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84" r:id="rId3"/>
    <p:sldId id="276" r:id="rId4"/>
    <p:sldId id="300" r:id="rId5"/>
    <p:sldId id="310" r:id="rId6"/>
    <p:sldId id="299" r:id="rId7"/>
    <p:sldId id="314" r:id="rId8"/>
    <p:sldId id="316" r:id="rId9"/>
    <p:sldId id="317" r:id="rId10"/>
    <p:sldId id="319" r:id="rId11"/>
    <p:sldId id="318" r:id="rId12"/>
    <p:sldId id="320" r:id="rId13"/>
    <p:sldId id="321" r:id="rId14"/>
    <p:sldId id="322" r:id="rId15"/>
    <p:sldId id="323" r:id="rId16"/>
    <p:sldId id="324" r:id="rId17"/>
    <p:sldId id="289" r:id="rId18"/>
    <p:sldId id="291" r:id="rId19"/>
    <p:sldId id="280" r:id="rId2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985402"/>
    <a:srgbClr val="CA6F02"/>
    <a:srgbClr val="D184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6910E9-2308-49EA-BF8A-6E3CFA5C06AF}" v="199" dt="2022-07-29T07:42:44.896"/>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深色样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中度样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65" autoAdjust="0"/>
    <p:restoredTop sz="94680" autoAdjust="0"/>
  </p:normalViewPr>
  <p:slideViewPr>
    <p:cSldViewPr snapToGrid="0">
      <p:cViewPr>
        <p:scale>
          <a:sx n="100" d="100"/>
          <a:sy n="100" d="100"/>
        </p:scale>
        <p:origin x="1349" y="6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许 荣仁" userId="a51c77e00fced653" providerId="LiveId" clId="{CD6910E9-2308-49EA-BF8A-6E3CFA5C06AF}"/>
    <pc:docChg chg="undo custSel addSld delSld modSld sldOrd">
      <pc:chgData name="许 荣仁" userId="a51c77e00fced653" providerId="LiveId" clId="{CD6910E9-2308-49EA-BF8A-6E3CFA5C06AF}" dt="2022-07-29T07:47:16.967" v="1818" actId="1076"/>
      <pc:docMkLst>
        <pc:docMk/>
      </pc:docMkLst>
      <pc:sldChg chg="modSp mod">
        <pc:chgData name="许 荣仁" userId="a51c77e00fced653" providerId="LiveId" clId="{CD6910E9-2308-49EA-BF8A-6E3CFA5C06AF}" dt="2022-07-29T07:45:59.709" v="1815" actId="20577"/>
        <pc:sldMkLst>
          <pc:docMk/>
          <pc:sldMk cId="2691667110" sldId="284"/>
        </pc:sldMkLst>
        <pc:spChg chg="mod">
          <ac:chgData name="许 荣仁" userId="a51c77e00fced653" providerId="LiveId" clId="{CD6910E9-2308-49EA-BF8A-6E3CFA5C06AF}" dt="2022-07-29T07:45:59.709" v="1815" actId="20577"/>
          <ac:spMkLst>
            <pc:docMk/>
            <pc:sldMk cId="2691667110" sldId="284"/>
            <ac:spMk id="4" creationId="{00000000-0000-0000-0000-000000000000}"/>
          </ac:spMkLst>
        </pc:spChg>
      </pc:sldChg>
      <pc:sldChg chg="modSp mod">
        <pc:chgData name="许 荣仁" userId="a51c77e00fced653" providerId="LiveId" clId="{CD6910E9-2308-49EA-BF8A-6E3CFA5C06AF}" dt="2022-07-28T14:02:46.986" v="1072" actId="20577"/>
        <pc:sldMkLst>
          <pc:docMk/>
          <pc:sldMk cId="519896990" sldId="289"/>
        </pc:sldMkLst>
        <pc:spChg chg="mod">
          <ac:chgData name="许 荣仁" userId="a51c77e00fced653" providerId="LiveId" clId="{CD6910E9-2308-49EA-BF8A-6E3CFA5C06AF}" dt="2022-07-28T14:02:46.986" v="1072" actId="20577"/>
          <ac:spMkLst>
            <pc:docMk/>
            <pc:sldMk cId="519896990" sldId="289"/>
            <ac:spMk id="9" creationId="{00000000-0000-0000-0000-000000000000}"/>
          </ac:spMkLst>
        </pc:spChg>
      </pc:sldChg>
      <pc:sldChg chg="modSp mod">
        <pc:chgData name="许 荣仁" userId="a51c77e00fced653" providerId="LiveId" clId="{CD6910E9-2308-49EA-BF8A-6E3CFA5C06AF}" dt="2022-07-29T07:31:59.973" v="1685" actId="20577"/>
        <pc:sldMkLst>
          <pc:docMk/>
          <pc:sldMk cId="2824011865" sldId="291"/>
        </pc:sldMkLst>
        <pc:spChg chg="mod">
          <ac:chgData name="许 荣仁" userId="a51c77e00fced653" providerId="LiveId" clId="{CD6910E9-2308-49EA-BF8A-6E3CFA5C06AF}" dt="2022-07-29T07:31:59.973" v="1685" actId="20577"/>
          <ac:spMkLst>
            <pc:docMk/>
            <pc:sldMk cId="2824011865" sldId="291"/>
            <ac:spMk id="3" creationId="{00000000-0000-0000-0000-000000000000}"/>
          </ac:spMkLst>
        </pc:spChg>
      </pc:sldChg>
      <pc:sldChg chg="del">
        <pc:chgData name="许 荣仁" userId="a51c77e00fced653" providerId="LiveId" clId="{CD6910E9-2308-49EA-BF8A-6E3CFA5C06AF}" dt="2022-07-26T13:38:59.676" v="38" actId="47"/>
        <pc:sldMkLst>
          <pc:docMk/>
          <pc:sldMk cId="4293460414" sldId="294"/>
        </pc:sldMkLst>
      </pc:sldChg>
      <pc:sldChg chg="del">
        <pc:chgData name="许 荣仁" userId="a51c77e00fced653" providerId="LiveId" clId="{CD6910E9-2308-49EA-BF8A-6E3CFA5C06AF}" dt="2022-07-26T13:39:01.054" v="39" actId="47"/>
        <pc:sldMkLst>
          <pc:docMk/>
          <pc:sldMk cId="2010352799" sldId="297"/>
        </pc:sldMkLst>
      </pc:sldChg>
      <pc:sldChg chg="addSp delSp modSp mod">
        <pc:chgData name="许 荣仁" userId="a51c77e00fced653" providerId="LiveId" clId="{CD6910E9-2308-49EA-BF8A-6E3CFA5C06AF}" dt="2022-07-28T08:38:06.530" v="236" actId="478"/>
        <pc:sldMkLst>
          <pc:docMk/>
          <pc:sldMk cId="3275301542" sldId="300"/>
        </pc:sldMkLst>
        <pc:spChg chg="mod">
          <ac:chgData name="许 荣仁" userId="a51c77e00fced653" providerId="LiveId" clId="{CD6910E9-2308-49EA-BF8A-6E3CFA5C06AF}" dt="2022-07-27T13:02:20.123" v="142" actId="20577"/>
          <ac:spMkLst>
            <pc:docMk/>
            <pc:sldMk cId="3275301542" sldId="300"/>
            <ac:spMk id="3" creationId="{00000000-0000-0000-0000-000000000000}"/>
          </ac:spMkLst>
        </pc:spChg>
        <pc:spChg chg="add del mod">
          <ac:chgData name="许 荣仁" userId="a51c77e00fced653" providerId="LiveId" clId="{CD6910E9-2308-49EA-BF8A-6E3CFA5C06AF}" dt="2022-07-28T08:36:52.731" v="223" actId="11529"/>
          <ac:spMkLst>
            <pc:docMk/>
            <pc:sldMk cId="3275301542" sldId="300"/>
            <ac:spMk id="6" creationId="{97D6FE66-E0E4-4DCD-BD07-BE3EE5F94CE3}"/>
          </ac:spMkLst>
        </pc:spChg>
        <pc:spChg chg="add del mod">
          <ac:chgData name="许 荣仁" userId="a51c77e00fced653" providerId="LiveId" clId="{CD6910E9-2308-49EA-BF8A-6E3CFA5C06AF}" dt="2022-07-28T08:38:06.530" v="236" actId="478"/>
          <ac:spMkLst>
            <pc:docMk/>
            <pc:sldMk cId="3275301542" sldId="300"/>
            <ac:spMk id="7" creationId="{0F2650B5-4A8F-48CF-8E96-6C7BC5C7CEBB}"/>
          </ac:spMkLst>
        </pc:spChg>
        <pc:spChg chg="add mod">
          <ac:chgData name="许 荣仁" userId="a51c77e00fced653" providerId="LiveId" clId="{CD6910E9-2308-49EA-BF8A-6E3CFA5C06AF}" dt="2022-07-28T08:37:15.077" v="227" actId="571"/>
          <ac:spMkLst>
            <pc:docMk/>
            <pc:sldMk cId="3275301542" sldId="300"/>
            <ac:spMk id="9" creationId="{EACD0C00-BC80-429B-B9EF-554EEF40E844}"/>
          </ac:spMkLst>
        </pc:spChg>
        <pc:spChg chg="add mod">
          <ac:chgData name="许 荣仁" userId="a51c77e00fced653" providerId="LiveId" clId="{CD6910E9-2308-49EA-BF8A-6E3CFA5C06AF}" dt="2022-07-28T08:37:22.364" v="229" actId="571"/>
          <ac:spMkLst>
            <pc:docMk/>
            <pc:sldMk cId="3275301542" sldId="300"/>
            <ac:spMk id="11" creationId="{DC0B2D4E-FE37-41E3-85FC-4D25E7EBB886}"/>
          </ac:spMkLst>
        </pc:spChg>
        <pc:spChg chg="add del mod">
          <ac:chgData name="许 荣仁" userId="a51c77e00fced653" providerId="LiveId" clId="{CD6910E9-2308-49EA-BF8A-6E3CFA5C06AF}" dt="2022-07-28T08:38:04.106" v="235" actId="478"/>
          <ac:spMkLst>
            <pc:docMk/>
            <pc:sldMk cId="3275301542" sldId="300"/>
            <ac:spMk id="12" creationId="{EDCB3123-0DEA-4498-A9A1-BDD47B0367FC}"/>
          </ac:spMkLst>
        </pc:spChg>
        <pc:picChg chg="mod">
          <ac:chgData name="许 荣仁" userId="a51c77e00fced653" providerId="LiveId" clId="{CD6910E9-2308-49EA-BF8A-6E3CFA5C06AF}" dt="2022-07-28T08:37:41.084" v="233" actId="1076"/>
          <ac:picMkLst>
            <pc:docMk/>
            <pc:sldMk cId="3275301542" sldId="300"/>
            <ac:picMk id="5" creationId="{A79D1EFD-8CE0-41B4-A62B-C36C63DC3ED3}"/>
          </ac:picMkLst>
        </pc:picChg>
        <pc:picChg chg="add mod">
          <ac:chgData name="许 荣仁" userId="a51c77e00fced653" providerId="LiveId" clId="{CD6910E9-2308-49EA-BF8A-6E3CFA5C06AF}" dt="2022-07-28T08:37:15.077" v="227" actId="571"/>
          <ac:picMkLst>
            <pc:docMk/>
            <pc:sldMk cId="3275301542" sldId="300"/>
            <ac:picMk id="8" creationId="{F57ABFEE-B965-45AF-AFF2-B4F469DE3501}"/>
          </ac:picMkLst>
        </pc:picChg>
        <pc:picChg chg="add mod">
          <ac:chgData name="许 荣仁" userId="a51c77e00fced653" providerId="LiveId" clId="{CD6910E9-2308-49EA-BF8A-6E3CFA5C06AF}" dt="2022-07-28T08:37:22.364" v="229" actId="571"/>
          <ac:picMkLst>
            <pc:docMk/>
            <pc:sldMk cId="3275301542" sldId="300"/>
            <ac:picMk id="10" creationId="{874EB7EF-0FDB-4CA4-8891-F88DB8D409CE}"/>
          </ac:picMkLst>
        </pc:picChg>
      </pc:sldChg>
      <pc:sldChg chg="del">
        <pc:chgData name="许 荣仁" userId="a51c77e00fced653" providerId="LiveId" clId="{CD6910E9-2308-49EA-BF8A-6E3CFA5C06AF}" dt="2022-07-27T13:02:28.249" v="143" actId="47"/>
        <pc:sldMkLst>
          <pc:docMk/>
          <pc:sldMk cId="2845077714" sldId="303"/>
        </pc:sldMkLst>
      </pc:sldChg>
      <pc:sldChg chg="del">
        <pc:chgData name="许 荣仁" userId="a51c77e00fced653" providerId="LiveId" clId="{CD6910E9-2308-49EA-BF8A-6E3CFA5C06AF}" dt="2022-07-26T15:18:58.778" v="42" actId="47"/>
        <pc:sldMkLst>
          <pc:docMk/>
          <pc:sldMk cId="3615719975" sldId="304"/>
        </pc:sldMkLst>
      </pc:sldChg>
      <pc:sldChg chg="add del">
        <pc:chgData name="许 荣仁" userId="a51c77e00fced653" providerId="LiveId" clId="{CD6910E9-2308-49EA-BF8A-6E3CFA5C06AF}" dt="2022-07-26T15:19:18.239" v="46" actId="47"/>
        <pc:sldMkLst>
          <pc:docMk/>
          <pc:sldMk cId="1080639025" sldId="305"/>
        </pc:sldMkLst>
      </pc:sldChg>
      <pc:sldChg chg="addSp delSp modSp del mod">
        <pc:chgData name="许 荣仁" userId="a51c77e00fced653" providerId="LiveId" clId="{CD6910E9-2308-49EA-BF8A-6E3CFA5C06AF}" dt="2022-07-28T12:32:08.206" v="531" actId="47"/>
        <pc:sldMkLst>
          <pc:docMk/>
          <pc:sldMk cId="937884727" sldId="307"/>
        </pc:sldMkLst>
        <pc:spChg chg="mod">
          <ac:chgData name="许 荣仁" userId="a51c77e00fced653" providerId="LiveId" clId="{CD6910E9-2308-49EA-BF8A-6E3CFA5C06AF}" dt="2022-07-28T08:38:58.902" v="256" actId="20577"/>
          <ac:spMkLst>
            <pc:docMk/>
            <pc:sldMk cId="937884727" sldId="307"/>
            <ac:spMk id="2" creationId="{00000000-0000-0000-0000-000000000000}"/>
          </ac:spMkLst>
        </pc:spChg>
        <pc:spChg chg="mod">
          <ac:chgData name="许 荣仁" userId="a51c77e00fced653" providerId="LiveId" clId="{CD6910E9-2308-49EA-BF8A-6E3CFA5C06AF}" dt="2022-07-26T13:34:44.479" v="37" actId="20577"/>
          <ac:spMkLst>
            <pc:docMk/>
            <pc:sldMk cId="937884727" sldId="307"/>
            <ac:spMk id="3" creationId="{00000000-0000-0000-0000-000000000000}"/>
          </ac:spMkLst>
        </pc:spChg>
        <pc:picChg chg="del">
          <ac:chgData name="许 荣仁" userId="a51c77e00fced653" providerId="LiveId" clId="{CD6910E9-2308-49EA-BF8A-6E3CFA5C06AF}" dt="2022-07-26T13:28:51.525" v="5" actId="478"/>
          <ac:picMkLst>
            <pc:docMk/>
            <pc:sldMk cId="937884727" sldId="307"/>
            <ac:picMk id="6" creationId="{B5F936EF-1EFA-4ACC-9846-D68D08C12F97}"/>
          </ac:picMkLst>
        </pc:picChg>
        <pc:picChg chg="add mod">
          <ac:chgData name="许 荣仁" userId="a51c77e00fced653" providerId="LiveId" clId="{CD6910E9-2308-49EA-BF8A-6E3CFA5C06AF}" dt="2022-07-26T13:34:27.582" v="26" actId="14100"/>
          <ac:picMkLst>
            <pc:docMk/>
            <pc:sldMk cId="937884727" sldId="307"/>
            <ac:picMk id="7" creationId="{4DC73DB6-C811-4D3D-A852-2CBCCC708250}"/>
          </ac:picMkLst>
        </pc:picChg>
        <pc:picChg chg="del">
          <ac:chgData name="许 荣仁" userId="a51c77e00fced653" providerId="LiveId" clId="{CD6910E9-2308-49EA-BF8A-6E3CFA5C06AF}" dt="2022-07-26T13:28:52.118" v="6" actId="478"/>
          <ac:picMkLst>
            <pc:docMk/>
            <pc:sldMk cId="937884727" sldId="307"/>
            <ac:picMk id="9" creationId="{2DBAF3D0-34AF-4B2A-8854-B02F3AF731AB}"/>
          </ac:picMkLst>
        </pc:picChg>
        <pc:picChg chg="add mod">
          <ac:chgData name="许 荣仁" userId="a51c77e00fced653" providerId="LiveId" clId="{CD6910E9-2308-49EA-BF8A-6E3CFA5C06AF}" dt="2022-07-26T13:34:20.846" v="23" actId="14100"/>
          <ac:picMkLst>
            <pc:docMk/>
            <pc:sldMk cId="937884727" sldId="307"/>
            <ac:picMk id="10" creationId="{5383CE02-8010-4461-8ACA-F553EC987CFD}"/>
          </ac:picMkLst>
        </pc:picChg>
      </pc:sldChg>
      <pc:sldChg chg="del">
        <pc:chgData name="许 荣仁" userId="a51c77e00fced653" providerId="LiveId" clId="{CD6910E9-2308-49EA-BF8A-6E3CFA5C06AF}" dt="2022-07-26T15:19:02.993" v="43" actId="47"/>
        <pc:sldMkLst>
          <pc:docMk/>
          <pc:sldMk cId="687031495" sldId="308"/>
        </pc:sldMkLst>
      </pc:sldChg>
      <pc:sldChg chg="addSp modSp mod">
        <pc:chgData name="许 荣仁" userId="a51c77e00fced653" providerId="LiveId" clId="{CD6910E9-2308-49EA-BF8A-6E3CFA5C06AF}" dt="2022-07-28T08:38:43.782" v="245" actId="1076"/>
        <pc:sldMkLst>
          <pc:docMk/>
          <pc:sldMk cId="1783180390" sldId="310"/>
        </pc:sldMkLst>
        <pc:spChg chg="add mod">
          <ac:chgData name="许 荣仁" userId="a51c77e00fced653" providerId="LiveId" clId="{CD6910E9-2308-49EA-BF8A-6E3CFA5C06AF}" dt="2022-07-28T08:38:43.782" v="245" actId="1076"/>
          <ac:spMkLst>
            <pc:docMk/>
            <pc:sldMk cId="1783180390" sldId="310"/>
            <ac:spMk id="9" creationId="{F35E1786-8B40-4516-BD4C-E023691DE717}"/>
          </ac:spMkLst>
        </pc:spChg>
        <pc:cxnChg chg="add mod">
          <ac:chgData name="许 荣仁" userId="a51c77e00fced653" providerId="LiveId" clId="{CD6910E9-2308-49EA-BF8A-6E3CFA5C06AF}" dt="2022-07-27T14:31:14.791" v="208" actId="14100"/>
          <ac:cxnSpMkLst>
            <pc:docMk/>
            <pc:sldMk cId="1783180390" sldId="310"/>
            <ac:cxnSpMk id="10" creationId="{6FAF837F-2F00-4566-97AF-1710AA8A9A5D}"/>
          </ac:cxnSpMkLst>
        </pc:cxnChg>
      </pc:sldChg>
      <pc:sldChg chg="modSp add del mod ord">
        <pc:chgData name="许 荣仁" userId="a51c77e00fced653" providerId="LiveId" clId="{CD6910E9-2308-49EA-BF8A-6E3CFA5C06AF}" dt="2022-07-29T07:39:05.007" v="1767" actId="47"/>
        <pc:sldMkLst>
          <pc:docMk/>
          <pc:sldMk cId="4059834564" sldId="311"/>
        </pc:sldMkLst>
        <pc:spChg chg="mod">
          <ac:chgData name="许 荣仁" userId="a51c77e00fced653" providerId="LiveId" clId="{CD6910E9-2308-49EA-BF8A-6E3CFA5C06AF}" dt="2022-07-27T12:50:29.406" v="69" actId="20577"/>
          <ac:spMkLst>
            <pc:docMk/>
            <pc:sldMk cId="4059834564" sldId="311"/>
            <ac:spMk id="2" creationId="{00000000-0000-0000-0000-000000000000}"/>
          </ac:spMkLst>
        </pc:spChg>
        <pc:spChg chg="mod">
          <ac:chgData name="许 荣仁" userId="a51c77e00fced653" providerId="LiveId" clId="{CD6910E9-2308-49EA-BF8A-6E3CFA5C06AF}" dt="2022-07-27T12:50:19.989" v="49" actId="20577"/>
          <ac:spMkLst>
            <pc:docMk/>
            <pc:sldMk cId="4059834564" sldId="311"/>
            <ac:spMk id="9" creationId="{00000000-0000-0000-0000-000000000000}"/>
          </ac:spMkLst>
        </pc:spChg>
      </pc:sldChg>
      <pc:sldChg chg="addSp delSp modSp add del mod ord">
        <pc:chgData name="许 荣仁" userId="a51c77e00fced653" providerId="LiveId" clId="{CD6910E9-2308-49EA-BF8A-6E3CFA5C06AF}" dt="2022-07-29T07:39:05.007" v="1767" actId="47"/>
        <pc:sldMkLst>
          <pc:docMk/>
          <pc:sldMk cId="164272533" sldId="312"/>
        </pc:sldMkLst>
        <pc:spChg chg="mod">
          <ac:chgData name="许 荣仁" userId="a51c77e00fced653" providerId="LiveId" clId="{CD6910E9-2308-49EA-BF8A-6E3CFA5C06AF}" dt="2022-07-27T12:51:08.774" v="91" actId="20577"/>
          <ac:spMkLst>
            <pc:docMk/>
            <pc:sldMk cId="164272533" sldId="312"/>
            <ac:spMk id="2" creationId="{00000000-0000-0000-0000-000000000000}"/>
          </ac:spMkLst>
        </pc:spChg>
        <pc:spChg chg="mod">
          <ac:chgData name="许 荣仁" userId="a51c77e00fced653" providerId="LiveId" clId="{CD6910E9-2308-49EA-BF8A-6E3CFA5C06AF}" dt="2022-07-28T13:53:09.724" v="884" actId="947"/>
          <ac:spMkLst>
            <pc:docMk/>
            <pc:sldMk cId="164272533" sldId="312"/>
            <ac:spMk id="3" creationId="{00000000-0000-0000-0000-000000000000}"/>
          </ac:spMkLst>
        </pc:spChg>
        <pc:picChg chg="add del mod">
          <ac:chgData name="许 荣仁" userId="a51c77e00fced653" providerId="LiveId" clId="{CD6910E9-2308-49EA-BF8A-6E3CFA5C06AF}" dt="2022-07-28T13:44:50.449" v="736" actId="478"/>
          <ac:picMkLst>
            <pc:docMk/>
            <pc:sldMk cId="164272533" sldId="312"/>
            <ac:picMk id="6" creationId="{A6600C19-08A1-4CD6-950C-F8FA2BD87BAC}"/>
          </ac:picMkLst>
        </pc:picChg>
        <pc:picChg chg="del">
          <ac:chgData name="许 荣仁" userId="a51c77e00fced653" providerId="LiveId" clId="{CD6910E9-2308-49EA-BF8A-6E3CFA5C06AF}" dt="2022-07-27T12:50:58.208" v="74" actId="478"/>
          <ac:picMkLst>
            <pc:docMk/>
            <pc:sldMk cId="164272533" sldId="312"/>
            <ac:picMk id="7" creationId="{4DC73DB6-C811-4D3D-A852-2CBCCC708250}"/>
          </ac:picMkLst>
        </pc:picChg>
        <pc:picChg chg="del">
          <ac:chgData name="许 荣仁" userId="a51c77e00fced653" providerId="LiveId" clId="{CD6910E9-2308-49EA-BF8A-6E3CFA5C06AF}" dt="2022-07-27T12:50:57.716" v="73" actId="478"/>
          <ac:picMkLst>
            <pc:docMk/>
            <pc:sldMk cId="164272533" sldId="312"/>
            <ac:picMk id="10" creationId="{5383CE02-8010-4461-8ACA-F553EC987CFD}"/>
          </ac:picMkLst>
        </pc:picChg>
      </pc:sldChg>
      <pc:sldChg chg="modSp add del mod ord">
        <pc:chgData name="许 荣仁" userId="a51c77e00fced653" providerId="LiveId" clId="{CD6910E9-2308-49EA-BF8A-6E3CFA5C06AF}" dt="2022-07-29T07:39:05.007" v="1767" actId="47"/>
        <pc:sldMkLst>
          <pc:docMk/>
          <pc:sldMk cId="874521361" sldId="313"/>
        </pc:sldMkLst>
        <pc:spChg chg="mod">
          <ac:chgData name="许 荣仁" userId="a51c77e00fced653" providerId="LiveId" clId="{CD6910E9-2308-49EA-BF8A-6E3CFA5C06AF}" dt="2022-07-27T12:52:57.907" v="109" actId="20577"/>
          <ac:spMkLst>
            <pc:docMk/>
            <pc:sldMk cId="874521361" sldId="313"/>
            <ac:spMk id="2" creationId="{00000000-0000-0000-0000-000000000000}"/>
          </ac:spMkLst>
        </pc:spChg>
        <pc:spChg chg="mod">
          <ac:chgData name="许 荣仁" userId="a51c77e00fced653" providerId="LiveId" clId="{CD6910E9-2308-49EA-BF8A-6E3CFA5C06AF}" dt="2022-07-28T13:55:33.947" v="957" actId="20577"/>
          <ac:spMkLst>
            <pc:docMk/>
            <pc:sldMk cId="874521361" sldId="313"/>
            <ac:spMk id="3" creationId="{00000000-0000-0000-0000-000000000000}"/>
          </ac:spMkLst>
        </pc:spChg>
      </pc:sldChg>
      <pc:sldChg chg="addSp delSp modSp add mod">
        <pc:chgData name="许 荣仁" userId="a51c77e00fced653" providerId="LiveId" clId="{CD6910E9-2308-49EA-BF8A-6E3CFA5C06AF}" dt="2022-07-29T07:47:12.184" v="1817" actId="1076"/>
        <pc:sldMkLst>
          <pc:docMk/>
          <pc:sldMk cId="3426323197" sldId="314"/>
        </pc:sldMkLst>
        <pc:spChg chg="mod">
          <ac:chgData name="许 荣仁" userId="a51c77e00fced653" providerId="LiveId" clId="{CD6910E9-2308-49EA-BF8A-6E3CFA5C06AF}" dt="2022-07-28T13:43:05.074" v="735" actId="20577"/>
          <ac:spMkLst>
            <pc:docMk/>
            <pc:sldMk cId="3426323197" sldId="314"/>
            <ac:spMk id="3" creationId="{00000000-0000-0000-0000-000000000000}"/>
          </ac:spMkLst>
        </pc:spChg>
        <pc:spChg chg="add mod">
          <ac:chgData name="许 荣仁" userId="a51c77e00fced653" providerId="LiveId" clId="{CD6910E9-2308-49EA-BF8A-6E3CFA5C06AF}" dt="2022-07-28T13:40:30.459" v="631" actId="164"/>
          <ac:spMkLst>
            <pc:docMk/>
            <pc:sldMk cId="3426323197" sldId="314"/>
            <ac:spMk id="13" creationId="{11C9E38D-F4A4-47DD-939A-BAC4DB8BB1FE}"/>
          </ac:spMkLst>
        </pc:spChg>
        <pc:spChg chg="add mod">
          <ac:chgData name="许 荣仁" userId="a51c77e00fced653" providerId="LiveId" clId="{CD6910E9-2308-49EA-BF8A-6E3CFA5C06AF}" dt="2022-07-28T13:40:35.107" v="632" actId="164"/>
          <ac:spMkLst>
            <pc:docMk/>
            <pc:sldMk cId="3426323197" sldId="314"/>
            <ac:spMk id="14" creationId="{B606C112-9AEA-45A6-915F-131715892D0D}"/>
          </ac:spMkLst>
        </pc:spChg>
        <pc:grpChg chg="add mod">
          <ac:chgData name="许 荣仁" userId="a51c77e00fced653" providerId="LiveId" clId="{CD6910E9-2308-49EA-BF8A-6E3CFA5C06AF}" dt="2022-07-29T07:47:10.518" v="1816" actId="1076"/>
          <ac:grpSpMkLst>
            <pc:docMk/>
            <pc:sldMk cId="3426323197" sldId="314"/>
            <ac:grpSpMk id="15" creationId="{383E3E2F-0D64-4881-922B-B9C9A7DFDFD8}"/>
          </ac:grpSpMkLst>
        </pc:grpChg>
        <pc:grpChg chg="add mod">
          <ac:chgData name="许 荣仁" userId="a51c77e00fced653" providerId="LiveId" clId="{CD6910E9-2308-49EA-BF8A-6E3CFA5C06AF}" dt="2022-07-29T07:47:12.184" v="1817" actId="1076"/>
          <ac:grpSpMkLst>
            <pc:docMk/>
            <pc:sldMk cId="3426323197" sldId="314"/>
            <ac:grpSpMk id="16" creationId="{BAA83980-635F-4CC3-9B43-0A8B9F67FAC3}"/>
          </ac:grpSpMkLst>
        </pc:grpChg>
        <pc:picChg chg="add del mod">
          <ac:chgData name="许 荣仁" userId="a51c77e00fced653" providerId="LiveId" clId="{CD6910E9-2308-49EA-BF8A-6E3CFA5C06AF}" dt="2022-07-28T13:37:14.810" v="599" actId="478"/>
          <ac:picMkLst>
            <pc:docMk/>
            <pc:sldMk cId="3426323197" sldId="314"/>
            <ac:picMk id="6" creationId="{28E41E1F-564D-4F67-A790-A2005DCB436A}"/>
          </ac:picMkLst>
        </pc:picChg>
        <pc:picChg chg="del">
          <ac:chgData name="许 荣仁" userId="a51c77e00fced653" providerId="LiveId" clId="{CD6910E9-2308-49EA-BF8A-6E3CFA5C06AF}" dt="2022-07-28T08:39:13.306" v="259" actId="478"/>
          <ac:picMkLst>
            <pc:docMk/>
            <pc:sldMk cId="3426323197" sldId="314"/>
            <ac:picMk id="7" creationId="{4DC73DB6-C811-4D3D-A852-2CBCCC708250}"/>
          </ac:picMkLst>
        </pc:picChg>
        <pc:picChg chg="add mod">
          <ac:chgData name="许 荣仁" userId="a51c77e00fced653" providerId="LiveId" clId="{CD6910E9-2308-49EA-BF8A-6E3CFA5C06AF}" dt="2022-07-28T13:40:30.459" v="631" actId="164"/>
          <ac:picMkLst>
            <pc:docMk/>
            <pc:sldMk cId="3426323197" sldId="314"/>
            <ac:picMk id="9" creationId="{BC9C939C-C02D-47DC-9734-88F520458D48}"/>
          </ac:picMkLst>
        </pc:picChg>
        <pc:picChg chg="del">
          <ac:chgData name="许 荣仁" userId="a51c77e00fced653" providerId="LiveId" clId="{CD6910E9-2308-49EA-BF8A-6E3CFA5C06AF}" dt="2022-07-28T08:39:12.794" v="258" actId="478"/>
          <ac:picMkLst>
            <pc:docMk/>
            <pc:sldMk cId="3426323197" sldId="314"/>
            <ac:picMk id="10" creationId="{5383CE02-8010-4461-8ACA-F553EC987CFD}"/>
          </ac:picMkLst>
        </pc:picChg>
        <pc:picChg chg="add mod">
          <ac:chgData name="许 荣仁" userId="a51c77e00fced653" providerId="LiveId" clId="{CD6910E9-2308-49EA-BF8A-6E3CFA5C06AF}" dt="2022-07-28T13:40:35.107" v="632" actId="164"/>
          <ac:picMkLst>
            <pc:docMk/>
            <pc:sldMk cId="3426323197" sldId="314"/>
            <ac:picMk id="12" creationId="{544518FE-376A-47BD-BB6B-20B5849D4013}"/>
          </ac:picMkLst>
        </pc:picChg>
      </pc:sldChg>
      <pc:sldChg chg="modSp add del mod">
        <pc:chgData name="许 荣仁" userId="a51c77e00fced653" providerId="LiveId" clId="{CD6910E9-2308-49EA-BF8A-6E3CFA5C06AF}" dt="2022-07-28T12:29:51.360" v="527" actId="47"/>
        <pc:sldMkLst>
          <pc:docMk/>
          <pc:sldMk cId="149982616" sldId="315"/>
        </pc:sldMkLst>
        <pc:spChg chg="mod">
          <ac:chgData name="许 荣仁" userId="a51c77e00fced653" providerId="LiveId" clId="{CD6910E9-2308-49EA-BF8A-6E3CFA5C06AF}" dt="2022-07-28T08:48:49.277" v="273" actId="20577"/>
          <ac:spMkLst>
            <pc:docMk/>
            <pc:sldMk cId="149982616" sldId="315"/>
            <ac:spMk id="2" creationId="{00000000-0000-0000-0000-000000000000}"/>
          </ac:spMkLst>
        </pc:spChg>
      </pc:sldChg>
      <pc:sldChg chg="addSp delSp modSp add mod">
        <pc:chgData name="许 荣仁" userId="a51c77e00fced653" providerId="LiveId" clId="{CD6910E9-2308-49EA-BF8A-6E3CFA5C06AF}" dt="2022-07-29T07:47:16.967" v="1818" actId="1076"/>
        <pc:sldMkLst>
          <pc:docMk/>
          <pc:sldMk cId="2169902438" sldId="316"/>
        </pc:sldMkLst>
        <pc:spChg chg="mod">
          <ac:chgData name="许 荣仁" userId="a51c77e00fced653" providerId="LiveId" clId="{CD6910E9-2308-49EA-BF8A-6E3CFA5C06AF}" dt="2022-07-28T08:49:01.755" v="277" actId="20577"/>
          <ac:spMkLst>
            <pc:docMk/>
            <pc:sldMk cId="2169902438" sldId="316"/>
            <ac:spMk id="2" creationId="{00000000-0000-0000-0000-000000000000}"/>
          </ac:spMkLst>
        </pc:spChg>
        <pc:spChg chg="mod">
          <ac:chgData name="许 荣仁" userId="a51c77e00fced653" providerId="LiveId" clId="{CD6910E9-2308-49EA-BF8A-6E3CFA5C06AF}" dt="2022-07-28T13:06:59.017" v="586" actId="20577"/>
          <ac:spMkLst>
            <pc:docMk/>
            <pc:sldMk cId="2169902438" sldId="316"/>
            <ac:spMk id="3" creationId="{00000000-0000-0000-0000-000000000000}"/>
          </ac:spMkLst>
        </pc:spChg>
        <pc:graphicFrameChg chg="add del mod">
          <ac:chgData name="许 荣仁" userId="a51c77e00fced653" providerId="LiveId" clId="{CD6910E9-2308-49EA-BF8A-6E3CFA5C06AF}" dt="2022-07-28T13:02:11.222" v="549"/>
          <ac:graphicFrameMkLst>
            <pc:docMk/>
            <pc:sldMk cId="2169902438" sldId="316"/>
            <ac:graphicFrameMk id="9" creationId="{FFE87B08-834A-4D63-8533-A0B3333006AE}"/>
          </ac:graphicFrameMkLst>
        </pc:graphicFrameChg>
        <pc:graphicFrameChg chg="add del mod">
          <ac:chgData name="许 荣仁" userId="a51c77e00fced653" providerId="LiveId" clId="{CD6910E9-2308-49EA-BF8A-6E3CFA5C06AF}" dt="2022-07-28T13:02:18.963" v="553"/>
          <ac:graphicFrameMkLst>
            <pc:docMk/>
            <pc:sldMk cId="2169902438" sldId="316"/>
            <ac:graphicFrameMk id="10" creationId="{A1AE9070-14E9-419E-ABB3-12B2D137472B}"/>
          </ac:graphicFrameMkLst>
        </pc:graphicFrameChg>
        <pc:graphicFrameChg chg="add del mod">
          <ac:chgData name="许 荣仁" userId="a51c77e00fced653" providerId="LiveId" clId="{CD6910E9-2308-49EA-BF8A-6E3CFA5C06AF}" dt="2022-07-28T13:02:28.581" v="563"/>
          <ac:graphicFrameMkLst>
            <pc:docMk/>
            <pc:sldMk cId="2169902438" sldId="316"/>
            <ac:graphicFrameMk id="11" creationId="{D44B31BE-8BB8-4CFD-BEA4-1DEC657AEE98}"/>
          </ac:graphicFrameMkLst>
        </pc:graphicFrameChg>
        <pc:graphicFrameChg chg="add mod modGraphic">
          <ac:chgData name="许 荣仁" userId="a51c77e00fced653" providerId="LiveId" clId="{CD6910E9-2308-49EA-BF8A-6E3CFA5C06AF}" dt="2022-07-28T13:07:02.497" v="587" actId="1076"/>
          <ac:graphicFrameMkLst>
            <pc:docMk/>
            <pc:sldMk cId="2169902438" sldId="316"/>
            <ac:graphicFrameMk id="12" creationId="{41AA02C7-7D93-4609-9C9C-606301D647D6}"/>
          </ac:graphicFrameMkLst>
        </pc:graphicFrameChg>
        <pc:picChg chg="add mod">
          <ac:chgData name="许 荣仁" userId="a51c77e00fced653" providerId="LiveId" clId="{CD6910E9-2308-49EA-BF8A-6E3CFA5C06AF}" dt="2022-07-29T07:47:16.967" v="1818" actId="1076"/>
          <ac:picMkLst>
            <pc:docMk/>
            <pc:sldMk cId="2169902438" sldId="316"/>
            <ac:picMk id="6" creationId="{F721CD4A-E49B-415E-8370-E7CF0DC0E868}"/>
          </ac:picMkLst>
        </pc:picChg>
        <pc:picChg chg="add del mod">
          <ac:chgData name="许 荣仁" userId="a51c77e00fced653" providerId="LiveId" clId="{CD6910E9-2308-49EA-BF8A-6E3CFA5C06AF}" dt="2022-07-28T12:29:01.127" v="504" actId="478"/>
          <ac:picMkLst>
            <pc:docMk/>
            <pc:sldMk cId="2169902438" sldId="316"/>
            <ac:picMk id="8" creationId="{5A612B7C-BC43-4600-ABBC-71C23236252D}"/>
          </ac:picMkLst>
        </pc:picChg>
        <pc:picChg chg="add mod modCrop">
          <ac:chgData name="许 荣仁" userId="a51c77e00fced653" providerId="LiveId" clId="{CD6910E9-2308-49EA-BF8A-6E3CFA5C06AF}" dt="2022-07-28T13:07:30.088" v="598" actId="14100"/>
          <ac:picMkLst>
            <pc:docMk/>
            <pc:sldMk cId="2169902438" sldId="316"/>
            <ac:picMk id="13" creationId="{9E702B3D-28B4-402F-B990-4F51F99D984C}"/>
          </ac:picMkLst>
        </pc:picChg>
      </pc:sldChg>
      <pc:sldChg chg="addSp delSp modSp add mod">
        <pc:chgData name="许 荣仁" userId="a51c77e00fced653" providerId="LiveId" clId="{CD6910E9-2308-49EA-BF8A-6E3CFA5C06AF}" dt="2022-07-28T12:27:01.093" v="498" actId="20577"/>
        <pc:sldMkLst>
          <pc:docMk/>
          <pc:sldMk cId="3296692397" sldId="317"/>
        </pc:sldMkLst>
        <pc:spChg chg="mod">
          <ac:chgData name="许 荣仁" userId="a51c77e00fced653" providerId="LiveId" clId="{CD6910E9-2308-49EA-BF8A-6E3CFA5C06AF}" dt="2022-07-28T12:27:01.093" v="498" actId="20577"/>
          <ac:spMkLst>
            <pc:docMk/>
            <pc:sldMk cId="3296692397" sldId="317"/>
            <ac:spMk id="3" creationId="{00000000-0000-0000-0000-000000000000}"/>
          </ac:spMkLst>
        </pc:spChg>
        <pc:spChg chg="add mod">
          <ac:chgData name="许 荣仁" userId="a51c77e00fced653" providerId="LiveId" clId="{CD6910E9-2308-49EA-BF8A-6E3CFA5C06AF}" dt="2022-07-28T09:36:45.655" v="389" actId="692"/>
          <ac:spMkLst>
            <pc:docMk/>
            <pc:sldMk cId="3296692397" sldId="317"/>
            <ac:spMk id="5" creationId="{124D77E0-D2A9-4B76-8E1B-45FE70B265EB}"/>
          </ac:spMkLst>
        </pc:spChg>
        <pc:picChg chg="del">
          <ac:chgData name="许 荣仁" userId="a51c77e00fced653" providerId="LiveId" clId="{CD6910E9-2308-49EA-BF8A-6E3CFA5C06AF}" dt="2022-07-28T09:30:07.355" v="309" actId="478"/>
          <ac:picMkLst>
            <pc:docMk/>
            <pc:sldMk cId="3296692397" sldId="317"/>
            <ac:picMk id="6" creationId="{F721CD4A-E49B-415E-8370-E7CF0DC0E868}"/>
          </ac:picMkLst>
        </pc:picChg>
        <pc:picChg chg="add mod">
          <ac:chgData name="许 荣仁" userId="a51c77e00fced653" providerId="LiveId" clId="{CD6910E9-2308-49EA-BF8A-6E3CFA5C06AF}" dt="2022-07-28T09:34:21.072" v="365" actId="1076"/>
          <ac:picMkLst>
            <pc:docMk/>
            <pc:sldMk cId="3296692397" sldId="317"/>
            <ac:picMk id="7" creationId="{0DA210CC-C994-4B25-A91F-E81440066819}"/>
          </ac:picMkLst>
        </pc:picChg>
      </pc:sldChg>
      <pc:sldChg chg="addSp delSp modSp add mod">
        <pc:chgData name="许 荣仁" userId="a51c77e00fced653" providerId="LiveId" clId="{CD6910E9-2308-49EA-BF8A-6E3CFA5C06AF}" dt="2022-07-28T12:24:34.809" v="473" actId="20577"/>
        <pc:sldMkLst>
          <pc:docMk/>
          <pc:sldMk cId="2731756393" sldId="318"/>
        </pc:sldMkLst>
        <pc:spChg chg="mod">
          <ac:chgData name="许 荣仁" userId="a51c77e00fced653" providerId="LiveId" clId="{CD6910E9-2308-49EA-BF8A-6E3CFA5C06AF}" dt="2022-07-28T12:24:34.809" v="473" actId="20577"/>
          <ac:spMkLst>
            <pc:docMk/>
            <pc:sldMk cId="2731756393" sldId="318"/>
            <ac:spMk id="3" creationId="{00000000-0000-0000-0000-000000000000}"/>
          </ac:spMkLst>
        </pc:spChg>
        <pc:spChg chg="mod">
          <ac:chgData name="许 荣仁" userId="a51c77e00fced653" providerId="LiveId" clId="{CD6910E9-2308-49EA-BF8A-6E3CFA5C06AF}" dt="2022-07-28T12:16:01.925" v="434" actId="14100"/>
          <ac:spMkLst>
            <pc:docMk/>
            <pc:sldMk cId="2731756393" sldId="318"/>
            <ac:spMk id="5" creationId="{124D77E0-D2A9-4B76-8E1B-45FE70B265EB}"/>
          </ac:spMkLst>
        </pc:spChg>
        <pc:picChg chg="del">
          <ac:chgData name="许 荣仁" userId="a51c77e00fced653" providerId="LiveId" clId="{CD6910E9-2308-49EA-BF8A-6E3CFA5C06AF}" dt="2022-07-28T12:12:13.639" v="400" actId="478"/>
          <ac:picMkLst>
            <pc:docMk/>
            <pc:sldMk cId="2731756393" sldId="318"/>
            <ac:picMk id="7" creationId="{0DA210CC-C994-4B25-A91F-E81440066819}"/>
          </ac:picMkLst>
        </pc:picChg>
        <pc:picChg chg="add del mod ord">
          <ac:chgData name="许 荣仁" userId="a51c77e00fced653" providerId="LiveId" clId="{CD6910E9-2308-49EA-BF8A-6E3CFA5C06AF}" dt="2022-07-28T12:15:30.280" v="424" actId="478"/>
          <ac:picMkLst>
            <pc:docMk/>
            <pc:sldMk cId="2731756393" sldId="318"/>
            <ac:picMk id="8" creationId="{D2C91532-3D5F-44F6-9ABD-7C458E2E9906}"/>
          </ac:picMkLst>
        </pc:picChg>
        <pc:picChg chg="add mod ord">
          <ac:chgData name="许 荣仁" userId="a51c77e00fced653" providerId="LiveId" clId="{CD6910E9-2308-49EA-BF8A-6E3CFA5C06AF}" dt="2022-07-28T12:15:47.678" v="431" actId="1076"/>
          <ac:picMkLst>
            <pc:docMk/>
            <pc:sldMk cId="2731756393" sldId="318"/>
            <ac:picMk id="10" creationId="{05D4872F-B82E-4E79-9F38-7E9339648B35}"/>
          </ac:picMkLst>
        </pc:picChg>
      </pc:sldChg>
      <pc:sldChg chg="addSp delSp modSp add mod">
        <pc:chgData name="许 荣仁" userId="a51c77e00fced653" providerId="LiveId" clId="{CD6910E9-2308-49EA-BF8A-6E3CFA5C06AF}" dt="2022-07-28T12:31:15.760" v="530" actId="20577"/>
        <pc:sldMkLst>
          <pc:docMk/>
          <pc:sldMk cId="3679998312" sldId="319"/>
        </pc:sldMkLst>
        <pc:spChg chg="mod">
          <ac:chgData name="许 荣仁" userId="a51c77e00fced653" providerId="LiveId" clId="{CD6910E9-2308-49EA-BF8A-6E3CFA5C06AF}" dt="2022-07-28T12:31:15.760" v="530" actId="20577"/>
          <ac:spMkLst>
            <pc:docMk/>
            <pc:sldMk cId="3679998312" sldId="319"/>
            <ac:spMk id="3" creationId="{00000000-0000-0000-0000-000000000000}"/>
          </ac:spMkLst>
        </pc:spChg>
        <pc:spChg chg="mod">
          <ac:chgData name="许 荣仁" userId="a51c77e00fced653" providerId="LiveId" clId="{CD6910E9-2308-49EA-BF8A-6E3CFA5C06AF}" dt="2022-07-28T12:25:44.967" v="490" actId="14100"/>
          <ac:spMkLst>
            <pc:docMk/>
            <pc:sldMk cId="3679998312" sldId="319"/>
            <ac:spMk id="5" creationId="{124D77E0-D2A9-4B76-8E1B-45FE70B265EB}"/>
          </ac:spMkLst>
        </pc:spChg>
        <pc:picChg chg="del mod">
          <ac:chgData name="许 荣仁" userId="a51c77e00fced653" providerId="LiveId" clId="{CD6910E9-2308-49EA-BF8A-6E3CFA5C06AF}" dt="2022-07-28T12:25:18.121" v="481" actId="478"/>
          <ac:picMkLst>
            <pc:docMk/>
            <pc:sldMk cId="3679998312" sldId="319"/>
            <ac:picMk id="7" creationId="{0DA210CC-C994-4B25-A91F-E81440066819}"/>
          </ac:picMkLst>
        </pc:picChg>
        <pc:picChg chg="add mod ord">
          <ac:chgData name="许 荣仁" userId="a51c77e00fced653" providerId="LiveId" clId="{CD6910E9-2308-49EA-BF8A-6E3CFA5C06AF}" dt="2022-07-28T12:25:32.255" v="487" actId="1076"/>
          <ac:picMkLst>
            <pc:docMk/>
            <pc:sldMk cId="3679998312" sldId="319"/>
            <ac:picMk id="8" creationId="{800EB90D-20B9-45BD-9F31-FBC11114D96F}"/>
          </ac:picMkLst>
        </pc:picChg>
      </pc:sldChg>
      <pc:sldChg chg="modSp add mod">
        <pc:chgData name="许 荣仁" userId="a51c77e00fced653" providerId="LiveId" clId="{CD6910E9-2308-49EA-BF8A-6E3CFA5C06AF}" dt="2022-07-28T13:54:44.690" v="922" actId="20577"/>
        <pc:sldMkLst>
          <pc:docMk/>
          <pc:sldMk cId="3942370922" sldId="320"/>
        </pc:sldMkLst>
        <pc:spChg chg="mod">
          <ac:chgData name="许 荣仁" userId="a51c77e00fced653" providerId="LiveId" clId="{CD6910E9-2308-49EA-BF8A-6E3CFA5C06AF}" dt="2022-07-28T13:54:44.690" v="922" actId="20577"/>
          <ac:spMkLst>
            <pc:docMk/>
            <pc:sldMk cId="3942370922" sldId="320"/>
            <ac:spMk id="2" creationId="{00000000-0000-0000-0000-000000000000}"/>
          </ac:spMkLst>
        </pc:spChg>
      </pc:sldChg>
      <pc:sldChg chg="addSp modSp add mod">
        <pc:chgData name="许 荣仁" userId="a51c77e00fced653" providerId="LiveId" clId="{CD6910E9-2308-49EA-BF8A-6E3CFA5C06AF}" dt="2022-07-29T07:40:52.453" v="1768" actId="403"/>
        <pc:sldMkLst>
          <pc:docMk/>
          <pc:sldMk cId="1046721382" sldId="321"/>
        </pc:sldMkLst>
        <pc:spChg chg="mod">
          <ac:chgData name="许 荣仁" userId="a51c77e00fced653" providerId="LiveId" clId="{CD6910E9-2308-49EA-BF8A-6E3CFA5C06AF}" dt="2022-07-29T06:39:08.436" v="1132" actId="20577"/>
          <ac:spMkLst>
            <pc:docMk/>
            <pc:sldMk cId="1046721382" sldId="321"/>
            <ac:spMk id="2" creationId="{00000000-0000-0000-0000-000000000000}"/>
          </ac:spMkLst>
        </pc:spChg>
        <pc:spChg chg="mod">
          <ac:chgData name="许 荣仁" userId="a51c77e00fced653" providerId="LiveId" clId="{CD6910E9-2308-49EA-BF8A-6E3CFA5C06AF}" dt="2022-07-29T06:44:14.140" v="1226" actId="14100"/>
          <ac:spMkLst>
            <pc:docMk/>
            <pc:sldMk cId="1046721382" sldId="321"/>
            <ac:spMk id="3" creationId="{00000000-0000-0000-0000-000000000000}"/>
          </ac:spMkLst>
        </pc:spChg>
        <pc:spChg chg="add mod">
          <ac:chgData name="许 荣仁" userId="a51c77e00fced653" providerId="LiveId" clId="{CD6910E9-2308-49EA-BF8A-6E3CFA5C06AF}" dt="2022-07-29T06:46:19.301" v="1306" actId="20577"/>
          <ac:spMkLst>
            <pc:docMk/>
            <pc:sldMk cId="1046721382" sldId="321"/>
            <ac:spMk id="7" creationId="{DD8622E8-CC6C-41A7-B9B7-F96A0206DE4C}"/>
          </ac:spMkLst>
        </pc:spChg>
        <pc:spChg chg="add mod">
          <ac:chgData name="许 荣仁" userId="a51c77e00fced653" providerId="LiveId" clId="{CD6910E9-2308-49EA-BF8A-6E3CFA5C06AF}" dt="2022-07-29T06:49:37.600" v="1339" actId="20577"/>
          <ac:spMkLst>
            <pc:docMk/>
            <pc:sldMk cId="1046721382" sldId="321"/>
            <ac:spMk id="8" creationId="{348EF6EC-8DDE-4066-B542-D5834C2C025E}"/>
          </ac:spMkLst>
        </pc:spChg>
        <pc:spChg chg="add mod">
          <ac:chgData name="许 荣仁" userId="a51c77e00fced653" providerId="LiveId" clId="{CD6910E9-2308-49EA-BF8A-6E3CFA5C06AF}" dt="2022-07-29T07:40:52.453" v="1768" actId="403"/>
          <ac:spMkLst>
            <pc:docMk/>
            <pc:sldMk cId="1046721382" sldId="321"/>
            <ac:spMk id="9" creationId="{1C38CADF-8BF4-4770-9CC7-CE13004A5A0A}"/>
          </ac:spMkLst>
        </pc:spChg>
        <pc:picChg chg="add mod">
          <ac:chgData name="许 荣仁" userId="a51c77e00fced653" providerId="LiveId" clId="{CD6910E9-2308-49EA-BF8A-6E3CFA5C06AF}" dt="2022-07-29T06:45:04.059" v="1244" actId="1076"/>
          <ac:picMkLst>
            <pc:docMk/>
            <pc:sldMk cId="1046721382" sldId="321"/>
            <ac:picMk id="6" creationId="{B5623FD6-87F5-4917-89CE-5DA65A8910C8}"/>
          </ac:picMkLst>
        </pc:picChg>
      </pc:sldChg>
      <pc:sldChg chg="addSp delSp modSp new mod">
        <pc:chgData name="许 荣仁" userId="a51c77e00fced653" providerId="LiveId" clId="{CD6910E9-2308-49EA-BF8A-6E3CFA5C06AF}" dt="2022-07-29T07:45:02.872" v="1797" actId="1076"/>
        <pc:sldMkLst>
          <pc:docMk/>
          <pc:sldMk cId="3789369365" sldId="322"/>
        </pc:sldMkLst>
        <pc:spChg chg="mod">
          <ac:chgData name="许 荣仁" userId="a51c77e00fced653" providerId="LiveId" clId="{CD6910E9-2308-49EA-BF8A-6E3CFA5C06AF}" dt="2022-07-29T07:01:04.692" v="1347" actId="20577"/>
          <ac:spMkLst>
            <pc:docMk/>
            <pc:sldMk cId="3789369365" sldId="322"/>
            <ac:spMk id="2" creationId="{52181CB6-2596-4E94-869D-A3CE632BB228}"/>
          </ac:spMkLst>
        </pc:spChg>
        <pc:spChg chg="mod">
          <ac:chgData name="许 荣仁" userId="a51c77e00fced653" providerId="LiveId" clId="{CD6910E9-2308-49EA-BF8A-6E3CFA5C06AF}" dt="2022-07-29T07:44:50.172" v="1795" actId="20577"/>
          <ac:spMkLst>
            <pc:docMk/>
            <pc:sldMk cId="3789369365" sldId="322"/>
            <ac:spMk id="3" creationId="{56707294-F84E-44CD-873A-9203C00ECD93}"/>
          </ac:spMkLst>
        </pc:spChg>
        <pc:picChg chg="add del mod">
          <ac:chgData name="许 荣仁" userId="a51c77e00fced653" providerId="LiveId" clId="{CD6910E9-2308-49EA-BF8A-6E3CFA5C06AF}" dt="2022-07-29T07:05:32.795" v="1353" actId="478"/>
          <ac:picMkLst>
            <pc:docMk/>
            <pc:sldMk cId="3789369365" sldId="322"/>
            <ac:picMk id="6" creationId="{C0323405-1020-4F06-8C58-7533740AFD98}"/>
          </ac:picMkLst>
        </pc:picChg>
        <pc:picChg chg="add mod">
          <ac:chgData name="许 荣仁" userId="a51c77e00fced653" providerId="LiveId" clId="{CD6910E9-2308-49EA-BF8A-6E3CFA5C06AF}" dt="2022-07-29T07:45:02.872" v="1797" actId="1076"/>
          <ac:picMkLst>
            <pc:docMk/>
            <pc:sldMk cId="3789369365" sldId="322"/>
            <ac:picMk id="8" creationId="{ED90264E-0054-4F35-853C-16692ABE98A6}"/>
          </ac:picMkLst>
        </pc:picChg>
        <pc:picChg chg="add mod">
          <ac:chgData name="许 荣仁" userId="a51c77e00fced653" providerId="LiveId" clId="{CD6910E9-2308-49EA-BF8A-6E3CFA5C06AF}" dt="2022-07-29T07:06:23.196" v="1362" actId="1076"/>
          <ac:picMkLst>
            <pc:docMk/>
            <pc:sldMk cId="3789369365" sldId="322"/>
            <ac:picMk id="10" creationId="{4521C5CF-FEEF-4BF2-8CA2-ED7B483F6DB9}"/>
          </ac:picMkLst>
        </pc:picChg>
      </pc:sldChg>
      <pc:sldChg chg="addSp delSp modSp add mod">
        <pc:chgData name="许 荣仁" userId="a51c77e00fced653" providerId="LiveId" clId="{CD6910E9-2308-49EA-BF8A-6E3CFA5C06AF}" dt="2022-07-29T07:45:30.647" v="1798"/>
        <pc:sldMkLst>
          <pc:docMk/>
          <pc:sldMk cId="1778025152" sldId="323"/>
        </pc:sldMkLst>
        <pc:spChg chg="mod">
          <ac:chgData name="许 荣仁" userId="a51c77e00fced653" providerId="LiveId" clId="{CD6910E9-2308-49EA-BF8A-6E3CFA5C06AF}" dt="2022-07-29T07:45:30.647" v="1798"/>
          <ac:spMkLst>
            <pc:docMk/>
            <pc:sldMk cId="1778025152" sldId="323"/>
            <ac:spMk id="2" creationId="{52181CB6-2596-4E94-869D-A3CE632BB228}"/>
          </ac:spMkLst>
        </pc:spChg>
        <pc:spChg chg="mod">
          <ac:chgData name="许 荣仁" userId="a51c77e00fced653" providerId="LiveId" clId="{CD6910E9-2308-49EA-BF8A-6E3CFA5C06AF}" dt="2022-07-29T07:17:09.158" v="1506" actId="27636"/>
          <ac:spMkLst>
            <pc:docMk/>
            <pc:sldMk cId="1778025152" sldId="323"/>
            <ac:spMk id="3" creationId="{56707294-F84E-44CD-873A-9203C00ECD93}"/>
          </ac:spMkLst>
        </pc:spChg>
        <pc:picChg chg="add mod">
          <ac:chgData name="许 荣仁" userId="a51c77e00fced653" providerId="LiveId" clId="{CD6910E9-2308-49EA-BF8A-6E3CFA5C06AF}" dt="2022-07-29T07:17:16.772" v="1507" actId="1076"/>
          <ac:picMkLst>
            <pc:docMk/>
            <pc:sldMk cId="1778025152" sldId="323"/>
            <ac:picMk id="6" creationId="{33AA4462-6BCE-4AA1-94CB-783FAC83F74F}"/>
          </ac:picMkLst>
        </pc:picChg>
        <pc:picChg chg="del">
          <ac:chgData name="许 荣仁" userId="a51c77e00fced653" providerId="LiveId" clId="{CD6910E9-2308-49EA-BF8A-6E3CFA5C06AF}" dt="2022-07-29T07:15:03.507" v="1458" actId="478"/>
          <ac:picMkLst>
            <pc:docMk/>
            <pc:sldMk cId="1778025152" sldId="323"/>
            <ac:picMk id="8" creationId="{ED90264E-0054-4F35-853C-16692ABE98A6}"/>
          </ac:picMkLst>
        </pc:picChg>
        <pc:picChg chg="del">
          <ac:chgData name="许 荣仁" userId="a51c77e00fced653" providerId="LiveId" clId="{CD6910E9-2308-49EA-BF8A-6E3CFA5C06AF}" dt="2022-07-29T07:15:04.187" v="1459" actId="478"/>
          <ac:picMkLst>
            <pc:docMk/>
            <pc:sldMk cId="1778025152" sldId="323"/>
            <ac:picMk id="10" creationId="{4521C5CF-FEEF-4BF2-8CA2-ED7B483F6DB9}"/>
          </ac:picMkLst>
        </pc:picChg>
      </pc:sldChg>
      <pc:sldChg chg="addSp delSp modSp add mod">
        <pc:chgData name="许 荣仁" userId="a51c77e00fced653" providerId="LiveId" clId="{CD6910E9-2308-49EA-BF8A-6E3CFA5C06AF}" dt="2022-07-29T07:38:20.430" v="1758" actId="20577"/>
        <pc:sldMkLst>
          <pc:docMk/>
          <pc:sldMk cId="2475954312" sldId="324"/>
        </pc:sldMkLst>
        <pc:spChg chg="mod">
          <ac:chgData name="许 荣仁" userId="a51c77e00fced653" providerId="LiveId" clId="{CD6910E9-2308-49EA-BF8A-6E3CFA5C06AF}" dt="2022-07-29T07:32:25.668" v="1693" actId="20577"/>
          <ac:spMkLst>
            <pc:docMk/>
            <pc:sldMk cId="2475954312" sldId="324"/>
            <ac:spMk id="2" creationId="{52181CB6-2596-4E94-869D-A3CE632BB228}"/>
          </ac:spMkLst>
        </pc:spChg>
        <pc:spChg chg="mod">
          <ac:chgData name="许 荣仁" userId="a51c77e00fced653" providerId="LiveId" clId="{CD6910E9-2308-49EA-BF8A-6E3CFA5C06AF}" dt="2022-07-29T07:38:20.430" v="1758" actId="20577"/>
          <ac:spMkLst>
            <pc:docMk/>
            <pc:sldMk cId="2475954312" sldId="324"/>
            <ac:spMk id="3" creationId="{56707294-F84E-44CD-873A-9203C00ECD93}"/>
          </ac:spMkLst>
        </pc:spChg>
        <pc:spChg chg="add del">
          <ac:chgData name="许 荣仁" userId="a51c77e00fced653" providerId="LiveId" clId="{CD6910E9-2308-49EA-BF8A-6E3CFA5C06AF}" dt="2022-07-29T07:29:57.636" v="1603" actId="478"/>
          <ac:spMkLst>
            <pc:docMk/>
            <pc:sldMk cId="2475954312" sldId="324"/>
            <ac:spMk id="5" creationId="{4CF0135B-1492-44D3-AFB2-9DEACD502BE2}"/>
          </ac:spMkLst>
        </pc:spChg>
        <pc:spChg chg="add mod">
          <ac:chgData name="许 荣仁" userId="a51c77e00fced653" providerId="LiveId" clId="{CD6910E9-2308-49EA-BF8A-6E3CFA5C06AF}" dt="2022-07-29T07:30:21.186" v="1606" actId="14100"/>
          <ac:spMkLst>
            <pc:docMk/>
            <pc:sldMk cId="2475954312" sldId="324"/>
            <ac:spMk id="7" creationId="{A3A27163-8ADC-4294-83AA-3D478C42943A}"/>
          </ac:spMkLst>
        </pc:spChg>
        <pc:spChg chg="add mod">
          <ac:chgData name="许 荣仁" userId="a51c77e00fced653" providerId="LiveId" clId="{CD6910E9-2308-49EA-BF8A-6E3CFA5C06AF}" dt="2022-07-29T07:30:44.570" v="1614" actId="1076"/>
          <ac:spMkLst>
            <pc:docMk/>
            <pc:sldMk cId="2475954312" sldId="324"/>
            <ac:spMk id="8" creationId="{DA0C0CF5-9B9D-4143-9C6A-08C832B13486}"/>
          </ac:spMkLst>
        </pc:spChg>
        <pc:picChg chg="del">
          <ac:chgData name="许 荣仁" userId="a51c77e00fced653" providerId="LiveId" clId="{CD6910E9-2308-49EA-BF8A-6E3CFA5C06AF}" dt="2022-07-29T07:22:40.532" v="1514" actId="478"/>
          <ac:picMkLst>
            <pc:docMk/>
            <pc:sldMk cId="2475954312" sldId="324"/>
            <ac:picMk id="6" creationId="{33AA4462-6BCE-4AA1-94CB-783FAC83F74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5E96E1-346F-477A-9CFD-97562368FF53}" type="datetimeFigureOut">
              <a:rPr lang="zh-CN" altLang="en-US" smtClean="0"/>
              <a:t>2022/7/26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A499FE-432E-4C91-A380-102EEE5AAEBA}" type="slidenum">
              <a:rPr lang="zh-CN" altLang="en-US" smtClean="0"/>
              <a:t>‹#›</a:t>
            </a:fld>
            <a:endParaRPr lang="zh-CN" altLang="en-US"/>
          </a:p>
        </p:txBody>
      </p:sp>
    </p:spTree>
    <p:extLst>
      <p:ext uri="{BB962C8B-B14F-4D97-AF65-F5344CB8AC3E}">
        <p14:creationId xmlns:p14="http://schemas.microsoft.com/office/powerpoint/2010/main" val="1176205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accent1"/>
        </a:solidFill>
        <a:effectLst/>
      </p:bgPr>
    </p:bg>
    <p:spTree>
      <p:nvGrpSpPr>
        <p:cNvPr id="1" name=""/>
        <p:cNvGrpSpPr/>
        <p:nvPr/>
      </p:nvGrpSpPr>
      <p:grpSpPr>
        <a:xfrm>
          <a:off x="0" y="0"/>
          <a:ext cx="0" cy="0"/>
          <a:chOff x="0" y="0"/>
          <a:chExt cx="0" cy="0"/>
        </a:xfrm>
      </p:grpSpPr>
      <p:sp>
        <p:nvSpPr>
          <p:cNvPr id="71" name="矩形 70"/>
          <p:cNvSpPr/>
          <p:nvPr userDrawn="1"/>
        </p:nvSpPr>
        <p:spPr>
          <a:xfrm>
            <a:off x="0" y="-3175"/>
            <a:ext cx="12192000" cy="6861175"/>
          </a:xfrm>
          <a:prstGeom prst="rect">
            <a:avLst/>
          </a:prstGeom>
          <a:blipFill dpi="0" rotWithShape="1">
            <a:blip r:embed="rId2">
              <a:alphaModFix amt="1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14"/>
          <p:cNvSpPr/>
          <p:nvPr userDrawn="1"/>
        </p:nvSpPr>
        <p:spPr>
          <a:xfrm>
            <a:off x="332509" y="-3175"/>
            <a:ext cx="9232669" cy="6861175"/>
          </a:xfrm>
          <a:prstGeom prst="parallelogram">
            <a:avLst>
              <a:gd name="adj" fmla="val 1052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userDrawn="1"/>
        </p:nvSpPr>
        <p:spPr>
          <a:xfrm>
            <a:off x="122849" y="-3175"/>
            <a:ext cx="9232669" cy="6861175"/>
          </a:xfrm>
          <a:prstGeom prst="parallelogram">
            <a:avLst>
              <a:gd name="adj" fmla="val 1052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ctrTitle" hasCustomPrompt="1"/>
          </p:nvPr>
        </p:nvSpPr>
        <p:spPr>
          <a:xfrm>
            <a:off x="1444215" y="1426996"/>
            <a:ext cx="7196667" cy="1110758"/>
          </a:xfrm>
        </p:spPr>
        <p:txBody>
          <a:bodyPr anchor="b">
            <a:normAutofit/>
          </a:bodyPr>
          <a:lstStyle>
            <a:lvl1pPr algn="l">
              <a:defRPr sz="5400" b="1">
                <a:solidFill>
                  <a:schemeClr val="tx2"/>
                </a:solidFill>
              </a:defRPr>
            </a:lvl1pPr>
          </a:lstStyle>
          <a:p>
            <a:r>
              <a:rPr lang="zh-CN" altLang="en-US" dirty="0"/>
              <a:t>单行标题</a:t>
            </a:r>
            <a:r>
              <a:rPr lang="en-US" altLang="zh-CN" dirty="0"/>
              <a:t>-</a:t>
            </a:r>
            <a:r>
              <a:rPr lang="zh-CN" altLang="en-US" dirty="0"/>
              <a:t>单击编辑</a:t>
            </a:r>
          </a:p>
        </p:txBody>
      </p:sp>
      <p:sp>
        <p:nvSpPr>
          <p:cNvPr id="3" name="副标题 2"/>
          <p:cNvSpPr>
            <a:spLocks noGrp="1"/>
          </p:cNvSpPr>
          <p:nvPr>
            <p:ph type="subTitle" idx="1" hasCustomPrompt="1"/>
          </p:nvPr>
        </p:nvSpPr>
        <p:spPr>
          <a:xfrm>
            <a:off x="1444216" y="2639029"/>
            <a:ext cx="7196667" cy="526501"/>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单击编辑副标题</a:t>
            </a:r>
          </a:p>
        </p:txBody>
      </p:sp>
      <p:sp>
        <p:nvSpPr>
          <p:cNvPr id="72" name="任意多边形 71"/>
          <p:cNvSpPr/>
          <p:nvPr userDrawn="1"/>
        </p:nvSpPr>
        <p:spPr>
          <a:xfrm>
            <a:off x="0" y="1531610"/>
            <a:ext cx="1133862" cy="1633920"/>
          </a:xfrm>
          <a:custGeom>
            <a:avLst/>
            <a:gdLst>
              <a:gd name="connsiteX0" fmla="*/ 0 w 1133862"/>
              <a:gd name="connsiteY0" fmla="*/ 0 h 1633920"/>
              <a:gd name="connsiteX1" fmla="*/ 1133862 w 1133862"/>
              <a:gd name="connsiteY1" fmla="*/ 0 h 1633920"/>
              <a:gd name="connsiteX2" fmla="*/ 992802 w 1133862"/>
              <a:gd name="connsiteY2" fmla="*/ 1633920 h 1633920"/>
              <a:gd name="connsiteX3" fmla="*/ 0 w 1133862"/>
              <a:gd name="connsiteY3" fmla="*/ 1633920 h 1633920"/>
            </a:gdLst>
            <a:ahLst/>
            <a:cxnLst>
              <a:cxn ang="0">
                <a:pos x="connsiteX0" y="connsiteY0"/>
              </a:cxn>
              <a:cxn ang="0">
                <a:pos x="connsiteX1" y="connsiteY1"/>
              </a:cxn>
              <a:cxn ang="0">
                <a:pos x="connsiteX2" y="connsiteY2"/>
              </a:cxn>
              <a:cxn ang="0">
                <a:pos x="connsiteX3" y="connsiteY3"/>
              </a:cxn>
            </a:cxnLst>
            <a:rect l="l" t="t" r="r" b="b"/>
            <a:pathLst>
              <a:path w="1133862" h="1633920">
                <a:moveTo>
                  <a:pt x="0" y="0"/>
                </a:moveTo>
                <a:lnTo>
                  <a:pt x="1133862" y="0"/>
                </a:lnTo>
                <a:lnTo>
                  <a:pt x="992802" y="1633920"/>
                </a:lnTo>
                <a:lnTo>
                  <a:pt x="0" y="163392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73" name="任意多边形 72"/>
          <p:cNvSpPr/>
          <p:nvPr userDrawn="1"/>
        </p:nvSpPr>
        <p:spPr>
          <a:xfrm>
            <a:off x="0" y="1426996"/>
            <a:ext cx="997527" cy="1633920"/>
          </a:xfrm>
          <a:custGeom>
            <a:avLst/>
            <a:gdLst>
              <a:gd name="connsiteX0" fmla="*/ 0 w 997527"/>
              <a:gd name="connsiteY0" fmla="*/ 0 h 1633920"/>
              <a:gd name="connsiteX1" fmla="*/ 997527 w 997527"/>
              <a:gd name="connsiteY1" fmla="*/ 0 h 1633920"/>
              <a:gd name="connsiteX2" fmla="*/ 856467 w 997527"/>
              <a:gd name="connsiteY2" fmla="*/ 1633920 h 1633920"/>
              <a:gd name="connsiteX3" fmla="*/ 0 w 997527"/>
              <a:gd name="connsiteY3" fmla="*/ 1633920 h 1633920"/>
            </a:gdLst>
            <a:ahLst/>
            <a:cxnLst>
              <a:cxn ang="0">
                <a:pos x="connsiteX0" y="connsiteY0"/>
              </a:cxn>
              <a:cxn ang="0">
                <a:pos x="connsiteX1" y="connsiteY1"/>
              </a:cxn>
              <a:cxn ang="0">
                <a:pos x="connsiteX2" y="connsiteY2"/>
              </a:cxn>
              <a:cxn ang="0">
                <a:pos x="connsiteX3" y="connsiteY3"/>
              </a:cxn>
            </a:cxnLst>
            <a:rect l="l" t="t" r="r" b="b"/>
            <a:pathLst>
              <a:path w="997527" h="1633920">
                <a:moveTo>
                  <a:pt x="0" y="0"/>
                </a:moveTo>
                <a:lnTo>
                  <a:pt x="997527" y="0"/>
                </a:lnTo>
                <a:lnTo>
                  <a:pt x="856467" y="1633920"/>
                </a:lnTo>
                <a:lnTo>
                  <a:pt x="0" y="163392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74" name="任意多边形 73"/>
          <p:cNvSpPr/>
          <p:nvPr userDrawn="1"/>
        </p:nvSpPr>
        <p:spPr>
          <a:xfrm>
            <a:off x="7414943" y="5505963"/>
            <a:ext cx="4777057" cy="1015861"/>
          </a:xfrm>
          <a:custGeom>
            <a:avLst/>
            <a:gdLst>
              <a:gd name="connsiteX0" fmla="*/ 93012 w 4777057"/>
              <a:gd name="connsiteY0" fmla="*/ 0 h 1015861"/>
              <a:gd name="connsiteX1" fmla="*/ 4777057 w 4777057"/>
              <a:gd name="connsiteY1" fmla="*/ 0 h 1015861"/>
              <a:gd name="connsiteX2" fmla="*/ 4777057 w 4777057"/>
              <a:gd name="connsiteY2" fmla="*/ 1015861 h 1015861"/>
              <a:gd name="connsiteX3" fmla="*/ 0 w 4777057"/>
              <a:gd name="connsiteY3" fmla="*/ 1015861 h 1015861"/>
            </a:gdLst>
            <a:ahLst/>
            <a:cxnLst>
              <a:cxn ang="0">
                <a:pos x="connsiteX0" y="connsiteY0"/>
              </a:cxn>
              <a:cxn ang="0">
                <a:pos x="connsiteX1" y="connsiteY1"/>
              </a:cxn>
              <a:cxn ang="0">
                <a:pos x="connsiteX2" y="connsiteY2"/>
              </a:cxn>
              <a:cxn ang="0">
                <a:pos x="connsiteX3" y="connsiteY3"/>
              </a:cxn>
            </a:cxnLst>
            <a:rect l="l" t="t" r="r" b="b"/>
            <a:pathLst>
              <a:path w="4777057" h="1015861">
                <a:moveTo>
                  <a:pt x="93012" y="0"/>
                </a:moveTo>
                <a:lnTo>
                  <a:pt x="4777057" y="0"/>
                </a:lnTo>
                <a:lnTo>
                  <a:pt x="4777057" y="1015861"/>
                </a:lnTo>
                <a:lnTo>
                  <a:pt x="0" y="101586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75" name="任意多边形 74"/>
          <p:cNvSpPr/>
          <p:nvPr userDrawn="1"/>
        </p:nvSpPr>
        <p:spPr>
          <a:xfrm>
            <a:off x="7621131" y="5393904"/>
            <a:ext cx="4570869" cy="1015861"/>
          </a:xfrm>
          <a:custGeom>
            <a:avLst/>
            <a:gdLst>
              <a:gd name="connsiteX0" fmla="*/ 93012 w 4570869"/>
              <a:gd name="connsiteY0" fmla="*/ 0 h 1015861"/>
              <a:gd name="connsiteX1" fmla="*/ 4570869 w 4570869"/>
              <a:gd name="connsiteY1" fmla="*/ 0 h 1015861"/>
              <a:gd name="connsiteX2" fmla="*/ 4570869 w 4570869"/>
              <a:gd name="connsiteY2" fmla="*/ 1015861 h 1015861"/>
              <a:gd name="connsiteX3" fmla="*/ 0 w 4570869"/>
              <a:gd name="connsiteY3" fmla="*/ 1015861 h 1015861"/>
            </a:gdLst>
            <a:ahLst/>
            <a:cxnLst>
              <a:cxn ang="0">
                <a:pos x="connsiteX0" y="connsiteY0"/>
              </a:cxn>
              <a:cxn ang="0">
                <a:pos x="connsiteX1" y="connsiteY1"/>
              </a:cxn>
              <a:cxn ang="0">
                <a:pos x="connsiteX2" y="connsiteY2"/>
              </a:cxn>
              <a:cxn ang="0">
                <a:pos x="connsiteX3" y="connsiteY3"/>
              </a:cxn>
            </a:cxnLst>
            <a:rect l="l" t="t" r="r" b="b"/>
            <a:pathLst>
              <a:path w="4570869" h="1015861">
                <a:moveTo>
                  <a:pt x="93012" y="0"/>
                </a:moveTo>
                <a:lnTo>
                  <a:pt x="4570869" y="0"/>
                </a:lnTo>
                <a:lnTo>
                  <a:pt x="4570869" y="1015861"/>
                </a:lnTo>
                <a:lnTo>
                  <a:pt x="0" y="101586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grpSp>
        <p:nvGrpSpPr>
          <p:cNvPr id="76" name="组合 75"/>
          <p:cNvGrpSpPr/>
          <p:nvPr userDrawn="1"/>
        </p:nvGrpSpPr>
        <p:grpSpPr>
          <a:xfrm>
            <a:off x="8369141" y="5633721"/>
            <a:ext cx="3326956" cy="561646"/>
            <a:chOff x="8729742" y="4570696"/>
            <a:chExt cx="2830517" cy="477836"/>
          </a:xfrm>
          <a:solidFill>
            <a:schemeClr val="bg2">
              <a:alpha val="50000"/>
            </a:schemeClr>
          </a:solidFill>
        </p:grpSpPr>
        <p:sp>
          <p:nvSpPr>
            <p:cNvPr id="77" name="Freeform 34"/>
            <p:cNvSpPr>
              <a:spLocks noEditPoints="1"/>
            </p:cNvSpPr>
            <p:nvPr userDrawn="1"/>
          </p:nvSpPr>
          <p:spPr bwMode="auto">
            <a:xfrm>
              <a:off x="9304417" y="4945345"/>
              <a:ext cx="1363665" cy="101600"/>
            </a:xfrm>
            <a:custGeom>
              <a:avLst/>
              <a:gdLst>
                <a:gd name="T0" fmla="*/ 15 w 915"/>
                <a:gd name="T1" fmla="*/ 51 h 68"/>
                <a:gd name="T2" fmla="*/ 14 w 915"/>
                <a:gd name="T3" fmla="*/ 11 h 68"/>
                <a:gd name="T4" fmla="*/ 35 w 915"/>
                <a:gd name="T5" fmla="*/ 4 h 68"/>
                <a:gd name="T6" fmla="*/ 77 w 915"/>
                <a:gd name="T7" fmla="*/ 51 h 68"/>
                <a:gd name="T8" fmla="*/ 74 w 915"/>
                <a:gd name="T9" fmla="*/ 51 h 68"/>
                <a:gd name="T10" fmla="*/ 57 w 915"/>
                <a:gd name="T11" fmla="*/ 21 h 68"/>
                <a:gd name="T12" fmla="*/ 108 w 915"/>
                <a:gd name="T13" fmla="*/ 0 h 68"/>
                <a:gd name="T14" fmla="*/ 104 w 915"/>
                <a:gd name="T15" fmla="*/ 32 h 68"/>
                <a:gd name="T16" fmla="*/ 134 w 915"/>
                <a:gd name="T17" fmla="*/ 21 h 68"/>
                <a:gd name="T18" fmla="*/ 155 w 915"/>
                <a:gd name="T19" fmla="*/ 21 h 68"/>
                <a:gd name="T20" fmla="*/ 187 w 915"/>
                <a:gd name="T21" fmla="*/ 46 h 68"/>
                <a:gd name="T22" fmla="*/ 169 w 915"/>
                <a:gd name="T23" fmla="*/ 29 h 68"/>
                <a:gd name="T24" fmla="*/ 221 w 915"/>
                <a:gd name="T25" fmla="*/ 24 h 68"/>
                <a:gd name="T26" fmla="*/ 198 w 915"/>
                <a:gd name="T27" fmla="*/ 52 h 68"/>
                <a:gd name="T28" fmla="*/ 209 w 915"/>
                <a:gd name="T29" fmla="*/ 18 h 68"/>
                <a:gd name="T30" fmla="*/ 247 w 915"/>
                <a:gd name="T31" fmla="*/ 51 h 68"/>
                <a:gd name="T32" fmla="*/ 244 w 915"/>
                <a:gd name="T33" fmla="*/ 42 h 68"/>
                <a:gd name="T34" fmla="*/ 271 w 915"/>
                <a:gd name="T35" fmla="*/ 1 h 68"/>
                <a:gd name="T36" fmla="*/ 276 w 915"/>
                <a:gd name="T37" fmla="*/ 51 h 68"/>
                <a:gd name="T38" fmla="*/ 259 w 915"/>
                <a:gd name="T39" fmla="*/ 22 h 68"/>
                <a:gd name="T40" fmla="*/ 301 w 915"/>
                <a:gd name="T41" fmla="*/ 46 h 68"/>
                <a:gd name="T42" fmla="*/ 292 w 915"/>
                <a:gd name="T43" fmla="*/ 7 h 68"/>
                <a:gd name="T44" fmla="*/ 333 w 915"/>
                <a:gd name="T45" fmla="*/ 20 h 68"/>
                <a:gd name="T46" fmla="*/ 309 w 915"/>
                <a:gd name="T47" fmla="*/ 67 h 68"/>
                <a:gd name="T48" fmla="*/ 305 w 915"/>
                <a:gd name="T49" fmla="*/ 19 h 68"/>
                <a:gd name="T50" fmla="*/ 379 w 915"/>
                <a:gd name="T51" fmla="*/ 18 h 68"/>
                <a:gd name="T52" fmla="*/ 415 w 915"/>
                <a:gd name="T53" fmla="*/ 44 h 68"/>
                <a:gd name="T54" fmla="*/ 403 w 915"/>
                <a:gd name="T55" fmla="*/ 21 h 68"/>
                <a:gd name="T56" fmla="*/ 425 w 915"/>
                <a:gd name="T57" fmla="*/ 5 h 68"/>
                <a:gd name="T58" fmla="*/ 475 w 915"/>
                <a:gd name="T59" fmla="*/ 19 h 68"/>
                <a:gd name="T60" fmla="*/ 465 w 915"/>
                <a:gd name="T61" fmla="*/ 54 h 68"/>
                <a:gd name="T62" fmla="*/ 471 w 915"/>
                <a:gd name="T63" fmla="*/ 48 h 68"/>
                <a:gd name="T64" fmla="*/ 474 w 915"/>
                <a:gd name="T65" fmla="*/ 4 h 68"/>
                <a:gd name="T66" fmla="*/ 516 w 915"/>
                <a:gd name="T67" fmla="*/ 28 h 68"/>
                <a:gd name="T68" fmla="*/ 517 w 915"/>
                <a:gd name="T69" fmla="*/ 40 h 68"/>
                <a:gd name="T70" fmla="*/ 537 w 915"/>
                <a:gd name="T71" fmla="*/ 49 h 68"/>
                <a:gd name="T72" fmla="*/ 528 w 915"/>
                <a:gd name="T73" fmla="*/ 23 h 68"/>
                <a:gd name="T74" fmla="*/ 565 w 915"/>
                <a:gd name="T75" fmla="*/ 53 h 68"/>
                <a:gd name="T76" fmla="*/ 563 w 915"/>
                <a:gd name="T77" fmla="*/ 21 h 68"/>
                <a:gd name="T78" fmla="*/ 620 w 915"/>
                <a:gd name="T79" fmla="*/ 52 h 68"/>
                <a:gd name="T80" fmla="*/ 596 w 915"/>
                <a:gd name="T81" fmla="*/ 49 h 68"/>
                <a:gd name="T82" fmla="*/ 587 w 915"/>
                <a:gd name="T83" fmla="*/ 22 h 68"/>
                <a:gd name="T84" fmla="*/ 642 w 915"/>
                <a:gd name="T85" fmla="*/ 17 h 68"/>
                <a:gd name="T86" fmla="*/ 643 w 915"/>
                <a:gd name="T87" fmla="*/ 48 h 68"/>
                <a:gd name="T88" fmla="*/ 667 w 915"/>
                <a:gd name="T89" fmla="*/ 49 h 68"/>
                <a:gd name="T90" fmla="*/ 671 w 915"/>
                <a:gd name="T91" fmla="*/ 23 h 68"/>
                <a:gd name="T92" fmla="*/ 726 w 915"/>
                <a:gd name="T93" fmla="*/ 20 h 68"/>
                <a:gd name="T94" fmla="*/ 739 w 915"/>
                <a:gd name="T95" fmla="*/ 29 h 68"/>
                <a:gd name="T96" fmla="*/ 731 w 915"/>
                <a:gd name="T97" fmla="*/ 33 h 68"/>
                <a:gd name="T98" fmla="*/ 778 w 915"/>
                <a:gd name="T99" fmla="*/ 45 h 68"/>
                <a:gd name="T100" fmla="*/ 771 w 915"/>
                <a:gd name="T101" fmla="*/ 24 h 68"/>
                <a:gd name="T102" fmla="*/ 753 w 915"/>
                <a:gd name="T103" fmla="*/ 45 h 68"/>
                <a:gd name="T104" fmla="*/ 803 w 915"/>
                <a:gd name="T105" fmla="*/ 54 h 68"/>
                <a:gd name="T106" fmla="*/ 816 w 915"/>
                <a:gd name="T107" fmla="*/ 0 h 68"/>
                <a:gd name="T108" fmla="*/ 812 w 915"/>
                <a:gd name="T109" fmla="*/ 29 h 68"/>
                <a:gd name="T110" fmla="*/ 881 w 915"/>
                <a:gd name="T111" fmla="*/ 10 h 68"/>
                <a:gd name="T112" fmla="*/ 859 w 915"/>
                <a:gd name="T113" fmla="*/ 49 h 68"/>
                <a:gd name="T114" fmla="*/ 903 w 915"/>
                <a:gd name="T115" fmla="*/ 48 h 68"/>
                <a:gd name="T116" fmla="*/ 891 w 915"/>
                <a:gd name="T117" fmla="*/ 3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15" h="68">
                  <a:moveTo>
                    <a:pt x="35" y="4"/>
                  </a:moveTo>
                  <a:cubicBezTo>
                    <a:pt x="35" y="3"/>
                    <a:pt x="35" y="3"/>
                    <a:pt x="35" y="3"/>
                  </a:cubicBezTo>
                  <a:cubicBezTo>
                    <a:pt x="53" y="3"/>
                    <a:pt x="53" y="3"/>
                    <a:pt x="53" y="3"/>
                  </a:cubicBezTo>
                  <a:cubicBezTo>
                    <a:pt x="53" y="4"/>
                    <a:pt x="53" y="4"/>
                    <a:pt x="53" y="4"/>
                  </a:cubicBezTo>
                  <a:cubicBezTo>
                    <a:pt x="51" y="4"/>
                    <a:pt x="51" y="4"/>
                    <a:pt x="51" y="4"/>
                  </a:cubicBezTo>
                  <a:cubicBezTo>
                    <a:pt x="49" y="4"/>
                    <a:pt x="47" y="5"/>
                    <a:pt x="46" y="6"/>
                  </a:cubicBezTo>
                  <a:cubicBezTo>
                    <a:pt x="46" y="7"/>
                    <a:pt x="45" y="9"/>
                    <a:pt x="45" y="11"/>
                  </a:cubicBezTo>
                  <a:cubicBezTo>
                    <a:pt x="45" y="32"/>
                    <a:pt x="45" y="32"/>
                    <a:pt x="45" y="32"/>
                  </a:cubicBezTo>
                  <a:cubicBezTo>
                    <a:pt x="45" y="37"/>
                    <a:pt x="45" y="41"/>
                    <a:pt x="44" y="43"/>
                  </a:cubicBezTo>
                  <a:cubicBezTo>
                    <a:pt x="43" y="46"/>
                    <a:pt x="41" y="49"/>
                    <a:pt x="38" y="51"/>
                  </a:cubicBezTo>
                  <a:cubicBezTo>
                    <a:pt x="35" y="53"/>
                    <a:pt x="31" y="53"/>
                    <a:pt x="27" y="53"/>
                  </a:cubicBezTo>
                  <a:cubicBezTo>
                    <a:pt x="21" y="53"/>
                    <a:pt x="17" y="53"/>
                    <a:pt x="15" y="51"/>
                  </a:cubicBezTo>
                  <a:cubicBezTo>
                    <a:pt x="12" y="49"/>
                    <a:pt x="10" y="46"/>
                    <a:pt x="9" y="43"/>
                  </a:cubicBezTo>
                  <a:cubicBezTo>
                    <a:pt x="8" y="41"/>
                    <a:pt x="7" y="37"/>
                    <a:pt x="7" y="31"/>
                  </a:cubicBezTo>
                  <a:cubicBezTo>
                    <a:pt x="7" y="11"/>
                    <a:pt x="7" y="11"/>
                    <a:pt x="7" y="11"/>
                  </a:cubicBezTo>
                  <a:cubicBezTo>
                    <a:pt x="7" y="8"/>
                    <a:pt x="7" y="6"/>
                    <a:pt x="6" y="5"/>
                  </a:cubicBezTo>
                  <a:cubicBezTo>
                    <a:pt x="5" y="4"/>
                    <a:pt x="4" y="3"/>
                    <a:pt x="2" y="3"/>
                  </a:cubicBezTo>
                  <a:cubicBezTo>
                    <a:pt x="0" y="3"/>
                    <a:pt x="0" y="3"/>
                    <a:pt x="0" y="3"/>
                  </a:cubicBezTo>
                  <a:cubicBezTo>
                    <a:pt x="0" y="2"/>
                    <a:pt x="0" y="2"/>
                    <a:pt x="0" y="2"/>
                  </a:cubicBezTo>
                  <a:cubicBezTo>
                    <a:pt x="21" y="2"/>
                    <a:pt x="21" y="2"/>
                    <a:pt x="21" y="2"/>
                  </a:cubicBezTo>
                  <a:cubicBezTo>
                    <a:pt x="21" y="3"/>
                    <a:pt x="21" y="3"/>
                    <a:pt x="21" y="3"/>
                  </a:cubicBezTo>
                  <a:cubicBezTo>
                    <a:pt x="19" y="3"/>
                    <a:pt x="19" y="3"/>
                    <a:pt x="19" y="3"/>
                  </a:cubicBezTo>
                  <a:cubicBezTo>
                    <a:pt x="17" y="3"/>
                    <a:pt x="15" y="4"/>
                    <a:pt x="15" y="5"/>
                  </a:cubicBezTo>
                  <a:cubicBezTo>
                    <a:pt x="14" y="6"/>
                    <a:pt x="14" y="8"/>
                    <a:pt x="14" y="11"/>
                  </a:cubicBezTo>
                  <a:cubicBezTo>
                    <a:pt x="14" y="33"/>
                    <a:pt x="14" y="33"/>
                    <a:pt x="14" y="33"/>
                  </a:cubicBezTo>
                  <a:cubicBezTo>
                    <a:pt x="14" y="35"/>
                    <a:pt x="14" y="37"/>
                    <a:pt x="14" y="40"/>
                  </a:cubicBezTo>
                  <a:cubicBezTo>
                    <a:pt x="15" y="43"/>
                    <a:pt x="15" y="45"/>
                    <a:pt x="16" y="46"/>
                  </a:cubicBezTo>
                  <a:cubicBezTo>
                    <a:pt x="17" y="48"/>
                    <a:pt x="19" y="49"/>
                    <a:pt x="20" y="50"/>
                  </a:cubicBezTo>
                  <a:cubicBezTo>
                    <a:pt x="22" y="51"/>
                    <a:pt x="24" y="51"/>
                    <a:pt x="27" y="51"/>
                  </a:cubicBezTo>
                  <a:cubicBezTo>
                    <a:pt x="30" y="51"/>
                    <a:pt x="33" y="50"/>
                    <a:pt x="35" y="49"/>
                  </a:cubicBezTo>
                  <a:cubicBezTo>
                    <a:pt x="37" y="47"/>
                    <a:pt x="39" y="46"/>
                    <a:pt x="40" y="43"/>
                  </a:cubicBezTo>
                  <a:cubicBezTo>
                    <a:pt x="41" y="41"/>
                    <a:pt x="41" y="37"/>
                    <a:pt x="41" y="32"/>
                  </a:cubicBezTo>
                  <a:cubicBezTo>
                    <a:pt x="41" y="12"/>
                    <a:pt x="41" y="12"/>
                    <a:pt x="41" y="12"/>
                  </a:cubicBezTo>
                  <a:cubicBezTo>
                    <a:pt x="41" y="9"/>
                    <a:pt x="41" y="7"/>
                    <a:pt x="40" y="6"/>
                  </a:cubicBezTo>
                  <a:cubicBezTo>
                    <a:pt x="39" y="5"/>
                    <a:pt x="38" y="4"/>
                    <a:pt x="36" y="4"/>
                  </a:cubicBezTo>
                  <a:cubicBezTo>
                    <a:pt x="35" y="4"/>
                    <a:pt x="35" y="4"/>
                    <a:pt x="35" y="4"/>
                  </a:cubicBezTo>
                  <a:close/>
                  <a:moveTo>
                    <a:pt x="69" y="25"/>
                  </a:moveTo>
                  <a:cubicBezTo>
                    <a:pt x="73" y="20"/>
                    <a:pt x="76" y="18"/>
                    <a:pt x="79" y="18"/>
                  </a:cubicBezTo>
                  <a:cubicBezTo>
                    <a:pt x="81" y="18"/>
                    <a:pt x="83" y="18"/>
                    <a:pt x="84" y="19"/>
                  </a:cubicBezTo>
                  <a:cubicBezTo>
                    <a:pt x="85" y="20"/>
                    <a:pt x="87" y="21"/>
                    <a:pt x="87" y="23"/>
                  </a:cubicBezTo>
                  <a:cubicBezTo>
                    <a:pt x="88" y="25"/>
                    <a:pt x="88" y="27"/>
                    <a:pt x="88" y="30"/>
                  </a:cubicBezTo>
                  <a:cubicBezTo>
                    <a:pt x="88" y="45"/>
                    <a:pt x="88" y="45"/>
                    <a:pt x="88" y="45"/>
                  </a:cubicBezTo>
                  <a:cubicBezTo>
                    <a:pt x="88" y="47"/>
                    <a:pt x="88" y="48"/>
                    <a:pt x="89" y="49"/>
                  </a:cubicBezTo>
                  <a:cubicBezTo>
                    <a:pt x="89" y="50"/>
                    <a:pt x="89" y="50"/>
                    <a:pt x="90" y="51"/>
                  </a:cubicBezTo>
                  <a:cubicBezTo>
                    <a:pt x="90" y="51"/>
                    <a:pt x="91" y="51"/>
                    <a:pt x="93" y="51"/>
                  </a:cubicBezTo>
                  <a:cubicBezTo>
                    <a:pt x="93" y="52"/>
                    <a:pt x="93" y="52"/>
                    <a:pt x="93" y="52"/>
                  </a:cubicBezTo>
                  <a:cubicBezTo>
                    <a:pt x="77" y="52"/>
                    <a:pt x="77" y="52"/>
                    <a:pt x="77" y="52"/>
                  </a:cubicBezTo>
                  <a:cubicBezTo>
                    <a:pt x="77" y="51"/>
                    <a:pt x="77" y="51"/>
                    <a:pt x="77" y="51"/>
                  </a:cubicBezTo>
                  <a:cubicBezTo>
                    <a:pt x="78" y="51"/>
                    <a:pt x="78" y="51"/>
                    <a:pt x="78" y="51"/>
                  </a:cubicBezTo>
                  <a:cubicBezTo>
                    <a:pt x="79" y="51"/>
                    <a:pt x="80" y="51"/>
                    <a:pt x="81" y="50"/>
                  </a:cubicBezTo>
                  <a:cubicBezTo>
                    <a:pt x="82" y="50"/>
                    <a:pt x="82" y="49"/>
                    <a:pt x="82" y="48"/>
                  </a:cubicBezTo>
                  <a:cubicBezTo>
                    <a:pt x="82" y="48"/>
                    <a:pt x="82" y="47"/>
                    <a:pt x="82" y="45"/>
                  </a:cubicBezTo>
                  <a:cubicBezTo>
                    <a:pt x="82" y="31"/>
                    <a:pt x="82" y="31"/>
                    <a:pt x="82" y="31"/>
                  </a:cubicBezTo>
                  <a:cubicBezTo>
                    <a:pt x="82" y="27"/>
                    <a:pt x="82" y="25"/>
                    <a:pt x="81" y="24"/>
                  </a:cubicBezTo>
                  <a:cubicBezTo>
                    <a:pt x="80" y="23"/>
                    <a:pt x="79" y="22"/>
                    <a:pt x="77" y="22"/>
                  </a:cubicBezTo>
                  <a:cubicBezTo>
                    <a:pt x="74" y="22"/>
                    <a:pt x="71" y="23"/>
                    <a:pt x="69" y="27"/>
                  </a:cubicBezTo>
                  <a:cubicBezTo>
                    <a:pt x="69" y="45"/>
                    <a:pt x="69" y="45"/>
                    <a:pt x="69" y="45"/>
                  </a:cubicBezTo>
                  <a:cubicBezTo>
                    <a:pt x="69" y="47"/>
                    <a:pt x="69" y="48"/>
                    <a:pt x="69" y="49"/>
                  </a:cubicBezTo>
                  <a:cubicBezTo>
                    <a:pt x="69" y="50"/>
                    <a:pt x="70" y="50"/>
                    <a:pt x="70" y="51"/>
                  </a:cubicBezTo>
                  <a:cubicBezTo>
                    <a:pt x="71" y="51"/>
                    <a:pt x="72" y="51"/>
                    <a:pt x="74" y="51"/>
                  </a:cubicBezTo>
                  <a:cubicBezTo>
                    <a:pt x="74" y="52"/>
                    <a:pt x="74" y="52"/>
                    <a:pt x="74" y="52"/>
                  </a:cubicBezTo>
                  <a:cubicBezTo>
                    <a:pt x="58" y="52"/>
                    <a:pt x="58" y="52"/>
                    <a:pt x="58" y="52"/>
                  </a:cubicBezTo>
                  <a:cubicBezTo>
                    <a:pt x="58" y="51"/>
                    <a:pt x="58" y="51"/>
                    <a:pt x="58" y="51"/>
                  </a:cubicBezTo>
                  <a:cubicBezTo>
                    <a:pt x="59" y="51"/>
                    <a:pt x="59" y="51"/>
                    <a:pt x="59" y="51"/>
                  </a:cubicBezTo>
                  <a:cubicBezTo>
                    <a:pt x="60" y="51"/>
                    <a:pt x="61" y="51"/>
                    <a:pt x="62" y="50"/>
                  </a:cubicBezTo>
                  <a:cubicBezTo>
                    <a:pt x="62" y="49"/>
                    <a:pt x="63" y="47"/>
                    <a:pt x="63" y="45"/>
                  </a:cubicBezTo>
                  <a:cubicBezTo>
                    <a:pt x="63" y="32"/>
                    <a:pt x="63" y="32"/>
                    <a:pt x="63" y="32"/>
                  </a:cubicBezTo>
                  <a:cubicBezTo>
                    <a:pt x="63" y="28"/>
                    <a:pt x="63" y="25"/>
                    <a:pt x="62" y="24"/>
                  </a:cubicBezTo>
                  <a:cubicBezTo>
                    <a:pt x="62" y="23"/>
                    <a:pt x="62" y="23"/>
                    <a:pt x="61" y="22"/>
                  </a:cubicBezTo>
                  <a:cubicBezTo>
                    <a:pt x="61" y="22"/>
                    <a:pt x="61" y="22"/>
                    <a:pt x="60" y="22"/>
                  </a:cubicBezTo>
                  <a:cubicBezTo>
                    <a:pt x="59" y="22"/>
                    <a:pt x="58" y="22"/>
                    <a:pt x="57" y="22"/>
                  </a:cubicBezTo>
                  <a:cubicBezTo>
                    <a:pt x="57" y="21"/>
                    <a:pt x="57" y="21"/>
                    <a:pt x="57" y="21"/>
                  </a:cubicBezTo>
                  <a:cubicBezTo>
                    <a:pt x="67" y="17"/>
                    <a:pt x="67" y="17"/>
                    <a:pt x="67" y="17"/>
                  </a:cubicBezTo>
                  <a:cubicBezTo>
                    <a:pt x="69" y="17"/>
                    <a:pt x="69" y="17"/>
                    <a:pt x="69" y="17"/>
                  </a:cubicBezTo>
                  <a:cubicBezTo>
                    <a:pt x="69" y="25"/>
                    <a:pt x="69" y="25"/>
                    <a:pt x="69" y="25"/>
                  </a:cubicBezTo>
                  <a:close/>
                  <a:moveTo>
                    <a:pt x="108" y="0"/>
                  </a:moveTo>
                  <a:cubicBezTo>
                    <a:pt x="109" y="0"/>
                    <a:pt x="110" y="0"/>
                    <a:pt x="110" y="1"/>
                  </a:cubicBezTo>
                  <a:cubicBezTo>
                    <a:pt x="111" y="2"/>
                    <a:pt x="111" y="3"/>
                    <a:pt x="111" y="4"/>
                  </a:cubicBezTo>
                  <a:cubicBezTo>
                    <a:pt x="111" y="5"/>
                    <a:pt x="111" y="6"/>
                    <a:pt x="110" y="7"/>
                  </a:cubicBezTo>
                  <a:cubicBezTo>
                    <a:pt x="109" y="7"/>
                    <a:pt x="109" y="8"/>
                    <a:pt x="108" y="8"/>
                  </a:cubicBezTo>
                  <a:cubicBezTo>
                    <a:pt x="107" y="8"/>
                    <a:pt x="106" y="7"/>
                    <a:pt x="105" y="7"/>
                  </a:cubicBezTo>
                  <a:cubicBezTo>
                    <a:pt x="105" y="6"/>
                    <a:pt x="104" y="5"/>
                    <a:pt x="104" y="4"/>
                  </a:cubicBezTo>
                  <a:cubicBezTo>
                    <a:pt x="104" y="3"/>
                    <a:pt x="105" y="2"/>
                    <a:pt x="105" y="1"/>
                  </a:cubicBezTo>
                  <a:cubicBezTo>
                    <a:pt x="106" y="0"/>
                    <a:pt x="107" y="0"/>
                    <a:pt x="108" y="0"/>
                  </a:cubicBezTo>
                  <a:close/>
                  <a:moveTo>
                    <a:pt x="111" y="18"/>
                  </a:moveTo>
                  <a:cubicBezTo>
                    <a:pt x="111" y="45"/>
                    <a:pt x="111" y="45"/>
                    <a:pt x="111" y="45"/>
                  </a:cubicBezTo>
                  <a:cubicBezTo>
                    <a:pt x="111" y="47"/>
                    <a:pt x="111" y="49"/>
                    <a:pt x="111" y="49"/>
                  </a:cubicBezTo>
                  <a:cubicBezTo>
                    <a:pt x="111" y="50"/>
                    <a:pt x="112" y="51"/>
                    <a:pt x="112" y="51"/>
                  </a:cubicBezTo>
                  <a:cubicBezTo>
                    <a:pt x="113" y="51"/>
                    <a:pt x="114" y="51"/>
                    <a:pt x="115" y="51"/>
                  </a:cubicBezTo>
                  <a:cubicBezTo>
                    <a:pt x="115" y="53"/>
                    <a:pt x="115" y="53"/>
                    <a:pt x="115" y="53"/>
                  </a:cubicBezTo>
                  <a:cubicBezTo>
                    <a:pt x="99" y="53"/>
                    <a:pt x="99" y="53"/>
                    <a:pt x="99" y="53"/>
                  </a:cubicBezTo>
                  <a:cubicBezTo>
                    <a:pt x="99" y="51"/>
                    <a:pt x="99" y="51"/>
                    <a:pt x="99" y="51"/>
                  </a:cubicBezTo>
                  <a:cubicBezTo>
                    <a:pt x="101" y="51"/>
                    <a:pt x="102" y="51"/>
                    <a:pt x="103" y="51"/>
                  </a:cubicBezTo>
                  <a:cubicBezTo>
                    <a:pt x="103" y="51"/>
                    <a:pt x="103" y="50"/>
                    <a:pt x="104" y="49"/>
                  </a:cubicBezTo>
                  <a:cubicBezTo>
                    <a:pt x="104" y="49"/>
                    <a:pt x="104" y="47"/>
                    <a:pt x="104" y="45"/>
                  </a:cubicBezTo>
                  <a:cubicBezTo>
                    <a:pt x="104" y="32"/>
                    <a:pt x="104" y="32"/>
                    <a:pt x="104" y="32"/>
                  </a:cubicBezTo>
                  <a:cubicBezTo>
                    <a:pt x="104" y="28"/>
                    <a:pt x="104" y="26"/>
                    <a:pt x="104" y="25"/>
                  </a:cubicBezTo>
                  <a:cubicBezTo>
                    <a:pt x="104" y="24"/>
                    <a:pt x="103" y="23"/>
                    <a:pt x="103" y="23"/>
                  </a:cubicBezTo>
                  <a:cubicBezTo>
                    <a:pt x="103" y="23"/>
                    <a:pt x="102" y="23"/>
                    <a:pt x="101" y="23"/>
                  </a:cubicBezTo>
                  <a:cubicBezTo>
                    <a:pt x="101" y="23"/>
                    <a:pt x="100" y="23"/>
                    <a:pt x="99" y="23"/>
                  </a:cubicBezTo>
                  <a:cubicBezTo>
                    <a:pt x="99" y="22"/>
                    <a:pt x="99" y="22"/>
                    <a:pt x="99" y="22"/>
                  </a:cubicBezTo>
                  <a:cubicBezTo>
                    <a:pt x="109" y="18"/>
                    <a:pt x="109" y="18"/>
                    <a:pt x="109" y="18"/>
                  </a:cubicBezTo>
                  <a:cubicBezTo>
                    <a:pt x="111" y="18"/>
                    <a:pt x="111" y="18"/>
                    <a:pt x="111" y="18"/>
                  </a:cubicBezTo>
                  <a:close/>
                  <a:moveTo>
                    <a:pt x="122" y="19"/>
                  </a:moveTo>
                  <a:cubicBezTo>
                    <a:pt x="137" y="19"/>
                    <a:pt x="137" y="19"/>
                    <a:pt x="137" y="19"/>
                  </a:cubicBezTo>
                  <a:cubicBezTo>
                    <a:pt x="137" y="20"/>
                    <a:pt x="137" y="20"/>
                    <a:pt x="137" y="20"/>
                  </a:cubicBezTo>
                  <a:cubicBezTo>
                    <a:pt x="136" y="20"/>
                    <a:pt x="136" y="20"/>
                    <a:pt x="136" y="20"/>
                  </a:cubicBezTo>
                  <a:cubicBezTo>
                    <a:pt x="135" y="20"/>
                    <a:pt x="134" y="20"/>
                    <a:pt x="134" y="21"/>
                  </a:cubicBezTo>
                  <a:cubicBezTo>
                    <a:pt x="133" y="21"/>
                    <a:pt x="133" y="22"/>
                    <a:pt x="133" y="23"/>
                  </a:cubicBezTo>
                  <a:cubicBezTo>
                    <a:pt x="133" y="23"/>
                    <a:pt x="133" y="25"/>
                    <a:pt x="134" y="26"/>
                  </a:cubicBezTo>
                  <a:cubicBezTo>
                    <a:pt x="141" y="45"/>
                    <a:pt x="141" y="45"/>
                    <a:pt x="141" y="45"/>
                  </a:cubicBezTo>
                  <a:cubicBezTo>
                    <a:pt x="149" y="25"/>
                    <a:pt x="149" y="25"/>
                    <a:pt x="149" y="25"/>
                  </a:cubicBezTo>
                  <a:cubicBezTo>
                    <a:pt x="149" y="24"/>
                    <a:pt x="150" y="23"/>
                    <a:pt x="150" y="22"/>
                  </a:cubicBezTo>
                  <a:cubicBezTo>
                    <a:pt x="150" y="21"/>
                    <a:pt x="150" y="21"/>
                    <a:pt x="149" y="21"/>
                  </a:cubicBezTo>
                  <a:cubicBezTo>
                    <a:pt x="149" y="21"/>
                    <a:pt x="149" y="20"/>
                    <a:pt x="149" y="20"/>
                  </a:cubicBezTo>
                  <a:cubicBezTo>
                    <a:pt x="148" y="20"/>
                    <a:pt x="147" y="20"/>
                    <a:pt x="146" y="20"/>
                  </a:cubicBezTo>
                  <a:cubicBezTo>
                    <a:pt x="146" y="19"/>
                    <a:pt x="146" y="19"/>
                    <a:pt x="146" y="19"/>
                  </a:cubicBezTo>
                  <a:cubicBezTo>
                    <a:pt x="157" y="19"/>
                    <a:pt x="157" y="19"/>
                    <a:pt x="157" y="19"/>
                  </a:cubicBezTo>
                  <a:cubicBezTo>
                    <a:pt x="157" y="20"/>
                    <a:pt x="157" y="20"/>
                    <a:pt x="157" y="20"/>
                  </a:cubicBezTo>
                  <a:cubicBezTo>
                    <a:pt x="156" y="20"/>
                    <a:pt x="155" y="20"/>
                    <a:pt x="155" y="21"/>
                  </a:cubicBezTo>
                  <a:cubicBezTo>
                    <a:pt x="154" y="21"/>
                    <a:pt x="153" y="23"/>
                    <a:pt x="152" y="24"/>
                  </a:cubicBezTo>
                  <a:cubicBezTo>
                    <a:pt x="141" y="53"/>
                    <a:pt x="141" y="53"/>
                    <a:pt x="141" y="53"/>
                  </a:cubicBezTo>
                  <a:cubicBezTo>
                    <a:pt x="139" y="53"/>
                    <a:pt x="139" y="53"/>
                    <a:pt x="139" y="53"/>
                  </a:cubicBezTo>
                  <a:cubicBezTo>
                    <a:pt x="127" y="25"/>
                    <a:pt x="127" y="25"/>
                    <a:pt x="127" y="25"/>
                  </a:cubicBezTo>
                  <a:cubicBezTo>
                    <a:pt x="127" y="23"/>
                    <a:pt x="126" y="22"/>
                    <a:pt x="126" y="22"/>
                  </a:cubicBezTo>
                  <a:cubicBezTo>
                    <a:pt x="125" y="21"/>
                    <a:pt x="125" y="21"/>
                    <a:pt x="124" y="20"/>
                  </a:cubicBezTo>
                  <a:cubicBezTo>
                    <a:pt x="123" y="20"/>
                    <a:pt x="123" y="20"/>
                    <a:pt x="121" y="19"/>
                  </a:cubicBezTo>
                  <a:cubicBezTo>
                    <a:pt x="122" y="19"/>
                    <a:pt x="122" y="19"/>
                    <a:pt x="122" y="19"/>
                  </a:cubicBezTo>
                  <a:close/>
                  <a:moveTo>
                    <a:pt x="169" y="31"/>
                  </a:moveTo>
                  <a:cubicBezTo>
                    <a:pt x="169" y="37"/>
                    <a:pt x="170" y="40"/>
                    <a:pt x="173" y="43"/>
                  </a:cubicBezTo>
                  <a:cubicBezTo>
                    <a:pt x="175" y="46"/>
                    <a:pt x="178" y="48"/>
                    <a:pt x="181" y="48"/>
                  </a:cubicBezTo>
                  <a:cubicBezTo>
                    <a:pt x="183" y="48"/>
                    <a:pt x="185" y="47"/>
                    <a:pt x="187" y="46"/>
                  </a:cubicBezTo>
                  <a:cubicBezTo>
                    <a:pt x="188" y="45"/>
                    <a:pt x="189" y="43"/>
                    <a:pt x="191" y="39"/>
                  </a:cubicBezTo>
                  <a:cubicBezTo>
                    <a:pt x="192" y="40"/>
                    <a:pt x="192" y="40"/>
                    <a:pt x="192" y="40"/>
                  </a:cubicBezTo>
                  <a:cubicBezTo>
                    <a:pt x="191" y="43"/>
                    <a:pt x="190" y="47"/>
                    <a:pt x="187" y="49"/>
                  </a:cubicBezTo>
                  <a:cubicBezTo>
                    <a:pt x="185" y="52"/>
                    <a:pt x="182" y="53"/>
                    <a:pt x="178" y="53"/>
                  </a:cubicBezTo>
                  <a:cubicBezTo>
                    <a:pt x="174" y="53"/>
                    <a:pt x="171" y="52"/>
                    <a:pt x="168" y="49"/>
                  </a:cubicBezTo>
                  <a:cubicBezTo>
                    <a:pt x="165" y="45"/>
                    <a:pt x="164" y="41"/>
                    <a:pt x="164" y="36"/>
                  </a:cubicBezTo>
                  <a:cubicBezTo>
                    <a:pt x="164" y="30"/>
                    <a:pt x="166" y="25"/>
                    <a:pt x="169" y="22"/>
                  </a:cubicBezTo>
                  <a:cubicBezTo>
                    <a:pt x="171" y="19"/>
                    <a:pt x="175" y="17"/>
                    <a:pt x="179" y="17"/>
                  </a:cubicBezTo>
                  <a:cubicBezTo>
                    <a:pt x="183" y="17"/>
                    <a:pt x="186" y="19"/>
                    <a:pt x="189" y="21"/>
                  </a:cubicBezTo>
                  <a:cubicBezTo>
                    <a:pt x="191" y="23"/>
                    <a:pt x="192" y="27"/>
                    <a:pt x="192" y="31"/>
                  </a:cubicBezTo>
                  <a:cubicBezTo>
                    <a:pt x="169" y="31"/>
                    <a:pt x="169" y="31"/>
                    <a:pt x="169" y="31"/>
                  </a:cubicBezTo>
                  <a:close/>
                  <a:moveTo>
                    <a:pt x="169" y="29"/>
                  </a:moveTo>
                  <a:cubicBezTo>
                    <a:pt x="184" y="29"/>
                    <a:pt x="184" y="29"/>
                    <a:pt x="184" y="29"/>
                  </a:cubicBezTo>
                  <a:cubicBezTo>
                    <a:pt x="184" y="27"/>
                    <a:pt x="184" y="26"/>
                    <a:pt x="183" y="25"/>
                  </a:cubicBezTo>
                  <a:cubicBezTo>
                    <a:pt x="183" y="24"/>
                    <a:pt x="182" y="23"/>
                    <a:pt x="181" y="22"/>
                  </a:cubicBezTo>
                  <a:cubicBezTo>
                    <a:pt x="179" y="21"/>
                    <a:pt x="178" y="21"/>
                    <a:pt x="177" y="21"/>
                  </a:cubicBezTo>
                  <a:cubicBezTo>
                    <a:pt x="175" y="21"/>
                    <a:pt x="173" y="21"/>
                    <a:pt x="172" y="23"/>
                  </a:cubicBezTo>
                  <a:cubicBezTo>
                    <a:pt x="170" y="24"/>
                    <a:pt x="169" y="27"/>
                    <a:pt x="169" y="29"/>
                  </a:cubicBezTo>
                  <a:close/>
                  <a:moveTo>
                    <a:pt x="209" y="18"/>
                  </a:moveTo>
                  <a:cubicBezTo>
                    <a:pt x="209" y="25"/>
                    <a:pt x="209" y="25"/>
                    <a:pt x="209" y="25"/>
                  </a:cubicBezTo>
                  <a:cubicBezTo>
                    <a:pt x="212" y="20"/>
                    <a:pt x="215" y="18"/>
                    <a:pt x="218" y="18"/>
                  </a:cubicBezTo>
                  <a:cubicBezTo>
                    <a:pt x="219" y="18"/>
                    <a:pt x="220" y="18"/>
                    <a:pt x="221" y="19"/>
                  </a:cubicBezTo>
                  <a:cubicBezTo>
                    <a:pt x="222" y="20"/>
                    <a:pt x="222" y="21"/>
                    <a:pt x="222" y="22"/>
                  </a:cubicBezTo>
                  <a:cubicBezTo>
                    <a:pt x="222" y="23"/>
                    <a:pt x="222" y="23"/>
                    <a:pt x="221" y="24"/>
                  </a:cubicBezTo>
                  <a:cubicBezTo>
                    <a:pt x="221" y="25"/>
                    <a:pt x="220" y="25"/>
                    <a:pt x="219" y="25"/>
                  </a:cubicBezTo>
                  <a:cubicBezTo>
                    <a:pt x="218" y="25"/>
                    <a:pt x="217" y="25"/>
                    <a:pt x="216" y="24"/>
                  </a:cubicBezTo>
                  <a:cubicBezTo>
                    <a:pt x="215" y="23"/>
                    <a:pt x="214" y="23"/>
                    <a:pt x="214" y="23"/>
                  </a:cubicBezTo>
                  <a:cubicBezTo>
                    <a:pt x="213" y="23"/>
                    <a:pt x="213" y="23"/>
                    <a:pt x="213" y="24"/>
                  </a:cubicBezTo>
                  <a:cubicBezTo>
                    <a:pt x="211" y="25"/>
                    <a:pt x="211" y="27"/>
                    <a:pt x="209" y="29"/>
                  </a:cubicBezTo>
                  <a:cubicBezTo>
                    <a:pt x="209" y="45"/>
                    <a:pt x="209" y="45"/>
                    <a:pt x="209" y="45"/>
                  </a:cubicBezTo>
                  <a:cubicBezTo>
                    <a:pt x="209" y="47"/>
                    <a:pt x="210" y="49"/>
                    <a:pt x="210" y="50"/>
                  </a:cubicBezTo>
                  <a:cubicBezTo>
                    <a:pt x="211" y="51"/>
                    <a:pt x="211" y="51"/>
                    <a:pt x="212" y="51"/>
                  </a:cubicBezTo>
                  <a:cubicBezTo>
                    <a:pt x="213" y="52"/>
                    <a:pt x="214" y="52"/>
                    <a:pt x="215" y="52"/>
                  </a:cubicBezTo>
                  <a:cubicBezTo>
                    <a:pt x="215" y="53"/>
                    <a:pt x="215" y="53"/>
                    <a:pt x="215" y="53"/>
                  </a:cubicBezTo>
                  <a:cubicBezTo>
                    <a:pt x="198" y="53"/>
                    <a:pt x="198" y="53"/>
                    <a:pt x="198" y="53"/>
                  </a:cubicBezTo>
                  <a:cubicBezTo>
                    <a:pt x="198" y="52"/>
                    <a:pt x="198" y="52"/>
                    <a:pt x="198" y="52"/>
                  </a:cubicBezTo>
                  <a:cubicBezTo>
                    <a:pt x="200" y="52"/>
                    <a:pt x="201" y="52"/>
                    <a:pt x="202" y="51"/>
                  </a:cubicBezTo>
                  <a:cubicBezTo>
                    <a:pt x="202" y="51"/>
                    <a:pt x="203" y="50"/>
                    <a:pt x="203" y="49"/>
                  </a:cubicBezTo>
                  <a:cubicBezTo>
                    <a:pt x="203" y="49"/>
                    <a:pt x="203" y="48"/>
                    <a:pt x="203" y="46"/>
                  </a:cubicBezTo>
                  <a:cubicBezTo>
                    <a:pt x="203" y="33"/>
                    <a:pt x="203" y="33"/>
                    <a:pt x="203" y="33"/>
                  </a:cubicBezTo>
                  <a:cubicBezTo>
                    <a:pt x="203" y="29"/>
                    <a:pt x="203" y="26"/>
                    <a:pt x="203" y="25"/>
                  </a:cubicBezTo>
                  <a:cubicBezTo>
                    <a:pt x="203" y="25"/>
                    <a:pt x="202" y="24"/>
                    <a:pt x="202" y="24"/>
                  </a:cubicBezTo>
                  <a:cubicBezTo>
                    <a:pt x="201" y="23"/>
                    <a:pt x="201" y="23"/>
                    <a:pt x="200" y="23"/>
                  </a:cubicBezTo>
                  <a:cubicBezTo>
                    <a:pt x="199" y="23"/>
                    <a:pt x="199" y="23"/>
                    <a:pt x="198" y="24"/>
                  </a:cubicBezTo>
                  <a:cubicBezTo>
                    <a:pt x="197" y="23"/>
                    <a:pt x="197" y="23"/>
                    <a:pt x="197" y="23"/>
                  </a:cubicBezTo>
                  <a:cubicBezTo>
                    <a:pt x="207" y="19"/>
                    <a:pt x="207" y="19"/>
                    <a:pt x="207" y="19"/>
                  </a:cubicBezTo>
                  <a:cubicBezTo>
                    <a:pt x="209" y="19"/>
                    <a:pt x="209" y="19"/>
                    <a:pt x="209" y="19"/>
                  </a:cubicBezTo>
                  <a:cubicBezTo>
                    <a:pt x="209" y="18"/>
                    <a:pt x="209" y="18"/>
                    <a:pt x="209" y="18"/>
                  </a:cubicBezTo>
                  <a:close/>
                  <a:moveTo>
                    <a:pt x="249" y="18"/>
                  </a:moveTo>
                  <a:cubicBezTo>
                    <a:pt x="249" y="29"/>
                    <a:pt x="249" y="29"/>
                    <a:pt x="249" y="29"/>
                  </a:cubicBezTo>
                  <a:cubicBezTo>
                    <a:pt x="247" y="29"/>
                    <a:pt x="247" y="29"/>
                    <a:pt x="247" y="29"/>
                  </a:cubicBezTo>
                  <a:cubicBezTo>
                    <a:pt x="247" y="26"/>
                    <a:pt x="245" y="23"/>
                    <a:pt x="244" y="22"/>
                  </a:cubicBezTo>
                  <a:cubicBezTo>
                    <a:pt x="242" y="21"/>
                    <a:pt x="241" y="20"/>
                    <a:pt x="238" y="20"/>
                  </a:cubicBezTo>
                  <a:cubicBezTo>
                    <a:pt x="237" y="20"/>
                    <a:pt x="235" y="20"/>
                    <a:pt x="234" y="21"/>
                  </a:cubicBezTo>
                  <a:cubicBezTo>
                    <a:pt x="233" y="22"/>
                    <a:pt x="233" y="23"/>
                    <a:pt x="233" y="24"/>
                  </a:cubicBezTo>
                  <a:cubicBezTo>
                    <a:pt x="233" y="25"/>
                    <a:pt x="233" y="27"/>
                    <a:pt x="234" y="28"/>
                  </a:cubicBezTo>
                  <a:cubicBezTo>
                    <a:pt x="235" y="29"/>
                    <a:pt x="236" y="30"/>
                    <a:pt x="238" y="31"/>
                  </a:cubicBezTo>
                  <a:cubicBezTo>
                    <a:pt x="243" y="34"/>
                    <a:pt x="243" y="34"/>
                    <a:pt x="243" y="34"/>
                  </a:cubicBezTo>
                  <a:cubicBezTo>
                    <a:pt x="248" y="36"/>
                    <a:pt x="251" y="39"/>
                    <a:pt x="251" y="43"/>
                  </a:cubicBezTo>
                  <a:cubicBezTo>
                    <a:pt x="251" y="47"/>
                    <a:pt x="249" y="49"/>
                    <a:pt x="247" y="51"/>
                  </a:cubicBezTo>
                  <a:cubicBezTo>
                    <a:pt x="245" y="53"/>
                    <a:pt x="243" y="54"/>
                    <a:pt x="240" y="54"/>
                  </a:cubicBezTo>
                  <a:cubicBezTo>
                    <a:pt x="238" y="54"/>
                    <a:pt x="235" y="53"/>
                    <a:pt x="233" y="53"/>
                  </a:cubicBezTo>
                  <a:cubicBezTo>
                    <a:pt x="232" y="52"/>
                    <a:pt x="231" y="52"/>
                    <a:pt x="231" y="52"/>
                  </a:cubicBezTo>
                  <a:cubicBezTo>
                    <a:pt x="231" y="52"/>
                    <a:pt x="230" y="53"/>
                    <a:pt x="230" y="53"/>
                  </a:cubicBezTo>
                  <a:cubicBezTo>
                    <a:pt x="229" y="53"/>
                    <a:pt x="229" y="53"/>
                    <a:pt x="229" y="53"/>
                  </a:cubicBezTo>
                  <a:cubicBezTo>
                    <a:pt x="229" y="41"/>
                    <a:pt x="229" y="41"/>
                    <a:pt x="229" y="41"/>
                  </a:cubicBezTo>
                  <a:cubicBezTo>
                    <a:pt x="230" y="41"/>
                    <a:pt x="230" y="41"/>
                    <a:pt x="230" y="41"/>
                  </a:cubicBezTo>
                  <a:cubicBezTo>
                    <a:pt x="231" y="45"/>
                    <a:pt x="232" y="47"/>
                    <a:pt x="234" y="49"/>
                  </a:cubicBezTo>
                  <a:cubicBezTo>
                    <a:pt x="236" y="51"/>
                    <a:pt x="238" y="52"/>
                    <a:pt x="240" y="52"/>
                  </a:cubicBezTo>
                  <a:cubicBezTo>
                    <a:pt x="242" y="52"/>
                    <a:pt x="243" y="51"/>
                    <a:pt x="244" y="50"/>
                  </a:cubicBezTo>
                  <a:cubicBezTo>
                    <a:pt x="245" y="49"/>
                    <a:pt x="246" y="48"/>
                    <a:pt x="246" y="47"/>
                  </a:cubicBezTo>
                  <a:cubicBezTo>
                    <a:pt x="246" y="45"/>
                    <a:pt x="245" y="43"/>
                    <a:pt x="244" y="42"/>
                  </a:cubicBezTo>
                  <a:cubicBezTo>
                    <a:pt x="243" y="41"/>
                    <a:pt x="241" y="39"/>
                    <a:pt x="237" y="38"/>
                  </a:cubicBezTo>
                  <a:cubicBezTo>
                    <a:pt x="234" y="36"/>
                    <a:pt x="232" y="35"/>
                    <a:pt x="231" y="33"/>
                  </a:cubicBezTo>
                  <a:cubicBezTo>
                    <a:pt x="229" y="31"/>
                    <a:pt x="229" y="30"/>
                    <a:pt x="229" y="28"/>
                  </a:cubicBezTo>
                  <a:cubicBezTo>
                    <a:pt x="229" y="25"/>
                    <a:pt x="230" y="23"/>
                    <a:pt x="232" y="21"/>
                  </a:cubicBezTo>
                  <a:cubicBezTo>
                    <a:pt x="234" y="19"/>
                    <a:pt x="236" y="18"/>
                    <a:pt x="239" y="18"/>
                  </a:cubicBezTo>
                  <a:cubicBezTo>
                    <a:pt x="240" y="18"/>
                    <a:pt x="242" y="18"/>
                    <a:pt x="244" y="19"/>
                  </a:cubicBezTo>
                  <a:cubicBezTo>
                    <a:pt x="245" y="19"/>
                    <a:pt x="246" y="19"/>
                    <a:pt x="246" y="19"/>
                  </a:cubicBezTo>
                  <a:cubicBezTo>
                    <a:pt x="247" y="19"/>
                    <a:pt x="247" y="19"/>
                    <a:pt x="247" y="19"/>
                  </a:cubicBezTo>
                  <a:cubicBezTo>
                    <a:pt x="247" y="19"/>
                    <a:pt x="247" y="18"/>
                    <a:pt x="248" y="17"/>
                  </a:cubicBezTo>
                  <a:cubicBezTo>
                    <a:pt x="249" y="18"/>
                    <a:pt x="249" y="18"/>
                    <a:pt x="249" y="18"/>
                  </a:cubicBezTo>
                  <a:close/>
                  <a:moveTo>
                    <a:pt x="268" y="0"/>
                  </a:moveTo>
                  <a:cubicBezTo>
                    <a:pt x="269" y="0"/>
                    <a:pt x="270" y="0"/>
                    <a:pt x="271" y="1"/>
                  </a:cubicBezTo>
                  <a:cubicBezTo>
                    <a:pt x="271" y="2"/>
                    <a:pt x="272" y="3"/>
                    <a:pt x="272" y="4"/>
                  </a:cubicBezTo>
                  <a:cubicBezTo>
                    <a:pt x="272" y="5"/>
                    <a:pt x="271" y="6"/>
                    <a:pt x="271" y="7"/>
                  </a:cubicBezTo>
                  <a:cubicBezTo>
                    <a:pt x="270" y="7"/>
                    <a:pt x="269" y="8"/>
                    <a:pt x="268" y="8"/>
                  </a:cubicBezTo>
                  <a:cubicBezTo>
                    <a:pt x="267" y="8"/>
                    <a:pt x="266" y="7"/>
                    <a:pt x="266" y="7"/>
                  </a:cubicBezTo>
                  <a:cubicBezTo>
                    <a:pt x="265" y="6"/>
                    <a:pt x="265" y="5"/>
                    <a:pt x="265" y="4"/>
                  </a:cubicBezTo>
                  <a:cubicBezTo>
                    <a:pt x="265" y="3"/>
                    <a:pt x="265" y="2"/>
                    <a:pt x="266" y="1"/>
                  </a:cubicBezTo>
                  <a:cubicBezTo>
                    <a:pt x="266" y="0"/>
                    <a:pt x="267" y="0"/>
                    <a:pt x="268" y="0"/>
                  </a:cubicBezTo>
                  <a:close/>
                  <a:moveTo>
                    <a:pt x="271" y="18"/>
                  </a:moveTo>
                  <a:cubicBezTo>
                    <a:pt x="271" y="45"/>
                    <a:pt x="271" y="45"/>
                    <a:pt x="271" y="45"/>
                  </a:cubicBezTo>
                  <a:cubicBezTo>
                    <a:pt x="271" y="47"/>
                    <a:pt x="271" y="49"/>
                    <a:pt x="271" y="49"/>
                  </a:cubicBezTo>
                  <a:cubicBezTo>
                    <a:pt x="272" y="50"/>
                    <a:pt x="272" y="51"/>
                    <a:pt x="273" y="51"/>
                  </a:cubicBezTo>
                  <a:cubicBezTo>
                    <a:pt x="273" y="51"/>
                    <a:pt x="274" y="51"/>
                    <a:pt x="276" y="51"/>
                  </a:cubicBezTo>
                  <a:cubicBezTo>
                    <a:pt x="276" y="53"/>
                    <a:pt x="276" y="53"/>
                    <a:pt x="276" y="53"/>
                  </a:cubicBezTo>
                  <a:cubicBezTo>
                    <a:pt x="260" y="53"/>
                    <a:pt x="260" y="53"/>
                    <a:pt x="260" y="53"/>
                  </a:cubicBezTo>
                  <a:cubicBezTo>
                    <a:pt x="260" y="51"/>
                    <a:pt x="260" y="51"/>
                    <a:pt x="260" y="51"/>
                  </a:cubicBezTo>
                  <a:cubicBezTo>
                    <a:pt x="261" y="51"/>
                    <a:pt x="263" y="51"/>
                    <a:pt x="263" y="51"/>
                  </a:cubicBezTo>
                  <a:cubicBezTo>
                    <a:pt x="263" y="51"/>
                    <a:pt x="264" y="50"/>
                    <a:pt x="264" y="49"/>
                  </a:cubicBezTo>
                  <a:cubicBezTo>
                    <a:pt x="265" y="49"/>
                    <a:pt x="265" y="47"/>
                    <a:pt x="265" y="45"/>
                  </a:cubicBezTo>
                  <a:cubicBezTo>
                    <a:pt x="265" y="32"/>
                    <a:pt x="265" y="32"/>
                    <a:pt x="265" y="32"/>
                  </a:cubicBezTo>
                  <a:cubicBezTo>
                    <a:pt x="265" y="28"/>
                    <a:pt x="265" y="26"/>
                    <a:pt x="264" y="25"/>
                  </a:cubicBezTo>
                  <a:cubicBezTo>
                    <a:pt x="264" y="24"/>
                    <a:pt x="264" y="23"/>
                    <a:pt x="263" y="23"/>
                  </a:cubicBezTo>
                  <a:cubicBezTo>
                    <a:pt x="263" y="23"/>
                    <a:pt x="263" y="23"/>
                    <a:pt x="262" y="23"/>
                  </a:cubicBezTo>
                  <a:cubicBezTo>
                    <a:pt x="261" y="23"/>
                    <a:pt x="260" y="23"/>
                    <a:pt x="259" y="23"/>
                  </a:cubicBezTo>
                  <a:cubicBezTo>
                    <a:pt x="259" y="22"/>
                    <a:pt x="259" y="22"/>
                    <a:pt x="259" y="22"/>
                  </a:cubicBezTo>
                  <a:cubicBezTo>
                    <a:pt x="269" y="18"/>
                    <a:pt x="269" y="18"/>
                    <a:pt x="269" y="18"/>
                  </a:cubicBezTo>
                  <a:cubicBezTo>
                    <a:pt x="271" y="18"/>
                    <a:pt x="271" y="18"/>
                    <a:pt x="271" y="18"/>
                  </a:cubicBezTo>
                  <a:close/>
                  <a:moveTo>
                    <a:pt x="293" y="7"/>
                  </a:moveTo>
                  <a:cubicBezTo>
                    <a:pt x="293" y="19"/>
                    <a:pt x="293" y="19"/>
                    <a:pt x="293" y="19"/>
                  </a:cubicBezTo>
                  <a:cubicBezTo>
                    <a:pt x="301" y="19"/>
                    <a:pt x="301" y="19"/>
                    <a:pt x="301" y="19"/>
                  </a:cubicBezTo>
                  <a:cubicBezTo>
                    <a:pt x="301" y="21"/>
                    <a:pt x="301" y="21"/>
                    <a:pt x="301" y="21"/>
                  </a:cubicBezTo>
                  <a:cubicBezTo>
                    <a:pt x="293" y="21"/>
                    <a:pt x="293" y="21"/>
                    <a:pt x="293" y="21"/>
                  </a:cubicBezTo>
                  <a:cubicBezTo>
                    <a:pt x="293" y="43"/>
                    <a:pt x="293" y="43"/>
                    <a:pt x="293" y="43"/>
                  </a:cubicBezTo>
                  <a:cubicBezTo>
                    <a:pt x="293" y="45"/>
                    <a:pt x="294" y="47"/>
                    <a:pt x="294" y="48"/>
                  </a:cubicBezTo>
                  <a:cubicBezTo>
                    <a:pt x="295" y="49"/>
                    <a:pt x="295" y="49"/>
                    <a:pt x="297" y="49"/>
                  </a:cubicBezTo>
                  <a:cubicBezTo>
                    <a:pt x="297" y="49"/>
                    <a:pt x="298" y="49"/>
                    <a:pt x="299" y="48"/>
                  </a:cubicBezTo>
                  <a:cubicBezTo>
                    <a:pt x="300" y="48"/>
                    <a:pt x="300" y="47"/>
                    <a:pt x="301" y="46"/>
                  </a:cubicBezTo>
                  <a:cubicBezTo>
                    <a:pt x="302" y="46"/>
                    <a:pt x="302" y="46"/>
                    <a:pt x="302" y="46"/>
                  </a:cubicBezTo>
                  <a:cubicBezTo>
                    <a:pt x="301" y="48"/>
                    <a:pt x="300" y="50"/>
                    <a:pt x="298" y="51"/>
                  </a:cubicBezTo>
                  <a:cubicBezTo>
                    <a:pt x="297" y="53"/>
                    <a:pt x="295" y="53"/>
                    <a:pt x="293" y="53"/>
                  </a:cubicBezTo>
                  <a:cubicBezTo>
                    <a:pt x="292" y="53"/>
                    <a:pt x="291" y="53"/>
                    <a:pt x="290" y="53"/>
                  </a:cubicBezTo>
                  <a:cubicBezTo>
                    <a:pt x="289" y="52"/>
                    <a:pt x="288" y="51"/>
                    <a:pt x="288" y="50"/>
                  </a:cubicBezTo>
                  <a:cubicBezTo>
                    <a:pt x="287" y="49"/>
                    <a:pt x="287" y="47"/>
                    <a:pt x="287" y="44"/>
                  </a:cubicBezTo>
                  <a:cubicBezTo>
                    <a:pt x="287" y="21"/>
                    <a:pt x="287" y="21"/>
                    <a:pt x="287" y="21"/>
                  </a:cubicBezTo>
                  <a:cubicBezTo>
                    <a:pt x="282" y="21"/>
                    <a:pt x="282" y="21"/>
                    <a:pt x="282" y="21"/>
                  </a:cubicBezTo>
                  <a:cubicBezTo>
                    <a:pt x="282" y="20"/>
                    <a:pt x="282" y="20"/>
                    <a:pt x="282" y="20"/>
                  </a:cubicBezTo>
                  <a:cubicBezTo>
                    <a:pt x="283" y="20"/>
                    <a:pt x="285" y="19"/>
                    <a:pt x="286" y="17"/>
                  </a:cubicBezTo>
                  <a:cubicBezTo>
                    <a:pt x="287" y="16"/>
                    <a:pt x="288" y="15"/>
                    <a:pt x="289" y="13"/>
                  </a:cubicBezTo>
                  <a:cubicBezTo>
                    <a:pt x="290" y="12"/>
                    <a:pt x="291" y="10"/>
                    <a:pt x="292" y="7"/>
                  </a:cubicBezTo>
                  <a:cubicBezTo>
                    <a:pt x="293" y="7"/>
                    <a:pt x="293" y="7"/>
                    <a:pt x="293" y="7"/>
                  </a:cubicBezTo>
                  <a:close/>
                  <a:moveTo>
                    <a:pt x="306" y="19"/>
                  </a:moveTo>
                  <a:cubicBezTo>
                    <a:pt x="321" y="19"/>
                    <a:pt x="321" y="19"/>
                    <a:pt x="321" y="19"/>
                  </a:cubicBezTo>
                  <a:cubicBezTo>
                    <a:pt x="321" y="20"/>
                    <a:pt x="321" y="20"/>
                    <a:pt x="321" y="20"/>
                  </a:cubicBezTo>
                  <a:cubicBezTo>
                    <a:pt x="320" y="20"/>
                    <a:pt x="320" y="20"/>
                    <a:pt x="320" y="20"/>
                  </a:cubicBezTo>
                  <a:cubicBezTo>
                    <a:pt x="319" y="20"/>
                    <a:pt x="318" y="20"/>
                    <a:pt x="318" y="21"/>
                  </a:cubicBezTo>
                  <a:cubicBezTo>
                    <a:pt x="317" y="21"/>
                    <a:pt x="317" y="22"/>
                    <a:pt x="317" y="22"/>
                  </a:cubicBezTo>
                  <a:cubicBezTo>
                    <a:pt x="317" y="23"/>
                    <a:pt x="317" y="25"/>
                    <a:pt x="318" y="26"/>
                  </a:cubicBezTo>
                  <a:cubicBezTo>
                    <a:pt x="326" y="43"/>
                    <a:pt x="326" y="43"/>
                    <a:pt x="326" y="43"/>
                  </a:cubicBezTo>
                  <a:cubicBezTo>
                    <a:pt x="333" y="25"/>
                    <a:pt x="333" y="25"/>
                    <a:pt x="333" y="25"/>
                  </a:cubicBezTo>
                  <a:cubicBezTo>
                    <a:pt x="334" y="23"/>
                    <a:pt x="334" y="23"/>
                    <a:pt x="334" y="21"/>
                  </a:cubicBezTo>
                  <a:cubicBezTo>
                    <a:pt x="334" y="21"/>
                    <a:pt x="334" y="21"/>
                    <a:pt x="333" y="20"/>
                  </a:cubicBezTo>
                  <a:cubicBezTo>
                    <a:pt x="333" y="20"/>
                    <a:pt x="333" y="20"/>
                    <a:pt x="333" y="19"/>
                  </a:cubicBezTo>
                  <a:cubicBezTo>
                    <a:pt x="332" y="19"/>
                    <a:pt x="331" y="19"/>
                    <a:pt x="331" y="19"/>
                  </a:cubicBezTo>
                  <a:cubicBezTo>
                    <a:pt x="331" y="18"/>
                    <a:pt x="331" y="18"/>
                    <a:pt x="331" y="18"/>
                  </a:cubicBezTo>
                  <a:cubicBezTo>
                    <a:pt x="341" y="18"/>
                    <a:pt x="341" y="18"/>
                    <a:pt x="341" y="18"/>
                  </a:cubicBezTo>
                  <a:cubicBezTo>
                    <a:pt x="341" y="19"/>
                    <a:pt x="341" y="19"/>
                    <a:pt x="341" y="19"/>
                  </a:cubicBezTo>
                  <a:cubicBezTo>
                    <a:pt x="341" y="19"/>
                    <a:pt x="340" y="19"/>
                    <a:pt x="339" y="19"/>
                  </a:cubicBezTo>
                  <a:cubicBezTo>
                    <a:pt x="339" y="20"/>
                    <a:pt x="338" y="20"/>
                    <a:pt x="338" y="21"/>
                  </a:cubicBezTo>
                  <a:cubicBezTo>
                    <a:pt x="337" y="21"/>
                    <a:pt x="337" y="22"/>
                    <a:pt x="337" y="24"/>
                  </a:cubicBezTo>
                  <a:cubicBezTo>
                    <a:pt x="323" y="58"/>
                    <a:pt x="323" y="58"/>
                    <a:pt x="323" y="58"/>
                  </a:cubicBezTo>
                  <a:cubicBezTo>
                    <a:pt x="322" y="61"/>
                    <a:pt x="321" y="63"/>
                    <a:pt x="318" y="65"/>
                  </a:cubicBezTo>
                  <a:cubicBezTo>
                    <a:pt x="316" y="67"/>
                    <a:pt x="314" y="68"/>
                    <a:pt x="312" y="68"/>
                  </a:cubicBezTo>
                  <a:cubicBezTo>
                    <a:pt x="311" y="68"/>
                    <a:pt x="310" y="67"/>
                    <a:pt x="309" y="67"/>
                  </a:cubicBezTo>
                  <a:cubicBezTo>
                    <a:pt x="308" y="66"/>
                    <a:pt x="307" y="65"/>
                    <a:pt x="307" y="64"/>
                  </a:cubicBezTo>
                  <a:cubicBezTo>
                    <a:pt x="307" y="63"/>
                    <a:pt x="308" y="62"/>
                    <a:pt x="308" y="61"/>
                  </a:cubicBezTo>
                  <a:cubicBezTo>
                    <a:pt x="309" y="61"/>
                    <a:pt x="310" y="61"/>
                    <a:pt x="311" y="61"/>
                  </a:cubicBezTo>
                  <a:cubicBezTo>
                    <a:pt x="312" y="61"/>
                    <a:pt x="313" y="61"/>
                    <a:pt x="314" y="61"/>
                  </a:cubicBezTo>
                  <a:cubicBezTo>
                    <a:pt x="315" y="62"/>
                    <a:pt x="316" y="62"/>
                    <a:pt x="316" y="62"/>
                  </a:cubicBezTo>
                  <a:cubicBezTo>
                    <a:pt x="317" y="62"/>
                    <a:pt x="317" y="61"/>
                    <a:pt x="318" y="61"/>
                  </a:cubicBezTo>
                  <a:cubicBezTo>
                    <a:pt x="319" y="60"/>
                    <a:pt x="320" y="58"/>
                    <a:pt x="321" y="56"/>
                  </a:cubicBezTo>
                  <a:cubicBezTo>
                    <a:pt x="323" y="50"/>
                    <a:pt x="323" y="50"/>
                    <a:pt x="323" y="50"/>
                  </a:cubicBezTo>
                  <a:cubicBezTo>
                    <a:pt x="311" y="25"/>
                    <a:pt x="311" y="25"/>
                    <a:pt x="311" y="25"/>
                  </a:cubicBezTo>
                  <a:cubicBezTo>
                    <a:pt x="311" y="24"/>
                    <a:pt x="311" y="23"/>
                    <a:pt x="310" y="22"/>
                  </a:cubicBezTo>
                  <a:cubicBezTo>
                    <a:pt x="309" y="21"/>
                    <a:pt x="309" y="20"/>
                    <a:pt x="308" y="20"/>
                  </a:cubicBezTo>
                  <a:cubicBezTo>
                    <a:pt x="308" y="20"/>
                    <a:pt x="307" y="19"/>
                    <a:pt x="305" y="19"/>
                  </a:cubicBezTo>
                  <a:cubicBezTo>
                    <a:pt x="306" y="19"/>
                    <a:pt x="306" y="19"/>
                    <a:pt x="306" y="19"/>
                  </a:cubicBezTo>
                  <a:close/>
                  <a:moveTo>
                    <a:pt x="379" y="18"/>
                  </a:moveTo>
                  <a:cubicBezTo>
                    <a:pt x="383" y="18"/>
                    <a:pt x="387" y="20"/>
                    <a:pt x="391" y="24"/>
                  </a:cubicBezTo>
                  <a:cubicBezTo>
                    <a:pt x="393" y="27"/>
                    <a:pt x="395" y="31"/>
                    <a:pt x="395" y="35"/>
                  </a:cubicBezTo>
                  <a:cubicBezTo>
                    <a:pt x="395" y="39"/>
                    <a:pt x="394" y="41"/>
                    <a:pt x="393" y="45"/>
                  </a:cubicBezTo>
                  <a:cubicBezTo>
                    <a:pt x="391" y="48"/>
                    <a:pt x="389" y="50"/>
                    <a:pt x="387" y="52"/>
                  </a:cubicBezTo>
                  <a:cubicBezTo>
                    <a:pt x="385" y="53"/>
                    <a:pt x="382" y="54"/>
                    <a:pt x="379" y="54"/>
                  </a:cubicBezTo>
                  <a:cubicBezTo>
                    <a:pt x="374" y="54"/>
                    <a:pt x="370" y="52"/>
                    <a:pt x="367" y="48"/>
                  </a:cubicBezTo>
                  <a:cubicBezTo>
                    <a:pt x="365" y="45"/>
                    <a:pt x="363" y="41"/>
                    <a:pt x="363" y="37"/>
                  </a:cubicBezTo>
                  <a:cubicBezTo>
                    <a:pt x="363" y="33"/>
                    <a:pt x="364" y="30"/>
                    <a:pt x="366" y="27"/>
                  </a:cubicBezTo>
                  <a:cubicBezTo>
                    <a:pt x="367" y="24"/>
                    <a:pt x="369" y="22"/>
                    <a:pt x="372" y="21"/>
                  </a:cubicBezTo>
                  <a:cubicBezTo>
                    <a:pt x="373" y="19"/>
                    <a:pt x="376" y="18"/>
                    <a:pt x="379" y="18"/>
                  </a:cubicBezTo>
                  <a:close/>
                  <a:moveTo>
                    <a:pt x="377" y="20"/>
                  </a:moveTo>
                  <a:cubicBezTo>
                    <a:pt x="376" y="20"/>
                    <a:pt x="375" y="21"/>
                    <a:pt x="373" y="21"/>
                  </a:cubicBezTo>
                  <a:cubicBezTo>
                    <a:pt x="372" y="22"/>
                    <a:pt x="371" y="23"/>
                    <a:pt x="370" y="25"/>
                  </a:cubicBezTo>
                  <a:cubicBezTo>
                    <a:pt x="369" y="27"/>
                    <a:pt x="369" y="30"/>
                    <a:pt x="369" y="33"/>
                  </a:cubicBezTo>
                  <a:cubicBezTo>
                    <a:pt x="369" y="38"/>
                    <a:pt x="370" y="42"/>
                    <a:pt x="372" y="46"/>
                  </a:cubicBezTo>
                  <a:cubicBezTo>
                    <a:pt x="374" y="49"/>
                    <a:pt x="376" y="51"/>
                    <a:pt x="379" y="51"/>
                  </a:cubicBezTo>
                  <a:cubicBezTo>
                    <a:pt x="382" y="51"/>
                    <a:pt x="384" y="50"/>
                    <a:pt x="385" y="48"/>
                  </a:cubicBezTo>
                  <a:cubicBezTo>
                    <a:pt x="387" y="46"/>
                    <a:pt x="387" y="43"/>
                    <a:pt x="387" y="38"/>
                  </a:cubicBezTo>
                  <a:cubicBezTo>
                    <a:pt x="387" y="32"/>
                    <a:pt x="386" y="27"/>
                    <a:pt x="384" y="24"/>
                  </a:cubicBezTo>
                  <a:cubicBezTo>
                    <a:pt x="382" y="21"/>
                    <a:pt x="380" y="20"/>
                    <a:pt x="377" y="20"/>
                  </a:cubicBezTo>
                  <a:close/>
                  <a:moveTo>
                    <a:pt x="415" y="21"/>
                  </a:moveTo>
                  <a:cubicBezTo>
                    <a:pt x="415" y="44"/>
                    <a:pt x="415" y="44"/>
                    <a:pt x="415" y="44"/>
                  </a:cubicBezTo>
                  <a:cubicBezTo>
                    <a:pt x="415" y="47"/>
                    <a:pt x="416" y="49"/>
                    <a:pt x="416" y="50"/>
                  </a:cubicBezTo>
                  <a:cubicBezTo>
                    <a:pt x="417" y="51"/>
                    <a:pt x="418" y="51"/>
                    <a:pt x="420" y="51"/>
                  </a:cubicBezTo>
                  <a:cubicBezTo>
                    <a:pt x="423" y="51"/>
                    <a:pt x="423" y="51"/>
                    <a:pt x="423" y="51"/>
                  </a:cubicBezTo>
                  <a:cubicBezTo>
                    <a:pt x="423" y="53"/>
                    <a:pt x="423" y="53"/>
                    <a:pt x="423" y="53"/>
                  </a:cubicBezTo>
                  <a:cubicBezTo>
                    <a:pt x="403" y="53"/>
                    <a:pt x="403" y="53"/>
                    <a:pt x="403" y="53"/>
                  </a:cubicBezTo>
                  <a:cubicBezTo>
                    <a:pt x="403" y="51"/>
                    <a:pt x="403" y="51"/>
                    <a:pt x="403" y="51"/>
                  </a:cubicBezTo>
                  <a:cubicBezTo>
                    <a:pt x="405" y="51"/>
                    <a:pt x="405" y="51"/>
                    <a:pt x="405" y="51"/>
                  </a:cubicBezTo>
                  <a:cubicBezTo>
                    <a:pt x="406" y="51"/>
                    <a:pt x="407" y="51"/>
                    <a:pt x="408" y="51"/>
                  </a:cubicBezTo>
                  <a:cubicBezTo>
                    <a:pt x="409" y="50"/>
                    <a:pt x="409" y="49"/>
                    <a:pt x="409" y="49"/>
                  </a:cubicBezTo>
                  <a:cubicBezTo>
                    <a:pt x="410" y="48"/>
                    <a:pt x="410" y="46"/>
                    <a:pt x="410" y="44"/>
                  </a:cubicBezTo>
                  <a:cubicBezTo>
                    <a:pt x="410" y="21"/>
                    <a:pt x="410" y="21"/>
                    <a:pt x="410" y="21"/>
                  </a:cubicBezTo>
                  <a:cubicBezTo>
                    <a:pt x="403" y="21"/>
                    <a:pt x="403" y="21"/>
                    <a:pt x="403" y="21"/>
                  </a:cubicBezTo>
                  <a:cubicBezTo>
                    <a:pt x="403" y="19"/>
                    <a:pt x="403" y="19"/>
                    <a:pt x="403" y="19"/>
                  </a:cubicBezTo>
                  <a:cubicBezTo>
                    <a:pt x="410" y="19"/>
                    <a:pt x="410" y="19"/>
                    <a:pt x="410" y="19"/>
                  </a:cubicBezTo>
                  <a:cubicBezTo>
                    <a:pt x="410" y="16"/>
                    <a:pt x="410" y="16"/>
                    <a:pt x="410" y="16"/>
                  </a:cubicBezTo>
                  <a:cubicBezTo>
                    <a:pt x="410" y="13"/>
                    <a:pt x="410" y="10"/>
                    <a:pt x="411" y="7"/>
                  </a:cubicBezTo>
                  <a:cubicBezTo>
                    <a:pt x="413" y="5"/>
                    <a:pt x="414" y="3"/>
                    <a:pt x="416" y="2"/>
                  </a:cubicBezTo>
                  <a:cubicBezTo>
                    <a:pt x="418" y="0"/>
                    <a:pt x="421" y="0"/>
                    <a:pt x="423" y="0"/>
                  </a:cubicBezTo>
                  <a:cubicBezTo>
                    <a:pt x="426" y="0"/>
                    <a:pt x="428" y="1"/>
                    <a:pt x="430" y="2"/>
                  </a:cubicBezTo>
                  <a:cubicBezTo>
                    <a:pt x="431" y="3"/>
                    <a:pt x="432" y="5"/>
                    <a:pt x="432" y="6"/>
                  </a:cubicBezTo>
                  <a:cubicBezTo>
                    <a:pt x="432" y="7"/>
                    <a:pt x="432" y="7"/>
                    <a:pt x="431" y="8"/>
                  </a:cubicBezTo>
                  <a:cubicBezTo>
                    <a:pt x="431" y="9"/>
                    <a:pt x="430" y="9"/>
                    <a:pt x="429" y="9"/>
                  </a:cubicBezTo>
                  <a:cubicBezTo>
                    <a:pt x="429" y="9"/>
                    <a:pt x="428" y="8"/>
                    <a:pt x="428" y="8"/>
                  </a:cubicBezTo>
                  <a:cubicBezTo>
                    <a:pt x="427" y="7"/>
                    <a:pt x="427" y="7"/>
                    <a:pt x="425" y="5"/>
                  </a:cubicBezTo>
                  <a:cubicBezTo>
                    <a:pt x="425" y="4"/>
                    <a:pt x="424" y="3"/>
                    <a:pt x="423" y="2"/>
                  </a:cubicBezTo>
                  <a:cubicBezTo>
                    <a:pt x="422" y="2"/>
                    <a:pt x="421" y="1"/>
                    <a:pt x="421" y="1"/>
                  </a:cubicBezTo>
                  <a:cubicBezTo>
                    <a:pt x="419" y="1"/>
                    <a:pt x="419" y="2"/>
                    <a:pt x="418" y="2"/>
                  </a:cubicBezTo>
                  <a:cubicBezTo>
                    <a:pt x="417" y="3"/>
                    <a:pt x="417" y="4"/>
                    <a:pt x="416" y="5"/>
                  </a:cubicBezTo>
                  <a:cubicBezTo>
                    <a:pt x="416" y="6"/>
                    <a:pt x="416" y="9"/>
                    <a:pt x="416" y="15"/>
                  </a:cubicBezTo>
                  <a:cubicBezTo>
                    <a:pt x="416" y="17"/>
                    <a:pt x="416" y="17"/>
                    <a:pt x="416" y="17"/>
                  </a:cubicBezTo>
                  <a:cubicBezTo>
                    <a:pt x="424" y="17"/>
                    <a:pt x="424" y="17"/>
                    <a:pt x="424" y="17"/>
                  </a:cubicBezTo>
                  <a:cubicBezTo>
                    <a:pt x="424" y="21"/>
                    <a:pt x="424" y="21"/>
                    <a:pt x="424" y="21"/>
                  </a:cubicBezTo>
                  <a:cubicBezTo>
                    <a:pt x="415" y="21"/>
                    <a:pt x="415" y="21"/>
                    <a:pt x="415" y="21"/>
                  </a:cubicBezTo>
                  <a:close/>
                  <a:moveTo>
                    <a:pt x="477" y="1"/>
                  </a:moveTo>
                  <a:cubicBezTo>
                    <a:pt x="477" y="19"/>
                    <a:pt x="477" y="19"/>
                    <a:pt x="477" y="19"/>
                  </a:cubicBezTo>
                  <a:cubicBezTo>
                    <a:pt x="475" y="19"/>
                    <a:pt x="475" y="19"/>
                    <a:pt x="475" y="19"/>
                  </a:cubicBezTo>
                  <a:cubicBezTo>
                    <a:pt x="475" y="15"/>
                    <a:pt x="474" y="13"/>
                    <a:pt x="473" y="11"/>
                  </a:cubicBezTo>
                  <a:cubicBezTo>
                    <a:pt x="472" y="9"/>
                    <a:pt x="470" y="7"/>
                    <a:pt x="468" y="6"/>
                  </a:cubicBezTo>
                  <a:cubicBezTo>
                    <a:pt x="466" y="5"/>
                    <a:pt x="464" y="4"/>
                    <a:pt x="462" y="4"/>
                  </a:cubicBezTo>
                  <a:cubicBezTo>
                    <a:pt x="459" y="4"/>
                    <a:pt x="457" y="5"/>
                    <a:pt x="456" y="7"/>
                  </a:cubicBezTo>
                  <a:cubicBezTo>
                    <a:pt x="454" y="8"/>
                    <a:pt x="453" y="10"/>
                    <a:pt x="453" y="12"/>
                  </a:cubicBezTo>
                  <a:cubicBezTo>
                    <a:pt x="453" y="13"/>
                    <a:pt x="454" y="15"/>
                    <a:pt x="455" y="16"/>
                  </a:cubicBezTo>
                  <a:cubicBezTo>
                    <a:pt x="457" y="18"/>
                    <a:pt x="460" y="20"/>
                    <a:pt x="465" y="23"/>
                  </a:cubicBezTo>
                  <a:cubicBezTo>
                    <a:pt x="470" y="26"/>
                    <a:pt x="473" y="28"/>
                    <a:pt x="475" y="29"/>
                  </a:cubicBezTo>
                  <a:cubicBezTo>
                    <a:pt x="476" y="31"/>
                    <a:pt x="477" y="32"/>
                    <a:pt x="479" y="34"/>
                  </a:cubicBezTo>
                  <a:cubicBezTo>
                    <a:pt x="479" y="36"/>
                    <a:pt x="480" y="38"/>
                    <a:pt x="480" y="40"/>
                  </a:cubicBezTo>
                  <a:cubicBezTo>
                    <a:pt x="480" y="44"/>
                    <a:pt x="478" y="47"/>
                    <a:pt x="475" y="50"/>
                  </a:cubicBezTo>
                  <a:cubicBezTo>
                    <a:pt x="473" y="53"/>
                    <a:pt x="469" y="54"/>
                    <a:pt x="465" y="54"/>
                  </a:cubicBezTo>
                  <a:cubicBezTo>
                    <a:pt x="463" y="54"/>
                    <a:pt x="462" y="54"/>
                    <a:pt x="461" y="53"/>
                  </a:cubicBezTo>
                  <a:cubicBezTo>
                    <a:pt x="460" y="53"/>
                    <a:pt x="458" y="53"/>
                    <a:pt x="456" y="52"/>
                  </a:cubicBezTo>
                  <a:cubicBezTo>
                    <a:pt x="454" y="51"/>
                    <a:pt x="453" y="51"/>
                    <a:pt x="452" y="51"/>
                  </a:cubicBezTo>
                  <a:cubicBezTo>
                    <a:pt x="451" y="51"/>
                    <a:pt x="451" y="51"/>
                    <a:pt x="450" y="51"/>
                  </a:cubicBezTo>
                  <a:cubicBezTo>
                    <a:pt x="450" y="52"/>
                    <a:pt x="450" y="53"/>
                    <a:pt x="449" y="54"/>
                  </a:cubicBezTo>
                  <a:cubicBezTo>
                    <a:pt x="448" y="54"/>
                    <a:pt x="448" y="54"/>
                    <a:pt x="448" y="54"/>
                  </a:cubicBezTo>
                  <a:cubicBezTo>
                    <a:pt x="448" y="37"/>
                    <a:pt x="448" y="37"/>
                    <a:pt x="448" y="37"/>
                  </a:cubicBezTo>
                  <a:cubicBezTo>
                    <a:pt x="449" y="37"/>
                    <a:pt x="449" y="37"/>
                    <a:pt x="449" y="37"/>
                  </a:cubicBezTo>
                  <a:cubicBezTo>
                    <a:pt x="450" y="40"/>
                    <a:pt x="451" y="43"/>
                    <a:pt x="452" y="45"/>
                  </a:cubicBezTo>
                  <a:cubicBezTo>
                    <a:pt x="453" y="46"/>
                    <a:pt x="455" y="48"/>
                    <a:pt x="457" y="49"/>
                  </a:cubicBezTo>
                  <a:cubicBezTo>
                    <a:pt x="459" y="50"/>
                    <a:pt x="461" y="51"/>
                    <a:pt x="464" y="51"/>
                  </a:cubicBezTo>
                  <a:cubicBezTo>
                    <a:pt x="467" y="51"/>
                    <a:pt x="469" y="50"/>
                    <a:pt x="471" y="48"/>
                  </a:cubicBezTo>
                  <a:cubicBezTo>
                    <a:pt x="473" y="47"/>
                    <a:pt x="473" y="45"/>
                    <a:pt x="473" y="43"/>
                  </a:cubicBezTo>
                  <a:cubicBezTo>
                    <a:pt x="473" y="41"/>
                    <a:pt x="473" y="40"/>
                    <a:pt x="473" y="39"/>
                  </a:cubicBezTo>
                  <a:cubicBezTo>
                    <a:pt x="472" y="38"/>
                    <a:pt x="471" y="37"/>
                    <a:pt x="469" y="35"/>
                  </a:cubicBezTo>
                  <a:cubicBezTo>
                    <a:pt x="469" y="35"/>
                    <a:pt x="466" y="33"/>
                    <a:pt x="462" y="31"/>
                  </a:cubicBezTo>
                  <a:cubicBezTo>
                    <a:pt x="458" y="28"/>
                    <a:pt x="455" y="26"/>
                    <a:pt x="453" y="25"/>
                  </a:cubicBezTo>
                  <a:cubicBezTo>
                    <a:pt x="451" y="23"/>
                    <a:pt x="450" y="22"/>
                    <a:pt x="449" y="20"/>
                  </a:cubicBezTo>
                  <a:cubicBezTo>
                    <a:pt x="448" y="19"/>
                    <a:pt x="448" y="17"/>
                    <a:pt x="448" y="15"/>
                  </a:cubicBezTo>
                  <a:cubicBezTo>
                    <a:pt x="448" y="11"/>
                    <a:pt x="449" y="8"/>
                    <a:pt x="452" y="5"/>
                  </a:cubicBezTo>
                  <a:cubicBezTo>
                    <a:pt x="455" y="3"/>
                    <a:pt x="458" y="1"/>
                    <a:pt x="462" y="1"/>
                  </a:cubicBezTo>
                  <a:cubicBezTo>
                    <a:pt x="464" y="1"/>
                    <a:pt x="467" y="2"/>
                    <a:pt x="470" y="3"/>
                  </a:cubicBezTo>
                  <a:cubicBezTo>
                    <a:pt x="471" y="4"/>
                    <a:pt x="472" y="4"/>
                    <a:pt x="473" y="4"/>
                  </a:cubicBezTo>
                  <a:cubicBezTo>
                    <a:pt x="473" y="4"/>
                    <a:pt x="474" y="4"/>
                    <a:pt x="474" y="4"/>
                  </a:cubicBezTo>
                  <a:cubicBezTo>
                    <a:pt x="475" y="3"/>
                    <a:pt x="475" y="3"/>
                    <a:pt x="475" y="1"/>
                  </a:cubicBezTo>
                  <a:cubicBezTo>
                    <a:pt x="477" y="1"/>
                    <a:pt x="477" y="1"/>
                    <a:pt x="477" y="1"/>
                  </a:cubicBezTo>
                  <a:close/>
                  <a:moveTo>
                    <a:pt x="517" y="40"/>
                  </a:moveTo>
                  <a:cubicBezTo>
                    <a:pt x="517" y="44"/>
                    <a:pt x="515" y="48"/>
                    <a:pt x="512" y="50"/>
                  </a:cubicBezTo>
                  <a:cubicBezTo>
                    <a:pt x="510" y="53"/>
                    <a:pt x="507" y="54"/>
                    <a:pt x="504" y="54"/>
                  </a:cubicBezTo>
                  <a:cubicBezTo>
                    <a:pt x="500" y="54"/>
                    <a:pt x="497" y="52"/>
                    <a:pt x="494" y="49"/>
                  </a:cubicBezTo>
                  <a:cubicBezTo>
                    <a:pt x="491" y="46"/>
                    <a:pt x="490" y="41"/>
                    <a:pt x="490" y="36"/>
                  </a:cubicBezTo>
                  <a:cubicBezTo>
                    <a:pt x="490" y="31"/>
                    <a:pt x="492" y="26"/>
                    <a:pt x="495" y="23"/>
                  </a:cubicBezTo>
                  <a:cubicBezTo>
                    <a:pt x="498" y="19"/>
                    <a:pt x="501" y="17"/>
                    <a:pt x="506" y="17"/>
                  </a:cubicBezTo>
                  <a:cubicBezTo>
                    <a:pt x="509" y="17"/>
                    <a:pt x="512" y="18"/>
                    <a:pt x="514" y="20"/>
                  </a:cubicBezTo>
                  <a:cubicBezTo>
                    <a:pt x="516" y="22"/>
                    <a:pt x="517" y="24"/>
                    <a:pt x="517" y="26"/>
                  </a:cubicBezTo>
                  <a:cubicBezTo>
                    <a:pt x="517" y="27"/>
                    <a:pt x="517" y="27"/>
                    <a:pt x="516" y="28"/>
                  </a:cubicBezTo>
                  <a:cubicBezTo>
                    <a:pt x="516" y="29"/>
                    <a:pt x="515" y="29"/>
                    <a:pt x="514" y="29"/>
                  </a:cubicBezTo>
                  <a:cubicBezTo>
                    <a:pt x="512" y="29"/>
                    <a:pt x="511" y="29"/>
                    <a:pt x="511" y="27"/>
                  </a:cubicBezTo>
                  <a:cubicBezTo>
                    <a:pt x="510" y="27"/>
                    <a:pt x="510" y="26"/>
                    <a:pt x="510" y="25"/>
                  </a:cubicBezTo>
                  <a:cubicBezTo>
                    <a:pt x="510" y="23"/>
                    <a:pt x="509" y="22"/>
                    <a:pt x="508" y="21"/>
                  </a:cubicBezTo>
                  <a:cubicBezTo>
                    <a:pt x="507" y="21"/>
                    <a:pt x="506" y="20"/>
                    <a:pt x="505" y="20"/>
                  </a:cubicBezTo>
                  <a:cubicBezTo>
                    <a:pt x="502" y="20"/>
                    <a:pt x="500" y="21"/>
                    <a:pt x="499" y="23"/>
                  </a:cubicBezTo>
                  <a:cubicBezTo>
                    <a:pt x="497" y="25"/>
                    <a:pt x="496" y="29"/>
                    <a:pt x="496" y="33"/>
                  </a:cubicBezTo>
                  <a:cubicBezTo>
                    <a:pt x="496" y="37"/>
                    <a:pt x="497" y="40"/>
                    <a:pt x="499" y="43"/>
                  </a:cubicBezTo>
                  <a:cubicBezTo>
                    <a:pt x="501" y="47"/>
                    <a:pt x="503" y="48"/>
                    <a:pt x="507" y="48"/>
                  </a:cubicBezTo>
                  <a:cubicBezTo>
                    <a:pt x="509" y="48"/>
                    <a:pt x="511" y="47"/>
                    <a:pt x="513" y="46"/>
                  </a:cubicBezTo>
                  <a:cubicBezTo>
                    <a:pt x="514" y="45"/>
                    <a:pt x="515" y="43"/>
                    <a:pt x="517" y="40"/>
                  </a:cubicBezTo>
                  <a:cubicBezTo>
                    <a:pt x="517" y="40"/>
                    <a:pt x="517" y="40"/>
                    <a:pt x="517" y="40"/>
                  </a:cubicBezTo>
                  <a:close/>
                  <a:moveTo>
                    <a:pt x="534" y="0"/>
                  </a:moveTo>
                  <a:cubicBezTo>
                    <a:pt x="535" y="0"/>
                    <a:pt x="536" y="0"/>
                    <a:pt x="537" y="1"/>
                  </a:cubicBezTo>
                  <a:cubicBezTo>
                    <a:pt x="537" y="2"/>
                    <a:pt x="538" y="3"/>
                    <a:pt x="538" y="4"/>
                  </a:cubicBezTo>
                  <a:cubicBezTo>
                    <a:pt x="538" y="5"/>
                    <a:pt x="537" y="6"/>
                    <a:pt x="537" y="7"/>
                  </a:cubicBezTo>
                  <a:cubicBezTo>
                    <a:pt x="536" y="7"/>
                    <a:pt x="535" y="8"/>
                    <a:pt x="534" y="8"/>
                  </a:cubicBezTo>
                  <a:cubicBezTo>
                    <a:pt x="533" y="8"/>
                    <a:pt x="532" y="7"/>
                    <a:pt x="532" y="7"/>
                  </a:cubicBezTo>
                  <a:cubicBezTo>
                    <a:pt x="531" y="6"/>
                    <a:pt x="531" y="5"/>
                    <a:pt x="531" y="4"/>
                  </a:cubicBezTo>
                  <a:cubicBezTo>
                    <a:pt x="531" y="3"/>
                    <a:pt x="531" y="2"/>
                    <a:pt x="532" y="1"/>
                  </a:cubicBezTo>
                  <a:cubicBezTo>
                    <a:pt x="532" y="0"/>
                    <a:pt x="533" y="0"/>
                    <a:pt x="534" y="0"/>
                  </a:cubicBezTo>
                  <a:close/>
                  <a:moveTo>
                    <a:pt x="537" y="18"/>
                  </a:moveTo>
                  <a:cubicBezTo>
                    <a:pt x="537" y="45"/>
                    <a:pt x="537" y="45"/>
                    <a:pt x="537" y="45"/>
                  </a:cubicBezTo>
                  <a:cubicBezTo>
                    <a:pt x="537" y="47"/>
                    <a:pt x="537" y="49"/>
                    <a:pt x="537" y="49"/>
                  </a:cubicBezTo>
                  <a:cubicBezTo>
                    <a:pt x="538" y="50"/>
                    <a:pt x="538" y="51"/>
                    <a:pt x="539" y="51"/>
                  </a:cubicBezTo>
                  <a:cubicBezTo>
                    <a:pt x="539" y="51"/>
                    <a:pt x="540" y="51"/>
                    <a:pt x="542" y="51"/>
                  </a:cubicBezTo>
                  <a:cubicBezTo>
                    <a:pt x="542" y="53"/>
                    <a:pt x="542" y="53"/>
                    <a:pt x="542" y="53"/>
                  </a:cubicBezTo>
                  <a:cubicBezTo>
                    <a:pt x="526" y="53"/>
                    <a:pt x="526" y="53"/>
                    <a:pt x="526" y="53"/>
                  </a:cubicBezTo>
                  <a:cubicBezTo>
                    <a:pt x="526" y="51"/>
                    <a:pt x="526" y="51"/>
                    <a:pt x="526" y="51"/>
                  </a:cubicBezTo>
                  <a:cubicBezTo>
                    <a:pt x="527" y="51"/>
                    <a:pt x="529" y="51"/>
                    <a:pt x="529" y="51"/>
                  </a:cubicBezTo>
                  <a:cubicBezTo>
                    <a:pt x="529" y="51"/>
                    <a:pt x="530" y="50"/>
                    <a:pt x="530" y="49"/>
                  </a:cubicBezTo>
                  <a:cubicBezTo>
                    <a:pt x="531" y="49"/>
                    <a:pt x="531" y="47"/>
                    <a:pt x="531" y="45"/>
                  </a:cubicBezTo>
                  <a:cubicBezTo>
                    <a:pt x="531" y="32"/>
                    <a:pt x="531" y="32"/>
                    <a:pt x="531" y="32"/>
                  </a:cubicBezTo>
                  <a:cubicBezTo>
                    <a:pt x="531" y="28"/>
                    <a:pt x="531" y="26"/>
                    <a:pt x="530" y="25"/>
                  </a:cubicBezTo>
                  <a:cubicBezTo>
                    <a:pt x="530" y="24"/>
                    <a:pt x="530" y="23"/>
                    <a:pt x="529" y="23"/>
                  </a:cubicBezTo>
                  <a:cubicBezTo>
                    <a:pt x="529" y="23"/>
                    <a:pt x="529" y="23"/>
                    <a:pt x="528" y="23"/>
                  </a:cubicBezTo>
                  <a:cubicBezTo>
                    <a:pt x="527" y="23"/>
                    <a:pt x="526" y="23"/>
                    <a:pt x="525" y="23"/>
                  </a:cubicBezTo>
                  <a:cubicBezTo>
                    <a:pt x="525" y="22"/>
                    <a:pt x="525" y="22"/>
                    <a:pt x="525" y="22"/>
                  </a:cubicBezTo>
                  <a:cubicBezTo>
                    <a:pt x="535" y="18"/>
                    <a:pt x="535" y="18"/>
                    <a:pt x="535" y="18"/>
                  </a:cubicBezTo>
                  <a:cubicBezTo>
                    <a:pt x="537" y="18"/>
                    <a:pt x="537" y="18"/>
                    <a:pt x="537" y="18"/>
                  </a:cubicBezTo>
                  <a:close/>
                  <a:moveTo>
                    <a:pt x="555" y="31"/>
                  </a:moveTo>
                  <a:cubicBezTo>
                    <a:pt x="555" y="37"/>
                    <a:pt x="557" y="40"/>
                    <a:pt x="559" y="43"/>
                  </a:cubicBezTo>
                  <a:cubicBezTo>
                    <a:pt x="561" y="46"/>
                    <a:pt x="564" y="48"/>
                    <a:pt x="567" y="48"/>
                  </a:cubicBezTo>
                  <a:cubicBezTo>
                    <a:pt x="569" y="48"/>
                    <a:pt x="571" y="47"/>
                    <a:pt x="573" y="46"/>
                  </a:cubicBezTo>
                  <a:cubicBezTo>
                    <a:pt x="575" y="45"/>
                    <a:pt x="576" y="43"/>
                    <a:pt x="577" y="39"/>
                  </a:cubicBezTo>
                  <a:cubicBezTo>
                    <a:pt x="578" y="40"/>
                    <a:pt x="578" y="40"/>
                    <a:pt x="578" y="40"/>
                  </a:cubicBezTo>
                  <a:cubicBezTo>
                    <a:pt x="578" y="43"/>
                    <a:pt x="576" y="47"/>
                    <a:pt x="574" y="49"/>
                  </a:cubicBezTo>
                  <a:cubicBezTo>
                    <a:pt x="571" y="52"/>
                    <a:pt x="568" y="53"/>
                    <a:pt x="565" y="53"/>
                  </a:cubicBezTo>
                  <a:cubicBezTo>
                    <a:pt x="561" y="53"/>
                    <a:pt x="557" y="52"/>
                    <a:pt x="555" y="49"/>
                  </a:cubicBezTo>
                  <a:cubicBezTo>
                    <a:pt x="552" y="45"/>
                    <a:pt x="551" y="41"/>
                    <a:pt x="551" y="36"/>
                  </a:cubicBezTo>
                  <a:cubicBezTo>
                    <a:pt x="551" y="30"/>
                    <a:pt x="552" y="25"/>
                    <a:pt x="555" y="22"/>
                  </a:cubicBezTo>
                  <a:cubicBezTo>
                    <a:pt x="558" y="19"/>
                    <a:pt x="561" y="17"/>
                    <a:pt x="566" y="17"/>
                  </a:cubicBezTo>
                  <a:cubicBezTo>
                    <a:pt x="569" y="17"/>
                    <a:pt x="573" y="19"/>
                    <a:pt x="575" y="21"/>
                  </a:cubicBezTo>
                  <a:cubicBezTo>
                    <a:pt x="577" y="23"/>
                    <a:pt x="579" y="27"/>
                    <a:pt x="579" y="31"/>
                  </a:cubicBezTo>
                  <a:cubicBezTo>
                    <a:pt x="555" y="31"/>
                    <a:pt x="555" y="31"/>
                    <a:pt x="555" y="31"/>
                  </a:cubicBezTo>
                  <a:close/>
                  <a:moveTo>
                    <a:pt x="555" y="29"/>
                  </a:moveTo>
                  <a:cubicBezTo>
                    <a:pt x="571" y="29"/>
                    <a:pt x="571" y="29"/>
                    <a:pt x="571" y="29"/>
                  </a:cubicBezTo>
                  <a:cubicBezTo>
                    <a:pt x="571" y="27"/>
                    <a:pt x="570" y="26"/>
                    <a:pt x="570" y="25"/>
                  </a:cubicBezTo>
                  <a:cubicBezTo>
                    <a:pt x="569" y="24"/>
                    <a:pt x="568" y="23"/>
                    <a:pt x="567" y="22"/>
                  </a:cubicBezTo>
                  <a:cubicBezTo>
                    <a:pt x="566" y="21"/>
                    <a:pt x="565" y="21"/>
                    <a:pt x="563" y="21"/>
                  </a:cubicBezTo>
                  <a:cubicBezTo>
                    <a:pt x="561" y="21"/>
                    <a:pt x="560" y="21"/>
                    <a:pt x="558" y="23"/>
                  </a:cubicBezTo>
                  <a:cubicBezTo>
                    <a:pt x="557" y="24"/>
                    <a:pt x="555" y="27"/>
                    <a:pt x="555" y="29"/>
                  </a:cubicBezTo>
                  <a:close/>
                  <a:moveTo>
                    <a:pt x="595" y="25"/>
                  </a:moveTo>
                  <a:cubicBezTo>
                    <a:pt x="599" y="20"/>
                    <a:pt x="603" y="18"/>
                    <a:pt x="606" y="18"/>
                  </a:cubicBezTo>
                  <a:cubicBezTo>
                    <a:pt x="608" y="18"/>
                    <a:pt x="609" y="18"/>
                    <a:pt x="611" y="19"/>
                  </a:cubicBezTo>
                  <a:cubicBezTo>
                    <a:pt x="612" y="20"/>
                    <a:pt x="613" y="21"/>
                    <a:pt x="614" y="23"/>
                  </a:cubicBezTo>
                  <a:cubicBezTo>
                    <a:pt x="615" y="25"/>
                    <a:pt x="615" y="27"/>
                    <a:pt x="615" y="30"/>
                  </a:cubicBezTo>
                  <a:cubicBezTo>
                    <a:pt x="615" y="45"/>
                    <a:pt x="615" y="45"/>
                    <a:pt x="615" y="45"/>
                  </a:cubicBezTo>
                  <a:cubicBezTo>
                    <a:pt x="615" y="47"/>
                    <a:pt x="615" y="48"/>
                    <a:pt x="615" y="49"/>
                  </a:cubicBezTo>
                  <a:cubicBezTo>
                    <a:pt x="616" y="50"/>
                    <a:pt x="616" y="50"/>
                    <a:pt x="617" y="51"/>
                  </a:cubicBezTo>
                  <a:cubicBezTo>
                    <a:pt x="617" y="51"/>
                    <a:pt x="618" y="51"/>
                    <a:pt x="620" y="51"/>
                  </a:cubicBezTo>
                  <a:cubicBezTo>
                    <a:pt x="620" y="52"/>
                    <a:pt x="620" y="52"/>
                    <a:pt x="620" y="52"/>
                  </a:cubicBezTo>
                  <a:cubicBezTo>
                    <a:pt x="604" y="52"/>
                    <a:pt x="604" y="52"/>
                    <a:pt x="604" y="52"/>
                  </a:cubicBezTo>
                  <a:cubicBezTo>
                    <a:pt x="604" y="51"/>
                    <a:pt x="604" y="51"/>
                    <a:pt x="604" y="51"/>
                  </a:cubicBezTo>
                  <a:cubicBezTo>
                    <a:pt x="605" y="51"/>
                    <a:pt x="605" y="51"/>
                    <a:pt x="605" y="51"/>
                  </a:cubicBezTo>
                  <a:cubicBezTo>
                    <a:pt x="606" y="51"/>
                    <a:pt x="607" y="51"/>
                    <a:pt x="608" y="50"/>
                  </a:cubicBezTo>
                  <a:cubicBezTo>
                    <a:pt x="609" y="50"/>
                    <a:pt x="609" y="49"/>
                    <a:pt x="609" y="48"/>
                  </a:cubicBezTo>
                  <a:cubicBezTo>
                    <a:pt x="609" y="48"/>
                    <a:pt x="609" y="47"/>
                    <a:pt x="609" y="45"/>
                  </a:cubicBezTo>
                  <a:cubicBezTo>
                    <a:pt x="609" y="31"/>
                    <a:pt x="609" y="31"/>
                    <a:pt x="609" y="31"/>
                  </a:cubicBezTo>
                  <a:cubicBezTo>
                    <a:pt x="609" y="27"/>
                    <a:pt x="609" y="25"/>
                    <a:pt x="608" y="24"/>
                  </a:cubicBezTo>
                  <a:cubicBezTo>
                    <a:pt x="607" y="23"/>
                    <a:pt x="606" y="22"/>
                    <a:pt x="604" y="22"/>
                  </a:cubicBezTo>
                  <a:cubicBezTo>
                    <a:pt x="601" y="22"/>
                    <a:pt x="598" y="23"/>
                    <a:pt x="595" y="27"/>
                  </a:cubicBezTo>
                  <a:cubicBezTo>
                    <a:pt x="595" y="45"/>
                    <a:pt x="595" y="45"/>
                    <a:pt x="595" y="45"/>
                  </a:cubicBezTo>
                  <a:cubicBezTo>
                    <a:pt x="595" y="47"/>
                    <a:pt x="595" y="48"/>
                    <a:pt x="596" y="49"/>
                  </a:cubicBezTo>
                  <a:cubicBezTo>
                    <a:pt x="596" y="50"/>
                    <a:pt x="597" y="50"/>
                    <a:pt x="597" y="51"/>
                  </a:cubicBezTo>
                  <a:cubicBezTo>
                    <a:pt x="597" y="51"/>
                    <a:pt x="599" y="51"/>
                    <a:pt x="601" y="51"/>
                  </a:cubicBezTo>
                  <a:cubicBezTo>
                    <a:pt x="601" y="52"/>
                    <a:pt x="601" y="52"/>
                    <a:pt x="601" y="52"/>
                  </a:cubicBezTo>
                  <a:cubicBezTo>
                    <a:pt x="585" y="52"/>
                    <a:pt x="585" y="52"/>
                    <a:pt x="585" y="52"/>
                  </a:cubicBezTo>
                  <a:cubicBezTo>
                    <a:pt x="585" y="51"/>
                    <a:pt x="585" y="51"/>
                    <a:pt x="585" y="51"/>
                  </a:cubicBezTo>
                  <a:cubicBezTo>
                    <a:pt x="585" y="51"/>
                    <a:pt x="585" y="51"/>
                    <a:pt x="585" y="51"/>
                  </a:cubicBezTo>
                  <a:cubicBezTo>
                    <a:pt x="587" y="51"/>
                    <a:pt x="588" y="51"/>
                    <a:pt x="589" y="50"/>
                  </a:cubicBezTo>
                  <a:cubicBezTo>
                    <a:pt x="589" y="49"/>
                    <a:pt x="589" y="47"/>
                    <a:pt x="589" y="45"/>
                  </a:cubicBezTo>
                  <a:cubicBezTo>
                    <a:pt x="589" y="32"/>
                    <a:pt x="589" y="32"/>
                    <a:pt x="589" y="32"/>
                  </a:cubicBezTo>
                  <a:cubicBezTo>
                    <a:pt x="589" y="28"/>
                    <a:pt x="589" y="25"/>
                    <a:pt x="589" y="24"/>
                  </a:cubicBezTo>
                  <a:cubicBezTo>
                    <a:pt x="589" y="23"/>
                    <a:pt x="589" y="23"/>
                    <a:pt x="588" y="22"/>
                  </a:cubicBezTo>
                  <a:cubicBezTo>
                    <a:pt x="588" y="22"/>
                    <a:pt x="587" y="22"/>
                    <a:pt x="587" y="22"/>
                  </a:cubicBezTo>
                  <a:cubicBezTo>
                    <a:pt x="586" y="22"/>
                    <a:pt x="585" y="22"/>
                    <a:pt x="584" y="22"/>
                  </a:cubicBezTo>
                  <a:cubicBezTo>
                    <a:pt x="584" y="21"/>
                    <a:pt x="584" y="21"/>
                    <a:pt x="584" y="21"/>
                  </a:cubicBezTo>
                  <a:cubicBezTo>
                    <a:pt x="594" y="17"/>
                    <a:pt x="594" y="17"/>
                    <a:pt x="594" y="17"/>
                  </a:cubicBezTo>
                  <a:cubicBezTo>
                    <a:pt x="595" y="17"/>
                    <a:pt x="595" y="17"/>
                    <a:pt x="595" y="17"/>
                  </a:cubicBezTo>
                  <a:cubicBezTo>
                    <a:pt x="595" y="25"/>
                    <a:pt x="595" y="25"/>
                    <a:pt x="595" y="25"/>
                  </a:cubicBezTo>
                  <a:close/>
                  <a:moveTo>
                    <a:pt x="654" y="40"/>
                  </a:moveTo>
                  <a:cubicBezTo>
                    <a:pt x="653" y="44"/>
                    <a:pt x="651" y="48"/>
                    <a:pt x="649" y="50"/>
                  </a:cubicBezTo>
                  <a:cubicBezTo>
                    <a:pt x="646" y="53"/>
                    <a:pt x="643" y="54"/>
                    <a:pt x="640" y="54"/>
                  </a:cubicBezTo>
                  <a:cubicBezTo>
                    <a:pt x="637" y="54"/>
                    <a:pt x="633" y="52"/>
                    <a:pt x="631" y="49"/>
                  </a:cubicBezTo>
                  <a:cubicBezTo>
                    <a:pt x="628" y="46"/>
                    <a:pt x="627" y="41"/>
                    <a:pt x="627" y="36"/>
                  </a:cubicBezTo>
                  <a:cubicBezTo>
                    <a:pt x="627" y="31"/>
                    <a:pt x="628" y="26"/>
                    <a:pt x="631" y="23"/>
                  </a:cubicBezTo>
                  <a:cubicBezTo>
                    <a:pt x="634" y="19"/>
                    <a:pt x="638" y="17"/>
                    <a:pt x="642" y="17"/>
                  </a:cubicBezTo>
                  <a:cubicBezTo>
                    <a:pt x="645" y="17"/>
                    <a:pt x="648" y="18"/>
                    <a:pt x="650" y="20"/>
                  </a:cubicBezTo>
                  <a:cubicBezTo>
                    <a:pt x="652" y="22"/>
                    <a:pt x="653" y="24"/>
                    <a:pt x="653" y="26"/>
                  </a:cubicBezTo>
                  <a:cubicBezTo>
                    <a:pt x="653" y="27"/>
                    <a:pt x="653" y="27"/>
                    <a:pt x="653" y="28"/>
                  </a:cubicBezTo>
                  <a:cubicBezTo>
                    <a:pt x="652" y="29"/>
                    <a:pt x="651" y="29"/>
                    <a:pt x="650" y="29"/>
                  </a:cubicBezTo>
                  <a:cubicBezTo>
                    <a:pt x="649" y="29"/>
                    <a:pt x="648" y="29"/>
                    <a:pt x="647" y="27"/>
                  </a:cubicBezTo>
                  <a:cubicBezTo>
                    <a:pt x="647" y="27"/>
                    <a:pt x="646" y="26"/>
                    <a:pt x="646" y="25"/>
                  </a:cubicBezTo>
                  <a:cubicBezTo>
                    <a:pt x="646" y="23"/>
                    <a:pt x="645" y="22"/>
                    <a:pt x="645" y="21"/>
                  </a:cubicBezTo>
                  <a:cubicBezTo>
                    <a:pt x="644" y="21"/>
                    <a:pt x="643" y="20"/>
                    <a:pt x="641" y="20"/>
                  </a:cubicBezTo>
                  <a:cubicBezTo>
                    <a:pt x="639" y="20"/>
                    <a:pt x="637" y="21"/>
                    <a:pt x="635" y="23"/>
                  </a:cubicBezTo>
                  <a:cubicBezTo>
                    <a:pt x="633" y="25"/>
                    <a:pt x="633" y="29"/>
                    <a:pt x="633" y="33"/>
                  </a:cubicBezTo>
                  <a:cubicBezTo>
                    <a:pt x="633" y="37"/>
                    <a:pt x="633" y="40"/>
                    <a:pt x="635" y="43"/>
                  </a:cubicBezTo>
                  <a:cubicBezTo>
                    <a:pt x="637" y="47"/>
                    <a:pt x="640" y="48"/>
                    <a:pt x="643" y="48"/>
                  </a:cubicBezTo>
                  <a:cubicBezTo>
                    <a:pt x="645" y="48"/>
                    <a:pt x="647" y="47"/>
                    <a:pt x="649" y="46"/>
                  </a:cubicBezTo>
                  <a:cubicBezTo>
                    <a:pt x="651" y="45"/>
                    <a:pt x="652" y="43"/>
                    <a:pt x="654" y="40"/>
                  </a:cubicBezTo>
                  <a:cubicBezTo>
                    <a:pt x="654" y="40"/>
                    <a:pt x="654" y="40"/>
                    <a:pt x="654" y="40"/>
                  </a:cubicBezTo>
                  <a:close/>
                  <a:moveTo>
                    <a:pt x="668" y="31"/>
                  </a:moveTo>
                  <a:cubicBezTo>
                    <a:pt x="668" y="37"/>
                    <a:pt x="669" y="40"/>
                    <a:pt x="671" y="43"/>
                  </a:cubicBezTo>
                  <a:cubicBezTo>
                    <a:pt x="674" y="46"/>
                    <a:pt x="677" y="48"/>
                    <a:pt x="680" y="48"/>
                  </a:cubicBezTo>
                  <a:cubicBezTo>
                    <a:pt x="682" y="48"/>
                    <a:pt x="684" y="47"/>
                    <a:pt x="685" y="46"/>
                  </a:cubicBezTo>
                  <a:cubicBezTo>
                    <a:pt x="687" y="45"/>
                    <a:pt x="688" y="43"/>
                    <a:pt x="689" y="39"/>
                  </a:cubicBezTo>
                  <a:cubicBezTo>
                    <a:pt x="691" y="40"/>
                    <a:pt x="691" y="40"/>
                    <a:pt x="691" y="40"/>
                  </a:cubicBezTo>
                  <a:cubicBezTo>
                    <a:pt x="690" y="43"/>
                    <a:pt x="689" y="47"/>
                    <a:pt x="686" y="49"/>
                  </a:cubicBezTo>
                  <a:cubicBezTo>
                    <a:pt x="684" y="52"/>
                    <a:pt x="681" y="53"/>
                    <a:pt x="677" y="53"/>
                  </a:cubicBezTo>
                  <a:cubicBezTo>
                    <a:pt x="673" y="53"/>
                    <a:pt x="670" y="52"/>
                    <a:pt x="667" y="49"/>
                  </a:cubicBezTo>
                  <a:cubicBezTo>
                    <a:pt x="664" y="45"/>
                    <a:pt x="663" y="41"/>
                    <a:pt x="663" y="36"/>
                  </a:cubicBezTo>
                  <a:cubicBezTo>
                    <a:pt x="663" y="30"/>
                    <a:pt x="665" y="25"/>
                    <a:pt x="667" y="22"/>
                  </a:cubicBezTo>
                  <a:cubicBezTo>
                    <a:pt x="670" y="19"/>
                    <a:pt x="674" y="17"/>
                    <a:pt x="678" y="17"/>
                  </a:cubicBezTo>
                  <a:cubicBezTo>
                    <a:pt x="682" y="17"/>
                    <a:pt x="685" y="19"/>
                    <a:pt x="687" y="21"/>
                  </a:cubicBezTo>
                  <a:cubicBezTo>
                    <a:pt x="690" y="23"/>
                    <a:pt x="691" y="27"/>
                    <a:pt x="691" y="31"/>
                  </a:cubicBezTo>
                  <a:cubicBezTo>
                    <a:pt x="668" y="31"/>
                    <a:pt x="668" y="31"/>
                    <a:pt x="668" y="31"/>
                  </a:cubicBezTo>
                  <a:close/>
                  <a:moveTo>
                    <a:pt x="668" y="29"/>
                  </a:moveTo>
                  <a:cubicBezTo>
                    <a:pt x="683" y="29"/>
                    <a:pt x="683" y="29"/>
                    <a:pt x="683" y="29"/>
                  </a:cubicBezTo>
                  <a:cubicBezTo>
                    <a:pt x="683" y="27"/>
                    <a:pt x="683" y="26"/>
                    <a:pt x="682" y="25"/>
                  </a:cubicBezTo>
                  <a:cubicBezTo>
                    <a:pt x="682" y="24"/>
                    <a:pt x="681" y="23"/>
                    <a:pt x="679" y="22"/>
                  </a:cubicBezTo>
                  <a:cubicBezTo>
                    <a:pt x="678" y="21"/>
                    <a:pt x="677" y="21"/>
                    <a:pt x="676" y="21"/>
                  </a:cubicBezTo>
                  <a:cubicBezTo>
                    <a:pt x="674" y="21"/>
                    <a:pt x="672" y="21"/>
                    <a:pt x="671" y="23"/>
                  </a:cubicBezTo>
                  <a:cubicBezTo>
                    <a:pt x="669" y="24"/>
                    <a:pt x="668" y="27"/>
                    <a:pt x="668" y="29"/>
                  </a:cubicBezTo>
                  <a:close/>
                  <a:moveTo>
                    <a:pt x="731" y="48"/>
                  </a:moveTo>
                  <a:cubicBezTo>
                    <a:pt x="728" y="51"/>
                    <a:pt x="726" y="52"/>
                    <a:pt x="725" y="53"/>
                  </a:cubicBezTo>
                  <a:cubicBezTo>
                    <a:pt x="724" y="53"/>
                    <a:pt x="722" y="53"/>
                    <a:pt x="721" y="53"/>
                  </a:cubicBezTo>
                  <a:cubicBezTo>
                    <a:pt x="719" y="53"/>
                    <a:pt x="717" y="53"/>
                    <a:pt x="715" y="51"/>
                  </a:cubicBezTo>
                  <a:cubicBezTo>
                    <a:pt x="714" y="49"/>
                    <a:pt x="713" y="47"/>
                    <a:pt x="713" y="45"/>
                  </a:cubicBezTo>
                  <a:cubicBezTo>
                    <a:pt x="713" y="43"/>
                    <a:pt x="714" y="41"/>
                    <a:pt x="715" y="40"/>
                  </a:cubicBezTo>
                  <a:cubicBezTo>
                    <a:pt x="715" y="39"/>
                    <a:pt x="717" y="37"/>
                    <a:pt x="720" y="35"/>
                  </a:cubicBezTo>
                  <a:cubicBezTo>
                    <a:pt x="722" y="34"/>
                    <a:pt x="726" y="32"/>
                    <a:pt x="732" y="30"/>
                  </a:cubicBezTo>
                  <a:cubicBezTo>
                    <a:pt x="732" y="29"/>
                    <a:pt x="732" y="29"/>
                    <a:pt x="732" y="29"/>
                  </a:cubicBezTo>
                  <a:cubicBezTo>
                    <a:pt x="732" y="25"/>
                    <a:pt x="731" y="23"/>
                    <a:pt x="730" y="22"/>
                  </a:cubicBezTo>
                  <a:cubicBezTo>
                    <a:pt x="729" y="21"/>
                    <a:pt x="728" y="20"/>
                    <a:pt x="726" y="20"/>
                  </a:cubicBezTo>
                  <a:cubicBezTo>
                    <a:pt x="724" y="20"/>
                    <a:pt x="723" y="20"/>
                    <a:pt x="722" y="21"/>
                  </a:cubicBezTo>
                  <a:cubicBezTo>
                    <a:pt x="721" y="22"/>
                    <a:pt x="721" y="23"/>
                    <a:pt x="721" y="24"/>
                  </a:cubicBezTo>
                  <a:cubicBezTo>
                    <a:pt x="721" y="26"/>
                    <a:pt x="721" y="26"/>
                    <a:pt x="721" y="26"/>
                  </a:cubicBezTo>
                  <a:cubicBezTo>
                    <a:pt x="721" y="27"/>
                    <a:pt x="721" y="28"/>
                    <a:pt x="720" y="29"/>
                  </a:cubicBezTo>
                  <a:cubicBezTo>
                    <a:pt x="720" y="29"/>
                    <a:pt x="719" y="29"/>
                    <a:pt x="718" y="29"/>
                  </a:cubicBezTo>
                  <a:cubicBezTo>
                    <a:pt x="717" y="29"/>
                    <a:pt x="717" y="29"/>
                    <a:pt x="716" y="29"/>
                  </a:cubicBezTo>
                  <a:cubicBezTo>
                    <a:pt x="716" y="28"/>
                    <a:pt x="715" y="27"/>
                    <a:pt x="715" y="26"/>
                  </a:cubicBezTo>
                  <a:cubicBezTo>
                    <a:pt x="715" y="24"/>
                    <a:pt x="717" y="22"/>
                    <a:pt x="719" y="20"/>
                  </a:cubicBezTo>
                  <a:cubicBezTo>
                    <a:pt x="721" y="18"/>
                    <a:pt x="724" y="17"/>
                    <a:pt x="727" y="17"/>
                  </a:cubicBezTo>
                  <a:cubicBezTo>
                    <a:pt x="730" y="17"/>
                    <a:pt x="733" y="17"/>
                    <a:pt x="735" y="19"/>
                  </a:cubicBezTo>
                  <a:cubicBezTo>
                    <a:pt x="736" y="19"/>
                    <a:pt x="737" y="21"/>
                    <a:pt x="738" y="22"/>
                  </a:cubicBezTo>
                  <a:cubicBezTo>
                    <a:pt x="738" y="23"/>
                    <a:pt x="739" y="25"/>
                    <a:pt x="739" y="29"/>
                  </a:cubicBezTo>
                  <a:cubicBezTo>
                    <a:pt x="739" y="40"/>
                    <a:pt x="739" y="40"/>
                    <a:pt x="739" y="40"/>
                  </a:cubicBezTo>
                  <a:cubicBezTo>
                    <a:pt x="739" y="43"/>
                    <a:pt x="739" y="45"/>
                    <a:pt x="739" y="46"/>
                  </a:cubicBezTo>
                  <a:cubicBezTo>
                    <a:pt x="739" y="47"/>
                    <a:pt x="739" y="47"/>
                    <a:pt x="739" y="48"/>
                  </a:cubicBezTo>
                  <a:cubicBezTo>
                    <a:pt x="739" y="48"/>
                    <a:pt x="739" y="48"/>
                    <a:pt x="740" y="48"/>
                  </a:cubicBezTo>
                  <a:cubicBezTo>
                    <a:pt x="740" y="48"/>
                    <a:pt x="741" y="48"/>
                    <a:pt x="741" y="48"/>
                  </a:cubicBezTo>
                  <a:cubicBezTo>
                    <a:pt x="741" y="47"/>
                    <a:pt x="743" y="47"/>
                    <a:pt x="744" y="45"/>
                  </a:cubicBezTo>
                  <a:cubicBezTo>
                    <a:pt x="744" y="47"/>
                    <a:pt x="744" y="47"/>
                    <a:pt x="744" y="47"/>
                  </a:cubicBezTo>
                  <a:cubicBezTo>
                    <a:pt x="741" y="51"/>
                    <a:pt x="739" y="53"/>
                    <a:pt x="736" y="53"/>
                  </a:cubicBezTo>
                  <a:cubicBezTo>
                    <a:pt x="735" y="53"/>
                    <a:pt x="734" y="52"/>
                    <a:pt x="733" y="51"/>
                  </a:cubicBezTo>
                  <a:cubicBezTo>
                    <a:pt x="732" y="51"/>
                    <a:pt x="731" y="50"/>
                    <a:pt x="731" y="48"/>
                  </a:cubicBezTo>
                  <a:close/>
                  <a:moveTo>
                    <a:pt x="731" y="45"/>
                  </a:moveTo>
                  <a:cubicBezTo>
                    <a:pt x="731" y="33"/>
                    <a:pt x="731" y="33"/>
                    <a:pt x="731" y="33"/>
                  </a:cubicBezTo>
                  <a:cubicBezTo>
                    <a:pt x="728" y="34"/>
                    <a:pt x="725" y="35"/>
                    <a:pt x="725" y="36"/>
                  </a:cubicBezTo>
                  <a:cubicBezTo>
                    <a:pt x="723" y="37"/>
                    <a:pt x="721" y="38"/>
                    <a:pt x="721" y="39"/>
                  </a:cubicBezTo>
                  <a:cubicBezTo>
                    <a:pt x="720" y="41"/>
                    <a:pt x="719" y="42"/>
                    <a:pt x="719" y="43"/>
                  </a:cubicBezTo>
                  <a:cubicBezTo>
                    <a:pt x="719" y="45"/>
                    <a:pt x="720" y="47"/>
                    <a:pt x="721" y="48"/>
                  </a:cubicBezTo>
                  <a:cubicBezTo>
                    <a:pt x="722" y="49"/>
                    <a:pt x="723" y="49"/>
                    <a:pt x="725" y="49"/>
                  </a:cubicBezTo>
                  <a:cubicBezTo>
                    <a:pt x="726" y="49"/>
                    <a:pt x="729" y="48"/>
                    <a:pt x="731" y="45"/>
                  </a:cubicBezTo>
                  <a:close/>
                  <a:moveTo>
                    <a:pt x="759" y="25"/>
                  </a:moveTo>
                  <a:cubicBezTo>
                    <a:pt x="763" y="20"/>
                    <a:pt x="766" y="18"/>
                    <a:pt x="769" y="18"/>
                  </a:cubicBezTo>
                  <a:cubicBezTo>
                    <a:pt x="771" y="18"/>
                    <a:pt x="773" y="18"/>
                    <a:pt x="774" y="19"/>
                  </a:cubicBezTo>
                  <a:cubicBezTo>
                    <a:pt x="775" y="20"/>
                    <a:pt x="777" y="21"/>
                    <a:pt x="777" y="23"/>
                  </a:cubicBezTo>
                  <a:cubicBezTo>
                    <a:pt x="778" y="25"/>
                    <a:pt x="778" y="27"/>
                    <a:pt x="778" y="30"/>
                  </a:cubicBezTo>
                  <a:cubicBezTo>
                    <a:pt x="778" y="45"/>
                    <a:pt x="778" y="45"/>
                    <a:pt x="778" y="45"/>
                  </a:cubicBezTo>
                  <a:cubicBezTo>
                    <a:pt x="778" y="47"/>
                    <a:pt x="778" y="48"/>
                    <a:pt x="779" y="49"/>
                  </a:cubicBezTo>
                  <a:cubicBezTo>
                    <a:pt x="779" y="50"/>
                    <a:pt x="779" y="50"/>
                    <a:pt x="780" y="51"/>
                  </a:cubicBezTo>
                  <a:cubicBezTo>
                    <a:pt x="780" y="51"/>
                    <a:pt x="781" y="51"/>
                    <a:pt x="783" y="51"/>
                  </a:cubicBezTo>
                  <a:cubicBezTo>
                    <a:pt x="783" y="52"/>
                    <a:pt x="783" y="52"/>
                    <a:pt x="783" y="52"/>
                  </a:cubicBezTo>
                  <a:cubicBezTo>
                    <a:pt x="767" y="52"/>
                    <a:pt x="767" y="52"/>
                    <a:pt x="767" y="52"/>
                  </a:cubicBezTo>
                  <a:cubicBezTo>
                    <a:pt x="767" y="51"/>
                    <a:pt x="767" y="51"/>
                    <a:pt x="767" y="51"/>
                  </a:cubicBezTo>
                  <a:cubicBezTo>
                    <a:pt x="768" y="51"/>
                    <a:pt x="768" y="51"/>
                    <a:pt x="768" y="51"/>
                  </a:cubicBezTo>
                  <a:cubicBezTo>
                    <a:pt x="769" y="51"/>
                    <a:pt x="770" y="51"/>
                    <a:pt x="771" y="50"/>
                  </a:cubicBezTo>
                  <a:cubicBezTo>
                    <a:pt x="772" y="50"/>
                    <a:pt x="772" y="49"/>
                    <a:pt x="772" y="48"/>
                  </a:cubicBezTo>
                  <a:cubicBezTo>
                    <a:pt x="772" y="48"/>
                    <a:pt x="772" y="47"/>
                    <a:pt x="772" y="45"/>
                  </a:cubicBezTo>
                  <a:cubicBezTo>
                    <a:pt x="772" y="31"/>
                    <a:pt x="772" y="31"/>
                    <a:pt x="772" y="31"/>
                  </a:cubicBezTo>
                  <a:cubicBezTo>
                    <a:pt x="772" y="27"/>
                    <a:pt x="772" y="25"/>
                    <a:pt x="771" y="24"/>
                  </a:cubicBezTo>
                  <a:cubicBezTo>
                    <a:pt x="770" y="23"/>
                    <a:pt x="769" y="22"/>
                    <a:pt x="767" y="22"/>
                  </a:cubicBezTo>
                  <a:cubicBezTo>
                    <a:pt x="764" y="22"/>
                    <a:pt x="761" y="23"/>
                    <a:pt x="759" y="27"/>
                  </a:cubicBezTo>
                  <a:cubicBezTo>
                    <a:pt x="759" y="45"/>
                    <a:pt x="759" y="45"/>
                    <a:pt x="759" y="45"/>
                  </a:cubicBezTo>
                  <a:cubicBezTo>
                    <a:pt x="759" y="47"/>
                    <a:pt x="759" y="48"/>
                    <a:pt x="759" y="49"/>
                  </a:cubicBezTo>
                  <a:cubicBezTo>
                    <a:pt x="759" y="50"/>
                    <a:pt x="760" y="50"/>
                    <a:pt x="760" y="51"/>
                  </a:cubicBezTo>
                  <a:cubicBezTo>
                    <a:pt x="761" y="51"/>
                    <a:pt x="762" y="51"/>
                    <a:pt x="764" y="51"/>
                  </a:cubicBezTo>
                  <a:cubicBezTo>
                    <a:pt x="764" y="52"/>
                    <a:pt x="764" y="52"/>
                    <a:pt x="764" y="52"/>
                  </a:cubicBezTo>
                  <a:cubicBezTo>
                    <a:pt x="748" y="52"/>
                    <a:pt x="748" y="52"/>
                    <a:pt x="748" y="52"/>
                  </a:cubicBezTo>
                  <a:cubicBezTo>
                    <a:pt x="748" y="51"/>
                    <a:pt x="748" y="51"/>
                    <a:pt x="748" y="51"/>
                  </a:cubicBezTo>
                  <a:cubicBezTo>
                    <a:pt x="749" y="51"/>
                    <a:pt x="749" y="51"/>
                    <a:pt x="749" y="51"/>
                  </a:cubicBezTo>
                  <a:cubicBezTo>
                    <a:pt x="750" y="51"/>
                    <a:pt x="751" y="51"/>
                    <a:pt x="752" y="50"/>
                  </a:cubicBezTo>
                  <a:cubicBezTo>
                    <a:pt x="752" y="49"/>
                    <a:pt x="753" y="47"/>
                    <a:pt x="753" y="45"/>
                  </a:cubicBezTo>
                  <a:cubicBezTo>
                    <a:pt x="753" y="32"/>
                    <a:pt x="753" y="32"/>
                    <a:pt x="753" y="32"/>
                  </a:cubicBezTo>
                  <a:cubicBezTo>
                    <a:pt x="753" y="28"/>
                    <a:pt x="753" y="25"/>
                    <a:pt x="752" y="24"/>
                  </a:cubicBezTo>
                  <a:cubicBezTo>
                    <a:pt x="752" y="23"/>
                    <a:pt x="752" y="23"/>
                    <a:pt x="751" y="22"/>
                  </a:cubicBezTo>
                  <a:cubicBezTo>
                    <a:pt x="751" y="22"/>
                    <a:pt x="751" y="22"/>
                    <a:pt x="750" y="22"/>
                  </a:cubicBezTo>
                  <a:cubicBezTo>
                    <a:pt x="749" y="22"/>
                    <a:pt x="748" y="22"/>
                    <a:pt x="747" y="22"/>
                  </a:cubicBezTo>
                  <a:cubicBezTo>
                    <a:pt x="747" y="21"/>
                    <a:pt x="747" y="21"/>
                    <a:pt x="747" y="21"/>
                  </a:cubicBezTo>
                  <a:cubicBezTo>
                    <a:pt x="757" y="17"/>
                    <a:pt x="757" y="17"/>
                    <a:pt x="757" y="17"/>
                  </a:cubicBezTo>
                  <a:cubicBezTo>
                    <a:pt x="759" y="17"/>
                    <a:pt x="759" y="17"/>
                    <a:pt x="759" y="17"/>
                  </a:cubicBezTo>
                  <a:cubicBezTo>
                    <a:pt x="759" y="25"/>
                    <a:pt x="759" y="25"/>
                    <a:pt x="759" y="25"/>
                  </a:cubicBezTo>
                  <a:close/>
                  <a:moveTo>
                    <a:pt x="812" y="49"/>
                  </a:moveTo>
                  <a:cubicBezTo>
                    <a:pt x="811" y="51"/>
                    <a:pt x="809" y="52"/>
                    <a:pt x="807" y="53"/>
                  </a:cubicBezTo>
                  <a:cubicBezTo>
                    <a:pt x="806" y="53"/>
                    <a:pt x="804" y="54"/>
                    <a:pt x="803" y="54"/>
                  </a:cubicBezTo>
                  <a:cubicBezTo>
                    <a:pt x="799" y="54"/>
                    <a:pt x="796" y="52"/>
                    <a:pt x="793" y="49"/>
                  </a:cubicBezTo>
                  <a:cubicBezTo>
                    <a:pt x="791" y="46"/>
                    <a:pt x="789" y="42"/>
                    <a:pt x="789" y="37"/>
                  </a:cubicBezTo>
                  <a:cubicBezTo>
                    <a:pt x="789" y="32"/>
                    <a:pt x="791" y="28"/>
                    <a:pt x="794" y="24"/>
                  </a:cubicBezTo>
                  <a:cubicBezTo>
                    <a:pt x="797" y="20"/>
                    <a:pt x="801" y="18"/>
                    <a:pt x="805" y="18"/>
                  </a:cubicBezTo>
                  <a:cubicBezTo>
                    <a:pt x="808" y="18"/>
                    <a:pt x="810" y="19"/>
                    <a:pt x="812" y="21"/>
                  </a:cubicBezTo>
                  <a:cubicBezTo>
                    <a:pt x="812" y="14"/>
                    <a:pt x="812" y="14"/>
                    <a:pt x="812" y="14"/>
                  </a:cubicBezTo>
                  <a:cubicBezTo>
                    <a:pt x="812" y="10"/>
                    <a:pt x="812" y="8"/>
                    <a:pt x="812" y="7"/>
                  </a:cubicBezTo>
                  <a:cubicBezTo>
                    <a:pt x="812" y="6"/>
                    <a:pt x="811" y="5"/>
                    <a:pt x="811" y="5"/>
                  </a:cubicBezTo>
                  <a:cubicBezTo>
                    <a:pt x="811" y="5"/>
                    <a:pt x="810" y="5"/>
                    <a:pt x="809" y="5"/>
                  </a:cubicBezTo>
                  <a:cubicBezTo>
                    <a:pt x="809" y="5"/>
                    <a:pt x="808" y="5"/>
                    <a:pt x="807" y="5"/>
                  </a:cubicBezTo>
                  <a:cubicBezTo>
                    <a:pt x="807" y="4"/>
                    <a:pt x="807" y="4"/>
                    <a:pt x="807" y="4"/>
                  </a:cubicBezTo>
                  <a:cubicBezTo>
                    <a:pt x="816" y="0"/>
                    <a:pt x="816" y="0"/>
                    <a:pt x="816" y="0"/>
                  </a:cubicBezTo>
                  <a:cubicBezTo>
                    <a:pt x="818" y="0"/>
                    <a:pt x="818" y="0"/>
                    <a:pt x="818" y="0"/>
                  </a:cubicBezTo>
                  <a:cubicBezTo>
                    <a:pt x="818" y="39"/>
                    <a:pt x="818" y="39"/>
                    <a:pt x="818" y="39"/>
                  </a:cubicBezTo>
                  <a:cubicBezTo>
                    <a:pt x="818" y="43"/>
                    <a:pt x="818" y="45"/>
                    <a:pt x="818" y="46"/>
                  </a:cubicBezTo>
                  <a:cubicBezTo>
                    <a:pt x="818" y="47"/>
                    <a:pt x="819" y="48"/>
                    <a:pt x="819" y="48"/>
                  </a:cubicBezTo>
                  <a:cubicBezTo>
                    <a:pt x="819" y="49"/>
                    <a:pt x="820" y="49"/>
                    <a:pt x="820" y="49"/>
                  </a:cubicBezTo>
                  <a:cubicBezTo>
                    <a:pt x="821" y="49"/>
                    <a:pt x="822" y="48"/>
                    <a:pt x="823" y="48"/>
                  </a:cubicBezTo>
                  <a:cubicBezTo>
                    <a:pt x="823" y="49"/>
                    <a:pt x="823" y="49"/>
                    <a:pt x="823" y="49"/>
                  </a:cubicBezTo>
                  <a:cubicBezTo>
                    <a:pt x="813" y="53"/>
                    <a:pt x="813" y="53"/>
                    <a:pt x="813" y="53"/>
                  </a:cubicBezTo>
                  <a:cubicBezTo>
                    <a:pt x="812" y="53"/>
                    <a:pt x="812" y="53"/>
                    <a:pt x="812" y="53"/>
                  </a:cubicBezTo>
                  <a:cubicBezTo>
                    <a:pt x="812" y="49"/>
                    <a:pt x="812" y="49"/>
                    <a:pt x="812" y="49"/>
                  </a:cubicBezTo>
                  <a:close/>
                  <a:moveTo>
                    <a:pt x="812" y="46"/>
                  </a:moveTo>
                  <a:cubicBezTo>
                    <a:pt x="812" y="29"/>
                    <a:pt x="812" y="29"/>
                    <a:pt x="812" y="29"/>
                  </a:cubicBezTo>
                  <a:cubicBezTo>
                    <a:pt x="812" y="27"/>
                    <a:pt x="812" y="25"/>
                    <a:pt x="811" y="24"/>
                  </a:cubicBezTo>
                  <a:cubicBezTo>
                    <a:pt x="810" y="23"/>
                    <a:pt x="809" y="22"/>
                    <a:pt x="808" y="21"/>
                  </a:cubicBezTo>
                  <a:cubicBezTo>
                    <a:pt x="807" y="20"/>
                    <a:pt x="806" y="20"/>
                    <a:pt x="805" y="20"/>
                  </a:cubicBezTo>
                  <a:cubicBezTo>
                    <a:pt x="803" y="20"/>
                    <a:pt x="801" y="21"/>
                    <a:pt x="799" y="23"/>
                  </a:cubicBezTo>
                  <a:cubicBezTo>
                    <a:pt x="797" y="25"/>
                    <a:pt x="796" y="29"/>
                    <a:pt x="796" y="34"/>
                  </a:cubicBezTo>
                  <a:cubicBezTo>
                    <a:pt x="796" y="39"/>
                    <a:pt x="797" y="43"/>
                    <a:pt x="799" y="45"/>
                  </a:cubicBezTo>
                  <a:cubicBezTo>
                    <a:pt x="801" y="48"/>
                    <a:pt x="803" y="49"/>
                    <a:pt x="806" y="49"/>
                  </a:cubicBezTo>
                  <a:cubicBezTo>
                    <a:pt x="808" y="50"/>
                    <a:pt x="810" y="49"/>
                    <a:pt x="812" y="46"/>
                  </a:cubicBezTo>
                  <a:close/>
                  <a:moveTo>
                    <a:pt x="883" y="3"/>
                  </a:moveTo>
                  <a:cubicBezTo>
                    <a:pt x="883" y="14"/>
                    <a:pt x="883" y="14"/>
                    <a:pt x="883" y="14"/>
                  </a:cubicBezTo>
                  <a:cubicBezTo>
                    <a:pt x="882" y="14"/>
                    <a:pt x="882" y="14"/>
                    <a:pt x="882" y="14"/>
                  </a:cubicBezTo>
                  <a:cubicBezTo>
                    <a:pt x="882" y="12"/>
                    <a:pt x="881" y="11"/>
                    <a:pt x="881" y="10"/>
                  </a:cubicBezTo>
                  <a:cubicBezTo>
                    <a:pt x="880" y="8"/>
                    <a:pt x="879" y="7"/>
                    <a:pt x="878" y="7"/>
                  </a:cubicBezTo>
                  <a:cubicBezTo>
                    <a:pt x="877" y="6"/>
                    <a:pt x="875" y="5"/>
                    <a:pt x="873" y="5"/>
                  </a:cubicBezTo>
                  <a:cubicBezTo>
                    <a:pt x="867" y="5"/>
                    <a:pt x="867" y="5"/>
                    <a:pt x="867" y="5"/>
                  </a:cubicBezTo>
                  <a:cubicBezTo>
                    <a:pt x="867" y="44"/>
                    <a:pt x="867" y="44"/>
                    <a:pt x="867" y="44"/>
                  </a:cubicBezTo>
                  <a:cubicBezTo>
                    <a:pt x="867" y="47"/>
                    <a:pt x="867" y="49"/>
                    <a:pt x="867" y="49"/>
                  </a:cubicBezTo>
                  <a:cubicBezTo>
                    <a:pt x="868" y="51"/>
                    <a:pt x="870" y="51"/>
                    <a:pt x="871" y="51"/>
                  </a:cubicBezTo>
                  <a:cubicBezTo>
                    <a:pt x="873" y="51"/>
                    <a:pt x="873" y="51"/>
                    <a:pt x="873" y="51"/>
                  </a:cubicBezTo>
                  <a:cubicBezTo>
                    <a:pt x="873" y="52"/>
                    <a:pt x="873" y="52"/>
                    <a:pt x="873" y="52"/>
                  </a:cubicBezTo>
                  <a:cubicBezTo>
                    <a:pt x="853" y="52"/>
                    <a:pt x="853" y="52"/>
                    <a:pt x="853" y="52"/>
                  </a:cubicBezTo>
                  <a:cubicBezTo>
                    <a:pt x="853" y="51"/>
                    <a:pt x="853" y="51"/>
                    <a:pt x="853" y="51"/>
                  </a:cubicBezTo>
                  <a:cubicBezTo>
                    <a:pt x="854" y="51"/>
                    <a:pt x="854" y="51"/>
                    <a:pt x="854" y="51"/>
                  </a:cubicBezTo>
                  <a:cubicBezTo>
                    <a:pt x="856" y="51"/>
                    <a:pt x="858" y="50"/>
                    <a:pt x="859" y="49"/>
                  </a:cubicBezTo>
                  <a:cubicBezTo>
                    <a:pt x="859" y="48"/>
                    <a:pt x="859" y="47"/>
                    <a:pt x="859" y="43"/>
                  </a:cubicBezTo>
                  <a:cubicBezTo>
                    <a:pt x="859" y="5"/>
                    <a:pt x="859" y="5"/>
                    <a:pt x="859" y="5"/>
                  </a:cubicBezTo>
                  <a:cubicBezTo>
                    <a:pt x="853" y="5"/>
                    <a:pt x="853" y="5"/>
                    <a:pt x="853" y="5"/>
                  </a:cubicBezTo>
                  <a:cubicBezTo>
                    <a:pt x="851" y="5"/>
                    <a:pt x="849" y="5"/>
                    <a:pt x="849" y="6"/>
                  </a:cubicBezTo>
                  <a:cubicBezTo>
                    <a:pt x="847" y="6"/>
                    <a:pt x="846" y="7"/>
                    <a:pt x="845" y="9"/>
                  </a:cubicBezTo>
                  <a:cubicBezTo>
                    <a:pt x="845" y="10"/>
                    <a:pt x="844" y="12"/>
                    <a:pt x="844" y="14"/>
                  </a:cubicBezTo>
                  <a:cubicBezTo>
                    <a:pt x="843" y="14"/>
                    <a:pt x="843" y="14"/>
                    <a:pt x="843" y="14"/>
                  </a:cubicBezTo>
                  <a:cubicBezTo>
                    <a:pt x="843" y="3"/>
                    <a:pt x="843" y="3"/>
                    <a:pt x="843" y="3"/>
                  </a:cubicBezTo>
                  <a:cubicBezTo>
                    <a:pt x="883" y="3"/>
                    <a:pt x="883" y="3"/>
                    <a:pt x="883" y="3"/>
                  </a:cubicBezTo>
                  <a:close/>
                  <a:moveTo>
                    <a:pt x="891" y="31"/>
                  </a:moveTo>
                  <a:cubicBezTo>
                    <a:pt x="891" y="37"/>
                    <a:pt x="893" y="40"/>
                    <a:pt x="895" y="43"/>
                  </a:cubicBezTo>
                  <a:cubicBezTo>
                    <a:pt x="897" y="46"/>
                    <a:pt x="900" y="48"/>
                    <a:pt x="903" y="48"/>
                  </a:cubicBezTo>
                  <a:cubicBezTo>
                    <a:pt x="905" y="48"/>
                    <a:pt x="907" y="47"/>
                    <a:pt x="909" y="46"/>
                  </a:cubicBezTo>
                  <a:cubicBezTo>
                    <a:pt x="911" y="45"/>
                    <a:pt x="912" y="43"/>
                    <a:pt x="913" y="39"/>
                  </a:cubicBezTo>
                  <a:cubicBezTo>
                    <a:pt x="914" y="40"/>
                    <a:pt x="914" y="40"/>
                    <a:pt x="914" y="40"/>
                  </a:cubicBezTo>
                  <a:cubicBezTo>
                    <a:pt x="914" y="43"/>
                    <a:pt x="912" y="47"/>
                    <a:pt x="910" y="49"/>
                  </a:cubicBezTo>
                  <a:cubicBezTo>
                    <a:pt x="907" y="52"/>
                    <a:pt x="904" y="53"/>
                    <a:pt x="901" y="53"/>
                  </a:cubicBezTo>
                  <a:cubicBezTo>
                    <a:pt x="897" y="53"/>
                    <a:pt x="893" y="52"/>
                    <a:pt x="891" y="49"/>
                  </a:cubicBezTo>
                  <a:cubicBezTo>
                    <a:pt x="888" y="45"/>
                    <a:pt x="887" y="41"/>
                    <a:pt x="887" y="36"/>
                  </a:cubicBezTo>
                  <a:cubicBezTo>
                    <a:pt x="887" y="30"/>
                    <a:pt x="888" y="25"/>
                    <a:pt x="891" y="22"/>
                  </a:cubicBezTo>
                  <a:cubicBezTo>
                    <a:pt x="894" y="19"/>
                    <a:pt x="897" y="17"/>
                    <a:pt x="902" y="17"/>
                  </a:cubicBezTo>
                  <a:cubicBezTo>
                    <a:pt x="905" y="17"/>
                    <a:pt x="909" y="19"/>
                    <a:pt x="911" y="21"/>
                  </a:cubicBezTo>
                  <a:cubicBezTo>
                    <a:pt x="913" y="23"/>
                    <a:pt x="915" y="27"/>
                    <a:pt x="915" y="31"/>
                  </a:cubicBezTo>
                  <a:cubicBezTo>
                    <a:pt x="891" y="31"/>
                    <a:pt x="891" y="31"/>
                    <a:pt x="891" y="31"/>
                  </a:cubicBezTo>
                  <a:close/>
                  <a:moveTo>
                    <a:pt x="891" y="29"/>
                  </a:moveTo>
                  <a:cubicBezTo>
                    <a:pt x="907" y="29"/>
                    <a:pt x="907" y="29"/>
                    <a:pt x="907" y="29"/>
                  </a:cubicBezTo>
                  <a:cubicBezTo>
                    <a:pt x="907" y="27"/>
                    <a:pt x="906" y="26"/>
                    <a:pt x="906" y="25"/>
                  </a:cubicBezTo>
                  <a:cubicBezTo>
                    <a:pt x="905" y="24"/>
                    <a:pt x="904" y="23"/>
                    <a:pt x="903" y="22"/>
                  </a:cubicBezTo>
                  <a:cubicBezTo>
                    <a:pt x="902" y="21"/>
                    <a:pt x="901" y="21"/>
                    <a:pt x="899" y="21"/>
                  </a:cubicBezTo>
                  <a:cubicBezTo>
                    <a:pt x="897" y="21"/>
                    <a:pt x="896" y="21"/>
                    <a:pt x="894" y="23"/>
                  </a:cubicBezTo>
                  <a:cubicBezTo>
                    <a:pt x="893" y="24"/>
                    <a:pt x="892" y="27"/>
                    <a:pt x="891"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35"/>
            <p:cNvSpPr>
              <a:spLocks noEditPoints="1"/>
            </p:cNvSpPr>
            <p:nvPr userDrawn="1"/>
          </p:nvSpPr>
          <p:spPr bwMode="auto">
            <a:xfrm>
              <a:off x="10679194" y="4943758"/>
              <a:ext cx="873127" cy="103187"/>
            </a:xfrm>
            <a:custGeom>
              <a:avLst/>
              <a:gdLst>
                <a:gd name="T0" fmla="*/ 23 w 586"/>
                <a:gd name="T1" fmla="*/ 21 h 69"/>
                <a:gd name="T2" fmla="*/ 8 w 586"/>
                <a:gd name="T3" fmla="*/ 24 h 69"/>
                <a:gd name="T4" fmla="*/ 45 w 586"/>
                <a:gd name="T5" fmla="*/ 26 h 69"/>
                <a:gd name="T6" fmla="*/ 66 w 586"/>
                <a:gd name="T7" fmla="*/ 52 h 69"/>
                <a:gd name="T8" fmla="*/ 58 w 586"/>
                <a:gd name="T9" fmla="*/ 46 h 69"/>
                <a:gd name="T10" fmla="*/ 46 w 586"/>
                <a:gd name="T11" fmla="*/ 50 h 69"/>
                <a:gd name="T12" fmla="*/ 40 w 586"/>
                <a:gd name="T13" fmla="*/ 46 h 69"/>
                <a:gd name="T14" fmla="*/ 45 w 586"/>
                <a:gd name="T15" fmla="*/ 1 h 69"/>
                <a:gd name="T16" fmla="*/ 106 w 586"/>
                <a:gd name="T17" fmla="*/ 52 h 69"/>
                <a:gd name="T18" fmla="*/ 98 w 586"/>
                <a:gd name="T19" fmla="*/ 46 h 69"/>
                <a:gd name="T20" fmla="*/ 90 w 586"/>
                <a:gd name="T21" fmla="*/ 52 h 69"/>
                <a:gd name="T22" fmla="*/ 78 w 586"/>
                <a:gd name="T23" fmla="*/ 25 h 69"/>
                <a:gd name="T24" fmla="*/ 132 w 586"/>
                <a:gd name="T25" fmla="*/ 19 h 69"/>
                <a:gd name="T26" fmla="*/ 118 w 586"/>
                <a:gd name="T27" fmla="*/ 28 h 69"/>
                <a:gd name="T28" fmla="*/ 133 w 586"/>
                <a:gd name="T29" fmla="*/ 52 h 69"/>
                <a:gd name="T30" fmla="*/ 169 w 586"/>
                <a:gd name="T31" fmla="*/ 52 h 69"/>
                <a:gd name="T32" fmla="*/ 161 w 586"/>
                <a:gd name="T33" fmla="*/ 15 h 69"/>
                <a:gd name="T34" fmla="*/ 167 w 586"/>
                <a:gd name="T35" fmla="*/ 1 h 69"/>
                <a:gd name="T36" fmla="*/ 181 w 586"/>
                <a:gd name="T37" fmla="*/ 38 h 69"/>
                <a:gd name="T38" fmla="*/ 189 w 586"/>
                <a:gd name="T39" fmla="*/ 47 h 69"/>
                <a:gd name="T40" fmla="*/ 222 w 586"/>
                <a:gd name="T41" fmla="*/ 31 h 69"/>
                <a:gd name="T42" fmla="*/ 252 w 586"/>
                <a:gd name="T43" fmla="*/ 24 h 69"/>
                <a:gd name="T44" fmla="*/ 228 w 586"/>
                <a:gd name="T45" fmla="*/ 44 h 69"/>
                <a:gd name="T46" fmla="*/ 249 w 586"/>
                <a:gd name="T47" fmla="*/ 64 h 69"/>
                <a:gd name="T48" fmla="*/ 223 w 586"/>
                <a:gd name="T49" fmla="*/ 48 h 69"/>
                <a:gd name="T50" fmla="*/ 240 w 586"/>
                <a:gd name="T51" fmla="*/ 39 h 69"/>
                <a:gd name="T52" fmla="*/ 238 w 586"/>
                <a:gd name="T53" fmla="*/ 66 h 69"/>
                <a:gd name="T54" fmla="*/ 274 w 586"/>
                <a:gd name="T55" fmla="*/ 21 h 69"/>
                <a:gd name="T56" fmla="*/ 286 w 586"/>
                <a:gd name="T57" fmla="*/ 21 h 69"/>
                <a:gd name="T58" fmla="*/ 290 w 586"/>
                <a:gd name="T59" fmla="*/ 25 h 69"/>
                <a:gd name="T60" fmla="*/ 267 w 586"/>
                <a:gd name="T61" fmla="*/ 62 h 69"/>
                <a:gd name="T62" fmla="*/ 258 w 586"/>
                <a:gd name="T63" fmla="*/ 20 h 69"/>
                <a:gd name="T64" fmla="*/ 319 w 586"/>
                <a:gd name="T65" fmla="*/ 49 h 69"/>
                <a:gd name="T66" fmla="*/ 322 w 586"/>
                <a:gd name="T67" fmla="*/ 34 h 69"/>
                <a:gd name="T68" fmla="*/ 368 w 586"/>
                <a:gd name="T69" fmla="*/ 45 h 69"/>
                <a:gd name="T70" fmla="*/ 360 w 586"/>
                <a:gd name="T71" fmla="*/ 52 h 69"/>
                <a:gd name="T72" fmla="*/ 364 w 586"/>
                <a:gd name="T73" fmla="*/ 8 h 69"/>
                <a:gd name="T74" fmla="*/ 378 w 586"/>
                <a:gd name="T75" fmla="*/ 6 h 69"/>
                <a:gd name="T76" fmla="*/ 377 w 586"/>
                <a:gd name="T77" fmla="*/ 22 h 69"/>
                <a:gd name="T78" fmla="*/ 408 w 586"/>
                <a:gd name="T79" fmla="*/ 16 h 69"/>
                <a:gd name="T80" fmla="*/ 433 w 586"/>
                <a:gd name="T81" fmla="*/ 52 h 69"/>
                <a:gd name="T82" fmla="*/ 435 w 586"/>
                <a:gd name="T83" fmla="*/ 6 h 69"/>
                <a:gd name="T84" fmla="*/ 476 w 586"/>
                <a:gd name="T85" fmla="*/ 20 h 69"/>
                <a:gd name="T86" fmla="*/ 468 w 586"/>
                <a:gd name="T87" fmla="*/ 54 h 69"/>
                <a:gd name="T88" fmla="*/ 472 w 586"/>
                <a:gd name="T89" fmla="*/ 24 h 69"/>
                <a:gd name="T90" fmla="*/ 466 w 586"/>
                <a:gd name="T91" fmla="*/ 54 h 69"/>
                <a:gd name="T92" fmla="*/ 454 w 586"/>
                <a:gd name="T93" fmla="*/ 6 h 69"/>
                <a:gd name="T94" fmla="*/ 502 w 586"/>
                <a:gd name="T95" fmla="*/ 5 h 69"/>
                <a:gd name="T96" fmla="*/ 502 w 586"/>
                <a:gd name="T97" fmla="*/ 46 h 69"/>
                <a:gd name="T98" fmla="*/ 495 w 586"/>
                <a:gd name="T99" fmla="*/ 50 h 69"/>
                <a:gd name="T100" fmla="*/ 500 w 586"/>
                <a:gd name="T101" fmla="*/ 19 h 69"/>
                <a:gd name="T102" fmla="*/ 544 w 586"/>
                <a:gd name="T103" fmla="*/ 50 h 69"/>
                <a:gd name="T104" fmla="*/ 538 w 586"/>
                <a:gd name="T105" fmla="*/ 49 h 69"/>
                <a:gd name="T106" fmla="*/ 526 w 586"/>
                <a:gd name="T107" fmla="*/ 52 h 69"/>
                <a:gd name="T108" fmla="*/ 518 w 586"/>
                <a:gd name="T109" fmla="*/ 33 h 69"/>
                <a:gd name="T110" fmla="*/ 524 w 586"/>
                <a:gd name="T111" fmla="*/ 26 h 69"/>
                <a:gd name="T112" fmla="*/ 574 w 586"/>
                <a:gd name="T113" fmla="*/ 31 h 69"/>
                <a:gd name="T114" fmla="*/ 560 w 586"/>
                <a:gd name="T115" fmla="*/ 30 h 69"/>
                <a:gd name="T116" fmla="*/ 580 w 586"/>
                <a:gd name="T117" fmla="*/ 41 h 69"/>
                <a:gd name="T118" fmla="*/ 575 w 586"/>
                <a:gd name="T119" fmla="*/ 52 h 69"/>
                <a:gd name="T120" fmla="*/ 566 w 586"/>
                <a:gd name="T121" fmla="*/ 5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6" h="69">
                  <a:moveTo>
                    <a:pt x="27" y="41"/>
                  </a:moveTo>
                  <a:cubicBezTo>
                    <a:pt x="26" y="45"/>
                    <a:pt x="24" y="49"/>
                    <a:pt x="22" y="51"/>
                  </a:cubicBezTo>
                  <a:cubicBezTo>
                    <a:pt x="19" y="54"/>
                    <a:pt x="16" y="55"/>
                    <a:pt x="13" y="55"/>
                  </a:cubicBezTo>
                  <a:cubicBezTo>
                    <a:pt x="10" y="55"/>
                    <a:pt x="6" y="53"/>
                    <a:pt x="4" y="50"/>
                  </a:cubicBezTo>
                  <a:cubicBezTo>
                    <a:pt x="1" y="47"/>
                    <a:pt x="0" y="42"/>
                    <a:pt x="0" y="37"/>
                  </a:cubicBezTo>
                  <a:cubicBezTo>
                    <a:pt x="0" y="32"/>
                    <a:pt x="1" y="27"/>
                    <a:pt x="4" y="24"/>
                  </a:cubicBezTo>
                  <a:cubicBezTo>
                    <a:pt x="7" y="20"/>
                    <a:pt x="11" y="18"/>
                    <a:pt x="15" y="18"/>
                  </a:cubicBezTo>
                  <a:cubicBezTo>
                    <a:pt x="18" y="18"/>
                    <a:pt x="21" y="19"/>
                    <a:pt x="23" y="21"/>
                  </a:cubicBezTo>
                  <a:cubicBezTo>
                    <a:pt x="25" y="23"/>
                    <a:pt x="26" y="25"/>
                    <a:pt x="26" y="27"/>
                  </a:cubicBezTo>
                  <a:cubicBezTo>
                    <a:pt x="26" y="28"/>
                    <a:pt x="26" y="28"/>
                    <a:pt x="26" y="29"/>
                  </a:cubicBezTo>
                  <a:cubicBezTo>
                    <a:pt x="25" y="30"/>
                    <a:pt x="24" y="30"/>
                    <a:pt x="23" y="30"/>
                  </a:cubicBezTo>
                  <a:cubicBezTo>
                    <a:pt x="22" y="30"/>
                    <a:pt x="21" y="30"/>
                    <a:pt x="20" y="28"/>
                  </a:cubicBezTo>
                  <a:cubicBezTo>
                    <a:pt x="20" y="28"/>
                    <a:pt x="19" y="27"/>
                    <a:pt x="19" y="26"/>
                  </a:cubicBezTo>
                  <a:cubicBezTo>
                    <a:pt x="19" y="24"/>
                    <a:pt x="18" y="23"/>
                    <a:pt x="18" y="22"/>
                  </a:cubicBezTo>
                  <a:cubicBezTo>
                    <a:pt x="17" y="22"/>
                    <a:pt x="16" y="21"/>
                    <a:pt x="14" y="21"/>
                  </a:cubicBezTo>
                  <a:cubicBezTo>
                    <a:pt x="12" y="21"/>
                    <a:pt x="10" y="22"/>
                    <a:pt x="8" y="24"/>
                  </a:cubicBezTo>
                  <a:cubicBezTo>
                    <a:pt x="6" y="26"/>
                    <a:pt x="6" y="30"/>
                    <a:pt x="6" y="34"/>
                  </a:cubicBezTo>
                  <a:cubicBezTo>
                    <a:pt x="6" y="38"/>
                    <a:pt x="6" y="41"/>
                    <a:pt x="8" y="44"/>
                  </a:cubicBezTo>
                  <a:cubicBezTo>
                    <a:pt x="10" y="48"/>
                    <a:pt x="13" y="49"/>
                    <a:pt x="16" y="49"/>
                  </a:cubicBezTo>
                  <a:cubicBezTo>
                    <a:pt x="18" y="49"/>
                    <a:pt x="20" y="48"/>
                    <a:pt x="22" y="47"/>
                  </a:cubicBezTo>
                  <a:cubicBezTo>
                    <a:pt x="24" y="46"/>
                    <a:pt x="25" y="44"/>
                    <a:pt x="27" y="41"/>
                  </a:cubicBezTo>
                  <a:cubicBezTo>
                    <a:pt x="27" y="41"/>
                    <a:pt x="27" y="41"/>
                    <a:pt x="27" y="41"/>
                  </a:cubicBezTo>
                  <a:close/>
                  <a:moveTo>
                    <a:pt x="45" y="1"/>
                  </a:moveTo>
                  <a:cubicBezTo>
                    <a:pt x="45" y="26"/>
                    <a:pt x="45" y="26"/>
                    <a:pt x="45" y="26"/>
                  </a:cubicBezTo>
                  <a:cubicBezTo>
                    <a:pt x="48" y="22"/>
                    <a:pt x="50" y="21"/>
                    <a:pt x="51" y="20"/>
                  </a:cubicBezTo>
                  <a:cubicBezTo>
                    <a:pt x="53" y="19"/>
                    <a:pt x="54" y="18"/>
                    <a:pt x="56" y="18"/>
                  </a:cubicBezTo>
                  <a:cubicBezTo>
                    <a:pt x="58" y="18"/>
                    <a:pt x="60" y="19"/>
                    <a:pt x="61" y="20"/>
                  </a:cubicBezTo>
                  <a:cubicBezTo>
                    <a:pt x="62" y="21"/>
                    <a:pt x="63" y="23"/>
                    <a:pt x="64" y="25"/>
                  </a:cubicBezTo>
                  <a:cubicBezTo>
                    <a:pt x="64" y="27"/>
                    <a:pt x="64" y="30"/>
                    <a:pt x="64" y="34"/>
                  </a:cubicBezTo>
                  <a:cubicBezTo>
                    <a:pt x="64" y="46"/>
                    <a:pt x="64" y="46"/>
                    <a:pt x="64" y="46"/>
                  </a:cubicBezTo>
                  <a:cubicBezTo>
                    <a:pt x="64" y="48"/>
                    <a:pt x="64" y="50"/>
                    <a:pt x="65" y="50"/>
                  </a:cubicBezTo>
                  <a:cubicBezTo>
                    <a:pt x="65" y="51"/>
                    <a:pt x="66" y="52"/>
                    <a:pt x="66" y="52"/>
                  </a:cubicBezTo>
                  <a:cubicBezTo>
                    <a:pt x="66" y="52"/>
                    <a:pt x="68" y="52"/>
                    <a:pt x="69" y="52"/>
                  </a:cubicBezTo>
                  <a:cubicBezTo>
                    <a:pt x="69" y="54"/>
                    <a:pt x="69" y="54"/>
                    <a:pt x="69" y="54"/>
                  </a:cubicBezTo>
                  <a:cubicBezTo>
                    <a:pt x="53" y="54"/>
                    <a:pt x="53" y="54"/>
                    <a:pt x="53" y="54"/>
                  </a:cubicBezTo>
                  <a:cubicBezTo>
                    <a:pt x="53" y="52"/>
                    <a:pt x="53" y="52"/>
                    <a:pt x="53" y="52"/>
                  </a:cubicBezTo>
                  <a:cubicBezTo>
                    <a:pt x="54" y="52"/>
                    <a:pt x="54" y="52"/>
                    <a:pt x="54" y="52"/>
                  </a:cubicBezTo>
                  <a:cubicBezTo>
                    <a:pt x="56" y="52"/>
                    <a:pt x="56" y="52"/>
                    <a:pt x="57" y="52"/>
                  </a:cubicBezTo>
                  <a:cubicBezTo>
                    <a:pt x="58" y="51"/>
                    <a:pt x="58" y="50"/>
                    <a:pt x="58" y="50"/>
                  </a:cubicBezTo>
                  <a:cubicBezTo>
                    <a:pt x="58" y="49"/>
                    <a:pt x="58" y="48"/>
                    <a:pt x="58" y="46"/>
                  </a:cubicBezTo>
                  <a:cubicBezTo>
                    <a:pt x="58" y="34"/>
                    <a:pt x="58" y="34"/>
                    <a:pt x="58" y="34"/>
                  </a:cubicBezTo>
                  <a:cubicBezTo>
                    <a:pt x="58" y="30"/>
                    <a:pt x="58" y="28"/>
                    <a:pt x="58" y="27"/>
                  </a:cubicBezTo>
                  <a:cubicBezTo>
                    <a:pt x="58" y="26"/>
                    <a:pt x="57" y="25"/>
                    <a:pt x="56" y="24"/>
                  </a:cubicBezTo>
                  <a:cubicBezTo>
                    <a:pt x="56" y="24"/>
                    <a:pt x="55" y="23"/>
                    <a:pt x="54" y="23"/>
                  </a:cubicBezTo>
                  <a:cubicBezTo>
                    <a:pt x="52" y="23"/>
                    <a:pt x="51" y="24"/>
                    <a:pt x="50" y="24"/>
                  </a:cubicBezTo>
                  <a:cubicBezTo>
                    <a:pt x="49" y="25"/>
                    <a:pt x="47" y="26"/>
                    <a:pt x="46" y="28"/>
                  </a:cubicBezTo>
                  <a:cubicBezTo>
                    <a:pt x="46" y="46"/>
                    <a:pt x="46" y="46"/>
                    <a:pt x="46" y="46"/>
                  </a:cubicBezTo>
                  <a:cubicBezTo>
                    <a:pt x="46" y="48"/>
                    <a:pt x="46" y="50"/>
                    <a:pt x="46" y="50"/>
                  </a:cubicBezTo>
                  <a:cubicBezTo>
                    <a:pt x="46" y="51"/>
                    <a:pt x="47" y="52"/>
                    <a:pt x="47" y="52"/>
                  </a:cubicBezTo>
                  <a:cubicBezTo>
                    <a:pt x="48" y="52"/>
                    <a:pt x="49" y="52"/>
                    <a:pt x="51" y="52"/>
                  </a:cubicBezTo>
                  <a:cubicBezTo>
                    <a:pt x="51" y="54"/>
                    <a:pt x="51" y="54"/>
                    <a:pt x="51" y="54"/>
                  </a:cubicBezTo>
                  <a:cubicBezTo>
                    <a:pt x="34" y="54"/>
                    <a:pt x="34" y="54"/>
                    <a:pt x="34" y="54"/>
                  </a:cubicBezTo>
                  <a:cubicBezTo>
                    <a:pt x="34" y="52"/>
                    <a:pt x="34" y="52"/>
                    <a:pt x="34" y="52"/>
                  </a:cubicBezTo>
                  <a:cubicBezTo>
                    <a:pt x="36" y="52"/>
                    <a:pt x="37" y="52"/>
                    <a:pt x="38" y="52"/>
                  </a:cubicBezTo>
                  <a:cubicBezTo>
                    <a:pt x="38" y="51"/>
                    <a:pt x="39" y="51"/>
                    <a:pt x="39" y="50"/>
                  </a:cubicBezTo>
                  <a:cubicBezTo>
                    <a:pt x="40" y="49"/>
                    <a:pt x="40" y="48"/>
                    <a:pt x="40" y="46"/>
                  </a:cubicBezTo>
                  <a:cubicBezTo>
                    <a:pt x="40" y="15"/>
                    <a:pt x="40" y="15"/>
                    <a:pt x="40" y="15"/>
                  </a:cubicBezTo>
                  <a:cubicBezTo>
                    <a:pt x="40" y="11"/>
                    <a:pt x="40" y="8"/>
                    <a:pt x="39" y="8"/>
                  </a:cubicBezTo>
                  <a:cubicBezTo>
                    <a:pt x="39" y="7"/>
                    <a:pt x="39" y="6"/>
                    <a:pt x="38" y="6"/>
                  </a:cubicBezTo>
                  <a:cubicBezTo>
                    <a:pt x="38" y="5"/>
                    <a:pt x="38" y="5"/>
                    <a:pt x="37" y="5"/>
                  </a:cubicBezTo>
                  <a:cubicBezTo>
                    <a:pt x="36" y="5"/>
                    <a:pt x="36" y="5"/>
                    <a:pt x="34" y="6"/>
                  </a:cubicBezTo>
                  <a:cubicBezTo>
                    <a:pt x="34" y="4"/>
                    <a:pt x="34" y="4"/>
                    <a:pt x="34" y="4"/>
                  </a:cubicBezTo>
                  <a:cubicBezTo>
                    <a:pt x="44" y="0"/>
                    <a:pt x="44" y="0"/>
                    <a:pt x="44" y="0"/>
                  </a:cubicBezTo>
                  <a:cubicBezTo>
                    <a:pt x="45" y="1"/>
                    <a:pt x="45" y="1"/>
                    <a:pt x="45" y="1"/>
                  </a:cubicBezTo>
                  <a:close/>
                  <a:moveTo>
                    <a:pt x="85" y="26"/>
                  </a:moveTo>
                  <a:cubicBezTo>
                    <a:pt x="89" y="21"/>
                    <a:pt x="92" y="19"/>
                    <a:pt x="96" y="19"/>
                  </a:cubicBezTo>
                  <a:cubicBezTo>
                    <a:pt x="97" y="19"/>
                    <a:pt x="99" y="19"/>
                    <a:pt x="100" y="20"/>
                  </a:cubicBezTo>
                  <a:cubicBezTo>
                    <a:pt x="102" y="21"/>
                    <a:pt x="103" y="22"/>
                    <a:pt x="104" y="24"/>
                  </a:cubicBezTo>
                  <a:cubicBezTo>
                    <a:pt x="104" y="26"/>
                    <a:pt x="104" y="28"/>
                    <a:pt x="104" y="31"/>
                  </a:cubicBezTo>
                  <a:cubicBezTo>
                    <a:pt x="104" y="46"/>
                    <a:pt x="104" y="46"/>
                    <a:pt x="104" y="46"/>
                  </a:cubicBezTo>
                  <a:cubicBezTo>
                    <a:pt x="104" y="48"/>
                    <a:pt x="104" y="49"/>
                    <a:pt x="105" y="50"/>
                  </a:cubicBezTo>
                  <a:cubicBezTo>
                    <a:pt x="105" y="51"/>
                    <a:pt x="106" y="51"/>
                    <a:pt x="106" y="52"/>
                  </a:cubicBezTo>
                  <a:cubicBezTo>
                    <a:pt x="106" y="52"/>
                    <a:pt x="108" y="52"/>
                    <a:pt x="109" y="52"/>
                  </a:cubicBezTo>
                  <a:cubicBezTo>
                    <a:pt x="109" y="53"/>
                    <a:pt x="109" y="53"/>
                    <a:pt x="109" y="53"/>
                  </a:cubicBezTo>
                  <a:cubicBezTo>
                    <a:pt x="93" y="53"/>
                    <a:pt x="93" y="53"/>
                    <a:pt x="93" y="53"/>
                  </a:cubicBezTo>
                  <a:cubicBezTo>
                    <a:pt x="93" y="52"/>
                    <a:pt x="93" y="52"/>
                    <a:pt x="93" y="52"/>
                  </a:cubicBezTo>
                  <a:cubicBezTo>
                    <a:pt x="94" y="52"/>
                    <a:pt x="94" y="52"/>
                    <a:pt x="94" y="52"/>
                  </a:cubicBezTo>
                  <a:cubicBezTo>
                    <a:pt x="96" y="52"/>
                    <a:pt x="96" y="52"/>
                    <a:pt x="97" y="51"/>
                  </a:cubicBezTo>
                  <a:cubicBezTo>
                    <a:pt x="98" y="51"/>
                    <a:pt x="98" y="50"/>
                    <a:pt x="98" y="49"/>
                  </a:cubicBezTo>
                  <a:cubicBezTo>
                    <a:pt x="98" y="49"/>
                    <a:pt x="98" y="48"/>
                    <a:pt x="98" y="46"/>
                  </a:cubicBezTo>
                  <a:cubicBezTo>
                    <a:pt x="98" y="32"/>
                    <a:pt x="98" y="32"/>
                    <a:pt x="98" y="32"/>
                  </a:cubicBezTo>
                  <a:cubicBezTo>
                    <a:pt x="98" y="28"/>
                    <a:pt x="98" y="26"/>
                    <a:pt x="97" y="25"/>
                  </a:cubicBezTo>
                  <a:cubicBezTo>
                    <a:pt x="96" y="24"/>
                    <a:pt x="95" y="23"/>
                    <a:pt x="93" y="23"/>
                  </a:cubicBezTo>
                  <a:cubicBezTo>
                    <a:pt x="90" y="23"/>
                    <a:pt x="88" y="24"/>
                    <a:pt x="85" y="28"/>
                  </a:cubicBezTo>
                  <a:cubicBezTo>
                    <a:pt x="85" y="46"/>
                    <a:pt x="85" y="46"/>
                    <a:pt x="85" y="46"/>
                  </a:cubicBezTo>
                  <a:cubicBezTo>
                    <a:pt x="85" y="48"/>
                    <a:pt x="85" y="49"/>
                    <a:pt x="85" y="50"/>
                  </a:cubicBezTo>
                  <a:cubicBezTo>
                    <a:pt x="86" y="51"/>
                    <a:pt x="86" y="51"/>
                    <a:pt x="86" y="52"/>
                  </a:cubicBezTo>
                  <a:cubicBezTo>
                    <a:pt x="87" y="52"/>
                    <a:pt x="88" y="52"/>
                    <a:pt x="90" y="52"/>
                  </a:cubicBezTo>
                  <a:cubicBezTo>
                    <a:pt x="90" y="53"/>
                    <a:pt x="90" y="53"/>
                    <a:pt x="90" y="53"/>
                  </a:cubicBezTo>
                  <a:cubicBezTo>
                    <a:pt x="74" y="53"/>
                    <a:pt x="74" y="53"/>
                    <a:pt x="74" y="53"/>
                  </a:cubicBezTo>
                  <a:cubicBezTo>
                    <a:pt x="74" y="52"/>
                    <a:pt x="74" y="52"/>
                    <a:pt x="74" y="52"/>
                  </a:cubicBezTo>
                  <a:cubicBezTo>
                    <a:pt x="75" y="52"/>
                    <a:pt x="75" y="52"/>
                    <a:pt x="75" y="52"/>
                  </a:cubicBezTo>
                  <a:cubicBezTo>
                    <a:pt x="76" y="52"/>
                    <a:pt x="78" y="52"/>
                    <a:pt x="78" y="51"/>
                  </a:cubicBezTo>
                  <a:cubicBezTo>
                    <a:pt x="78" y="50"/>
                    <a:pt x="79" y="48"/>
                    <a:pt x="79" y="46"/>
                  </a:cubicBezTo>
                  <a:cubicBezTo>
                    <a:pt x="79" y="33"/>
                    <a:pt x="79" y="33"/>
                    <a:pt x="79" y="33"/>
                  </a:cubicBezTo>
                  <a:cubicBezTo>
                    <a:pt x="79" y="29"/>
                    <a:pt x="79" y="26"/>
                    <a:pt x="78" y="25"/>
                  </a:cubicBezTo>
                  <a:cubicBezTo>
                    <a:pt x="78" y="24"/>
                    <a:pt x="78" y="24"/>
                    <a:pt x="78" y="23"/>
                  </a:cubicBezTo>
                  <a:cubicBezTo>
                    <a:pt x="77" y="23"/>
                    <a:pt x="77" y="23"/>
                    <a:pt x="76" y="23"/>
                  </a:cubicBezTo>
                  <a:cubicBezTo>
                    <a:pt x="75" y="23"/>
                    <a:pt x="74" y="23"/>
                    <a:pt x="74" y="23"/>
                  </a:cubicBezTo>
                  <a:cubicBezTo>
                    <a:pt x="73" y="22"/>
                    <a:pt x="73" y="22"/>
                    <a:pt x="73" y="22"/>
                  </a:cubicBezTo>
                  <a:cubicBezTo>
                    <a:pt x="83" y="18"/>
                    <a:pt x="83" y="18"/>
                    <a:pt x="83" y="18"/>
                  </a:cubicBezTo>
                  <a:cubicBezTo>
                    <a:pt x="85" y="18"/>
                    <a:pt x="85" y="18"/>
                    <a:pt x="85" y="18"/>
                  </a:cubicBezTo>
                  <a:cubicBezTo>
                    <a:pt x="85" y="26"/>
                    <a:pt x="85" y="26"/>
                    <a:pt x="85" y="26"/>
                  </a:cubicBezTo>
                  <a:close/>
                  <a:moveTo>
                    <a:pt x="132" y="19"/>
                  </a:moveTo>
                  <a:cubicBezTo>
                    <a:pt x="136" y="19"/>
                    <a:pt x="140" y="21"/>
                    <a:pt x="144" y="25"/>
                  </a:cubicBezTo>
                  <a:cubicBezTo>
                    <a:pt x="146" y="28"/>
                    <a:pt x="148" y="32"/>
                    <a:pt x="148" y="36"/>
                  </a:cubicBezTo>
                  <a:cubicBezTo>
                    <a:pt x="148" y="40"/>
                    <a:pt x="147" y="42"/>
                    <a:pt x="146" y="46"/>
                  </a:cubicBezTo>
                  <a:cubicBezTo>
                    <a:pt x="144" y="49"/>
                    <a:pt x="142" y="51"/>
                    <a:pt x="140" y="53"/>
                  </a:cubicBezTo>
                  <a:cubicBezTo>
                    <a:pt x="137" y="54"/>
                    <a:pt x="134" y="55"/>
                    <a:pt x="131" y="55"/>
                  </a:cubicBezTo>
                  <a:cubicBezTo>
                    <a:pt x="126" y="55"/>
                    <a:pt x="122" y="53"/>
                    <a:pt x="120" y="49"/>
                  </a:cubicBezTo>
                  <a:cubicBezTo>
                    <a:pt x="117" y="46"/>
                    <a:pt x="116" y="42"/>
                    <a:pt x="116" y="38"/>
                  </a:cubicBezTo>
                  <a:cubicBezTo>
                    <a:pt x="116" y="34"/>
                    <a:pt x="117" y="31"/>
                    <a:pt x="118" y="28"/>
                  </a:cubicBezTo>
                  <a:cubicBezTo>
                    <a:pt x="120" y="26"/>
                    <a:pt x="122" y="23"/>
                    <a:pt x="124" y="22"/>
                  </a:cubicBezTo>
                  <a:cubicBezTo>
                    <a:pt x="126" y="20"/>
                    <a:pt x="129" y="19"/>
                    <a:pt x="132" y="19"/>
                  </a:cubicBezTo>
                  <a:close/>
                  <a:moveTo>
                    <a:pt x="130" y="21"/>
                  </a:moveTo>
                  <a:cubicBezTo>
                    <a:pt x="129" y="21"/>
                    <a:pt x="128" y="22"/>
                    <a:pt x="127" y="22"/>
                  </a:cubicBezTo>
                  <a:cubicBezTo>
                    <a:pt x="126" y="23"/>
                    <a:pt x="124" y="24"/>
                    <a:pt x="124" y="26"/>
                  </a:cubicBezTo>
                  <a:cubicBezTo>
                    <a:pt x="123" y="28"/>
                    <a:pt x="122" y="31"/>
                    <a:pt x="122" y="34"/>
                  </a:cubicBezTo>
                  <a:cubicBezTo>
                    <a:pt x="122" y="39"/>
                    <a:pt x="123" y="43"/>
                    <a:pt x="125" y="47"/>
                  </a:cubicBezTo>
                  <a:cubicBezTo>
                    <a:pt x="127" y="50"/>
                    <a:pt x="130" y="52"/>
                    <a:pt x="133" y="52"/>
                  </a:cubicBezTo>
                  <a:cubicBezTo>
                    <a:pt x="135" y="52"/>
                    <a:pt x="137" y="51"/>
                    <a:pt x="138" y="49"/>
                  </a:cubicBezTo>
                  <a:cubicBezTo>
                    <a:pt x="140" y="47"/>
                    <a:pt x="141" y="44"/>
                    <a:pt x="141" y="39"/>
                  </a:cubicBezTo>
                  <a:cubicBezTo>
                    <a:pt x="141" y="33"/>
                    <a:pt x="140" y="28"/>
                    <a:pt x="137" y="25"/>
                  </a:cubicBezTo>
                  <a:cubicBezTo>
                    <a:pt x="135" y="22"/>
                    <a:pt x="133" y="21"/>
                    <a:pt x="130" y="21"/>
                  </a:cubicBezTo>
                  <a:close/>
                  <a:moveTo>
                    <a:pt x="167" y="1"/>
                  </a:moveTo>
                  <a:cubicBezTo>
                    <a:pt x="167" y="46"/>
                    <a:pt x="167" y="46"/>
                    <a:pt x="167" y="46"/>
                  </a:cubicBezTo>
                  <a:cubicBezTo>
                    <a:pt x="167" y="48"/>
                    <a:pt x="167" y="50"/>
                    <a:pt x="168" y="50"/>
                  </a:cubicBezTo>
                  <a:cubicBezTo>
                    <a:pt x="168" y="51"/>
                    <a:pt x="168" y="52"/>
                    <a:pt x="169" y="52"/>
                  </a:cubicBezTo>
                  <a:cubicBezTo>
                    <a:pt x="170" y="52"/>
                    <a:pt x="170" y="52"/>
                    <a:pt x="172" y="52"/>
                  </a:cubicBezTo>
                  <a:cubicBezTo>
                    <a:pt x="172" y="54"/>
                    <a:pt x="172" y="54"/>
                    <a:pt x="172" y="54"/>
                  </a:cubicBezTo>
                  <a:cubicBezTo>
                    <a:pt x="156" y="54"/>
                    <a:pt x="156" y="54"/>
                    <a:pt x="156" y="54"/>
                  </a:cubicBezTo>
                  <a:cubicBezTo>
                    <a:pt x="156" y="52"/>
                    <a:pt x="156" y="52"/>
                    <a:pt x="156" y="52"/>
                  </a:cubicBezTo>
                  <a:cubicBezTo>
                    <a:pt x="158" y="52"/>
                    <a:pt x="159" y="52"/>
                    <a:pt x="160" y="52"/>
                  </a:cubicBezTo>
                  <a:cubicBezTo>
                    <a:pt x="160" y="52"/>
                    <a:pt x="160" y="51"/>
                    <a:pt x="161" y="50"/>
                  </a:cubicBezTo>
                  <a:cubicBezTo>
                    <a:pt x="161" y="50"/>
                    <a:pt x="161" y="48"/>
                    <a:pt x="161" y="46"/>
                  </a:cubicBezTo>
                  <a:cubicBezTo>
                    <a:pt x="161" y="15"/>
                    <a:pt x="161" y="15"/>
                    <a:pt x="161" y="15"/>
                  </a:cubicBezTo>
                  <a:cubicBezTo>
                    <a:pt x="161" y="11"/>
                    <a:pt x="161" y="9"/>
                    <a:pt x="161" y="8"/>
                  </a:cubicBezTo>
                  <a:cubicBezTo>
                    <a:pt x="161" y="7"/>
                    <a:pt x="160" y="6"/>
                    <a:pt x="160" y="6"/>
                  </a:cubicBezTo>
                  <a:cubicBezTo>
                    <a:pt x="160" y="6"/>
                    <a:pt x="159" y="6"/>
                    <a:pt x="158" y="6"/>
                  </a:cubicBezTo>
                  <a:cubicBezTo>
                    <a:pt x="158" y="6"/>
                    <a:pt x="157" y="6"/>
                    <a:pt x="156" y="6"/>
                  </a:cubicBezTo>
                  <a:cubicBezTo>
                    <a:pt x="155" y="5"/>
                    <a:pt x="155" y="5"/>
                    <a:pt x="155" y="5"/>
                  </a:cubicBezTo>
                  <a:cubicBezTo>
                    <a:pt x="165" y="1"/>
                    <a:pt x="165" y="1"/>
                    <a:pt x="165" y="1"/>
                  </a:cubicBezTo>
                  <a:cubicBezTo>
                    <a:pt x="167" y="1"/>
                    <a:pt x="167" y="1"/>
                    <a:pt x="167" y="1"/>
                  </a:cubicBezTo>
                  <a:cubicBezTo>
                    <a:pt x="167" y="1"/>
                    <a:pt x="167" y="1"/>
                    <a:pt x="167" y="1"/>
                  </a:cubicBezTo>
                  <a:close/>
                  <a:moveTo>
                    <a:pt x="196" y="19"/>
                  </a:moveTo>
                  <a:cubicBezTo>
                    <a:pt x="201" y="19"/>
                    <a:pt x="205" y="21"/>
                    <a:pt x="208" y="25"/>
                  </a:cubicBezTo>
                  <a:cubicBezTo>
                    <a:pt x="210" y="28"/>
                    <a:pt x="212" y="32"/>
                    <a:pt x="212" y="36"/>
                  </a:cubicBezTo>
                  <a:cubicBezTo>
                    <a:pt x="212" y="40"/>
                    <a:pt x="211" y="42"/>
                    <a:pt x="210" y="46"/>
                  </a:cubicBezTo>
                  <a:cubicBezTo>
                    <a:pt x="209" y="49"/>
                    <a:pt x="207" y="51"/>
                    <a:pt x="204" y="53"/>
                  </a:cubicBezTo>
                  <a:cubicBezTo>
                    <a:pt x="202" y="54"/>
                    <a:pt x="199" y="55"/>
                    <a:pt x="196" y="55"/>
                  </a:cubicBezTo>
                  <a:cubicBezTo>
                    <a:pt x="191" y="55"/>
                    <a:pt x="187" y="53"/>
                    <a:pt x="184" y="49"/>
                  </a:cubicBezTo>
                  <a:cubicBezTo>
                    <a:pt x="182" y="46"/>
                    <a:pt x="181" y="42"/>
                    <a:pt x="181" y="38"/>
                  </a:cubicBezTo>
                  <a:cubicBezTo>
                    <a:pt x="181" y="34"/>
                    <a:pt x="182" y="31"/>
                    <a:pt x="183" y="28"/>
                  </a:cubicBezTo>
                  <a:cubicBezTo>
                    <a:pt x="185" y="26"/>
                    <a:pt x="187" y="23"/>
                    <a:pt x="189" y="22"/>
                  </a:cubicBezTo>
                  <a:cubicBezTo>
                    <a:pt x="190" y="20"/>
                    <a:pt x="193" y="19"/>
                    <a:pt x="196" y="19"/>
                  </a:cubicBezTo>
                  <a:close/>
                  <a:moveTo>
                    <a:pt x="195" y="21"/>
                  </a:moveTo>
                  <a:cubicBezTo>
                    <a:pt x="194" y="21"/>
                    <a:pt x="192" y="22"/>
                    <a:pt x="191" y="22"/>
                  </a:cubicBezTo>
                  <a:cubicBezTo>
                    <a:pt x="190" y="23"/>
                    <a:pt x="188" y="24"/>
                    <a:pt x="188" y="26"/>
                  </a:cubicBezTo>
                  <a:cubicBezTo>
                    <a:pt x="187" y="28"/>
                    <a:pt x="186" y="31"/>
                    <a:pt x="186" y="34"/>
                  </a:cubicBezTo>
                  <a:cubicBezTo>
                    <a:pt x="186" y="39"/>
                    <a:pt x="187" y="43"/>
                    <a:pt x="189" y="47"/>
                  </a:cubicBezTo>
                  <a:cubicBezTo>
                    <a:pt x="191" y="50"/>
                    <a:pt x="194" y="52"/>
                    <a:pt x="197" y="52"/>
                  </a:cubicBezTo>
                  <a:cubicBezTo>
                    <a:pt x="199" y="52"/>
                    <a:pt x="201" y="51"/>
                    <a:pt x="202" y="49"/>
                  </a:cubicBezTo>
                  <a:cubicBezTo>
                    <a:pt x="204" y="47"/>
                    <a:pt x="205" y="44"/>
                    <a:pt x="205" y="39"/>
                  </a:cubicBezTo>
                  <a:cubicBezTo>
                    <a:pt x="205" y="33"/>
                    <a:pt x="204" y="28"/>
                    <a:pt x="201" y="25"/>
                  </a:cubicBezTo>
                  <a:cubicBezTo>
                    <a:pt x="200" y="22"/>
                    <a:pt x="197" y="21"/>
                    <a:pt x="195" y="21"/>
                  </a:cubicBezTo>
                  <a:close/>
                  <a:moveTo>
                    <a:pt x="229" y="41"/>
                  </a:moveTo>
                  <a:cubicBezTo>
                    <a:pt x="227" y="40"/>
                    <a:pt x="225" y="39"/>
                    <a:pt x="224" y="37"/>
                  </a:cubicBezTo>
                  <a:cubicBezTo>
                    <a:pt x="223" y="35"/>
                    <a:pt x="222" y="33"/>
                    <a:pt x="222" y="31"/>
                  </a:cubicBezTo>
                  <a:cubicBezTo>
                    <a:pt x="222" y="28"/>
                    <a:pt x="224" y="24"/>
                    <a:pt x="226" y="22"/>
                  </a:cubicBezTo>
                  <a:cubicBezTo>
                    <a:pt x="228" y="20"/>
                    <a:pt x="232" y="18"/>
                    <a:pt x="235" y="18"/>
                  </a:cubicBezTo>
                  <a:cubicBezTo>
                    <a:pt x="238" y="18"/>
                    <a:pt x="241" y="19"/>
                    <a:pt x="243" y="21"/>
                  </a:cubicBezTo>
                  <a:cubicBezTo>
                    <a:pt x="250" y="21"/>
                    <a:pt x="250" y="21"/>
                    <a:pt x="250" y="21"/>
                  </a:cubicBezTo>
                  <a:cubicBezTo>
                    <a:pt x="251" y="21"/>
                    <a:pt x="252" y="21"/>
                    <a:pt x="252" y="21"/>
                  </a:cubicBezTo>
                  <a:cubicBezTo>
                    <a:pt x="252" y="21"/>
                    <a:pt x="252" y="21"/>
                    <a:pt x="252" y="21"/>
                  </a:cubicBezTo>
                  <a:cubicBezTo>
                    <a:pt x="252" y="22"/>
                    <a:pt x="252" y="22"/>
                    <a:pt x="252" y="22"/>
                  </a:cubicBezTo>
                  <a:cubicBezTo>
                    <a:pt x="252" y="23"/>
                    <a:pt x="252" y="24"/>
                    <a:pt x="252" y="24"/>
                  </a:cubicBezTo>
                  <a:cubicBezTo>
                    <a:pt x="252" y="24"/>
                    <a:pt x="252" y="24"/>
                    <a:pt x="252" y="24"/>
                  </a:cubicBezTo>
                  <a:cubicBezTo>
                    <a:pt x="252" y="24"/>
                    <a:pt x="251" y="24"/>
                    <a:pt x="250" y="24"/>
                  </a:cubicBezTo>
                  <a:cubicBezTo>
                    <a:pt x="246" y="24"/>
                    <a:pt x="246" y="24"/>
                    <a:pt x="246" y="24"/>
                  </a:cubicBezTo>
                  <a:cubicBezTo>
                    <a:pt x="247" y="26"/>
                    <a:pt x="248" y="28"/>
                    <a:pt x="248" y="31"/>
                  </a:cubicBezTo>
                  <a:cubicBezTo>
                    <a:pt x="248" y="34"/>
                    <a:pt x="246" y="37"/>
                    <a:pt x="244" y="39"/>
                  </a:cubicBezTo>
                  <a:cubicBezTo>
                    <a:pt x="242" y="41"/>
                    <a:pt x="238" y="42"/>
                    <a:pt x="235" y="42"/>
                  </a:cubicBezTo>
                  <a:cubicBezTo>
                    <a:pt x="233" y="42"/>
                    <a:pt x="232" y="42"/>
                    <a:pt x="230" y="41"/>
                  </a:cubicBezTo>
                  <a:cubicBezTo>
                    <a:pt x="229" y="42"/>
                    <a:pt x="228" y="43"/>
                    <a:pt x="228" y="44"/>
                  </a:cubicBezTo>
                  <a:cubicBezTo>
                    <a:pt x="228" y="44"/>
                    <a:pt x="228" y="45"/>
                    <a:pt x="228" y="45"/>
                  </a:cubicBezTo>
                  <a:cubicBezTo>
                    <a:pt x="228" y="46"/>
                    <a:pt x="228" y="46"/>
                    <a:pt x="228" y="46"/>
                  </a:cubicBezTo>
                  <a:cubicBezTo>
                    <a:pt x="228" y="47"/>
                    <a:pt x="229" y="47"/>
                    <a:pt x="230" y="47"/>
                  </a:cubicBezTo>
                  <a:cubicBezTo>
                    <a:pt x="231" y="47"/>
                    <a:pt x="233" y="47"/>
                    <a:pt x="236" y="48"/>
                  </a:cubicBezTo>
                  <a:cubicBezTo>
                    <a:pt x="240" y="48"/>
                    <a:pt x="244" y="48"/>
                    <a:pt x="245" y="48"/>
                  </a:cubicBezTo>
                  <a:cubicBezTo>
                    <a:pt x="248" y="48"/>
                    <a:pt x="249" y="49"/>
                    <a:pt x="250" y="50"/>
                  </a:cubicBezTo>
                  <a:cubicBezTo>
                    <a:pt x="252" y="52"/>
                    <a:pt x="252" y="54"/>
                    <a:pt x="252" y="56"/>
                  </a:cubicBezTo>
                  <a:cubicBezTo>
                    <a:pt x="252" y="58"/>
                    <a:pt x="251" y="61"/>
                    <a:pt x="249" y="64"/>
                  </a:cubicBezTo>
                  <a:cubicBezTo>
                    <a:pt x="245" y="67"/>
                    <a:pt x="240" y="69"/>
                    <a:pt x="234" y="69"/>
                  </a:cubicBezTo>
                  <a:cubicBezTo>
                    <a:pt x="230" y="69"/>
                    <a:pt x="226" y="68"/>
                    <a:pt x="223" y="66"/>
                  </a:cubicBezTo>
                  <a:cubicBezTo>
                    <a:pt x="221" y="65"/>
                    <a:pt x="220" y="64"/>
                    <a:pt x="220" y="62"/>
                  </a:cubicBezTo>
                  <a:cubicBezTo>
                    <a:pt x="220" y="62"/>
                    <a:pt x="220" y="61"/>
                    <a:pt x="220" y="60"/>
                  </a:cubicBezTo>
                  <a:cubicBezTo>
                    <a:pt x="221" y="60"/>
                    <a:pt x="222" y="58"/>
                    <a:pt x="223" y="56"/>
                  </a:cubicBezTo>
                  <a:cubicBezTo>
                    <a:pt x="223" y="56"/>
                    <a:pt x="224" y="55"/>
                    <a:pt x="226" y="52"/>
                  </a:cubicBezTo>
                  <a:cubicBezTo>
                    <a:pt x="225" y="52"/>
                    <a:pt x="224" y="51"/>
                    <a:pt x="224" y="50"/>
                  </a:cubicBezTo>
                  <a:cubicBezTo>
                    <a:pt x="223" y="50"/>
                    <a:pt x="223" y="49"/>
                    <a:pt x="223" y="48"/>
                  </a:cubicBezTo>
                  <a:cubicBezTo>
                    <a:pt x="223" y="48"/>
                    <a:pt x="223" y="46"/>
                    <a:pt x="224" y="45"/>
                  </a:cubicBezTo>
                  <a:cubicBezTo>
                    <a:pt x="225" y="45"/>
                    <a:pt x="226" y="44"/>
                    <a:pt x="229" y="41"/>
                  </a:cubicBezTo>
                  <a:close/>
                  <a:moveTo>
                    <a:pt x="235" y="20"/>
                  </a:moveTo>
                  <a:cubicBezTo>
                    <a:pt x="233" y="20"/>
                    <a:pt x="232" y="21"/>
                    <a:pt x="230" y="22"/>
                  </a:cubicBezTo>
                  <a:cubicBezTo>
                    <a:pt x="229" y="24"/>
                    <a:pt x="229" y="26"/>
                    <a:pt x="229" y="29"/>
                  </a:cubicBezTo>
                  <a:cubicBezTo>
                    <a:pt x="229" y="33"/>
                    <a:pt x="230" y="36"/>
                    <a:pt x="231" y="38"/>
                  </a:cubicBezTo>
                  <a:cubicBezTo>
                    <a:pt x="232" y="40"/>
                    <a:pt x="234" y="41"/>
                    <a:pt x="236" y="41"/>
                  </a:cubicBezTo>
                  <a:cubicBezTo>
                    <a:pt x="238" y="41"/>
                    <a:pt x="239" y="40"/>
                    <a:pt x="240" y="39"/>
                  </a:cubicBezTo>
                  <a:cubicBezTo>
                    <a:pt x="242" y="37"/>
                    <a:pt x="242" y="35"/>
                    <a:pt x="242" y="32"/>
                  </a:cubicBezTo>
                  <a:cubicBezTo>
                    <a:pt x="242" y="28"/>
                    <a:pt x="241" y="25"/>
                    <a:pt x="240" y="23"/>
                  </a:cubicBezTo>
                  <a:cubicBezTo>
                    <a:pt x="238" y="21"/>
                    <a:pt x="237" y="20"/>
                    <a:pt x="235" y="20"/>
                  </a:cubicBezTo>
                  <a:close/>
                  <a:moveTo>
                    <a:pt x="228" y="54"/>
                  </a:moveTo>
                  <a:cubicBezTo>
                    <a:pt x="227" y="55"/>
                    <a:pt x="226" y="56"/>
                    <a:pt x="226" y="57"/>
                  </a:cubicBezTo>
                  <a:cubicBezTo>
                    <a:pt x="226" y="58"/>
                    <a:pt x="225" y="59"/>
                    <a:pt x="225" y="60"/>
                  </a:cubicBezTo>
                  <a:cubicBezTo>
                    <a:pt x="225" y="62"/>
                    <a:pt x="226" y="63"/>
                    <a:pt x="227" y="64"/>
                  </a:cubicBezTo>
                  <a:cubicBezTo>
                    <a:pt x="230" y="65"/>
                    <a:pt x="233" y="66"/>
                    <a:pt x="238" y="66"/>
                  </a:cubicBezTo>
                  <a:cubicBezTo>
                    <a:pt x="242" y="66"/>
                    <a:pt x="245" y="65"/>
                    <a:pt x="247" y="64"/>
                  </a:cubicBezTo>
                  <a:cubicBezTo>
                    <a:pt x="249" y="62"/>
                    <a:pt x="250" y="60"/>
                    <a:pt x="250" y="58"/>
                  </a:cubicBezTo>
                  <a:cubicBezTo>
                    <a:pt x="250" y="57"/>
                    <a:pt x="250" y="56"/>
                    <a:pt x="248" y="56"/>
                  </a:cubicBezTo>
                  <a:cubicBezTo>
                    <a:pt x="247" y="55"/>
                    <a:pt x="245" y="55"/>
                    <a:pt x="241" y="55"/>
                  </a:cubicBezTo>
                  <a:cubicBezTo>
                    <a:pt x="236" y="54"/>
                    <a:pt x="231" y="54"/>
                    <a:pt x="228" y="54"/>
                  </a:cubicBezTo>
                  <a:close/>
                  <a:moveTo>
                    <a:pt x="258" y="20"/>
                  </a:moveTo>
                  <a:cubicBezTo>
                    <a:pt x="274" y="20"/>
                    <a:pt x="274" y="20"/>
                    <a:pt x="274" y="20"/>
                  </a:cubicBezTo>
                  <a:cubicBezTo>
                    <a:pt x="274" y="21"/>
                    <a:pt x="274" y="21"/>
                    <a:pt x="274" y="21"/>
                  </a:cubicBezTo>
                  <a:cubicBezTo>
                    <a:pt x="273" y="21"/>
                    <a:pt x="273" y="21"/>
                    <a:pt x="273" y="21"/>
                  </a:cubicBezTo>
                  <a:cubicBezTo>
                    <a:pt x="272" y="21"/>
                    <a:pt x="271" y="21"/>
                    <a:pt x="270" y="22"/>
                  </a:cubicBezTo>
                  <a:cubicBezTo>
                    <a:pt x="270" y="22"/>
                    <a:pt x="270" y="23"/>
                    <a:pt x="270" y="23"/>
                  </a:cubicBezTo>
                  <a:cubicBezTo>
                    <a:pt x="270" y="24"/>
                    <a:pt x="270" y="26"/>
                    <a:pt x="271" y="27"/>
                  </a:cubicBezTo>
                  <a:cubicBezTo>
                    <a:pt x="279" y="44"/>
                    <a:pt x="279" y="44"/>
                    <a:pt x="279" y="44"/>
                  </a:cubicBezTo>
                  <a:cubicBezTo>
                    <a:pt x="286" y="26"/>
                    <a:pt x="286" y="26"/>
                    <a:pt x="286" y="26"/>
                  </a:cubicBezTo>
                  <a:cubicBezTo>
                    <a:pt x="286" y="24"/>
                    <a:pt x="287" y="24"/>
                    <a:pt x="287" y="22"/>
                  </a:cubicBezTo>
                  <a:cubicBezTo>
                    <a:pt x="287" y="22"/>
                    <a:pt x="287" y="22"/>
                    <a:pt x="286" y="21"/>
                  </a:cubicBezTo>
                  <a:cubicBezTo>
                    <a:pt x="286" y="21"/>
                    <a:pt x="286" y="21"/>
                    <a:pt x="286" y="20"/>
                  </a:cubicBezTo>
                  <a:cubicBezTo>
                    <a:pt x="285" y="20"/>
                    <a:pt x="284" y="20"/>
                    <a:pt x="284" y="20"/>
                  </a:cubicBezTo>
                  <a:cubicBezTo>
                    <a:pt x="284" y="19"/>
                    <a:pt x="284" y="19"/>
                    <a:pt x="284" y="19"/>
                  </a:cubicBezTo>
                  <a:cubicBezTo>
                    <a:pt x="294" y="19"/>
                    <a:pt x="294" y="19"/>
                    <a:pt x="294" y="19"/>
                  </a:cubicBezTo>
                  <a:cubicBezTo>
                    <a:pt x="294" y="20"/>
                    <a:pt x="294" y="20"/>
                    <a:pt x="294" y="20"/>
                  </a:cubicBezTo>
                  <a:cubicBezTo>
                    <a:pt x="294" y="20"/>
                    <a:pt x="293" y="20"/>
                    <a:pt x="292" y="20"/>
                  </a:cubicBezTo>
                  <a:cubicBezTo>
                    <a:pt x="292" y="21"/>
                    <a:pt x="292" y="21"/>
                    <a:pt x="291" y="22"/>
                  </a:cubicBezTo>
                  <a:cubicBezTo>
                    <a:pt x="290" y="22"/>
                    <a:pt x="290" y="23"/>
                    <a:pt x="290" y="25"/>
                  </a:cubicBezTo>
                  <a:cubicBezTo>
                    <a:pt x="276" y="59"/>
                    <a:pt x="276" y="59"/>
                    <a:pt x="276" y="59"/>
                  </a:cubicBezTo>
                  <a:cubicBezTo>
                    <a:pt x="275" y="62"/>
                    <a:pt x="274" y="64"/>
                    <a:pt x="271" y="66"/>
                  </a:cubicBezTo>
                  <a:cubicBezTo>
                    <a:pt x="269" y="68"/>
                    <a:pt x="267" y="69"/>
                    <a:pt x="265" y="69"/>
                  </a:cubicBezTo>
                  <a:cubicBezTo>
                    <a:pt x="264" y="69"/>
                    <a:pt x="263" y="68"/>
                    <a:pt x="262" y="68"/>
                  </a:cubicBezTo>
                  <a:cubicBezTo>
                    <a:pt x="261" y="67"/>
                    <a:pt x="260" y="66"/>
                    <a:pt x="260" y="65"/>
                  </a:cubicBezTo>
                  <a:cubicBezTo>
                    <a:pt x="260" y="64"/>
                    <a:pt x="261" y="63"/>
                    <a:pt x="261" y="62"/>
                  </a:cubicBezTo>
                  <a:cubicBezTo>
                    <a:pt x="262" y="62"/>
                    <a:pt x="263" y="62"/>
                    <a:pt x="264" y="62"/>
                  </a:cubicBezTo>
                  <a:cubicBezTo>
                    <a:pt x="265" y="62"/>
                    <a:pt x="266" y="62"/>
                    <a:pt x="267" y="62"/>
                  </a:cubicBezTo>
                  <a:cubicBezTo>
                    <a:pt x="268" y="63"/>
                    <a:pt x="269" y="63"/>
                    <a:pt x="269" y="63"/>
                  </a:cubicBezTo>
                  <a:cubicBezTo>
                    <a:pt x="270" y="63"/>
                    <a:pt x="270" y="62"/>
                    <a:pt x="271" y="62"/>
                  </a:cubicBezTo>
                  <a:cubicBezTo>
                    <a:pt x="272" y="61"/>
                    <a:pt x="273" y="59"/>
                    <a:pt x="274" y="57"/>
                  </a:cubicBezTo>
                  <a:cubicBezTo>
                    <a:pt x="276" y="51"/>
                    <a:pt x="276" y="51"/>
                    <a:pt x="276" y="51"/>
                  </a:cubicBezTo>
                  <a:cubicBezTo>
                    <a:pt x="264" y="26"/>
                    <a:pt x="264" y="26"/>
                    <a:pt x="264" y="26"/>
                  </a:cubicBezTo>
                  <a:cubicBezTo>
                    <a:pt x="264" y="25"/>
                    <a:pt x="264" y="24"/>
                    <a:pt x="263" y="23"/>
                  </a:cubicBezTo>
                  <a:cubicBezTo>
                    <a:pt x="262" y="22"/>
                    <a:pt x="262" y="21"/>
                    <a:pt x="261" y="21"/>
                  </a:cubicBezTo>
                  <a:cubicBezTo>
                    <a:pt x="261" y="21"/>
                    <a:pt x="260" y="20"/>
                    <a:pt x="258" y="20"/>
                  </a:cubicBezTo>
                  <a:cubicBezTo>
                    <a:pt x="258" y="20"/>
                    <a:pt x="258" y="20"/>
                    <a:pt x="258" y="20"/>
                  </a:cubicBezTo>
                  <a:close/>
                  <a:moveTo>
                    <a:pt x="331" y="19"/>
                  </a:moveTo>
                  <a:cubicBezTo>
                    <a:pt x="336" y="19"/>
                    <a:pt x="340" y="21"/>
                    <a:pt x="343" y="25"/>
                  </a:cubicBezTo>
                  <a:cubicBezTo>
                    <a:pt x="346" y="28"/>
                    <a:pt x="347" y="32"/>
                    <a:pt x="347" y="36"/>
                  </a:cubicBezTo>
                  <a:cubicBezTo>
                    <a:pt x="347" y="40"/>
                    <a:pt x="346" y="42"/>
                    <a:pt x="345" y="46"/>
                  </a:cubicBezTo>
                  <a:cubicBezTo>
                    <a:pt x="344" y="49"/>
                    <a:pt x="342" y="51"/>
                    <a:pt x="339" y="53"/>
                  </a:cubicBezTo>
                  <a:cubicBezTo>
                    <a:pt x="336" y="54"/>
                    <a:pt x="334" y="55"/>
                    <a:pt x="331" y="55"/>
                  </a:cubicBezTo>
                  <a:cubicBezTo>
                    <a:pt x="326" y="55"/>
                    <a:pt x="322" y="53"/>
                    <a:pt x="319" y="49"/>
                  </a:cubicBezTo>
                  <a:cubicBezTo>
                    <a:pt x="317" y="46"/>
                    <a:pt x="316" y="42"/>
                    <a:pt x="316" y="38"/>
                  </a:cubicBezTo>
                  <a:cubicBezTo>
                    <a:pt x="316" y="34"/>
                    <a:pt x="316" y="31"/>
                    <a:pt x="318" y="28"/>
                  </a:cubicBezTo>
                  <a:cubicBezTo>
                    <a:pt x="320" y="26"/>
                    <a:pt x="322" y="23"/>
                    <a:pt x="324" y="22"/>
                  </a:cubicBezTo>
                  <a:cubicBezTo>
                    <a:pt x="326" y="20"/>
                    <a:pt x="328" y="19"/>
                    <a:pt x="331" y="19"/>
                  </a:cubicBezTo>
                  <a:close/>
                  <a:moveTo>
                    <a:pt x="330" y="21"/>
                  </a:moveTo>
                  <a:cubicBezTo>
                    <a:pt x="329" y="21"/>
                    <a:pt x="328" y="22"/>
                    <a:pt x="326" y="22"/>
                  </a:cubicBezTo>
                  <a:cubicBezTo>
                    <a:pt x="325" y="23"/>
                    <a:pt x="324" y="24"/>
                    <a:pt x="323" y="26"/>
                  </a:cubicBezTo>
                  <a:cubicBezTo>
                    <a:pt x="322" y="28"/>
                    <a:pt x="322" y="31"/>
                    <a:pt x="322" y="34"/>
                  </a:cubicBezTo>
                  <a:cubicBezTo>
                    <a:pt x="322" y="39"/>
                    <a:pt x="323" y="43"/>
                    <a:pt x="325" y="47"/>
                  </a:cubicBezTo>
                  <a:cubicBezTo>
                    <a:pt x="327" y="50"/>
                    <a:pt x="329" y="52"/>
                    <a:pt x="332" y="52"/>
                  </a:cubicBezTo>
                  <a:cubicBezTo>
                    <a:pt x="335" y="52"/>
                    <a:pt x="337" y="51"/>
                    <a:pt x="338" y="49"/>
                  </a:cubicBezTo>
                  <a:cubicBezTo>
                    <a:pt x="340" y="47"/>
                    <a:pt x="340" y="44"/>
                    <a:pt x="340" y="39"/>
                  </a:cubicBezTo>
                  <a:cubicBezTo>
                    <a:pt x="340" y="33"/>
                    <a:pt x="339" y="28"/>
                    <a:pt x="337" y="25"/>
                  </a:cubicBezTo>
                  <a:cubicBezTo>
                    <a:pt x="335" y="22"/>
                    <a:pt x="332" y="21"/>
                    <a:pt x="330" y="21"/>
                  </a:cubicBezTo>
                  <a:close/>
                  <a:moveTo>
                    <a:pt x="368" y="22"/>
                  </a:moveTo>
                  <a:cubicBezTo>
                    <a:pt x="368" y="45"/>
                    <a:pt x="368" y="45"/>
                    <a:pt x="368" y="45"/>
                  </a:cubicBezTo>
                  <a:cubicBezTo>
                    <a:pt x="368" y="48"/>
                    <a:pt x="368" y="50"/>
                    <a:pt x="369" y="51"/>
                  </a:cubicBezTo>
                  <a:cubicBezTo>
                    <a:pt x="370" y="52"/>
                    <a:pt x="371" y="52"/>
                    <a:pt x="373" y="52"/>
                  </a:cubicBezTo>
                  <a:cubicBezTo>
                    <a:pt x="376" y="52"/>
                    <a:pt x="376" y="52"/>
                    <a:pt x="376" y="52"/>
                  </a:cubicBezTo>
                  <a:cubicBezTo>
                    <a:pt x="376" y="54"/>
                    <a:pt x="376" y="54"/>
                    <a:pt x="376" y="54"/>
                  </a:cubicBezTo>
                  <a:cubicBezTo>
                    <a:pt x="356" y="54"/>
                    <a:pt x="356" y="54"/>
                    <a:pt x="356" y="54"/>
                  </a:cubicBezTo>
                  <a:cubicBezTo>
                    <a:pt x="356" y="52"/>
                    <a:pt x="356" y="52"/>
                    <a:pt x="356" y="52"/>
                  </a:cubicBezTo>
                  <a:cubicBezTo>
                    <a:pt x="358" y="52"/>
                    <a:pt x="358" y="52"/>
                    <a:pt x="358" y="52"/>
                  </a:cubicBezTo>
                  <a:cubicBezTo>
                    <a:pt x="358" y="52"/>
                    <a:pt x="360" y="52"/>
                    <a:pt x="360" y="52"/>
                  </a:cubicBezTo>
                  <a:cubicBezTo>
                    <a:pt x="361" y="51"/>
                    <a:pt x="362" y="50"/>
                    <a:pt x="362" y="50"/>
                  </a:cubicBezTo>
                  <a:cubicBezTo>
                    <a:pt x="362" y="49"/>
                    <a:pt x="362" y="47"/>
                    <a:pt x="362" y="45"/>
                  </a:cubicBezTo>
                  <a:cubicBezTo>
                    <a:pt x="362" y="22"/>
                    <a:pt x="362" y="22"/>
                    <a:pt x="362" y="22"/>
                  </a:cubicBezTo>
                  <a:cubicBezTo>
                    <a:pt x="356" y="22"/>
                    <a:pt x="356" y="22"/>
                    <a:pt x="356" y="22"/>
                  </a:cubicBezTo>
                  <a:cubicBezTo>
                    <a:pt x="356" y="20"/>
                    <a:pt x="356" y="20"/>
                    <a:pt x="356" y="20"/>
                  </a:cubicBezTo>
                  <a:cubicBezTo>
                    <a:pt x="362" y="20"/>
                    <a:pt x="362" y="20"/>
                    <a:pt x="362" y="20"/>
                  </a:cubicBezTo>
                  <a:cubicBezTo>
                    <a:pt x="362" y="17"/>
                    <a:pt x="362" y="17"/>
                    <a:pt x="362" y="17"/>
                  </a:cubicBezTo>
                  <a:cubicBezTo>
                    <a:pt x="362" y="14"/>
                    <a:pt x="363" y="11"/>
                    <a:pt x="364" y="8"/>
                  </a:cubicBezTo>
                  <a:cubicBezTo>
                    <a:pt x="365" y="6"/>
                    <a:pt x="367" y="4"/>
                    <a:pt x="369" y="3"/>
                  </a:cubicBezTo>
                  <a:cubicBezTo>
                    <a:pt x="371" y="2"/>
                    <a:pt x="373" y="1"/>
                    <a:pt x="376" y="1"/>
                  </a:cubicBezTo>
                  <a:cubicBezTo>
                    <a:pt x="378" y="1"/>
                    <a:pt x="381" y="2"/>
                    <a:pt x="383" y="3"/>
                  </a:cubicBezTo>
                  <a:cubicBezTo>
                    <a:pt x="384" y="4"/>
                    <a:pt x="385" y="6"/>
                    <a:pt x="385" y="7"/>
                  </a:cubicBezTo>
                  <a:cubicBezTo>
                    <a:pt x="385" y="8"/>
                    <a:pt x="384" y="8"/>
                    <a:pt x="384" y="9"/>
                  </a:cubicBezTo>
                  <a:cubicBezTo>
                    <a:pt x="383" y="10"/>
                    <a:pt x="383" y="10"/>
                    <a:pt x="382" y="10"/>
                  </a:cubicBezTo>
                  <a:cubicBezTo>
                    <a:pt x="382" y="10"/>
                    <a:pt x="381" y="9"/>
                    <a:pt x="380" y="9"/>
                  </a:cubicBezTo>
                  <a:cubicBezTo>
                    <a:pt x="380" y="8"/>
                    <a:pt x="379" y="8"/>
                    <a:pt x="378" y="6"/>
                  </a:cubicBezTo>
                  <a:cubicBezTo>
                    <a:pt x="377" y="5"/>
                    <a:pt x="376" y="4"/>
                    <a:pt x="376" y="3"/>
                  </a:cubicBezTo>
                  <a:cubicBezTo>
                    <a:pt x="375" y="3"/>
                    <a:pt x="374" y="2"/>
                    <a:pt x="373" y="2"/>
                  </a:cubicBezTo>
                  <a:cubicBezTo>
                    <a:pt x="372" y="2"/>
                    <a:pt x="371" y="3"/>
                    <a:pt x="370" y="3"/>
                  </a:cubicBezTo>
                  <a:cubicBezTo>
                    <a:pt x="370" y="4"/>
                    <a:pt x="369" y="5"/>
                    <a:pt x="369" y="6"/>
                  </a:cubicBezTo>
                  <a:cubicBezTo>
                    <a:pt x="368" y="7"/>
                    <a:pt x="368" y="10"/>
                    <a:pt x="368" y="16"/>
                  </a:cubicBezTo>
                  <a:cubicBezTo>
                    <a:pt x="368" y="18"/>
                    <a:pt x="368" y="18"/>
                    <a:pt x="368" y="18"/>
                  </a:cubicBezTo>
                  <a:cubicBezTo>
                    <a:pt x="377" y="18"/>
                    <a:pt x="377" y="18"/>
                    <a:pt x="377" y="18"/>
                  </a:cubicBezTo>
                  <a:cubicBezTo>
                    <a:pt x="377" y="22"/>
                    <a:pt x="377" y="22"/>
                    <a:pt x="377" y="22"/>
                  </a:cubicBezTo>
                  <a:cubicBezTo>
                    <a:pt x="368" y="22"/>
                    <a:pt x="368" y="22"/>
                    <a:pt x="368" y="22"/>
                  </a:cubicBezTo>
                  <a:close/>
                  <a:moveTo>
                    <a:pt x="440" y="2"/>
                  </a:moveTo>
                  <a:cubicBezTo>
                    <a:pt x="441" y="20"/>
                    <a:pt x="441" y="20"/>
                    <a:pt x="441" y="20"/>
                  </a:cubicBezTo>
                  <a:cubicBezTo>
                    <a:pt x="440" y="20"/>
                    <a:pt x="440" y="20"/>
                    <a:pt x="440" y="20"/>
                  </a:cubicBezTo>
                  <a:cubicBezTo>
                    <a:pt x="438" y="14"/>
                    <a:pt x="436" y="11"/>
                    <a:pt x="433" y="8"/>
                  </a:cubicBezTo>
                  <a:cubicBezTo>
                    <a:pt x="430" y="6"/>
                    <a:pt x="427" y="5"/>
                    <a:pt x="423" y="5"/>
                  </a:cubicBezTo>
                  <a:cubicBezTo>
                    <a:pt x="420" y="5"/>
                    <a:pt x="417" y="6"/>
                    <a:pt x="414" y="8"/>
                  </a:cubicBezTo>
                  <a:cubicBezTo>
                    <a:pt x="412" y="9"/>
                    <a:pt x="410" y="12"/>
                    <a:pt x="408" y="16"/>
                  </a:cubicBezTo>
                  <a:cubicBezTo>
                    <a:pt x="407" y="19"/>
                    <a:pt x="406" y="24"/>
                    <a:pt x="406" y="30"/>
                  </a:cubicBezTo>
                  <a:cubicBezTo>
                    <a:pt x="406" y="34"/>
                    <a:pt x="407" y="38"/>
                    <a:pt x="408" y="42"/>
                  </a:cubicBezTo>
                  <a:cubicBezTo>
                    <a:pt x="409" y="45"/>
                    <a:pt x="412" y="48"/>
                    <a:pt x="414" y="49"/>
                  </a:cubicBezTo>
                  <a:cubicBezTo>
                    <a:pt x="417" y="51"/>
                    <a:pt x="420" y="52"/>
                    <a:pt x="424" y="52"/>
                  </a:cubicBezTo>
                  <a:cubicBezTo>
                    <a:pt x="427" y="52"/>
                    <a:pt x="430" y="51"/>
                    <a:pt x="432" y="50"/>
                  </a:cubicBezTo>
                  <a:cubicBezTo>
                    <a:pt x="435" y="49"/>
                    <a:pt x="438" y="46"/>
                    <a:pt x="440" y="42"/>
                  </a:cubicBezTo>
                  <a:cubicBezTo>
                    <a:pt x="442" y="42"/>
                    <a:pt x="442" y="42"/>
                    <a:pt x="442" y="42"/>
                  </a:cubicBezTo>
                  <a:cubicBezTo>
                    <a:pt x="439" y="47"/>
                    <a:pt x="436" y="50"/>
                    <a:pt x="433" y="52"/>
                  </a:cubicBezTo>
                  <a:cubicBezTo>
                    <a:pt x="430" y="54"/>
                    <a:pt x="426" y="56"/>
                    <a:pt x="422" y="56"/>
                  </a:cubicBezTo>
                  <a:cubicBezTo>
                    <a:pt x="414" y="56"/>
                    <a:pt x="407" y="52"/>
                    <a:pt x="403" y="46"/>
                  </a:cubicBezTo>
                  <a:cubicBezTo>
                    <a:pt x="400" y="42"/>
                    <a:pt x="398" y="36"/>
                    <a:pt x="398" y="30"/>
                  </a:cubicBezTo>
                  <a:cubicBezTo>
                    <a:pt x="398" y="25"/>
                    <a:pt x="399" y="20"/>
                    <a:pt x="401" y="16"/>
                  </a:cubicBezTo>
                  <a:cubicBezTo>
                    <a:pt x="403" y="12"/>
                    <a:pt x="406" y="8"/>
                    <a:pt x="410" y="6"/>
                  </a:cubicBezTo>
                  <a:cubicBezTo>
                    <a:pt x="414" y="4"/>
                    <a:pt x="418" y="3"/>
                    <a:pt x="422" y="3"/>
                  </a:cubicBezTo>
                  <a:cubicBezTo>
                    <a:pt x="426" y="3"/>
                    <a:pt x="429" y="4"/>
                    <a:pt x="433" y="6"/>
                  </a:cubicBezTo>
                  <a:cubicBezTo>
                    <a:pt x="434" y="6"/>
                    <a:pt x="434" y="6"/>
                    <a:pt x="435" y="6"/>
                  </a:cubicBezTo>
                  <a:cubicBezTo>
                    <a:pt x="436" y="6"/>
                    <a:pt x="436" y="6"/>
                    <a:pt x="436" y="6"/>
                  </a:cubicBezTo>
                  <a:cubicBezTo>
                    <a:pt x="437" y="5"/>
                    <a:pt x="438" y="4"/>
                    <a:pt x="438" y="3"/>
                  </a:cubicBezTo>
                  <a:cubicBezTo>
                    <a:pt x="440" y="2"/>
                    <a:pt x="440" y="2"/>
                    <a:pt x="440" y="2"/>
                  </a:cubicBezTo>
                  <a:close/>
                  <a:moveTo>
                    <a:pt x="460" y="1"/>
                  </a:moveTo>
                  <a:cubicBezTo>
                    <a:pt x="460" y="26"/>
                    <a:pt x="460" y="26"/>
                    <a:pt x="460" y="26"/>
                  </a:cubicBezTo>
                  <a:cubicBezTo>
                    <a:pt x="463" y="22"/>
                    <a:pt x="465" y="21"/>
                    <a:pt x="466" y="20"/>
                  </a:cubicBezTo>
                  <a:cubicBezTo>
                    <a:pt x="468" y="19"/>
                    <a:pt x="470" y="18"/>
                    <a:pt x="471" y="18"/>
                  </a:cubicBezTo>
                  <a:cubicBezTo>
                    <a:pt x="473" y="18"/>
                    <a:pt x="475" y="19"/>
                    <a:pt x="476" y="20"/>
                  </a:cubicBezTo>
                  <a:cubicBezTo>
                    <a:pt x="477" y="21"/>
                    <a:pt x="478" y="23"/>
                    <a:pt x="479" y="25"/>
                  </a:cubicBezTo>
                  <a:cubicBezTo>
                    <a:pt x="479" y="27"/>
                    <a:pt x="480" y="30"/>
                    <a:pt x="480" y="34"/>
                  </a:cubicBezTo>
                  <a:cubicBezTo>
                    <a:pt x="480" y="46"/>
                    <a:pt x="480" y="46"/>
                    <a:pt x="480" y="46"/>
                  </a:cubicBezTo>
                  <a:cubicBezTo>
                    <a:pt x="480" y="48"/>
                    <a:pt x="480" y="50"/>
                    <a:pt x="480" y="50"/>
                  </a:cubicBezTo>
                  <a:cubicBezTo>
                    <a:pt x="480" y="51"/>
                    <a:pt x="481" y="52"/>
                    <a:pt x="481" y="52"/>
                  </a:cubicBezTo>
                  <a:cubicBezTo>
                    <a:pt x="482" y="52"/>
                    <a:pt x="483" y="52"/>
                    <a:pt x="484" y="52"/>
                  </a:cubicBezTo>
                  <a:cubicBezTo>
                    <a:pt x="484" y="54"/>
                    <a:pt x="484" y="54"/>
                    <a:pt x="484" y="54"/>
                  </a:cubicBezTo>
                  <a:cubicBezTo>
                    <a:pt x="468" y="54"/>
                    <a:pt x="468" y="54"/>
                    <a:pt x="468" y="54"/>
                  </a:cubicBezTo>
                  <a:cubicBezTo>
                    <a:pt x="468" y="52"/>
                    <a:pt x="468" y="52"/>
                    <a:pt x="468" y="52"/>
                  </a:cubicBezTo>
                  <a:cubicBezTo>
                    <a:pt x="469" y="52"/>
                    <a:pt x="469" y="52"/>
                    <a:pt x="469" y="52"/>
                  </a:cubicBezTo>
                  <a:cubicBezTo>
                    <a:pt x="471" y="52"/>
                    <a:pt x="472" y="52"/>
                    <a:pt x="472" y="52"/>
                  </a:cubicBezTo>
                  <a:cubicBezTo>
                    <a:pt x="473" y="51"/>
                    <a:pt x="474" y="50"/>
                    <a:pt x="474" y="50"/>
                  </a:cubicBezTo>
                  <a:cubicBezTo>
                    <a:pt x="474" y="49"/>
                    <a:pt x="474" y="48"/>
                    <a:pt x="474" y="46"/>
                  </a:cubicBezTo>
                  <a:cubicBezTo>
                    <a:pt x="474" y="34"/>
                    <a:pt x="474" y="34"/>
                    <a:pt x="474" y="34"/>
                  </a:cubicBezTo>
                  <a:cubicBezTo>
                    <a:pt x="474" y="30"/>
                    <a:pt x="474" y="28"/>
                    <a:pt x="473" y="27"/>
                  </a:cubicBezTo>
                  <a:cubicBezTo>
                    <a:pt x="473" y="26"/>
                    <a:pt x="472" y="25"/>
                    <a:pt x="472" y="24"/>
                  </a:cubicBezTo>
                  <a:cubicBezTo>
                    <a:pt x="471" y="24"/>
                    <a:pt x="470" y="23"/>
                    <a:pt x="469" y="23"/>
                  </a:cubicBezTo>
                  <a:cubicBezTo>
                    <a:pt x="468" y="23"/>
                    <a:pt x="466" y="24"/>
                    <a:pt x="465" y="24"/>
                  </a:cubicBezTo>
                  <a:cubicBezTo>
                    <a:pt x="464" y="25"/>
                    <a:pt x="462" y="26"/>
                    <a:pt x="461" y="28"/>
                  </a:cubicBezTo>
                  <a:cubicBezTo>
                    <a:pt x="461" y="46"/>
                    <a:pt x="461" y="46"/>
                    <a:pt x="461" y="46"/>
                  </a:cubicBezTo>
                  <a:cubicBezTo>
                    <a:pt x="461" y="48"/>
                    <a:pt x="461" y="50"/>
                    <a:pt x="461" y="50"/>
                  </a:cubicBezTo>
                  <a:cubicBezTo>
                    <a:pt x="462" y="51"/>
                    <a:pt x="462" y="52"/>
                    <a:pt x="462" y="52"/>
                  </a:cubicBezTo>
                  <a:cubicBezTo>
                    <a:pt x="463" y="52"/>
                    <a:pt x="464" y="52"/>
                    <a:pt x="466" y="52"/>
                  </a:cubicBezTo>
                  <a:cubicBezTo>
                    <a:pt x="466" y="54"/>
                    <a:pt x="466" y="54"/>
                    <a:pt x="466" y="54"/>
                  </a:cubicBezTo>
                  <a:cubicBezTo>
                    <a:pt x="450" y="54"/>
                    <a:pt x="450" y="54"/>
                    <a:pt x="450" y="54"/>
                  </a:cubicBezTo>
                  <a:cubicBezTo>
                    <a:pt x="450" y="52"/>
                    <a:pt x="450" y="52"/>
                    <a:pt x="450" y="52"/>
                  </a:cubicBezTo>
                  <a:cubicBezTo>
                    <a:pt x="451" y="52"/>
                    <a:pt x="452" y="52"/>
                    <a:pt x="453" y="52"/>
                  </a:cubicBezTo>
                  <a:cubicBezTo>
                    <a:pt x="454" y="51"/>
                    <a:pt x="454" y="51"/>
                    <a:pt x="454" y="50"/>
                  </a:cubicBezTo>
                  <a:cubicBezTo>
                    <a:pt x="455" y="49"/>
                    <a:pt x="455" y="48"/>
                    <a:pt x="455" y="46"/>
                  </a:cubicBezTo>
                  <a:cubicBezTo>
                    <a:pt x="455" y="15"/>
                    <a:pt x="455" y="15"/>
                    <a:pt x="455" y="15"/>
                  </a:cubicBezTo>
                  <a:cubicBezTo>
                    <a:pt x="455" y="11"/>
                    <a:pt x="455" y="8"/>
                    <a:pt x="454" y="8"/>
                  </a:cubicBezTo>
                  <a:cubicBezTo>
                    <a:pt x="454" y="7"/>
                    <a:pt x="454" y="6"/>
                    <a:pt x="454" y="6"/>
                  </a:cubicBezTo>
                  <a:cubicBezTo>
                    <a:pt x="453" y="5"/>
                    <a:pt x="453" y="5"/>
                    <a:pt x="452" y="5"/>
                  </a:cubicBezTo>
                  <a:cubicBezTo>
                    <a:pt x="452" y="5"/>
                    <a:pt x="451" y="5"/>
                    <a:pt x="450" y="6"/>
                  </a:cubicBezTo>
                  <a:cubicBezTo>
                    <a:pt x="449" y="4"/>
                    <a:pt x="449" y="4"/>
                    <a:pt x="449" y="4"/>
                  </a:cubicBezTo>
                  <a:cubicBezTo>
                    <a:pt x="459" y="0"/>
                    <a:pt x="459" y="0"/>
                    <a:pt x="459" y="0"/>
                  </a:cubicBezTo>
                  <a:cubicBezTo>
                    <a:pt x="460" y="1"/>
                    <a:pt x="460" y="1"/>
                    <a:pt x="460" y="1"/>
                  </a:cubicBezTo>
                  <a:close/>
                  <a:moveTo>
                    <a:pt x="499" y="1"/>
                  </a:moveTo>
                  <a:cubicBezTo>
                    <a:pt x="500" y="1"/>
                    <a:pt x="501" y="1"/>
                    <a:pt x="501" y="2"/>
                  </a:cubicBezTo>
                  <a:cubicBezTo>
                    <a:pt x="502" y="3"/>
                    <a:pt x="502" y="4"/>
                    <a:pt x="502" y="5"/>
                  </a:cubicBezTo>
                  <a:cubicBezTo>
                    <a:pt x="502" y="6"/>
                    <a:pt x="502" y="7"/>
                    <a:pt x="501" y="8"/>
                  </a:cubicBezTo>
                  <a:cubicBezTo>
                    <a:pt x="500" y="8"/>
                    <a:pt x="500" y="9"/>
                    <a:pt x="499" y="9"/>
                  </a:cubicBezTo>
                  <a:cubicBezTo>
                    <a:pt x="498" y="9"/>
                    <a:pt x="497" y="8"/>
                    <a:pt x="496" y="8"/>
                  </a:cubicBezTo>
                  <a:cubicBezTo>
                    <a:pt x="496" y="7"/>
                    <a:pt x="495" y="6"/>
                    <a:pt x="495" y="5"/>
                  </a:cubicBezTo>
                  <a:cubicBezTo>
                    <a:pt x="495" y="4"/>
                    <a:pt x="496" y="3"/>
                    <a:pt x="496" y="2"/>
                  </a:cubicBezTo>
                  <a:cubicBezTo>
                    <a:pt x="497" y="1"/>
                    <a:pt x="498" y="1"/>
                    <a:pt x="499" y="1"/>
                  </a:cubicBezTo>
                  <a:close/>
                  <a:moveTo>
                    <a:pt x="502" y="19"/>
                  </a:moveTo>
                  <a:cubicBezTo>
                    <a:pt x="502" y="46"/>
                    <a:pt x="502" y="46"/>
                    <a:pt x="502" y="46"/>
                  </a:cubicBezTo>
                  <a:cubicBezTo>
                    <a:pt x="502" y="48"/>
                    <a:pt x="502" y="50"/>
                    <a:pt x="502" y="50"/>
                  </a:cubicBezTo>
                  <a:cubicBezTo>
                    <a:pt x="503" y="51"/>
                    <a:pt x="503" y="52"/>
                    <a:pt x="504" y="52"/>
                  </a:cubicBezTo>
                  <a:cubicBezTo>
                    <a:pt x="504" y="52"/>
                    <a:pt x="505" y="52"/>
                    <a:pt x="507" y="52"/>
                  </a:cubicBezTo>
                  <a:cubicBezTo>
                    <a:pt x="507" y="54"/>
                    <a:pt x="507" y="54"/>
                    <a:pt x="507" y="54"/>
                  </a:cubicBezTo>
                  <a:cubicBezTo>
                    <a:pt x="491" y="54"/>
                    <a:pt x="491" y="54"/>
                    <a:pt x="491" y="54"/>
                  </a:cubicBezTo>
                  <a:cubicBezTo>
                    <a:pt x="491" y="52"/>
                    <a:pt x="491" y="52"/>
                    <a:pt x="491" y="52"/>
                  </a:cubicBezTo>
                  <a:cubicBezTo>
                    <a:pt x="492" y="52"/>
                    <a:pt x="494" y="52"/>
                    <a:pt x="494" y="52"/>
                  </a:cubicBezTo>
                  <a:cubicBezTo>
                    <a:pt x="494" y="52"/>
                    <a:pt x="495" y="51"/>
                    <a:pt x="495" y="50"/>
                  </a:cubicBezTo>
                  <a:cubicBezTo>
                    <a:pt x="496" y="50"/>
                    <a:pt x="496" y="48"/>
                    <a:pt x="496" y="46"/>
                  </a:cubicBezTo>
                  <a:cubicBezTo>
                    <a:pt x="496" y="33"/>
                    <a:pt x="496" y="33"/>
                    <a:pt x="496" y="33"/>
                  </a:cubicBezTo>
                  <a:cubicBezTo>
                    <a:pt x="496" y="29"/>
                    <a:pt x="496" y="27"/>
                    <a:pt x="495" y="26"/>
                  </a:cubicBezTo>
                  <a:cubicBezTo>
                    <a:pt x="495" y="25"/>
                    <a:pt x="495" y="24"/>
                    <a:pt x="494" y="24"/>
                  </a:cubicBezTo>
                  <a:cubicBezTo>
                    <a:pt x="494" y="24"/>
                    <a:pt x="494" y="24"/>
                    <a:pt x="493" y="24"/>
                  </a:cubicBezTo>
                  <a:cubicBezTo>
                    <a:pt x="492" y="24"/>
                    <a:pt x="491" y="24"/>
                    <a:pt x="490" y="24"/>
                  </a:cubicBezTo>
                  <a:cubicBezTo>
                    <a:pt x="490" y="23"/>
                    <a:pt x="490" y="23"/>
                    <a:pt x="490" y="23"/>
                  </a:cubicBezTo>
                  <a:cubicBezTo>
                    <a:pt x="500" y="19"/>
                    <a:pt x="500" y="19"/>
                    <a:pt x="500" y="19"/>
                  </a:cubicBezTo>
                  <a:cubicBezTo>
                    <a:pt x="502" y="19"/>
                    <a:pt x="502" y="19"/>
                    <a:pt x="502" y="19"/>
                  </a:cubicBezTo>
                  <a:close/>
                  <a:moveTo>
                    <a:pt x="524" y="26"/>
                  </a:moveTo>
                  <a:cubicBezTo>
                    <a:pt x="528" y="21"/>
                    <a:pt x="532" y="19"/>
                    <a:pt x="535" y="19"/>
                  </a:cubicBezTo>
                  <a:cubicBezTo>
                    <a:pt x="536" y="19"/>
                    <a:pt x="538" y="19"/>
                    <a:pt x="540" y="20"/>
                  </a:cubicBezTo>
                  <a:cubicBezTo>
                    <a:pt x="541" y="21"/>
                    <a:pt x="542" y="22"/>
                    <a:pt x="543" y="24"/>
                  </a:cubicBezTo>
                  <a:cubicBezTo>
                    <a:pt x="543" y="26"/>
                    <a:pt x="544" y="28"/>
                    <a:pt x="544" y="31"/>
                  </a:cubicBezTo>
                  <a:cubicBezTo>
                    <a:pt x="544" y="46"/>
                    <a:pt x="544" y="46"/>
                    <a:pt x="544" y="46"/>
                  </a:cubicBezTo>
                  <a:cubicBezTo>
                    <a:pt x="544" y="48"/>
                    <a:pt x="544" y="49"/>
                    <a:pt x="544" y="50"/>
                  </a:cubicBezTo>
                  <a:cubicBezTo>
                    <a:pt x="544" y="51"/>
                    <a:pt x="545" y="51"/>
                    <a:pt x="545" y="52"/>
                  </a:cubicBezTo>
                  <a:cubicBezTo>
                    <a:pt x="546" y="52"/>
                    <a:pt x="547" y="52"/>
                    <a:pt x="548" y="52"/>
                  </a:cubicBezTo>
                  <a:cubicBezTo>
                    <a:pt x="548" y="53"/>
                    <a:pt x="548" y="53"/>
                    <a:pt x="548" y="53"/>
                  </a:cubicBezTo>
                  <a:cubicBezTo>
                    <a:pt x="532" y="53"/>
                    <a:pt x="532" y="53"/>
                    <a:pt x="532" y="53"/>
                  </a:cubicBezTo>
                  <a:cubicBezTo>
                    <a:pt x="532" y="52"/>
                    <a:pt x="532" y="52"/>
                    <a:pt x="532" y="52"/>
                  </a:cubicBezTo>
                  <a:cubicBezTo>
                    <a:pt x="533" y="52"/>
                    <a:pt x="533" y="52"/>
                    <a:pt x="533" y="52"/>
                  </a:cubicBezTo>
                  <a:cubicBezTo>
                    <a:pt x="535" y="52"/>
                    <a:pt x="536" y="52"/>
                    <a:pt x="536" y="51"/>
                  </a:cubicBezTo>
                  <a:cubicBezTo>
                    <a:pt x="537" y="51"/>
                    <a:pt x="538" y="50"/>
                    <a:pt x="538" y="49"/>
                  </a:cubicBezTo>
                  <a:cubicBezTo>
                    <a:pt x="538" y="49"/>
                    <a:pt x="538" y="48"/>
                    <a:pt x="538" y="46"/>
                  </a:cubicBezTo>
                  <a:cubicBezTo>
                    <a:pt x="538" y="32"/>
                    <a:pt x="538" y="32"/>
                    <a:pt x="538" y="32"/>
                  </a:cubicBezTo>
                  <a:cubicBezTo>
                    <a:pt x="538" y="28"/>
                    <a:pt x="537" y="26"/>
                    <a:pt x="536" y="25"/>
                  </a:cubicBezTo>
                  <a:cubicBezTo>
                    <a:pt x="536" y="24"/>
                    <a:pt x="534" y="23"/>
                    <a:pt x="532" y="23"/>
                  </a:cubicBezTo>
                  <a:cubicBezTo>
                    <a:pt x="530" y="23"/>
                    <a:pt x="527" y="24"/>
                    <a:pt x="524" y="28"/>
                  </a:cubicBezTo>
                  <a:cubicBezTo>
                    <a:pt x="524" y="46"/>
                    <a:pt x="524" y="46"/>
                    <a:pt x="524" y="46"/>
                  </a:cubicBezTo>
                  <a:cubicBezTo>
                    <a:pt x="524" y="48"/>
                    <a:pt x="524" y="49"/>
                    <a:pt x="524" y="50"/>
                  </a:cubicBezTo>
                  <a:cubicBezTo>
                    <a:pt x="525" y="51"/>
                    <a:pt x="525" y="51"/>
                    <a:pt x="526" y="52"/>
                  </a:cubicBezTo>
                  <a:cubicBezTo>
                    <a:pt x="526" y="52"/>
                    <a:pt x="527" y="52"/>
                    <a:pt x="529" y="52"/>
                  </a:cubicBezTo>
                  <a:cubicBezTo>
                    <a:pt x="529" y="53"/>
                    <a:pt x="529" y="53"/>
                    <a:pt x="529" y="53"/>
                  </a:cubicBezTo>
                  <a:cubicBezTo>
                    <a:pt x="513" y="53"/>
                    <a:pt x="513" y="53"/>
                    <a:pt x="513" y="53"/>
                  </a:cubicBezTo>
                  <a:cubicBezTo>
                    <a:pt x="513" y="52"/>
                    <a:pt x="513" y="52"/>
                    <a:pt x="513" y="52"/>
                  </a:cubicBezTo>
                  <a:cubicBezTo>
                    <a:pt x="514" y="52"/>
                    <a:pt x="514" y="52"/>
                    <a:pt x="514" y="52"/>
                  </a:cubicBezTo>
                  <a:cubicBezTo>
                    <a:pt x="516" y="52"/>
                    <a:pt x="517" y="52"/>
                    <a:pt x="517" y="51"/>
                  </a:cubicBezTo>
                  <a:cubicBezTo>
                    <a:pt x="518" y="50"/>
                    <a:pt x="518" y="48"/>
                    <a:pt x="518" y="46"/>
                  </a:cubicBezTo>
                  <a:cubicBezTo>
                    <a:pt x="518" y="33"/>
                    <a:pt x="518" y="33"/>
                    <a:pt x="518" y="33"/>
                  </a:cubicBezTo>
                  <a:cubicBezTo>
                    <a:pt x="518" y="29"/>
                    <a:pt x="518" y="26"/>
                    <a:pt x="518" y="25"/>
                  </a:cubicBezTo>
                  <a:cubicBezTo>
                    <a:pt x="518" y="24"/>
                    <a:pt x="517" y="24"/>
                    <a:pt x="517" y="23"/>
                  </a:cubicBezTo>
                  <a:cubicBezTo>
                    <a:pt x="516" y="23"/>
                    <a:pt x="516" y="23"/>
                    <a:pt x="515" y="23"/>
                  </a:cubicBezTo>
                  <a:cubicBezTo>
                    <a:pt x="514" y="23"/>
                    <a:pt x="514" y="23"/>
                    <a:pt x="513" y="23"/>
                  </a:cubicBezTo>
                  <a:cubicBezTo>
                    <a:pt x="512" y="22"/>
                    <a:pt x="512" y="22"/>
                    <a:pt x="512" y="22"/>
                  </a:cubicBezTo>
                  <a:cubicBezTo>
                    <a:pt x="522" y="18"/>
                    <a:pt x="522" y="18"/>
                    <a:pt x="522" y="18"/>
                  </a:cubicBezTo>
                  <a:cubicBezTo>
                    <a:pt x="524" y="18"/>
                    <a:pt x="524" y="18"/>
                    <a:pt x="524" y="18"/>
                  </a:cubicBezTo>
                  <a:cubicBezTo>
                    <a:pt x="524" y="26"/>
                    <a:pt x="524" y="26"/>
                    <a:pt x="524" y="26"/>
                  </a:cubicBezTo>
                  <a:close/>
                  <a:moveTo>
                    <a:pt x="573" y="49"/>
                  </a:moveTo>
                  <a:cubicBezTo>
                    <a:pt x="570" y="52"/>
                    <a:pt x="568" y="53"/>
                    <a:pt x="567" y="54"/>
                  </a:cubicBezTo>
                  <a:cubicBezTo>
                    <a:pt x="566" y="54"/>
                    <a:pt x="564" y="54"/>
                    <a:pt x="563" y="54"/>
                  </a:cubicBezTo>
                  <a:cubicBezTo>
                    <a:pt x="560" y="54"/>
                    <a:pt x="559" y="54"/>
                    <a:pt x="557" y="52"/>
                  </a:cubicBezTo>
                  <a:cubicBezTo>
                    <a:pt x="556" y="50"/>
                    <a:pt x="555" y="48"/>
                    <a:pt x="555" y="46"/>
                  </a:cubicBezTo>
                  <a:cubicBezTo>
                    <a:pt x="555" y="44"/>
                    <a:pt x="556" y="42"/>
                    <a:pt x="556" y="41"/>
                  </a:cubicBezTo>
                  <a:cubicBezTo>
                    <a:pt x="557" y="40"/>
                    <a:pt x="559" y="38"/>
                    <a:pt x="562" y="36"/>
                  </a:cubicBezTo>
                  <a:cubicBezTo>
                    <a:pt x="564" y="35"/>
                    <a:pt x="568" y="33"/>
                    <a:pt x="574" y="31"/>
                  </a:cubicBezTo>
                  <a:cubicBezTo>
                    <a:pt x="574" y="30"/>
                    <a:pt x="574" y="30"/>
                    <a:pt x="574" y="30"/>
                  </a:cubicBezTo>
                  <a:cubicBezTo>
                    <a:pt x="574" y="26"/>
                    <a:pt x="573" y="24"/>
                    <a:pt x="572" y="23"/>
                  </a:cubicBezTo>
                  <a:cubicBezTo>
                    <a:pt x="571" y="22"/>
                    <a:pt x="570" y="21"/>
                    <a:pt x="568" y="21"/>
                  </a:cubicBezTo>
                  <a:cubicBezTo>
                    <a:pt x="566" y="21"/>
                    <a:pt x="565" y="21"/>
                    <a:pt x="564" y="22"/>
                  </a:cubicBezTo>
                  <a:cubicBezTo>
                    <a:pt x="563" y="23"/>
                    <a:pt x="563" y="24"/>
                    <a:pt x="563" y="25"/>
                  </a:cubicBezTo>
                  <a:cubicBezTo>
                    <a:pt x="563" y="27"/>
                    <a:pt x="563" y="27"/>
                    <a:pt x="563" y="27"/>
                  </a:cubicBezTo>
                  <a:cubicBezTo>
                    <a:pt x="563" y="28"/>
                    <a:pt x="562" y="29"/>
                    <a:pt x="562" y="30"/>
                  </a:cubicBezTo>
                  <a:cubicBezTo>
                    <a:pt x="562" y="30"/>
                    <a:pt x="561" y="30"/>
                    <a:pt x="560" y="30"/>
                  </a:cubicBezTo>
                  <a:cubicBezTo>
                    <a:pt x="559" y="30"/>
                    <a:pt x="558" y="30"/>
                    <a:pt x="558" y="30"/>
                  </a:cubicBezTo>
                  <a:cubicBezTo>
                    <a:pt x="558" y="29"/>
                    <a:pt x="557" y="28"/>
                    <a:pt x="557" y="27"/>
                  </a:cubicBezTo>
                  <a:cubicBezTo>
                    <a:pt x="557" y="25"/>
                    <a:pt x="558" y="23"/>
                    <a:pt x="560" y="21"/>
                  </a:cubicBezTo>
                  <a:cubicBezTo>
                    <a:pt x="562" y="19"/>
                    <a:pt x="566" y="18"/>
                    <a:pt x="569" y="18"/>
                  </a:cubicBezTo>
                  <a:cubicBezTo>
                    <a:pt x="572" y="18"/>
                    <a:pt x="574" y="18"/>
                    <a:pt x="576" y="20"/>
                  </a:cubicBezTo>
                  <a:cubicBezTo>
                    <a:pt x="578" y="20"/>
                    <a:pt x="579" y="22"/>
                    <a:pt x="580" y="23"/>
                  </a:cubicBezTo>
                  <a:cubicBezTo>
                    <a:pt x="580" y="24"/>
                    <a:pt x="580" y="26"/>
                    <a:pt x="580" y="30"/>
                  </a:cubicBezTo>
                  <a:cubicBezTo>
                    <a:pt x="580" y="41"/>
                    <a:pt x="580" y="41"/>
                    <a:pt x="580" y="41"/>
                  </a:cubicBezTo>
                  <a:cubicBezTo>
                    <a:pt x="580" y="44"/>
                    <a:pt x="580" y="46"/>
                    <a:pt x="580" y="47"/>
                  </a:cubicBezTo>
                  <a:cubicBezTo>
                    <a:pt x="580" y="48"/>
                    <a:pt x="581" y="48"/>
                    <a:pt x="581" y="49"/>
                  </a:cubicBezTo>
                  <a:cubicBezTo>
                    <a:pt x="581" y="49"/>
                    <a:pt x="581" y="49"/>
                    <a:pt x="582" y="49"/>
                  </a:cubicBezTo>
                  <a:cubicBezTo>
                    <a:pt x="582" y="49"/>
                    <a:pt x="582" y="49"/>
                    <a:pt x="583" y="49"/>
                  </a:cubicBezTo>
                  <a:cubicBezTo>
                    <a:pt x="583" y="48"/>
                    <a:pt x="584" y="48"/>
                    <a:pt x="586" y="46"/>
                  </a:cubicBezTo>
                  <a:cubicBezTo>
                    <a:pt x="586" y="48"/>
                    <a:pt x="586" y="48"/>
                    <a:pt x="586" y="48"/>
                  </a:cubicBezTo>
                  <a:cubicBezTo>
                    <a:pt x="583" y="52"/>
                    <a:pt x="580" y="54"/>
                    <a:pt x="578" y="54"/>
                  </a:cubicBezTo>
                  <a:cubicBezTo>
                    <a:pt x="577" y="54"/>
                    <a:pt x="576" y="53"/>
                    <a:pt x="575" y="52"/>
                  </a:cubicBezTo>
                  <a:cubicBezTo>
                    <a:pt x="574" y="52"/>
                    <a:pt x="573" y="51"/>
                    <a:pt x="573" y="49"/>
                  </a:cubicBezTo>
                  <a:close/>
                  <a:moveTo>
                    <a:pt x="573" y="46"/>
                  </a:moveTo>
                  <a:cubicBezTo>
                    <a:pt x="573" y="34"/>
                    <a:pt x="573" y="34"/>
                    <a:pt x="573" y="34"/>
                  </a:cubicBezTo>
                  <a:cubicBezTo>
                    <a:pt x="570" y="35"/>
                    <a:pt x="567" y="36"/>
                    <a:pt x="566" y="37"/>
                  </a:cubicBezTo>
                  <a:cubicBezTo>
                    <a:pt x="564" y="38"/>
                    <a:pt x="563" y="39"/>
                    <a:pt x="562" y="40"/>
                  </a:cubicBezTo>
                  <a:cubicBezTo>
                    <a:pt x="562" y="42"/>
                    <a:pt x="561" y="43"/>
                    <a:pt x="561" y="44"/>
                  </a:cubicBezTo>
                  <a:cubicBezTo>
                    <a:pt x="561" y="46"/>
                    <a:pt x="562" y="48"/>
                    <a:pt x="563" y="49"/>
                  </a:cubicBezTo>
                  <a:cubicBezTo>
                    <a:pt x="564" y="50"/>
                    <a:pt x="565" y="50"/>
                    <a:pt x="566" y="50"/>
                  </a:cubicBezTo>
                  <a:cubicBezTo>
                    <a:pt x="568" y="50"/>
                    <a:pt x="570" y="49"/>
                    <a:pt x="573"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36"/>
            <p:cNvSpPr>
              <a:spLocks noEditPoints="1"/>
            </p:cNvSpPr>
            <p:nvPr userDrawn="1"/>
          </p:nvSpPr>
          <p:spPr bwMode="auto">
            <a:xfrm>
              <a:off x="9304417" y="4596096"/>
              <a:ext cx="2255842" cy="300036"/>
            </a:xfrm>
            <a:custGeom>
              <a:avLst/>
              <a:gdLst>
                <a:gd name="T0" fmla="*/ 1465 w 1513"/>
                <a:gd name="T1" fmla="*/ 107 h 200"/>
                <a:gd name="T2" fmla="*/ 1416 w 1513"/>
                <a:gd name="T3" fmla="*/ 130 h 200"/>
                <a:gd name="T4" fmla="*/ 1450 w 1513"/>
                <a:gd name="T5" fmla="*/ 47 h 200"/>
                <a:gd name="T6" fmla="*/ 1458 w 1513"/>
                <a:gd name="T7" fmla="*/ 70 h 200"/>
                <a:gd name="T8" fmla="*/ 1467 w 1513"/>
                <a:gd name="T9" fmla="*/ 146 h 200"/>
                <a:gd name="T10" fmla="*/ 1410 w 1513"/>
                <a:gd name="T11" fmla="*/ 171 h 200"/>
                <a:gd name="T12" fmla="*/ 1408 w 1513"/>
                <a:gd name="T13" fmla="*/ 153 h 200"/>
                <a:gd name="T14" fmla="*/ 1272 w 1513"/>
                <a:gd name="T15" fmla="*/ 125 h 200"/>
                <a:gd name="T16" fmla="*/ 1257 w 1513"/>
                <a:gd name="T17" fmla="*/ 79 h 200"/>
                <a:gd name="T18" fmla="*/ 1298 w 1513"/>
                <a:gd name="T19" fmla="*/ 59 h 200"/>
                <a:gd name="T20" fmla="*/ 1220 w 1513"/>
                <a:gd name="T21" fmla="*/ 139 h 200"/>
                <a:gd name="T22" fmla="*/ 1112 w 1513"/>
                <a:gd name="T23" fmla="*/ 16 h 200"/>
                <a:gd name="T24" fmla="*/ 1064 w 1513"/>
                <a:gd name="T25" fmla="*/ 107 h 200"/>
                <a:gd name="T26" fmla="*/ 1074 w 1513"/>
                <a:gd name="T27" fmla="*/ 95 h 200"/>
                <a:gd name="T28" fmla="*/ 1096 w 1513"/>
                <a:gd name="T29" fmla="*/ 49 h 200"/>
                <a:gd name="T30" fmla="*/ 1098 w 1513"/>
                <a:gd name="T31" fmla="*/ 84 h 200"/>
                <a:gd name="T32" fmla="*/ 1101 w 1513"/>
                <a:gd name="T33" fmla="*/ 154 h 200"/>
                <a:gd name="T34" fmla="*/ 1038 w 1513"/>
                <a:gd name="T35" fmla="*/ 172 h 200"/>
                <a:gd name="T36" fmla="*/ 862 w 1513"/>
                <a:gd name="T37" fmla="*/ 136 h 200"/>
                <a:gd name="T38" fmla="*/ 895 w 1513"/>
                <a:gd name="T39" fmla="*/ 103 h 200"/>
                <a:gd name="T40" fmla="*/ 856 w 1513"/>
                <a:gd name="T41" fmla="*/ 83 h 200"/>
                <a:gd name="T42" fmla="*/ 873 w 1513"/>
                <a:gd name="T43" fmla="*/ 80 h 200"/>
                <a:gd name="T44" fmla="*/ 905 w 1513"/>
                <a:gd name="T45" fmla="*/ 38 h 200"/>
                <a:gd name="T46" fmla="*/ 908 w 1513"/>
                <a:gd name="T47" fmla="*/ 83 h 200"/>
                <a:gd name="T48" fmla="*/ 874 w 1513"/>
                <a:gd name="T49" fmla="*/ 168 h 200"/>
                <a:gd name="T50" fmla="*/ 809 w 1513"/>
                <a:gd name="T51" fmla="*/ 149 h 200"/>
                <a:gd name="T52" fmla="*/ 704 w 1513"/>
                <a:gd name="T53" fmla="*/ 45 h 200"/>
                <a:gd name="T54" fmla="*/ 658 w 1513"/>
                <a:gd name="T55" fmla="*/ 45 h 200"/>
                <a:gd name="T56" fmla="*/ 694 w 1513"/>
                <a:gd name="T57" fmla="*/ 50 h 200"/>
                <a:gd name="T58" fmla="*/ 705 w 1513"/>
                <a:gd name="T59" fmla="*/ 55 h 200"/>
                <a:gd name="T60" fmla="*/ 697 w 1513"/>
                <a:gd name="T61" fmla="*/ 139 h 200"/>
                <a:gd name="T62" fmla="*/ 662 w 1513"/>
                <a:gd name="T63" fmla="*/ 179 h 200"/>
                <a:gd name="T64" fmla="*/ 686 w 1513"/>
                <a:gd name="T65" fmla="*/ 141 h 200"/>
                <a:gd name="T66" fmla="*/ 720 w 1513"/>
                <a:gd name="T67" fmla="*/ 90 h 200"/>
                <a:gd name="T68" fmla="*/ 540 w 1513"/>
                <a:gd name="T69" fmla="*/ 92 h 200"/>
                <a:gd name="T70" fmla="*/ 491 w 1513"/>
                <a:gd name="T71" fmla="*/ 115 h 200"/>
                <a:gd name="T72" fmla="*/ 466 w 1513"/>
                <a:gd name="T73" fmla="*/ 70 h 200"/>
                <a:gd name="T74" fmla="*/ 444 w 1513"/>
                <a:gd name="T75" fmla="*/ 90 h 200"/>
                <a:gd name="T76" fmla="*/ 426 w 1513"/>
                <a:gd name="T77" fmla="*/ 96 h 200"/>
                <a:gd name="T78" fmla="*/ 414 w 1513"/>
                <a:gd name="T79" fmla="*/ 90 h 200"/>
                <a:gd name="T80" fmla="*/ 502 w 1513"/>
                <a:gd name="T81" fmla="*/ 43 h 200"/>
                <a:gd name="T82" fmla="*/ 560 w 1513"/>
                <a:gd name="T83" fmla="*/ 85 h 200"/>
                <a:gd name="T84" fmla="*/ 520 w 1513"/>
                <a:gd name="T85" fmla="*/ 187 h 200"/>
                <a:gd name="T86" fmla="*/ 465 w 1513"/>
                <a:gd name="T87" fmla="*/ 119 h 200"/>
                <a:gd name="T88" fmla="*/ 442 w 1513"/>
                <a:gd name="T89" fmla="*/ 153 h 200"/>
                <a:gd name="T90" fmla="*/ 282 w 1513"/>
                <a:gd name="T91" fmla="*/ 98 h 200"/>
                <a:gd name="T92" fmla="*/ 259 w 1513"/>
                <a:gd name="T93" fmla="*/ 93 h 200"/>
                <a:gd name="T94" fmla="*/ 226 w 1513"/>
                <a:gd name="T95" fmla="*/ 158 h 200"/>
                <a:gd name="T96" fmla="*/ 307 w 1513"/>
                <a:gd name="T97" fmla="*/ 43 h 200"/>
                <a:gd name="T98" fmla="*/ 290 w 1513"/>
                <a:gd name="T99" fmla="*/ 120 h 200"/>
                <a:gd name="T100" fmla="*/ 234 w 1513"/>
                <a:gd name="T101" fmla="*/ 93 h 200"/>
                <a:gd name="T102" fmla="*/ 205 w 1513"/>
                <a:gd name="T103" fmla="*/ 107 h 200"/>
                <a:gd name="T104" fmla="*/ 226 w 1513"/>
                <a:gd name="T105" fmla="*/ 171 h 200"/>
                <a:gd name="T106" fmla="*/ 101 w 1513"/>
                <a:gd name="T107" fmla="*/ 63 h 200"/>
                <a:gd name="T108" fmla="*/ 32 w 1513"/>
                <a:gd name="T109" fmla="*/ 94 h 200"/>
                <a:gd name="T110" fmla="*/ 58 w 1513"/>
                <a:gd name="T111" fmla="*/ 7 h 200"/>
                <a:gd name="T112" fmla="*/ 104 w 1513"/>
                <a:gd name="T113" fmla="*/ 90 h 200"/>
                <a:gd name="T114" fmla="*/ 48 w 1513"/>
                <a:gd name="T115" fmla="*/ 152 h 200"/>
                <a:gd name="T116" fmla="*/ 3 w 1513"/>
                <a:gd name="T117" fmla="*/ 6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13" h="200">
                  <a:moveTo>
                    <a:pt x="1410" y="31"/>
                  </a:moveTo>
                  <a:cubicBezTo>
                    <a:pt x="1410" y="28"/>
                    <a:pt x="1410" y="26"/>
                    <a:pt x="1410" y="23"/>
                  </a:cubicBezTo>
                  <a:cubicBezTo>
                    <a:pt x="1418" y="21"/>
                    <a:pt x="1413" y="3"/>
                    <a:pt x="1421" y="0"/>
                  </a:cubicBezTo>
                  <a:cubicBezTo>
                    <a:pt x="1424" y="0"/>
                    <a:pt x="1424" y="0"/>
                    <a:pt x="1424" y="0"/>
                  </a:cubicBezTo>
                  <a:cubicBezTo>
                    <a:pt x="1425" y="3"/>
                    <a:pt x="1427" y="7"/>
                    <a:pt x="1428" y="11"/>
                  </a:cubicBezTo>
                  <a:cubicBezTo>
                    <a:pt x="1428" y="13"/>
                    <a:pt x="1428" y="15"/>
                    <a:pt x="1428" y="17"/>
                  </a:cubicBezTo>
                  <a:cubicBezTo>
                    <a:pt x="1431" y="30"/>
                    <a:pt x="1429" y="36"/>
                    <a:pt x="1427" y="47"/>
                  </a:cubicBezTo>
                  <a:cubicBezTo>
                    <a:pt x="1414" y="49"/>
                    <a:pt x="1415" y="38"/>
                    <a:pt x="1410" y="31"/>
                  </a:cubicBezTo>
                  <a:close/>
                  <a:moveTo>
                    <a:pt x="1442" y="122"/>
                  </a:moveTo>
                  <a:cubicBezTo>
                    <a:pt x="1442" y="107"/>
                    <a:pt x="1454" y="110"/>
                    <a:pt x="1465" y="107"/>
                  </a:cubicBezTo>
                  <a:cubicBezTo>
                    <a:pt x="1470" y="105"/>
                    <a:pt x="1478" y="101"/>
                    <a:pt x="1482" y="97"/>
                  </a:cubicBezTo>
                  <a:cubicBezTo>
                    <a:pt x="1484" y="95"/>
                    <a:pt x="1484" y="93"/>
                    <a:pt x="1486" y="91"/>
                  </a:cubicBezTo>
                  <a:cubicBezTo>
                    <a:pt x="1485" y="90"/>
                    <a:pt x="1485" y="88"/>
                    <a:pt x="1484" y="87"/>
                  </a:cubicBezTo>
                  <a:cubicBezTo>
                    <a:pt x="1482" y="86"/>
                    <a:pt x="1479" y="83"/>
                    <a:pt x="1477" y="83"/>
                  </a:cubicBezTo>
                  <a:cubicBezTo>
                    <a:pt x="1474" y="81"/>
                    <a:pt x="1470" y="82"/>
                    <a:pt x="1468" y="81"/>
                  </a:cubicBezTo>
                  <a:cubicBezTo>
                    <a:pt x="1452" y="83"/>
                    <a:pt x="1429" y="95"/>
                    <a:pt x="1424" y="105"/>
                  </a:cubicBezTo>
                  <a:cubicBezTo>
                    <a:pt x="1424" y="108"/>
                    <a:pt x="1424" y="111"/>
                    <a:pt x="1424" y="113"/>
                  </a:cubicBezTo>
                  <a:cubicBezTo>
                    <a:pt x="1426" y="115"/>
                    <a:pt x="1428" y="117"/>
                    <a:pt x="1430" y="119"/>
                  </a:cubicBezTo>
                  <a:cubicBezTo>
                    <a:pt x="1430" y="126"/>
                    <a:pt x="1430" y="134"/>
                    <a:pt x="1422" y="135"/>
                  </a:cubicBezTo>
                  <a:cubicBezTo>
                    <a:pt x="1420" y="133"/>
                    <a:pt x="1418" y="132"/>
                    <a:pt x="1416" y="130"/>
                  </a:cubicBezTo>
                  <a:cubicBezTo>
                    <a:pt x="1414" y="132"/>
                    <a:pt x="1413" y="133"/>
                    <a:pt x="1409" y="132"/>
                  </a:cubicBezTo>
                  <a:cubicBezTo>
                    <a:pt x="1407" y="128"/>
                    <a:pt x="1397" y="105"/>
                    <a:pt x="1398" y="102"/>
                  </a:cubicBezTo>
                  <a:cubicBezTo>
                    <a:pt x="1399" y="99"/>
                    <a:pt x="1405" y="97"/>
                    <a:pt x="1408" y="96"/>
                  </a:cubicBezTo>
                  <a:cubicBezTo>
                    <a:pt x="1414" y="93"/>
                    <a:pt x="1418" y="86"/>
                    <a:pt x="1423" y="82"/>
                  </a:cubicBezTo>
                  <a:cubicBezTo>
                    <a:pt x="1426" y="80"/>
                    <a:pt x="1430" y="80"/>
                    <a:pt x="1433" y="79"/>
                  </a:cubicBezTo>
                  <a:cubicBezTo>
                    <a:pt x="1441" y="75"/>
                    <a:pt x="1447" y="65"/>
                    <a:pt x="1454" y="59"/>
                  </a:cubicBezTo>
                  <a:cubicBezTo>
                    <a:pt x="1462" y="51"/>
                    <a:pt x="1472" y="50"/>
                    <a:pt x="1478" y="41"/>
                  </a:cubicBezTo>
                  <a:cubicBezTo>
                    <a:pt x="1478" y="41"/>
                    <a:pt x="1478" y="41"/>
                    <a:pt x="1478" y="40"/>
                  </a:cubicBezTo>
                  <a:cubicBezTo>
                    <a:pt x="1477" y="40"/>
                    <a:pt x="1477" y="40"/>
                    <a:pt x="1477" y="40"/>
                  </a:cubicBezTo>
                  <a:cubicBezTo>
                    <a:pt x="1472" y="45"/>
                    <a:pt x="1459" y="54"/>
                    <a:pt x="1450" y="47"/>
                  </a:cubicBezTo>
                  <a:cubicBezTo>
                    <a:pt x="1446" y="45"/>
                    <a:pt x="1447" y="40"/>
                    <a:pt x="1444" y="37"/>
                  </a:cubicBezTo>
                  <a:cubicBezTo>
                    <a:pt x="1443" y="35"/>
                    <a:pt x="1440" y="34"/>
                    <a:pt x="1440" y="31"/>
                  </a:cubicBezTo>
                  <a:cubicBezTo>
                    <a:pt x="1440" y="29"/>
                    <a:pt x="1441" y="28"/>
                    <a:pt x="1441" y="27"/>
                  </a:cubicBezTo>
                  <a:cubicBezTo>
                    <a:pt x="1447" y="27"/>
                    <a:pt x="1459" y="35"/>
                    <a:pt x="1462" y="38"/>
                  </a:cubicBezTo>
                  <a:cubicBezTo>
                    <a:pt x="1471" y="35"/>
                    <a:pt x="1480" y="33"/>
                    <a:pt x="1488" y="28"/>
                  </a:cubicBezTo>
                  <a:cubicBezTo>
                    <a:pt x="1491" y="26"/>
                    <a:pt x="1496" y="30"/>
                    <a:pt x="1498" y="29"/>
                  </a:cubicBezTo>
                  <a:cubicBezTo>
                    <a:pt x="1502" y="32"/>
                    <a:pt x="1508" y="48"/>
                    <a:pt x="1500" y="52"/>
                  </a:cubicBezTo>
                  <a:cubicBezTo>
                    <a:pt x="1496" y="53"/>
                    <a:pt x="1490" y="53"/>
                    <a:pt x="1486" y="54"/>
                  </a:cubicBezTo>
                  <a:cubicBezTo>
                    <a:pt x="1476" y="56"/>
                    <a:pt x="1464" y="63"/>
                    <a:pt x="1457" y="69"/>
                  </a:cubicBezTo>
                  <a:cubicBezTo>
                    <a:pt x="1457" y="69"/>
                    <a:pt x="1458" y="69"/>
                    <a:pt x="1458" y="70"/>
                  </a:cubicBezTo>
                  <a:cubicBezTo>
                    <a:pt x="1458" y="70"/>
                    <a:pt x="1458" y="70"/>
                    <a:pt x="1458" y="70"/>
                  </a:cubicBezTo>
                  <a:cubicBezTo>
                    <a:pt x="1462" y="71"/>
                    <a:pt x="1469" y="68"/>
                    <a:pt x="1474" y="71"/>
                  </a:cubicBezTo>
                  <a:cubicBezTo>
                    <a:pt x="1485" y="76"/>
                    <a:pt x="1500" y="81"/>
                    <a:pt x="1500" y="99"/>
                  </a:cubicBezTo>
                  <a:cubicBezTo>
                    <a:pt x="1497" y="100"/>
                    <a:pt x="1496" y="102"/>
                    <a:pt x="1494" y="103"/>
                  </a:cubicBezTo>
                  <a:cubicBezTo>
                    <a:pt x="1488" y="105"/>
                    <a:pt x="1482" y="105"/>
                    <a:pt x="1477" y="108"/>
                  </a:cubicBezTo>
                  <a:cubicBezTo>
                    <a:pt x="1477" y="109"/>
                    <a:pt x="1477" y="109"/>
                    <a:pt x="1477" y="110"/>
                  </a:cubicBezTo>
                  <a:cubicBezTo>
                    <a:pt x="1478" y="112"/>
                    <a:pt x="1479" y="113"/>
                    <a:pt x="1479" y="118"/>
                  </a:cubicBezTo>
                  <a:cubicBezTo>
                    <a:pt x="1477" y="119"/>
                    <a:pt x="1478" y="122"/>
                    <a:pt x="1476" y="123"/>
                  </a:cubicBezTo>
                  <a:cubicBezTo>
                    <a:pt x="1472" y="130"/>
                    <a:pt x="1465" y="135"/>
                    <a:pt x="1463" y="142"/>
                  </a:cubicBezTo>
                  <a:cubicBezTo>
                    <a:pt x="1464" y="143"/>
                    <a:pt x="1466" y="145"/>
                    <a:pt x="1467" y="146"/>
                  </a:cubicBezTo>
                  <a:cubicBezTo>
                    <a:pt x="1476" y="149"/>
                    <a:pt x="1513" y="129"/>
                    <a:pt x="1508" y="151"/>
                  </a:cubicBezTo>
                  <a:cubicBezTo>
                    <a:pt x="1507" y="154"/>
                    <a:pt x="1505" y="156"/>
                    <a:pt x="1504" y="158"/>
                  </a:cubicBezTo>
                  <a:cubicBezTo>
                    <a:pt x="1500" y="158"/>
                    <a:pt x="1498" y="157"/>
                    <a:pt x="1495" y="157"/>
                  </a:cubicBezTo>
                  <a:cubicBezTo>
                    <a:pt x="1490" y="155"/>
                    <a:pt x="1472" y="161"/>
                    <a:pt x="1469" y="163"/>
                  </a:cubicBezTo>
                  <a:cubicBezTo>
                    <a:pt x="1470" y="169"/>
                    <a:pt x="1471" y="175"/>
                    <a:pt x="1471" y="182"/>
                  </a:cubicBezTo>
                  <a:cubicBezTo>
                    <a:pt x="1469" y="183"/>
                    <a:pt x="1469" y="185"/>
                    <a:pt x="1468" y="186"/>
                  </a:cubicBezTo>
                  <a:cubicBezTo>
                    <a:pt x="1465" y="188"/>
                    <a:pt x="1462" y="187"/>
                    <a:pt x="1458" y="189"/>
                  </a:cubicBezTo>
                  <a:cubicBezTo>
                    <a:pt x="1456" y="190"/>
                    <a:pt x="1453" y="193"/>
                    <a:pt x="1450" y="193"/>
                  </a:cubicBezTo>
                  <a:cubicBezTo>
                    <a:pt x="1432" y="200"/>
                    <a:pt x="1414" y="183"/>
                    <a:pt x="1410" y="171"/>
                  </a:cubicBezTo>
                  <a:cubicBezTo>
                    <a:pt x="1410" y="171"/>
                    <a:pt x="1410" y="171"/>
                    <a:pt x="1410" y="171"/>
                  </a:cubicBezTo>
                  <a:cubicBezTo>
                    <a:pt x="1416" y="171"/>
                    <a:pt x="1423" y="177"/>
                    <a:pt x="1428" y="179"/>
                  </a:cubicBezTo>
                  <a:cubicBezTo>
                    <a:pt x="1430" y="179"/>
                    <a:pt x="1433" y="179"/>
                    <a:pt x="1435" y="179"/>
                  </a:cubicBezTo>
                  <a:cubicBezTo>
                    <a:pt x="1449" y="179"/>
                    <a:pt x="1457" y="174"/>
                    <a:pt x="1463" y="165"/>
                  </a:cubicBezTo>
                  <a:cubicBezTo>
                    <a:pt x="1463" y="164"/>
                    <a:pt x="1463" y="163"/>
                    <a:pt x="1463" y="162"/>
                  </a:cubicBezTo>
                  <a:cubicBezTo>
                    <a:pt x="1462" y="162"/>
                    <a:pt x="1461" y="161"/>
                    <a:pt x="1460" y="161"/>
                  </a:cubicBezTo>
                  <a:cubicBezTo>
                    <a:pt x="1453" y="158"/>
                    <a:pt x="1440" y="165"/>
                    <a:pt x="1434" y="166"/>
                  </a:cubicBezTo>
                  <a:cubicBezTo>
                    <a:pt x="1428" y="167"/>
                    <a:pt x="1413" y="167"/>
                    <a:pt x="1408" y="164"/>
                  </a:cubicBezTo>
                  <a:cubicBezTo>
                    <a:pt x="1406" y="163"/>
                    <a:pt x="1405" y="161"/>
                    <a:pt x="1404" y="160"/>
                  </a:cubicBezTo>
                  <a:cubicBezTo>
                    <a:pt x="1404" y="159"/>
                    <a:pt x="1404" y="157"/>
                    <a:pt x="1404" y="156"/>
                  </a:cubicBezTo>
                  <a:cubicBezTo>
                    <a:pt x="1406" y="155"/>
                    <a:pt x="1407" y="154"/>
                    <a:pt x="1408" y="153"/>
                  </a:cubicBezTo>
                  <a:cubicBezTo>
                    <a:pt x="1418" y="153"/>
                    <a:pt x="1426" y="153"/>
                    <a:pt x="1436" y="153"/>
                  </a:cubicBezTo>
                  <a:cubicBezTo>
                    <a:pt x="1438" y="152"/>
                    <a:pt x="1442" y="149"/>
                    <a:pt x="1444" y="149"/>
                  </a:cubicBezTo>
                  <a:cubicBezTo>
                    <a:pt x="1448" y="147"/>
                    <a:pt x="1452" y="148"/>
                    <a:pt x="1455" y="147"/>
                  </a:cubicBezTo>
                  <a:cubicBezTo>
                    <a:pt x="1456" y="146"/>
                    <a:pt x="1456" y="146"/>
                    <a:pt x="1457" y="145"/>
                  </a:cubicBezTo>
                  <a:cubicBezTo>
                    <a:pt x="1456" y="143"/>
                    <a:pt x="1454" y="139"/>
                    <a:pt x="1456" y="136"/>
                  </a:cubicBezTo>
                  <a:cubicBezTo>
                    <a:pt x="1458" y="129"/>
                    <a:pt x="1460" y="125"/>
                    <a:pt x="1464" y="118"/>
                  </a:cubicBezTo>
                  <a:cubicBezTo>
                    <a:pt x="1463" y="117"/>
                    <a:pt x="1462" y="117"/>
                    <a:pt x="1461" y="117"/>
                  </a:cubicBezTo>
                  <a:cubicBezTo>
                    <a:pt x="1455" y="118"/>
                    <a:pt x="1451" y="121"/>
                    <a:pt x="1442" y="122"/>
                  </a:cubicBezTo>
                  <a:close/>
                  <a:moveTo>
                    <a:pt x="1272" y="127"/>
                  </a:moveTo>
                  <a:cubicBezTo>
                    <a:pt x="1272" y="125"/>
                    <a:pt x="1271" y="126"/>
                    <a:pt x="1272" y="125"/>
                  </a:cubicBezTo>
                  <a:cubicBezTo>
                    <a:pt x="1274" y="119"/>
                    <a:pt x="1285" y="115"/>
                    <a:pt x="1292" y="119"/>
                  </a:cubicBezTo>
                  <a:cubicBezTo>
                    <a:pt x="1301" y="125"/>
                    <a:pt x="1318" y="137"/>
                    <a:pt x="1316" y="154"/>
                  </a:cubicBezTo>
                  <a:cubicBezTo>
                    <a:pt x="1310" y="157"/>
                    <a:pt x="1309" y="164"/>
                    <a:pt x="1298" y="164"/>
                  </a:cubicBezTo>
                  <a:cubicBezTo>
                    <a:pt x="1298" y="161"/>
                    <a:pt x="1294" y="159"/>
                    <a:pt x="1293" y="157"/>
                  </a:cubicBezTo>
                  <a:cubicBezTo>
                    <a:pt x="1292" y="155"/>
                    <a:pt x="1292" y="152"/>
                    <a:pt x="1291" y="149"/>
                  </a:cubicBezTo>
                  <a:cubicBezTo>
                    <a:pt x="1288" y="143"/>
                    <a:pt x="1279" y="128"/>
                    <a:pt x="1272" y="127"/>
                  </a:cubicBezTo>
                  <a:close/>
                  <a:moveTo>
                    <a:pt x="1216" y="87"/>
                  </a:moveTo>
                  <a:cubicBezTo>
                    <a:pt x="1216" y="86"/>
                    <a:pt x="1217" y="85"/>
                    <a:pt x="1217" y="84"/>
                  </a:cubicBezTo>
                  <a:cubicBezTo>
                    <a:pt x="1222" y="85"/>
                    <a:pt x="1227" y="86"/>
                    <a:pt x="1232" y="87"/>
                  </a:cubicBezTo>
                  <a:cubicBezTo>
                    <a:pt x="1237" y="89"/>
                    <a:pt x="1256" y="82"/>
                    <a:pt x="1257" y="79"/>
                  </a:cubicBezTo>
                  <a:cubicBezTo>
                    <a:pt x="1260" y="74"/>
                    <a:pt x="1260" y="41"/>
                    <a:pt x="1257" y="36"/>
                  </a:cubicBezTo>
                  <a:cubicBezTo>
                    <a:pt x="1255" y="31"/>
                    <a:pt x="1252" y="30"/>
                    <a:pt x="1252" y="23"/>
                  </a:cubicBezTo>
                  <a:cubicBezTo>
                    <a:pt x="1256" y="21"/>
                    <a:pt x="1256" y="20"/>
                    <a:pt x="1264" y="20"/>
                  </a:cubicBezTo>
                  <a:cubicBezTo>
                    <a:pt x="1272" y="26"/>
                    <a:pt x="1273" y="39"/>
                    <a:pt x="1273" y="54"/>
                  </a:cubicBezTo>
                  <a:cubicBezTo>
                    <a:pt x="1273" y="59"/>
                    <a:pt x="1271" y="74"/>
                    <a:pt x="1272" y="74"/>
                  </a:cubicBezTo>
                  <a:cubicBezTo>
                    <a:pt x="1276" y="75"/>
                    <a:pt x="1290" y="70"/>
                    <a:pt x="1293" y="68"/>
                  </a:cubicBezTo>
                  <a:cubicBezTo>
                    <a:pt x="1293" y="63"/>
                    <a:pt x="1292" y="61"/>
                    <a:pt x="1288" y="58"/>
                  </a:cubicBezTo>
                  <a:cubicBezTo>
                    <a:pt x="1288" y="57"/>
                    <a:pt x="1288" y="55"/>
                    <a:pt x="1288" y="53"/>
                  </a:cubicBezTo>
                  <a:cubicBezTo>
                    <a:pt x="1289" y="53"/>
                    <a:pt x="1290" y="54"/>
                    <a:pt x="1290" y="54"/>
                  </a:cubicBezTo>
                  <a:cubicBezTo>
                    <a:pt x="1293" y="55"/>
                    <a:pt x="1295" y="59"/>
                    <a:pt x="1298" y="59"/>
                  </a:cubicBezTo>
                  <a:cubicBezTo>
                    <a:pt x="1306" y="62"/>
                    <a:pt x="1314" y="60"/>
                    <a:pt x="1321" y="63"/>
                  </a:cubicBezTo>
                  <a:cubicBezTo>
                    <a:pt x="1322" y="64"/>
                    <a:pt x="1322" y="63"/>
                    <a:pt x="1322" y="65"/>
                  </a:cubicBezTo>
                  <a:cubicBezTo>
                    <a:pt x="1322" y="67"/>
                    <a:pt x="1322" y="69"/>
                    <a:pt x="1322" y="71"/>
                  </a:cubicBezTo>
                  <a:cubicBezTo>
                    <a:pt x="1321" y="71"/>
                    <a:pt x="1320" y="74"/>
                    <a:pt x="1319" y="75"/>
                  </a:cubicBezTo>
                  <a:cubicBezTo>
                    <a:pt x="1317" y="76"/>
                    <a:pt x="1310" y="75"/>
                    <a:pt x="1308" y="76"/>
                  </a:cubicBezTo>
                  <a:cubicBezTo>
                    <a:pt x="1301" y="79"/>
                    <a:pt x="1273" y="90"/>
                    <a:pt x="1268" y="95"/>
                  </a:cubicBezTo>
                  <a:cubicBezTo>
                    <a:pt x="1264" y="99"/>
                    <a:pt x="1266" y="105"/>
                    <a:pt x="1264" y="110"/>
                  </a:cubicBezTo>
                  <a:cubicBezTo>
                    <a:pt x="1260" y="123"/>
                    <a:pt x="1250" y="153"/>
                    <a:pt x="1232" y="145"/>
                  </a:cubicBezTo>
                  <a:cubicBezTo>
                    <a:pt x="1230" y="145"/>
                    <a:pt x="1229" y="145"/>
                    <a:pt x="1228" y="145"/>
                  </a:cubicBezTo>
                  <a:cubicBezTo>
                    <a:pt x="1225" y="143"/>
                    <a:pt x="1223" y="141"/>
                    <a:pt x="1220" y="139"/>
                  </a:cubicBezTo>
                  <a:cubicBezTo>
                    <a:pt x="1220" y="138"/>
                    <a:pt x="1220" y="137"/>
                    <a:pt x="1220" y="135"/>
                  </a:cubicBezTo>
                  <a:cubicBezTo>
                    <a:pt x="1222" y="135"/>
                    <a:pt x="1225" y="131"/>
                    <a:pt x="1227" y="130"/>
                  </a:cubicBezTo>
                  <a:cubicBezTo>
                    <a:pt x="1232" y="128"/>
                    <a:pt x="1236" y="129"/>
                    <a:pt x="1240" y="127"/>
                  </a:cubicBezTo>
                  <a:cubicBezTo>
                    <a:pt x="1246" y="125"/>
                    <a:pt x="1256" y="107"/>
                    <a:pt x="1254" y="101"/>
                  </a:cubicBezTo>
                  <a:cubicBezTo>
                    <a:pt x="1246" y="100"/>
                    <a:pt x="1236" y="101"/>
                    <a:pt x="1228" y="101"/>
                  </a:cubicBezTo>
                  <a:cubicBezTo>
                    <a:pt x="1225" y="98"/>
                    <a:pt x="1222" y="96"/>
                    <a:pt x="1219" y="93"/>
                  </a:cubicBezTo>
                  <a:cubicBezTo>
                    <a:pt x="1217" y="91"/>
                    <a:pt x="1217" y="88"/>
                    <a:pt x="1216" y="87"/>
                  </a:cubicBezTo>
                  <a:close/>
                  <a:moveTo>
                    <a:pt x="1110" y="21"/>
                  </a:moveTo>
                  <a:cubicBezTo>
                    <a:pt x="1110" y="20"/>
                    <a:pt x="1110" y="19"/>
                    <a:pt x="1110" y="17"/>
                  </a:cubicBezTo>
                  <a:cubicBezTo>
                    <a:pt x="1110" y="17"/>
                    <a:pt x="1111" y="16"/>
                    <a:pt x="1112" y="16"/>
                  </a:cubicBezTo>
                  <a:cubicBezTo>
                    <a:pt x="1124" y="17"/>
                    <a:pt x="1148" y="19"/>
                    <a:pt x="1147" y="35"/>
                  </a:cubicBezTo>
                  <a:cubicBezTo>
                    <a:pt x="1142" y="43"/>
                    <a:pt x="1140" y="49"/>
                    <a:pt x="1128" y="45"/>
                  </a:cubicBezTo>
                  <a:cubicBezTo>
                    <a:pt x="1127" y="43"/>
                    <a:pt x="1126" y="41"/>
                    <a:pt x="1124" y="39"/>
                  </a:cubicBezTo>
                  <a:cubicBezTo>
                    <a:pt x="1123" y="38"/>
                    <a:pt x="1121" y="38"/>
                    <a:pt x="1119" y="37"/>
                  </a:cubicBezTo>
                  <a:cubicBezTo>
                    <a:pt x="1119" y="31"/>
                    <a:pt x="1113" y="23"/>
                    <a:pt x="1110" y="21"/>
                  </a:cubicBezTo>
                  <a:close/>
                  <a:moveTo>
                    <a:pt x="1055" y="126"/>
                  </a:moveTo>
                  <a:cubicBezTo>
                    <a:pt x="1058" y="127"/>
                    <a:pt x="1062" y="127"/>
                    <a:pt x="1064" y="125"/>
                  </a:cubicBezTo>
                  <a:cubicBezTo>
                    <a:pt x="1066" y="124"/>
                    <a:pt x="1068" y="125"/>
                    <a:pt x="1070" y="123"/>
                  </a:cubicBezTo>
                  <a:cubicBezTo>
                    <a:pt x="1074" y="119"/>
                    <a:pt x="1070" y="109"/>
                    <a:pt x="1066" y="107"/>
                  </a:cubicBezTo>
                  <a:cubicBezTo>
                    <a:pt x="1066" y="107"/>
                    <a:pt x="1064" y="107"/>
                    <a:pt x="1064" y="107"/>
                  </a:cubicBezTo>
                  <a:cubicBezTo>
                    <a:pt x="1056" y="125"/>
                    <a:pt x="1056" y="125"/>
                    <a:pt x="1056" y="125"/>
                  </a:cubicBezTo>
                  <a:cubicBezTo>
                    <a:pt x="1056" y="125"/>
                    <a:pt x="1056" y="126"/>
                    <a:pt x="1055" y="126"/>
                  </a:cubicBezTo>
                  <a:close/>
                  <a:moveTo>
                    <a:pt x="1021" y="158"/>
                  </a:moveTo>
                  <a:cubicBezTo>
                    <a:pt x="1021" y="153"/>
                    <a:pt x="1024" y="148"/>
                    <a:pt x="1024" y="143"/>
                  </a:cubicBezTo>
                  <a:cubicBezTo>
                    <a:pt x="1025" y="140"/>
                    <a:pt x="1023" y="136"/>
                    <a:pt x="1024" y="133"/>
                  </a:cubicBezTo>
                  <a:cubicBezTo>
                    <a:pt x="1031" y="132"/>
                    <a:pt x="1042" y="114"/>
                    <a:pt x="1048" y="108"/>
                  </a:cubicBezTo>
                  <a:cubicBezTo>
                    <a:pt x="1051" y="106"/>
                    <a:pt x="1056" y="103"/>
                    <a:pt x="1059" y="102"/>
                  </a:cubicBezTo>
                  <a:cubicBezTo>
                    <a:pt x="1060" y="102"/>
                    <a:pt x="1062" y="102"/>
                    <a:pt x="1063" y="103"/>
                  </a:cubicBezTo>
                  <a:cubicBezTo>
                    <a:pt x="1068" y="104"/>
                    <a:pt x="1072" y="102"/>
                    <a:pt x="1075" y="101"/>
                  </a:cubicBezTo>
                  <a:cubicBezTo>
                    <a:pt x="1075" y="99"/>
                    <a:pt x="1075" y="97"/>
                    <a:pt x="1074" y="95"/>
                  </a:cubicBezTo>
                  <a:cubicBezTo>
                    <a:pt x="1074" y="95"/>
                    <a:pt x="1072" y="92"/>
                    <a:pt x="1072" y="93"/>
                  </a:cubicBezTo>
                  <a:cubicBezTo>
                    <a:pt x="1069" y="93"/>
                    <a:pt x="1067" y="96"/>
                    <a:pt x="1065" y="97"/>
                  </a:cubicBezTo>
                  <a:cubicBezTo>
                    <a:pt x="1064" y="97"/>
                    <a:pt x="1062" y="97"/>
                    <a:pt x="1060" y="97"/>
                  </a:cubicBezTo>
                  <a:cubicBezTo>
                    <a:pt x="1051" y="97"/>
                    <a:pt x="1045" y="88"/>
                    <a:pt x="1047" y="79"/>
                  </a:cubicBezTo>
                  <a:cubicBezTo>
                    <a:pt x="1056" y="81"/>
                    <a:pt x="1069" y="81"/>
                    <a:pt x="1076" y="76"/>
                  </a:cubicBezTo>
                  <a:cubicBezTo>
                    <a:pt x="1078" y="64"/>
                    <a:pt x="1079" y="47"/>
                    <a:pt x="1083" y="37"/>
                  </a:cubicBezTo>
                  <a:cubicBezTo>
                    <a:pt x="1085" y="34"/>
                    <a:pt x="1081" y="25"/>
                    <a:pt x="1084" y="18"/>
                  </a:cubicBezTo>
                  <a:cubicBezTo>
                    <a:pt x="1085" y="18"/>
                    <a:pt x="1087" y="18"/>
                    <a:pt x="1089" y="18"/>
                  </a:cubicBezTo>
                  <a:cubicBezTo>
                    <a:pt x="1090" y="19"/>
                    <a:pt x="1091" y="21"/>
                    <a:pt x="1092" y="22"/>
                  </a:cubicBezTo>
                  <a:cubicBezTo>
                    <a:pt x="1092" y="24"/>
                    <a:pt x="1097" y="47"/>
                    <a:pt x="1096" y="49"/>
                  </a:cubicBezTo>
                  <a:cubicBezTo>
                    <a:pt x="1095" y="53"/>
                    <a:pt x="1090" y="67"/>
                    <a:pt x="1092" y="70"/>
                  </a:cubicBezTo>
                  <a:cubicBezTo>
                    <a:pt x="1092" y="71"/>
                    <a:pt x="1092" y="71"/>
                    <a:pt x="1093" y="71"/>
                  </a:cubicBezTo>
                  <a:cubicBezTo>
                    <a:pt x="1099" y="71"/>
                    <a:pt x="1107" y="67"/>
                    <a:pt x="1109" y="62"/>
                  </a:cubicBezTo>
                  <a:cubicBezTo>
                    <a:pt x="1110" y="58"/>
                    <a:pt x="1107" y="56"/>
                    <a:pt x="1108" y="54"/>
                  </a:cubicBezTo>
                  <a:cubicBezTo>
                    <a:pt x="1108" y="54"/>
                    <a:pt x="1109" y="54"/>
                    <a:pt x="1109" y="54"/>
                  </a:cubicBezTo>
                  <a:cubicBezTo>
                    <a:pt x="1113" y="56"/>
                    <a:pt x="1126" y="58"/>
                    <a:pt x="1132" y="59"/>
                  </a:cubicBezTo>
                  <a:cubicBezTo>
                    <a:pt x="1132" y="61"/>
                    <a:pt x="1132" y="63"/>
                    <a:pt x="1132" y="65"/>
                  </a:cubicBezTo>
                  <a:cubicBezTo>
                    <a:pt x="1131" y="65"/>
                    <a:pt x="1130" y="66"/>
                    <a:pt x="1130" y="66"/>
                  </a:cubicBezTo>
                  <a:cubicBezTo>
                    <a:pt x="1129" y="66"/>
                    <a:pt x="1129" y="65"/>
                    <a:pt x="1129" y="65"/>
                  </a:cubicBezTo>
                  <a:cubicBezTo>
                    <a:pt x="1120" y="68"/>
                    <a:pt x="1100" y="77"/>
                    <a:pt x="1098" y="84"/>
                  </a:cubicBezTo>
                  <a:cubicBezTo>
                    <a:pt x="1096" y="84"/>
                    <a:pt x="1093" y="83"/>
                    <a:pt x="1092" y="85"/>
                  </a:cubicBezTo>
                  <a:cubicBezTo>
                    <a:pt x="1085" y="89"/>
                    <a:pt x="1090" y="98"/>
                    <a:pt x="1088" y="106"/>
                  </a:cubicBezTo>
                  <a:cubicBezTo>
                    <a:pt x="1087" y="109"/>
                    <a:pt x="1086" y="112"/>
                    <a:pt x="1087" y="115"/>
                  </a:cubicBezTo>
                  <a:cubicBezTo>
                    <a:pt x="1088" y="115"/>
                    <a:pt x="1089" y="116"/>
                    <a:pt x="1090" y="116"/>
                  </a:cubicBezTo>
                  <a:cubicBezTo>
                    <a:pt x="1095" y="108"/>
                    <a:pt x="1106" y="105"/>
                    <a:pt x="1114" y="111"/>
                  </a:cubicBezTo>
                  <a:cubicBezTo>
                    <a:pt x="1122" y="117"/>
                    <a:pt x="1116" y="123"/>
                    <a:pt x="1119" y="131"/>
                  </a:cubicBezTo>
                  <a:cubicBezTo>
                    <a:pt x="1120" y="136"/>
                    <a:pt x="1126" y="139"/>
                    <a:pt x="1128" y="145"/>
                  </a:cubicBezTo>
                  <a:cubicBezTo>
                    <a:pt x="1128" y="145"/>
                    <a:pt x="1128" y="147"/>
                    <a:pt x="1129" y="146"/>
                  </a:cubicBezTo>
                  <a:cubicBezTo>
                    <a:pt x="1134" y="161"/>
                    <a:pt x="1113" y="161"/>
                    <a:pt x="1105" y="160"/>
                  </a:cubicBezTo>
                  <a:cubicBezTo>
                    <a:pt x="1104" y="158"/>
                    <a:pt x="1102" y="156"/>
                    <a:pt x="1101" y="154"/>
                  </a:cubicBezTo>
                  <a:cubicBezTo>
                    <a:pt x="1098" y="145"/>
                    <a:pt x="1098" y="133"/>
                    <a:pt x="1090" y="130"/>
                  </a:cubicBezTo>
                  <a:cubicBezTo>
                    <a:pt x="1076" y="139"/>
                    <a:pt x="1092" y="160"/>
                    <a:pt x="1085" y="177"/>
                  </a:cubicBezTo>
                  <a:cubicBezTo>
                    <a:pt x="1085" y="177"/>
                    <a:pt x="1085" y="177"/>
                    <a:pt x="1085" y="177"/>
                  </a:cubicBezTo>
                  <a:cubicBezTo>
                    <a:pt x="1083" y="175"/>
                    <a:pt x="1080" y="175"/>
                    <a:pt x="1079" y="173"/>
                  </a:cubicBezTo>
                  <a:cubicBezTo>
                    <a:pt x="1075" y="170"/>
                    <a:pt x="1072" y="163"/>
                    <a:pt x="1070" y="156"/>
                  </a:cubicBezTo>
                  <a:cubicBezTo>
                    <a:pt x="1068" y="149"/>
                    <a:pt x="1074" y="143"/>
                    <a:pt x="1072" y="139"/>
                  </a:cubicBezTo>
                  <a:cubicBezTo>
                    <a:pt x="1071" y="139"/>
                    <a:pt x="1071" y="138"/>
                    <a:pt x="1070" y="137"/>
                  </a:cubicBezTo>
                  <a:cubicBezTo>
                    <a:pt x="1065" y="137"/>
                    <a:pt x="1056" y="139"/>
                    <a:pt x="1054" y="144"/>
                  </a:cubicBezTo>
                  <a:cubicBezTo>
                    <a:pt x="1053" y="147"/>
                    <a:pt x="1054" y="149"/>
                    <a:pt x="1053" y="151"/>
                  </a:cubicBezTo>
                  <a:cubicBezTo>
                    <a:pt x="1050" y="156"/>
                    <a:pt x="1042" y="170"/>
                    <a:pt x="1038" y="172"/>
                  </a:cubicBezTo>
                  <a:cubicBezTo>
                    <a:pt x="1034" y="173"/>
                    <a:pt x="1030" y="171"/>
                    <a:pt x="1027" y="169"/>
                  </a:cubicBezTo>
                  <a:cubicBezTo>
                    <a:pt x="1028" y="163"/>
                    <a:pt x="1024" y="158"/>
                    <a:pt x="1021" y="158"/>
                  </a:cubicBezTo>
                  <a:close/>
                  <a:moveTo>
                    <a:pt x="913" y="65"/>
                  </a:moveTo>
                  <a:cubicBezTo>
                    <a:pt x="914" y="65"/>
                    <a:pt x="913" y="65"/>
                    <a:pt x="915" y="65"/>
                  </a:cubicBezTo>
                  <a:cubicBezTo>
                    <a:pt x="919" y="64"/>
                    <a:pt x="929" y="61"/>
                    <a:pt x="931" y="58"/>
                  </a:cubicBezTo>
                  <a:cubicBezTo>
                    <a:pt x="931" y="57"/>
                    <a:pt x="931" y="55"/>
                    <a:pt x="931" y="54"/>
                  </a:cubicBezTo>
                  <a:cubicBezTo>
                    <a:pt x="929" y="49"/>
                    <a:pt x="924" y="45"/>
                    <a:pt x="920" y="43"/>
                  </a:cubicBezTo>
                  <a:cubicBezTo>
                    <a:pt x="920" y="43"/>
                    <a:pt x="920" y="43"/>
                    <a:pt x="919" y="43"/>
                  </a:cubicBezTo>
                  <a:cubicBezTo>
                    <a:pt x="917" y="47"/>
                    <a:pt x="913" y="58"/>
                    <a:pt x="913" y="65"/>
                  </a:cubicBezTo>
                  <a:close/>
                  <a:moveTo>
                    <a:pt x="862" y="136"/>
                  </a:moveTo>
                  <a:cubicBezTo>
                    <a:pt x="863" y="139"/>
                    <a:pt x="864" y="143"/>
                    <a:pt x="865" y="147"/>
                  </a:cubicBezTo>
                  <a:cubicBezTo>
                    <a:pt x="870" y="155"/>
                    <a:pt x="887" y="161"/>
                    <a:pt x="898" y="154"/>
                  </a:cubicBezTo>
                  <a:cubicBezTo>
                    <a:pt x="900" y="149"/>
                    <a:pt x="886" y="129"/>
                    <a:pt x="882" y="126"/>
                  </a:cubicBezTo>
                  <a:cubicBezTo>
                    <a:pt x="886" y="126"/>
                    <a:pt x="890" y="126"/>
                    <a:pt x="894" y="126"/>
                  </a:cubicBezTo>
                  <a:cubicBezTo>
                    <a:pt x="896" y="127"/>
                    <a:pt x="913" y="133"/>
                    <a:pt x="914" y="132"/>
                  </a:cubicBezTo>
                  <a:cubicBezTo>
                    <a:pt x="918" y="129"/>
                    <a:pt x="918" y="106"/>
                    <a:pt x="916" y="105"/>
                  </a:cubicBezTo>
                  <a:cubicBezTo>
                    <a:pt x="914" y="104"/>
                    <a:pt x="913" y="104"/>
                    <a:pt x="912" y="104"/>
                  </a:cubicBezTo>
                  <a:cubicBezTo>
                    <a:pt x="910" y="107"/>
                    <a:pt x="907" y="113"/>
                    <a:pt x="904" y="116"/>
                  </a:cubicBezTo>
                  <a:cubicBezTo>
                    <a:pt x="903" y="116"/>
                    <a:pt x="902" y="116"/>
                    <a:pt x="902" y="116"/>
                  </a:cubicBezTo>
                  <a:cubicBezTo>
                    <a:pt x="900" y="112"/>
                    <a:pt x="897" y="108"/>
                    <a:pt x="895" y="103"/>
                  </a:cubicBezTo>
                  <a:cubicBezTo>
                    <a:pt x="893" y="99"/>
                    <a:pt x="896" y="91"/>
                    <a:pt x="894" y="87"/>
                  </a:cubicBezTo>
                  <a:cubicBezTo>
                    <a:pt x="881" y="85"/>
                    <a:pt x="881" y="95"/>
                    <a:pt x="876" y="101"/>
                  </a:cubicBezTo>
                  <a:cubicBezTo>
                    <a:pt x="869" y="111"/>
                    <a:pt x="862" y="119"/>
                    <a:pt x="862" y="136"/>
                  </a:cubicBezTo>
                  <a:close/>
                  <a:moveTo>
                    <a:pt x="801" y="141"/>
                  </a:moveTo>
                  <a:cubicBezTo>
                    <a:pt x="801" y="139"/>
                    <a:pt x="801" y="137"/>
                    <a:pt x="801" y="134"/>
                  </a:cubicBezTo>
                  <a:cubicBezTo>
                    <a:pt x="804" y="132"/>
                    <a:pt x="806" y="128"/>
                    <a:pt x="810" y="126"/>
                  </a:cubicBezTo>
                  <a:cubicBezTo>
                    <a:pt x="808" y="123"/>
                    <a:pt x="808" y="120"/>
                    <a:pt x="808" y="116"/>
                  </a:cubicBezTo>
                  <a:cubicBezTo>
                    <a:pt x="811" y="116"/>
                    <a:pt x="820" y="118"/>
                    <a:pt x="825" y="116"/>
                  </a:cubicBezTo>
                  <a:cubicBezTo>
                    <a:pt x="830" y="115"/>
                    <a:pt x="851" y="107"/>
                    <a:pt x="854" y="104"/>
                  </a:cubicBezTo>
                  <a:cubicBezTo>
                    <a:pt x="856" y="100"/>
                    <a:pt x="854" y="87"/>
                    <a:pt x="856" y="83"/>
                  </a:cubicBezTo>
                  <a:cubicBezTo>
                    <a:pt x="857" y="81"/>
                    <a:pt x="863" y="72"/>
                    <a:pt x="861" y="69"/>
                  </a:cubicBezTo>
                  <a:cubicBezTo>
                    <a:pt x="856" y="62"/>
                    <a:pt x="835" y="75"/>
                    <a:pt x="835" y="59"/>
                  </a:cubicBezTo>
                  <a:cubicBezTo>
                    <a:pt x="836" y="59"/>
                    <a:pt x="836" y="59"/>
                    <a:pt x="837" y="58"/>
                  </a:cubicBezTo>
                  <a:cubicBezTo>
                    <a:pt x="840" y="58"/>
                    <a:pt x="843" y="59"/>
                    <a:pt x="845" y="60"/>
                  </a:cubicBezTo>
                  <a:cubicBezTo>
                    <a:pt x="850" y="57"/>
                    <a:pt x="865" y="52"/>
                    <a:pt x="868" y="47"/>
                  </a:cubicBezTo>
                  <a:cubicBezTo>
                    <a:pt x="873" y="39"/>
                    <a:pt x="871" y="30"/>
                    <a:pt x="878" y="23"/>
                  </a:cubicBezTo>
                  <a:cubicBezTo>
                    <a:pt x="884" y="23"/>
                    <a:pt x="888" y="24"/>
                    <a:pt x="893" y="26"/>
                  </a:cubicBezTo>
                  <a:cubicBezTo>
                    <a:pt x="890" y="36"/>
                    <a:pt x="882" y="41"/>
                    <a:pt x="878" y="49"/>
                  </a:cubicBezTo>
                  <a:cubicBezTo>
                    <a:pt x="875" y="56"/>
                    <a:pt x="874" y="68"/>
                    <a:pt x="873" y="74"/>
                  </a:cubicBezTo>
                  <a:cubicBezTo>
                    <a:pt x="873" y="76"/>
                    <a:pt x="873" y="78"/>
                    <a:pt x="873" y="80"/>
                  </a:cubicBezTo>
                  <a:cubicBezTo>
                    <a:pt x="872" y="80"/>
                    <a:pt x="870" y="88"/>
                    <a:pt x="870" y="90"/>
                  </a:cubicBezTo>
                  <a:cubicBezTo>
                    <a:pt x="871" y="90"/>
                    <a:pt x="871" y="91"/>
                    <a:pt x="871" y="91"/>
                  </a:cubicBezTo>
                  <a:cubicBezTo>
                    <a:pt x="872" y="91"/>
                    <a:pt x="872" y="90"/>
                    <a:pt x="873" y="90"/>
                  </a:cubicBezTo>
                  <a:cubicBezTo>
                    <a:pt x="873" y="90"/>
                    <a:pt x="873" y="90"/>
                    <a:pt x="874" y="90"/>
                  </a:cubicBezTo>
                  <a:cubicBezTo>
                    <a:pt x="875" y="89"/>
                    <a:pt x="877" y="87"/>
                    <a:pt x="877" y="85"/>
                  </a:cubicBezTo>
                  <a:cubicBezTo>
                    <a:pt x="877" y="84"/>
                    <a:pt x="877" y="83"/>
                    <a:pt x="877" y="82"/>
                  </a:cubicBezTo>
                  <a:cubicBezTo>
                    <a:pt x="878" y="80"/>
                    <a:pt x="880" y="79"/>
                    <a:pt x="881" y="77"/>
                  </a:cubicBezTo>
                  <a:cubicBezTo>
                    <a:pt x="887" y="77"/>
                    <a:pt x="895" y="75"/>
                    <a:pt x="897" y="72"/>
                  </a:cubicBezTo>
                  <a:cubicBezTo>
                    <a:pt x="899" y="67"/>
                    <a:pt x="897" y="58"/>
                    <a:pt x="899" y="55"/>
                  </a:cubicBezTo>
                  <a:cubicBezTo>
                    <a:pt x="901" y="51"/>
                    <a:pt x="904" y="42"/>
                    <a:pt x="905" y="38"/>
                  </a:cubicBezTo>
                  <a:cubicBezTo>
                    <a:pt x="907" y="29"/>
                    <a:pt x="898" y="22"/>
                    <a:pt x="903" y="17"/>
                  </a:cubicBezTo>
                  <a:cubicBezTo>
                    <a:pt x="907" y="13"/>
                    <a:pt x="915" y="19"/>
                    <a:pt x="917" y="21"/>
                  </a:cubicBezTo>
                  <a:cubicBezTo>
                    <a:pt x="921" y="25"/>
                    <a:pt x="916" y="31"/>
                    <a:pt x="918" y="36"/>
                  </a:cubicBezTo>
                  <a:cubicBezTo>
                    <a:pt x="920" y="41"/>
                    <a:pt x="930" y="45"/>
                    <a:pt x="934" y="47"/>
                  </a:cubicBezTo>
                  <a:cubicBezTo>
                    <a:pt x="938" y="48"/>
                    <a:pt x="943" y="48"/>
                    <a:pt x="948" y="49"/>
                  </a:cubicBezTo>
                  <a:cubicBezTo>
                    <a:pt x="948" y="49"/>
                    <a:pt x="949" y="50"/>
                    <a:pt x="949" y="50"/>
                  </a:cubicBezTo>
                  <a:cubicBezTo>
                    <a:pt x="949" y="51"/>
                    <a:pt x="948" y="53"/>
                    <a:pt x="948" y="54"/>
                  </a:cubicBezTo>
                  <a:cubicBezTo>
                    <a:pt x="945" y="60"/>
                    <a:pt x="935" y="64"/>
                    <a:pt x="930" y="67"/>
                  </a:cubicBezTo>
                  <a:cubicBezTo>
                    <a:pt x="926" y="70"/>
                    <a:pt x="924" y="75"/>
                    <a:pt x="921" y="77"/>
                  </a:cubicBezTo>
                  <a:cubicBezTo>
                    <a:pt x="916" y="80"/>
                    <a:pt x="910" y="79"/>
                    <a:pt x="908" y="83"/>
                  </a:cubicBezTo>
                  <a:cubicBezTo>
                    <a:pt x="908" y="85"/>
                    <a:pt x="907" y="85"/>
                    <a:pt x="907" y="87"/>
                  </a:cubicBezTo>
                  <a:cubicBezTo>
                    <a:pt x="905" y="86"/>
                    <a:pt x="906" y="90"/>
                    <a:pt x="906" y="91"/>
                  </a:cubicBezTo>
                  <a:cubicBezTo>
                    <a:pt x="910" y="93"/>
                    <a:pt x="924" y="95"/>
                    <a:pt x="926" y="99"/>
                  </a:cubicBezTo>
                  <a:cubicBezTo>
                    <a:pt x="930" y="105"/>
                    <a:pt x="930" y="119"/>
                    <a:pt x="928" y="129"/>
                  </a:cubicBezTo>
                  <a:cubicBezTo>
                    <a:pt x="927" y="131"/>
                    <a:pt x="926" y="134"/>
                    <a:pt x="927" y="138"/>
                  </a:cubicBezTo>
                  <a:cubicBezTo>
                    <a:pt x="944" y="144"/>
                    <a:pt x="968" y="157"/>
                    <a:pt x="946" y="175"/>
                  </a:cubicBezTo>
                  <a:cubicBezTo>
                    <a:pt x="930" y="175"/>
                    <a:pt x="930" y="166"/>
                    <a:pt x="917" y="161"/>
                  </a:cubicBezTo>
                  <a:cubicBezTo>
                    <a:pt x="915" y="161"/>
                    <a:pt x="906" y="165"/>
                    <a:pt x="905" y="165"/>
                  </a:cubicBezTo>
                  <a:cubicBezTo>
                    <a:pt x="903" y="165"/>
                    <a:pt x="901" y="165"/>
                    <a:pt x="899" y="165"/>
                  </a:cubicBezTo>
                  <a:cubicBezTo>
                    <a:pt x="892" y="168"/>
                    <a:pt x="882" y="170"/>
                    <a:pt x="874" y="168"/>
                  </a:cubicBezTo>
                  <a:cubicBezTo>
                    <a:pt x="872" y="163"/>
                    <a:pt x="867" y="157"/>
                    <a:pt x="863" y="153"/>
                  </a:cubicBezTo>
                  <a:cubicBezTo>
                    <a:pt x="863" y="153"/>
                    <a:pt x="863" y="153"/>
                    <a:pt x="863" y="153"/>
                  </a:cubicBezTo>
                  <a:cubicBezTo>
                    <a:pt x="862" y="154"/>
                    <a:pt x="862" y="154"/>
                    <a:pt x="862" y="154"/>
                  </a:cubicBezTo>
                  <a:cubicBezTo>
                    <a:pt x="862" y="162"/>
                    <a:pt x="869" y="172"/>
                    <a:pt x="864" y="179"/>
                  </a:cubicBezTo>
                  <a:cubicBezTo>
                    <a:pt x="863" y="179"/>
                    <a:pt x="861" y="179"/>
                    <a:pt x="859" y="178"/>
                  </a:cubicBezTo>
                  <a:cubicBezTo>
                    <a:pt x="855" y="176"/>
                    <a:pt x="854" y="171"/>
                    <a:pt x="851" y="167"/>
                  </a:cubicBezTo>
                  <a:cubicBezTo>
                    <a:pt x="850" y="165"/>
                    <a:pt x="850" y="163"/>
                    <a:pt x="849" y="161"/>
                  </a:cubicBezTo>
                  <a:cubicBezTo>
                    <a:pt x="846" y="159"/>
                    <a:pt x="844" y="156"/>
                    <a:pt x="841" y="153"/>
                  </a:cubicBezTo>
                  <a:cubicBezTo>
                    <a:pt x="839" y="151"/>
                    <a:pt x="840" y="146"/>
                    <a:pt x="837" y="144"/>
                  </a:cubicBezTo>
                  <a:cubicBezTo>
                    <a:pt x="834" y="141"/>
                    <a:pt x="817" y="153"/>
                    <a:pt x="809" y="149"/>
                  </a:cubicBezTo>
                  <a:cubicBezTo>
                    <a:pt x="806" y="147"/>
                    <a:pt x="803" y="144"/>
                    <a:pt x="801" y="141"/>
                  </a:cubicBezTo>
                  <a:close/>
                  <a:moveTo>
                    <a:pt x="704" y="44"/>
                  </a:moveTo>
                  <a:cubicBezTo>
                    <a:pt x="705" y="43"/>
                    <a:pt x="706" y="43"/>
                    <a:pt x="707" y="42"/>
                  </a:cubicBezTo>
                  <a:cubicBezTo>
                    <a:pt x="707" y="41"/>
                    <a:pt x="707" y="41"/>
                    <a:pt x="706" y="40"/>
                  </a:cubicBezTo>
                  <a:cubicBezTo>
                    <a:pt x="706" y="40"/>
                    <a:pt x="706" y="40"/>
                    <a:pt x="706" y="40"/>
                  </a:cubicBezTo>
                  <a:cubicBezTo>
                    <a:pt x="706" y="40"/>
                    <a:pt x="706" y="40"/>
                    <a:pt x="705" y="40"/>
                  </a:cubicBezTo>
                  <a:cubicBezTo>
                    <a:pt x="705" y="41"/>
                    <a:pt x="705" y="43"/>
                    <a:pt x="704" y="44"/>
                  </a:cubicBezTo>
                  <a:close/>
                  <a:moveTo>
                    <a:pt x="702" y="45"/>
                  </a:moveTo>
                  <a:cubicBezTo>
                    <a:pt x="702" y="46"/>
                    <a:pt x="703" y="46"/>
                    <a:pt x="703" y="46"/>
                  </a:cubicBezTo>
                  <a:cubicBezTo>
                    <a:pt x="704" y="46"/>
                    <a:pt x="704" y="46"/>
                    <a:pt x="704" y="45"/>
                  </a:cubicBezTo>
                  <a:cubicBezTo>
                    <a:pt x="704" y="45"/>
                    <a:pt x="704" y="45"/>
                    <a:pt x="704" y="45"/>
                  </a:cubicBezTo>
                  <a:cubicBezTo>
                    <a:pt x="704" y="45"/>
                    <a:pt x="704" y="44"/>
                    <a:pt x="704" y="44"/>
                  </a:cubicBezTo>
                  <a:cubicBezTo>
                    <a:pt x="704" y="44"/>
                    <a:pt x="703" y="43"/>
                    <a:pt x="703" y="43"/>
                  </a:cubicBezTo>
                  <a:cubicBezTo>
                    <a:pt x="703" y="43"/>
                    <a:pt x="703" y="44"/>
                    <a:pt x="702" y="44"/>
                  </a:cubicBezTo>
                  <a:cubicBezTo>
                    <a:pt x="702" y="45"/>
                    <a:pt x="702" y="45"/>
                    <a:pt x="702" y="45"/>
                  </a:cubicBezTo>
                  <a:close/>
                  <a:moveTo>
                    <a:pt x="637" y="47"/>
                  </a:moveTo>
                  <a:cubicBezTo>
                    <a:pt x="637" y="41"/>
                    <a:pt x="637" y="35"/>
                    <a:pt x="639" y="30"/>
                  </a:cubicBezTo>
                  <a:cubicBezTo>
                    <a:pt x="639" y="27"/>
                    <a:pt x="639" y="25"/>
                    <a:pt x="638" y="23"/>
                  </a:cubicBezTo>
                  <a:cubicBezTo>
                    <a:pt x="640" y="23"/>
                    <a:pt x="647" y="21"/>
                    <a:pt x="647" y="21"/>
                  </a:cubicBezTo>
                  <a:cubicBezTo>
                    <a:pt x="652" y="29"/>
                    <a:pt x="651" y="39"/>
                    <a:pt x="658" y="45"/>
                  </a:cubicBezTo>
                  <a:cubicBezTo>
                    <a:pt x="658" y="48"/>
                    <a:pt x="658" y="51"/>
                    <a:pt x="658" y="55"/>
                  </a:cubicBezTo>
                  <a:cubicBezTo>
                    <a:pt x="656" y="55"/>
                    <a:pt x="654" y="58"/>
                    <a:pt x="653" y="59"/>
                  </a:cubicBezTo>
                  <a:cubicBezTo>
                    <a:pt x="643" y="59"/>
                    <a:pt x="640" y="53"/>
                    <a:pt x="637" y="47"/>
                  </a:cubicBezTo>
                  <a:close/>
                  <a:moveTo>
                    <a:pt x="621" y="118"/>
                  </a:moveTo>
                  <a:cubicBezTo>
                    <a:pt x="621" y="113"/>
                    <a:pt x="621" y="109"/>
                    <a:pt x="621" y="105"/>
                  </a:cubicBezTo>
                  <a:cubicBezTo>
                    <a:pt x="628" y="104"/>
                    <a:pt x="632" y="97"/>
                    <a:pt x="636" y="92"/>
                  </a:cubicBezTo>
                  <a:cubicBezTo>
                    <a:pt x="640" y="85"/>
                    <a:pt x="652" y="76"/>
                    <a:pt x="660" y="71"/>
                  </a:cubicBezTo>
                  <a:cubicBezTo>
                    <a:pt x="663" y="70"/>
                    <a:pt x="678" y="62"/>
                    <a:pt x="677" y="61"/>
                  </a:cubicBezTo>
                  <a:cubicBezTo>
                    <a:pt x="680" y="60"/>
                    <a:pt x="693" y="54"/>
                    <a:pt x="694" y="51"/>
                  </a:cubicBezTo>
                  <a:cubicBezTo>
                    <a:pt x="694" y="50"/>
                    <a:pt x="694" y="50"/>
                    <a:pt x="694" y="50"/>
                  </a:cubicBezTo>
                  <a:cubicBezTo>
                    <a:pt x="692" y="49"/>
                    <a:pt x="681" y="45"/>
                    <a:pt x="680" y="44"/>
                  </a:cubicBezTo>
                  <a:cubicBezTo>
                    <a:pt x="678" y="43"/>
                    <a:pt x="676" y="39"/>
                    <a:pt x="675" y="39"/>
                  </a:cubicBezTo>
                  <a:cubicBezTo>
                    <a:pt x="675" y="38"/>
                    <a:pt x="675" y="37"/>
                    <a:pt x="675" y="37"/>
                  </a:cubicBezTo>
                  <a:cubicBezTo>
                    <a:pt x="684" y="39"/>
                    <a:pt x="702" y="36"/>
                    <a:pt x="707" y="33"/>
                  </a:cubicBezTo>
                  <a:cubicBezTo>
                    <a:pt x="709" y="31"/>
                    <a:pt x="712" y="28"/>
                    <a:pt x="716" y="27"/>
                  </a:cubicBezTo>
                  <a:cubicBezTo>
                    <a:pt x="721" y="26"/>
                    <a:pt x="736" y="34"/>
                    <a:pt x="739" y="36"/>
                  </a:cubicBezTo>
                  <a:cubicBezTo>
                    <a:pt x="739" y="38"/>
                    <a:pt x="738" y="39"/>
                    <a:pt x="738" y="41"/>
                  </a:cubicBezTo>
                  <a:cubicBezTo>
                    <a:pt x="736" y="42"/>
                    <a:pt x="734" y="44"/>
                    <a:pt x="732" y="45"/>
                  </a:cubicBezTo>
                  <a:cubicBezTo>
                    <a:pt x="731" y="45"/>
                    <a:pt x="730" y="45"/>
                    <a:pt x="730" y="45"/>
                  </a:cubicBezTo>
                  <a:cubicBezTo>
                    <a:pt x="724" y="47"/>
                    <a:pt x="709" y="51"/>
                    <a:pt x="705" y="55"/>
                  </a:cubicBezTo>
                  <a:cubicBezTo>
                    <a:pt x="706" y="56"/>
                    <a:pt x="706" y="57"/>
                    <a:pt x="706" y="58"/>
                  </a:cubicBezTo>
                  <a:cubicBezTo>
                    <a:pt x="708" y="59"/>
                    <a:pt x="710" y="60"/>
                    <a:pt x="712" y="61"/>
                  </a:cubicBezTo>
                  <a:cubicBezTo>
                    <a:pt x="713" y="61"/>
                    <a:pt x="715" y="61"/>
                    <a:pt x="717" y="61"/>
                  </a:cubicBezTo>
                  <a:cubicBezTo>
                    <a:pt x="724" y="65"/>
                    <a:pt x="744" y="92"/>
                    <a:pt x="730" y="103"/>
                  </a:cubicBezTo>
                  <a:cubicBezTo>
                    <a:pt x="728" y="104"/>
                    <a:pt x="716" y="108"/>
                    <a:pt x="717" y="108"/>
                  </a:cubicBezTo>
                  <a:cubicBezTo>
                    <a:pt x="711" y="111"/>
                    <a:pt x="705" y="106"/>
                    <a:pt x="702" y="111"/>
                  </a:cubicBezTo>
                  <a:cubicBezTo>
                    <a:pt x="702" y="114"/>
                    <a:pt x="702" y="117"/>
                    <a:pt x="702" y="120"/>
                  </a:cubicBezTo>
                  <a:cubicBezTo>
                    <a:pt x="699" y="125"/>
                    <a:pt x="694" y="130"/>
                    <a:pt x="690" y="134"/>
                  </a:cubicBezTo>
                  <a:cubicBezTo>
                    <a:pt x="690" y="136"/>
                    <a:pt x="690" y="137"/>
                    <a:pt x="691" y="137"/>
                  </a:cubicBezTo>
                  <a:cubicBezTo>
                    <a:pt x="692" y="139"/>
                    <a:pt x="695" y="139"/>
                    <a:pt x="697" y="139"/>
                  </a:cubicBezTo>
                  <a:cubicBezTo>
                    <a:pt x="698" y="138"/>
                    <a:pt x="699" y="137"/>
                    <a:pt x="700" y="134"/>
                  </a:cubicBezTo>
                  <a:cubicBezTo>
                    <a:pt x="711" y="134"/>
                    <a:pt x="716" y="138"/>
                    <a:pt x="726" y="140"/>
                  </a:cubicBezTo>
                  <a:cubicBezTo>
                    <a:pt x="727" y="143"/>
                    <a:pt x="730" y="149"/>
                    <a:pt x="729" y="151"/>
                  </a:cubicBezTo>
                  <a:cubicBezTo>
                    <a:pt x="728" y="152"/>
                    <a:pt x="727" y="154"/>
                    <a:pt x="725" y="155"/>
                  </a:cubicBezTo>
                  <a:cubicBezTo>
                    <a:pt x="716" y="158"/>
                    <a:pt x="712" y="149"/>
                    <a:pt x="705" y="150"/>
                  </a:cubicBezTo>
                  <a:cubicBezTo>
                    <a:pt x="704" y="149"/>
                    <a:pt x="700" y="153"/>
                    <a:pt x="699" y="155"/>
                  </a:cubicBezTo>
                  <a:cubicBezTo>
                    <a:pt x="698" y="157"/>
                    <a:pt x="700" y="159"/>
                    <a:pt x="700" y="160"/>
                  </a:cubicBezTo>
                  <a:cubicBezTo>
                    <a:pt x="700" y="162"/>
                    <a:pt x="700" y="164"/>
                    <a:pt x="700" y="166"/>
                  </a:cubicBezTo>
                  <a:cubicBezTo>
                    <a:pt x="702" y="174"/>
                    <a:pt x="698" y="180"/>
                    <a:pt x="692" y="183"/>
                  </a:cubicBezTo>
                  <a:cubicBezTo>
                    <a:pt x="685" y="187"/>
                    <a:pt x="666" y="181"/>
                    <a:pt x="662" y="179"/>
                  </a:cubicBezTo>
                  <a:cubicBezTo>
                    <a:pt x="662" y="177"/>
                    <a:pt x="653" y="173"/>
                    <a:pt x="651" y="173"/>
                  </a:cubicBezTo>
                  <a:cubicBezTo>
                    <a:pt x="651" y="172"/>
                    <a:pt x="652" y="172"/>
                    <a:pt x="652" y="172"/>
                  </a:cubicBezTo>
                  <a:cubicBezTo>
                    <a:pt x="660" y="170"/>
                    <a:pt x="676" y="168"/>
                    <a:pt x="683" y="163"/>
                  </a:cubicBezTo>
                  <a:cubicBezTo>
                    <a:pt x="685" y="162"/>
                    <a:pt x="692" y="157"/>
                    <a:pt x="689" y="155"/>
                  </a:cubicBezTo>
                  <a:cubicBezTo>
                    <a:pt x="685" y="154"/>
                    <a:pt x="675" y="155"/>
                    <a:pt x="672" y="157"/>
                  </a:cubicBezTo>
                  <a:cubicBezTo>
                    <a:pt x="668" y="159"/>
                    <a:pt x="653" y="154"/>
                    <a:pt x="652" y="153"/>
                  </a:cubicBezTo>
                  <a:cubicBezTo>
                    <a:pt x="650" y="152"/>
                    <a:pt x="650" y="151"/>
                    <a:pt x="649" y="149"/>
                  </a:cubicBezTo>
                  <a:cubicBezTo>
                    <a:pt x="649" y="148"/>
                    <a:pt x="649" y="148"/>
                    <a:pt x="650" y="147"/>
                  </a:cubicBezTo>
                  <a:cubicBezTo>
                    <a:pt x="660" y="147"/>
                    <a:pt x="674" y="146"/>
                    <a:pt x="684" y="144"/>
                  </a:cubicBezTo>
                  <a:cubicBezTo>
                    <a:pt x="685" y="143"/>
                    <a:pt x="685" y="142"/>
                    <a:pt x="686" y="141"/>
                  </a:cubicBezTo>
                  <a:cubicBezTo>
                    <a:pt x="686" y="141"/>
                    <a:pt x="686" y="141"/>
                    <a:pt x="686" y="140"/>
                  </a:cubicBezTo>
                  <a:cubicBezTo>
                    <a:pt x="684" y="139"/>
                    <a:pt x="684" y="138"/>
                    <a:pt x="682" y="137"/>
                  </a:cubicBezTo>
                  <a:cubicBezTo>
                    <a:pt x="682" y="133"/>
                    <a:pt x="681" y="129"/>
                    <a:pt x="683" y="125"/>
                  </a:cubicBezTo>
                  <a:cubicBezTo>
                    <a:pt x="685" y="122"/>
                    <a:pt x="691" y="115"/>
                    <a:pt x="690" y="111"/>
                  </a:cubicBezTo>
                  <a:cubicBezTo>
                    <a:pt x="690" y="109"/>
                    <a:pt x="689" y="109"/>
                    <a:pt x="688" y="109"/>
                  </a:cubicBezTo>
                  <a:cubicBezTo>
                    <a:pt x="680" y="105"/>
                    <a:pt x="670" y="123"/>
                    <a:pt x="665" y="118"/>
                  </a:cubicBezTo>
                  <a:cubicBezTo>
                    <a:pt x="666" y="112"/>
                    <a:pt x="667" y="106"/>
                    <a:pt x="670" y="102"/>
                  </a:cubicBezTo>
                  <a:cubicBezTo>
                    <a:pt x="675" y="96"/>
                    <a:pt x="690" y="97"/>
                    <a:pt x="695" y="102"/>
                  </a:cubicBezTo>
                  <a:cubicBezTo>
                    <a:pt x="701" y="102"/>
                    <a:pt x="703" y="100"/>
                    <a:pt x="707" y="98"/>
                  </a:cubicBezTo>
                  <a:cubicBezTo>
                    <a:pt x="711" y="95"/>
                    <a:pt x="717" y="94"/>
                    <a:pt x="720" y="90"/>
                  </a:cubicBezTo>
                  <a:cubicBezTo>
                    <a:pt x="720" y="89"/>
                    <a:pt x="720" y="88"/>
                    <a:pt x="720" y="89"/>
                  </a:cubicBezTo>
                  <a:cubicBezTo>
                    <a:pt x="726" y="78"/>
                    <a:pt x="710" y="68"/>
                    <a:pt x="705" y="66"/>
                  </a:cubicBezTo>
                  <a:cubicBezTo>
                    <a:pt x="694" y="63"/>
                    <a:pt x="681" y="76"/>
                    <a:pt x="678" y="81"/>
                  </a:cubicBezTo>
                  <a:cubicBezTo>
                    <a:pt x="670" y="91"/>
                    <a:pt x="657" y="97"/>
                    <a:pt x="649" y="107"/>
                  </a:cubicBezTo>
                  <a:cubicBezTo>
                    <a:pt x="645" y="112"/>
                    <a:pt x="646" y="118"/>
                    <a:pt x="644" y="123"/>
                  </a:cubicBezTo>
                  <a:cubicBezTo>
                    <a:pt x="643" y="127"/>
                    <a:pt x="640" y="131"/>
                    <a:pt x="639" y="133"/>
                  </a:cubicBezTo>
                  <a:cubicBezTo>
                    <a:pt x="632" y="134"/>
                    <a:pt x="625" y="130"/>
                    <a:pt x="623" y="125"/>
                  </a:cubicBezTo>
                  <a:cubicBezTo>
                    <a:pt x="621" y="123"/>
                    <a:pt x="623" y="120"/>
                    <a:pt x="621" y="118"/>
                  </a:cubicBezTo>
                  <a:close/>
                  <a:moveTo>
                    <a:pt x="537" y="94"/>
                  </a:moveTo>
                  <a:cubicBezTo>
                    <a:pt x="538" y="94"/>
                    <a:pt x="540" y="93"/>
                    <a:pt x="540" y="92"/>
                  </a:cubicBezTo>
                  <a:cubicBezTo>
                    <a:pt x="541" y="91"/>
                    <a:pt x="540" y="90"/>
                    <a:pt x="540" y="89"/>
                  </a:cubicBezTo>
                  <a:cubicBezTo>
                    <a:pt x="539" y="90"/>
                    <a:pt x="539" y="90"/>
                    <a:pt x="539" y="90"/>
                  </a:cubicBezTo>
                  <a:cubicBezTo>
                    <a:pt x="538" y="91"/>
                    <a:pt x="538" y="93"/>
                    <a:pt x="537" y="94"/>
                  </a:cubicBezTo>
                  <a:close/>
                  <a:moveTo>
                    <a:pt x="503" y="79"/>
                  </a:moveTo>
                  <a:cubicBezTo>
                    <a:pt x="504" y="80"/>
                    <a:pt x="505" y="81"/>
                    <a:pt x="507" y="79"/>
                  </a:cubicBezTo>
                  <a:cubicBezTo>
                    <a:pt x="507" y="77"/>
                    <a:pt x="508" y="77"/>
                    <a:pt x="508" y="75"/>
                  </a:cubicBezTo>
                  <a:cubicBezTo>
                    <a:pt x="508" y="75"/>
                    <a:pt x="507" y="75"/>
                    <a:pt x="507" y="74"/>
                  </a:cubicBezTo>
                  <a:cubicBezTo>
                    <a:pt x="506" y="75"/>
                    <a:pt x="505" y="75"/>
                    <a:pt x="504" y="75"/>
                  </a:cubicBezTo>
                  <a:cubicBezTo>
                    <a:pt x="504" y="77"/>
                    <a:pt x="504" y="77"/>
                    <a:pt x="503" y="79"/>
                  </a:cubicBezTo>
                  <a:close/>
                  <a:moveTo>
                    <a:pt x="491" y="115"/>
                  </a:moveTo>
                  <a:cubicBezTo>
                    <a:pt x="496" y="117"/>
                    <a:pt x="504" y="111"/>
                    <a:pt x="507" y="108"/>
                  </a:cubicBezTo>
                  <a:cubicBezTo>
                    <a:pt x="506" y="107"/>
                    <a:pt x="506" y="105"/>
                    <a:pt x="506" y="104"/>
                  </a:cubicBezTo>
                  <a:cubicBezTo>
                    <a:pt x="505" y="104"/>
                    <a:pt x="505" y="103"/>
                    <a:pt x="504" y="103"/>
                  </a:cubicBezTo>
                  <a:cubicBezTo>
                    <a:pt x="501" y="105"/>
                    <a:pt x="494" y="109"/>
                    <a:pt x="491" y="113"/>
                  </a:cubicBezTo>
                  <a:cubicBezTo>
                    <a:pt x="491" y="113"/>
                    <a:pt x="491" y="114"/>
                    <a:pt x="491" y="115"/>
                  </a:cubicBezTo>
                  <a:close/>
                  <a:moveTo>
                    <a:pt x="460" y="78"/>
                  </a:moveTo>
                  <a:cubicBezTo>
                    <a:pt x="461" y="79"/>
                    <a:pt x="462" y="79"/>
                    <a:pt x="463" y="79"/>
                  </a:cubicBezTo>
                  <a:cubicBezTo>
                    <a:pt x="466" y="77"/>
                    <a:pt x="468" y="75"/>
                    <a:pt x="470" y="73"/>
                  </a:cubicBezTo>
                  <a:cubicBezTo>
                    <a:pt x="470" y="71"/>
                    <a:pt x="470" y="71"/>
                    <a:pt x="470" y="69"/>
                  </a:cubicBezTo>
                  <a:cubicBezTo>
                    <a:pt x="468" y="69"/>
                    <a:pt x="467" y="70"/>
                    <a:pt x="466" y="70"/>
                  </a:cubicBezTo>
                  <a:cubicBezTo>
                    <a:pt x="464" y="71"/>
                    <a:pt x="461" y="74"/>
                    <a:pt x="460" y="78"/>
                  </a:cubicBezTo>
                  <a:close/>
                  <a:moveTo>
                    <a:pt x="453" y="106"/>
                  </a:moveTo>
                  <a:cubicBezTo>
                    <a:pt x="454" y="106"/>
                    <a:pt x="454" y="106"/>
                    <a:pt x="455" y="106"/>
                  </a:cubicBezTo>
                  <a:cubicBezTo>
                    <a:pt x="457" y="103"/>
                    <a:pt x="473" y="90"/>
                    <a:pt x="469" y="87"/>
                  </a:cubicBezTo>
                  <a:cubicBezTo>
                    <a:pt x="458" y="82"/>
                    <a:pt x="453" y="96"/>
                    <a:pt x="453" y="106"/>
                  </a:cubicBezTo>
                  <a:close/>
                  <a:moveTo>
                    <a:pt x="438" y="93"/>
                  </a:moveTo>
                  <a:cubicBezTo>
                    <a:pt x="439" y="93"/>
                    <a:pt x="440" y="94"/>
                    <a:pt x="440" y="95"/>
                  </a:cubicBezTo>
                  <a:cubicBezTo>
                    <a:pt x="442" y="95"/>
                    <a:pt x="443" y="95"/>
                    <a:pt x="444" y="95"/>
                  </a:cubicBezTo>
                  <a:cubicBezTo>
                    <a:pt x="445" y="94"/>
                    <a:pt x="446" y="93"/>
                    <a:pt x="446" y="92"/>
                  </a:cubicBezTo>
                  <a:cubicBezTo>
                    <a:pt x="445" y="91"/>
                    <a:pt x="444" y="91"/>
                    <a:pt x="444" y="90"/>
                  </a:cubicBezTo>
                  <a:cubicBezTo>
                    <a:pt x="444" y="91"/>
                    <a:pt x="439" y="91"/>
                    <a:pt x="438" y="92"/>
                  </a:cubicBezTo>
                  <a:cubicBezTo>
                    <a:pt x="438" y="92"/>
                    <a:pt x="438" y="92"/>
                    <a:pt x="438" y="93"/>
                  </a:cubicBezTo>
                  <a:close/>
                  <a:moveTo>
                    <a:pt x="425" y="130"/>
                  </a:moveTo>
                  <a:cubicBezTo>
                    <a:pt x="429" y="129"/>
                    <a:pt x="448" y="117"/>
                    <a:pt x="439" y="112"/>
                  </a:cubicBezTo>
                  <a:cubicBezTo>
                    <a:pt x="438" y="112"/>
                    <a:pt x="438" y="112"/>
                    <a:pt x="437" y="112"/>
                  </a:cubicBezTo>
                  <a:cubicBezTo>
                    <a:pt x="435" y="119"/>
                    <a:pt x="428" y="123"/>
                    <a:pt x="425" y="130"/>
                  </a:cubicBezTo>
                  <a:close/>
                  <a:moveTo>
                    <a:pt x="398" y="150"/>
                  </a:moveTo>
                  <a:cubicBezTo>
                    <a:pt x="398" y="144"/>
                    <a:pt x="399" y="138"/>
                    <a:pt x="399" y="133"/>
                  </a:cubicBezTo>
                  <a:cubicBezTo>
                    <a:pt x="403" y="131"/>
                    <a:pt x="426" y="102"/>
                    <a:pt x="429" y="97"/>
                  </a:cubicBezTo>
                  <a:cubicBezTo>
                    <a:pt x="428" y="96"/>
                    <a:pt x="428" y="96"/>
                    <a:pt x="426" y="96"/>
                  </a:cubicBezTo>
                  <a:cubicBezTo>
                    <a:pt x="424" y="97"/>
                    <a:pt x="405" y="104"/>
                    <a:pt x="401" y="101"/>
                  </a:cubicBezTo>
                  <a:cubicBezTo>
                    <a:pt x="400" y="100"/>
                    <a:pt x="400" y="100"/>
                    <a:pt x="400" y="100"/>
                  </a:cubicBezTo>
                  <a:cubicBezTo>
                    <a:pt x="400" y="86"/>
                    <a:pt x="411" y="79"/>
                    <a:pt x="418" y="74"/>
                  </a:cubicBezTo>
                  <a:cubicBezTo>
                    <a:pt x="424" y="70"/>
                    <a:pt x="428" y="65"/>
                    <a:pt x="432" y="60"/>
                  </a:cubicBezTo>
                  <a:cubicBezTo>
                    <a:pt x="437" y="54"/>
                    <a:pt x="450" y="45"/>
                    <a:pt x="453" y="38"/>
                  </a:cubicBezTo>
                  <a:cubicBezTo>
                    <a:pt x="454" y="34"/>
                    <a:pt x="454" y="29"/>
                    <a:pt x="454" y="25"/>
                  </a:cubicBezTo>
                  <a:cubicBezTo>
                    <a:pt x="462" y="22"/>
                    <a:pt x="468" y="24"/>
                    <a:pt x="473" y="28"/>
                  </a:cubicBezTo>
                  <a:cubicBezTo>
                    <a:pt x="468" y="46"/>
                    <a:pt x="437" y="68"/>
                    <a:pt x="423" y="81"/>
                  </a:cubicBezTo>
                  <a:cubicBezTo>
                    <a:pt x="420" y="84"/>
                    <a:pt x="416" y="86"/>
                    <a:pt x="413" y="89"/>
                  </a:cubicBezTo>
                  <a:cubicBezTo>
                    <a:pt x="413" y="90"/>
                    <a:pt x="413" y="90"/>
                    <a:pt x="414" y="90"/>
                  </a:cubicBezTo>
                  <a:cubicBezTo>
                    <a:pt x="419" y="90"/>
                    <a:pt x="426" y="88"/>
                    <a:pt x="430" y="86"/>
                  </a:cubicBezTo>
                  <a:cubicBezTo>
                    <a:pt x="436" y="85"/>
                    <a:pt x="441" y="85"/>
                    <a:pt x="447" y="84"/>
                  </a:cubicBezTo>
                  <a:cubicBezTo>
                    <a:pt x="451" y="81"/>
                    <a:pt x="451" y="77"/>
                    <a:pt x="453" y="73"/>
                  </a:cubicBezTo>
                  <a:cubicBezTo>
                    <a:pt x="457" y="67"/>
                    <a:pt x="460" y="60"/>
                    <a:pt x="466" y="55"/>
                  </a:cubicBezTo>
                  <a:cubicBezTo>
                    <a:pt x="469" y="55"/>
                    <a:pt x="472" y="55"/>
                    <a:pt x="474" y="55"/>
                  </a:cubicBezTo>
                  <a:cubicBezTo>
                    <a:pt x="475" y="57"/>
                    <a:pt x="477" y="58"/>
                    <a:pt x="478" y="59"/>
                  </a:cubicBezTo>
                  <a:cubicBezTo>
                    <a:pt x="481" y="63"/>
                    <a:pt x="483" y="67"/>
                    <a:pt x="485" y="71"/>
                  </a:cubicBezTo>
                  <a:cubicBezTo>
                    <a:pt x="488" y="69"/>
                    <a:pt x="495" y="62"/>
                    <a:pt x="492" y="57"/>
                  </a:cubicBezTo>
                  <a:cubicBezTo>
                    <a:pt x="491" y="54"/>
                    <a:pt x="488" y="53"/>
                    <a:pt x="490" y="49"/>
                  </a:cubicBezTo>
                  <a:cubicBezTo>
                    <a:pt x="490" y="46"/>
                    <a:pt x="498" y="42"/>
                    <a:pt x="502" y="43"/>
                  </a:cubicBezTo>
                  <a:cubicBezTo>
                    <a:pt x="502" y="47"/>
                    <a:pt x="506" y="51"/>
                    <a:pt x="508" y="53"/>
                  </a:cubicBezTo>
                  <a:cubicBezTo>
                    <a:pt x="515" y="55"/>
                    <a:pt x="513" y="47"/>
                    <a:pt x="514" y="43"/>
                  </a:cubicBezTo>
                  <a:cubicBezTo>
                    <a:pt x="517" y="34"/>
                    <a:pt x="512" y="13"/>
                    <a:pt x="524" y="13"/>
                  </a:cubicBezTo>
                  <a:cubicBezTo>
                    <a:pt x="525" y="15"/>
                    <a:pt x="530" y="19"/>
                    <a:pt x="532" y="21"/>
                  </a:cubicBezTo>
                  <a:cubicBezTo>
                    <a:pt x="532" y="21"/>
                    <a:pt x="532" y="21"/>
                    <a:pt x="533" y="21"/>
                  </a:cubicBezTo>
                  <a:cubicBezTo>
                    <a:pt x="535" y="25"/>
                    <a:pt x="536" y="27"/>
                    <a:pt x="539" y="30"/>
                  </a:cubicBezTo>
                  <a:cubicBezTo>
                    <a:pt x="541" y="34"/>
                    <a:pt x="544" y="42"/>
                    <a:pt x="545" y="47"/>
                  </a:cubicBezTo>
                  <a:cubicBezTo>
                    <a:pt x="546" y="51"/>
                    <a:pt x="542" y="54"/>
                    <a:pt x="543" y="59"/>
                  </a:cubicBezTo>
                  <a:cubicBezTo>
                    <a:pt x="546" y="65"/>
                    <a:pt x="553" y="69"/>
                    <a:pt x="556" y="75"/>
                  </a:cubicBezTo>
                  <a:cubicBezTo>
                    <a:pt x="558" y="79"/>
                    <a:pt x="558" y="83"/>
                    <a:pt x="560" y="85"/>
                  </a:cubicBezTo>
                  <a:cubicBezTo>
                    <a:pt x="564" y="89"/>
                    <a:pt x="570" y="91"/>
                    <a:pt x="574" y="95"/>
                  </a:cubicBezTo>
                  <a:cubicBezTo>
                    <a:pt x="574" y="97"/>
                    <a:pt x="574" y="98"/>
                    <a:pt x="574" y="99"/>
                  </a:cubicBezTo>
                  <a:cubicBezTo>
                    <a:pt x="572" y="100"/>
                    <a:pt x="570" y="102"/>
                    <a:pt x="568" y="103"/>
                  </a:cubicBezTo>
                  <a:cubicBezTo>
                    <a:pt x="565" y="105"/>
                    <a:pt x="561" y="104"/>
                    <a:pt x="559" y="105"/>
                  </a:cubicBezTo>
                  <a:cubicBezTo>
                    <a:pt x="552" y="106"/>
                    <a:pt x="543" y="109"/>
                    <a:pt x="539" y="114"/>
                  </a:cubicBezTo>
                  <a:cubicBezTo>
                    <a:pt x="536" y="117"/>
                    <a:pt x="536" y="135"/>
                    <a:pt x="535" y="141"/>
                  </a:cubicBezTo>
                  <a:cubicBezTo>
                    <a:pt x="535" y="143"/>
                    <a:pt x="534" y="145"/>
                    <a:pt x="534" y="148"/>
                  </a:cubicBezTo>
                  <a:cubicBezTo>
                    <a:pt x="532" y="152"/>
                    <a:pt x="531" y="158"/>
                    <a:pt x="530" y="163"/>
                  </a:cubicBezTo>
                  <a:cubicBezTo>
                    <a:pt x="530" y="164"/>
                    <a:pt x="530" y="165"/>
                    <a:pt x="530" y="166"/>
                  </a:cubicBezTo>
                  <a:cubicBezTo>
                    <a:pt x="526" y="174"/>
                    <a:pt x="524" y="181"/>
                    <a:pt x="520" y="187"/>
                  </a:cubicBezTo>
                  <a:cubicBezTo>
                    <a:pt x="520" y="190"/>
                    <a:pt x="520" y="193"/>
                    <a:pt x="520" y="195"/>
                  </a:cubicBezTo>
                  <a:cubicBezTo>
                    <a:pt x="519" y="195"/>
                    <a:pt x="519" y="195"/>
                    <a:pt x="519" y="195"/>
                  </a:cubicBezTo>
                  <a:cubicBezTo>
                    <a:pt x="518" y="193"/>
                    <a:pt x="515" y="191"/>
                    <a:pt x="514" y="189"/>
                  </a:cubicBezTo>
                  <a:cubicBezTo>
                    <a:pt x="511" y="185"/>
                    <a:pt x="511" y="181"/>
                    <a:pt x="509" y="177"/>
                  </a:cubicBezTo>
                  <a:cubicBezTo>
                    <a:pt x="509" y="175"/>
                    <a:pt x="509" y="173"/>
                    <a:pt x="509" y="171"/>
                  </a:cubicBezTo>
                  <a:cubicBezTo>
                    <a:pt x="507" y="163"/>
                    <a:pt x="509" y="147"/>
                    <a:pt x="508" y="135"/>
                  </a:cubicBezTo>
                  <a:cubicBezTo>
                    <a:pt x="507" y="135"/>
                    <a:pt x="506" y="135"/>
                    <a:pt x="507" y="134"/>
                  </a:cubicBezTo>
                  <a:cubicBezTo>
                    <a:pt x="497" y="136"/>
                    <a:pt x="489" y="139"/>
                    <a:pt x="481" y="142"/>
                  </a:cubicBezTo>
                  <a:cubicBezTo>
                    <a:pt x="476" y="142"/>
                    <a:pt x="472" y="143"/>
                    <a:pt x="467" y="143"/>
                  </a:cubicBezTo>
                  <a:cubicBezTo>
                    <a:pt x="462" y="138"/>
                    <a:pt x="463" y="125"/>
                    <a:pt x="465" y="119"/>
                  </a:cubicBezTo>
                  <a:cubicBezTo>
                    <a:pt x="470" y="117"/>
                    <a:pt x="476" y="112"/>
                    <a:pt x="478" y="108"/>
                  </a:cubicBezTo>
                  <a:cubicBezTo>
                    <a:pt x="478" y="107"/>
                    <a:pt x="478" y="105"/>
                    <a:pt x="478" y="104"/>
                  </a:cubicBezTo>
                  <a:cubicBezTo>
                    <a:pt x="484" y="97"/>
                    <a:pt x="492" y="90"/>
                    <a:pt x="488" y="77"/>
                  </a:cubicBezTo>
                  <a:cubicBezTo>
                    <a:pt x="488" y="77"/>
                    <a:pt x="488" y="77"/>
                    <a:pt x="487" y="77"/>
                  </a:cubicBezTo>
                  <a:cubicBezTo>
                    <a:pt x="473" y="87"/>
                    <a:pt x="476" y="96"/>
                    <a:pt x="467" y="109"/>
                  </a:cubicBezTo>
                  <a:cubicBezTo>
                    <a:pt x="461" y="117"/>
                    <a:pt x="456" y="117"/>
                    <a:pt x="452" y="129"/>
                  </a:cubicBezTo>
                  <a:cubicBezTo>
                    <a:pt x="448" y="140"/>
                    <a:pt x="457" y="156"/>
                    <a:pt x="457" y="165"/>
                  </a:cubicBezTo>
                  <a:cubicBezTo>
                    <a:pt x="455" y="165"/>
                    <a:pt x="455" y="167"/>
                    <a:pt x="454" y="167"/>
                  </a:cubicBezTo>
                  <a:cubicBezTo>
                    <a:pt x="452" y="167"/>
                    <a:pt x="452" y="167"/>
                    <a:pt x="450" y="167"/>
                  </a:cubicBezTo>
                  <a:cubicBezTo>
                    <a:pt x="447" y="163"/>
                    <a:pt x="444" y="159"/>
                    <a:pt x="442" y="153"/>
                  </a:cubicBezTo>
                  <a:cubicBezTo>
                    <a:pt x="440" y="149"/>
                    <a:pt x="441" y="145"/>
                    <a:pt x="439" y="141"/>
                  </a:cubicBezTo>
                  <a:cubicBezTo>
                    <a:pt x="438" y="141"/>
                    <a:pt x="438" y="141"/>
                    <a:pt x="437" y="141"/>
                  </a:cubicBezTo>
                  <a:cubicBezTo>
                    <a:pt x="431" y="151"/>
                    <a:pt x="418" y="157"/>
                    <a:pt x="402" y="157"/>
                  </a:cubicBezTo>
                  <a:cubicBezTo>
                    <a:pt x="402" y="156"/>
                    <a:pt x="400" y="155"/>
                    <a:pt x="400" y="155"/>
                  </a:cubicBezTo>
                  <a:cubicBezTo>
                    <a:pt x="398" y="153"/>
                    <a:pt x="398" y="151"/>
                    <a:pt x="398" y="150"/>
                  </a:cubicBezTo>
                  <a:close/>
                  <a:moveTo>
                    <a:pt x="278" y="104"/>
                  </a:moveTo>
                  <a:cubicBezTo>
                    <a:pt x="279" y="106"/>
                    <a:pt x="280" y="109"/>
                    <a:pt x="281" y="111"/>
                  </a:cubicBezTo>
                  <a:cubicBezTo>
                    <a:pt x="282" y="111"/>
                    <a:pt x="282" y="111"/>
                    <a:pt x="282" y="111"/>
                  </a:cubicBezTo>
                  <a:cubicBezTo>
                    <a:pt x="283" y="108"/>
                    <a:pt x="286" y="101"/>
                    <a:pt x="283" y="99"/>
                  </a:cubicBezTo>
                  <a:cubicBezTo>
                    <a:pt x="283" y="99"/>
                    <a:pt x="282" y="99"/>
                    <a:pt x="282" y="98"/>
                  </a:cubicBezTo>
                  <a:cubicBezTo>
                    <a:pt x="281" y="98"/>
                    <a:pt x="280" y="98"/>
                    <a:pt x="279" y="99"/>
                  </a:cubicBezTo>
                  <a:cubicBezTo>
                    <a:pt x="279" y="102"/>
                    <a:pt x="278" y="101"/>
                    <a:pt x="278" y="104"/>
                  </a:cubicBezTo>
                  <a:close/>
                  <a:moveTo>
                    <a:pt x="257" y="97"/>
                  </a:moveTo>
                  <a:cubicBezTo>
                    <a:pt x="257" y="97"/>
                    <a:pt x="257" y="98"/>
                    <a:pt x="257" y="99"/>
                  </a:cubicBezTo>
                  <a:cubicBezTo>
                    <a:pt x="258" y="99"/>
                    <a:pt x="258" y="99"/>
                    <a:pt x="258" y="99"/>
                  </a:cubicBezTo>
                  <a:cubicBezTo>
                    <a:pt x="258" y="99"/>
                    <a:pt x="259" y="99"/>
                    <a:pt x="259" y="99"/>
                  </a:cubicBezTo>
                  <a:cubicBezTo>
                    <a:pt x="260" y="98"/>
                    <a:pt x="260" y="97"/>
                    <a:pt x="261" y="97"/>
                  </a:cubicBezTo>
                  <a:cubicBezTo>
                    <a:pt x="261" y="95"/>
                    <a:pt x="261" y="95"/>
                    <a:pt x="260" y="93"/>
                  </a:cubicBezTo>
                  <a:cubicBezTo>
                    <a:pt x="260" y="93"/>
                    <a:pt x="260" y="93"/>
                    <a:pt x="260" y="93"/>
                  </a:cubicBezTo>
                  <a:cubicBezTo>
                    <a:pt x="259" y="93"/>
                    <a:pt x="259" y="93"/>
                    <a:pt x="259" y="93"/>
                  </a:cubicBezTo>
                  <a:cubicBezTo>
                    <a:pt x="258" y="94"/>
                    <a:pt x="258" y="95"/>
                    <a:pt x="257" y="97"/>
                  </a:cubicBezTo>
                  <a:close/>
                  <a:moveTo>
                    <a:pt x="236" y="104"/>
                  </a:moveTo>
                  <a:cubicBezTo>
                    <a:pt x="236" y="105"/>
                    <a:pt x="237" y="105"/>
                    <a:pt x="238" y="105"/>
                  </a:cubicBezTo>
                  <a:cubicBezTo>
                    <a:pt x="241" y="104"/>
                    <a:pt x="242" y="102"/>
                    <a:pt x="245" y="100"/>
                  </a:cubicBezTo>
                  <a:cubicBezTo>
                    <a:pt x="245" y="99"/>
                    <a:pt x="245" y="98"/>
                    <a:pt x="245" y="97"/>
                  </a:cubicBezTo>
                  <a:cubicBezTo>
                    <a:pt x="244" y="97"/>
                    <a:pt x="244" y="97"/>
                    <a:pt x="244" y="97"/>
                  </a:cubicBezTo>
                  <a:cubicBezTo>
                    <a:pt x="244" y="97"/>
                    <a:pt x="243" y="97"/>
                    <a:pt x="242" y="97"/>
                  </a:cubicBezTo>
                  <a:cubicBezTo>
                    <a:pt x="240" y="99"/>
                    <a:pt x="238" y="101"/>
                    <a:pt x="236" y="104"/>
                  </a:cubicBezTo>
                  <a:close/>
                  <a:moveTo>
                    <a:pt x="216" y="151"/>
                  </a:moveTo>
                  <a:cubicBezTo>
                    <a:pt x="217" y="152"/>
                    <a:pt x="225" y="157"/>
                    <a:pt x="226" y="158"/>
                  </a:cubicBezTo>
                  <a:cubicBezTo>
                    <a:pt x="230" y="159"/>
                    <a:pt x="253" y="155"/>
                    <a:pt x="254" y="154"/>
                  </a:cubicBezTo>
                  <a:cubicBezTo>
                    <a:pt x="254" y="153"/>
                    <a:pt x="253" y="151"/>
                    <a:pt x="252" y="149"/>
                  </a:cubicBezTo>
                  <a:cubicBezTo>
                    <a:pt x="253" y="149"/>
                    <a:pt x="253" y="149"/>
                    <a:pt x="253" y="149"/>
                  </a:cubicBezTo>
                  <a:cubicBezTo>
                    <a:pt x="259" y="147"/>
                    <a:pt x="266" y="162"/>
                    <a:pt x="274" y="147"/>
                  </a:cubicBezTo>
                  <a:cubicBezTo>
                    <a:pt x="280" y="149"/>
                    <a:pt x="289" y="157"/>
                    <a:pt x="296" y="153"/>
                  </a:cubicBezTo>
                  <a:cubicBezTo>
                    <a:pt x="309" y="147"/>
                    <a:pt x="312" y="126"/>
                    <a:pt x="312" y="104"/>
                  </a:cubicBezTo>
                  <a:cubicBezTo>
                    <a:pt x="312" y="97"/>
                    <a:pt x="313" y="86"/>
                    <a:pt x="310" y="81"/>
                  </a:cubicBezTo>
                  <a:cubicBezTo>
                    <a:pt x="310" y="78"/>
                    <a:pt x="310" y="75"/>
                    <a:pt x="310" y="73"/>
                  </a:cubicBezTo>
                  <a:cubicBezTo>
                    <a:pt x="310" y="67"/>
                    <a:pt x="310" y="56"/>
                    <a:pt x="308" y="51"/>
                  </a:cubicBezTo>
                  <a:cubicBezTo>
                    <a:pt x="308" y="49"/>
                    <a:pt x="307" y="45"/>
                    <a:pt x="307" y="43"/>
                  </a:cubicBezTo>
                  <a:cubicBezTo>
                    <a:pt x="305" y="35"/>
                    <a:pt x="304" y="27"/>
                    <a:pt x="301" y="21"/>
                  </a:cubicBezTo>
                  <a:cubicBezTo>
                    <a:pt x="270" y="17"/>
                    <a:pt x="248" y="27"/>
                    <a:pt x="235" y="46"/>
                  </a:cubicBezTo>
                  <a:cubicBezTo>
                    <a:pt x="232" y="50"/>
                    <a:pt x="222" y="63"/>
                    <a:pt x="225" y="70"/>
                  </a:cubicBezTo>
                  <a:cubicBezTo>
                    <a:pt x="233" y="70"/>
                    <a:pt x="243" y="58"/>
                    <a:pt x="249" y="54"/>
                  </a:cubicBezTo>
                  <a:cubicBezTo>
                    <a:pt x="250" y="54"/>
                    <a:pt x="254" y="53"/>
                    <a:pt x="254" y="53"/>
                  </a:cubicBezTo>
                  <a:cubicBezTo>
                    <a:pt x="280" y="51"/>
                    <a:pt x="264" y="71"/>
                    <a:pt x="264" y="83"/>
                  </a:cubicBezTo>
                  <a:cubicBezTo>
                    <a:pt x="268" y="85"/>
                    <a:pt x="278" y="95"/>
                    <a:pt x="284" y="92"/>
                  </a:cubicBezTo>
                  <a:cubicBezTo>
                    <a:pt x="284" y="91"/>
                    <a:pt x="285" y="90"/>
                    <a:pt x="286" y="90"/>
                  </a:cubicBezTo>
                  <a:cubicBezTo>
                    <a:pt x="293" y="90"/>
                    <a:pt x="311" y="103"/>
                    <a:pt x="302" y="112"/>
                  </a:cubicBezTo>
                  <a:cubicBezTo>
                    <a:pt x="299" y="115"/>
                    <a:pt x="294" y="117"/>
                    <a:pt x="290" y="120"/>
                  </a:cubicBezTo>
                  <a:cubicBezTo>
                    <a:pt x="285" y="123"/>
                    <a:pt x="280" y="129"/>
                    <a:pt x="274" y="133"/>
                  </a:cubicBezTo>
                  <a:cubicBezTo>
                    <a:pt x="274" y="133"/>
                    <a:pt x="272" y="133"/>
                    <a:pt x="273" y="134"/>
                  </a:cubicBezTo>
                  <a:cubicBezTo>
                    <a:pt x="268" y="137"/>
                    <a:pt x="260" y="139"/>
                    <a:pt x="254" y="143"/>
                  </a:cubicBezTo>
                  <a:cubicBezTo>
                    <a:pt x="251" y="145"/>
                    <a:pt x="243" y="143"/>
                    <a:pt x="240" y="143"/>
                  </a:cubicBezTo>
                  <a:cubicBezTo>
                    <a:pt x="238" y="140"/>
                    <a:pt x="232" y="133"/>
                    <a:pt x="236" y="127"/>
                  </a:cubicBezTo>
                  <a:cubicBezTo>
                    <a:pt x="237" y="124"/>
                    <a:pt x="242" y="120"/>
                    <a:pt x="244" y="119"/>
                  </a:cubicBezTo>
                  <a:cubicBezTo>
                    <a:pt x="244" y="116"/>
                    <a:pt x="243" y="116"/>
                    <a:pt x="241" y="116"/>
                  </a:cubicBezTo>
                  <a:cubicBezTo>
                    <a:pt x="238" y="121"/>
                    <a:pt x="227" y="110"/>
                    <a:pt x="226" y="108"/>
                  </a:cubicBezTo>
                  <a:cubicBezTo>
                    <a:pt x="226" y="105"/>
                    <a:pt x="226" y="102"/>
                    <a:pt x="226" y="99"/>
                  </a:cubicBezTo>
                  <a:cubicBezTo>
                    <a:pt x="229" y="98"/>
                    <a:pt x="231" y="95"/>
                    <a:pt x="234" y="93"/>
                  </a:cubicBezTo>
                  <a:cubicBezTo>
                    <a:pt x="242" y="89"/>
                    <a:pt x="256" y="87"/>
                    <a:pt x="252" y="74"/>
                  </a:cubicBezTo>
                  <a:cubicBezTo>
                    <a:pt x="252" y="74"/>
                    <a:pt x="251" y="74"/>
                    <a:pt x="250" y="74"/>
                  </a:cubicBezTo>
                  <a:cubicBezTo>
                    <a:pt x="246" y="78"/>
                    <a:pt x="227" y="77"/>
                    <a:pt x="223" y="83"/>
                  </a:cubicBezTo>
                  <a:cubicBezTo>
                    <a:pt x="220" y="86"/>
                    <a:pt x="223" y="93"/>
                    <a:pt x="221" y="97"/>
                  </a:cubicBezTo>
                  <a:cubicBezTo>
                    <a:pt x="219" y="97"/>
                    <a:pt x="220" y="103"/>
                    <a:pt x="218" y="105"/>
                  </a:cubicBezTo>
                  <a:cubicBezTo>
                    <a:pt x="214" y="114"/>
                    <a:pt x="219" y="132"/>
                    <a:pt x="217" y="141"/>
                  </a:cubicBezTo>
                  <a:cubicBezTo>
                    <a:pt x="217" y="144"/>
                    <a:pt x="216" y="149"/>
                    <a:pt x="216" y="151"/>
                  </a:cubicBezTo>
                  <a:close/>
                  <a:moveTo>
                    <a:pt x="197" y="154"/>
                  </a:moveTo>
                  <a:cubicBezTo>
                    <a:pt x="197" y="141"/>
                    <a:pt x="202" y="127"/>
                    <a:pt x="205" y="115"/>
                  </a:cubicBezTo>
                  <a:cubicBezTo>
                    <a:pt x="205" y="113"/>
                    <a:pt x="205" y="110"/>
                    <a:pt x="205" y="107"/>
                  </a:cubicBezTo>
                  <a:cubicBezTo>
                    <a:pt x="205" y="93"/>
                    <a:pt x="199" y="79"/>
                    <a:pt x="201" y="66"/>
                  </a:cubicBezTo>
                  <a:cubicBezTo>
                    <a:pt x="205" y="39"/>
                    <a:pt x="229" y="25"/>
                    <a:pt x="252" y="17"/>
                  </a:cubicBezTo>
                  <a:cubicBezTo>
                    <a:pt x="261" y="15"/>
                    <a:pt x="289" y="6"/>
                    <a:pt x="300" y="13"/>
                  </a:cubicBezTo>
                  <a:cubicBezTo>
                    <a:pt x="302" y="13"/>
                    <a:pt x="306" y="13"/>
                    <a:pt x="308" y="15"/>
                  </a:cubicBezTo>
                  <a:cubicBezTo>
                    <a:pt x="330" y="29"/>
                    <a:pt x="324" y="79"/>
                    <a:pt x="325" y="113"/>
                  </a:cubicBezTo>
                  <a:cubicBezTo>
                    <a:pt x="325" y="129"/>
                    <a:pt x="328" y="154"/>
                    <a:pt x="320" y="163"/>
                  </a:cubicBezTo>
                  <a:cubicBezTo>
                    <a:pt x="318" y="166"/>
                    <a:pt x="294" y="183"/>
                    <a:pt x="287" y="179"/>
                  </a:cubicBezTo>
                  <a:cubicBezTo>
                    <a:pt x="280" y="175"/>
                    <a:pt x="274" y="165"/>
                    <a:pt x="264" y="164"/>
                  </a:cubicBezTo>
                  <a:cubicBezTo>
                    <a:pt x="261" y="163"/>
                    <a:pt x="257" y="167"/>
                    <a:pt x="254" y="168"/>
                  </a:cubicBezTo>
                  <a:cubicBezTo>
                    <a:pt x="252" y="169"/>
                    <a:pt x="230" y="173"/>
                    <a:pt x="226" y="171"/>
                  </a:cubicBezTo>
                  <a:cubicBezTo>
                    <a:pt x="221" y="170"/>
                    <a:pt x="220" y="167"/>
                    <a:pt x="216" y="164"/>
                  </a:cubicBezTo>
                  <a:cubicBezTo>
                    <a:pt x="216" y="164"/>
                    <a:pt x="216" y="164"/>
                    <a:pt x="216" y="164"/>
                  </a:cubicBezTo>
                  <a:cubicBezTo>
                    <a:pt x="213" y="166"/>
                    <a:pt x="211" y="170"/>
                    <a:pt x="206" y="170"/>
                  </a:cubicBezTo>
                  <a:cubicBezTo>
                    <a:pt x="204" y="168"/>
                    <a:pt x="202" y="166"/>
                    <a:pt x="201" y="164"/>
                  </a:cubicBezTo>
                  <a:cubicBezTo>
                    <a:pt x="199" y="161"/>
                    <a:pt x="199" y="158"/>
                    <a:pt x="197" y="154"/>
                  </a:cubicBezTo>
                  <a:close/>
                  <a:moveTo>
                    <a:pt x="83" y="79"/>
                  </a:moveTo>
                  <a:cubicBezTo>
                    <a:pt x="84" y="83"/>
                    <a:pt x="84" y="85"/>
                    <a:pt x="85" y="87"/>
                  </a:cubicBezTo>
                  <a:cubicBezTo>
                    <a:pt x="92" y="84"/>
                    <a:pt x="115" y="69"/>
                    <a:pt x="116" y="62"/>
                  </a:cubicBezTo>
                  <a:cubicBezTo>
                    <a:pt x="116" y="62"/>
                    <a:pt x="116" y="62"/>
                    <a:pt x="115" y="62"/>
                  </a:cubicBezTo>
                  <a:cubicBezTo>
                    <a:pt x="111" y="60"/>
                    <a:pt x="105" y="62"/>
                    <a:pt x="101" y="63"/>
                  </a:cubicBezTo>
                  <a:cubicBezTo>
                    <a:pt x="98" y="63"/>
                    <a:pt x="96" y="63"/>
                    <a:pt x="93" y="63"/>
                  </a:cubicBezTo>
                  <a:cubicBezTo>
                    <a:pt x="84" y="65"/>
                    <a:pt x="82" y="70"/>
                    <a:pt x="83" y="79"/>
                  </a:cubicBezTo>
                  <a:close/>
                  <a:moveTo>
                    <a:pt x="32" y="97"/>
                  </a:moveTo>
                  <a:cubicBezTo>
                    <a:pt x="36" y="101"/>
                    <a:pt x="36" y="104"/>
                    <a:pt x="36" y="112"/>
                  </a:cubicBezTo>
                  <a:cubicBezTo>
                    <a:pt x="38" y="113"/>
                    <a:pt x="38" y="113"/>
                    <a:pt x="38" y="114"/>
                  </a:cubicBezTo>
                  <a:cubicBezTo>
                    <a:pt x="41" y="114"/>
                    <a:pt x="44" y="114"/>
                    <a:pt x="46" y="113"/>
                  </a:cubicBezTo>
                  <a:cubicBezTo>
                    <a:pt x="47" y="111"/>
                    <a:pt x="50" y="108"/>
                    <a:pt x="50" y="106"/>
                  </a:cubicBezTo>
                  <a:cubicBezTo>
                    <a:pt x="52" y="100"/>
                    <a:pt x="53" y="86"/>
                    <a:pt x="49" y="83"/>
                  </a:cubicBezTo>
                  <a:cubicBezTo>
                    <a:pt x="49" y="83"/>
                    <a:pt x="49" y="82"/>
                    <a:pt x="48" y="82"/>
                  </a:cubicBezTo>
                  <a:cubicBezTo>
                    <a:pt x="42" y="82"/>
                    <a:pt x="34" y="89"/>
                    <a:pt x="32" y="94"/>
                  </a:cubicBezTo>
                  <a:cubicBezTo>
                    <a:pt x="32" y="95"/>
                    <a:pt x="32" y="96"/>
                    <a:pt x="32" y="97"/>
                  </a:cubicBezTo>
                  <a:close/>
                  <a:moveTo>
                    <a:pt x="3" y="66"/>
                  </a:moveTo>
                  <a:cubicBezTo>
                    <a:pt x="9" y="66"/>
                    <a:pt x="12" y="70"/>
                    <a:pt x="14" y="73"/>
                  </a:cubicBezTo>
                  <a:cubicBezTo>
                    <a:pt x="16" y="73"/>
                    <a:pt x="18" y="73"/>
                    <a:pt x="19" y="73"/>
                  </a:cubicBezTo>
                  <a:cubicBezTo>
                    <a:pt x="22" y="71"/>
                    <a:pt x="24" y="69"/>
                    <a:pt x="26" y="67"/>
                  </a:cubicBezTo>
                  <a:cubicBezTo>
                    <a:pt x="31" y="64"/>
                    <a:pt x="38" y="63"/>
                    <a:pt x="44" y="60"/>
                  </a:cubicBezTo>
                  <a:cubicBezTo>
                    <a:pt x="48" y="57"/>
                    <a:pt x="51" y="59"/>
                    <a:pt x="54" y="55"/>
                  </a:cubicBezTo>
                  <a:cubicBezTo>
                    <a:pt x="57" y="47"/>
                    <a:pt x="51" y="40"/>
                    <a:pt x="54" y="31"/>
                  </a:cubicBezTo>
                  <a:cubicBezTo>
                    <a:pt x="55" y="26"/>
                    <a:pt x="56" y="23"/>
                    <a:pt x="57" y="17"/>
                  </a:cubicBezTo>
                  <a:cubicBezTo>
                    <a:pt x="57" y="17"/>
                    <a:pt x="56" y="5"/>
                    <a:pt x="58" y="7"/>
                  </a:cubicBezTo>
                  <a:cubicBezTo>
                    <a:pt x="58" y="6"/>
                    <a:pt x="58" y="6"/>
                    <a:pt x="59" y="6"/>
                  </a:cubicBezTo>
                  <a:cubicBezTo>
                    <a:pt x="69" y="5"/>
                    <a:pt x="83" y="21"/>
                    <a:pt x="92" y="27"/>
                  </a:cubicBezTo>
                  <a:cubicBezTo>
                    <a:pt x="92" y="35"/>
                    <a:pt x="89" y="43"/>
                    <a:pt x="90" y="51"/>
                  </a:cubicBezTo>
                  <a:cubicBezTo>
                    <a:pt x="100" y="55"/>
                    <a:pt x="115" y="50"/>
                    <a:pt x="126" y="48"/>
                  </a:cubicBezTo>
                  <a:cubicBezTo>
                    <a:pt x="130" y="48"/>
                    <a:pt x="134" y="48"/>
                    <a:pt x="138" y="49"/>
                  </a:cubicBezTo>
                  <a:cubicBezTo>
                    <a:pt x="140" y="50"/>
                    <a:pt x="142" y="53"/>
                    <a:pt x="144" y="53"/>
                  </a:cubicBezTo>
                  <a:cubicBezTo>
                    <a:pt x="144" y="53"/>
                    <a:pt x="144" y="55"/>
                    <a:pt x="144" y="55"/>
                  </a:cubicBezTo>
                  <a:cubicBezTo>
                    <a:pt x="140" y="59"/>
                    <a:pt x="136" y="64"/>
                    <a:pt x="133" y="68"/>
                  </a:cubicBezTo>
                  <a:cubicBezTo>
                    <a:pt x="130" y="71"/>
                    <a:pt x="120" y="76"/>
                    <a:pt x="114" y="79"/>
                  </a:cubicBezTo>
                  <a:cubicBezTo>
                    <a:pt x="110" y="82"/>
                    <a:pt x="104" y="83"/>
                    <a:pt x="104" y="90"/>
                  </a:cubicBezTo>
                  <a:cubicBezTo>
                    <a:pt x="105" y="91"/>
                    <a:pt x="106" y="91"/>
                    <a:pt x="106" y="92"/>
                  </a:cubicBezTo>
                  <a:cubicBezTo>
                    <a:pt x="114" y="95"/>
                    <a:pt x="125" y="91"/>
                    <a:pt x="128" y="99"/>
                  </a:cubicBezTo>
                  <a:cubicBezTo>
                    <a:pt x="129" y="101"/>
                    <a:pt x="130" y="103"/>
                    <a:pt x="129" y="105"/>
                  </a:cubicBezTo>
                  <a:cubicBezTo>
                    <a:pt x="124" y="112"/>
                    <a:pt x="112" y="106"/>
                    <a:pt x="105" y="111"/>
                  </a:cubicBezTo>
                  <a:cubicBezTo>
                    <a:pt x="99" y="115"/>
                    <a:pt x="94" y="120"/>
                    <a:pt x="89" y="124"/>
                  </a:cubicBezTo>
                  <a:cubicBezTo>
                    <a:pt x="84" y="127"/>
                    <a:pt x="79" y="125"/>
                    <a:pt x="76" y="130"/>
                  </a:cubicBezTo>
                  <a:cubicBezTo>
                    <a:pt x="72" y="136"/>
                    <a:pt x="76" y="147"/>
                    <a:pt x="74" y="153"/>
                  </a:cubicBezTo>
                  <a:cubicBezTo>
                    <a:pt x="74" y="155"/>
                    <a:pt x="73" y="156"/>
                    <a:pt x="73" y="157"/>
                  </a:cubicBezTo>
                  <a:cubicBezTo>
                    <a:pt x="64" y="159"/>
                    <a:pt x="66" y="177"/>
                    <a:pt x="59" y="183"/>
                  </a:cubicBezTo>
                  <a:cubicBezTo>
                    <a:pt x="57" y="172"/>
                    <a:pt x="50" y="162"/>
                    <a:pt x="48" y="152"/>
                  </a:cubicBezTo>
                  <a:cubicBezTo>
                    <a:pt x="48" y="147"/>
                    <a:pt x="50" y="142"/>
                    <a:pt x="46" y="139"/>
                  </a:cubicBezTo>
                  <a:cubicBezTo>
                    <a:pt x="44" y="138"/>
                    <a:pt x="40" y="139"/>
                    <a:pt x="38" y="138"/>
                  </a:cubicBezTo>
                  <a:cubicBezTo>
                    <a:pt x="36" y="132"/>
                    <a:pt x="34" y="123"/>
                    <a:pt x="26" y="121"/>
                  </a:cubicBezTo>
                  <a:cubicBezTo>
                    <a:pt x="23" y="120"/>
                    <a:pt x="22" y="122"/>
                    <a:pt x="17" y="122"/>
                  </a:cubicBezTo>
                  <a:cubicBezTo>
                    <a:pt x="16" y="120"/>
                    <a:pt x="15" y="116"/>
                    <a:pt x="14" y="114"/>
                  </a:cubicBezTo>
                  <a:cubicBezTo>
                    <a:pt x="12" y="111"/>
                    <a:pt x="7" y="110"/>
                    <a:pt x="5" y="107"/>
                  </a:cubicBezTo>
                  <a:cubicBezTo>
                    <a:pt x="5" y="107"/>
                    <a:pt x="5" y="107"/>
                    <a:pt x="5" y="107"/>
                  </a:cubicBezTo>
                  <a:cubicBezTo>
                    <a:pt x="3" y="102"/>
                    <a:pt x="5" y="99"/>
                    <a:pt x="4" y="96"/>
                  </a:cubicBezTo>
                  <a:cubicBezTo>
                    <a:pt x="4" y="94"/>
                    <a:pt x="1" y="93"/>
                    <a:pt x="0" y="90"/>
                  </a:cubicBezTo>
                  <a:cubicBezTo>
                    <a:pt x="4" y="85"/>
                    <a:pt x="3" y="76"/>
                    <a:pt x="3"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Freeform 37"/>
            <p:cNvSpPr>
              <a:spLocks noEditPoints="1"/>
            </p:cNvSpPr>
            <p:nvPr userDrawn="1"/>
          </p:nvSpPr>
          <p:spPr bwMode="auto">
            <a:xfrm>
              <a:off x="8798004" y="4643720"/>
              <a:ext cx="334964" cy="325436"/>
            </a:xfrm>
            <a:custGeom>
              <a:avLst/>
              <a:gdLst>
                <a:gd name="T0" fmla="*/ 218 w 225"/>
                <a:gd name="T1" fmla="*/ 76 h 216"/>
                <a:gd name="T2" fmla="*/ 170 w 225"/>
                <a:gd name="T3" fmla="*/ 32 h 216"/>
                <a:gd name="T4" fmla="*/ 113 w 225"/>
                <a:gd name="T5" fmla="*/ 0 h 216"/>
                <a:gd name="T6" fmla="*/ 56 w 225"/>
                <a:gd name="T7" fmla="*/ 32 h 216"/>
                <a:gd name="T8" fmla="*/ 8 w 225"/>
                <a:gd name="T9" fmla="*/ 76 h 216"/>
                <a:gd name="T10" fmla="*/ 21 w 225"/>
                <a:gd name="T11" fmla="*/ 140 h 216"/>
                <a:gd name="T12" fmla="*/ 48 w 225"/>
                <a:gd name="T13" fmla="*/ 200 h 216"/>
                <a:gd name="T14" fmla="*/ 112 w 225"/>
                <a:gd name="T15" fmla="*/ 207 h 216"/>
                <a:gd name="T16" fmla="*/ 177 w 225"/>
                <a:gd name="T17" fmla="*/ 200 h 216"/>
                <a:gd name="T18" fmla="*/ 204 w 225"/>
                <a:gd name="T19" fmla="*/ 140 h 216"/>
                <a:gd name="T20" fmla="*/ 218 w 225"/>
                <a:gd name="T21" fmla="*/ 76 h 216"/>
                <a:gd name="T22" fmla="*/ 113 w 225"/>
                <a:gd name="T23" fmla="*/ 201 h 216"/>
                <a:gd name="T24" fmla="*/ 22 w 225"/>
                <a:gd name="T25" fmla="*/ 110 h 216"/>
                <a:gd name="T26" fmla="*/ 113 w 225"/>
                <a:gd name="T27" fmla="*/ 20 h 216"/>
                <a:gd name="T28" fmla="*/ 204 w 225"/>
                <a:gd name="T29" fmla="*/ 111 h 216"/>
                <a:gd name="T30" fmla="*/ 113 w 225"/>
                <a:gd name="T31" fmla="*/ 20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5" h="216">
                  <a:moveTo>
                    <a:pt x="218" y="76"/>
                  </a:moveTo>
                  <a:cubicBezTo>
                    <a:pt x="210" y="53"/>
                    <a:pt x="191" y="37"/>
                    <a:pt x="170" y="32"/>
                  </a:cubicBezTo>
                  <a:cubicBezTo>
                    <a:pt x="158" y="13"/>
                    <a:pt x="137" y="0"/>
                    <a:pt x="113" y="0"/>
                  </a:cubicBezTo>
                  <a:cubicBezTo>
                    <a:pt x="89" y="0"/>
                    <a:pt x="68" y="13"/>
                    <a:pt x="56" y="32"/>
                  </a:cubicBezTo>
                  <a:cubicBezTo>
                    <a:pt x="34" y="37"/>
                    <a:pt x="15" y="53"/>
                    <a:pt x="8" y="76"/>
                  </a:cubicBezTo>
                  <a:cubicBezTo>
                    <a:pt x="0" y="99"/>
                    <a:pt x="6" y="123"/>
                    <a:pt x="21" y="140"/>
                  </a:cubicBezTo>
                  <a:cubicBezTo>
                    <a:pt x="18" y="163"/>
                    <a:pt x="28" y="185"/>
                    <a:pt x="48" y="200"/>
                  </a:cubicBezTo>
                  <a:cubicBezTo>
                    <a:pt x="67" y="214"/>
                    <a:pt x="92" y="216"/>
                    <a:pt x="112" y="207"/>
                  </a:cubicBezTo>
                  <a:cubicBezTo>
                    <a:pt x="133" y="216"/>
                    <a:pt x="158" y="214"/>
                    <a:pt x="177" y="200"/>
                  </a:cubicBezTo>
                  <a:cubicBezTo>
                    <a:pt x="197" y="186"/>
                    <a:pt x="206" y="163"/>
                    <a:pt x="204" y="140"/>
                  </a:cubicBezTo>
                  <a:cubicBezTo>
                    <a:pt x="220" y="123"/>
                    <a:pt x="225" y="99"/>
                    <a:pt x="218" y="76"/>
                  </a:cubicBezTo>
                  <a:close/>
                  <a:moveTo>
                    <a:pt x="113" y="201"/>
                  </a:moveTo>
                  <a:cubicBezTo>
                    <a:pt x="63" y="201"/>
                    <a:pt x="22" y="160"/>
                    <a:pt x="22" y="110"/>
                  </a:cubicBezTo>
                  <a:cubicBezTo>
                    <a:pt x="22" y="60"/>
                    <a:pt x="62" y="20"/>
                    <a:pt x="113" y="20"/>
                  </a:cubicBezTo>
                  <a:cubicBezTo>
                    <a:pt x="163" y="20"/>
                    <a:pt x="204" y="61"/>
                    <a:pt x="204" y="111"/>
                  </a:cubicBezTo>
                  <a:cubicBezTo>
                    <a:pt x="204" y="161"/>
                    <a:pt x="163" y="201"/>
                    <a:pt x="113" y="2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Freeform 38"/>
            <p:cNvSpPr>
              <a:spLocks noEditPoints="1"/>
            </p:cNvSpPr>
            <p:nvPr userDrawn="1"/>
          </p:nvSpPr>
          <p:spPr bwMode="auto">
            <a:xfrm>
              <a:off x="8872617" y="4775483"/>
              <a:ext cx="84138" cy="26988"/>
            </a:xfrm>
            <a:custGeom>
              <a:avLst/>
              <a:gdLst>
                <a:gd name="T0" fmla="*/ 4 w 56"/>
                <a:gd name="T1" fmla="*/ 17 h 18"/>
                <a:gd name="T2" fmla="*/ 0 w 56"/>
                <a:gd name="T3" fmla="*/ 7 h 18"/>
                <a:gd name="T4" fmla="*/ 3 w 56"/>
                <a:gd name="T5" fmla="*/ 2 h 18"/>
                <a:gd name="T6" fmla="*/ 8 w 56"/>
                <a:gd name="T7" fmla="*/ 0 h 18"/>
                <a:gd name="T8" fmla="*/ 15 w 56"/>
                <a:gd name="T9" fmla="*/ 13 h 18"/>
                <a:gd name="T10" fmla="*/ 19 w 56"/>
                <a:gd name="T11" fmla="*/ 14 h 18"/>
                <a:gd name="T12" fmla="*/ 22 w 56"/>
                <a:gd name="T13" fmla="*/ 14 h 18"/>
                <a:gd name="T14" fmla="*/ 20 w 56"/>
                <a:gd name="T15" fmla="*/ 12 h 18"/>
                <a:gd name="T16" fmla="*/ 14 w 56"/>
                <a:gd name="T17" fmla="*/ 6 h 18"/>
                <a:gd name="T18" fmla="*/ 20 w 56"/>
                <a:gd name="T19" fmla="*/ 0 h 18"/>
                <a:gd name="T20" fmla="*/ 26 w 56"/>
                <a:gd name="T21" fmla="*/ 8 h 18"/>
                <a:gd name="T22" fmla="*/ 19 w 56"/>
                <a:gd name="T23" fmla="*/ 18 h 18"/>
                <a:gd name="T24" fmla="*/ 15 w 56"/>
                <a:gd name="T25" fmla="*/ 13 h 18"/>
                <a:gd name="T26" fmla="*/ 22 w 56"/>
                <a:gd name="T27" fmla="*/ 3 h 18"/>
                <a:gd name="T28" fmla="*/ 18 w 56"/>
                <a:gd name="T29" fmla="*/ 3 h 18"/>
                <a:gd name="T30" fmla="*/ 18 w 56"/>
                <a:gd name="T31" fmla="*/ 8 h 18"/>
                <a:gd name="T32" fmla="*/ 22 w 56"/>
                <a:gd name="T33" fmla="*/ 8 h 18"/>
                <a:gd name="T34" fmla="*/ 30 w 56"/>
                <a:gd name="T35" fmla="*/ 13 h 18"/>
                <a:gd name="T36" fmla="*/ 34 w 56"/>
                <a:gd name="T37" fmla="*/ 14 h 18"/>
                <a:gd name="T38" fmla="*/ 38 w 56"/>
                <a:gd name="T39" fmla="*/ 14 h 18"/>
                <a:gd name="T40" fmla="*/ 38 w 56"/>
                <a:gd name="T41" fmla="*/ 9 h 18"/>
                <a:gd name="T42" fmla="*/ 33 w 56"/>
                <a:gd name="T43" fmla="*/ 10 h 18"/>
                <a:gd name="T44" fmla="*/ 32 w 56"/>
                <a:gd name="T45" fmla="*/ 0 h 18"/>
                <a:gd name="T46" fmla="*/ 41 w 56"/>
                <a:gd name="T47" fmla="*/ 3 h 18"/>
                <a:gd name="T48" fmla="*/ 34 w 56"/>
                <a:gd name="T49" fmla="*/ 6 h 18"/>
                <a:gd name="T50" fmla="*/ 41 w 56"/>
                <a:gd name="T51" fmla="*/ 8 h 18"/>
                <a:gd name="T52" fmla="*/ 41 w 56"/>
                <a:gd name="T53" fmla="*/ 16 h 18"/>
                <a:gd name="T54" fmla="*/ 32 w 56"/>
                <a:gd name="T55" fmla="*/ 17 h 18"/>
                <a:gd name="T56" fmla="*/ 48 w 56"/>
                <a:gd name="T57" fmla="*/ 8 h 18"/>
                <a:gd name="T58" fmla="*/ 45 w 56"/>
                <a:gd name="T59" fmla="*/ 4 h 18"/>
                <a:gd name="T60" fmla="*/ 50 w 56"/>
                <a:gd name="T61" fmla="*/ 0 h 18"/>
                <a:gd name="T62" fmla="*/ 56 w 56"/>
                <a:gd name="T63" fmla="*/ 4 h 18"/>
                <a:gd name="T64" fmla="*/ 53 w 56"/>
                <a:gd name="T65" fmla="*/ 8 h 18"/>
                <a:gd name="T66" fmla="*/ 56 w 56"/>
                <a:gd name="T67" fmla="*/ 12 h 18"/>
                <a:gd name="T68" fmla="*/ 50 w 56"/>
                <a:gd name="T69" fmla="*/ 18 h 18"/>
                <a:gd name="T70" fmla="*/ 44 w 56"/>
                <a:gd name="T71" fmla="*/ 13 h 18"/>
                <a:gd name="T72" fmla="*/ 48 w 56"/>
                <a:gd name="T73" fmla="*/ 8 h 18"/>
                <a:gd name="T74" fmla="*/ 49 w 56"/>
                <a:gd name="T75" fmla="*/ 6 h 18"/>
                <a:gd name="T76" fmla="*/ 52 w 56"/>
                <a:gd name="T77" fmla="*/ 6 h 18"/>
                <a:gd name="T78" fmla="*/ 52 w 56"/>
                <a:gd name="T79" fmla="*/ 3 h 18"/>
                <a:gd name="T80" fmla="*/ 49 w 56"/>
                <a:gd name="T81" fmla="*/ 3 h 18"/>
                <a:gd name="T82" fmla="*/ 48 w 56"/>
                <a:gd name="T83" fmla="*/ 12 h 18"/>
                <a:gd name="T84" fmla="*/ 51 w 56"/>
                <a:gd name="T85" fmla="*/ 15 h 18"/>
                <a:gd name="T86" fmla="*/ 54 w 56"/>
                <a:gd name="T87" fmla="*/ 12 h 18"/>
                <a:gd name="T88" fmla="*/ 51 w 56"/>
                <a:gd name="T89" fmla="*/ 9 h 18"/>
                <a:gd name="T90" fmla="*/ 48 w 56"/>
                <a:gd name="T91"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 h="18">
                  <a:moveTo>
                    <a:pt x="8" y="17"/>
                  </a:moveTo>
                  <a:cubicBezTo>
                    <a:pt x="4" y="17"/>
                    <a:pt x="4" y="17"/>
                    <a:pt x="4" y="17"/>
                  </a:cubicBezTo>
                  <a:cubicBezTo>
                    <a:pt x="4" y="4"/>
                    <a:pt x="4" y="4"/>
                    <a:pt x="4" y="4"/>
                  </a:cubicBezTo>
                  <a:cubicBezTo>
                    <a:pt x="3" y="6"/>
                    <a:pt x="2" y="6"/>
                    <a:pt x="0" y="7"/>
                  </a:cubicBezTo>
                  <a:cubicBezTo>
                    <a:pt x="0" y="4"/>
                    <a:pt x="0" y="4"/>
                    <a:pt x="0" y="4"/>
                  </a:cubicBezTo>
                  <a:cubicBezTo>
                    <a:pt x="1" y="4"/>
                    <a:pt x="2" y="3"/>
                    <a:pt x="3" y="2"/>
                  </a:cubicBezTo>
                  <a:cubicBezTo>
                    <a:pt x="4" y="2"/>
                    <a:pt x="4" y="1"/>
                    <a:pt x="5" y="0"/>
                  </a:cubicBezTo>
                  <a:cubicBezTo>
                    <a:pt x="8" y="0"/>
                    <a:pt x="8" y="0"/>
                    <a:pt x="8" y="0"/>
                  </a:cubicBezTo>
                  <a:cubicBezTo>
                    <a:pt x="8" y="17"/>
                    <a:pt x="8" y="17"/>
                    <a:pt x="8" y="17"/>
                  </a:cubicBezTo>
                  <a:close/>
                  <a:moveTo>
                    <a:pt x="15" y="13"/>
                  </a:moveTo>
                  <a:cubicBezTo>
                    <a:pt x="18" y="13"/>
                    <a:pt x="18" y="13"/>
                    <a:pt x="18" y="13"/>
                  </a:cubicBezTo>
                  <a:cubicBezTo>
                    <a:pt x="18" y="14"/>
                    <a:pt x="18" y="14"/>
                    <a:pt x="19" y="14"/>
                  </a:cubicBezTo>
                  <a:cubicBezTo>
                    <a:pt x="19" y="15"/>
                    <a:pt x="20" y="15"/>
                    <a:pt x="20" y="15"/>
                  </a:cubicBezTo>
                  <a:cubicBezTo>
                    <a:pt x="21" y="15"/>
                    <a:pt x="21" y="14"/>
                    <a:pt x="22" y="14"/>
                  </a:cubicBezTo>
                  <a:cubicBezTo>
                    <a:pt x="22" y="13"/>
                    <a:pt x="23" y="12"/>
                    <a:pt x="23" y="10"/>
                  </a:cubicBezTo>
                  <a:cubicBezTo>
                    <a:pt x="22" y="11"/>
                    <a:pt x="21" y="12"/>
                    <a:pt x="20" y="12"/>
                  </a:cubicBezTo>
                  <a:cubicBezTo>
                    <a:pt x="18" y="12"/>
                    <a:pt x="17" y="11"/>
                    <a:pt x="16" y="10"/>
                  </a:cubicBezTo>
                  <a:cubicBezTo>
                    <a:pt x="15" y="9"/>
                    <a:pt x="14" y="8"/>
                    <a:pt x="14" y="6"/>
                  </a:cubicBezTo>
                  <a:cubicBezTo>
                    <a:pt x="14" y="4"/>
                    <a:pt x="15" y="2"/>
                    <a:pt x="16" y="1"/>
                  </a:cubicBezTo>
                  <a:cubicBezTo>
                    <a:pt x="17" y="0"/>
                    <a:pt x="18" y="0"/>
                    <a:pt x="20" y="0"/>
                  </a:cubicBezTo>
                  <a:cubicBezTo>
                    <a:pt x="22" y="0"/>
                    <a:pt x="23" y="0"/>
                    <a:pt x="24" y="2"/>
                  </a:cubicBezTo>
                  <a:cubicBezTo>
                    <a:pt x="26" y="3"/>
                    <a:pt x="26" y="5"/>
                    <a:pt x="26" y="8"/>
                  </a:cubicBezTo>
                  <a:cubicBezTo>
                    <a:pt x="26" y="12"/>
                    <a:pt x="25" y="14"/>
                    <a:pt x="24" y="16"/>
                  </a:cubicBezTo>
                  <a:cubicBezTo>
                    <a:pt x="23" y="17"/>
                    <a:pt x="21" y="18"/>
                    <a:pt x="19" y="18"/>
                  </a:cubicBezTo>
                  <a:cubicBezTo>
                    <a:pt x="18" y="18"/>
                    <a:pt x="17" y="17"/>
                    <a:pt x="16" y="16"/>
                  </a:cubicBezTo>
                  <a:cubicBezTo>
                    <a:pt x="16" y="16"/>
                    <a:pt x="15" y="15"/>
                    <a:pt x="15" y="13"/>
                  </a:cubicBezTo>
                  <a:close/>
                  <a:moveTo>
                    <a:pt x="22" y="6"/>
                  </a:moveTo>
                  <a:cubicBezTo>
                    <a:pt x="22" y="4"/>
                    <a:pt x="22" y="4"/>
                    <a:pt x="22" y="3"/>
                  </a:cubicBezTo>
                  <a:cubicBezTo>
                    <a:pt x="21" y="2"/>
                    <a:pt x="21" y="2"/>
                    <a:pt x="20" y="2"/>
                  </a:cubicBezTo>
                  <a:cubicBezTo>
                    <a:pt x="19" y="2"/>
                    <a:pt x="19" y="3"/>
                    <a:pt x="18" y="3"/>
                  </a:cubicBezTo>
                  <a:cubicBezTo>
                    <a:pt x="18" y="4"/>
                    <a:pt x="18" y="4"/>
                    <a:pt x="18" y="6"/>
                  </a:cubicBezTo>
                  <a:cubicBezTo>
                    <a:pt x="18" y="7"/>
                    <a:pt x="18" y="8"/>
                    <a:pt x="18" y="8"/>
                  </a:cubicBezTo>
                  <a:cubicBezTo>
                    <a:pt x="19" y="8"/>
                    <a:pt x="20" y="9"/>
                    <a:pt x="20" y="9"/>
                  </a:cubicBezTo>
                  <a:cubicBezTo>
                    <a:pt x="21" y="9"/>
                    <a:pt x="21" y="8"/>
                    <a:pt x="22" y="8"/>
                  </a:cubicBezTo>
                  <a:cubicBezTo>
                    <a:pt x="22" y="8"/>
                    <a:pt x="22" y="7"/>
                    <a:pt x="22" y="6"/>
                  </a:cubicBezTo>
                  <a:close/>
                  <a:moveTo>
                    <a:pt x="30" y="13"/>
                  </a:moveTo>
                  <a:cubicBezTo>
                    <a:pt x="34" y="12"/>
                    <a:pt x="34" y="12"/>
                    <a:pt x="34" y="12"/>
                  </a:cubicBezTo>
                  <a:cubicBezTo>
                    <a:pt x="34" y="13"/>
                    <a:pt x="34" y="14"/>
                    <a:pt x="34" y="14"/>
                  </a:cubicBezTo>
                  <a:cubicBezTo>
                    <a:pt x="35" y="15"/>
                    <a:pt x="36" y="15"/>
                    <a:pt x="36" y="15"/>
                  </a:cubicBezTo>
                  <a:cubicBezTo>
                    <a:pt x="37" y="15"/>
                    <a:pt x="37" y="15"/>
                    <a:pt x="38" y="14"/>
                  </a:cubicBezTo>
                  <a:cubicBezTo>
                    <a:pt x="38" y="14"/>
                    <a:pt x="39" y="13"/>
                    <a:pt x="39" y="12"/>
                  </a:cubicBezTo>
                  <a:cubicBezTo>
                    <a:pt x="39" y="10"/>
                    <a:pt x="38" y="10"/>
                    <a:pt x="38" y="9"/>
                  </a:cubicBezTo>
                  <a:cubicBezTo>
                    <a:pt x="38" y="9"/>
                    <a:pt x="37" y="8"/>
                    <a:pt x="36" y="8"/>
                  </a:cubicBezTo>
                  <a:cubicBezTo>
                    <a:pt x="35" y="8"/>
                    <a:pt x="34" y="9"/>
                    <a:pt x="33" y="10"/>
                  </a:cubicBezTo>
                  <a:cubicBezTo>
                    <a:pt x="30" y="9"/>
                    <a:pt x="30" y="9"/>
                    <a:pt x="30" y="9"/>
                  </a:cubicBezTo>
                  <a:cubicBezTo>
                    <a:pt x="32" y="0"/>
                    <a:pt x="32" y="0"/>
                    <a:pt x="32" y="0"/>
                  </a:cubicBezTo>
                  <a:cubicBezTo>
                    <a:pt x="41" y="0"/>
                    <a:pt x="41" y="0"/>
                    <a:pt x="41" y="0"/>
                  </a:cubicBezTo>
                  <a:cubicBezTo>
                    <a:pt x="41" y="3"/>
                    <a:pt x="41" y="3"/>
                    <a:pt x="41" y="3"/>
                  </a:cubicBezTo>
                  <a:cubicBezTo>
                    <a:pt x="35" y="3"/>
                    <a:pt x="35" y="3"/>
                    <a:pt x="35" y="3"/>
                  </a:cubicBezTo>
                  <a:cubicBezTo>
                    <a:pt x="34" y="6"/>
                    <a:pt x="34" y="6"/>
                    <a:pt x="34" y="6"/>
                  </a:cubicBezTo>
                  <a:cubicBezTo>
                    <a:pt x="35" y="6"/>
                    <a:pt x="36" y="6"/>
                    <a:pt x="37" y="6"/>
                  </a:cubicBezTo>
                  <a:cubicBezTo>
                    <a:pt x="38" y="6"/>
                    <a:pt x="40" y="6"/>
                    <a:pt x="41" y="8"/>
                  </a:cubicBezTo>
                  <a:cubicBezTo>
                    <a:pt x="42" y="9"/>
                    <a:pt x="42" y="10"/>
                    <a:pt x="42" y="12"/>
                  </a:cubicBezTo>
                  <a:cubicBezTo>
                    <a:pt x="42" y="14"/>
                    <a:pt x="42" y="15"/>
                    <a:pt x="41" y="16"/>
                  </a:cubicBezTo>
                  <a:cubicBezTo>
                    <a:pt x="40" y="18"/>
                    <a:pt x="38" y="18"/>
                    <a:pt x="36" y="18"/>
                  </a:cubicBezTo>
                  <a:cubicBezTo>
                    <a:pt x="35" y="18"/>
                    <a:pt x="33" y="18"/>
                    <a:pt x="32" y="17"/>
                  </a:cubicBezTo>
                  <a:cubicBezTo>
                    <a:pt x="31" y="16"/>
                    <a:pt x="30" y="14"/>
                    <a:pt x="30" y="13"/>
                  </a:cubicBezTo>
                  <a:close/>
                  <a:moveTo>
                    <a:pt x="48" y="8"/>
                  </a:moveTo>
                  <a:cubicBezTo>
                    <a:pt x="47" y="7"/>
                    <a:pt x="46" y="7"/>
                    <a:pt x="46" y="6"/>
                  </a:cubicBezTo>
                  <a:cubicBezTo>
                    <a:pt x="46" y="5"/>
                    <a:pt x="45" y="5"/>
                    <a:pt x="45" y="4"/>
                  </a:cubicBezTo>
                  <a:cubicBezTo>
                    <a:pt x="45" y="3"/>
                    <a:pt x="46" y="2"/>
                    <a:pt x="46" y="1"/>
                  </a:cubicBezTo>
                  <a:cubicBezTo>
                    <a:pt x="47" y="0"/>
                    <a:pt x="49" y="0"/>
                    <a:pt x="50" y="0"/>
                  </a:cubicBezTo>
                  <a:cubicBezTo>
                    <a:pt x="52" y="0"/>
                    <a:pt x="54" y="0"/>
                    <a:pt x="54" y="1"/>
                  </a:cubicBezTo>
                  <a:cubicBezTo>
                    <a:pt x="55" y="2"/>
                    <a:pt x="56" y="3"/>
                    <a:pt x="56" y="4"/>
                  </a:cubicBezTo>
                  <a:cubicBezTo>
                    <a:pt x="56" y="5"/>
                    <a:pt x="56" y="6"/>
                    <a:pt x="55" y="6"/>
                  </a:cubicBezTo>
                  <a:cubicBezTo>
                    <a:pt x="55" y="7"/>
                    <a:pt x="54" y="8"/>
                    <a:pt x="53" y="8"/>
                  </a:cubicBezTo>
                  <a:cubicBezTo>
                    <a:pt x="54" y="8"/>
                    <a:pt x="55" y="9"/>
                    <a:pt x="56" y="10"/>
                  </a:cubicBezTo>
                  <a:cubicBezTo>
                    <a:pt x="56" y="10"/>
                    <a:pt x="56" y="11"/>
                    <a:pt x="56" y="12"/>
                  </a:cubicBezTo>
                  <a:cubicBezTo>
                    <a:pt x="56" y="14"/>
                    <a:pt x="56" y="15"/>
                    <a:pt x="55" y="16"/>
                  </a:cubicBezTo>
                  <a:cubicBezTo>
                    <a:pt x="54" y="18"/>
                    <a:pt x="52" y="18"/>
                    <a:pt x="50" y="18"/>
                  </a:cubicBezTo>
                  <a:cubicBezTo>
                    <a:pt x="49" y="18"/>
                    <a:pt x="48" y="18"/>
                    <a:pt x="46" y="17"/>
                  </a:cubicBezTo>
                  <a:cubicBezTo>
                    <a:pt x="45" y="16"/>
                    <a:pt x="44" y="14"/>
                    <a:pt x="44" y="13"/>
                  </a:cubicBezTo>
                  <a:cubicBezTo>
                    <a:pt x="44" y="12"/>
                    <a:pt x="45" y="11"/>
                    <a:pt x="45" y="10"/>
                  </a:cubicBezTo>
                  <a:cubicBezTo>
                    <a:pt x="46" y="9"/>
                    <a:pt x="47" y="8"/>
                    <a:pt x="48" y="8"/>
                  </a:cubicBezTo>
                  <a:close/>
                  <a:moveTo>
                    <a:pt x="49" y="4"/>
                  </a:moveTo>
                  <a:cubicBezTo>
                    <a:pt x="49" y="5"/>
                    <a:pt x="49" y="6"/>
                    <a:pt x="49" y="6"/>
                  </a:cubicBezTo>
                  <a:cubicBezTo>
                    <a:pt x="50" y="6"/>
                    <a:pt x="50" y="6"/>
                    <a:pt x="51" y="6"/>
                  </a:cubicBezTo>
                  <a:cubicBezTo>
                    <a:pt x="52" y="6"/>
                    <a:pt x="52" y="6"/>
                    <a:pt x="52" y="6"/>
                  </a:cubicBezTo>
                  <a:cubicBezTo>
                    <a:pt x="53" y="6"/>
                    <a:pt x="53" y="5"/>
                    <a:pt x="53" y="4"/>
                  </a:cubicBezTo>
                  <a:cubicBezTo>
                    <a:pt x="53" y="4"/>
                    <a:pt x="53" y="3"/>
                    <a:pt x="52" y="3"/>
                  </a:cubicBezTo>
                  <a:cubicBezTo>
                    <a:pt x="52" y="2"/>
                    <a:pt x="52" y="2"/>
                    <a:pt x="51" y="2"/>
                  </a:cubicBezTo>
                  <a:cubicBezTo>
                    <a:pt x="50" y="2"/>
                    <a:pt x="50" y="2"/>
                    <a:pt x="49" y="3"/>
                  </a:cubicBezTo>
                  <a:cubicBezTo>
                    <a:pt x="49" y="3"/>
                    <a:pt x="49" y="4"/>
                    <a:pt x="49" y="4"/>
                  </a:cubicBezTo>
                  <a:close/>
                  <a:moveTo>
                    <a:pt x="48" y="12"/>
                  </a:moveTo>
                  <a:cubicBezTo>
                    <a:pt x="48" y="13"/>
                    <a:pt x="49" y="14"/>
                    <a:pt x="49" y="14"/>
                  </a:cubicBezTo>
                  <a:cubicBezTo>
                    <a:pt x="50" y="15"/>
                    <a:pt x="50" y="15"/>
                    <a:pt x="51" y="15"/>
                  </a:cubicBezTo>
                  <a:cubicBezTo>
                    <a:pt x="52" y="15"/>
                    <a:pt x="52" y="15"/>
                    <a:pt x="53" y="14"/>
                  </a:cubicBezTo>
                  <a:cubicBezTo>
                    <a:pt x="53" y="14"/>
                    <a:pt x="54" y="13"/>
                    <a:pt x="54" y="12"/>
                  </a:cubicBezTo>
                  <a:cubicBezTo>
                    <a:pt x="54" y="11"/>
                    <a:pt x="53" y="10"/>
                    <a:pt x="53" y="10"/>
                  </a:cubicBezTo>
                  <a:cubicBezTo>
                    <a:pt x="52" y="10"/>
                    <a:pt x="52" y="9"/>
                    <a:pt x="51" y="9"/>
                  </a:cubicBezTo>
                  <a:cubicBezTo>
                    <a:pt x="50" y="9"/>
                    <a:pt x="50" y="10"/>
                    <a:pt x="49" y="10"/>
                  </a:cubicBezTo>
                  <a:cubicBezTo>
                    <a:pt x="49" y="11"/>
                    <a:pt x="48" y="11"/>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Freeform 39"/>
            <p:cNvSpPr>
              <a:spLocks noEditPoints="1"/>
            </p:cNvSpPr>
            <p:nvPr userDrawn="1"/>
          </p:nvSpPr>
          <p:spPr bwMode="auto">
            <a:xfrm>
              <a:off x="8729742" y="4570696"/>
              <a:ext cx="474664" cy="477836"/>
            </a:xfrm>
            <a:custGeom>
              <a:avLst/>
              <a:gdLst>
                <a:gd name="T0" fmla="*/ 159 w 318"/>
                <a:gd name="T1" fmla="*/ 0 h 318"/>
                <a:gd name="T2" fmla="*/ 0 w 318"/>
                <a:gd name="T3" fmla="*/ 159 h 318"/>
                <a:gd name="T4" fmla="*/ 159 w 318"/>
                <a:gd name="T5" fmla="*/ 318 h 318"/>
                <a:gd name="T6" fmla="*/ 318 w 318"/>
                <a:gd name="T7" fmla="*/ 159 h 318"/>
                <a:gd name="T8" fmla="*/ 159 w 318"/>
                <a:gd name="T9" fmla="*/ 0 h 318"/>
                <a:gd name="T10" fmla="*/ 159 w 318"/>
                <a:gd name="T11" fmla="*/ 312 h 318"/>
                <a:gd name="T12" fmla="*/ 6 w 318"/>
                <a:gd name="T13" fmla="*/ 159 h 318"/>
                <a:gd name="T14" fmla="*/ 159 w 318"/>
                <a:gd name="T15" fmla="*/ 6 h 318"/>
                <a:gd name="T16" fmla="*/ 312 w 318"/>
                <a:gd name="T17" fmla="*/ 160 h 318"/>
                <a:gd name="T18" fmla="*/ 159 w 318"/>
                <a:gd name="T19" fmla="*/ 31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318">
                  <a:moveTo>
                    <a:pt x="159" y="0"/>
                  </a:moveTo>
                  <a:cubicBezTo>
                    <a:pt x="71" y="0"/>
                    <a:pt x="0" y="72"/>
                    <a:pt x="0" y="159"/>
                  </a:cubicBezTo>
                  <a:cubicBezTo>
                    <a:pt x="0" y="247"/>
                    <a:pt x="71" y="318"/>
                    <a:pt x="159" y="318"/>
                  </a:cubicBezTo>
                  <a:cubicBezTo>
                    <a:pt x="246" y="318"/>
                    <a:pt x="318" y="247"/>
                    <a:pt x="318" y="159"/>
                  </a:cubicBezTo>
                  <a:cubicBezTo>
                    <a:pt x="317" y="72"/>
                    <a:pt x="246" y="0"/>
                    <a:pt x="159" y="0"/>
                  </a:cubicBezTo>
                  <a:close/>
                  <a:moveTo>
                    <a:pt x="159" y="312"/>
                  </a:moveTo>
                  <a:cubicBezTo>
                    <a:pt x="74" y="312"/>
                    <a:pt x="6" y="244"/>
                    <a:pt x="6" y="159"/>
                  </a:cubicBezTo>
                  <a:cubicBezTo>
                    <a:pt x="6" y="75"/>
                    <a:pt x="74" y="6"/>
                    <a:pt x="159" y="6"/>
                  </a:cubicBezTo>
                  <a:cubicBezTo>
                    <a:pt x="243" y="6"/>
                    <a:pt x="312" y="75"/>
                    <a:pt x="312" y="160"/>
                  </a:cubicBezTo>
                  <a:cubicBezTo>
                    <a:pt x="312" y="244"/>
                    <a:pt x="243" y="312"/>
                    <a:pt x="159" y="3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Freeform 40"/>
            <p:cNvSpPr>
              <a:spLocks noEditPoints="1"/>
            </p:cNvSpPr>
            <p:nvPr userDrawn="1"/>
          </p:nvSpPr>
          <p:spPr bwMode="auto">
            <a:xfrm>
              <a:off x="8763079" y="4810405"/>
              <a:ext cx="407989" cy="204787"/>
            </a:xfrm>
            <a:custGeom>
              <a:avLst/>
              <a:gdLst>
                <a:gd name="T0" fmla="*/ 258 w 274"/>
                <a:gd name="T1" fmla="*/ 63 h 137"/>
                <a:gd name="T2" fmla="*/ 1 w 274"/>
                <a:gd name="T3" fmla="*/ 12 h 137"/>
                <a:gd name="T4" fmla="*/ 14 w 274"/>
                <a:gd name="T5" fmla="*/ 9 h 137"/>
                <a:gd name="T6" fmla="*/ 1 w 274"/>
                <a:gd name="T7" fmla="*/ 17 h 137"/>
                <a:gd name="T8" fmla="*/ 16 w 274"/>
                <a:gd name="T9" fmla="*/ 29 h 137"/>
                <a:gd name="T10" fmla="*/ 11 w 274"/>
                <a:gd name="T11" fmla="*/ 27 h 137"/>
                <a:gd name="T12" fmla="*/ 14 w 274"/>
                <a:gd name="T13" fmla="*/ 36 h 137"/>
                <a:gd name="T14" fmla="*/ 18 w 274"/>
                <a:gd name="T15" fmla="*/ 47 h 137"/>
                <a:gd name="T16" fmla="*/ 21 w 274"/>
                <a:gd name="T17" fmla="*/ 57 h 137"/>
                <a:gd name="T18" fmla="*/ 21 w 274"/>
                <a:gd name="T19" fmla="*/ 55 h 137"/>
                <a:gd name="T20" fmla="*/ 19 w 274"/>
                <a:gd name="T21" fmla="*/ 66 h 137"/>
                <a:gd name="T22" fmla="*/ 22 w 274"/>
                <a:gd name="T23" fmla="*/ 62 h 137"/>
                <a:gd name="T24" fmla="*/ 22 w 274"/>
                <a:gd name="T25" fmla="*/ 71 h 137"/>
                <a:gd name="T26" fmla="*/ 30 w 274"/>
                <a:gd name="T27" fmla="*/ 71 h 137"/>
                <a:gd name="T28" fmla="*/ 30 w 274"/>
                <a:gd name="T29" fmla="*/ 86 h 137"/>
                <a:gd name="T30" fmla="*/ 36 w 274"/>
                <a:gd name="T31" fmla="*/ 79 h 137"/>
                <a:gd name="T32" fmla="*/ 47 w 274"/>
                <a:gd name="T33" fmla="*/ 90 h 137"/>
                <a:gd name="T34" fmla="*/ 58 w 274"/>
                <a:gd name="T35" fmla="*/ 96 h 137"/>
                <a:gd name="T36" fmla="*/ 51 w 274"/>
                <a:gd name="T37" fmla="*/ 95 h 137"/>
                <a:gd name="T38" fmla="*/ 58 w 274"/>
                <a:gd name="T39" fmla="*/ 105 h 137"/>
                <a:gd name="T40" fmla="*/ 67 w 274"/>
                <a:gd name="T41" fmla="*/ 106 h 137"/>
                <a:gd name="T42" fmla="*/ 76 w 274"/>
                <a:gd name="T43" fmla="*/ 112 h 137"/>
                <a:gd name="T44" fmla="*/ 82 w 274"/>
                <a:gd name="T45" fmla="*/ 111 h 137"/>
                <a:gd name="T46" fmla="*/ 78 w 274"/>
                <a:gd name="T47" fmla="*/ 113 h 137"/>
                <a:gd name="T48" fmla="*/ 83 w 274"/>
                <a:gd name="T49" fmla="*/ 123 h 137"/>
                <a:gd name="T50" fmla="*/ 97 w 274"/>
                <a:gd name="T51" fmla="*/ 121 h 137"/>
                <a:gd name="T52" fmla="*/ 100 w 274"/>
                <a:gd name="T53" fmla="*/ 125 h 137"/>
                <a:gd name="T54" fmla="*/ 108 w 274"/>
                <a:gd name="T55" fmla="*/ 126 h 137"/>
                <a:gd name="T56" fmla="*/ 113 w 274"/>
                <a:gd name="T57" fmla="*/ 126 h 137"/>
                <a:gd name="T58" fmla="*/ 132 w 274"/>
                <a:gd name="T59" fmla="*/ 136 h 137"/>
                <a:gd name="T60" fmla="*/ 126 w 274"/>
                <a:gd name="T61" fmla="*/ 130 h 137"/>
                <a:gd name="T62" fmla="*/ 128 w 274"/>
                <a:gd name="T63" fmla="*/ 135 h 137"/>
                <a:gd name="T64" fmla="*/ 135 w 274"/>
                <a:gd name="T65" fmla="*/ 135 h 137"/>
                <a:gd name="T66" fmla="*/ 149 w 274"/>
                <a:gd name="T67" fmla="*/ 136 h 137"/>
                <a:gd name="T68" fmla="*/ 152 w 274"/>
                <a:gd name="T69" fmla="*/ 133 h 137"/>
                <a:gd name="T70" fmla="*/ 167 w 274"/>
                <a:gd name="T71" fmla="*/ 131 h 137"/>
                <a:gd name="T72" fmla="*/ 180 w 274"/>
                <a:gd name="T73" fmla="*/ 128 h 137"/>
                <a:gd name="T74" fmla="*/ 175 w 274"/>
                <a:gd name="T75" fmla="*/ 122 h 137"/>
                <a:gd name="T76" fmla="*/ 187 w 274"/>
                <a:gd name="T77" fmla="*/ 119 h 137"/>
                <a:gd name="T78" fmla="*/ 192 w 274"/>
                <a:gd name="T79" fmla="*/ 117 h 137"/>
                <a:gd name="T80" fmla="*/ 199 w 274"/>
                <a:gd name="T81" fmla="*/ 119 h 137"/>
                <a:gd name="T82" fmla="*/ 203 w 274"/>
                <a:gd name="T83" fmla="*/ 119 h 137"/>
                <a:gd name="T84" fmla="*/ 217 w 274"/>
                <a:gd name="T85" fmla="*/ 111 h 137"/>
                <a:gd name="T86" fmla="*/ 217 w 274"/>
                <a:gd name="T87" fmla="*/ 106 h 137"/>
                <a:gd name="T88" fmla="*/ 232 w 274"/>
                <a:gd name="T89" fmla="*/ 96 h 137"/>
                <a:gd name="T90" fmla="*/ 231 w 274"/>
                <a:gd name="T91" fmla="*/ 97 h 137"/>
                <a:gd name="T92" fmla="*/ 238 w 274"/>
                <a:gd name="T93" fmla="*/ 95 h 137"/>
                <a:gd name="T94" fmla="*/ 234 w 274"/>
                <a:gd name="T95" fmla="*/ 85 h 137"/>
                <a:gd name="T96" fmla="*/ 242 w 274"/>
                <a:gd name="T97" fmla="*/ 73 h 137"/>
                <a:gd name="T98" fmla="*/ 238 w 274"/>
                <a:gd name="T99" fmla="*/ 77 h 137"/>
                <a:gd name="T100" fmla="*/ 252 w 274"/>
                <a:gd name="T101" fmla="*/ 71 h 137"/>
                <a:gd name="T102" fmla="*/ 266 w 274"/>
                <a:gd name="T103" fmla="*/ 40 h 137"/>
                <a:gd name="T104" fmla="*/ 258 w 274"/>
                <a:gd name="T105" fmla="*/ 48 h 137"/>
                <a:gd name="T106" fmla="*/ 268 w 274"/>
                <a:gd name="T107" fmla="*/ 35 h 137"/>
                <a:gd name="T108" fmla="*/ 259 w 274"/>
                <a:gd name="T109" fmla="*/ 22 h 137"/>
                <a:gd name="T110" fmla="*/ 262 w 274"/>
                <a:gd name="T111" fmla="*/ 27 h 137"/>
                <a:gd name="T112" fmla="*/ 273 w 274"/>
                <a:gd name="T113" fmla="*/ 17 h 137"/>
                <a:gd name="T114" fmla="*/ 273 w 274"/>
                <a:gd name="T115" fmla="*/ 12 h 137"/>
                <a:gd name="T116" fmla="*/ 266 w 274"/>
                <a:gd name="T117" fmla="*/ 7 h 137"/>
                <a:gd name="T118" fmla="*/ 269 w 274"/>
                <a:gd name="T119" fmla="*/ 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137">
                  <a:moveTo>
                    <a:pt x="250" y="51"/>
                  </a:moveTo>
                  <a:cubicBezTo>
                    <a:pt x="250" y="51"/>
                    <a:pt x="250" y="51"/>
                    <a:pt x="250" y="51"/>
                  </a:cubicBezTo>
                  <a:cubicBezTo>
                    <a:pt x="250" y="52"/>
                    <a:pt x="250" y="52"/>
                    <a:pt x="250" y="52"/>
                  </a:cubicBezTo>
                  <a:cubicBezTo>
                    <a:pt x="250" y="53"/>
                    <a:pt x="250" y="53"/>
                    <a:pt x="249" y="53"/>
                  </a:cubicBezTo>
                  <a:cubicBezTo>
                    <a:pt x="249" y="53"/>
                    <a:pt x="248" y="53"/>
                    <a:pt x="248" y="53"/>
                  </a:cubicBezTo>
                  <a:cubicBezTo>
                    <a:pt x="248" y="53"/>
                    <a:pt x="248" y="53"/>
                    <a:pt x="248" y="53"/>
                  </a:cubicBezTo>
                  <a:cubicBezTo>
                    <a:pt x="248" y="54"/>
                    <a:pt x="248" y="54"/>
                    <a:pt x="249" y="55"/>
                  </a:cubicBezTo>
                  <a:cubicBezTo>
                    <a:pt x="251" y="56"/>
                    <a:pt x="251" y="56"/>
                    <a:pt x="251" y="56"/>
                  </a:cubicBezTo>
                  <a:cubicBezTo>
                    <a:pt x="252" y="53"/>
                    <a:pt x="252" y="53"/>
                    <a:pt x="252" y="53"/>
                  </a:cubicBezTo>
                  <a:cubicBezTo>
                    <a:pt x="253" y="54"/>
                    <a:pt x="253" y="54"/>
                    <a:pt x="253" y="54"/>
                  </a:cubicBezTo>
                  <a:cubicBezTo>
                    <a:pt x="252" y="56"/>
                    <a:pt x="252" y="56"/>
                    <a:pt x="252" y="56"/>
                  </a:cubicBezTo>
                  <a:cubicBezTo>
                    <a:pt x="258" y="59"/>
                    <a:pt x="258" y="59"/>
                    <a:pt x="258" y="59"/>
                  </a:cubicBezTo>
                  <a:cubicBezTo>
                    <a:pt x="258" y="60"/>
                    <a:pt x="259" y="59"/>
                    <a:pt x="260" y="58"/>
                  </a:cubicBezTo>
                  <a:cubicBezTo>
                    <a:pt x="260" y="58"/>
                    <a:pt x="260" y="58"/>
                    <a:pt x="260" y="58"/>
                  </a:cubicBezTo>
                  <a:cubicBezTo>
                    <a:pt x="258" y="63"/>
                    <a:pt x="258" y="63"/>
                    <a:pt x="258" y="63"/>
                  </a:cubicBezTo>
                  <a:cubicBezTo>
                    <a:pt x="257" y="63"/>
                    <a:pt x="257" y="63"/>
                    <a:pt x="257" y="63"/>
                  </a:cubicBezTo>
                  <a:cubicBezTo>
                    <a:pt x="258" y="62"/>
                    <a:pt x="258" y="62"/>
                    <a:pt x="257" y="61"/>
                  </a:cubicBezTo>
                  <a:cubicBezTo>
                    <a:pt x="251" y="58"/>
                    <a:pt x="251" y="58"/>
                    <a:pt x="251" y="58"/>
                  </a:cubicBezTo>
                  <a:cubicBezTo>
                    <a:pt x="250" y="60"/>
                    <a:pt x="250" y="60"/>
                    <a:pt x="250" y="60"/>
                  </a:cubicBezTo>
                  <a:cubicBezTo>
                    <a:pt x="250" y="59"/>
                    <a:pt x="250" y="59"/>
                    <a:pt x="250" y="59"/>
                  </a:cubicBezTo>
                  <a:cubicBezTo>
                    <a:pt x="250" y="58"/>
                    <a:pt x="250" y="58"/>
                    <a:pt x="250" y="58"/>
                  </a:cubicBezTo>
                  <a:cubicBezTo>
                    <a:pt x="250" y="57"/>
                    <a:pt x="250" y="57"/>
                    <a:pt x="250" y="57"/>
                  </a:cubicBezTo>
                  <a:cubicBezTo>
                    <a:pt x="249" y="57"/>
                    <a:pt x="248" y="56"/>
                    <a:pt x="248" y="55"/>
                  </a:cubicBezTo>
                  <a:cubicBezTo>
                    <a:pt x="247" y="54"/>
                    <a:pt x="247" y="53"/>
                    <a:pt x="248" y="52"/>
                  </a:cubicBezTo>
                  <a:cubicBezTo>
                    <a:pt x="248" y="52"/>
                    <a:pt x="249" y="51"/>
                    <a:pt x="250" y="51"/>
                  </a:cubicBezTo>
                  <a:cubicBezTo>
                    <a:pt x="250" y="51"/>
                    <a:pt x="250" y="51"/>
                    <a:pt x="250" y="51"/>
                  </a:cubicBezTo>
                  <a:close/>
                  <a:moveTo>
                    <a:pt x="14" y="15"/>
                  </a:moveTo>
                  <a:cubicBezTo>
                    <a:pt x="14" y="14"/>
                    <a:pt x="14" y="13"/>
                    <a:pt x="12" y="13"/>
                  </a:cubicBezTo>
                  <a:cubicBezTo>
                    <a:pt x="5" y="13"/>
                    <a:pt x="5" y="13"/>
                    <a:pt x="5" y="13"/>
                  </a:cubicBezTo>
                  <a:cubicBezTo>
                    <a:pt x="4" y="13"/>
                    <a:pt x="2" y="13"/>
                    <a:pt x="1" y="12"/>
                  </a:cubicBezTo>
                  <a:cubicBezTo>
                    <a:pt x="0" y="11"/>
                    <a:pt x="0" y="10"/>
                    <a:pt x="0" y="8"/>
                  </a:cubicBezTo>
                  <a:cubicBezTo>
                    <a:pt x="0" y="7"/>
                    <a:pt x="0" y="5"/>
                    <a:pt x="1" y="5"/>
                  </a:cubicBezTo>
                  <a:cubicBezTo>
                    <a:pt x="2" y="3"/>
                    <a:pt x="3" y="3"/>
                    <a:pt x="5" y="3"/>
                  </a:cubicBezTo>
                  <a:cubicBezTo>
                    <a:pt x="12" y="2"/>
                    <a:pt x="12" y="2"/>
                    <a:pt x="12" y="2"/>
                  </a:cubicBezTo>
                  <a:cubicBezTo>
                    <a:pt x="13" y="2"/>
                    <a:pt x="13" y="1"/>
                    <a:pt x="13" y="0"/>
                  </a:cubicBezTo>
                  <a:cubicBezTo>
                    <a:pt x="14" y="0"/>
                    <a:pt x="14" y="0"/>
                    <a:pt x="14" y="0"/>
                  </a:cubicBezTo>
                  <a:cubicBezTo>
                    <a:pt x="14" y="6"/>
                    <a:pt x="14" y="6"/>
                    <a:pt x="14" y="6"/>
                  </a:cubicBezTo>
                  <a:cubicBezTo>
                    <a:pt x="14" y="6"/>
                    <a:pt x="14" y="6"/>
                    <a:pt x="14" y="6"/>
                  </a:cubicBezTo>
                  <a:cubicBezTo>
                    <a:pt x="14" y="5"/>
                    <a:pt x="13" y="4"/>
                    <a:pt x="12" y="4"/>
                  </a:cubicBezTo>
                  <a:cubicBezTo>
                    <a:pt x="5" y="5"/>
                    <a:pt x="5" y="5"/>
                    <a:pt x="5" y="5"/>
                  </a:cubicBezTo>
                  <a:cubicBezTo>
                    <a:pt x="4" y="5"/>
                    <a:pt x="3" y="5"/>
                    <a:pt x="2" y="5"/>
                  </a:cubicBezTo>
                  <a:cubicBezTo>
                    <a:pt x="1" y="6"/>
                    <a:pt x="1" y="7"/>
                    <a:pt x="1" y="8"/>
                  </a:cubicBezTo>
                  <a:cubicBezTo>
                    <a:pt x="1" y="11"/>
                    <a:pt x="3" y="12"/>
                    <a:pt x="6" y="12"/>
                  </a:cubicBezTo>
                  <a:cubicBezTo>
                    <a:pt x="13" y="11"/>
                    <a:pt x="13" y="11"/>
                    <a:pt x="13" y="11"/>
                  </a:cubicBezTo>
                  <a:cubicBezTo>
                    <a:pt x="14" y="11"/>
                    <a:pt x="14" y="11"/>
                    <a:pt x="14" y="9"/>
                  </a:cubicBezTo>
                  <a:cubicBezTo>
                    <a:pt x="14" y="9"/>
                    <a:pt x="14" y="9"/>
                    <a:pt x="14" y="9"/>
                  </a:cubicBezTo>
                  <a:cubicBezTo>
                    <a:pt x="14" y="15"/>
                    <a:pt x="14" y="15"/>
                    <a:pt x="14" y="15"/>
                  </a:cubicBezTo>
                  <a:cubicBezTo>
                    <a:pt x="14" y="15"/>
                    <a:pt x="14" y="15"/>
                    <a:pt x="14" y="15"/>
                  </a:cubicBezTo>
                  <a:close/>
                  <a:moveTo>
                    <a:pt x="3" y="27"/>
                  </a:moveTo>
                  <a:cubicBezTo>
                    <a:pt x="2" y="23"/>
                    <a:pt x="2" y="23"/>
                    <a:pt x="2" y="23"/>
                  </a:cubicBezTo>
                  <a:cubicBezTo>
                    <a:pt x="2" y="23"/>
                    <a:pt x="2" y="23"/>
                    <a:pt x="2" y="23"/>
                  </a:cubicBezTo>
                  <a:cubicBezTo>
                    <a:pt x="2" y="23"/>
                    <a:pt x="3" y="24"/>
                    <a:pt x="4" y="24"/>
                  </a:cubicBezTo>
                  <a:cubicBezTo>
                    <a:pt x="9" y="23"/>
                    <a:pt x="9" y="23"/>
                    <a:pt x="9" y="23"/>
                  </a:cubicBezTo>
                  <a:cubicBezTo>
                    <a:pt x="10" y="23"/>
                    <a:pt x="10" y="23"/>
                    <a:pt x="10" y="22"/>
                  </a:cubicBezTo>
                  <a:cubicBezTo>
                    <a:pt x="11" y="22"/>
                    <a:pt x="11" y="21"/>
                    <a:pt x="10" y="21"/>
                  </a:cubicBezTo>
                  <a:cubicBezTo>
                    <a:pt x="10" y="20"/>
                    <a:pt x="10" y="19"/>
                    <a:pt x="9" y="19"/>
                  </a:cubicBezTo>
                  <a:cubicBezTo>
                    <a:pt x="3" y="20"/>
                    <a:pt x="3" y="20"/>
                    <a:pt x="3" y="20"/>
                  </a:cubicBezTo>
                  <a:cubicBezTo>
                    <a:pt x="2" y="20"/>
                    <a:pt x="2" y="21"/>
                    <a:pt x="2" y="21"/>
                  </a:cubicBezTo>
                  <a:cubicBezTo>
                    <a:pt x="2" y="21"/>
                    <a:pt x="2" y="21"/>
                    <a:pt x="2" y="21"/>
                  </a:cubicBezTo>
                  <a:cubicBezTo>
                    <a:pt x="1" y="17"/>
                    <a:pt x="1" y="17"/>
                    <a:pt x="1" y="17"/>
                  </a:cubicBezTo>
                  <a:cubicBezTo>
                    <a:pt x="1" y="17"/>
                    <a:pt x="1" y="17"/>
                    <a:pt x="1" y="17"/>
                  </a:cubicBezTo>
                  <a:cubicBezTo>
                    <a:pt x="1" y="18"/>
                    <a:pt x="2" y="18"/>
                    <a:pt x="3" y="18"/>
                  </a:cubicBezTo>
                  <a:cubicBezTo>
                    <a:pt x="8" y="17"/>
                    <a:pt x="8" y="17"/>
                    <a:pt x="8" y="17"/>
                  </a:cubicBezTo>
                  <a:cubicBezTo>
                    <a:pt x="9" y="17"/>
                    <a:pt x="9" y="17"/>
                    <a:pt x="9" y="17"/>
                  </a:cubicBezTo>
                  <a:cubicBezTo>
                    <a:pt x="9" y="17"/>
                    <a:pt x="9" y="17"/>
                    <a:pt x="9" y="16"/>
                  </a:cubicBezTo>
                  <a:cubicBezTo>
                    <a:pt x="10" y="16"/>
                    <a:pt x="10" y="16"/>
                    <a:pt x="10" y="16"/>
                  </a:cubicBezTo>
                  <a:cubicBezTo>
                    <a:pt x="11" y="19"/>
                    <a:pt x="11" y="19"/>
                    <a:pt x="11" y="19"/>
                  </a:cubicBezTo>
                  <a:cubicBezTo>
                    <a:pt x="10" y="19"/>
                    <a:pt x="10" y="19"/>
                    <a:pt x="10" y="19"/>
                  </a:cubicBezTo>
                  <a:cubicBezTo>
                    <a:pt x="11" y="20"/>
                    <a:pt x="12" y="21"/>
                    <a:pt x="12" y="22"/>
                  </a:cubicBezTo>
                  <a:cubicBezTo>
                    <a:pt x="12" y="23"/>
                    <a:pt x="11" y="24"/>
                    <a:pt x="9" y="25"/>
                  </a:cubicBezTo>
                  <a:cubicBezTo>
                    <a:pt x="4" y="25"/>
                    <a:pt x="4" y="25"/>
                    <a:pt x="4" y="25"/>
                  </a:cubicBezTo>
                  <a:cubicBezTo>
                    <a:pt x="3" y="26"/>
                    <a:pt x="3" y="26"/>
                    <a:pt x="3" y="27"/>
                  </a:cubicBezTo>
                  <a:cubicBezTo>
                    <a:pt x="3" y="27"/>
                    <a:pt x="3" y="27"/>
                    <a:pt x="3" y="27"/>
                  </a:cubicBezTo>
                  <a:close/>
                  <a:moveTo>
                    <a:pt x="16" y="29"/>
                  </a:moveTo>
                  <a:cubicBezTo>
                    <a:pt x="16" y="29"/>
                    <a:pt x="16" y="29"/>
                    <a:pt x="16" y="29"/>
                  </a:cubicBezTo>
                  <a:cubicBezTo>
                    <a:pt x="15" y="29"/>
                    <a:pt x="15" y="29"/>
                    <a:pt x="15" y="29"/>
                  </a:cubicBezTo>
                  <a:cubicBezTo>
                    <a:pt x="15" y="28"/>
                    <a:pt x="15" y="28"/>
                    <a:pt x="15" y="28"/>
                  </a:cubicBezTo>
                  <a:cubicBezTo>
                    <a:pt x="15" y="27"/>
                    <a:pt x="16" y="27"/>
                    <a:pt x="16" y="27"/>
                  </a:cubicBezTo>
                  <a:cubicBezTo>
                    <a:pt x="16" y="27"/>
                    <a:pt x="16" y="27"/>
                    <a:pt x="17" y="27"/>
                  </a:cubicBezTo>
                  <a:cubicBezTo>
                    <a:pt x="17" y="27"/>
                    <a:pt x="17" y="28"/>
                    <a:pt x="17" y="28"/>
                  </a:cubicBezTo>
                  <a:cubicBezTo>
                    <a:pt x="17" y="29"/>
                    <a:pt x="17" y="29"/>
                    <a:pt x="17" y="29"/>
                  </a:cubicBezTo>
                  <a:cubicBezTo>
                    <a:pt x="17" y="29"/>
                    <a:pt x="17" y="29"/>
                    <a:pt x="16" y="29"/>
                  </a:cubicBezTo>
                  <a:close/>
                  <a:moveTo>
                    <a:pt x="4" y="33"/>
                  </a:moveTo>
                  <a:cubicBezTo>
                    <a:pt x="3" y="29"/>
                    <a:pt x="3" y="29"/>
                    <a:pt x="3" y="29"/>
                  </a:cubicBezTo>
                  <a:cubicBezTo>
                    <a:pt x="4" y="29"/>
                    <a:pt x="4" y="29"/>
                    <a:pt x="4" y="29"/>
                  </a:cubicBezTo>
                  <a:cubicBezTo>
                    <a:pt x="4" y="30"/>
                    <a:pt x="4" y="30"/>
                    <a:pt x="5" y="30"/>
                  </a:cubicBezTo>
                  <a:cubicBezTo>
                    <a:pt x="10" y="29"/>
                    <a:pt x="10" y="29"/>
                    <a:pt x="10" y="29"/>
                  </a:cubicBezTo>
                  <a:cubicBezTo>
                    <a:pt x="11" y="29"/>
                    <a:pt x="11" y="28"/>
                    <a:pt x="11" y="28"/>
                  </a:cubicBezTo>
                  <a:cubicBezTo>
                    <a:pt x="11" y="27"/>
                    <a:pt x="11" y="27"/>
                    <a:pt x="11" y="27"/>
                  </a:cubicBezTo>
                  <a:cubicBezTo>
                    <a:pt x="11" y="27"/>
                    <a:pt x="11" y="27"/>
                    <a:pt x="11" y="27"/>
                  </a:cubicBezTo>
                  <a:cubicBezTo>
                    <a:pt x="13" y="30"/>
                    <a:pt x="13" y="30"/>
                    <a:pt x="13" y="30"/>
                  </a:cubicBezTo>
                  <a:cubicBezTo>
                    <a:pt x="5" y="32"/>
                    <a:pt x="5" y="32"/>
                    <a:pt x="5" y="32"/>
                  </a:cubicBezTo>
                  <a:cubicBezTo>
                    <a:pt x="5" y="32"/>
                    <a:pt x="4" y="33"/>
                    <a:pt x="4" y="33"/>
                  </a:cubicBezTo>
                  <a:cubicBezTo>
                    <a:pt x="4" y="33"/>
                    <a:pt x="4" y="33"/>
                    <a:pt x="4" y="33"/>
                  </a:cubicBezTo>
                  <a:close/>
                  <a:moveTo>
                    <a:pt x="16" y="42"/>
                  </a:moveTo>
                  <a:cubicBezTo>
                    <a:pt x="16" y="41"/>
                    <a:pt x="15" y="41"/>
                    <a:pt x="14" y="41"/>
                  </a:cubicBezTo>
                  <a:cubicBezTo>
                    <a:pt x="6" y="40"/>
                    <a:pt x="6" y="40"/>
                    <a:pt x="6" y="40"/>
                  </a:cubicBezTo>
                  <a:cubicBezTo>
                    <a:pt x="6" y="40"/>
                    <a:pt x="6" y="40"/>
                    <a:pt x="6" y="40"/>
                  </a:cubicBezTo>
                  <a:cubicBezTo>
                    <a:pt x="6" y="40"/>
                    <a:pt x="6" y="40"/>
                    <a:pt x="6" y="40"/>
                  </a:cubicBezTo>
                  <a:cubicBezTo>
                    <a:pt x="13" y="35"/>
                    <a:pt x="13" y="35"/>
                    <a:pt x="13" y="35"/>
                  </a:cubicBezTo>
                  <a:cubicBezTo>
                    <a:pt x="14" y="34"/>
                    <a:pt x="14" y="33"/>
                    <a:pt x="14" y="33"/>
                  </a:cubicBezTo>
                  <a:cubicBezTo>
                    <a:pt x="14" y="33"/>
                    <a:pt x="14" y="33"/>
                    <a:pt x="14" y="33"/>
                  </a:cubicBezTo>
                  <a:cubicBezTo>
                    <a:pt x="15" y="37"/>
                    <a:pt x="15" y="37"/>
                    <a:pt x="15" y="37"/>
                  </a:cubicBezTo>
                  <a:cubicBezTo>
                    <a:pt x="15" y="37"/>
                    <a:pt x="15" y="37"/>
                    <a:pt x="15" y="37"/>
                  </a:cubicBezTo>
                  <a:cubicBezTo>
                    <a:pt x="15" y="37"/>
                    <a:pt x="14" y="36"/>
                    <a:pt x="14" y="36"/>
                  </a:cubicBezTo>
                  <a:cubicBezTo>
                    <a:pt x="14" y="36"/>
                    <a:pt x="14" y="36"/>
                    <a:pt x="13" y="37"/>
                  </a:cubicBezTo>
                  <a:cubicBezTo>
                    <a:pt x="9" y="40"/>
                    <a:pt x="9" y="40"/>
                    <a:pt x="9" y="40"/>
                  </a:cubicBezTo>
                  <a:cubicBezTo>
                    <a:pt x="14" y="40"/>
                    <a:pt x="14" y="40"/>
                    <a:pt x="14" y="40"/>
                  </a:cubicBezTo>
                  <a:cubicBezTo>
                    <a:pt x="14" y="40"/>
                    <a:pt x="15" y="40"/>
                    <a:pt x="15" y="40"/>
                  </a:cubicBezTo>
                  <a:cubicBezTo>
                    <a:pt x="16" y="40"/>
                    <a:pt x="16" y="40"/>
                    <a:pt x="16" y="39"/>
                  </a:cubicBezTo>
                  <a:cubicBezTo>
                    <a:pt x="16" y="39"/>
                    <a:pt x="16" y="39"/>
                    <a:pt x="16" y="39"/>
                  </a:cubicBezTo>
                  <a:cubicBezTo>
                    <a:pt x="16" y="42"/>
                    <a:pt x="16" y="42"/>
                    <a:pt x="16" y="42"/>
                  </a:cubicBezTo>
                  <a:cubicBezTo>
                    <a:pt x="16" y="42"/>
                    <a:pt x="16" y="42"/>
                    <a:pt x="16" y="42"/>
                  </a:cubicBezTo>
                  <a:close/>
                  <a:moveTo>
                    <a:pt x="14" y="53"/>
                  </a:moveTo>
                  <a:cubicBezTo>
                    <a:pt x="13" y="53"/>
                    <a:pt x="12" y="53"/>
                    <a:pt x="11" y="52"/>
                  </a:cubicBezTo>
                  <a:cubicBezTo>
                    <a:pt x="10" y="51"/>
                    <a:pt x="10" y="51"/>
                    <a:pt x="9" y="50"/>
                  </a:cubicBezTo>
                  <a:cubicBezTo>
                    <a:pt x="9" y="49"/>
                    <a:pt x="9" y="48"/>
                    <a:pt x="9" y="47"/>
                  </a:cubicBezTo>
                  <a:cubicBezTo>
                    <a:pt x="10" y="46"/>
                    <a:pt x="11" y="45"/>
                    <a:pt x="12" y="45"/>
                  </a:cubicBezTo>
                  <a:cubicBezTo>
                    <a:pt x="13" y="44"/>
                    <a:pt x="14" y="44"/>
                    <a:pt x="16" y="45"/>
                  </a:cubicBezTo>
                  <a:cubicBezTo>
                    <a:pt x="17" y="45"/>
                    <a:pt x="18" y="46"/>
                    <a:pt x="18" y="47"/>
                  </a:cubicBezTo>
                  <a:cubicBezTo>
                    <a:pt x="18" y="48"/>
                    <a:pt x="18" y="49"/>
                    <a:pt x="18" y="50"/>
                  </a:cubicBezTo>
                  <a:cubicBezTo>
                    <a:pt x="18" y="51"/>
                    <a:pt x="17" y="51"/>
                    <a:pt x="16" y="52"/>
                  </a:cubicBezTo>
                  <a:cubicBezTo>
                    <a:pt x="14" y="46"/>
                    <a:pt x="14" y="46"/>
                    <a:pt x="14" y="46"/>
                  </a:cubicBezTo>
                  <a:cubicBezTo>
                    <a:pt x="12" y="46"/>
                    <a:pt x="12" y="47"/>
                    <a:pt x="11" y="48"/>
                  </a:cubicBezTo>
                  <a:cubicBezTo>
                    <a:pt x="10" y="49"/>
                    <a:pt x="10" y="49"/>
                    <a:pt x="10" y="51"/>
                  </a:cubicBezTo>
                  <a:cubicBezTo>
                    <a:pt x="11" y="51"/>
                    <a:pt x="11" y="52"/>
                    <a:pt x="12" y="52"/>
                  </a:cubicBezTo>
                  <a:cubicBezTo>
                    <a:pt x="13" y="52"/>
                    <a:pt x="14" y="52"/>
                    <a:pt x="14" y="53"/>
                  </a:cubicBezTo>
                  <a:cubicBezTo>
                    <a:pt x="14" y="53"/>
                    <a:pt x="14" y="53"/>
                    <a:pt x="14" y="53"/>
                  </a:cubicBezTo>
                  <a:close/>
                  <a:moveTo>
                    <a:pt x="16" y="49"/>
                  </a:moveTo>
                  <a:cubicBezTo>
                    <a:pt x="18" y="49"/>
                    <a:pt x="18" y="48"/>
                    <a:pt x="18" y="47"/>
                  </a:cubicBezTo>
                  <a:cubicBezTo>
                    <a:pt x="17" y="45"/>
                    <a:pt x="16" y="45"/>
                    <a:pt x="14" y="45"/>
                  </a:cubicBezTo>
                  <a:cubicBezTo>
                    <a:pt x="16" y="49"/>
                    <a:pt x="16" y="49"/>
                    <a:pt x="16" y="49"/>
                  </a:cubicBezTo>
                  <a:close/>
                  <a:moveTo>
                    <a:pt x="22" y="58"/>
                  </a:moveTo>
                  <a:cubicBezTo>
                    <a:pt x="22" y="58"/>
                    <a:pt x="21" y="58"/>
                    <a:pt x="21" y="57"/>
                  </a:cubicBezTo>
                  <a:cubicBezTo>
                    <a:pt x="21" y="57"/>
                    <a:pt x="21" y="57"/>
                    <a:pt x="21" y="57"/>
                  </a:cubicBezTo>
                  <a:cubicBezTo>
                    <a:pt x="21" y="56"/>
                    <a:pt x="21" y="56"/>
                    <a:pt x="21" y="56"/>
                  </a:cubicBezTo>
                  <a:cubicBezTo>
                    <a:pt x="21" y="55"/>
                    <a:pt x="21" y="55"/>
                    <a:pt x="20" y="55"/>
                  </a:cubicBezTo>
                  <a:cubicBezTo>
                    <a:pt x="20" y="55"/>
                    <a:pt x="20" y="55"/>
                    <a:pt x="19" y="55"/>
                  </a:cubicBezTo>
                  <a:cubicBezTo>
                    <a:pt x="15" y="57"/>
                    <a:pt x="15" y="57"/>
                    <a:pt x="15" y="57"/>
                  </a:cubicBezTo>
                  <a:cubicBezTo>
                    <a:pt x="14" y="58"/>
                    <a:pt x="14" y="59"/>
                    <a:pt x="14" y="59"/>
                  </a:cubicBezTo>
                  <a:cubicBezTo>
                    <a:pt x="14" y="59"/>
                    <a:pt x="14" y="59"/>
                    <a:pt x="14" y="59"/>
                  </a:cubicBezTo>
                  <a:cubicBezTo>
                    <a:pt x="12" y="55"/>
                    <a:pt x="12" y="55"/>
                    <a:pt x="12" y="55"/>
                  </a:cubicBezTo>
                  <a:cubicBezTo>
                    <a:pt x="12" y="55"/>
                    <a:pt x="12" y="55"/>
                    <a:pt x="12" y="55"/>
                  </a:cubicBezTo>
                  <a:cubicBezTo>
                    <a:pt x="13" y="56"/>
                    <a:pt x="14" y="56"/>
                    <a:pt x="14" y="56"/>
                  </a:cubicBezTo>
                  <a:cubicBezTo>
                    <a:pt x="19" y="54"/>
                    <a:pt x="19" y="54"/>
                    <a:pt x="19" y="54"/>
                  </a:cubicBezTo>
                  <a:cubicBezTo>
                    <a:pt x="20" y="53"/>
                    <a:pt x="20" y="53"/>
                    <a:pt x="20" y="53"/>
                  </a:cubicBezTo>
                  <a:cubicBezTo>
                    <a:pt x="20" y="53"/>
                    <a:pt x="20" y="52"/>
                    <a:pt x="20" y="52"/>
                  </a:cubicBezTo>
                  <a:cubicBezTo>
                    <a:pt x="20" y="52"/>
                    <a:pt x="20" y="52"/>
                    <a:pt x="20" y="52"/>
                  </a:cubicBezTo>
                  <a:cubicBezTo>
                    <a:pt x="22" y="54"/>
                    <a:pt x="22" y="54"/>
                    <a:pt x="22" y="54"/>
                  </a:cubicBezTo>
                  <a:cubicBezTo>
                    <a:pt x="21" y="55"/>
                    <a:pt x="21" y="55"/>
                    <a:pt x="21" y="55"/>
                  </a:cubicBezTo>
                  <a:cubicBezTo>
                    <a:pt x="22" y="55"/>
                    <a:pt x="23" y="56"/>
                    <a:pt x="24" y="57"/>
                  </a:cubicBezTo>
                  <a:cubicBezTo>
                    <a:pt x="24" y="57"/>
                    <a:pt x="24" y="57"/>
                    <a:pt x="24" y="57"/>
                  </a:cubicBezTo>
                  <a:cubicBezTo>
                    <a:pt x="23" y="58"/>
                    <a:pt x="22" y="58"/>
                    <a:pt x="22" y="58"/>
                  </a:cubicBezTo>
                  <a:close/>
                  <a:moveTo>
                    <a:pt x="21" y="67"/>
                  </a:moveTo>
                  <a:cubicBezTo>
                    <a:pt x="20" y="68"/>
                    <a:pt x="19" y="68"/>
                    <a:pt x="18" y="67"/>
                  </a:cubicBezTo>
                  <a:cubicBezTo>
                    <a:pt x="18" y="67"/>
                    <a:pt x="17" y="67"/>
                    <a:pt x="17" y="66"/>
                  </a:cubicBezTo>
                  <a:cubicBezTo>
                    <a:pt x="17" y="65"/>
                    <a:pt x="16" y="65"/>
                    <a:pt x="16" y="65"/>
                  </a:cubicBezTo>
                  <a:cubicBezTo>
                    <a:pt x="16" y="64"/>
                    <a:pt x="16" y="64"/>
                    <a:pt x="16" y="63"/>
                  </a:cubicBezTo>
                  <a:cubicBezTo>
                    <a:pt x="16" y="63"/>
                    <a:pt x="16" y="63"/>
                    <a:pt x="16" y="63"/>
                  </a:cubicBezTo>
                  <a:cubicBezTo>
                    <a:pt x="16" y="63"/>
                    <a:pt x="16" y="63"/>
                    <a:pt x="16" y="63"/>
                  </a:cubicBezTo>
                  <a:cubicBezTo>
                    <a:pt x="18" y="61"/>
                    <a:pt x="18" y="61"/>
                    <a:pt x="18" y="61"/>
                  </a:cubicBezTo>
                  <a:cubicBezTo>
                    <a:pt x="18" y="61"/>
                    <a:pt x="18" y="61"/>
                    <a:pt x="18" y="61"/>
                  </a:cubicBezTo>
                  <a:cubicBezTo>
                    <a:pt x="17" y="63"/>
                    <a:pt x="16" y="64"/>
                    <a:pt x="17" y="65"/>
                  </a:cubicBezTo>
                  <a:cubicBezTo>
                    <a:pt x="18" y="65"/>
                    <a:pt x="18" y="66"/>
                    <a:pt x="18" y="66"/>
                  </a:cubicBezTo>
                  <a:cubicBezTo>
                    <a:pt x="18" y="66"/>
                    <a:pt x="19" y="66"/>
                    <a:pt x="19" y="66"/>
                  </a:cubicBezTo>
                  <a:cubicBezTo>
                    <a:pt x="20" y="65"/>
                    <a:pt x="20" y="65"/>
                    <a:pt x="20" y="63"/>
                  </a:cubicBezTo>
                  <a:cubicBezTo>
                    <a:pt x="20" y="62"/>
                    <a:pt x="20" y="62"/>
                    <a:pt x="20" y="62"/>
                  </a:cubicBezTo>
                  <a:cubicBezTo>
                    <a:pt x="20" y="61"/>
                    <a:pt x="20" y="60"/>
                    <a:pt x="21" y="59"/>
                  </a:cubicBezTo>
                  <a:cubicBezTo>
                    <a:pt x="22" y="59"/>
                    <a:pt x="22" y="59"/>
                    <a:pt x="23" y="59"/>
                  </a:cubicBezTo>
                  <a:cubicBezTo>
                    <a:pt x="24" y="59"/>
                    <a:pt x="24" y="60"/>
                    <a:pt x="25" y="61"/>
                  </a:cubicBezTo>
                  <a:cubicBezTo>
                    <a:pt x="25" y="61"/>
                    <a:pt x="25" y="61"/>
                    <a:pt x="25" y="62"/>
                  </a:cubicBezTo>
                  <a:cubicBezTo>
                    <a:pt x="25" y="62"/>
                    <a:pt x="25" y="63"/>
                    <a:pt x="26" y="63"/>
                  </a:cubicBezTo>
                  <a:cubicBezTo>
                    <a:pt x="26" y="63"/>
                    <a:pt x="26" y="63"/>
                    <a:pt x="26" y="63"/>
                  </a:cubicBezTo>
                  <a:cubicBezTo>
                    <a:pt x="26" y="63"/>
                    <a:pt x="26" y="63"/>
                    <a:pt x="26" y="63"/>
                  </a:cubicBezTo>
                  <a:cubicBezTo>
                    <a:pt x="24" y="64"/>
                    <a:pt x="24" y="64"/>
                    <a:pt x="24" y="64"/>
                  </a:cubicBezTo>
                  <a:cubicBezTo>
                    <a:pt x="24" y="64"/>
                    <a:pt x="24" y="64"/>
                    <a:pt x="24" y="64"/>
                  </a:cubicBezTo>
                  <a:cubicBezTo>
                    <a:pt x="25" y="63"/>
                    <a:pt x="25" y="61"/>
                    <a:pt x="25" y="61"/>
                  </a:cubicBezTo>
                  <a:cubicBezTo>
                    <a:pt x="25" y="60"/>
                    <a:pt x="24" y="60"/>
                    <a:pt x="24" y="60"/>
                  </a:cubicBezTo>
                  <a:cubicBezTo>
                    <a:pt x="24" y="60"/>
                    <a:pt x="23" y="60"/>
                    <a:pt x="23" y="60"/>
                  </a:cubicBezTo>
                  <a:cubicBezTo>
                    <a:pt x="22" y="60"/>
                    <a:pt x="22" y="61"/>
                    <a:pt x="22" y="62"/>
                  </a:cubicBezTo>
                  <a:cubicBezTo>
                    <a:pt x="22" y="64"/>
                    <a:pt x="22" y="64"/>
                    <a:pt x="22" y="64"/>
                  </a:cubicBezTo>
                  <a:cubicBezTo>
                    <a:pt x="22" y="66"/>
                    <a:pt x="22" y="67"/>
                    <a:pt x="21" y="67"/>
                  </a:cubicBezTo>
                  <a:close/>
                  <a:moveTo>
                    <a:pt x="33" y="67"/>
                  </a:moveTo>
                  <a:cubicBezTo>
                    <a:pt x="32" y="67"/>
                    <a:pt x="32" y="67"/>
                    <a:pt x="32" y="67"/>
                  </a:cubicBezTo>
                  <a:cubicBezTo>
                    <a:pt x="32" y="67"/>
                    <a:pt x="32" y="66"/>
                    <a:pt x="31" y="66"/>
                  </a:cubicBezTo>
                  <a:cubicBezTo>
                    <a:pt x="31" y="66"/>
                    <a:pt x="31" y="66"/>
                    <a:pt x="31" y="65"/>
                  </a:cubicBezTo>
                  <a:cubicBezTo>
                    <a:pt x="31" y="65"/>
                    <a:pt x="32" y="65"/>
                    <a:pt x="32" y="65"/>
                  </a:cubicBezTo>
                  <a:cubicBezTo>
                    <a:pt x="32" y="65"/>
                    <a:pt x="32" y="64"/>
                    <a:pt x="32" y="65"/>
                  </a:cubicBezTo>
                  <a:cubicBezTo>
                    <a:pt x="33" y="65"/>
                    <a:pt x="33" y="65"/>
                    <a:pt x="33" y="65"/>
                  </a:cubicBezTo>
                  <a:cubicBezTo>
                    <a:pt x="33" y="65"/>
                    <a:pt x="34" y="65"/>
                    <a:pt x="33" y="66"/>
                  </a:cubicBezTo>
                  <a:cubicBezTo>
                    <a:pt x="33" y="66"/>
                    <a:pt x="33" y="66"/>
                    <a:pt x="33" y="67"/>
                  </a:cubicBezTo>
                  <a:close/>
                  <a:moveTo>
                    <a:pt x="22" y="75"/>
                  </a:moveTo>
                  <a:cubicBezTo>
                    <a:pt x="20" y="71"/>
                    <a:pt x="20" y="71"/>
                    <a:pt x="20" y="71"/>
                  </a:cubicBezTo>
                  <a:cubicBezTo>
                    <a:pt x="20" y="71"/>
                    <a:pt x="20" y="71"/>
                    <a:pt x="20" y="71"/>
                  </a:cubicBezTo>
                  <a:cubicBezTo>
                    <a:pt x="21" y="71"/>
                    <a:pt x="22" y="72"/>
                    <a:pt x="22" y="71"/>
                  </a:cubicBezTo>
                  <a:cubicBezTo>
                    <a:pt x="27" y="69"/>
                    <a:pt x="27" y="69"/>
                    <a:pt x="27" y="69"/>
                  </a:cubicBezTo>
                  <a:cubicBezTo>
                    <a:pt x="28" y="68"/>
                    <a:pt x="28" y="68"/>
                    <a:pt x="28" y="67"/>
                  </a:cubicBezTo>
                  <a:cubicBezTo>
                    <a:pt x="27" y="67"/>
                    <a:pt x="27" y="67"/>
                    <a:pt x="27" y="67"/>
                  </a:cubicBezTo>
                  <a:cubicBezTo>
                    <a:pt x="28" y="67"/>
                    <a:pt x="28" y="67"/>
                    <a:pt x="28" y="67"/>
                  </a:cubicBezTo>
                  <a:cubicBezTo>
                    <a:pt x="30" y="69"/>
                    <a:pt x="30" y="69"/>
                    <a:pt x="30" y="69"/>
                  </a:cubicBezTo>
                  <a:cubicBezTo>
                    <a:pt x="24" y="73"/>
                    <a:pt x="24" y="73"/>
                    <a:pt x="24" y="73"/>
                  </a:cubicBezTo>
                  <a:cubicBezTo>
                    <a:pt x="22" y="73"/>
                    <a:pt x="22" y="73"/>
                    <a:pt x="22" y="75"/>
                  </a:cubicBezTo>
                  <a:cubicBezTo>
                    <a:pt x="22" y="75"/>
                    <a:pt x="22" y="75"/>
                    <a:pt x="22" y="75"/>
                  </a:cubicBezTo>
                  <a:close/>
                  <a:moveTo>
                    <a:pt x="28" y="80"/>
                  </a:moveTo>
                  <a:cubicBezTo>
                    <a:pt x="27" y="80"/>
                    <a:pt x="26" y="80"/>
                    <a:pt x="26" y="79"/>
                  </a:cubicBezTo>
                  <a:cubicBezTo>
                    <a:pt x="26" y="79"/>
                    <a:pt x="25" y="79"/>
                    <a:pt x="25" y="79"/>
                  </a:cubicBezTo>
                  <a:cubicBezTo>
                    <a:pt x="24" y="78"/>
                    <a:pt x="24" y="77"/>
                    <a:pt x="26" y="76"/>
                  </a:cubicBezTo>
                  <a:cubicBezTo>
                    <a:pt x="31" y="73"/>
                    <a:pt x="31" y="73"/>
                    <a:pt x="31" y="73"/>
                  </a:cubicBezTo>
                  <a:cubicBezTo>
                    <a:pt x="30" y="71"/>
                    <a:pt x="30" y="71"/>
                    <a:pt x="30" y="71"/>
                  </a:cubicBezTo>
                  <a:cubicBezTo>
                    <a:pt x="30" y="71"/>
                    <a:pt x="30" y="71"/>
                    <a:pt x="30" y="71"/>
                  </a:cubicBezTo>
                  <a:cubicBezTo>
                    <a:pt x="30" y="71"/>
                    <a:pt x="30" y="71"/>
                    <a:pt x="30" y="71"/>
                  </a:cubicBezTo>
                  <a:cubicBezTo>
                    <a:pt x="31" y="72"/>
                    <a:pt x="32" y="72"/>
                    <a:pt x="34" y="72"/>
                  </a:cubicBezTo>
                  <a:cubicBezTo>
                    <a:pt x="34" y="72"/>
                    <a:pt x="34" y="72"/>
                    <a:pt x="34" y="72"/>
                  </a:cubicBezTo>
                  <a:cubicBezTo>
                    <a:pt x="32" y="73"/>
                    <a:pt x="32" y="73"/>
                    <a:pt x="32" y="73"/>
                  </a:cubicBezTo>
                  <a:cubicBezTo>
                    <a:pt x="33" y="75"/>
                    <a:pt x="33" y="75"/>
                    <a:pt x="33" y="75"/>
                  </a:cubicBezTo>
                  <a:cubicBezTo>
                    <a:pt x="33" y="75"/>
                    <a:pt x="33" y="75"/>
                    <a:pt x="33" y="75"/>
                  </a:cubicBezTo>
                  <a:cubicBezTo>
                    <a:pt x="32" y="74"/>
                    <a:pt x="32" y="74"/>
                    <a:pt x="32" y="74"/>
                  </a:cubicBezTo>
                  <a:cubicBezTo>
                    <a:pt x="27" y="77"/>
                    <a:pt x="27" y="77"/>
                    <a:pt x="27" y="77"/>
                  </a:cubicBezTo>
                  <a:cubicBezTo>
                    <a:pt x="26" y="78"/>
                    <a:pt x="26" y="79"/>
                    <a:pt x="26" y="79"/>
                  </a:cubicBezTo>
                  <a:cubicBezTo>
                    <a:pt x="27" y="79"/>
                    <a:pt x="27" y="79"/>
                    <a:pt x="28" y="80"/>
                  </a:cubicBezTo>
                  <a:cubicBezTo>
                    <a:pt x="28" y="80"/>
                    <a:pt x="28" y="80"/>
                    <a:pt x="28" y="80"/>
                  </a:cubicBezTo>
                  <a:close/>
                  <a:moveTo>
                    <a:pt x="40" y="84"/>
                  </a:moveTo>
                  <a:cubicBezTo>
                    <a:pt x="40" y="84"/>
                    <a:pt x="40" y="83"/>
                    <a:pt x="40" y="83"/>
                  </a:cubicBezTo>
                  <a:cubicBezTo>
                    <a:pt x="39" y="83"/>
                    <a:pt x="39" y="83"/>
                    <a:pt x="39" y="83"/>
                  </a:cubicBezTo>
                  <a:cubicBezTo>
                    <a:pt x="30" y="86"/>
                    <a:pt x="30" y="86"/>
                    <a:pt x="30" y="86"/>
                  </a:cubicBezTo>
                  <a:cubicBezTo>
                    <a:pt x="28" y="87"/>
                    <a:pt x="26" y="87"/>
                    <a:pt x="25" y="86"/>
                  </a:cubicBezTo>
                  <a:cubicBezTo>
                    <a:pt x="24" y="85"/>
                    <a:pt x="25" y="84"/>
                    <a:pt x="25" y="84"/>
                  </a:cubicBezTo>
                  <a:cubicBezTo>
                    <a:pt x="25" y="84"/>
                    <a:pt x="26" y="84"/>
                    <a:pt x="26" y="84"/>
                  </a:cubicBezTo>
                  <a:cubicBezTo>
                    <a:pt x="26" y="84"/>
                    <a:pt x="26" y="84"/>
                    <a:pt x="26" y="84"/>
                  </a:cubicBezTo>
                  <a:cubicBezTo>
                    <a:pt x="26" y="84"/>
                    <a:pt x="27" y="85"/>
                    <a:pt x="27" y="85"/>
                  </a:cubicBezTo>
                  <a:cubicBezTo>
                    <a:pt x="27" y="85"/>
                    <a:pt x="27" y="85"/>
                    <a:pt x="27" y="85"/>
                  </a:cubicBezTo>
                  <a:cubicBezTo>
                    <a:pt x="28" y="86"/>
                    <a:pt x="29" y="86"/>
                    <a:pt x="31" y="85"/>
                  </a:cubicBezTo>
                  <a:cubicBezTo>
                    <a:pt x="34" y="78"/>
                    <a:pt x="34" y="78"/>
                    <a:pt x="34" y="78"/>
                  </a:cubicBezTo>
                  <a:cubicBezTo>
                    <a:pt x="35" y="77"/>
                    <a:pt x="35" y="77"/>
                    <a:pt x="35" y="77"/>
                  </a:cubicBezTo>
                  <a:cubicBezTo>
                    <a:pt x="35" y="77"/>
                    <a:pt x="35" y="77"/>
                    <a:pt x="34" y="76"/>
                  </a:cubicBezTo>
                  <a:cubicBezTo>
                    <a:pt x="35" y="76"/>
                    <a:pt x="35" y="76"/>
                    <a:pt x="35" y="76"/>
                  </a:cubicBezTo>
                  <a:cubicBezTo>
                    <a:pt x="38" y="79"/>
                    <a:pt x="38" y="79"/>
                    <a:pt x="38" y="79"/>
                  </a:cubicBezTo>
                  <a:cubicBezTo>
                    <a:pt x="37" y="79"/>
                    <a:pt x="37" y="79"/>
                    <a:pt x="37" y="79"/>
                  </a:cubicBezTo>
                  <a:cubicBezTo>
                    <a:pt x="37" y="79"/>
                    <a:pt x="36" y="79"/>
                    <a:pt x="36" y="79"/>
                  </a:cubicBezTo>
                  <a:cubicBezTo>
                    <a:pt x="36" y="79"/>
                    <a:pt x="36" y="79"/>
                    <a:pt x="36" y="79"/>
                  </a:cubicBezTo>
                  <a:cubicBezTo>
                    <a:pt x="33" y="84"/>
                    <a:pt x="33" y="84"/>
                    <a:pt x="33" y="84"/>
                  </a:cubicBezTo>
                  <a:cubicBezTo>
                    <a:pt x="38" y="83"/>
                    <a:pt x="38" y="83"/>
                    <a:pt x="38" y="83"/>
                  </a:cubicBezTo>
                  <a:cubicBezTo>
                    <a:pt x="38" y="83"/>
                    <a:pt x="39" y="82"/>
                    <a:pt x="39" y="82"/>
                  </a:cubicBezTo>
                  <a:cubicBezTo>
                    <a:pt x="39" y="82"/>
                    <a:pt x="39" y="82"/>
                    <a:pt x="39" y="82"/>
                  </a:cubicBezTo>
                  <a:cubicBezTo>
                    <a:pt x="39" y="81"/>
                    <a:pt x="39" y="81"/>
                    <a:pt x="38" y="81"/>
                  </a:cubicBezTo>
                  <a:cubicBezTo>
                    <a:pt x="39" y="81"/>
                    <a:pt x="39" y="81"/>
                    <a:pt x="39" y="81"/>
                  </a:cubicBezTo>
                  <a:cubicBezTo>
                    <a:pt x="40" y="84"/>
                    <a:pt x="40" y="84"/>
                    <a:pt x="40" y="84"/>
                  </a:cubicBezTo>
                  <a:cubicBezTo>
                    <a:pt x="40" y="84"/>
                    <a:pt x="40" y="84"/>
                    <a:pt x="40" y="84"/>
                  </a:cubicBezTo>
                  <a:close/>
                  <a:moveTo>
                    <a:pt x="47" y="97"/>
                  </a:moveTo>
                  <a:cubicBezTo>
                    <a:pt x="46" y="97"/>
                    <a:pt x="45" y="98"/>
                    <a:pt x="44" y="98"/>
                  </a:cubicBezTo>
                  <a:cubicBezTo>
                    <a:pt x="42" y="98"/>
                    <a:pt x="41" y="98"/>
                    <a:pt x="40" y="97"/>
                  </a:cubicBezTo>
                  <a:cubicBezTo>
                    <a:pt x="40" y="96"/>
                    <a:pt x="39" y="95"/>
                    <a:pt x="39" y="94"/>
                  </a:cubicBezTo>
                  <a:cubicBezTo>
                    <a:pt x="39" y="93"/>
                    <a:pt x="40" y="91"/>
                    <a:pt x="41" y="91"/>
                  </a:cubicBezTo>
                  <a:cubicBezTo>
                    <a:pt x="42" y="90"/>
                    <a:pt x="43" y="89"/>
                    <a:pt x="44" y="89"/>
                  </a:cubicBezTo>
                  <a:cubicBezTo>
                    <a:pt x="45" y="89"/>
                    <a:pt x="46" y="89"/>
                    <a:pt x="47" y="90"/>
                  </a:cubicBezTo>
                  <a:cubicBezTo>
                    <a:pt x="48" y="91"/>
                    <a:pt x="49" y="92"/>
                    <a:pt x="49" y="93"/>
                  </a:cubicBezTo>
                  <a:cubicBezTo>
                    <a:pt x="49" y="95"/>
                    <a:pt x="48" y="95"/>
                    <a:pt x="47" y="97"/>
                  </a:cubicBezTo>
                  <a:close/>
                  <a:moveTo>
                    <a:pt x="45" y="96"/>
                  </a:moveTo>
                  <a:cubicBezTo>
                    <a:pt x="46" y="95"/>
                    <a:pt x="47" y="94"/>
                    <a:pt x="47" y="93"/>
                  </a:cubicBezTo>
                  <a:cubicBezTo>
                    <a:pt x="48" y="92"/>
                    <a:pt x="47" y="91"/>
                    <a:pt x="47" y="90"/>
                  </a:cubicBezTo>
                  <a:cubicBezTo>
                    <a:pt x="46" y="90"/>
                    <a:pt x="46" y="89"/>
                    <a:pt x="45" y="90"/>
                  </a:cubicBezTo>
                  <a:cubicBezTo>
                    <a:pt x="44" y="90"/>
                    <a:pt x="44" y="91"/>
                    <a:pt x="43" y="91"/>
                  </a:cubicBezTo>
                  <a:cubicBezTo>
                    <a:pt x="42" y="92"/>
                    <a:pt x="41" y="93"/>
                    <a:pt x="41" y="94"/>
                  </a:cubicBezTo>
                  <a:cubicBezTo>
                    <a:pt x="40" y="95"/>
                    <a:pt x="40" y="96"/>
                    <a:pt x="41" y="97"/>
                  </a:cubicBezTo>
                  <a:cubicBezTo>
                    <a:pt x="42" y="97"/>
                    <a:pt x="42" y="97"/>
                    <a:pt x="43" y="97"/>
                  </a:cubicBezTo>
                  <a:cubicBezTo>
                    <a:pt x="44" y="97"/>
                    <a:pt x="44" y="97"/>
                    <a:pt x="45" y="96"/>
                  </a:cubicBezTo>
                  <a:close/>
                  <a:moveTo>
                    <a:pt x="60" y="97"/>
                  </a:moveTo>
                  <a:cubicBezTo>
                    <a:pt x="59" y="97"/>
                    <a:pt x="59" y="97"/>
                    <a:pt x="59" y="97"/>
                  </a:cubicBezTo>
                  <a:cubicBezTo>
                    <a:pt x="59" y="97"/>
                    <a:pt x="59" y="97"/>
                    <a:pt x="59" y="97"/>
                  </a:cubicBezTo>
                  <a:cubicBezTo>
                    <a:pt x="58" y="97"/>
                    <a:pt x="58" y="97"/>
                    <a:pt x="58" y="96"/>
                  </a:cubicBezTo>
                  <a:cubicBezTo>
                    <a:pt x="58" y="96"/>
                    <a:pt x="58" y="95"/>
                    <a:pt x="58" y="95"/>
                  </a:cubicBezTo>
                  <a:cubicBezTo>
                    <a:pt x="58" y="95"/>
                    <a:pt x="58" y="95"/>
                    <a:pt x="58" y="95"/>
                  </a:cubicBezTo>
                  <a:cubicBezTo>
                    <a:pt x="58" y="94"/>
                    <a:pt x="57" y="94"/>
                    <a:pt x="56" y="95"/>
                  </a:cubicBezTo>
                  <a:cubicBezTo>
                    <a:pt x="54" y="97"/>
                    <a:pt x="54" y="97"/>
                    <a:pt x="54" y="97"/>
                  </a:cubicBezTo>
                  <a:cubicBezTo>
                    <a:pt x="56" y="99"/>
                    <a:pt x="56" y="99"/>
                    <a:pt x="56" y="99"/>
                  </a:cubicBezTo>
                  <a:cubicBezTo>
                    <a:pt x="56" y="99"/>
                    <a:pt x="56" y="99"/>
                    <a:pt x="56" y="99"/>
                  </a:cubicBezTo>
                  <a:cubicBezTo>
                    <a:pt x="54" y="97"/>
                    <a:pt x="54" y="97"/>
                    <a:pt x="54" y="97"/>
                  </a:cubicBezTo>
                  <a:cubicBezTo>
                    <a:pt x="50" y="103"/>
                    <a:pt x="50" y="103"/>
                    <a:pt x="50" y="103"/>
                  </a:cubicBezTo>
                  <a:cubicBezTo>
                    <a:pt x="49" y="103"/>
                    <a:pt x="49" y="104"/>
                    <a:pt x="50" y="105"/>
                  </a:cubicBezTo>
                  <a:cubicBezTo>
                    <a:pt x="50" y="105"/>
                    <a:pt x="50" y="105"/>
                    <a:pt x="50" y="105"/>
                  </a:cubicBezTo>
                  <a:cubicBezTo>
                    <a:pt x="46" y="102"/>
                    <a:pt x="46" y="102"/>
                    <a:pt x="46" y="102"/>
                  </a:cubicBezTo>
                  <a:cubicBezTo>
                    <a:pt x="46" y="101"/>
                    <a:pt x="46" y="101"/>
                    <a:pt x="46" y="101"/>
                  </a:cubicBezTo>
                  <a:cubicBezTo>
                    <a:pt x="47" y="102"/>
                    <a:pt x="48" y="102"/>
                    <a:pt x="48" y="101"/>
                  </a:cubicBezTo>
                  <a:cubicBezTo>
                    <a:pt x="52" y="96"/>
                    <a:pt x="52" y="96"/>
                    <a:pt x="52" y="96"/>
                  </a:cubicBezTo>
                  <a:cubicBezTo>
                    <a:pt x="51" y="95"/>
                    <a:pt x="51" y="95"/>
                    <a:pt x="51" y="95"/>
                  </a:cubicBezTo>
                  <a:cubicBezTo>
                    <a:pt x="52" y="95"/>
                    <a:pt x="52" y="95"/>
                    <a:pt x="52" y="95"/>
                  </a:cubicBezTo>
                  <a:cubicBezTo>
                    <a:pt x="53" y="96"/>
                    <a:pt x="53" y="96"/>
                    <a:pt x="53" y="96"/>
                  </a:cubicBezTo>
                  <a:cubicBezTo>
                    <a:pt x="53" y="95"/>
                    <a:pt x="53" y="95"/>
                    <a:pt x="53" y="95"/>
                  </a:cubicBezTo>
                  <a:cubicBezTo>
                    <a:pt x="54" y="95"/>
                    <a:pt x="55" y="94"/>
                    <a:pt x="56" y="94"/>
                  </a:cubicBezTo>
                  <a:cubicBezTo>
                    <a:pt x="57" y="94"/>
                    <a:pt x="58" y="94"/>
                    <a:pt x="59" y="95"/>
                  </a:cubicBezTo>
                  <a:cubicBezTo>
                    <a:pt x="59" y="95"/>
                    <a:pt x="60" y="95"/>
                    <a:pt x="60" y="96"/>
                  </a:cubicBezTo>
                  <a:cubicBezTo>
                    <a:pt x="60" y="96"/>
                    <a:pt x="60" y="96"/>
                    <a:pt x="60" y="97"/>
                  </a:cubicBezTo>
                  <a:close/>
                  <a:moveTo>
                    <a:pt x="65" y="111"/>
                  </a:moveTo>
                  <a:cubicBezTo>
                    <a:pt x="64" y="113"/>
                    <a:pt x="63" y="113"/>
                    <a:pt x="62" y="113"/>
                  </a:cubicBezTo>
                  <a:cubicBezTo>
                    <a:pt x="61" y="113"/>
                    <a:pt x="60" y="113"/>
                    <a:pt x="59" y="112"/>
                  </a:cubicBezTo>
                  <a:cubicBezTo>
                    <a:pt x="58" y="112"/>
                    <a:pt x="58" y="111"/>
                    <a:pt x="58" y="111"/>
                  </a:cubicBezTo>
                  <a:cubicBezTo>
                    <a:pt x="57" y="111"/>
                    <a:pt x="57" y="110"/>
                    <a:pt x="57" y="110"/>
                  </a:cubicBezTo>
                  <a:cubicBezTo>
                    <a:pt x="56" y="109"/>
                    <a:pt x="56" y="110"/>
                    <a:pt x="56" y="110"/>
                  </a:cubicBezTo>
                  <a:cubicBezTo>
                    <a:pt x="56" y="109"/>
                    <a:pt x="56" y="109"/>
                    <a:pt x="56" y="109"/>
                  </a:cubicBezTo>
                  <a:cubicBezTo>
                    <a:pt x="58" y="105"/>
                    <a:pt x="58" y="105"/>
                    <a:pt x="58" y="105"/>
                  </a:cubicBezTo>
                  <a:cubicBezTo>
                    <a:pt x="58" y="106"/>
                    <a:pt x="58" y="106"/>
                    <a:pt x="58" y="106"/>
                  </a:cubicBezTo>
                  <a:cubicBezTo>
                    <a:pt x="57" y="108"/>
                    <a:pt x="58" y="110"/>
                    <a:pt x="59" y="111"/>
                  </a:cubicBezTo>
                  <a:cubicBezTo>
                    <a:pt x="60" y="112"/>
                    <a:pt x="60" y="112"/>
                    <a:pt x="61" y="112"/>
                  </a:cubicBezTo>
                  <a:cubicBezTo>
                    <a:pt x="62" y="112"/>
                    <a:pt x="62" y="111"/>
                    <a:pt x="62" y="111"/>
                  </a:cubicBezTo>
                  <a:cubicBezTo>
                    <a:pt x="63" y="110"/>
                    <a:pt x="63" y="109"/>
                    <a:pt x="62" y="107"/>
                  </a:cubicBezTo>
                  <a:cubicBezTo>
                    <a:pt x="62" y="105"/>
                    <a:pt x="62" y="105"/>
                    <a:pt x="62" y="105"/>
                  </a:cubicBezTo>
                  <a:cubicBezTo>
                    <a:pt x="61" y="104"/>
                    <a:pt x="61" y="102"/>
                    <a:pt x="62" y="101"/>
                  </a:cubicBezTo>
                  <a:cubicBezTo>
                    <a:pt x="62" y="100"/>
                    <a:pt x="63" y="100"/>
                    <a:pt x="64" y="99"/>
                  </a:cubicBezTo>
                  <a:cubicBezTo>
                    <a:pt x="65" y="99"/>
                    <a:pt x="66" y="99"/>
                    <a:pt x="67" y="100"/>
                  </a:cubicBezTo>
                  <a:cubicBezTo>
                    <a:pt x="67" y="101"/>
                    <a:pt x="68" y="101"/>
                    <a:pt x="68" y="101"/>
                  </a:cubicBezTo>
                  <a:cubicBezTo>
                    <a:pt x="68" y="102"/>
                    <a:pt x="68" y="102"/>
                    <a:pt x="69" y="102"/>
                  </a:cubicBezTo>
                  <a:cubicBezTo>
                    <a:pt x="69" y="102"/>
                    <a:pt x="69" y="102"/>
                    <a:pt x="70" y="102"/>
                  </a:cubicBezTo>
                  <a:cubicBezTo>
                    <a:pt x="70" y="103"/>
                    <a:pt x="70" y="103"/>
                    <a:pt x="70" y="103"/>
                  </a:cubicBezTo>
                  <a:cubicBezTo>
                    <a:pt x="68" y="107"/>
                    <a:pt x="68" y="107"/>
                    <a:pt x="68" y="107"/>
                  </a:cubicBezTo>
                  <a:cubicBezTo>
                    <a:pt x="67" y="106"/>
                    <a:pt x="67" y="106"/>
                    <a:pt x="67" y="106"/>
                  </a:cubicBezTo>
                  <a:cubicBezTo>
                    <a:pt x="68" y="104"/>
                    <a:pt x="68" y="102"/>
                    <a:pt x="66" y="101"/>
                  </a:cubicBezTo>
                  <a:cubicBezTo>
                    <a:pt x="66" y="101"/>
                    <a:pt x="65" y="101"/>
                    <a:pt x="64" y="101"/>
                  </a:cubicBezTo>
                  <a:cubicBezTo>
                    <a:pt x="64" y="101"/>
                    <a:pt x="64" y="101"/>
                    <a:pt x="63" y="101"/>
                  </a:cubicBezTo>
                  <a:cubicBezTo>
                    <a:pt x="63" y="102"/>
                    <a:pt x="63" y="102"/>
                    <a:pt x="63" y="103"/>
                  </a:cubicBezTo>
                  <a:cubicBezTo>
                    <a:pt x="63" y="103"/>
                    <a:pt x="63" y="104"/>
                    <a:pt x="64" y="105"/>
                  </a:cubicBezTo>
                  <a:cubicBezTo>
                    <a:pt x="64" y="107"/>
                    <a:pt x="64" y="107"/>
                    <a:pt x="64" y="107"/>
                  </a:cubicBezTo>
                  <a:cubicBezTo>
                    <a:pt x="66" y="109"/>
                    <a:pt x="66" y="111"/>
                    <a:pt x="65" y="111"/>
                  </a:cubicBezTo>
                  <a:close/>
                  <a:moveTo>
                    <a:pt x="74" y="117"/>
                  </a:moveTo>
                  <a:cubicBezTo>
                    <a:pt x="73" y="118"/>
                    <a:pt x="72" y="119"/>
                    <a:pt x="71" y="119"/>
                  </a:cubicBezTo>
                  <a:cubicBezTo>
                    <a:pt x="70" y="119"/>
                    <a:pt x="69" y="119"/>
                    <a:pt x="68" y="118"/>
                  </a:cubicBezTo>
                  <a:cubicBezTo>
                    <a:pt x="68" y="118"/>
                    <a:pt x="67" y="117"/>
                    <a:pt x="67" y="116"/>
                  </a:cubicBezTo>
                  <a:cubicBezTo>
                    <a:pt x="66" y="115"/>
                    <a:pt x="67" y="113"/>
                    <a:pt x="68" y="112"/>
                  </a:cubicBezTo>
                  <a:cubicBezTo>
                    <a:pt x="68" y="111"/>
                    <a:pt x="69" y="110"/>
                    <a:pt x="70" y="110"/>
                  </a:cubicBezTo>
                  <a:cubicBezTo>
                    <a:pt x="72" y="109"/>
                    <a:pt x="73" y="109"/>
                    <a:pt x="74" y="110"/>
                  </a:cubicBezTo>
                  <a:cubicBezTo>
                    <a:pt x="75" y="111"/>
                    <a:pt x="75" y="111"/>
                    <a:pt x="76" y="112"/>
                  </a:cubicBezTo>
                  <a:cubicBezTo>
                    <a:pt x="76" y="113"/>
                    <a:pt x="76" y="113"/>
                    <a:pt x="76" y="113"/>
                  </a:cubicBezTo>
                  <a:cubicBezTo>
                    <a:pt x="76" y="114"/>
                    <a:pt x="75" y="114"/>
                    <a:pt x="75" y="114"/>
                  </a:cubicBezTo>
                  <a:cubicBezTo>
                    <a:pt x="75" y="114"/>
                    <a:pt x="75" y="114"/>
                    <a:pt x="74" y="114"/>
                  </a:cubicBezTo>
                  <a:cubicBezTo>
                    <a:pt x="74" y="114"/>
                    <a:pt x="74" y="113"/>
                    <a:pt x="74" y="113"/>
                  </a:cubicBezTo>
                  <a:cubicBezTo>
                    <a:pt x="74" y="113"/>
                    <a:pt x="74" y="113"/>
                    <a:pt x="74" y="113"/>
                  </a:cubicBezTo>
                  <a:cubicBezTo>
                    <a:pt x="74" y="112"/>
                    <a:pt x="74" y="112"/>
                    <a:pt x="74" y="111"/>
                  </a:cubicBezTo>
                  <a:cubicBezTo>
                    <a:pt x="74" y="111"/>
                    <a:pt x="74" y="111"/>
                    <a:pt x="73" y="111"/>
                  </a:cubicBezTo>
                  <a:cubicBezTo>
                    <a:pt x="72" y="110"/>
                    <a:pt x="72" y="110"/>
                    <a:pt x="70" y="111"/>
                  </a:cubicBezTo>
                  <a:cubicBezTo>
                    <a:pt x="70" y="111"/>
                    <a:pt x="69" y="111"/>
                    <a:pt x="69" y="112"/>
                  </a:cubicBezTo>
                  <a:cubicBezTo>
                    <a:pt x="68" y="113"/>
                    <a:pt x="68" y="114"/>
                    <a:pt x="68" y="115"/>
                  </a:cubicBezTo>
                  <a:cubicBezTo>
                    <a:pt x="68" y="116"/>
                    <a:pt x="68" y="117"/>
                    <a:pt x="69" y="117"/>
                  </a:cubicBezTo>
                  <a:cubicBezTo>
                    <a:pt x="71" y="118"/>
                    <a:pt x="72" y="118"/>
                    <a:pt x="74" y="117"/>
                  </a:cubicBezTo>
                  <a:cubicBezTo>
                    <a:pt x="74" y="117"/>
                    <a:pt x="74" y="117"/>
                    <a:pt x="74" y="117"/>
                  </a:cubicBezTo>
                  <a:close/>
                  <a:moveTo>
                    <a:pt x="83" y="111"/>
                  </a:moveTo>
                  <a:cubicBezTo>
                    <a:pt x="83" y="111"/>
                    <a:pt x="82" y="111"/>
                    <a:pt x="82" y="111"/>
                  </a:cubicBezTo>
                  <a:cubicBezTo>
                    <a:pt x="82" y="111"/>
                    <a:pt x="82" y="111"/>
                    <a:pt x="81" y="111"/>
                  </a:cubicBezTo>
                  <a:cubicBezTo>
                    <a:pt x="81" y="111"/>
                    <a:pt x="81" y="111"/>
                    <a:pt x="81" y="111"/>
                  </a:cubicBezTo>
                  <a:cubicBezTo>
                    <a:pt x="81" y="110"/>
                    <a:pt x="81" y="110"/>
                    <a:pt x="81" y="110"/>
                  </a:cubicBezTo>
                  <a:cubicBezTo>
                    <a:pt x="81" y="109"/>
                    <a:pt x="81" y="109"/>
                    <a:pt x="82" y="109"/>
                  </a:cubicBezTo>
                  <a:cubicBezTo>
                    <a:pt x="82" y="109"/>
                    <a:pt x="82" y="109"/>
                    <a:pt x="82" y="109"/>
                  </a:cubicBezTo>
                  <a:cubicBezTo>
                    <a:pt x="83" y="109"/>
                    <a:pt x="83" y="110"/>
                    <a:pt x="83" y="110"/>
                  </a:cubicBezTo>
                  <a:cubicBezTo>
                    <a:pt x="83" y="111"/>
                    <a:pt x="83" y="111"/>
                    <a:pt x="83" y="111"/>
                  </a:cubicBezTo>
                  <a:close/>
                  <a:moveTo>
                    <a:pt x="78" y="123"/>
                  </a:moveTo>
                  <a:cubicBezTo>
                    <a:pt x="74" y="121"/>
                    <a:pt x="74" y="121"/>
                    <a:pt x="74" y="121"/>
                  </a:cubicBezTo>
                  <a:cubicBezTo>
                    <a:pt x="74" y="121"/>
                    <a:pt x="74" y="121"/>
                    <a:pt x="74" y="121"/>
                  </a:cubicBezTo>
                  <a:cubicBezTo>
                    <a:pt x="75" y="121"/>
                    <a:pt x="76" y="121"/>
                    <a:pt x="76" y="120"/>
                  </a:cubicBezTo>
                  <a:cubicBezTo>
                    <a:pt x="78" y="115"/>
                    <a:pt x="78" y="115"/>
                    <a:pt x="78" y="115"/>
                  </a:cubicBezTo>
                  <a:cubicBezTo>
                    <a:pt x="79" y="115"/>
                    <a:pt x="79" y="114"/>
                    <a:pt x="78" y="114"/>
                  </a:cubicBezTo>
                  <a:cubicBezTo>
                    <a:pt x="78" y="114"/>
                    <a:pt x="78" y="114"/>
                    <a:pt x="78" y="114"/>
                  </a:cubicBezTo>
                  <a:cubicBezTo>
                    <a:pt x="78" y="113"/>
                    <a:pt x="78" y="113"/>
                    <a:pt x="78" y="113"/>
                  </a:cubicBezTo>
                  <a:cubicBezTo>
                    <a:pt x="81" y="114"/>
                    <a:pt x="81" y="114"/>
                    <a:pt x="81" y="114"/>
                  </a:cubicBezTo>
                  <a:cubicBezTo>
                    <a:pt x="78" y="121"/>
                    <a:pt x="78" y="121"/>
                    <a:pt x="78" y="121"/>
                  </a:cubicBezTo>
                  <a:cubicBezTo>
                    <a:pt x="77" y="122"/>
                    <a:pt x="78" y="123"/>
                    <a:pt x="78" y="123"/>
                  </a:cubicBezTo>
                  <a:cubicBezTo>
                    <a:pt x="78" y="123"/>
                    <a:pt x="78" y="123"/>
                    <a:pt x="78" y="123"/>
                  </a:cubicBezTo>
                  <a:close/>
                  <a:moveTo>
                    <a:pt x="89" y="124"/>
                  </a:moveTo>
                  <a:cubicBezTo>
                    <a:pt x="88" y="125"/>
                    <a:pt x="87" y="125"/>
                    <a:pt x="86" y="126"/>
                  </a:cubicBezTo>
                  <a:cubicBezTo>
                    <a:pt x="85" y="126"/>
                    <a:pt x="84" y="126"/>
                    <a:pt x="84" y="126"/>
                  </a:cubicBezTo>
                  <a:cubicBezTo>
                    <a:pt x="82" y="125"/>
                    <a:pt x="82" y="125"/>
                    <a:pt x="82" y="124"/>
                  </a:cubicBezTo>
                  <a:cubicBezTo>
                    <a:pt x="81" y="123"/>
                    <a:pt x="81" y="121"/>
                    <a:pt x="82" y="120"/>
                  </a:cubicBezTo>
                  <a:cubicBezTo>
                    <a:pt x="82" y="119"/>
                    <a:pt x="83" y="118"/>
                    <a:pt x="84" y="117"/>
                  </a:cubicBezTo>
                  <a:cubicBezTo>
                    <a:pt x="85" y="117"/>
                    <a:pt x="86" y="117"/>
                    <a:pt x="87" y="117"/>
                  </a:cubicBezTo>
                  <a:cubicBezTo>
                    <a:pt x="88" y="118"/>
                    <a:pt x="89" y="119"/>
                    <a:pt x="89" y="119"/>
                  </a:cubicBezTo>
                  <a:cubicBezTo>
                    <a:pt x="90" y="120"/>
                    <a:pt x="90" y="121"/>
                    <a:pt x="89" y="122"/>
                  </a:cubicBezTo>
                  <a:cubicBezTo>
                    <a:pt x="83" y="119"/>
                    <a:pt x="83" y="119"/>
                    <a:pt x="83" y="119"/>
                  </a:cubicBezTo>
                  <a:cubicBezTo>
                    <a:pt x="83" y="121"/>
                    <a:pt x="83" y="122"/>
                    <a:pt x="83" y="123"/>
                  </a:cubicBezTo>
                  <a:cubicBezTo>
                    <a:pt x="83" y="124"/>
                    <a:pt x="84" y="124"/>
                    <a:pt x="84" y="125"/>
                  </a:cubicBezTo>
                  <a:cubicBezTo>
                    <a:pt x="85" y="125"/>
                    <a:pt x="86" y="125"/>
                    <a:pt x="86" y="125"/>
                  </a:cubicBezTo>
                  <a:cubicBezTo>
                    <a:pt x="88" y="125"/>
                    <a:pt x="88" y="124"/>
                    <a:pt x="89" y="124"/>
                  </a:cubicBezTo>
                  <a:cubicBezTo>
                    <a:pt x="89" y="124"/>
                    <a:pt x="89" y="124"/>
                    <a:pt x="89" y="124"/>
                  </a:cubicBezTo>
                  <a:close/>
                  <a:moveTo>
                    <a:pt x="88" y="120"/>
                  </a:moveTo>
                  <a:cubicBezTo>
                    <a:pt x="88" y="119"/>
                    <a:pt x="88" y="118"/>
                    <a:pt x="87" y="117"/>
                  </a:cubicBezTo>
                  <a:cubicBezTo>
                    <a:pt x="86" y="117"/>
                    <a:pt x="84" y="117"/>
                    <a:pt x="84" y="119"/>
                  </a:cubicBezTo>
                  <a:cubicBezTo>
                    <a:pt x="88" y="120"/>
                    <a:pt x="88" y="120"/>
                    <a:pt x="88" y="120"/>
                  </a:cubicBezTo>
                  <a:close/>
                  <a:moveTo>
                    <a:pt x="98" y="131"/>
                  </a:moveTo>
                  <a:cubicBezTo>
                    <a:pt x="94" y="129"/>
                    <a:pt x="94" y="129"/>
                    <a:pt x="94" y="129"/>
                  </a:cubicBezTo>
                  <a:cubicBezTo>
                    <a:pt x="94" y="129"/>
                    <a:pt x="94" y="129"/>
                    <a:pt x="94" y="129"/>
                  </a:cubicBezTo>
                  <a:cubicBezTo>
                    <a:pt x="95" y="129"/>
                    <a:pt x="96" y="129"/>
                    <a:pt x="96" y="128"/>
                  </a:cubicBezTo>
                  <a:cubicBezTo>
                    <a:pt x="98" y="123"/>
                    <a:pt x="98" y="123"/>
                    <a:pt x="98" y="123"/>
                  </a:cubicBezTo>
                  <a:cubicBezTo>
                    <a:pt x="98" y="123"/>
                    <a:pt x="98" y="123"/>
                    <a:pt x="98" y="122"/>
                  </a:cubicBezTo>
                  <a:cubicBezTo>
                    <a:pt x="98" y="122"/>
                    <a:pt x="97" y="122"/>
                    <a:pt x="97" y="121"/>
                  </a:cubicBezTo>
                  <a:cubicBezTo>
                    <a:pt x="96" y="121"/>
                    <a:pt x="95" y="121"/>
                    <a:pt x="94" y="122"/>
                  </a:cubicBezTo>
                  <a:cubicBezTo>
                    <a:pt x="93" y="127"/>
                    <a:pt x="93" y="127"/>
                    <a:pt x="93" y="127"/>
                  </a:cubicBezTo>
                  <a:cubicBezTo>
                    <a:pt x="92" y="128"/>
                    <a:pt x="93" y="129"/>
                    <a:pt x="94" y="129"/>
                  </a:cubicBezTo>
                  <a:cubicBezTo>
                    <a:pt x="94" y="129"/>
                    <a:pt x="94" y="129"/>
                    <a:pt x="94" y="129"/>
                  </a:cubicBezTo>
                  <a:cubicBezTo>
                    <a:pt x="90" y="128"/>
                    <a:pt x="90" y="128"/>
                    <a:pt x="90" y="128"/>
                  </a:cubicBezTo>
                  <a:cubicBezTo>
                    <a:pt x="90" y="127"/>
                    <a:pt x="90" y="127"/>
                    <a:pt x="90" y="127"/>
                  </a:cubicBezTo>
                  <a:cubicBezTo>
                    <a:pt x="90" y="128"/>
                    <a:pt x="91" y="127"/>
                    <a:pt x="91" y="127"/>
                  </a:cubicBezTo>
                  <a:cubicBezTo>
                    <a:pt x="93" y="121"/>
                    <a:pt x="93" y="121"/>
                    <a:pt x="93" y="121"/>
                  </a:cubicBezTo>
                  <a:cubicBezTo>
                    <a:pt x="93" y="121"/>
                    <a:pt x="93" y="121"/>
                    <a:pt x="93" y="121"/>
                  </a:cubicBezTo>
                  <a:cubicBezTo>
                    <a:pt x="93" y="121"/>
                    <a:pt x="93" y="120"/>
                    <a:pt x="92" y="120"/>
                  </a:cubicBezTo>
                  <a:cubicBezTo>
                    <a:pt x="92" y="120"/>
                    <a:pt x="92" y="120"/>
                    <a:pt x="92" y="120"/>
                  </a:cubicBezTo>
                  <a:cubicBezTo>
                    <a:pt x="96" y="120"/>
                    <a:pt x="96" y="120"/>
                    <a:pt x="96" y="120"/>
                  </a:cubicBezTo>
                  <a:cubicBezTo>
                    <a:pt x="95" y="121"/>
                    <a:pt x="95" y="121"/>
                    <a:pt x="95" y="121"/>
                  </a:cubicBezTo>
                  <a:cubicBezTo>
                    <a:pt x="96" y="121"/>
                    <a:pt x="98" y="121"/>
                    <a:pt x="99" y="121"/>
                  </a:cubicBezTo>
                  <a:cubicBezTo>
                    <a:pt x="100" y="121"/>
                    <a:pt x="101" y="123"/>
                    <a:pt x="100" y="125"/>
                  </a:cubicBezTo>
                  <a:cubicBezTo>
                    <a:pt x="98" y="129"/>
                    <a:pt x="98" y="129"/>
                    <a:pt x="98" y="129"/>
                  </a:cubicBezTo>
                  <a:cubicBezTo>
                    <a:pt x="98" y="130"/>
                    <a:pt x="98" y="131"/>
                    <a:pt x="98" y="131"/>
                  </a:cubicBezTo>
                  <a:cubicBezTo>
                    <a:pt x="98" y="131"/>
                    <a:pt x="98" y="131"/>
                    <a:pt x="98" y="131"/>
                  </a:cubicBezTo>
                  <a:close/>
                  <a:moveTo>
                    <a:pt x="109" y="130"/>
                  </a:moveTo>
                  <a:cubicBezTo>
                    <a:pt x="108" y="131"/>
                    <a:pt x="107" y="132"/>
                    <a:pt x="107" y="132"/>
                  </a:cubicBezTo>
                  <a:cubicBezTo>
                    <a:pt x="106" y="133"/>
                    <a:pt x="105" y="133"/>
                    <a:pt x="104" y="133"/>
                  </a:cubicBezTo>
                  <a:cubicBezTo>
                    <a:pt x="103" y="132"/>
                    <a:pt x="102" y="132"/>
                    <a:pt x="102" y="131"/>
                  </a:cubicBezTo>
                  <a:cubicBezTo>
                    <a:pt x="101" y="129"/>
                    <a:pt x="101" y="128"/>
                    <a:pt x="101" y="127"/>
                  </a:cubicBezTo>
                  <a:cubicBezTo>
                    <a:pt x="102" y="126"/>
                    <a:pt x="102" y="125"/>
                    <a:pt x="103" y="124"/>
                  </a:cubicBezTo>
                  <a:cubicBezTo>
                    <a:pt x="104" y="123"/>
                    <a:pt x="106" y="123"/>
                    <a:pt x="107" y="123"/>
                  </a:cubicBezTo>
                  <a:cubicBezTo>
                    <a:pt x="108" y="123"/>
                    <a:pt x="108" y="123"/>
                    <a:pt x="109" y="124"/>
                  </a:cubicBezTo>
                  <a:cubicBezTo>
                    <a:pt x="109" y="125"/>
                    <a:pt x="110" y="125"/>
                    <a:pt x="109" y="126"/>
                  </a:cubicBezTo>
                  <a:cubicBezTo>
                    <a:pt x="109" y="126"/>
                    <a:pt x="109" y="126"/>
                    <a:pt x="109" y="126"/>
                  </a:cubicBezTo>
                  <a:cubicBezTo>
                    <a:pt x="108" y="126"/>
                    <a:pt x="108" y="126"/>
                    <a:pt x="108" y="126"/>
                  </a:cubicBezTo>
                  <a:cubicBezTo>
                    <a:pt x="108" y="126"/>
                    <a:pt x="108" y="126"/>
                    <a:pt x="108" y="126"/>
                  </a:cubicBezTo>
                  <a:cubicBezTo>
                    <a:pt x="108" y="125"/>
                    <a:pt x="108" y="125"/>
                    <a:pt x="108" y="125"/>
                  </a:cubicBezTo>
                  <a:cubicBezTo>
                    <a:pt x="108" y="125"/>
                    <a:pt x="108" y="124"/>
                    <a:pt x="108" y="124"/>
                  </a:cubicBezTo>
                  <a:cubicBezTo>
                    <a:pt x="107" y="123"/>
                    <a:pt x="107" y="123"/>
                    <a:pt x="107" y="123"/>
                  </a:cubicBezTo>
                  <a:cubicBezTo>
                    <a:pt x="106" y="123"/>
                    <a:pt x="105" y="123"/>
                    <a:pt x="104" y="124"/>
                  </a:cubicBezTo>
                  <a:cubicBezTo>
                    <a:pt x="104" y="124"/>
                    <a:pt x="104" y="125"/>
                    <a:pt x="103" y="126"/>
                  </a:cubicBezTo>
                  <a:cubicBezTo>
                    <a:pt x="103" y="127"/>
                    <a:pt x="103" y="128"/>
                    <a:pt x="104" y="129"/>
                  </a:cubicBezTo>
                  <a:cubicBezTo>
                    <a:pt x="104" y="129"/>
                    <a:pt x="105" y="130"/>
                    <a:pt x="106" y="130"/>
                  </a:cubicBezTo>
                  <a:cubicBezTo>
                    <a:pt x="106" y="131"/>
                    <a:pt x="107" y="131"/>
                    <a:pt x="109" y="130"/>
                  </a:cubicBezTo>
                  <a:cubicBezTo>
                    <a:pt x="109" y="130"/>
                    <a:pt x="109" y="130"/>
                    <a:pt x="109" y="130"/>
                  </a:cubicBezTo>
                  <a:close/>
                  <a:moveTo>
                    <a:pt x="119" y="132"/>
                  </a:moveTo>
                  <a:cubicBezTo>
                    <a:pt x="118" y="133"/>
                    <a:pt x="118" y="133"/>
                    <a:pt x="117" y="134"/>
                  </a:cubicBezTo>
                  <a:cubicBezTo>
                    <a:pt x="116" y="134"/>
                    <a:pt x="115" y="135"/>
                    <a:pt x="114" y="134"/>
                  </a:cubicBezTo>
                  <a:cubicBezTo>
                    <a:pt x="113" y="134"/>
                    <a:pt x="112" y="133"/>
                    <a:pt x="112" y="133"/>
                  </a:cubicBezTo>
                  <a:cubicBezTo>
                    <a:pt x="111" y="131"/>
                    <a:pt x="111" y="130"/>
                    <a:pt x="111" y="129"/>
                  </a:cubicBezTo>
                  <a:cubicBezTo>
                    <a:pt x="112" y="128"/>
                    <a:pt x="112" y="127"/>
                    <a:pt x="113" y="126"/>
                  </a:cubicBezTo>
                  <a:cubicBezTo>
                    <a:pt x="114" y="125"/>
                    <a:pt x="115" y="125"/>
                    <a:pt x="116" y="125"/>
                  </a:cubicBezTo>
                  <a:cubicBezTo>
                    <a:pt x="118" y="125"/>
                    <a:pt x="118" y="126"/>
                    <a:pt x="119" y="127"/>
                  </a:cubicBezTo>
                  <a:cubicBezTo>
                    <a:pt x="119" y="127"/>
                    <a:pt x="120" y="128"/>
                    <a:pt x="119" y="129"/>
                  </a:cubicBezTo>
                  <a:cubicBezTo>
                    <a:pt x="113" y="128"/>
                    <a:pt x="113" y="128"/>
                    <a:pt x="113" y="128"/>
                  </a:cubicBezTo>
                  <a:cubicBezTo>
                    <a:pt x="112" y="129"/>
                    <a:pt x="113" y="131"/>
                    <a:pt x="113" y="131"/>
                  </a:cubicBezTo>
                  <a:cubicBezTo>
                    <a:pt x="114" y="132"/>
                    <a:pt x="114" y="133"/>
                    <a:pt x="115" y="133"/>
                  </a:cubicBezTo>
                  <a:cubicBezTo>
                    <a:pt x="116" y="133"/>
                    <a:pt x="116" y="133"/>
                    <a:pt x="117" y="133"/>
                  </a:cubicBezTo>
                  <a:cubicBezTo>
                    <a:pt x="118" y="133"/>
                    <a:pt x="118" y="132"/>
                    <a:pt x="119" y="132"/>
                  </a:cubicBezTo>
                  <a:cubicBezTo>
                    <a:pt x="119" y="132"/>
                    <a:pt x="119" y="132"/>
                    <a:pt x="119" y="132"/>
                  </a:cubicBezTo>
                  <a:close/>
                  <a:moveTo>
                    <a:pt x="117" y="129"/>
                  </a:moveTo>
                  <a:cubicBezTo>
                    <a:pt x="117" y="127"/>
                    <a:pt x="116" y="126"/>
                    <a:pt x="115" y="126"/>
                  </a:cubicBezTo>
                  <a:cubicBezTo>
                    <a:pt x="114" y="125"/>
                    <a:pt x="113" y="126"/>
                    <a:pt x="112" y="128"/>
                  </a:cubicBezTo>
                  <a:cubicBezTo>
                    <a:pt x="117" y="129"/>
                    <a:pt x="117" y="129"/>
                    <a:pt x="117" y="129"/>
                  </a:cubicBezTo>
                  <a:close/>
                  <a:moveTo>
                    <a:pt x="133" y="135"/>
                  </a:moveTo>
                  <a:cubicBezTo>
                    <a:pt x="132" y="136"/>
                    <a:pt x="132" y="136"/>
                    <a:pt x="132" y="136"/>
                  </a:cubicBezTo>
                  <a:cubicBezTo>
                    <a:pt x="132" y="137"/>
                    <a:pt x="131" y="137"/>
                    <a:pt x="131" y="137"/>
                  </a:cubicBezTo>
                  <a:cubicBezTo>
                    <a:pt x="130" y="137"/>
                    <a:pt x="130" y="136"/>
                    <a:pt x="130" y="135"/>
                  </a:cubicBezTo>
                  <a:cubicBezTo>
                    <a:pt x="130" y="135"/>
                    <a:pt x="129" y="136"/>
                    <a:pt x="128" y="136"/>
                  </a:cubicBezTo>
                  <a:cubicBezTo>
                    <a:pt x="128" y="136"/>
                    <a:pt x="127" y="136"/>
                    <a:pt x="127" y="136"/>
                  </a:cubicBezTo>
                  <a:cubicBezTo>
                    <a:pt x="126" y="136"/>
                    <a:pt x="126" y="136"/>
                    <a:pt x="125" y="135"/>
                  </a:cubicBezTo>
                  <a:cubicBezTo>
                    <a:pt x="125" y="135"/>
                    <a:pt x="125" y="135"/>
                    <a:pt x="125" y="134"/>
                  </a:cubicBezTo>
                  <a:cubicBezTo>
                    <a:pt x="125" y="133"/>
                    <a:pt x="126" y="132"/>
                    <a:pt x="127" y="131"/>
                  </a:cubicBezTo>
                  <a:cubicBezTo>
                    <a:pt x="128" y="131"/>
                    <a:pt x="129" y="130"/>
                    <a:pt x="130" y="130"/>
                  </a:cubicBezTo>
                  <a:cubicBezTo>
                    <a:pt x="130" y="129"/>
                    <a:pt x="130" y="129"/>
                    <a:pt x="130" y="129"/>
                  </a:cubicBezTo>
                  <a:cubicBezTo>
                    <a:pt x="130" y="128"/>
                    <a:pt x="130" y="127"/>
                    <a:pt x="129" y="127"/>
                  </a:cubicBezTo>
                  <a:cubicBezTo>
                    <a:pt x="128" y="127"/>
                    <a:pt x="128" y="127"/>
                    <a:pt x="128" y="128"/>
                  </a:cubicBezTo>
                  <a:cubicBezTo>
                    <a:pt x="128" y="128"/>
                    <a:pt x="128" y="128"/>
                    <a:pt x="128" y="128"/>
                  </a:cubicBezTo>
                  <a:cubicBezTo>
                    <a:pt x="128" y="129"/>
                    <a:pt x="128" y="129"/>
                    <a:pt x="128" y="129"/>
                  </a:cubicBezTo>
                  <a:cubicBezTo>
                    <a:pt x="128" y="129"/>
                    <a:pt x="128" y="129"/>
                    <a:pt x="127" y="129"/>
                  </a:cubicBezTo>
                  <a:cubicBezTo>
                    <a:pt x="127" y="130"/>
                    <a:pt x="127" y="130"/>
                    <a:pt x="126" y="130"/>
                  </a:cubicBezTo>
                  <a:cubicBezTo>
                    <a:pt x="126" y="130"/>
                    <a:pt x="126" y="130"/>
                    <a:pt x="126" y="129"/>
                  </a:cubicBezTo>
                  <a:cubicBezTo>
                    <a:pt x="125" y="129"/>
                    <a:pt x="125" y="129"/>
                    <a:pt x="126" y="129"/>
                  </a:cubicBezTo>
                  <a:cubicBezTo>
                    <a:pt x="126" y="128"/>
                    <a:pt x="126" y="128"/>
                    <a:pt x="127" y="127"/>
                  </a:cubicBezTo>
                  <a:cubicBezTo>
                    <a:pt x="128" y="127"/>
                    <a:pt x="128" y="127"/>
                    <a:pt x="129" y="127"/>
                  </a:cubicBezTo>
                  <a:cubicBezTo>
                    <a:pt x="130" y="127"/>
                    <a:pt x="131" y="127"/>
                    <a:pt x="132" y="128"/>
                  </a:cubicBezTo>
                  <a:cubicBezTo>
                    <a:pt x="132" y="128"/>
                    <a:pt x="132" y="129"/>
                    <a:pt x="132" y="130"/>
                  </a:cubicBezTo>
                  <a:cubicBezTo>
                    <a:pt x="132" y="135"/>
                    <a:pt x="132" y="135"/>
                    <a:pt x="132" y="135"/>
                  </a:cubicBezTo>
                  <a:cubicBezTo>
                    <a:pt x="132" y="135"/>
                    <a:pt x="132" y="135"/>
                    <a:pt x="132" y="135"/>
                  </a:cubicBezTo>
                  <a:cubicBezTo>
                    <a:pt x="132" y="135"/>
                    <a:pt x="132" y="135"/>
                    <a:pt x="133" y="135"/>
                  </a:cubicBezTo>
                  <a:cubicBezTo>
                    <a:pt x="133" y="135"/>
                    <a:pt x="133" y="135"/>
                    <a:pt x="133" y="135"/>
                  </a:cubicBezTo>
                  <a:close/>
                  <a:moveTo>
                    <a:pt x="130" y="134"/>
                  </a:moveTo>
                  <a:cubicBezTo>
                    <a:pt x="130" y="131"/>
                    <a:pt x="130" y="131"/>
                    <a:pt x="130" y="131"/>
                  </a:cubicBezTo>
                  <a:cubicBezTo>
                    <a:pt x="129" y="131"/>
                    <a:pt x="128" y="131"/>
                    <a:pt x="128" y="131"/>
                  </a:cubicBezTo>
                  <a:cubicBezTo>
                    <a:pt x="127" y="132"/>
                    <a:pt x="126" y="132"/>
                    <a:pt x="126" y="133"/>
                  </a:cubicBezTo>
                  <a:cubicBezTo>
                    <a:pt x="126" y="134"/>
                    <a:pt x="127" y="135"/>
                    <a:pt x="128" y="135"/>
                  </a:cubicBezTo>
                  <a:cubicBezTo>
                    <a:pt x="128" y="135"/>
                    <a:pt x="129" y="135"/>
                    <a:pt x="130" y="134"/>
                  </a:cubicBezTo>
                  <a:close/>
                  <a:moveTo>
                    <a:pt x="144" y="136"/>
                  </a:moveTo>
                  <a:cubicBezTo>
                    <a:pt x="140" y="136"/>
                    <a:pt x="140" y="136"/>
                    <a:pt x="140" y="136"/>
                  </a:cubicBezTo>
                  <a:cubicBezTo>
                    <a:pt x="140" y="136"/>
                    <a:pt x="140" y="136"/>
                    <a:pt x="140" y="136"/>
                  </a:cubicBezTo>
                  <a:cubicBezTo>
                    <a:pt x="140" y="136"/>
                    <a:pt x="141" y="135"/>
                    <a:pt x="141" y="135"/>
                  </a:cubicBezTo>
                  <a:cubicBezTo>
                    <a:pt x="141" y="129"/>
                    <a:pt x="141" y="129"/>
                    <a:pt x="141" y="129"/>
                  </a:cubicBezTo>
                  <a:cubicBezTo>
                    <a:pt x="141" y="129"/>
                    <a:pt x="141" y="129"/>
                    <a:pt x="140" y="128"/>
                  </a:cubicBezTo>
                  <a:cubicBezTo>
                    <a:pt x="140" y="128"/>
                    <a:pt x="140" y="128"/>
                    <a:pt x="139" y="128"/>
                  </a:cubicBezTo>
                  <a:cubicBezTo>
                    <a:pt x="138" y="128"/>
                    <a:pt x="138" y="128"/>
                    <a:pt x="137" y="129"/>
                  </a:cubicBezTo>
                  <a:cubicBezTo>
                    <a:pt x="137" y="135"/>
                    <a:pt x="137" y="135"/>
                    <a:pt x="137" y="135"/>
                  </a:cubicBezTo>
                  <a:cubicBezTo>
                    <a:pt x="137" y="135"/>
                    <a:pt x="137" y="136"/>
                    <a:pt x="138" y="136"/>
                  </a:cubicBezTo>
                  <a:cubicBezTo>
                    <a:pt x="138" y="136"/>
                    <a:pt x="138" y="136"/>
                    <a:pt x="138" y="136"/>
                  </a:cubicBezTo>
                  <a:cubicBezTo>
                    <a:pt x="134" y="136"/>
                    <a:pt x="134" y="136"/>
                    <a:pt x="134" y="136"/>
                  </a:cubicBezTo>
                  <a:cubicBezTo>
                    <a:pt x="134" y="136"/>
                    <a:pt x="134" y="136"/>
                    <a:pt x="134" y="136"/>
                  </a:cubicBezTo>
                  <a:cubicBezTo>
                    <a:pt x="134" y="136"/>
                    <a:pt x="135" y="135"/>
                    <a:pt x="135" y="135"/>
                  </a:cubicBezTo>
                  <a:cubicBezTo>
                    <a:pt x="135" y="129"/>
                    <a:pt x="135" y="129"/>
                    <a:pt x="135" y="129"/>
                  </a:cubicBezTo>
                  <a:cubicBezTo>
                    <a:pt x="135" y="129"/>
                    <a:pt x="135" y="128"/>
                    <a:pt x="134" y="128"/>
                  </a:cubicBezTo>
                  <a:cubicBezTo>
                    <a:pt x="134" y="128"/>
                    <a:pt x="134" y="128"/>
                    <a:pt x="133" y="128"/>
                  </a:cubicBezTo>
                  <a:cubicBezTo>
                    <a:pt x="133" y="128"/>
                    <a:pt x="133" y="128"/>
                    <a:pt x="133" y="128"/>
                  </a:cubicBezTo>
                  <a:cubicBezTo>
                    <a:pt x="136" y="127"/>
                    <a:pt x="136" y="127"/>
                    <a:pt x="136" y="127"/>
                  </a:cubicBezTo>
                  <a:cubicBezTo>
                    <a:pt x="136" y="128"/>
                    <a:pt x="136" y="128"/>
                    <a:pt x="136" y="128"/>
                  </a:cubicBezTo>
                  <a:cubicBezTo>
                    <a:pt x="137" y="127"/>
                    <a:pt x="138" y="127"/>
                    <a:pt x="140" y="127"/>
                  </a:cubicBezTo>
                  <a:cubicBezTo>
                    <a:pt x="141" y="127"/>
                    <a:pt x="142" y="127"/>
                    <a:pt x="142" y="130"/>
                  </a:cubicBezTo>
                  <a:cubicBezTo>
                    <a:pt x="142" y="135"/>
                    <a:pt x="142" y="135"/>
                    <a:pt x="142" y="135"/>
                  </a:cubicBezTo>
                  <a:cubicBezTo>
                    <a:pt x="143" y="135"/>
                    <a:pt x="143" y="136"/>
                    <a:pt x="144" y="136"/>
                  </a:cubicBezTo>
                  <a:cubicBezTo>
                    <a:pt x="144" y="136"/>
                    <a:pt x="144" y="136"/>
                    <a:pt x="144" y="136"/>
                  </a:cubicBezTo>
                  <a:close/>
                  <a:moveTo>
                    <a:pt x="155" y="134"/>
                  </a:moveTo>
                  <a:cubicBezTo>
                    <a:pt x="154" y="135"/>
                    <a:pt x="153" y="135"/>
                    <a:pt x="152" y="136"/>
                  </a:cubicBezTo>
                  <a:cubicBezTo>
                    <a:pt x="152" y="134"/>
                    <a:pt x="152" y="134"/>
                    <a:pt x="152" y="134"/>
                  </a:cubicBezTo>
                  <a:cubicBezTo>
                    <a:pt x="151" y="135"/>
                    <a:pt x="150" y="136"/>
                    <a:pt x="149" y="136"/>
                  </a:cubicBezTo>
                  <a:cubicBezTo>
                    <a:pt x="148" y="136"/>
                    <a:pt x="148" y="136"/>
                    <a:pt x="147" y="135"/>
                  </a:cubicBezTo>
                  <a:cubicBezTo>
                    <a:pt x="146" y="134"/>
                    <a:pt x="145" y="133"/>
                    <a:pt x="145" y="131"/>
                  </a:cubicBezTo>
                  <a:cubicBezTo>
                    <a:pt x="145" y="130"/>
                    <a:pt x="146" y="129"/>
                    <a:pt x="146" y="128"/>
                  </a:cubicBezTo>
                  <a:cubicBezTo>
                    <a:pt x="146" y="127"/>
                    <a:pt x="148" y="126"/>
                    <a:pt x="149" y="126"/>
                  </a:cubicBezTo>
                  <a:cubicBezTo>
                    <a:pt x="150" y="126"/>
                    <a:pt x="150" y="126"/>
                    <a:pt x="151" y="127"/>
                  </a:cubicBezTo>
                  <a:cubicBezTo>
                    <a:pt x="150" y="124"/>
                    <a:pt x="150" y="124"/>
                    <a:pt x="150" y="124"/>
                  </a:cubicBezTo>
                  <a:cubicBezTo>
                    <a:pt x="150" y="123"/>
                    <a:pt x="150" y="123"/>
                    <a:pt x="150" y="123"/>
                  </a:cubicBezTo>
                  <a:cubicBezTo>
                    <a:pt x="150" y="123"/>
                    <a:pt x="150" y="123"/>
                    <a:pt x="149" y="123"/>
                  </a:cubicBezTo>
                  <a:cubicBezTo>
                    <a:pt x="149" y="123"/>
                    <a:pt x="149" y="123"/>
                    <a:pt x="149" y="123"/>
                  </a:cubicBezTo>
                  <a:cubicBezTo>
                    <a:pt x="150" y="123"/>
                    <a:pt x="150" y="122"/>
                    <a:pt x="152" y="121"/>
                  </a:cubicBezTo>
                  <a:cubicBezTo>
                    <a:pt x="153" y="133"/>
                    <a:pt x="153" y="133"/>
                    <a:pt x="153" y="133"/>
                  </a:cubicBezTo>
                  <a:cubicBezTo>
                    <a:pt x="153" y="134"/>
                    <a:pt x="153" y="134"/>
                    <a:pt x="153" y="134"/>
                  </a:cubicBezTo>
                  <a:cubicBezTo>
                    <a:pt x="154" y="134"/>
                    <a:pt x="155" y="134"/>
                    <a:pt x="155" y="134"/>
                  </a:cubicBezTo>
                  <a:cubicBezTo>
                    <a:pt x="155" y="134"/>
                    <a:pt x="155" y="134"/>
                    <a:pt x="155" y="134"/>
                  </a:cubicBezTo>
                  <a:close/>
                  <a:moveTo>
                    <a:pt x="152" y="133"/>
                  </a:moveTo>
                  <a:cubicBezTo>
                    <a:pt x="152" y="129"/>
                    <a:pt x="152" y="129"/>
                    <a:pt x="152" y="129"/>
                  </a:cubicBezTo>
                  <a:cubicBezTo>
                    <a:pt x="152" y="128"/>
                    <a:pt x="151" y="128"/>
                    <a:pt x="151" y="127"/>
                  </a:cubicBezTo>
                  <a:cubicBezTo>
                    <a:pt x="150" y="127"/>
                    <a:pt x="150" y="127"/>
                    <a:pt x="149" y="127"/>
                  </a:cubicBezTo>
                  <a:cubicBezTo>
                    <a:pt x="148" y="127"/>
                    <a:pt x="148" y="127"/>
                    <a:pt x="147" y="128"/>
                  </a:cubicBezTo>
                  <a:cubicBezTo>
                    <a:pt x="147" y="129"/>
                    <a:pt x="147" y="130"/>
                    <a:pt x="147" y="131"/>
                  </a:cubicBezTo>
                  <a:cubicBezTo>
                    <a:pt x="147" y="132"/>
                    <a:pt x="147" y="133"/>
                    <a:pt x="148" y="134"/>
                  </a:cubicBezTo>
                  <a:cubicBezTo>
                    <a:pt x="148" y="135"/>
                    <a:pt x="149" y="135"/>
                    <a:pt x="150" y="135"/>
                  </a:cubicBezTo>
                  <a:cubicBezTo>
                    <a:pt x="150" y="135"/>
                    <a:pt x="150" y="135"/>
                    <a:pt x="151" y="135"/>
                  </a:cubicBezTo>
                  <a:cubicBezTo>
                    <a:pt x="152" y="134"/>
                    <a:pt x="152" y="134"/>
                    <a:pt x="152" y="133"/>
                  </a:cubicBezTo>
                  <a:close/>
                  <a:moveTo>
                    <a:pt x="170" y="122"/>
                  </a:moveTo>
                  <a:cubicBezTo>
                    <a:pt x="170" y="122"/>
                    <a:pt x="170" y="122"/>
                    <a:pt x="170" y="122"/>
                  </a:cubicBezTo>
                  <a:cubicBezTo>
                    <a:pt x="169" y="121"/>
                    <a:pt x="169" y="120"/>
                    <a:pt x="169" y="120"/>
                  </a:cubicBezTo>
                  <a:cubicBezTo>
                    <a:pt x="168" y="120"/>
                    <a:pt x="168" y="120"/>
                    <a:pt x="167" y="120"/>
                  </a:cubicBezTo>
                  <a:cubicBezTo>
                    <a:pt x="165" y="120"/>
                    <a:pt x="165" y="120"/>
                    <a:pt x="165" y="120"/>
                  </a:cubicBezTo>
                  <a:cubicBezTo>
                    <a:pt x="167" y="131"/>
                    <a:pt x="167" y="131"/>
                    <a:pt x="167" y="131"/>
                  </a:cubicBezTo>
                  <a:cubicBezTo>
                    <a:pt x="168" y="132"/>
                    <a:pt x="168" y="132"/>
                    <a:pt x="170" y="132"/>
                  </a:cubicBezTo>
                  <a:cubicBezTo>
                    <a:pt x="170" y="132"/>
                    <a:pt x="170" y="132"/>
                    <a:pt x="170" y="132"/>
                  </a:cubicBezTo>
                  <a:cubicBezTo>
                    <a:pt x="164" y="133"/>
                    <a:pt x="164" y="133"/>
                    <a:pt x="164" y="133"/>
                  </a:cubicBezTo>
                  <a:cubicBezTo>
                    <a:pt x="164" y="133"/>
                    <a:pt x="164" y="133"/>
                    <a:pt x="164" y="133"/>
                  </a:cubicBezTo>
                  <a:cubicBezTo>
                    <a:pt x="165" y="133"/>
                    <a:pt x="166" y="132"/>
                    <a:pt x="165" y="131"/>
                  </a:cubicBezTo>
                  <a:cubicBezTo>
                    <a:pt x="163" y="121"/>
                    <a:pt x="163" y="121"/>
                    <a:pt x="163" y="121"/>
                  </a:cubicBezTo>
                  <a:cubicBezTo>
                    <a:pt x="161" y="121"/>
                    <a:pt x="161" y="121"/>
                    <a:pt x="161" y="121"/>
                  </a:cubicBezTo>
                  <a:cubicBezTo>
                    <a:pt x="160" y="121"/>
                    <a:pt x="160" y="122"/>
                    <a:pt x="159" y="122"/>
                  </a:cubicBezTo>
                  <a:cubicBezTo>
                    <a:pt x="159" y="123"/>
                    <a:pt x="159" y="123"/>
                    <a:pt x="159" y="124"/>
                  </a:cubicBezTo>
                  <a:cubicBezTo>
                    <a:pt x="159" y="124"/>
                    <a:pt x="159" y="124"/>
                    <a:pt x="159" y="124"/>
                  </a:cubicBezTo>
                  <a:cubicBezTo>
                    <a:pt x="158" y="121"/>
                    <a:pt x="158" y="121"/>
                    <a:pt x="158" y="121"/>
                  </a:cubicBezTo>
                  <a:cubicBezTo>
                    <a:pt x="169" y="118"/>
                    <a:pt x="169" y="118"/>
                    <a:pt x="169" y="118"/>
                  </a:cubicBezTo>
                  <a:cubicBezTo>
                    <a:pt x="170" y="122"/>
                    <a:pt x="170" y="122"/>
                    <a:pt x="170" y="122"/>
                  </a:cubicBezTo>
                  <a:close/>
                  <a:moveTo>
                    <a:pt x="181" y="125"/>
                  </a:moveTo>
                  <a:cubicBezTo>
                    <a:pt x="181" y="126"/>
                    <a:pt x="181" y="127"/>
                    <a:pt x="180" y="128"/>
                  </a:cubicBezTo>
                  <a:cubicBezTo>
                    <a:pt x="180" y="129"/>
                    <a:pt x="179" y="130"/>
                    <a:pt x="178" y="130"/>
                  </a:cubicBezTo>
                  <a:cubicBezTo>
                    <a:pt x="177" y="131"/>
                    <a:pt x="176" y="131"/>
                    <a:pt x="176" y="130"/>
                  </a:cubicBezTo>
                  <a:cubicBezTo>
                    <a:pt x="174" y="129"/>
                    <a:pt x="174" y="128"/>
                    <a:pt x="173" y="127"/>
                  </a:cubicBezTo>
                  <a:cubicBezTo>
                    <a:pt x="173" y="126"/>
                    <a:pt x="173" y="125"/>
                    <a:pt x="173" y="123"/>
                  </a:cubicBezTo>
                  <a:cubicBezTo>
                    <a:pt x="174" y="122"/>
                    <a:pt x="174" y="121"/>
                    <a:pt x="176" y="121"/>
                  </a:cubicBezTo>
                  <a:cubicBezTo>
                    <a:pt x="177" y="121"/>
                    <a:pt x="178" y="121"/>
                    <a:pt x="178" y="121"/>
                  </a:cubicBezTo>
                  <a:cubicBezTo>
                    <a:pt x="179" y="121"/>
                    <a:pt x="180" y="122"/>
                    <a:pt x="180" y="123"/>
                  </a:cubicBezTo>
                  <a:cubicBezTo>
                    <a:pt x="174" y="125"/>
                    <a:pt x="174" y="125"/>
                    <a:pt x="174" y="125"/>
                  </a:cubicBezTo>
                  <a:cubicBezTo>
                    <a:pt x="175" y="126"/>
                    <a:pt x="176" y="127"/>
                    <a:pt x="176" y="128"/>
                  </a:cubicBezTo>
                  <a:cubicBezTo>
                    <a:pt x="177" y="129"/>
                    <a:pt x="178" y="129"/>
                    <a:pt x="179" y="128"/>
                  </a:cubicBezTo>
                  <a:cubicBezTo>
                    <a:pt x="180" y="128"/>
                    <a:pt x="180" y="127"/>
                    <a:pt x="181" y="127"/>
                  </a:cubicBezTo>
                  <a:cubicBezTo>
                    <a:pt x="180" y="127"/>
                    <a:pt x="181" y="126"/>
                    <a:pt x="181" y="125"/>
                  </a:cubicBezTo>
                  <a:cubicBezTo>
                    <a:pt x="181" y="125"/>
                    <a:pt x="181" y="125"/>
                    <a:pt x="181" y="125"/>
                  </a:cubicBezTo>
                  <a:close/>
                  <a:moveTo>
                    <a:pt x="178" y="123"/>
                  </a:moveTo>
                  <a:cubicBezTo>
                    <a:pt x="177" y="122"/>
                    <a:pt x="176" y="121"/>
                    <a:pt x="175" y="122"/>
                  </a:cubicBezTo>
                  <a:cubicBezTo>
                    <a:pt x="174" y="122"/>
                    <a:pt x="173" y="123"/>
                    <a:pt x="173" y="125"/>
                  </a:cubicBezTo>
                  <a:cubicBezTo>
                    <a:pt x="178" y="123"/>
                    <a:pt x="178" y="123"/>
                    <a:pt x="178" y="123"/>
                  </a:cubicBezTo>
                  <a:close/>
                  <a:moveTo>
                    <a:pt x="190" y="122"/>
                  </a:moveTo>
                  <a:cubicBezTo>
                    <a:pt x="190" y="123"/>
                    <a:pt x="190" y="124"/>
                    <a:pt x="190" y="125"/>
                  </a:cubicBezTo>
                  <a:cubicBezTo>
                    <a:pt x="189" y="126"/>
                    <a:pt x="188" y="127"/>
                    <a:pt x="188" y="127"/>
                  </a:cubicBezTo>
                  <a:cubicBezTo>
                    <a:pt x="186" y="127"/>
                    <a:pt x="186" y="127"/>
                    <a:pt x="184" y="127"/>
                  </a:cubicBezTo>
                  <a:cubicBezTo>
                    <a:pt x="183" y="127"/>
                    <a:pt x="182" y="125"/>
                    <a:pt x="182" y="124"/>
                  </a:cubicBezTo>
                  <a:cubicBezTo>
                    <a:pt x="182" y="123"/>
                    <a:pt x="182" y="122"/>
                    <a:pt x="182" y="121"/>
                  </a:cubicBezTo>
                  <a:cubicBezTo>
                    <a:pt x="182" y="119"/>
                    <a:pt x="183" y="119"/>
                    <a:pt x="185" y="118"/>
                  </a:cubicBezTo>
                  <a:cubicBezTo>
                    <a:pt x="186" y="118"/>
                    <a:pt x="186" y="118"/>
                    <a:pt x="187" y="118"/>
                  </a:cubicBezTo>
                  <a:cubicBezTo>
                    <a:pt x="188" y="118"/>
                    <a:pt x="188" y="118"/>
                    <a:pt x="188" y="119"/>
                  </a:cubicBezTo>
                  <a:cubicBezTo>
                    <a:pt x="188" y="119"/>
                    <a:pt x="188" y="119"/>
                    <a:pt x="188" y="119"/>
                  </a:cubicBezTo>
                  <a:cubicBezTo>
                    <a:pt x="188" y="120"/>
                    <a:pt x="188" y="120"/>
                    <a:pt x="188" y="120"/>
                  </a:cubicBezTo>
                  <a:cubicBezTo>
                    <a:pt x="188" y="120"/>
                    <a:pt x="188" y="120"/>
                    <a:pt x="187" y="120"/>
                  </a:cubicBezTo>
                  <a:cubicBezTo>
                    <a:pt x="187" y="120"/>
                    <a:pt x="187" y="119"/>
                    <a:pt x="187" y="119"/>
                  </a:cubicBezTo>
                  <a:cubicBezTo>
                    <a:pt x="187" y="119"/>
                    <a:pt x="186" y="119"/>
                    <a:pt x="186" y="119"/>
                  </a:cubicBezTo>
                  <a:cubicBezTo>
                    <a:pt x="186" y="119"/>
                    <a:pt x="185" y="119"/>
                    <a:pt x="185" y="119"/>
                  </a:cubicBezTo>
                  <a:cubicBezTo>
                    <a:pt x="184" y="119"/>
                    <a:pt x="183" y="120"/>
                    <a:pt x="183" y="121"/>
                  </a:cubicBezTo>
                  <a:cubicBezTo>
                    <a:pt x="183" y="121"/>
                    <a:pt x="183" y="122"/>
                    <a:pt x="184" y="123"/>
                  </a:cubicBezTo>
                  <a:cubicBezTo>
                    <a:pt x="184" y="124"/>
                    <a:pt x="185" y="125"/>
                    <a:pt x="186" y="125"/>
                  </a:cubicBezTo>
                  <a:cubicBezTo>
                    <a:pt x="186" y="126"/>
                    <a:pt x="187" y="126"/>
                    <a:pt x="188" y="126"/>
                  </a:cubicBezTo>
                  <a:cubicBezTo>
                    <a:pt x="189" y="125"/>
                    <a:pt x="190" y="124"/>
                    <a:pt x="190" y="122"/>
                  </a:cubicBezTo>
                  <a:cubicBezTo>
                    <a:pt x="190" y="122"/>
                    <a:pt x="190" y="122"/>
                    <a:pt x="190" y="122"/>
                  </a:cubicBezTo>
                  <a:close/>
                  <a:moveTo>
                    <a:pt x="202" y="120"/>
                  </a:moveTo>
                  <a:cubicBezTo>
                    <a:pt x="198" y="122"/>
                    <a:pt x="198" y="122"/>
                    <a:pt x="198" y="122"/>
                  </a:cubicBezTo>
                  <a:cubicBezTo>
                    <a:pt x="198" y="121"/>
                    <a:pt x="198" y="121"/>
                    <a:pt x="198" y="121"/>
                  </a:cubicBezTo>
                  <a:cubicBezTo>
                    <a:pt x="199" y="121"/>
                    <a:pt x="199" y="121"/>
                    <a:pt x="198" y="120"/>
                  </a:cubicBezTo>
                  <a:cubicBezTo>
                    <a:pt x="196" y="115"/>
                    <a:pt x="196" y="115"/>
                    <a:pt x="196" y="115"/>
                  </a:cubicBezTo>
                  <a:cubicBezTo>
                    <a:pt x="195" y="114"/>
                    <a:pt x="195" y="114"/>
                    <a:pt x="194" y="115"/>
                  </a:cubicBezTo>
                  <a:cubicBezTo>
                    <a:pt x="193" y="115"/>
                    <a:pt x="192" y="116"/>
                    <a:pt x="192" y="117"/>
                  </a:cubicBezTo>
                  <a:cubicBezTo>
                    <a:pt x="194" y="121"/>
                    <a:pt x="194" y="121"/>
                    <a:pt x="194" y="121"/>
                  </a:cubicBezTo>
                  <a:cubicBezTo>
                    <a:pt x="195" y="122"/>
                    <a:pt x="196" y="122"/>
                    <a:pt x="196" y="122"/>
                  </a:cubicBezTo>
                  <a:cubicBezTo>
                    <a:pt x="196" y="122"/>
                    <a:pt x="196" y="122"/>
                    <a:pt x="196" y="122"/>
                  </a:cubicBezTo>
                  <a:cubicBezTo>
                    <a:pt x="192" y="124"/>
                    <a:pt x="192" y="124"/>
                    <a:pt x="192" y="124"/>
                  </a:cubicBezTo>
                  <a:cubicBezTo>
                    <a:pt x="192" y="124"/>
                    <a:pt x="192" y="124"/>
                    <a:pt x="192" y="124"/>
                  </a:cubicBezTo>
                  <a:cubicBezTo>
                    <a:pt x="193" y="123"/>
                    <a:pt x="193" y="123"/>
                    <a:pt x="192" y="122"/>
                  </a:cubicBezTo>
                  <a:cubicBezTo>
                    <a:pt x="188" y="113"/>
                    <a:pt x="188" y="113"/>
                    <a:pt x="188" y="113"/>
                  </a:cubicBezTo>
                  <a:cubicBezTo>
                    <a:pt x="187" y="113"/>
                    <a:pt x="187" y="113"/>
                    <a:pt x="187" y="113"/>
                  </a:cubicBezTo>
                  <a:cubicBezTo>
                    <a:pt x="187" y="113"/>
                    <a:pt x="186" y="113"/>
                    <a:pt x="186" y="113"/>
                  </a:cubicBezTo>
                  <a:cubicBezTo>
                    <a:pt x="186" y="113"/>
                    <a:pt x="186" y="113"/>
                    <a:pt x="186" y="113"/>
                  </a:cubicBezTo>
                  <a:cubicBezTo>
                    <a:pt x="186" y="112"/>
                    <a:pt x="187" y="111"/>
                    <a:pt x="188" y="110"/>
                  </a:cubicBezTo>
                  <a:cubicBezTo>
                    <a:pt x="191" y="116"/>
                    <a:pt x="191" y="116"/>
                    <a:pt x="191" y="116"/>
                  </a:cubicBezTo>
                  <a:cubicBezTo>
                    <a:pt x="192" y="114"/>
                    <a:pt x="192" y="113"/>
                    <a:pt x="193" y="113"/>
                  </a:cubicBezTo>
                  <a:cubicBezTo>
                    <a:pt x="195" y="112"/>
                    <a:pt x="196" y="113"/>
                    <a:pt x="197" y="115"/>
                  </a:cubicBezTo>
                  <a:cubicBezTo>
                    <a:pt x="199" y="119"/>
                    <a:pt x="199" y="119"/>
                    <a:pt x="199" y="119"/>
                  </a:cubicBezTo>
                  <a:cubicBezTo>
                    <a:pt x="200" y="120"/>
                    <a:pt x="201" y="120"/>
                    <a:pt x="202" y="120"/>
                  </a:cubicBezTo>
                  <a:cubicBezTo>
                    <a:pt x="202" y="120"/>
                    <a:pt x="202" y="120"/>
                    <a:pt x="202" y="120"/>
                  </a:cubicBezTo>
                  <a:close/>
                  <a:moveTo>
                    <a:pt x="212" y="114"/>
                  </a:moveTo>
                  <a:cubicBezTo>
                    <a:pt x="208" y="116"/>
                    <a:pt x="208" y="116"/>
                    <a:pt x="208" y="116"/>
                  </a:cubicBezTo>
                  <a:cubicBezTo>
                    <a:pt x="208" y="116"/>
                    <a:pt x="208" y="116"/>
                    <a:pt x="208" y="116"/>
                  </a:cubicBezTo>
                  <a:cubicBezTo>
                    <a:pt x="209" y="115"/>
                    <a:pt x="209" y="115"/>
                    <a:pt x="209" y="114"/>
                  </a:cubicBezTo>
                  <a:cubicBezTo>
                    <a:pt x="206" y="110"/>
                    <a:pt x="206" y="110"/>
                    <a:pt x="206" y="110"/>
                  </a:cubicBezTo>
                  <a:cubicBezTo>
                    <a:pt x="206" y="109"/>
                    <a:pt x="206" y="109"/>
                    <a:pt x="206" y="109"/>
                  </a:cubicBezTo>
                  <a:cubicBezTo>
                    <a:pt x="205" y="109"/>
                    <a:pt x="205" y="109"/>
                    <a:pt x="204" y="109"/>
                  </a:cubicBezTo>
                  <a:cubicBezTo>
                    <a:pt x="203" y="110"/>
                    <a:pt x="202" y="111"/>
                    <a:pt x="202" y="111"/>
                  </a:cubicBezTo>
                  <a:cubicBezTo>
                    <a:pt x="205" y="116"/>
                    <a:pt x="205" y="116"/>
                    <a:pt x="205" y="116"/>
                  </a:cubicBezTo>
                  <a:cubicBezTo>
                    <a:pt x="206" y="117"/>
                    <a:pt x="206" y="117"/>
                    <a:pt x="207" y="117"/>
                  </a:cubicBezTo>
                  <a:cubicBezTo>
                    <a:pt x="207" y="117"/>
                    <a:pt x="207" y="117"/>
                    <a:pt x="207" y="117"/>
                  </a:cubicBezTo>
                  <a:cubicBezTo>
                    <a:pt x="203" y="119"/>
                    <a:pt x="203" y="119"/>
                    <a:pt x="203" y="119"/>
                  </a:cubicBezTo>
                  <a:cubicBezTo>
                    <a:pt x="203" y="119"/>
                    <a:pt x="203" y="119"/>
                    <a:pt x="203" y="119"/>
                  </a:cubicBezTo>
                  <a:cubicBezTo>
                    <a:pt x="204" y="119"/>
                    <a:pt x="204" y="118"/>
                    <a:pt x="204" y="117"/>
                  </a:cubicBezTo>
                  <a:cubicBezTo>
                    <a:pt x="201" y="113"/>
                    <a:pt x="201" y="113"/>
                    <a:pt x="201" y="113"/>
                  </a:cubicBezTo>
                  <a:cubicBezTo>
                    <a:pt x="200" y="112"/>
                    <a:pt x="200" y="112"/>
                    <a:pt x="200" y="112"/>
                  </a:cubicBezTo>
                  <a:cubicBezTo>
                    <a:pt x="200" y="112"/>
                    <a:pt x="200" y="112"/>
                    <a:pt x="199" y="113"/>
                  </a:cubicBezTo>
                  <a:cubicBezTo>
                    <a:pt x="199" y="112"/>
                    <a:pt x="199" y="112"/>
                    <a:pt x="199" y="112"/>
                  </a:cubicBezTo>
                  <a:cubicBezTo>
                    <a:pt x="201" y="110"/>
                    <a:pt x="201" y="110"/>
                    <a:pt x="201" y="110"/>
                  </a:cubicBezTo>
                  <a:cubicBezTo>
                    <a:pt x="202" y="111"/>
                    <a:pt x="202" y="111"/>
                    <a:pt x="202" y="111"/>
                  </a:cubicBezTo>
                  <a:cubicBezTo>
                    <a:pt x="202" y="110"/>
                    <a:pt x="203" y="109"/>
                    <a:pt x="204" y="108"/>
                  </a:cubicBezTo>
                  <a:cubicBezTo>
                    <a:pt x="205" y="107"/>
                    <a:pt x="206" y="108"/>
                    <a:pt x="208" y="110"/>
                  </a:cubicBezTo>
                  <a:cubicBezTo>
                    <a:pt x="210" y="114"/>
                    <a:pt x="210" y="114"/>
                    <a:pt x="210" y="114"/>
                  </a:cubicBezTo>
                  <a:cubicBezTo>
                    <a:pt x="210" y="114"/>
                    <a:pt x="211" y="115"/>
                    <a:pt x="212" y="114"/>
                  </a:cubicBezTo>
                  <a:cubicBezTo>
                    <a:pt x="212" y="114"/>
                    <a:pt x="212" y="114"/>
                    <a:pt x="212" y="114"/>
                  </a:cubicBezTo>
                  <a:close/>
                  <a:moveTo>
                    <a:pt x="218" y="104"/>
                  </a:moveTo>
                  <a:cubicBezTo>
                    <a:pt x="219" y="105"/>
                    <a:pt x="219" y="107"/>
                    <a:pt x="219" y="108"/>
                  </a:cubicBezTo>
                  <a:cubicBezTo>
                    <a:pt x="219" y="109"/>
                    <a:pt x="218" y="110"/>
                    <a:pt x="217" y="111"/>
                  </a:cubicBezTo>
                  <a:cubicBezTo>
                    <a:pt x="216" y="112"/>
                    <a:pt x="215" y="112"/>
                    <a:pt x="214" y="112"/>
                  </a:cubicBezTo>
                  <a:cubicBezTo>
                    <a:pt x="212" y="111"/>
                    <a:pt x="211" y="111"/>
                    <a:pt x="210" y="110"/>
                  </a:cubicBezTo>
                  <a:cubicBezTo>
                    <a:pt x="210" y="109"/>
                    <a:pt x="209" y="107"/>
                    <a:pt x="209" y="106"/>
                  </a:cubicBezTo>
                  <a:cubicBezTo>
                    <a:pt x="209" y="105"/>
                    <a:pt x="210" y="104"/>
                    <a:pt x="211" y="103"/>
                  </a:cubicBezTo>
                  <a:cubicBezTo>
                    <a:pt x="212" y="102"/>
                    <a:pt x="214" y="102"/>
                    <a:pt x="215" y="102"/>
                  </a:cubicBezTo>
                  <a:cubicBezTo>
                    <a:pt x="216" y="102"/>
                    <a:pt x="217" y="103"/>
                    <a:pt x="218" y="104"/>
                  </a:cubicBezTo>
                  <a:close/>
                  <a:moveTo>
                    <a:pt x="217" y="106"/>
                  </a:moveTo>
                  <a:cubicBezTo>
                    <a:pt x="216" y="105"/>
                    <a:pt x="215" y="104"/>
                    <a:pt x="214" y="103"/>
                  </a:cubicBezTo>
                  <a:cubicBezTo>
                    <a:pt x="213" y="103"/>
                    <a:pt x="212" y="103"/>
                    <a:pt x="212" y="103"/>
                  </a:cubicBezTo>
                  <a:cubicBezTo>
                    <a:pt x="211" y="104"/>
                    <a:pt x="211" y="105"/>
                    <a:pt x="211" y="105"/>
                  </a:cubicBezTo>
                  <a:cubicBezTo>
                    <a:pt x="211" y="106"/>
                    <a:pt x="211" y="107"/>
                    <a:pt x="212" y="108"/>
                  </a:cubicBezTo>
                  <a:cubicBezTo>
                    <a:pt x="212" y="109"/>
                    <a:pt x="213" y="110"/>
                    <a:pt x="214" y="110"/>
                  </a:cubicBezTo>
                  <a:cubicBezTo>
                    <a:pt x="215" y="111"/>
                    <a:pt x="216" y="111"/>
                    <a:pt x="217" y="110"/>
                  </a:cubicBezTo>
                  <a:cubicBezTo>
                    <a:pt x="218" y="110"/>
                    <a:pt x="218" y="109"/>
                    <a:pt x="218" y="108"/>
                  </a:cubicBezTo>
                  <a:cubicBezTo>
                    <a:pt x="218" y="107"/>
                    <a:pt x="217" y="107"/>
                    <a:pt x="217" y="106"/>
                  </a:cubicBezTo>
                  <a:close/>
                  <a:moveTo>
                    <a:pt x="226" y="103"/>
                  </a:moveTo>
                  <a:cubicBezTo>
                    <a:pt x="222" y="107"/>
                    <a:pt x="222" y="107"/>
                    <a:pt x="222" y="107"/>
                  </a:cubicBezTo>
                  <a:cubicBezTo>
                    <a:pt x="222" y="106"/>
                    <a:pt x="222" y="106"/>
                    <a:pt x="222" y="106"/>
                  </a:cubicBezTo>
                  <a:cubicBezTo>
                    <a:pt x="223" y="105"/>
                    <a:pt x="223" y="105"/>
                    <a:pt x="223" y="104"/>
                  </a:cubicBezTo>
                  <a:cubicBezTo>
                    <a:pt x="216" y="97"/>
                    <a:pt x="216" y="97"/>
                    <a:pt x="216" y="97"/>
                  </a:cubicBezTo>
                  <a:cubicBezTo>
                    <a:pt x="216" y="96"/>
                    <a:pt x="216" y="96"/>
                    <a:pt x="215" y="96"/>
                  </a:cubicBezTo>
                  <a:cubicBezTo>
                    <a:pt x="215" y="96"/>
                    <a:pt x="215" y="96"/>
                    <a:pt x="214" y="97"/>
                  </a:cubicBezTo>
                  <a:cubicBezTo>
                    <a:pt x="214" y="97"/>
                    <a:pt x="214" y="97"/>
                    <a:pt x="214" y="97"/>
                  </a:cubicBezTo>
                  <a:cubicBezTo>
                    <a:pt x="214" y="97"/>
                    <a:pt x="214" y="97"/>
                    <a:pt x="214" y="97"/>
                  </a:cubicBezTo>
                  <a:cubicBezTo>
                    <a:pt x="214" y="96"/>
                    <a:pt x="215" y="95"/>
                    <a:pt x="216" y="94"/>
                  </a:cubicBezTo>
                  <a:cubicBezTo>
                    <a:pt x="224" y="103"/>
                    <a:pt x="224" y="103"/>
                    <a:pt x="224" y="103"/>
                  </a:cubicBezTo>
                  <a:cubicBezTo>
                    <a:pt x="224" y="104"/>
                    <a:pt x="225" y="104"/>
                    <a:pt x="226" y="103"/>
                  </a:cubicBezTo>
                  <a:cubicBezTo>
                    <a:pt x="226" y="103"/>
                    <a:pt x="226" y="103"/>
                    <a:pt x="226" y="103"/>
                  </a:cubicBezTo>
                  <a:close/>
                  <a:moveTo>
                    <a:pt x="231" y="93"/>
                  </a:moveTo>
                  <a:cubicBezTo>
                    <a:pt x="232" y="94"/>
                    <a:pt x="232" y="95"/>
                    <a:pt x="232" y="96"/>
                  </a:cubicBezTo>
                  <a:cubicBezTo>
                    <a:pt x="232" y="97"/>
                    <a:pt x="232" y="99"/>
                    <a:pt x="230" y="99"/>
                  </a:cubicBezTo>
                  <a:cubicBezTo>
                    <a:pt x="230" y="100"/>
                    <a:pt x="228" y="101"/>
                    <a:pt x="227" y="101"/>
                  </a:cubicBezTo>
                  <a:cubicBezTo>
                    <a:pt x="226" y="101"/>
                    <a:pt x="225" y="100"/>
                    <a:pt x="224" y="99"/>
                  </a:cubicBezTo>
                  <a:cubicBezTo>
                    <a:pt x="223" y="98"/>
                    <a:pt x="222" y="97"/>
                    <a:pt x="222" y="96"/>
                  </a:cubicBezTo>
                  <a:cubicBezTo>
                    <a:pt x="222" y="95"/>
                    <a:pt x="223" y="93"/>
                    <a:pt x="224" y="93"/>
                  </a:cubicBezTo>
                  <a:cubicBezTo>
                    <a:pt x="225" y="92"/>
                    <a:pt x="226" y="91"/>
                    <a:pt x="227" y="91"/>
                  </a:cubicBezTo>
                  <a:cubicBezTo>
                    <a:pt x="229" y="91"/>
                    <a:pt x="230" y="91"/>
                    <a:pt x="231" y="93"/>
                  </a:cubicBezTo>
                  <a:close/>
                  <a:moveTo>
                    <a:pt x="230" y="95"/>
                  </a:moveTo>
                  <a:cubicBezTo>
                    <a:pt x="229" y="94"/>
                    <a:pt x="228" y="93"/>
                    <a:pt x="227" y="93"/>
                  </a:cubicBezTo>
                  <a:cubicBezTo>
                    <a:pt x="226" y="92"/>
                    <a:pt x="225" y="92"/>
                    <a:pt x="224" y="93"/>
                  </a:cubicBezTo>
                  <a:cubicBezTo>
                    <a:pt x="224" y="93"/>
                    <a:pt x="224" y="94"/>
                    <a:pt x="224" y="95"/>
                  </a:cubicBezTo>
                  <a:cubicBezTo>
                    <a:pt x="224" y="96"/>
                    <a:pt x="224" y="96"/>
                    <a:pt x="225" y="97"/>
                  </a:cubicBezTo>
                  <a:cubicBezTo>
                    <a:pt x="226" y="98"/>
                    <a:pt x="227" y="99"/>
                    <a:pt x="228" y="99"/>
                  </a:cubicBezTo>
                  <a:cubicBezTo>
                    <a:pt x="229" y="99"/>
                    <a:pt x="230" y="99"/>
                    <a:pt x="231" y="99"/>
                  </a:cubicBezTo>
                  <a:cubicBezTo>
                    <a:pt x="232" y="98"/>
                    <a:pt x="232" y="97"/>
                    <a:pt x="231" y="97"/>
                  </a:cubicBezTo>
                  <a:cubicBezTo>
                    <a:pt x="231" y="96"/>
                    <a:pt x="231" y="95"/>
                    <a:pt x="230" y="95"/>
                  </a:cubicBezTo>
                  <a:close/>
                  <a:moveTo>
                    <a:pt x="236" y="82"/>
                  </a:moveTo>
                  <a:cubicBezTo>
                    <a:pt x="234" y="83"/>
                    <a:pt x="234" y="83"/>
                    <a:pt x="234" y="83"/>
                  </a:cubicBezTo>
                  <a:cubicBezTo>
                    <a:pt x="235" y="83"/>
                    <a:pt x="236" y="84"/>
                    <a:pt x="236" y="84"/>
                  </a:cubicBezTo>
                  <a:cubicBezTo>
                    <a:pt x="237" y="85"/>
                    <a:pt x="237" y="85"/>
                    <a:pt x="237" y="87"/>
                  </a:cubicBezTo>
                  <a:cubicBezTo>
                    <a:pt x="237" y="87"/>
                    <a:pt x="237" y="88"/>
                    <a:pt x="236" y="89"/>
                  </a:cubicBezTo>
                  <a:cubicBezTo>
                    <a:pt x="236" y="89"/>
                    <a:pt x="236" y="89"/>
                    <a:pt x="236" y="90"/>
                  </a:cubicBezTo>
                  <a:cubicBezTo>
                    <a:pt x="236" y="91"/>
                    <a:pt x="236" y="91"/>
                    <a:pt x="236" y="91"/>
                  </a:cubicBezTo>
                  <a:cubicBezTo>
                    <a:pt x="236" y="92"/>
                    <a:pt x="237" y="91"/>
                    <a:pt x="238" y="90"/>
                  </a:cubicBezTo>
                  <a:cubicBezTo>
                    <a:pt x="239" y="89"/>
                    <a:pt x="240" y="88"/>
                    <a:pt x="240" y="87"/>
                  </a:cubicBezTo>
                  <a:cubicBezTo>
                    <a:pt x="241" y="87"/>
                    <a:pt x="242" y="87"/>
                    <a:pt x="242" y="88"/>
                  </a:cubicBezTo>
                  <a:cubicBezTo>
                    <a:pt x="243" y="88"/>
                    <a:pt x="243" y="89"/>
                    <a:pt x="243" y="91"/>
                  </a:cubicBezTo>
                  <a:cubicBezTo>
                    <a:pt x="243" y="92"/>
                    <a:pt x="242" y="93"/>
                    <a:pt x="242" y="94"/>
                  </a:cubicBezTo>
                  <a:cubicBezTo>
                    <a:pt x="241" y="95"/>
                    <a:pt x="240" y="95"/>
                    <a:pt x="239" y="96"/>
                  </a:cubicBezTo>
                  <a:cubicBezTo>
                    <a:pt x="238" y="96"/>
                    <a:pt x="238" y="96"/>
                    <a:pt x="238" y="95"/>
                  </a:cubicBezTo>
                  <a:cubicBezTo>
                    <a:pt x="237" y="95"/>
                    <a:pt x="237" y="95"/>
                    <a:pt x="237" y="94"/>
                  </a:cubicBezTo>
                  <a:cubicBezTo>
                    <a:pt x="237" y="94"/>
                    <a:pt x="237" y="93"/>
                    <a:pt x="237" y="93"/>
                  </a:cubicBezTo>
                  <a:cubicBezTo>
                    <a:pt x="237" y="93"/>
                    <a:pt x="237" y="93"/>
                    <a:pt x="236" y="93"/>
                  </a:cubicBezTo>
                  <a:cubicBezTo>
                    <a:pt x="236" y="93"/>
                    <a:pt x="236" y="93"/>
                    <a:pt x="236" y="93"/>
                  </a:cubicBezTo>
                  <a:cubicBezTo>
                    <a:pt x="235" y="93"/>
                    <a:pt x="235" y="92"/>
                    <a:pt x="235" y="92"/>
                  </a:cubicBezTo>
                  <a:cubicBezTo>
                    <a:pt x="235" y="91"/>
                    <a:pt x="235" y="91"/>
                    <a:pt x="235" y="90"/>
                  </a:cubicBezTo>
                  <a:cubicBezTo>
                    <a:pt x="234" y="91"/>
                    <a:pt x="233" y="91"/>
                    <a:pt x="232" y="90"/>
                  </a:cubicBezTo>
                  <a:cubicBezTo>
                    <a:pt x="231" y="89"/>
                    <a:pt x="230" y="89"/>
                    <a:pt x="230" y="87"/>
                  </a:cubicBezTo>
                  <a:cubicBezTo>
                    <a:pt x="230" y="87"/>
                    <a:pt x="231" y="85"/>
                    <a:pt x="232" y="85"/>
                  </a:cubicBezTo>
                  <a:cubicBezTo>
                    <a:pt x="232" y="84"/>
                    <a:pt x="232" y="84"/>
                    <a:pt x="233" y="83"/>
                  </a:cubicBezTo>
                  <a:cubicBezTo>
                    <a:pt x="234" y="83"/>
                    <a:pt x="234" y="83"/>
                    <a:pt x="234" y="83"/>
                  </a:cubicBezTo>
                  <a:cubicBezTo>
                    <a:pt x="235" y="81"/>
                    <a:pt x="235" y="81"/>
                    <a:pt x="235" y="81"/>
                  </a:cubicBezTo>
                  <a:cubicBezTo>
                    <a:pt x="236" y="82"/>
                    <a:pt x="236" y="82"/>
                    <a:pt x="236" y="82"/>
                  </a:cubicBezTo>
                  <a:close/>
                  <a:moveTo>
                    <a:pt x="236" y="86"/>
                  </a:moveTo>
                  <a:cubicBezTo>
                    <a:pt x="235" y="86"/>
                    <a:pt x="234" y="85"/>
                    <a:pt x="234" y="85"/>
                  </a:cubicBezTo>
                  <a:cubicBezTo>
                    <a:pt x="233" y="85"/>
                    <a:pt x="232" y="85"/>
                    <a:pt x="232" y="85"/>
                  </a:cubicBezTo>
                  <a:cubicBezTo>
                    <a:pt x="231" y="86"/>
                    <a:pt x="231" y="86"/>
                    <a:pt x="231" y="87"/>
                  </a:cubicBezTo>
                  <a:cubicBezTo>
                    <a:pt x="231" y="87"/>
                    <a:pt x="232" y="87"/>
                    <a:pt x="232" y="88"/>
                  </a:cubicBezTo>
                  <a:cubicBezTo>
                    <a:pt x="233" y="88"/>
                    <a:pt x="233" y="89"/>
                    <a:pt x="234" y="89"/>
                  </a:cubicBezTo>
                  <a:cubicBezTo>
                    <a:pt x="235" y="89"/>
                    <a:pt x="235" y="89"/>
                    <a:pt x="236" y="89"/>
                  </a:cubicBezTo>
                  <a:cubicBezTo>
                    <a:pt x="237" y="88"/>
                    <a:pt x="236" y="87"/>
                    <a:pt x="236" y="86"/>
                  </a:cubicBezTo>
                  <a:close/>
                  <a:moveTo>
                    <a:pt x="242" y="89"/>
                  </a:moveTo>
                  <a:cubicBezTo>
                    <a:pt x="242" y="89"/>
                    <a:pt x="241" y="89"/>
                    <a:pt x="240" y="89"/>
                  </a:cubicBezTo>
                  <a:cubicBezTo>
                    <a:pt x="240" y="90"/>
                    <a:pt x="240" y="90"/>
                    <a:pt x="239" y="91"/>
                  </a:cubicBezTo>
                  <a:cubicBezTo>
                    <a:pt x="238" y="92"/>
                    <a:pt x="238" y="92"/>
                    <a:pt x="237" y="93"/>
                  </a:cubicBezTo>
                  <a:cubicBezTo>
                    <a:pt x="237" y="93"/>
                    <a:pt x="238" y="94"/>
                    <a:pt x="238" y="95"/>
                  </a:cubicBezTo>
                  <a:cubicBezTo>
                    <a:pt x="239" y="95"/>
                    <a:pt x="240" y="95"/>
                    <a:pt x="241" y="93"/>
                  </a:cubicBezTo>
                  <a:cubicBezTo>
                    <a:pt x="242" y="93"/>
                    <a:pt x="242" y="91"/>
                    <a:pt x="243" y="91"/>
                  </a:cubicBezTo>
                  <a:cubicBezTo>
                    <a:pt x="243" y="90"/>
                    <a:pt x="242" y="89"/>
                    <a:pt x="242" y="89"/>
                  </a:cubicBezTo>
                  <a:close/>
                  <a:moveTo>
                    <a:pt x="242" y="73"/>
                  </a:moveTo>
                  <a:cubicBezTo>
                    <a:pt x="242" y="73"/>
                    <a:pt x="242" y="73"/>
                    <a:pt x="242" y="74"/>
                  </a:cubicBezTo>
                  <a:cubicBezTo>
                    <a:pt x="242" y="74"/>
                    <a:pt x="242" y="74"/>
                    <a:pt x="242" y="75"/>
                  </a:cubicBezTo>
                  <a:cubicBezTo>
                    <a:pt x="247" y="83"/>
                    <a:pt x="247" y="83"/>
                    <a:pt x="247" y="83"/>
                  </a:cubicBezTo>
                  <a:cubicBezTo>
                    <a:pt x="248" y="85"/>
                    <a:pt x="248" y="86"/>
                    <a:pt x="247" y="87"/>
                  </a:cubicBezTo>
                  <a:cubicBezTo>
                    <a:pt x="246" y="88"/>
                    <a:pt x="246" y="88"/>
                    <a:pt x="245" y="87"/>
                  </a:cubicBezTo>
                  <a:cubicBezTo>
                    <a:pt x="245" y="87"/>
                    <a:pt x="245" y="87"/>
                    <a:pt x="245" y="87"/>
                  </a:cubicBezTo>
                  <a:cubicBezTo>
                    <a:pt x="245" y="86"/>
                    <a:pt x="245" y="86"/>
                    <a:pt x="245" y="86"/>
                  </a:cubicBezTo>
                  <a:cubicBezTo>
                    <a:pt x="245" y="86"/>
                    <a:pt x="246" y="85"/>
                    <a:pt x="246" y="85"/>
                  </a:cubicBezTo>
                  <a:cubicBezTo>
                    <a:pt x="246" y="85"/>
                    <a:pt x="246" y="85"/>
                    <a:pt x="246" y="85"/>
                  </a:cubicBezTo>
                  <a:cubicBezTo>
                    <a:pt x="247" y="85"/>
                    <a:pt x="246" y="83"/>
                    <a:pt x="245" y="81"/>
                  </a:cubicBezTo>
                  <a:cubicBezTo>
                    <a:pt x="238" y="80"/>
                    <a:pt x="238" y="80"/>
                    <a:pt x="238" y="80"/>
                  </a:cubicBezTo>
                  <a:cubicBezTo>
                    <a:pt x="237" y="80"/>
                    <a:pt x="237" y="80"/>
                    <a:pt x="236" y="80"/>
                  </a:cubicBezTo>
                  <a:cubicBezTo>
                    <a:pt x="236" y="80"/>
                    <a:pt x="236" y="80"/>
                    <a:pt x="236" y="80"/>
                  </a:cubicBezTo>
                  <a:cubicBezTo>
                    <a:pt x="235" y="80"/>
                    <a:pt x="235" y="80"/>
                    <a:pt x="235" y="80"/>
                  </a:cubicBezTo>
                  <a:cubicBezTo>
                    <a:pt x="238" y="77"/>
                    <a:pt x="238" y="77"/>
                    <a:pt x="238" y="77"/>
                  </a:cubicBezTo>
                  <a:cubicBezTo>
                    <a:pt x="238" y="77"/>
                    <a:pt x="238" y="77"/>
                    <a:pt x="238" y="77"/>
                  </a:cubicBezTo>
                  <a:cubicBezTo>
                    <a:pt x="238" y="78"/>
                    <a:pt x="238" y="78"/>
                    <a:pt x="238" y="78"/>
                  </a:cubicBezTo>
                  <a:cubicBezTo>
                    <a:pt x="238" y="78"/>
                    <a:pt x="238" y="79"/>
                    <a:pt x="239" y="79"/>
                  </a:cubicBezTo>
                  <a:cubicBezTo>
                    <a:pt x="244" y="80"/>
                    <a:pt x="244" y="80"/>
                    <a:pt x="244" y="80"/>
                  </a:cubicBezTo>
                  <a:cubicBezTo>
                    <a:pt x="242" y="75"/>
                    <a:pt x="242" y="75"/>
                    <a:pt x="242" y="75"/>
                  </a:cubicBezTo>
                  <a:cubicBezTo>
                    <a:pt x="241" y="75"/>
                    <a:pt x="241" y="75"/>
                    <a:pt x="241" y="75"/>
                  </a:cubicBezTo>
                  <a:cubicBezTo>
                    <a:pt x="241" y="75"/>
                    <a:pt x="241" y="75"/>
                    <a:pt x="241" y="75"/>
                  </a:cubicBezTo>
                  <a:cubicBezTo>
                    <a:pt x="240" y="75"/>
                    <a:pt x="240" y="75"/>
                    <a:pt x="240" y="75"/>
                  </a:cubicBezTo>
                  <a:cubicBezTo>
                    <a:pt x="240" y="75"/>
                    <a:pt x="240" y="75"/>
                    <a:pt x="240" y="75"/>
                  </a:cubicBezTo>
                  <a:cubicBezTo>
                    <a:pt x="242" y="73"/>
                    <a:pt x="242" y="73"/>
                    <a:pt x="242" y="73"/>
                  </a:cubicBezTo>
                  <a:cubicBezTo>
                    <a:pt x="242" y="73"/>
                    <a:pt x="242" y="73"/>
                    <a:pt x="242" y="73"/>
                  </a:cubicBezTo>
                  <a:close/>
                  <a:moveTo>
                    <a:pt x="253" y="63"/>
                  </a:moveTo>
                  <a:cubicBezTo>
                    <a:pt x="254" y="64"/>
                    <a:pt x="255" y="65"/>
                    <a:pt x="255" y="66"/>
                  </a:cubicBezTo>
                  <a:cubicBezTo>
                    <a:pt x="256" y="67"/>
                    <a:pt x="256" y="68"/>
                    <a:pt x="255" y="69"/>
                  </a:cubicBezTo>
                  <a:cubicBezTo>
                    <a:pt x="254" y="71"/>
                    <a:pt x="253" y="71"/>
                    <a:pt x="252" y="71"/>
                  </a:cubicBezTo>
                  <a:cubicBezTo>
                    <a:pt x="251" y="72"/>
                    <a:pt x="250" y="71"/>
                    <a:pt x="248" y="71"/>
                  </a:cubicBezTo>
                  <a:cubicBezTo>
                    <a:pt x="247" y="70"/>
                    <a:pt x="246" y="69"/>
                    <a:pt x="246" y="68"/>
                  </a:cubicBezTo>
                  <a:cubicBezTo>
                    <a:pt x="246" y="67"/>
                    <a:pt x="246" y="66"/>
                    <a:pt x="246" y="65"/>
                  </a:cubicBezTo>
                  <a:cubicBezTo>
                    <a:pt x="247" y="63"/>
                    <a:pt x="248" y="63"/>
                    <a:pt x="249" y="62"/>
                  </a:cubicBezTo>
                  <a:cubicBezTo>
                    <a:pt x="250" y="62"/>
                    <a:pt x="252" y="62"/>
                    <a:pt x="253" y="63"/>
                  </a:cubicBezTo>
                  <a:close/>
                  <a:moveTo>
                    <a:pt x="252" y="65"/>
                  </a:moveTo>
                  <a:cubicBezTo>
                    <a:pt x="251" y="64"/>
                    <a:pt x="250" y="64"/>
                    <a:pt x="249" y="64"/>
                  </a:cubicBezTo>
                  <a:cubicBezTo>
                    <a:pt x="248" y="64"/>
                    <a:pt x="247" y="64"/>
                    <a:pt x="247" y="65"/>
                  </a:cubicBezTo>
                  <a:cubicBezTo>
                    <a:pt x="246" y="66"/>
                    <a:pt x="246" y="66"/>
                    <a:pt x="247" y="67"/>
                  </a:cubicBezTo>
                  <a:cubicBezTo>
                    <a:pt x="247" y="68"/>
                    <a:pt x="248" y="68"/>
                    <a:pt x="249" y="69"/>
                  </a:cubicBezTo>
                  <a:cubicBezTo>
                    <a:pt x="250" y="69"/>
                    <a:pt x="251" y="69"/>
                    <a:pt x="252" y="70"/>
                  </a:cubicBezTo>
                  <a:cubicBezTo>
                    <a:pt x="253" y="70"/>
                    <a:pt x="254" y="69"/>
                    <a:pt x="254" y="69"/>
                  </a:cubicBezTo>
                  <a:cubicBezTo>
                    <a:pt x="255" y="68"/>
                    <a:pt x="255" y="67"/>
                    <a:pt x="254" y="66"/>
                  </a:cubicBezTo>
                  <a:cubicBezTo>
                    <a:pt x="254" y="66"/>
                    <a:pt x="253" y="65"/>
                    <a:pt x="252" y="65"/>
                  </a:cubicBezTo>
                  <a:close/>
                  <a:moveTo>
                    <a:pt x="266" y="40"/>
                  </a:moveTo>
                  <a:cubicBezTo>
                    <a:pt x="267" y="42"/>
                    <a:pt x="267" y="44"/>
                    <a:pt x="266" y="46"/>
                  </a:cubicBezTo>
                  <a:cubicBezTo>
                    <a:pt x="265" y="48"/>
                    <a:pt x="264" y="49"/>
                    <a:pt x="262" y="50"/>
                  </a:cubicBezTo>
                  <a:cubicBezTo>
                    <a:pt x="261" y="51"/>
                    <a:pt x="259" y="51"/>
                    <a:pt x="257" y="50"/>
                  </a:cubicBezTo>
                  <a:cubicBezTo>
                    <a:pt x="255" y="49"/>
                    <a:pt x="254" y="48"/>
                    <a:pt x="253" y="47"/>
                  </a:cubicBezTo>
                  <a:cubicBezTo>
                    <a:pt x="252" y="45"/>
                    <a:pt x="252" y="43"/>
                    <a:pt x="253" y="41"/>
                  </a:cubicBezTo>
                  <a:cubicBezTo>
                    <a:pt x="254" y="41"/>
                    <a:pt x="254" y="40"/>
                    <a:pt x="254" y="39"/>
                  </a:cubicBezTo>
                  <a:cubicBezTo>
                    <a:pt x="255" y="39"/>
                    <a:pt x="255" y="38"/>
                    <a:pt x="255" y="38"/>
                  </a:cubicBezTo>
                  <a:cubicBezTo>
                    <a:pt x="255" y="38"/>
                    <a:pt x="255" y="37"/>
                    <a:pt x="255" y="37"/>
                  </a:cubicBezTo>
                  <a:cubicBezTo>
                    <a:pt x="255" y="37"/>
                    <a:pt x="255" y="37"/>
                    <a:pt x="255" y="37"/>
                  </a:cubicBezTo>
                  <a:cubicBezTo>
                    <a:pt x="259" y="38"/>
                    <a:pt x="259" y="38"/>
                    <a:pt x="259" y="38"/>
                  </a:cubicBezTo>
                  <a:cubicBezTo>
                    <a:pt x="259" y="39"/>
                    <a:pt x="259" y="39"/>
                    <a:pt x="259" y="39"/>
                  </a:cubicBezTo>
                  <a:cubicBezTo>
                    <a:pt x="258" y="39"/>
                    <a:pt x="257" y="39"/>
                    <a:pt x="256" y="39"/>
                  </a:cubicBezTo>
                  <a:cubicBezTo>
                    <a:pt x="255" y="39"/>
                    <a:pt x="254" y="40"/>
                    <a:pt x="254" y="41"/>
                  </a:cubicBezTo>
                  <a:cubicBezTo>
                    <a:pt x="254" y="43"/>
                    <a:pt x="254" y="44"/>
                    <a:pt x="254" y="45"/>
                  </a:cubicBezTo>
                  <a:cubicBezTo>
                    <a:pt x="255" y="47"/>
                    <a:pt x="256" y="47"/>
                    <a:pt x="258" y="48"/>
                  </a:cubicBezTo>
                  <a:cubicBezTo>
                    <a:pt x="260" y="49"/>
                    <a:pt x="261" y="49"/>
                    <a:pt x="263" y="49"/>
                  </a:cubicBezTo>
                  <a:cubicBezTo>
                    <a:pt x="264" y="48"/>
                    <a:pt x="265" y="47"/>
                    <a:pt x="266" y="46"/>
                  </a:cubicBezTo>
                  <a:cubicBezTo>
                    <a:pt x="266" y="45"/>
                    <a:pt x="266" y="43"/>
                    <a:pt x="266" y="42"/>
                  </a:cubicBezTo>
                  <a:cubicBezTo>
                    <a:pt x="266" y="42"/>
                    <a:pt x="266" y="41"/>
                    <a:pt x="266" y="40"/>
                  </a:cubicBezTo>
                  <a:cubicBezTo>
                    <a:pt x="266" y="40"/>
                    <a:pt x="266" y="40"/>
                    <a:pt x="266" y="40"/>
                  </a:cubicBezTo>
                  <a:close/>
                  <a:moveTo>
                    <a:pt x="270" y="30"/>
                  </a:moveTo>
                  <a:cubicBezTo>
                    <a:pt x="269" y="34"/>
                    <a:pt x="269" y="34"/>
                    <a:pt x="269" y="34"/>
                  </a:cubicBezTo>
                  <a:cubicBezTo>
                    <a:pt x="269" y="34"/>
                    <a:pt x="269" y="34"/>
                    <a:pt x="269" y="34"/>
                  </a:cubicBezTo>
                  <a:cubicBezTo>
                    <a:pt x="269" y="33"/>
                    <a:pt x="269" y="33"/>
                    <a:pt x="268" y="32"/>
                  </a:cubicBezTo>
                  <a:cubicBezTo>
                    <a:pt x="263" y="31"/>
                    <a:pt x="263" y="31"/>
                    <a:pt x="263" y="31"/>
                  </a:cubicBezTo>
                  <a:cubicBezTo>
                    <a:pt x="262" y="31"/>
                    <a:pt x="261" y="31"/>
                    <a:pt x="261" y="32"/>
                  </a:cubicBezTo>
                  <a:cubicBezTo>
                    <a:pt x="260" y="33"/>
                    <a:pt x="261" y="33"/>
                    <a:pt x="261" y="34"/>
                  </a:cubicBezTo>
                  <a:cubicBezTo>
                    <a:pt x="266" y="36"/>
                    <a:pt x="266" y="36"/>
                    <a:pt x="266" y="36"/>
                  </a:cubicBezTo>
                  <a:cubicBezTo>
                    <a:pt x="267" y="36"/>
                    <a:pt x="268" y="36"/>
                    <a:pt x="268" y="35"/>
                  </a:cubicBezTo>
                  <a:cubicBezTo>
                    <a:pt x="268" y="35"/>
                    <a:pt x="268" y="35"/>
                    <a:pt x="268" y="35"/>
                  </a:cubicBezTo>
                  <a:cubicBezTo>
                    <a:pt x="267" y="39"/>
                    <a:pt x="267" y="39"/>
                    <a:pt x="267" y="39"/>
                  </a:cubicBezTo>
                  <a:cubicBezTo>
                    <a:pt x="267" y="39"/>
                    <a:pt x="267" y="39"/>
                    <a:pt x="267" y="39"/>
                  </a:cubicBezTo>
                  <a:cubicBezTo>
                    <a:pt x="267" y="38"/>
                    <a:pt x="267" y="38"/>
                    <a:pt x="266" y="37"/>
                  </a:cubicBezTo>
                  <a:cubicBezTo>
                    <a:pt x="256" y="35"/>
                    <a:pt x="256" y="35"/>
                    <a:pt x="256" y="35"/>
                  </a:cubicBezTo>
                  <a:cubicBezTo>
                    <a:pt x="256" y="35"/>
                    <a:pt x="255" y="35"/>
                    <a:pt x="255" y="35"/>
                  </a:cubicBezTo>
                  <a:cubicBezTo>
                    <a:pt x="255" y="35"/>
                    <a:pt x="255" y="35"/>
                    <a:pt x="255" y="35"/>
                  </a:cubicBezTo>
                  <a:cubicBezTo>
                    <a:pt x="254" y="35"/>
                    <a:pt x="254" y="35"/>
                    <a:pt x="254" y="35"/>
                  </a:cubicBezTo>
                  <a:cubicBezTo>
                    <a:pt x="254" y="35"/>
                    <a:pt x="254" y="34"/>
                    <a:pt x="254" y="32"/>
                  </a:cubicBezTo>
                  <a:cubicBezTo>
                    <a:pt x="260" y="34"/>
                    <a:pt x="260" y="34"/>
                    <a:pt x="260" y="34"/>
                  </a:cubicBezTo>
                  <a:cubicBezTo>
                    <a:pt x="260" y="33"/>
                    <a:pt x="259" y="31"/>
                    <a:pt x="260" y="31"/>
                  </a:cubicBezTo>
                  <a:cubicBezTo>
                    <a:pt x="260" y="29"/>
                    <a:pt x="261" y="28"/>
                    <a:pt x="263" y="29"/>
                  </a:cubicBezTo>
                  <a:cubicBezTo>
                    <a:pt x="268" y="30"/>
                    <a:pt x="268" y="30"/>
                    <a:pt x="268" y="30"/>
                  </a:cubicBezTo>
                  <a:cubicBezTo>
                    <a:pt x="270" y="31"/>
                    <a:pt x="270" y="31"/>
                    <a:pt x="270" y="30"/>
                  </a:cubicBezTo>
                  <a:cubicBezTo>
                    <a:pt x="270" y="30"/>
                    <a:pt x="270" y="30"/>
                    <a:pt x="270" y="30"/>
                  </a:cubicBezTo>
                  <a:close/>
                  <a:moveTo>
                    <a:pt x="259" y="22"/>
                  </a:moveTo>
                  <a:cubicBezTo>
                    <a:pt x="259" y="22"/>
                    <a:pt x="259" y="22"/>
                    <a:pt x="260" y="23"/>
                  </a:cubicBezTo>
                  <a:cubicBezTo>
                    <a:pt x="260" y="23"/>
                    <a:pt x="260" y="23"/>
                    <a:pt x="260" y="23"/>
                  </a:cubicBezTo>
                  <a:cubicBezTo>
                    <a:pt x="259" y="24"/>
                    <a:pt x="260" y="24"/>
                    <a:pt x="259" y="24"/>
                  </a:cubicBezTo>
                  <a:cubicBezTo>
                    <a:pt x="259" y="24"/>
                    <a:pt x="259" y="25"/>
                    <a:pt x="258" y="24"/>
                  </a:cubicBezTo>
                  <a:cubicBezTo>
                    <a:pt x="258" y="24"/>
                    <a:pt x="258" y="24"/>
                    <a:pt x="258" y="24"/>
                  </a:cubicBezTo>
                  <a:cubicBezTo>
                    <a:pt x="258" y="23"/>
                    <a:pt x="257" y="23"/>
                    <a:pt x="258" y="23"/>
                  </a:cubicBezTo>
                  <a:cubicBezTo>
                    <a:pt x="258" y="23"/>
                    <a:pt x="258" y="23"/>
                    <a:pt x="258" y="22"/>
                  </a:cubicBezTo>
                  <a:cubicBezTo>
                    <a:pt x="258" y="22"/>
                    <a:pt x="258" y="22"/>
                    <a:pt x="259" y="22"/>
                  </a:cubicBezTo>
                  <a:close/>
                  <a:moveTo>
                    <a:pt x="272" y="23"/>
                  </a:moveTo>
                  <a:cubicBezTo>
                    <a:pt x="271" y="28"/>
                    <a:pt x="271" y="28"/>
                    <a:pt x="271" y="28"/>
                  </a:cubicBezTo>
                  <a:cubicBezTo>
                    <a:pt x="270" y="28"/>
                    <a:pt x="270" y="28"/>
                    <a:pt x="270" y="28"/>
                  </a:cubicBezTo>
                  <a:cubicBezTo>
                    <a:pt x="270" y="27"/>
                    <a:pt x="270" y="26"/>
                    <a:pt x="269" y="26"/>
                  </a:cubicBezTo>
                  <a:cubicBezTo>
                    <a:pt x="264" y="25"/>
                    <a:pt x="264" y="25"/>
                    <a:pt x="264" y="25"/>
                  </a:cubicBezTo>
                  <a:cubicBezTo>
                    <a:pt x="263" y="25"/>
                    <a:pt x="262" y="25"/>
                    <a:pt x="262" y="26"/>
                  </a:cubicBezTo>
                  <a:cubicBezTo>
                    <a:pt x="262" y="26"/>
                    <a:pt x="262" y="26"/>
                    <a:pt x="262" y="27"/>
                  </a:cubicBezTo>
                  <a:cubicBezTo>
                    <a:pt x="262" y="27"/>
                    <a:pt x="262" y="27"/>
                    <a:pt x="262" y="27"/>
                  </a:cubicBezTo>
                  <a:cubicBezTo>
                    <a:pt x="262" y="23"/>
                    <a:pt x="262" y="23"/>
                    <a:pt x="262" y="23"/>
                  </a:cubicBezTo>
                  <a:cubicBezTo>
                    <a:pt x="269" y="24"/>
                    <a:pt x="269" y="24"/>
                    <a:pt x="269" y="24"/>
                  </a:cubicBezTo>
                  <a:cubicBezTo>
                    <a:pt x="271" y="25"/>
                    <a:pt x="271" y="24"/>
                    <a:pt x="272" y="23"/>
                  </a:cubicBezTo>
                  <a:cubicBezTo>
                    <a:pt x="272" y="23"/>
                    <a:pt x="272" y="23"/>
                    <a:pt x="272" y="23"/>
                  </a:cubicBezTo>
                  <a:close/>
                  <a:moveTo>
                    <a:pt x="273" y="12"/>
                  </a:moveTo>
                  <a:cubicBezTo>
                    <a:pt x="273" y="16"/>
                    <a:pt x="273" y="16"/>
                    <a:pt x="273" y="16"/>
                  </a:cubicBezTo>
                  <a:cubicBezTo>
                    <a:pt x="272" y="16"/>
                    <a:pt x="272" y="16"/>
                    <a:pt x="272" y="16"/>
                  </a:cubicBezTo>
                  <a:cubicBezTo>
                    <a:pt x="272" y="15"/>
                    <a:pt x="272" y="15"/>
                    <a:pt x="271" y="15"/>
                  </a:cubicBezTo>
                  <a:cubicBezTo>
                    <a:pt x="266" y="14"/>
                    <a:pt x="266" y="14"/>
                    <a:pt x="266" y="14"/>
                  </a:cubicBezTo>
                  <a:cubicBezTo>
                    <a:pt x="266" y="14"/>
                    <a:pt x="266" y="14"/>
                    <a:pt x="265" y="14"/>
                  </a:cubicBezTo>
                  <a:cubicBezTo>
                    <a:pt x="265" y="15"/>
                    <a:pt x="265" y="15"/>
                    <a:pt x="265" y="15"/>
                  </a:cubicBezTo>
                  <a:cubicBezTo>
                    <a:pt x="265" y="16"/>
                    <a:pt x="265" y="17"/>
                    <a:pt x="266" y="18"/>
                  </a:cubicBezTo>
                  <a:cubicBezTo>
                    <a:pt x="271" y="19"/>
                    <a:pt x="271" y="19"/>
                    <a:pt x="271" y="19"/>
                  </a:cubicBezTo>
                  <a:cubicBezTo>
                    <a:pt x="272" y="19"/>
                    <a:pt x="272" y="18"/>
                    <a:pt x="273" y="17"/>
                  </a:cubicBezTo>
                  <a:cubicBezTo>
                    <a:pt x="273" y="17"/>
                    <a:pt x="273" y="17"/>
                    <a:pt x="273" y="17"/>
                  </a:cubicBezTo>
                  <a:cubicBezTo>
                    <a:pt x="273" y="22"/>
                    <a:pt x="273" y="22"/>
                    <a:pt x="273" y="22"/>
                  </a:cubicBezTo>
                  <a:cubicBezTo>
                    <a:pt x="272" y="22"/>
                    <a:pt x="272" y="22"/>
                    <a:pt x="272" y="22"/>
                  </a:cubicBezTo>
                  <a:cubicBezTo>
                    <a:pt x="272" y="21"/>
                    <a:pt x="272" y="21"/>
                    <a:pt x="271" y="20"/>
                  </a:cubicBezTo>
                  <a:cubicBezTo>
                    <a:pt x="265" y="19"/>
                    <a:pt x="265" y="19"/>
                    <a:pt x="265" y="19"/>
                  </a:cubicBezTo>
                  <a:cubicBezTo>
                    <a:pt x="265" y="19"/>
                    <a:pt x="264" y="19"/>
                    <a:pt x="264" y="19"/>
                  </a:cubicBezTo>
                  <a:cubicBezTo>
                    <a:pt x="264" y="19"/>
                    <a:pt x="264" y="20"/>
                    <a:pt x="264" y="21"/>
                  </a:cubicBezTo>
                  <a:cubicBezTo>
                    <a:pt x="264" y="21"/>
                    <a:pt x="264" y="21"/>
                    <a:pt x="264" y="21"/>
                  </a:cubicBezTo>
                  <a:cubicBezTo>
                    <a:pt x="263" y="17"/>
                    <a:pt x="263" y="17"/>
                    <a:pt x="263" y="17"/>
                  </a:cubicBezTo>
                  <a:cubicBezTo>
                    <a:pt x="265" y="18"/>
                    <a:pt x="265" y="18"/>
                    <a:pt x="265" y="18"/>
                  </a:cubicBezTo>
                  <a:cubicBezTo>
                    <a:pt x="264" y="17"/>
                    <a:pt x="263" y="16"/>
                    <a:pt x="264" y="15"/>
                  </a:cubicBezTo>
                  <a:cubicBezTo>
                    <a:pt x="264" y="13"/>
                    <a:pt x="265" y="12"/>
                    <a:pt x="267" y="13"/>
                  </a:cubicBezTo>
                  <a:cubicBezTo>
                    <a:pt x="272" y="13"/>
                    <a:pt x="272" y="13"/>
                    <a:pt x="272" y="13"/>
                  </a:cubicBezTo>
                  <a:cubicBezTo>
                    <a:pt x="272" y="13"/>
                    <a:pt x="273" y="13"/>
                    <a:pt x="273" y="12"/>
                  </a:cubicBezTo>
                  <a:cubicBezTo>
                    <a:pt x="273" y="12"/>
                    <a:pt x="273" y="12"/>
                    <a:pt x="273" y="12"/>
                  </a:cubicBezTo>
                  <a:close/>
                  <a:moveTo>
                    <a:pt x="273" y="1"/>
                  </a:moveTo>
                  <a:cubicBezTo>
                    <a:pt x="273" y="2"/>
                    <a:pt x="273" y="2"/>
                    <a:pt x="274" y="2"/>
                  </a:cubicBezTo>
                  <a:cubicBezTo>
                    <a:pt x="274" y="3"/>
                    <a:pt x="274" y="3"/>
                    <a:pt x="274" y="3"/>
                  </a:cubicBezTo>
                  <a:cubicBezTo>
                    <a:pt x="274" y="4"/>
                    <a:pt x="274" y="4"/>
                    <a:pt x="272" y="5"/>
                  </a:cubicBezTo>
                  <a:cubicBezTo>
                    <a:pt x="273" y="5"/>
                    <a:pt x="273" y="5"/>
                    <a:pt x="274" y="6"/>
                  </a:cubicBezTo>
                  <a:cubicBezTo>
                    <a:pt x="274" y="7"/>
                    <a:pt x="274" y="7"/>
                    <a:pt x="274" y="7"/>
                  </a:cubicBezTo>
                  <a:cubicBezTo>
                    <a:pt x="274" y="8"/>
                    <a:pt x="274" y="9"/>
                    <a:pt x="273" y="9"/>
                  </a:cubicBezTo>
                  <a:cubicBezTo>
                    <a:pt x="273" y="9"/>
                    <a:pt x="272" y="10"/>
                    <a:pt x="272" y="10"/>
                  </a:cubicBezTo>
                  <a:cubicBezTo>
                    <a:pt x="270" y="10"/>
                    <a:pt x="270" y="9"/>
                    <a:pt x="269" y="8"/>
                  </a:cubicBezTo>
                  <a:cubicBezTo>
                    <a:pt x="268" y="7"/>
                    <a:pt x="268" y="6"/>
                    <a:pt x="268" y="5"/>
                  </a:cubicBezTo>
                  <a:cubicBezTo>
                    <a:pt x="267" y="5"/>
                    <a:pt x="267" y="5"/>
                    <a:pt x="267" y="5"/>
                  </a:cubicBezTo>
                  <a:cubicBezTo>
                    <a:pt x="265" y="5"/>
                    <a:pt x="264" y="5"/>
                    <a:pt x="264" y="6"/>
                  </a:cubicBezTo>
                  <a:cubicBezTo>
                    <a:pt x="264" y="7"/>
                    <a:pt x="265" y="7"/>
                    <a:pt x="265" y="7"/>
                  </a:cubicBezTo>
                  <a:cubicBezTo>
                    <a:pt x="266" y="7"/>
                    <a:pt x="266" y="7"/>
                    <a:pt x="266" y="7"/>
                  </a:cubicBezTo>
                  <a:cubicBezTo>
                    <a:pt x="266" y="7"/>
                    <a:pt x="266" y="7"/>
                    <a:pt x="266" y="7"/>
                  </a:cubicBezTo>
                  <a:cubicBezTo>
                    <a:pt x="266" y="7"/>
                    <a:pt x="266" y="7"/>
                    <a:pt x="267" y="8"/>
                  </a:cubicBezTo>
                  <a:cubicBezTo>
                    <a:pt x="267" y="8"/>
                    <a:pt x="267" y="8"/>
                    <a:pt x="267" y="9"/>
                  </a:cubicBezTo>
                  <a:cubicBezTo>
                    <a:pt x="267" y="9"/>
                    <a:pt x="267" y="9"/>
                    <a:pt x="267" y="9"/>
                  </a:cubicBezTo>
                  <a:cubicBezTo>
                    <a:pt x="266" y="10"/>
                    <a:pt x="266" y="10"/>
                    <a:pt x="266" y="10"/>
                  </a:cubicBezTo>
                  <a:cubicBezTo>
                    <a:pt x="266" y="10"/>
                    <a:pt x="265" y="9"/>
                    <a:pt x="265" y="9"/>
                  </a:cubicBezTo>
                  <a:cubicBezTo>
                    <a:pt x="264" y="8"/>
                    <a:pt x="264" y="7"/>
                    <a:pt x="264" y="7"/>
                  </a:cubicBezTo>
                  <a:cubicBezTo>
                    <a:pt x="264" y="5"/>
                    <a:pt x="265" y="5"/>
                    <a:pt x="265" y="4"/>
                  </a:cubicBezTo>
                  <a:cubicBezTo>
                    <a:pt x="266" y="4"/>
                    <a:pt x="266" y="3"/>
                    <a:pt x="268" y="3"/>
                  </a:cubicBezTo>
                  <a:cubicBezTo>
                    <a:pt x="272" y="3"/>
                    <a:pt x="272" y="3"/>
                    <a:pt x="272" y="3"/>
                  </a:cubicBezTo>
                  <a:cubicBezTo>
                    <a:pt x="272" y="3"/>
                    <a:pt x="273" y="3"/>
                    <a:pt x="273" y="3"/>
                  </a:cubicBezTo>
                  <a:cubicBezTo>
                    <a:pt x="273" y="3"/>
                    <a:pt x="273" y="3"/>
                    <a:pt x="272" y="2"/>
                  </a:cubicBezTo>
                  <a:cubicBezTo>
                    <a:pt x="273" y="1"/>
                    <a:pt x="273" y="1"/>
                    <a:pt x="273" y="1"/>
                  </a:cubicBezTo>
                  <a:close/>
                  <a:moveTo>
                    <a:pt x="272" y="5"/>
                  </a:moveTo>
                  <a:cubicBezTo>
                    <a:pt x="268" y="5"/>
                    <a:pt x="268" y="5"/>
                    <a:pt x="268" y="5"/>
                  </a:cubicBezTo>
                  <a:cubicBezTo>
                    <a:pt x="269" y="6"/>
                    <a:pt x="269" y="7"/>
                    <a:pt x="269" y="7"/>
                  </a:cubicBezTo>
                  <a:cubicBezTo>
                    <a:pt x="270" y="8"/>
                    <a:pt x="270" y="8"/>
                    <a:pt x="271" y="8"/>
                  </a:cubicBezTo>
                  <a:cubicBezTo>
                    <a:pt x="272" y="8"/>
                    <a:pt x="272" y="8"/>
                    <a:pt x="272" y="7"/>
                  </a:cubicBezTo>
                  <a:cubicBezTo>
                    <a:pt x="273" y="6"/>
                    <a:pt x="272" y="5"/>
                    <a:pt x="27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Freeform 41"/>
            <p:cNvSpPr>
              <a:spLocks/>
            </p:cNvSpPr>
            <p:nvPr userDrawn="1"/>
          </p:nvSpPr>
          <p:spPr bwMode="auto">
            <a:xfrm>
              <a:off x="8913891" y="4711981"/>
              <a:ext cx="161925" cy="150812"/>
            </a:xfrm>
            <a:custGeom>
              <a:avLst/>
              <a:gdLst>
                <a:gd name="T0" fmla="*/ 86 w 108"/>
                <a:gd name="T1" fmla="*/ 99 h 100"/>
                <a:gd name="T2" fmla="*/ 46 w 108"/>
                <a:gd name="T3" fmla="*/ 0 h 100"/>
                <a:gd name="T4" fmla="*/ 56 w 108"/>
                <a:gd name="T5" fmla="*/ 58 h 100"/>
                <a:gd name="T6" fmla="*/ 0 w 108"/>
                <a:gd name="T7" fmla="*/ 100 h 100"/>
                <a:gd name="T8" fmla="*/ 57 w 108"/>
                <a:gd name="T9" fmla="*/ 59 h 100"/>
                <a:gd name="T10" fmla="*/ 65 w 108"/>
                <a:gd name="T11" fmla="*/ 18 h 100"/>
                <a:gd name="T12" fmla="*/ 41 w 108"/>
                <a:gd name="T13" fmla="*/ 97 h 100"/>
                <a:gd name="T14" fmla="*/ 64 w 108"/>
                <a:gd name="T15" fmla="*/ 14 h 100"/>
                <a:gd name="T16" fmla="*/ 65 w 108"/>
                <a:gd name="T17" fmla="*/ 98 h 100"/>
                <a:gd name="T18" fmla="*/ 62 w 108"/>
                <a:gd name="T19" fmla="*/ 9 h 100"/>
                <a:gd name="T20" fmla="*/ 86 w 108"/>
                <a:gd name="T21" fmla="*/ 9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100">
                  <a:moveTo>
                    <a:pt x="86" y="99"/>
                  </a:moveTo>
                  <a:cubicBezTo>
                    <a:pt x="108" y="48"/>
                    <a:pt x="88" y="16"/>
                    <a:pt x="46" y="0"/>
                  </a:cubicBezTo>
                  <a:cubicBezTo>
                    <a:pt x="71" y="10"/>
                    <a:pt x="66" y="42"/>
                    <a:pt x="56" y="58"/>
                  </a:cubicBezTo>
                  <a:cubicBezTo>
                    <a:pt x="45" y="74"/>
                    <a:pt x="28" y="87"/>
                    <a:pt x="0" y="100"/>
                  </a:cubicBezTo>
                  <a:cubicBezTo>
                    <a:pt x="30" y="88"/>
                    <a:pt x="48" y="73"/>
                    <a:pt x="57" y="59"/>
                  </a:cubicBezTo>
                  <a:cubicBezTo>
                    <a:pt x="65" y="44"/>
                    <a:pt x="67" y="32"/>
                    <a:pt x="65" y="18"/>
                  </a:cubicBezTo>
                  <a:cubicBezTo>
                    <a:pt x="78" y="47"/>
                    <a:pt x="67" y="72"/>
                    <a:pt x="41" y="97"/>
                  </a:cubicBezTo>
                  <a:cubicBezTo>
                    <a:pt x="71" y="71"/>
                    <a:pt x="81" y="43"/>
                    <a:pt x="64" y="14"/>
                  </a:cubicBezTo>
                  <a:cubicBezTo>
                    <a:pt x="89" y="42"/>
                    <a:pt x="82" y="72"/>
                    <a:pt x="65" y="98"/>
                  </a:cubicBezTo>
                  <a:cubicBezTo>
                    <a:pt x="86" y="68"/>
                    <a:pt x="90" y="36"/>
                    <a:pt x="62" y="9"/>
                  </a:cubicBezTo>
                  <a:cubicBezTo>
                    <a:pt x="96" y="30"/>
                    <a:pt x="101" y="59"/>
                    <a:pt x="86"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Freeform 42"/>
            <p:cNvSpPr>
              <a:spLocks/>
            </p:cNvSpPr>
            <p:nvPr userDrawn="1"/>
          </p:nvSpPr>
          <p:spPr bwMode="auto">
            <a:xfrm>
              <a:off x="8942467" y="4694517"/>
              <a:ext cx="49213" cy="20638"/>
            </a:xfrm>
            <a:custGeom>
              <a:avLst/>
              <a:gdLst>
                <a:gd name="T0" fmla="*/ 19 w 33"/>
                <a:gd name="T1" fmla="*/ 14 h 14"/>
                <a:gd name="T2" fmla="*/ 0 w 33"/>
                <a:gd name="T3" fmla="*/ 0 h 14"/>
                <a:gd name="T4" fmla="*/ 33 w 33"/>
                <a:gd name="T5" fmla="*/ 5 h 14"/>
                <a:gd name="T6" fmla="*/ 18 w 33"/>
                <a:gd name="T7" fmla="*/ 6 h 14"/>
                <a:gd name="T8" fmla="*/ 19 w 33"/>
                <a:gd name="T9" fmla="*/ 14 h 14"/>
              </a:gdLst>
              <a:ahLst/>
              <a:cxnLst>
                <a:cxn ang="0">
                  <a:pos x="T0" y="T1"/>
                </a:cxn>
                <a:cxn ang="0">
                  <a:pos x="T2" y="T3"/>
                </a:cxn>
                <a:cxn ang="0">
                  <a:pos x="T4" y="T5"/>
                </a:cxn>
                <a:cxn ang="0">
                  <a:pos x="T6" y="T7"/>
                </a:cxn>
                <a:cxn ang="0">
                  <a:pos x="T8" y="T9"/>
                </a:cxn>
              </a:cxnLst>
              <a:rect l="0" t="0" r="r" b="b"/>
              <a:pathLst>
                <a:path w="33" h="14">
                  <a:moveTo>
                    <a:pt x="19" y="14"/>
                  </a:moveTo>
                  <a:cubicBezTo>
                    <a:pt x="13" y="8"/>
                    <a:pt x="8" y="4"/>
                    <a:pt x="0" y="0"/>
                  </a:cubicBezTo>
                  <a:cubicBezTo>
                    <a:pt x="11" y="0"/>
                    <a:pt x="25" y="3"/>
                    <a:pt x="33" y="5"/>
                  </a:cubicBezTo>
                  <a:cubicBezTo>
                    <a:pt x="24" y="4"/>
                    <a:pt x="20" y="5"/>
                    <a:pt x="18" y="6"/>
                  </a:cubicBezTo>
                  <a:cubicBezTo>
                    <a:pt x="16" y="8"/>
                    <a:pt x="17" y="10"/>
                    <a:pt x="1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Freeform 43"/>
            <p:cNvSpPr>
              <a:spLocks/>
            </p:cNvSpPr>
            <p:nvPr userDrawn="1"/>
          </p:nvSpPr>
          <p:spPr bwMode="auto">
            <a:xfrm>
              <a:off x="8867855" y="4856442"/>
              <a:ext cx="195263" cy="30163"/>
            </a:xfrm>
            <a:custGeom>
              <a:avLst/>
              <a:gdLst>
                <a:gd name="T0" fmla="*/ 70 w 131"/>
                <a:gd name="T1" fmla="*/ 20 h 20"/>
                <a:gd name="T2" fmla="*/ 77 w 131"/>
                <a:gd name="T3" fmla="*/ 12 h 20"/>
                <a:gd name="T4" fmla="*/ 100 w 131"/>
                <a:gd name="T5" fmla="*/ 12 h 20"/>
                <a:gd name="T6" fmla="*/ 131 w 131"/>
                <a:gd name="T7" fmla="*/ 14 h 20"/>
                <a:gd name="T8" fmla="*/ 124 w 131"/>
                <a:gd name="T9" fmla="*/ 8 h 20"/>
                <a:gd name="T10" fmla="*/ 101 w 131"/>
                <a:gd name="T11" fmla="*/ 5 h 20"/>
                <a:gd name="T12" fmla="*/ 77 w 131"/>
                <a:gd name="T13" fmla="*/ 0 h 20"/>
                <a:gd name="T14" fmla="*/ 65 w 131"/>
                <a:gd name="T15" fmla="*/ 12 h 20"/>
                <a:gd name="T16" fmla="*/ 53 w 131"/>
                <a:gd name="T17" fmla="*/ 0 h 20"/>
                <a:gd name="T18" fmla="*/ 30 w 131"/>
                <a:gd name="T19" fmla="*/ 5 h 20"/>
                <a:gd name="T20" fmla="*/ 7 w 131"/>
                <a:gd name="T21" fmla="*/ 8 h 20"/>
                <a:gd name="T22" fmla="*/ 0 w 131"/>
                <a:gd name="T23" fmla="*/ 14 h 20"/>
                <a:gd name="T24" fmla="*/ 31 w 131"/>
                <a:gd name="T25" fmla="*/ 12 h 20"/>
                <a:gd name="T26" fmla="*/ 54 w 131"/>
                <a:gd name="T27" fmla="*/ 12 h 20"/>
                <a:gd name="T28" fmla="*/ 61 w 131"/>
                <a:gd name="T29" fmla="*/ 20 h 20"/>
                <a:gd name="T30" fmla="*/ 70 w 131"/>
                <a:gd name="T31"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1" h="20">
                  <a:moveTo>
                    <a:pt x="70" y="20"/>
                  </a:moveTo>
                  <a:cubicBezTo>
                    <a:pt x="70" y="16"/>
                    <a:pt x="71" y="14"/>
                    <a:pt x="77" y="12"/>
                  </a:cubicBezTo>
                  <a:cubicBezTo>
                    <a:pt x="83" y="10"/>
                    <a:pt x="89" y="11"/>
                    <a:pt x="100" y="12"/>
                  </a:cubicBezTo>
                  <a:cubicBezTo>
                    <a:pt x="111" y="14"/>
                    <a:pt x="120" y="15"/>
                    <a:pt x="131" y="14"/>
                  </a:cubicBezTo>
                  <a:cubicBezTo>
                    <a:pt x="127" y="12"/>
                    <a:pt x="126" y="10"/>
                    <a:pt x="124" y="8"/>
                  </a:cubicBezTo>
                  <a:cubicBezTo>
                    <a:pt x="115" y="8"/>
                    <a:pt x="109" y="7"/>
                    <a:pt x="101" y="5"/>
                  </a:cubicBezTo>
                  <a:cubicBezTo>
                    <a:pt x="93" y="2"/>
                    <a:pt x="83" y="0"/>
                    <a:pt x="77" y="0"/>
                  </a:cubicBezTo>
                  <a:cubicBezTo>
                    <a:pt x="71" y="1"/>
                    <a:pt x="67" y="4"/>
                    <a:pt x="65" y="12"/>
                  </a:cubicBezTo>
                  <a:cubicBezTo>
                    <a:pt x="63" y="4"/>
                    <a:pt x="59" y="1"/>
                    <a:pt x="53" y="0"/>
                  </a:cubicBezTo>
                  <a:cubicBezTo>
                    <a:pt x="47" y="0"/>
                    <a:pt x="38" y="2"/>
                    <a:pt x="30" y="5"/>
                  </a:cubicBezTo>
                  <a:cubicBezTo>
                    <a:pt x="22" y="7"/>
                    <a:pt x="16" y="8"/>
                    <a:pt x="7" y="8"/>
                  </a:cubicBezTo>
                  <a:cubicBezTo>
                    <a:pt x="5" y="10"/>
                    <a:pt x="4" y="12"/>
                    <a:pt x="0" y="14"/>
                  </a:cubicBezTo>
                  <a:cubicBezTo>
                    <a:pt x="11" y="15"/>
                    <a:pt x="20" y="14"/>
                    <a:pt x="31" y="12"/>
                  </a:cubicBezTo>
                  <a:cubicBezTo>
                    <a:pt x="41" y="11"/>
                    <a:pt x="48" y="10"/>
                    <a:pt x="54" y="12"/>
                  </a:cubicBezTo>
                  <a:cubicBezTo>
                    <a:pt x="60" y="14"/>
                    <a:pt x="61" y="16"/>
                    <a:pt x="61" y="20"/>
                  </a:cubicBezTo>
                  <a:cubicBezTo>
                    <a:pt x="70" y="20"/>
                    <a:pt x="70" y="20"/>
                    <a:pt x="7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Freeform 44"/>
            <p:cNvSpPr>
              <a:spLocks noEditPoints="1"/>
            </p:cNvSpPr>
            <p:nvPr userDrawn="1"/>
          </p:nvSpPr>
          <p:spPr bwMode="auto">
            <a:xfrm>
              <a:off x="8840867" y="4681823"/>
              <a:ext cx="252414" cy="257174"/>
            </a:xfrm>
            <a:custGeom>
              <a:avLst/>
              <a:gdLst>
                <a:gd name="T0" fmla="*/ 85 w 170"/>
                <a:gd name="T1" fmla="*/ 0 h 171"/>
                <a:gd name="T2" fmla="*/ 0 w 170"/>
                <a:gd name="T3" fmla="*/ 86 h 171"/>
                <a:gd name="T4" fmla="*/ 85 w 170"/>
                <a:gd name="T5" fmla="*/ 171 h 171"/>
                <a:gd name="T6" fmla="*/ 170 w 170"/>
                <a:gd name="T7" fmla="*/ 86 h 171"/>
                <a:gd name="T8" fmla="*/ 85 w 170"/>
                <a:gd name="T9" fmla="*/ 0 h 171"/>
                <a:gd name="T10" fmla="*/ 85 w 170"/>
                <a:gd name="T11" fmla="*/ 168 h 171"/>
                <a:gd name="T12" fmla="*/ 2 w 170"/>
                <a:gd name="T13" fmla="*/ 85 h 171"/>
                <a:gd name="T14" fmla="*/ 85 w 170"/>
                <a:gd name="T15" fmla="*/ 3 h 171"/>
                <a:gd name="T16" fmla="*/ 167 w 170"/>
                <a:gd name="T17" fmla="*/ 85 h 171"/>
                <a:gd name="T18" fmla="*/ 85 w 170"/>
                <a:gd name="T19" fmla="*/ 16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71">
                  <a:moveTo>
                    <a:pt x="85" y="0"/>
                  </a:moveTo>
                  <a:cubicBezTo>
                    <a:pt x="38" y="0"/>
                    <a:pt x="0" y="38"/>
                    <a:pt x="0" y="86"/>
                  </a:cubicBezTo>
                  <a:cubicBezTo>
                    <a:pt x="0" y="132"/>
                    <a:pt x="38" y="171"/>
                    <a:pt x="85" y="171"/>
                  </a:cubicBezTo>
                  <a:cubicBezTo>
                    <a:pt x="132" y="171"/>
                    <a:pt x="170" y="133"/>
                    <a:pt x="170" y="86"/>
                  </a:cubicBezTo>
                  <a:cubicBezTo>
                    <a:pt x="170" y="38"/>
                    <a:pt x="132" y="0"/>
                    <a:pt x="85" y="0"/>
                  </a:cubicBezTo>
                  <a:close/>
                  <a:moveTo>
                    <a:pt x="85" y="168"/>
                  </a:moveTo>
                  <a:cubicBezTo>
                    <a:pt x="39" y="168"/>
                    <a:pt x="2" y="131"/>
                    <a:pt x="2" y="85"/>
                  </a:cubicBezTo>
                  <a:cubicBezTo>
                    <a:pt x="2" y="40"/>
                    <a:pt x="39" y="3"/>
                    <a:pt x="85" y="3"/>
                  </a:cubicBezTo>
                  <a:cubicBezTo>
                    <a:pt x="130" y="3"/>
                    <a:pt x="167" y="40"/>
                    <a:pt x="167" y="85"/>
                  </a:cubicBezTo>
                  <a:cubicBezTo>
                    <a:pt x="167" y="131"/>
                    <a:pt x="130" y="168"/>
                    <a:pt x="85"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Freeform 45"/>
            <p:cNvSpPr>
              <a:spLocks noEditPoints="1"/>
            </p:cNvSpPr>
            <p:nvPr userDrawn="1"/>
          </p:nvSpPr>
          <p:spPr bwMode="auto">
            <a:xfrm>
              <a:off x="9091692" y="4667536"/>
              <a:ext cx="39688" cy="36513"/>
            </a:xfrm>
            <a:custGeom>
              <a:avLst/>
              <a:gdLst>
                <a:gd name="T0" fmla="*/ 13 w 26"/>
                <a:gd name="T1" fmla="*/ 16 h 25"/>
                <a:gd name="T2" fmla="*/ 11 w 26"/>
                <a:gd name="T3" fmla="*/ 25 h 25"/>
                <a:gd name="T4" fmla="*/ 7 w 26"/>
                <a:gd name="T5" fmla="*/ 24 h 25"/>
                <a:gd name="T6" fmla="*/ 9 w 26"/>
                <a:gd name="T7" fmla="*/ 19 h 25"/>
                <a:gd name="T8" fmla="*/ 10 w 26"/>
                <a:gd name="T9" fmla="*/ 14 h 25"/>
                <a:gd name="T10" fmla="*/ 10 w 26"/>
                <a:gd name="T11" fmla="*/ 14 h 25"/>
                <a:gd name="T12" fmla="*/ 13 w 26"/>
                <a:gd name="T13" fmla="*/ 16 h 25"/>
                <a:gd name="T14" fmla="*/ 25 w 26"/>
                <a:gd name="T15" fmla="*/ 0 h 25"/>
                <a:gd name="T16" fmla="*/ 26 w 26"/>
                <a:gd name="T17" fmla="*/ 2 h 25"/>
                <a:gd name="T18" fmla="*/ 21 w 26"/>
                <a:gd name="T19" fmla="*/ 7 h 25"/>
                <a:gd name="T20" fmla="*/ 18 w 26"/>
                <a:gd name="T21" fmla="*/ 9 h 25"/>
                <a:gd name="T22" fmla="*/ 22 w 26"/>
                <a:gd name="T23" fmla="*/ 11 h 25"/>
                <a:gd name="T24" fmla="*/ 22 w 26"/>
                <a:gd name="T25" fmla="*/ 11 h 25"/>
                <a:gd name="T26" fmla="*/ 23 w 26"/>
                <a:gd name="T27" fmla="*/ 9 h 25"/>
                <a:gd name="T28" fmla="*/ 23 w 26"/>
                <a:gd name="T29" fmla="*/ 9 h 25"/>
                <a:gd name="T30" fmla="*/ 24 w 26"/>
                <a:gd name="T31" fmla="*/ 9 h 25"/>
                <a:gd name="T32" fmla="*/ 25 w 26"/>
                <a:gd name="T33" fmla="*/ 14 h 25"/>
                <a:gd name="T34" fmla="*/ 26 w 26"/>
                <a:gd name="T35" fmla="*/ 15 h 25"/>
                <a:gd name="T36" fmla="*/ 26 w 26"/>
                <a:gd name="T37" fmla="*/ 16 h 25"/>
                <a:gd name="T38" fmla="*/ 25 w 26"/>
                <a:gd name="T39" fmla="*/ 16 h 25"/>
                <a:gd name="T40" fmla="*/ 23 w 26"/>
                <a:gd name="T41" fmla="*/ 16 h 25"/>
                <a:gd name="T42" fmla="*/ 22 w 26"/>
                <a:gd name="T43" fmla="*/ 15 h 25"/>
                <a:gd name="T44" fmla="*/ 13 w 26"/>
                <a:gd name="T45" fmla="*/ 11 h 25"/>
                <a:gd name="T46" fmla="*/ 4 w 26"/>
                <a:gd name="T47" fmla="*/ 13 h 25"/>
                <a:gd name="T48" fmla="*/ 2 w 26"/>
                <a:gd name="T49" fmla="*/ 8 h 25"/>
                <a:gd name="T50" fmla="*/ 2 w 26"/>
                <a:gd name="T51" fmla="*/ 8 h 25"/>
                <a:gd name="T52" fmla="*/ 3 w 26"/>
                <a:gd name="T53" fmla="*/ 8 h 25"/>
                <a:gd name="T54" fmla="*/ 5 w 26"/>
                <a:gd name="T55" fmla="*/ 10 h 25"/>
                <a:gd name="T56" fmla="*/ 11 w 26"/>
                <a:gd name="T57" fmla="*/ 10 h 25"/>
                <a:gd name="T58" fmla="*/ 11 w 26"/>
                <a:gd name="T59" fmla="*/ 9 h 25"/>
                <a:gd name="T60" fmla="*/ 8 w 26"/>
                <a:gd name="T61" fmla="*/ 3 h 25"/>
                <a:gd name="T62" fmla="*/ 9 w 26"/>
                <a:gd name="T63" fmla="*/ 2 h 25"/>
                <a:gd name="T64" fmla="*/ 10 w 26"/>
                <a:gd name="T65" fmla="*/ 2 h 25"/>
                <a:gd name="T66" fmla="*/ 11 w 26"/>
                <a:gd name="T67" fmla="*/ 5 h 25"/>
                <a:gd name="T68" fmla="*/ 12 w 26"/>
                <a:gd name="T69" fmla="*/ 6 h 25"/>
                <a:gd name="T70" fmla="*/ 15 w 26"/>
                <a:gd name="T71" fmla="*/ 8 h 25"/>
                <a:gd name="T72" fmla="*/ 22 w 26"/>
                <a:gd name="T73" fmla="*/ 2 h 25"/>
                <a:gd name="T74" fmla="*/ 24 w 26"/>
                <a:gd name="T75" fmla="*/ 0 h 25"/>
                <a:gd name="T76" fmla="*/ 25 w 26"/>
                <a:gd name="T7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 h="25">
                  <a:moveTo>
                    <a:pt x="13" y="16"/>
                  </a:moveTo>
                  <a:cubicBezTo>
                    <a:pt x="14" y="18"/>
                    <a:pt x="13" y="24"/>
                    <a:pt x="11" y="25"/>
                  </a:cubicBezTo>
                  <a:cubicBezTo>
                    <a:pt x="10" y="25"/>
                    <a:pt x="7" y="25"/>
                    <a:pt x="7" y="24"/>
                  </a:cubicBezTo>
                  <a:cubicBezTo>
                    <a:pt x="7" y="22"/>
                    <a:pt x="8" y="21"/>
                    <a:pt x="9" y="19"/>
                  </a:cubicBezTo>
                  <a:cubicBezTo>
                    <a:pt x="10" y="18"/>
                    <a:pt x="9" y="16"/>
                    <a:pt x="10" y="14"/>
                  </a:cubicBezTo>
                  <a:cubicBezTo>
                    <a:pt x="10" y="14"/>
                    <a:pt x="10" y="14"/>
                    <a:pt x="10" y="14"/>
                  </a:cubicBezTo>
                  <a:cubicBezTo>
                    <a:pt x="11" y="15"/>
                    <a:pt x="12" y="15"/>
                    <a:pt x="13" y="16"/>
                  </a:cubicBezTo>
                  <a:close/>
                  <a:moveTo>
                    <a:pt x="25" y="0"/>
                  </a:moveTo>
                  <a:cubicBezTo>
                    <a:pt x="25" y="0"/>
                    <a:pt x="26" y="1"/>
                    <a:pt x="26" y="2"/>
                  </a:cubicBezTo>
                  <a:cubicBezTo>
                    <a:pt x="26" y="3"/>
                    <a:pt x="23" y="6"/>
                    <a:pt x="21" y="7"/>
                  </a:cubicBezTo>
                  <a:cubicBezTo>
                    <a:pt x="20" y="8"/>
                    <a:pt x="19" y="8"/>
                    <a:pt x="18" y="9"/>
                  </a:cubicBezTo>
                  <a:cubicBezTo>
                    <a:pt x="19" y="10"/>
                    <a:pt x="20" y="11"/>
                    <a:pt x="22" y="11"/>
                  </a:cubicBezTo>
                  <a:cubicBezTo>
                    <a:pt x="22" y="11"/>
                    <a:pt x="22" y="11"/>
                    <a:pt x="22" y="11"/>
                  </a:cubicBezTo>
                  <a:cubicBezTo>
                    <a:pt x="23" y="10"/>
                    <a:pt x="23" y="10"/>
                    <a:pt x="23" y="9"/>
                  </a:cubicBezTo>
                  <a:cubicBezTo>
                    <a:pt x="23" y="9"/>
                    <a:pt x="23" y="9"/>
                    <a:pt x="23" y="9"/>
                  </a:cubicBezTo>
                  <a:cubicBezTo>
                    <a:pt x="23" y="9"/>
                    <a:pt x="23" y="9"/>
                    <a:pt x="24" y="9"/>
                  </a:cubicBezTo>
                  <a:cubicBezTo>
                    <a:pt x="23" y="11"/>
                    <a:pt x="24" y="12"/>
                    <a:pt x="25" y="14"/>
                  </a:cubicBezTo>
                  <a:cubicBezTo>
                    <a:pt x="26" y="14"/>
                    <a:pt x="25" y="15"/>
                    <a:pt x="26" y="15"/>
                  </a:cubicBezTo>
                  <a:cubicBezTo>
                    <a:pt x="26" y="16"/>
                    <a:pt x="26" y="15"/>
                    <a:pt x="26" y="16"/>
                  </a:cubicBezTo>
                  <a:cubicBezTo>
                    <a:pt x="25" y="16"/>
                    <a:pt x="25" y="16"/>
                    <a:pt x="25" y="16"/>
                  </a:cubicBezTo>
                  <a:cubicBezTo>
                    <a:pt x="24" y="16"/>
                    <a:pt x="24" y="16"/>
                    <a:pt x="23" y="16"/>
                  </a:cubicBezTo>
                  <a:cubicBezTo>
                    <a:pt x="23" y="16"/>
                    <a:pt x="22" y="15"/>
                    <a:pt x="22" y="15"/>
                  </a:cubicBezTo>
                  <a:cubicBezTo>
                    <a:pt x="19" y="13"/>
                    <a:pt x="16" y="11"/>
                    <a:pt x="13" y="11"/>
                  </a:cubicBezTo>
                  <a:cubicBezTo>
                    <a:pt x="11" y="12"/>
                    <a:pt x="6" y="14"/>
                    <a:pt x="4" y="13"/>
                  </a:cubicBezTo>
                  <a:cubicBezTo>
                    <a:pt x="2" y="13"/>
                    <a:pt x="0" y="9"/>
                    <a:pt x="2" y="8"/>
                  </a:cubicBezTo>
                  <a:cubicBezTo>
                    <a:pt x="2" y="8"/>
                    <a:pt x="2" y="8"/>
                    <a:pt x="2" y="8"/>
                  </a:cubicBezTo>
                  <a:cubicBezTo>
                    <a:pt x="2" y="8"/>
                    <a:pt x="3" y="8"/>
                    <a:pt x="3" y="8"/>
                  </a:cubicBezTo>
                  <a:cubicBezTo>
                    <a:pt x="4" y="9"/>
                    <a:pt x="5" y="10"/>
                    <a:pt x="5" y="10"/>
                  </a:cubicBezTo>
                  <a:cubicBezTo>
                    <a:pt x="7" y="10"/>
                    <a:pt x="10" y="10"/>
                    <a:pt x="11" y="10"/>
                  </a:cubicBezTo>
                  <a:cubicBezTo>
                    <a:pt x="11" y="9"/>
                    <a:pt x="11" y="9"/>
                    <a:pt x="11" y="9"/>
                  </a:cubicBezTo>
                  <a:cubicBezTo>
                    <a:pt x="9" y="6"/>
                    <a:pt x="7" y="6"/>
                    <a:pt x="8" y="3"/>
                  </a:cubicBezTo>
                  <a:cubicBezTo>
                    <a:pt x="8" y="2"/>
                    <a:pt x="9" y="2"/>
                    <a:pt x="9" y="2"/>
                  </a:cubicBezTo>
                  <a:cubicBezTo>
                    <a:pt x="9" y="2"/>
                    <a:pt x="10" y="2"/>
                    <a:pt x="10" y="2"/>
                  </a:cubicBezTo>
                  <a:cubicBezTo>
                    <a:pt x="10" y="3"/>
                    <a:pt x="11" y="4"/>
                    <a:pt x="11" y="5"/>
                  </a:cubicBezTo>
                  <a:cubicBezTo>
                    <a:pt x="12" y="5"/>
                    <a:pt x="12" y="6"/>
                    <a:pt x="12" y="6"/>
                  </a:cubicBezTo>
                  <a:cubicBezTo>
                    <a:pt x="13" y="6"/>
                    <a:pt x="14" y="8"/>
                    <a:pt x="15" y="8"/>
                  </a:cubicBezTo>
                  <a:cubicBezTo>
                    <a:pt x="16" y="8"/>
                    <a:pt x="21" y="4"/>
                    <a:pt x="22" y="2"/>
                  </a:cubicBezTo>
                  <a:cubicBezTo>
                    <a:pt x="23" y="2"/>
                    <a:pt x="23" y="0"/>
                    <a:pt x="24" y="0"/>
                  </a:cubicBezTo>
                  <a:cubicBezTo>
                    <a:pt x="25" y="0"/>
                    <a:pt x="25"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46"/>
            <p:cNvSpPr>
              <a:spLocks noEditPoints="1"/>
            </p:cNvSpPr>
            <p:nvPr userDrawn="1"/>
          </p:nvSpPr>
          <p:spPr bwMode="auto">
            <a:xfrm>
              <a:off x="9120267" y="4715161"/>
              <a:ext cx="53975" cy="44450"/>
            </a:xfrm>
            <a:custGeom>
              <a:avLst/>
              <a:gdLst>
                <a:gd name="T0" fmla="*/ 32 w 36"/>
                <a:gd name="T1" fmla="*/ 11 h 30"/>
                <a:gd name="T2" fmla="*/ 36 w 36"/>
                <a:gd name="T3" fmla="*/ 16 h 30"/>
                <a:gd name="T4" fmla="*/ 30 w 36"/>
                <a:gd name="T5" fmla="*/ 16 h 30"/>
                <a:gd name="T6" fmla="*/ 26 w 36"/>
                <a:gd name="T7" fmla="*/ 13 h 30"/>
                <a:gd name="T8" fmla="*/ 27 w 36"/>
                <a:gd name="T9" fmla="*/ 16 h 30"/>
                <a:gd name="T10" fmla="*/ 23 w 36"/>
                <a:gd name="T11" fmla="*/ 22 h 30"/>
                <a:gd name="T12" fmla="*/ 14 w 36"/>
                <a:gd name="T13" fmla="*/ 21 h 30"/>
                <a:gd name="T14" fmla="*/ 14 w 36"/>
                <a:gd name="T15" fmla="*/ 24 h 30"/>
                <a:gd name="T16" fmla="*/ 14 w 36"/>
                <a:gd name="T17" fmla="*/ 30 h 30"/>
                <a:gd name="T18" fmla="*/ 10 w 36"/>
                <a:gd name="T19" fmla="*/ 24 h 30"/>
                <a:gd name="T20" fmla="*/ 1 w 36"/>
                <a:gd name="T21" fmla="*/ 18 h 30"/>
                <a:gd name="T22" fmla="*/ 3 w 36"/>
                <a:gd name="T23" fmla="*/ 19 h 30"/>
                <a:gd name="T24" fmla="*/ 9 w 36"/>
                <a:gd name="T25" fmla="*/ 24 h 30"/>
                <a:gd name="T26" fmla="*/ 9 w 36"/>
                <a:gd name="T27" fmla="*/ 23 h 30"/>
                <a:gd name="T28" fmla="*/ 6 w 36"/>
                <a:gd name="T29" fmla="*/ 20 h 30"/>
                <a:gd name="T30" fmla="*/ 4 w 36"/>
                <a:gd name="T31" fmla="*/ 12 h 30"/>
                <a:gd name="T32" fmla="*/ 8 w 36"/>
                <a:gd name="T33" fmla="*/ 18 h 30"/>
                <a:gd name="T34" fmla="*/ 12 w 36"/>
                <a:gd name="T35" fmla="*/ 20 h 30"/>
                <a:gd name="T36" fmla="*/ 17 w 36"/>
                <a:gd name="T37" fmla="*/ 19 h 30"/>
                <a:gd name="T38" fmla="*/ 14 w 36"/>
                <a:gd name="T39" fmla="*/ 16 h 30"/>
                <a:gd name="T40" fmla="*/ 21 w 36"/>
                <a:gd name="T41" fmla="*/ 20 h 30"/>
                <a:gd name="T42" fmla="*/ 24 w 36"/>
                <a:gd name="T43" fmla="*/ 18 h 30"/>
                <a:gd name="T44" fmla="*/ 14 w 36"/>
                <a:gd name="T45" fmla="*/ 12 h 30"/>
                <a:gd name="T46" fmla="*/ 10 w 36"/>
                <a:gd name="T47" fmla="*/ 14 h 30"/>
                <a:gd name="T48" fmla="*/ 10 w 36"/>
                <a:gd name="T49" fmla="*/ 12 h 30"/>
                <a:gd name="T50" fmla="*/ 14 w 36"/>
                <a:gd name="T51" fmla="*/ 6 h 30"/>
                <a:gd name="T52" fmla="*/ 21 w 36"/>
                <a:gd name="T53" fmla="*/ 10 h 30"/>
                <a:gd name="T54" fmla="*/ 32 w 36"/>
                <a:gd name="T55" fmla="*/ 14 h 30"/>
                <a:gd name="T56" fmla="*/ 32 w 36"/>
                <a:gd name="T57" fmla="*/ 14 h 30"/>
                <a:gd name="T58" fmla="*/ 29 w 36"/>
                <a:gd name="T59" fmla="*/ 6 h 30"/>
                <a:gd name="T60" fmla="*/ 32 w 36"/>
                <a:gd name="T61" fmla="*/ 6 h 30"/>
                <a:gd name="T62" fmla="*/ 34 w 36"/>
                <a:gd name="T63" fmla="*/ 0 h 30"/>
                <a:gd name="T64" fmla="*/ 29 w 36"/>
                <a:gd name="T6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30">
                  <a:moveTo>
                    <a:pt x="32" y="6"/>
                  </a:moveTo>
                  <a:cubicBezTo>
                    <a:pt x="33" y="8"/>
                    <a:pt x="31" y="10"/>
                    <a:pt x="32" y="11"/>
                  </a:cubicBezTo>
                  <a:cubicBezTo>
                    <a:pt x="32" y="11"/>
                    <a:pt x="32" y="12"/>
                    <a:pt x="32" y="12"/>
                  </a:cubicBezTo>
                  <a:cubicBezTo>
                    <a:pt x="34" y="12"/>
                    <a:pt x="36" y="14"/>
                    <a:pt x="36" y="16"/>
                  </a:cubicBezTo>
                  <a:cubicBezTo>
                    <a:pt x="36" y="17"/>
                    <a:pt x="34" y="19"/>
                    <a:pt x="33" y="19"/>
                  </a:cubicBezTo>
                  <a:cubicBezTo>
                    <a:pt x="32" y="18"/>
                    <a:pt x="30" y="16"/>
                    <a:pt x="30" y="16"/>
                  </a:cubicBezTo>
                  <a:cubicBezTo>
                    <a:pt x="29" y="14"/>
                    <a:pt x="27" y="14"/>
                    <a:pt x="26" y="13"/>
                  </a:cubicBezTo>
                  <a:cubicBezTo>
                    <a:pt x="26" y="13"/>
                    <a:pt x="26" y="13"/>
                    <a:pt x="26" y="13"/>
                  </a:cubicBezTo>
                  <a:cubicBezTo>
                    <a:pt x="26" y="13"/>
                    <a:pt x="26" y="13"/>
                    <a:pt x="26" y="13"/>
                  </a:cubicBezTo>
                  <a:cubicBezTo>
                    <a:pt x="26" y="14"/>
                    <a:pt x="27" y="14"/>
                    <a:pt x="27" y="16"/>
                  </a:cubicBezTo>
                  <a:cubicBezTo>
                    <a:pt x="27" y="18"/>
                    <a:pt x="28" y="21"/>
                    <a:pt x="24" y="23"/>
                  </a:cubicBezTo>
                  <a:cubicBezTo>
                    <a:pt x="24" y="22"/>
                    <a:pt x="24" y="22"/>
                    <a:pt x="23" y="22"/>
                  </a:cubicBezTo>
                  <a:cubicBezTo>
                    <a:pt x="22" y="22"/>
                    <a:pt x="21" y="20"/>
                    <a:pt x="20" y="20"/>
                  </a:cubicBezTo>
                  <a:cubicBezTo>
                    <a:pt x="19" y="22"/>
                    <a:pt x="16" y="21"/>
                    <a:pt x="14" y="21"/>
                  </a:cubicBezTo>
                  <a:cubicBezTo>
                    <a:pt x="13" y="21"/>
                    <a:pt x="13" y="22"/>
                    <a:pt x="13" y="22"/>
                  </a:cubicBezTo>
                  <a:cubicBezTo>
                    <a:pt x="14" y="22"/>
                    <a:pt x="14" y="23"/>
                    <a:pt x="14" y="24"/>
                  </a:cubicBezTo>
                  <a:cubicBezTo>
                    <a:pt x="15" y="24"/>
                    <a:pt x="18" y="26"/>
                    <a:pt x="18" y="28"/>
                  </a:cubicBezTo>
                  <a:cubicBezTo>
                    <a:pt x="18" y="29"/>
                    <a:pt x="16" y="30"/>
                    <a:pt x="14" y="30"/>
                  </a:cubicBezTo>
                  <a:cubicBezTo>
                    <a:pt x="14" y="28"/>
                    <a:pt x="13" y="26"/>
                    <a:pt x="11" y="25"/>
                  </a:cubicBezTo>
                  <a:cubicBezTo>
                    <a:pt x="10" y="25"/>
                    <a:pt x="11" y="24"/>
                    <a:pt x="10" y="24"/>
                  </a:cubicBezTo>
                  <a:cubicBezTo>
                    <a:pt x="9" y="25"/>
                    <a:pt x="8" y="26"/>
                    <a:pt x="7" y="26"/>
                  </a:cubicBezTo>
                  <a:cubicBezTo>
                    <a:pt x="3" y="25"/>
                    <a:pt x="0" y="22"/>
                    <a:pt x="1" y="18"/>
                  </a:cubicBezTo>
                  <a:cubicBezTo>
                    <a:pt x="2" y="17"/>
                    <a:pt x="2" y="16"/>
                    <a:pt x="2" y="15"/>
                  </a:cubicBezTo>
                  <a:cubicBezTo>
                    <a:pt x="3" y="16"/>
                    <a:pt x="3" y="18"/>
                    <a:pt x="3" y="19"/>
                  </a:cubicBezTo>
                  <a:cubicBezTo>
                    <a:pt x="3" y="19"/>
                    <a:pt x="3" y="20"/>
                    <a:pt x="4" y="20"/>
                  </a:cubicBezTo>
                  <a:cubicBezTo>
                    <a:pt x="5" y="22"/>
                    <a:pt x="7" y="23"/>
                    <a:pt x="9" y="24"/>
                  </a:cubicBezTo>
                  <a:cubicBezTo>
                    <a:pt x="9" y="24"/>
                    <a:pt x="9" y="24"/>
                    <a:pt x="9" y="23"/>
                  </a:cubicBezTo>
                  <a:cubicBezTo>
                    <a:pt x="9" y="23"/>
                    <a:pt x="9" y="23"/>
                    <a:pt x="9" y="23"/>
                  </a:cubicBezTo>
                  <a:cubicBezTo>
                    <a:pt x="9" y="22"/>
                    <a:pt x="8" y="22"/>
                    <a:pt x="8" y="21"/>
                  </a:cubicBezTo>
                  <a:cubicBezTo>
                    <a:pt x="8" y="21"/>
                    <a:pt x="7" y="20"/>
                    <a:pt x="6" y="20"/>
                  </a:cubicBezTo>
                  <a:cubicBezTo>
                    <a:pt x="5" y="19"/>
                    <a:pt x="3" y="14"/>
                    <a:pt x="4" y="13"/>
                  </a:cubicBezTo>
                  <a:cubicBezTo>
                    <a:pt x="4" y="13"/>
                    <a:pt x="4" y="12"/>
                    <a:pt x="4" y="12"/>
                  </a:cubicBezTo>
                  <a:cubicBezTo>
                    <a:pt x="5" y="12"/>
                    <a:pt x="5" y="12"/>
                    <a:pt x="5" y="13"/>
                  </a:cubicBezTo>
                  <a:cubicBezTo>
                    <a:pt x="6" y="14"/>
                    <a:pt x="7" y="16"/>
                    <a:pt x="8" y="18"/>
                  </a:cubicBezTo>
                  <a:cubicBezTo>
                    <a:pt x="9" y="18"/>
                    <a:pt x="10" y="19"/>
                    <a:pt x="11" y="20"/>
                  </a:cubicBezTo>
                  <a:cubicBezTo>
                    <a:pt x="11" y="20"/>
                    <a:pt x="11" y="20"/>
                    <a:pt x="12" y="20"/>
                  </a:cubicBezTo>
                  <a:cubicBezTo>
                    <a:pt x="13" y="19"/>
                    <a:pt x="14" y="19"/>
                    <a:pt x="16" y="19"/>
                  </a:cubicBezTo>
                  <a:cubicBezTo>
                    <a:pt x="16" y="19"/>
                    <a:pt x="17" y="19"/>
                    <a:pt x="17" y="19"/>
                  </a:cubicBezTo>
                  <a:cubicBezTo>
                    <a:pt x="17" y="18"/>
                    <a:pt x="15" y="17"/>
                    <a:pt x="15" y="17"/>
                  </a:cubicBezTo>
                  <a:cubicBezTo>
                    <a:pt x="14" y="16"/>
                    <a:pt x="14" y="16"/>
                    <a:pt x="14" y="16"/>
                  </a:cubicBezTo>
                  <a:cubicBezTo>
                    <a:pt x="16" y="14"/>
                    <a:pt x="17" y="16"/>
                    <a:pt x="19" y="18"/>
                  </a:cubicBezTo>
                  <a:cubicBezTo>
                    <a:pt x="20" y="19"/>
                    <a:pt x="20" y="19"/>
                    <a:pt x="21" y="20"/>
                  </a:cubicBezTo>
                  <a:cubicBezTo>
                    <a:pt x="22" y="20"/>
                    <a:pt x="23" y="21"/>
                    <a:pt x="24" y="20"/>
                  </a:cubicBezTo>
                  <a:cubicBezTo>
                    <a:pt x="24" y="19"/>
                    <a:pt x="24" y="19"/>
                    <a:pt x="24" y="18"/>
                  </a:cubicBezTo>
                  <a:cubicBezTo>
                    <a:pt x="24" y="15"/>
                    <a:pt x="20" y="12"/>
                    <a:pt x="17" y="12"/>
                  </a:cubicBezTo>
                  <a:cubicBezTo>
                    <a:pt x="16" y="11"/>
                    <a:pt x="14" y="10"/>
                    <a:pt x="14" y="12"/>
                  </a:cubicBezTo>
                  <a:cubicBezTo>
                    <a:pt x="14" y="12"/>
                    <a:pt x="13" y="14"/>
                    <a:pt x="13" y="14"/>
                  </a:cubicBezTo>
                  <a:cubicBezTo>
                    <a:pt x="12" y="14"/>
                    <a:pt x="11" y="14"/>
                    <a:pt x="10" y="14"/>
                  </a:cubicBezTo>
                  <a:cubicBezTo>
                    <a:pt x="10" y="14"/>
                    <a:pt x="10" y="14"/>
                    <a:pt x="10" y="14"/>
                  </a:cubicBezTo>
                  <a:cubicBezTo>
                    <a:pt x="10" y="13"/>
                    <a:pt x="10" y="13"/>
                    <a:pt x="10" y="12"/>
                  </a:cubicBezTo>
                  <a:cubicBezTo>
                    <a:pt x="10" y="12"/>
                    <a:pt x="9" y="12"/>
                    <a:pt x="9" y="11"/>
                  </a:cubicBezTo>
                  <a:cubicBezTo>
                    <a:pt x="9" y="10"/>
                    <a:pt x="13" y="6"/>
                    <a:pt x="14" y="6"/>
                  </a:cubicBezTo>
                  <a:cubicBezTo>
                    <a:pt x="16" y="8"/>
                    <a:pt x="17" y="8"/>
                    <a:pt x="19" y="9"/>
                  </a:cubicBezTo>
                  <a:cubicBezTo>
                    <a:pt x="20" y="9"/>
                    <a:pt x="21" y="10"/>
                    <a:pt x="21" y="10"/>
                  </a:cubicBezTo>
                  <a:cubicBezTo>
                    <a:pt x="23" y="11"/>
                    <a:pt x="24" y="11"/>
                    <a:pt x="26" y="12"/>
                  </a:cubicBezTo>
                  <a:cubicBezTo>
                    <a:pt x="28" y="12"/>
                    <a:pt x="30" y="14"/>
                    <a:pt x="32" y="14"/>
                  </a:cubicBezTo>
                  <a:cubicBezTo>
                    <a:pt x="32" y="14"/>
                    <a:pt x="32" y="14"/>
                    <a:pt x="32" y="14"/>
                  </a:cubicBezTo>
                  <a:cubicBezTo>
                    <a:pt x="32" y="14"/>
                    <a:pt x="32" y="14"/>
                    <a:pt x="32" y="14"/>
                  </a:cubicBezTo>
                  <a:cubicBezTo>
                    <a:pt x="30" y="13"/>
                    <a:pt x="27" y="12"/>
                    <a:pt x="28" y="10"/>
                  </a:cubicBezTo>
                  <a:cubicBezTo>
                    <a:pt x="28" y="8"/>
                    <a:pt x="30" y="8"/>
                    <a:pt x="29" y="6"/>
                  </a:cubicBezTo>
                  <a:cubicBezTo>
                    <a:pt x="30" y="6"/>
                    <a:pt x="30" y="6"/>
                    <a:pt x="30" y="6"/>
                  </a:cubicBezTo>
                  <a:cubicBezTo>
                    <a:pt x="31" y="6"/>
                    <a:pt x="31" y="6"/>
                    <a:pt x="32" y="6"/>
                  </a:cubicBezTo>
                  <a:close/>
                  <a:moveTo>
                    <a:pt x="34" y="0"/>
                  </a:moveTo>
                  <a:cubicBezTo>
                    <a:pt x="34" y="0"/>
                    <a:pt x="34" y="0"/>
                    <a:pt x="34" y="0"/>
                  </a:cubicBezTo>
                  <a:cubicBezTo>
                    <a:pt x="33" y="2"/>
                    <a:pt x="29" y="6"/>
                    <a:pt x="26" y="6"/>
                  </a:cubicBezTo>
                  <a:cubicBezTo>
                    <a:pt x="25" y="4"/>
                    <a:pt x="27" y="2"/>
                    <a:pt x="29" y="0"/>
                  </a:cubicBezTo>
                  <a:cubicBezTo>
                    <a:pt x="30" y="1"/>
                    <a:pt x="32"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47"/>
            <p:cNvSpPr>
              <a:spLocks noEditPoints="1"/>
            </p:cNvSpPr>
            <p:nvPr userDrawn="1"/>
          </p:nvSpPr>
          <p:spPr bwMode="auto">
            <a:xfrm>
              <a:off x="9037717" y="4621498"/>
              <a:ext cx="53975" cy="46038"/>
            </a:xfrm>
            <a:custGeom>
              <a:avLst/>
              <a:gdLst>
                <a:gd name="T0" fmla="*/ 13 w 36"/>
                <a:gd name="T1" fmla="*/ 14 h 30"/>
                <a:gd name="T2" fmla="*/ 10 w 36"/>
                <a:gd name="T3" fmla="*/ 17 h 30"/>
                <a:gd name="T4" fmla="*/ 10 w 36"/>
                <a:gd name="T5" fmla="*/ 17 h 30"/>
                <a:gd name="T6" fmla="*/ 13 w 36"/>
                <a:gd name="T7" fmla="*/ 14 h 30"/>
                <a:gd name="T8" fmla="*/ 13 w 36"/>
                <a:gd name="T9" fmla="*/ 14 h 30"/>
                <a:gd name="T10" fmla="*/ 26 w 36"/>
                <a:gd name="T11" fmla="*/ 1 h 30"/>
                <a:gd name="T12" fmla="*/ 27 w 36"/>
                <a:gd name="T13" fmla="*/ 1 h 30"/>
                <a:gd name="T14" fmla="*/ 25 w 36"/>
                <a:gd name="T15" fmla="*/ 7 h 30"/>
                <a:gd name="T16" fmla="*/ 22 w 36"/>
                <a:gd name="T17" fmla="*/ 10 h 30"/>
                <a:gd name="T18" fmla="*/ 22 w 36"/>
                <a:gd name="T19" fmla="*/ 11 h 30"/>
                <a:gd name="T20" fmla="*/ 25 w 36"/>
                <a:gd name="T21" fmla="*/ 11 h 30"/>
                <a:gd name="T22" fmla="*/ 26 w 36"/>
                <a:gd name="T23" fmla="*/ 10 h 30"/>
                <a:gd name="T24" fmla="*/ 29 w 36"/>
                <a:gd name="T25" fmla="*/ 13 h 30"/>
                <a:gd name="T26" fmla="*/ 28 w 36"/>
                <a:gd name="T27" fmla="*/ 14 h 30"/>
                <a:gd name="T28" fmla="*/ 21 w 36"/>
                <a:gd name="T29" fmla="*/ 14 h 30"/>
                <a:gd name="T30" fmla="*/ 19 w 36"/>
                <a:gd name="T31" fmla="*/ 13 h 30"/>
                <a:gd name="T32" fmla="*/ 16 w 36"/>
                <a:gd name="T33" fmla="*/ 18 h 30"/>
                <a:gd name="T34" fmla="*/ 16 w 36"/>
                <a:gd name="T35" fmla="*/ 18 h 30"/>
                <a:gd name="T36" fmla="*/ 21 w 36"/>
                <a:gd name="T37" fmla="*/ 20 h 30"/>
                <a:gd name="T38" fmla="*/ 20 w 36"/>
                <a:gd name="T39" fmla="*/ 24 h 30"/>
                <a:gd name="T40" fmla="*/ 20 w 36"/>
                <a:gd name="T41" fmla="*/ 27 h 30"/>
                <a:gd name="T42" fmla="*/ 14 w 36"/>
                <a:gd name="T43" fmla="*/ 27 h 30"/>
                <a:gd name="T44" fmla="*/ 15 w 36"/>
                <a:gd name="T45" fmla="*/ 21 h 30"/>
                <a:gd name="T46" fmla="*/ 14 w 36"/>
                <a:gd name="T47" fmla="*/ 21 h 30"/>
                <a:gd name="T48" fmla="*/ 9 w 36"/>
                <a:gd name="T49" fmla="*/ 28 h 30"/>
                <a:gd name="T50" fmla="*/ 9 w 36"/>
                <a:gd name="T51" fmla="*/ 28 h 30"/>
                <a:gd name="T52" fmla="*/ 9 w 36"/>
                <a:gd name="T53" fmla="*/ 22 h 30"/>
                <a:gd name="T54" fmla="*/ 11 w 36"/>
                <a:gd name="T55" fmla="*/ 20 h 30"/>
                <a:gd name="T56" fmla="*/ 8 w 36"/>
                <a:gd name="T57" fmla="*/ 20 h 30"/>
                <a:gd name="T58" fmla="*/ 6 w 36"/>
                <a:gd name="T59" fmla="*/ 21 h 30"/>
                <a:gd name="T60" fmla="*/ 1 w 36"/>
                <a:gd name="T61" fmla="*/ 23 h 30"/>
                <a:gd name="T62" fmla="*/ 0 w 36"/>
                <a:gd name="T63" fmla="*/ 22 h 30"/>
                <a:gd name="T64" fmla="*/ 1 w 36"/>
                <a:gd name="T65" fmla="*/ 19 h 30"/>
                <a:gd name="T66" fmla="*/ 3 w 36"/>
                <a:gd name="T67" fmla="*/ 15 h 30"/>
                <a:gd name="T68" fmla="*/ 13 w 36"/>
                <a:gd name="T69" fmla="*/ 13 h 30"/>
                <a:gd name="T70" fmla="*/ 16 w 36"/>
                <a:gd name="T71" fmla="*/ 14 h 30"/>
                <a:gd name="T72" fmla="*/ 16 w 36"/>
                <a:gd name="T73" fmla="*/ 14 h 30"/>
                <a:gd name="T74" fmla="*/ 16 w 36"/>
                <a:gd name="T75" fmla="*/ 13 h 30"/>
                <a:gd name="T76" fmla="*/ 15 w 36"/>
                <a:gd name="T77" fmla="*/ 13 h 30"/>
                <a:gd name="T78" fmla="*/ 13 w 36"/>
                <a:gd name="T79" fmla="*/ 8 h 30"/>
                <a:gd name="T80" fmla="*/ 13 w 36"/>
                <a:gd name="T81" fmla="*/ 8 h 30"/>
                <a:gd name="T82" fmla="*/ 18 w 36"/>
                <a:gd name="T83" fmla="*/ 11 h 30"/>
                <a:gd name="T84" fmla="*/ 20 w 36"/>
                <a:gd name="T85" fmla="*/ 9 h 30"/>
                <a:gd name="T86" fmla="*/ 21 w 36"/>
                <a:gd name="T87" fmla="*/ 7 h 30"/>
                <a:gd name="T88" fmla="*/ 24 w 36"/>
                <a:gd name="T89" fmla="*/ 4 h 30"/>
                <a:gd name="T90" fmla="*/ 26 w 36"/>
                <a:gd name="T91" fmla="*/ 1 h 30"/>
                <a:gd name="T92" fmla="*/ 26 w 36"/>
                <a:gd name="T93" fmla="*/ 1 h 30"/>
                <a:gd name="T94" fmla="*/ 31 w 36"/>
                <a:gd name="T95" fmla="*/ 3 h 30"/>
                <a:gd name="T96" fmla="*/ 35 w 36"/>
                <a:gd name="T97" fmla="*/ 7 h 30"/>
                <a:gd name="T98" fmla="*/ 36 w 36"/>
                <a:gd name="T99" fmla="*/ 9 h 30"/>
                <a:gd name="T100" fmla="*/ 31 w 36"/>
                <a:gd name="T101" fmla="*/ 10 h 30"/>
                <a:gd name="T102" fmla="*/ 31 w 36"/>
                <a:gd name="T103" fmla="*/ 8 h 30"/>
                <a:gd name="T104" fmla="*/ 30 w 36"/>
                <a:gd name="T105" fmla="*/ 8 h 30"/>
                <a:gd name="T106" fmla="*/ 31 w 36"/>
                <a:gd name="T107"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6" h="30">
                  <a:moveTo>
                    <a:pt x="13" y="14"/>
                  </a:moveTo>
                  <a:cubicBezTo>
                    <a:pt x="13" y="14"/>
                    <a:pt x="10" y="16"/>
                    <a:pt x="10" y="17"/>
                  </a:cubicBezTo>
                  <a:cubicBezTo>
                    <a:pt x="10" y="17"/>
                    <a:pt x="10" y="17"/>
                    <a:pt x="10" y="17"/>
                  </a:cubicBezTo>
                  <a:cubicBezTo>
                    <a:pt x="13" y="19"/>
                    <a:pt x="14" y="17"/>
                    <a:pt x="13" y="14"/>
                  </a:cubicBezTo>
                  <a:cubicBezTo>
                    <a:pt x="13" y="14"/>
                    <a:pt x="13" y="14"/>
                    <a:pt x="13" y="14"/>
                  </a:cubicBezTo>
                  <a:close/>
                  <a:moveTo>
                    <a:pt x="26" y="1"/>
                  </a:moveTo>
                  <a:cubicBezTo>
                    <a:pt x="26" y="1"/>
                    <a:pt x="26" y="1"/>
                    <a:pt x="27" y="1"/>
                  </a:cubicBezTo>
                  <a:cubicBezTo>
                    <a:pt x="27" y="2"/>
                    <a:pt x="25" y="6"/>
                    <a:pt x="25" y="7"/>
                  </a:cubicBezTo>
                  <a:cubicBezTo>
                    <a:pt x="24" y="8"/>
                    <a:pt x="22" y="10"/>
                    <a:pt x="22" y="10"/>
                  </a:cubicBezTo>
                  <a:cubicBezTo>
                    <a:pt x="22" y="10"/>
                    <a:pt x="22" y="10"/>
                    <a:pt x="22" y="11"/>
                  </a:cubicBezTo>
                  <a:cubicBezTo>
                    <a:pt x="23" y="12"/>
                    <a:pt x="25" y="12"/>
                    <a:pt x="25" y="11"/>
                  </a:cubicBezTo>
                  <a:cubicBezTo>
                    <a:pt x="26" y="10"/>
                    <a:pt x="25" y="10"/>
                    <a:pt x="26" y="10"/>
                  </a:cubicBezTo>
                  <a:cubicBezTo>
                    <a:pt x="27" y="10"/>
                    <a:pt x="29" y="12"/>
                    <a:pt x="29" y="13"/>
                  </a:cubicBezTo>
                  <a:cubicBezTo>
                    <a:pt x="29" y="13"/>
                    <a:pt x="29" y="14"/>
                    <a:pt x="28" y="14"/>
                  </a:cubicBezTo>
                  <a:cubicBezTo>
                    <a:pt x="25" y="13"/>
                    <a:pt x="23" y="14"/>
                    <a:pt x="21" y="14"/>
                  </a:cubicBezTo>
                  <a:cubicBezTo>
                    <a:pt x="20" y="14"/>
                    <a:pt x="20" y="13"/>
                    <a:pt x="19" y="13"/>
                  </a:cubicBezTo>
                  <a:cubicBezTo>
                    <a:pt x="18" y="14"/>
                    <a:pt x="16" y="17"/>
                    <a:pt x="16" y="18"/>
                  </a:cubicBezTo>
                  <a:cubicBezTo>
                    <a:pt x="16" y="18"/>
                    <a:pt x="16" y="18"/>
                    <a:pt x="16" y="18"/>
                  </a:cubicBezTo>
                  <a:cubicBezTo>
                    <a:pt x="18" y="19"/>
                    <a:pt x="19" y="17"/>
                    <a:pt x="21" y="20"/>
                  </a:cubicBezTo>
                  <a:cubicBezTo>
                    <a:pt x="21" y="22"/>
                    <a:pt x="20" y="22"/>
                    <a:pt x="20" y="24"/>
                  </a:cubicBezTo>
                  <a:cubicBezTo>
                    <a:pt x="19" y="25"/>
                    <a:pt x="20" y="26"/>
                    <a:pt x="20" y="27"/>
                  </a:cubicBezTo>
                  <a:cubicBezTo>
                    <a:pt x="19" y="30"/>
                    <a:pt x="15" y="29"/>
                    <a:pt x="14" y="27"/>
                  </a:cubicBezTo>
                  <a:cubicBezTo>
                    <a:pt x="13" y="26"/>
                    <a:pt x="15" y="22"/>
                    <a:pt x="15" y="21"/>
                  </a:cubicBezTo>
                  <a:cubicBezTo>
                    <a:pt x="14" y="21"/>
                    <a:pt x="14" y="21"/>
                    <a:pt x="14" y="21"/>
                  </a:cubicBezTo>
                  <a:cubicBezTo>
                    <a:pt x="11" y="22"/>
                    <a:pt x="11" y="26"/>
                    <a:pt x="9" y="28"/>
                  </a:cubicBezTo>
                  <a:cubicBezTo>
                    <a:pt x="9" y="28"/>
                    <a:pt x="9" y="28"/>
                    <a:pt x="9" y="28"/>
                  </a:cubicBezTo>
                  <a:cubicBezTo>
                    <a:pt x="8" y="27"/>
                    <a:pt x="9" y="24"/>
                    <a:pt x="9" y="22"/>
                  </a:cubicBezTo>
                  <a:cubicBezTo>
                    <a:pt x="10" y="22"/>
                    <a:pt x="11" y="21"/>
                    <a:pt x="11" y="20"/>
                  </a:cubicBezTo>
                  <a:cubicBezTo>
                    <a:pt x="10" y="20"/>
                    <a:pt x="9" y="19"/>
                    <a:pt x="8" y="20"/>
                  </a:cubicBezTo>
                  <a:cubicBezTo>
                    <a:pt x="7" y="20"/>
                    <a:pt x="7" y="21"/>
                    <a:pt x="6" y="21"/>
                  </a:cubicBezTo>
                  <a:cubicBezTo>
                    <a:pt x="5" y="22"/>
                    <a:pt x="3" y="23"/>
                    <a:pt x="1" y="23"/>
                  </a:cubicBezTo>
                  <a:cubicBezTo>
                    <a:pt x="1" y="23"/>
                    <a:pt x="1" y="22"/>
                    <a:pt x="0" y="22"/>
                  </a:cubicBezTo>
                  <a:cubicBezTo>
                    <a:pt x="1" y="20"/>
                    <a:pt x="1" y="20"/>
                    <a:pt x="1" y="19"/>
                  </a:cubicBezTo>
                  <a:cubicBezTo>
                    <a:pt x="1" y="18"/>
                    <a:pt x="3" y="17"/>
                    <a:pt x="3" y="15"/>
                  </a:cubicBezTo>
                  <a:cubicBezTo>
                    <a:pt x="7" y="15"/>
                    <a:pt x="9" y="13"/>
                    <a:pt x="13" y="13"/>
                  </a:cubicBezTo>
                  <a:cubicBezTo>
                    <a:pt x="14" y="13"/>
                    <a:pt x="15" y="15"/>
                    <a:pt x="16" y="14"/>
                  </a:cubicBezTo>
                  <a:cubicBezTo>
                    <a:pt x="16" y="14"/>
                    <a:pt x="16" y="14"/>
                    <a:pt x="16" y="14"/>
                  </a:cubicBezTo>
                  <a:cubicBezTo>
                    <a:pt x="16" y="14"/>
                    <a:pt x="16" y="14"/>
                    <a:pt x="16" y="13"/>
                  </a:cubicBezTo>
                  <a:cubicBezTo>
                    <a:pt x="15" y="13"/>
                    <a:pt x="15" y="13"/>
                    <a:pt x="15" y="13"/>
                  </a:cubicBezTo>
                  <a:cubicBezTo>
                    <a:pt x="12" y="12"/>
                    <a:pt x="12" y="10"/>
                    <a:pt x="13" y="8"/>
                  </a:cubicBezTo>
                  <a:cubicBezTo>
                    <a:pt x="13" y="8"/>
                    <a:pt x="13" y="8"/>
                    <a:pt x="13" y="8"/>
                  </a:cubicBezTo>
                  <a:cubicBezTo>
                    <a:pt x="14" y="10"/>
                    <a:pt x="17" y="11"/>
                    <a:pt x="18" y="11"/>
                  </a:cubicBezTo>
                  <a:cubicBezTo>
                    <a:pt x="19" y="10"/>
                    <a:pt x="19" y="10"/>
                    <a:pt x="20" y="9"/>
                  </a:cubicBezTo>
                  <a:cubicBezTo>
                    <a:pt x="20" y="8"/>
                    <a:pt x="21" y="8"/>
                    <a:pt x="21" y="7"/>
                  </a:cubicBezTo>
                  <a:cubicBezTo>
                    <a:pt x="22" y="6"/>
                    <a:pt x="23" y="5"/>
                    <a:pt x="24" y="4"/>
                  </a:cubicBezTo>
                  <a:cubicBezTo>
                    <a:pt x="24" y="4"/>
                    <a:pt x="25" y="1"/>
                    <a:pt x="26" y="1"/>
                  </a:cubicBezTo>
                  <a:cubicBezTo>
                    <a:pt x="25" y="0"/>
                    <a:pt x="26" y="1"/>
                    <a:pt x="26" y="1"/>
                  </a:cubicBezTo>
                  <a:close/>
                  <a:moveTo>
                    <a:pt x="31" y="3"/>
                  </a:moveTo>
                  <a:cubicBezTo>
                    <a:pt x="32" y="4"/>
                    <a:pt x="34" y="5"/>
                    <a:pt x="35" y="7"/>
                  </a:cubicBezTo>
                  <a:cubicBezTo>
                    <a:pt x="35" y="8"/>
                    <a:pt x="36" y="9"/>
                    <a:pt x="36" y="9"/>
                  </a:cubicBezTo>
                  <a:cubicBezTo>
                    <a:pt x="35" y="12"/>
                    <a:pt x="32" y="12"/>
                    <a:pt x="31" y="10"/>
                  </a:cubicBezTo>
                  <a:cubicBezTo>
                    <a:pt x="31" y="10"/>
                    <a:pt x="31" y="9"/>
                    <a:pt x="31" y="8"/>
                  </a:cubicBezTo>
                  <a:cubicBezTo>
                    <a:pt x="30" y="8"/>
                    <a:pt x="30" y="8"/>
                    <a:pt x="30" y="8"/>
                  </a:cubicBezTo>
                  <a:cubicBezTo>
                    <a:pt x="31" y="6"/>
                    <a:pt x="29" y="4"/>
                    <a:pt x="3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Freeform 48"/>
            <p:cNvSpPr>
              <a:spLocks noEditPoints="1"/>
            </p:cNvSpPr>
            <p:nvPr userDrawn="1"/>
          </p:nvSpPr>
          <p:spPr bwMode="auto">
            <a:xfrm>
              <a:off x="8913891" y="4588168"/>
              <a:ext cx="36513" cy="52388"/>
            </a:xfrm>
            <a:custGeom>
              <a:avLst/>
              <a:gdLst>
                <a:gd name="T0" fmla="*/ 14 w 24"/>
                <a:gd name="T1" fmla="*/ 5 h 34"/>
                <a:gd name="T2" fmla="*/ 14 w 24"/>
                <a:gd name="T3" fmla="*/ 5 h 34"/>
                <a:gd name="T4" fmla="*/ 14 w 24"/>
                <a:gd name="T5" fmla="*/ 5 h 34"/>
                <a:gd name="T6" fmla="*/ 14 w 24"/>
                <a:gd name="T7" fmla="*/ 4 h 34"/>
                <a:gd name="T8" fmla="*/ 14 w 24"/>
                <a:gd name="T9" fmla="*/ 4 h 34"/>
                <a:gd name="T10" fmla="*/ 14 w 24"/>
                <a:gd name="T11" fmla="*/ 4 h 34"/>
                <a:gd name="T12" fmla="*/ 14 w 24"/>
                <a:gd name="T13" fmla="*/ 4 h 34"/>
                <a:gd name="T14" fmla="*/ 20 w 24"/>
                <a:gd name="T15" fmla="*/ 2 h 34"/>
                <a:gd name="T16" fmla="*/ 14 w 24"/>
                <a:gd name="T17" fmla="*/ 7 h 34"/>
                <a:gd name="T18" fmla="*/ 22 w 24"/>
                <a:gd name="T19" fmla="*/ 15 h 34"/>
                <a:gd name="T20" fmla="*/ 16 w 24"/>
                <a:gd name="T21" fmla="*/ 18 h 34"/>
                <a:gd name="T22" fmla="*/ 15 w 24"/>
                <a:gd name="T23" fmla="*/ 23 h 34"/>
                <a:gd name="T24" fmla="*/ 17 w 24"/>
                <a:gd name="T25" fmla="*/ 22 h 34"/>
                <a:gd name="T26" fmla="*/ 24 w 24"/>
                <a:gd name="T27" fmla="*/ 24 h 34"/>
                <a:gd name="T28" fmla="*/ 18 w 24"/>
                <a:gd name="T29" fmla="*/ 26 h 34"/>
                <a:gd name="T30" fmla="*/ 9 w 24"/>
                <a:gd name="T31" fmla="*/ 32 h 34"/>
                <a:gd name="T32" fmla="*/ 16 w 24"/>
                <a:gd name="T33" fmla="*/ 27 h 34"/>
                <a:gd name="T34" fmla="*/ 10 w 24"/>
                <a:gd name="T35" fmla="*/ 29 h 34"/>
                <a:gd name="T36" fmla="*/ 7 w 24"/>
                <a:gd name="T37" fmla="*/ 28 h 34"/>
                <a:gd name="T38" fmla="*/ 14 w 24"/>
                <a:gd name="T39" fmla="*/ 25 h 34"/>
                <a:gd name="T40" fmla="*/ 13 w 24"/>
                <a:gd name="T41" fmla="*/ 24 h 34"/>
                <a:gd name="T42" fmla="*/ 14 w 24"/>
                <a:gd name="T43" fmla="*/ 19 h 34"/>
                <a:gd name="T44" fmla="*/ 9 w 24"/>
                <a:gd name="T45" fmla="*/ 22 h 34"/>
                <a:gd name="T46" fmla="*/ 9 w 24"/>
                <a:gd name="T47" fmla="*/ 20 h 34"/>
                <a:gd name="T48" fmla="*/ 17 w 24"/>
                <a:gd name="T49" fmla="*/ 16 h 34"/>
                <a:gd name="T50" fmla="*/ 14 w 24"/>
                <a:gd name="T51" fmla="*/ 10 h 34"/>
                <a:gd name="T52" fmla="*/ 7 w 24"/>
                <a:gd name="T53" fmla="*/ 17 h 34"/>
                <a:gd name="T54" fmla="*/ 4 w 24"/>
                <a:gd name="T55" fmla="*/ 26 h 34"/>
                <a:gd name="T56" fmla="*/ 2 w 24"/>
                <a:gd name="T57" fmla="*/ 19 h 34"/>
                <a:gd name="T58" fmla="*/ 6 w 24"/>
                <a:gd name="T59" fmla="*/ 12 h 34"/>
                <a:gd name="T60" fmla="*/ 12 w 24"/>
                <a:gd name="T61" fmla="*/ 7 h 34"/>
                <a:gd name="T62" fmla="*/ 8 w 24"/>
                <a:gd name="T63" fmla="*/ 6 h 34"/>
                <a:gd name="T64" fmla="*/ 1 w 24"/>
                <a:gd name="T65" fmla="*/ 3 h 34"/>
                <a:gd name="T66" fmla="*/ 4 w 24"/>
                <a:gd name="T67" fmla="*/ 7 h 34"/>
                <a:gd name="T68" fmla="*/ 0 w 24"/>
                <a:gd name="T69" fmla="*/ 5 h 34"/>
                <a:gd name="T70" fmla="*/ 1 w 24"/>
                <a:gd name="T71"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 h="34">
                  <a:moveTo>
                    <a:pt x="14" y="5"/>
                  </a:move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lose/>
                  <a:moveTo>
                    <a:pt x="14" y="4"/>
                  </a:move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lose/>
                  <a:moveTo>
                    <a:pt x="16" y="1"/>
                  </a:moveTo>
                  <a:cubicBezTo>
                    <a:pt x="17" y="0"/>
                    <a:pt x="19" y="1"/>
                    <a:pt x="20" y="2"/>
                  </a:cubicBezTo>
                  <a:cubicBezTo>
                    <a:pt x="20" y="2"/>
                    <a:pt x="21" y="2"/>
                    <a:pt x="20" y="2"/>
                  </a:cubicBezTo>
                  <a:cubicBezTo>
                    <a:pt x="20" y="4"/>
                    <a:pt x="16" y="5"/>
                    <a:pt x="14" y="7"/>
                  </a:cubicBezTo>
                  <a:cubicBezTo>
                    <a:pt x="15" y="8"/>
                    <a:pt x="16" y="7"/>
                    <a:pt x="18" y="8"/>
                  </a:cubicBezTo>
                  <a:cubicBezTo>
                    <a:pt x="20" y="8"/>
                    <a:pt x="24" y="12"/>
                    <a:pt x="22" y="15"/>
                  </a:cubicBezTo>
                  <a:cubicBezTo>
                    <a:pt x="21" y="16"/>
                    <a:pt x="20" y="16"/>
                    <a:pt x="19" y="16"/>
                  </a:cubicBezTo>
                  <a:cubicBezTo>
                    <a:pt x="18" y="17"/>
                    <a:pt x="17" y="16"/>
                    <a:pt x="16" y="18"/>
                  </a:cubicBezTo>
                  <a:cubicBezTo>
                    <a:pt x="16" y="18"/>
                    <a:pt x="16" y="19"/>
                    <a:pt x="17" y="20"/>
                  </a:cubicBezTo>
                  <a:cubicBezTo>
                    <a:pt x="16" y="21"/>
                    <a:pt x="16" y="22"/>
                    <a:pt x="15" y="23"/>
                  </a:cubicBezTo>
                  <a:cubicBezTo>
                    <a:pt x="16" y="24"/>
                    <a:pt x="16" y="24"/>
                    <a:pt x="17" y="24"/>
                  </a:cubicBezTo>
                  <a:cubicBezTo>
                    <a:pt x="17" y="23"/>
                    <a:pt x="17" y="23"/>
                    <a:pt x="17" y="22"/>
                  </a:cubicBezTo>
                  <a:cubicBezTo>
                    <a:pt x="18" y="22"/>
                    <a:pt x="21" y="22"/>
                    <a:pt x="22" y="22"/>
                  </a:cubicBezTo>
                  <a:cubicBezTo>
                    <a:pt x="23" y="22"/>
                    <a:pt x="23" y="24"/>
                    <a:pt x="24" y="24"/>
                  </a:cubicBezTo>
                  <a:cubicBezTo>
                    <a:pt x="23" y="25"/>
                    <a:pt x="23" y="25"/>
                    <a:pt x="23" y="26"/>
                  </a:cubicBezTo>
                  <a:cubicBezTo>
                    <a:pt x="21" y="27"/>
                    <a:pt x="20" y="24"/>
                    <a:pt x="18" y="26"/>
                  </a:cubicBezTo>
                  <a:cubicBezTo>
                    <a:pt x="17" y="27"/>
                    <a:pt x="19" y="29"/>
                    <a:pt x="19" y="31"/>
                  </a:cubicBezTo>
                  <a:cubicBezTo>
                    <a:pt x="18" y="34"/>
                    <a:pt x="11" y="34"/>
                    <a:pt x="9" y="32"/>
                  </a:cubicBezTo>
                  <a:cubicBezTo>
                    <a:pt x="9" y="32"/>
                    <a:pt x="9" y="32"/>
                    <a:pt x="9" y="32"/>
                  </a:cubicBezTo>
                  <a:cubicBezTo>
                    <a:pt x="12" y="30"/>
                    <a:pt x="16" y="30"/>
                    <a:pt x="16" y="27"/>
                  </a:cubicBezTo>
                  <a:cubicBezTo>
                    <a:pt x="16" y="27"/>
                    <a:pt x="16" y="27"/>
                    <a:pt x="16" y="27"/>
                  </a:cubicBezTo>
                  <a:cubicBezTo>
                    <a:pt x="14" y="27"/>
                    <a:pt x="12" y="29"/>
                    <a:pt x="10" y="29"/>
                  </a:cubicBezTo>
                  <a:cubicBezTo>
                    <a:pt x="10" y="29"/>
                    <a:pt x="8" y="29"/>
                    <a:pt x="8" y="29"/>
                  </a:cubicBezTo>
                  <a:cubicBezTo>
                    <a:pt x="8" y="28"/>
                    <a:pt x="7" y="28"/>
                    <a:pt x="7" y="28"/>
                  </a:cubicBezTo>
                  <a:cubicBezTo>
                    <a:pt x="7" y="28"/>
                    <a:pt x="7" y="28"/>
                    <a:pt x="7" y="28"/>
                  </a:cubicBezTo>
                  <a:cubicBezTo>
                    <a:pt x="9" y="27"/>
                    <a:pt x="14" y="26"/>
                    <a:pt x="14" y="25"/>
                  </a:cubicBezTo>
                  <a:cubicBezTo>
                    <a:pt x="14" y="24"/>
                    <a:pt x="14" y="24"/>
                    <a:pt x="14" y="24"/>
                  </a:cubicBezTo>
                  <a:cubicBezTo>
                    <a:pt x="14" y="24"/>
                    <a:pt x="13" y="24"/>
                    <a:pt x="13" y="24"/>
                  </a:cubicBezTo>
                  <a:cubicBezTo>
                    <a:pt x="13" y="23"/>
                    <a:pt x="13" y="22"/>
                    <a:pt x="13" y="22"/>
                  </a:cubicBezTo>
                  <a:cubicBezTo>
                    <a:pt x="13" y="21"/>
                    <a:pt x="14" y="20"/>
                    <a:pt x="14" y="19"/>
                  </a:cubicBezTo>
                  <a:cubicBezTo>
                    <a:pt x="14" y="19"/>
                    <a:pt x="14" y="19"/>
                    <a:pt x="13" y="19"/>
                  </a:cubicBezTo>
                  <a:cubicBezTo>
                    <a:pt x="12" y="18"/>
                    <a:pt x="10" y="21"/>
                    <a:pt x="9" y="22"/>
                  </a:cubicBezTo>
                  <a:cubicBezTo>
                    <a:pt x="9" y="22"/>
                    <a:pt x="9" y="22"/>
                    <a:pt x="9" y="22"/>
                  </a:cubicBezTo>
                  <a:cubicBezTo>
                    <a:pt x="9" y="22"/>
                    <a:pt x="9" y="21"/>
                    <a:pt x="9" y="20"/>
                  </a:cubicBezTo>
                  <a:cubicBezTo>
                    <a:pt x="9" y="18"/>
                    <a:pt x="12" y="16"/>
                    <a:pt x="14" y="17"/>
                  </a:cubicBezTo>
                  <a:cubicBezTo>
                    <a:pt x="15" y="17"/>
                    <a:pt x="16" y="16"/>
                    <a:pt x="17" y="16"/>
                  </a:cubicBezTo>
                  <a:cubicBezTo>
                    <a:pt x="17" y="15"/>
                    <a:pt x="18" y="14"/>
                    <a:pt x="18" y="14"/>
                  </a:cubicBezTo>
                  <a:cubicBezTo>
                    <a:pt x="19" y="11"/>
                    <a:pt x="16" y="10"/>
                    <a:pt x="14" y="10"/>
                  </a:cubicBezTo>
                  <a:cubicBezTo>
                    <a:pt x="12" y="10"/>
                    <a:pt x="10" y="12"/>
                    <a:pt x="10" y="13"/>
                  </a:cubicBezTo>
                  <a:cubicBezTo>
                    <a:pt x="9" y="14"/>
                    <a:pt x="8" y="16"/>
                    <a:pt x="7" y="17"/>
                  </a:cubicBezTo>
                  <a:cubicBezTo>
                    <a:pt x="6" y="18"/>
                    <a:pt x="6" y="19"/>
                    <a:pt x="5" y="20"/>
                  </a:cubicBezTo>
                  <a:cubicBezTo>
                    <a:pt x="4" y="22"/>
                    <a:pt x="5" y="24"/>
                    <a:pt x="4" y="26"/>
                  </a:cubicBezTo>
                  <a:cubicBezTo>
                    <a:pt x="1" y="26"/>
                    <a:pt x="0" y="24"/>
                    <a:pt x="0" y="21"/>
                  </a:cubicBezTo>
                  <a:cubicBezTo>
                    <a:pt x="0" y="21"/>
                    <a:pt x="1" y="20"/>
                    <a:pt x="2" y="19"/>
                  </a:cubicBezTo>
                  <a:cubicBezTo>
                    <a:pt x="2" y="18"/>
                    <a:pt x="3" y="17"/>
                    <a:pt x="3" y="16"/>
                  </a:cubicBezTo>
                  <a:cubicBezTo>
                    <a:pt x="4" y="15"/>
                    <a:pt x="5" y="14"/>
                    <a:pt x="6" y="12"/>
                  </a:cubicBezTo>
                  <a:cubicBezTo>
                    <a:pt x="8" y="11"/>
                    <a:pt x="11" y="9"/>
                    <a:pt x="12" y="7"/>
                  </a:cubicBezTo>
                  <a:cubicBezTo>
                    <a:pt x="12" y="7"/>
                    <a:pt x="12" y="7"/>
                    <a:pt x="12" y="7"/>
                  </a:cubicBezTo>
                  <a:cubicBezTo>
                    <a:pt x="10" y="7"/>
                    <a:pt x="8" y="7"/>
                    <a:pt x="8" y="6"/>
                  </a:cubicBezTo>
                  <a:cubicBezTo>
                    <a:pt x="8" y="6"/>
                    <a:pt x="8" y="6"/>
                    <a:pt x="8" y="6"/>
                  </a:cubicBezTo>
                  <a:cubicBezTo>
                    <a:pt x="12" y="4"/>
                    <a:pt x="14" y="2"/>
                    <a:pt x="16" y="1"/>
                  </a:cubicBezTo>
                  <a:close/>
                  <a:moveTo>
                    <a:pt x="1" y="3"/>
                  </a:moveTo>
                  <a:cubicBezTo>
                    <a:pt x="2" y="3"/>
                    <a:pt x="2" y="3"/>
                    <a:pt x="2" y="3"/>
                  </a:cubicBezTo>
                  <a:cubicBezTo>
                    <a:pt x="2" y="4"/>
                    <a:pt x="4" y="7"/>
                    <a:pt x="4" y="7"/>
                  </a:cubicBezTo>
                  <a:cubicBezTo>
                    <a:pt x="4" y="9"/>
                    <a:pt x="5" y="9"/>
                    <a:pt x="4" y="10"/>
                  </a:cubicBezTo>
                  <a:cubicBezTo>
                    <a:pt x="1" y="10"/>
                    <a:pt x="0" y="9"/>
                    <a:pt x="0" y="5"/>
                  </a:cubicBezTo>
                  <a:cubicBezTo>
                    <a:pt x="0" y="4"/>
                    <a:pt x="0" y="4"/>
                    <a:pt x="0" y="3"/>
                  </a:cubicBezTo>
                  <a:cubicBezTo>
                    <a:pt x="0" y="3"/>
                    <a:pt x="1" y="3"/>
                    <a:pt x="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Freeform 49"/>
            <p:cNvSpPr>
              <a:spLocks noEditPoints="1"/>
            </p:cNvSpPr>
            <p:nvPr userDrawn="1"/>
          </p:nvSpPr>
          <p:spPr bwMode="auto">
            <a:xfrm>
              <a:off x="8971042" y="4589759"/>
              <a:ext cx="50800" cy="52388"/>
            </a:xfrm>
            <a:custGeom>
              <a:avLst/>
              <a:gdLst>
                <a:gd name="T0" fmla="*/ 17 w 34"/>
                <a:gd name="T1" fmla="*/ 16 h 34"/>
                <a:gd name="T2" fmla="*/ 20 w 34"/>
                <a:gd name="T3" fmla="*/ 27 h 34"/>
                <a:gd name="T4" fmla="*/ 18 w 34"/>
                <a:gd name="T5" fmla="*/ 21 h 34"/>
                <a:gd name="T6" fmla="*/ 20 w 34"/>
                <a:gd name="T7" fmla="*/ 21 h 34"/>
                <a:gd name="T8" fmla="*/ 25 w 34"/>
                <a:gd name="T9" fmla="*/ 18 h 34"/>
                <a:gd name="T10" fmla="*/ 22 w 34"/>
                <a:gd name="T11" fmla="*/ 20 h 34"/>
                <a:gd name="T12" fmla="*/ 21 w 34"/>
                <a:gd name="T13" fmla="*/ 14 h 34"/>
                <a:gd name="T14" fmla="*/ 28 w 34"/>
                <a:gd name="T15" fmla="*/ 6 h 34"/>
                <a:gd name="T16" fmla="*/ 26 w 34"/>
                <a:gd name="T17" fmla="*/ 10 h 34"/>
                <a:gd name="T18" fmla="*/ 28 w 34"/>
                <a:gd name="T19" fmla="*/ 6 h 34"/>
                <a:gd name="T20" fmla="*/ 26 w 34"/>
                <a:gd name="T21" fmla="*/ 0 h 34"/>
                <a:gd name="T22" fmla="*/ 28 w 34"/>
                <a:gd name="T23" fmla="*/ 5 h 34"/>
                <a:gd name="T24" fmla="*/ 34 w 34"/>
                <a:gd name="T25" fmla="*/ 9 h 34"/>
                <a:gd name="T26" fmla="*/ 28 w 34"/>
                <a:gd name="T27" fmla="*/ 13 h 34"/>
                <a:gd name="T28" fmla="*/ 28 w 34"/>
                <a:gd name="T29" fmla="*/ 17 h 34"/>
                <a:gd name="T30" fmla="*/ 27 w 34"/>
                <a:gd name="T31" fmla="*/ 25 h 34"/>
                <a:gd name="T32" fmla="*/ 32 w 34"/>
                <a:gd name="T33" fmla="*/ 31 h 34"/>
                <a:gd name="T34" fmla="*/ 26 w 34"/>
                <a:gd name="T35" fmla="*/ 30 h 34"/>
                <a:gd name="T36" fmla="*/ 22 w 34"/>
                <a:gd name="T37" fmla="*/ 30 h 34"/>
                <a:gd name="T38" fmla="*/ 15 w 34"/>
                <a:gd name="T39" fmla="*/ 29 h 34"/>
                <a:gd name="T40" fmla="*/ 13 w 34"/>
                <a:gd name="T41" fmla="*/ 26 h 34"/>
                <a:gd name="T42" fmla="*/ 13 w 34"/>
                <a:gd name="T43" fmla="*/ 31 h 34"/>
                <a:gd name="T44" fmla="*/ 10 w 34"/>
                <a:gd name="T45" fmla="*/ 27 h 34"/>
                <a:gd name="T46" fmla="*/ 8 w 34"/>
                <a:gd name="T47" fmla="*/ 23 h 34"/>
                <a:gd name="T48" fmla="*/ 2 w 34"/>
                <a:gd name="T49" fmla="*/ 19 h 34"/>
                <a:gd name="T50" fmla="*/ 4 w 34"/>
                <a:gd name="T51" fmla="*/ 16 h 34"/>
                <a:gd name="T52" fmla="*/ 13 w 34"/>
                <a:gd name="T53" fmla="*/ 15 h 34"/>
                <a:gd name="T54" fmla="*/ 16 w 34"/>
                <a:gd name="T55" fmla="*/ 9 h 34"/>
                <a:gd name="T56" fmla="*/ 11 w 34"/>
                <a:gd name="T57" fmla="*/ 7 h 34"/>
                <a:gd name="T58" fmla="*/ 10 w 34"/>
                <a:gd name="T59" fmla="*/ 5 h 34"/>
                <a:gd name="T60" fmla="*/ 12 w 34"/>
                <a:gd name="T61" fmla="*/ 6 h 34"/>
                <a:gd name="T62" fmla="*/ 20 w 34"/>
                <a:gd name="T63" fmla="*/ 0 h 34"/>
                <a:gd name="T64" fmla="*/ 23 w 34"/>
                <a:gd name="T65" fmla="*/ 1 h 34"/>
                <a:gd name="T66" fmla="*/ 17 w 34"/>
                <a:gd name="T67" fmla="*/ 11 h 34"/>
                <a:gd name="T68" fmla="*/ 19 w 34"/>
                <a:gd name="T69" fmla="*/ 11 h 34"/>
                <a:gd name="T70" fmla="*/ 23 w 34"/>
                <a:gd name="T71" fmla="*/ 7 h 34"/>
                <a:gd name="T72" fmla="*/ 26 w 34"/>
                <a:gd name="T7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 h="34">
                  <a:moveTo>
                    <a:pt x="21" y="13"/>
                  </a:moveTo>
                  <a:cubicBezTo>
                    <a:pt x="19" y="14"/>
                    <a:pt x="18" y="15"/>
                    <a:pt x="17" y="16"/>
                  </a:cubicBezTo>
                  <a:cubicBezTo>
                    <a:pt x="16" y="18"/>
                    <a:pt x="12" y="21"/>
                    <a:pt x="14" y="24"/>
                  </a:cubicBezTo>
                  <a:cubicBezTo>
                    <a:pt x="15" y="26"/>
                    <a:pt x="17" y="28"/>
                    <a:pt x="20" y="27"/>
                  </a:cubicBezTo>
                  <a:cubicBezTo>
                    <a:pt x="20" y="27"/>
                    <a:pt x="20" y="27"/>
                    <a:pt x="21" y="27"/>
                  </a:cubicBezTo>
                  <a:cubicBezTo>
                    <a:pt x="20" y="25"/>
                    <a:pt x="19" y="22"/>
                    <a:pt x="18" y="21"/>
                  </a:cubicBezTo>
                  <a:cubicBezTo>
                    <a:pt x="18" y="21"/>
                    <a:pt x="18" y="21"/>
                    <a:pt x="18" y="21"/>
                  </a:cubicBezTo>
                  <a:cubicBezTo>
                    <a:pt x="19" y="21"/>
                    <a:pt x="20" y="21"/>
                    <a:pt x="20" y="21"/>
                  </a:cubicBezTo>
                  <a:cubicBezTo>
                    <a:pt x="21" y="22"/>
                    <a:pt x="24" y="24"/>
                    <a:pt x="24" y="23"/>
                  </a:cubicBezTo>
                  <a:cubicBezTo>
                    <a:pt x="25" y="22"/>
                    <a:pt x="26" y="19"/>
                    <a:pt x="25" y="18"/>
                  </a:cubicBezTo>
                  <a:cubicBezTo>
                    <a:pt x="25" y="18"/>
                    <a:pt x="25" y="18"/>
                    <a:pt x="24" y="18"/>
                  </a:cubicBezTo>
                  <a:cubicBezTo>
                    <a:pt x="24" y="18"/>
                    <a:pt x="23" y="19"/>
                    <a:pt x="22" y="20"/>
                  </a:cubicBezTo>
                  <a:cubicBezTo>
                    <a:pt x="22" y="20"/>
                    <a:pt x="22" y="19"/>
                    <a:pt x="21" y="19"/>
                  </a:cubicBezTo>
                  <a:cubicBezTo>
                    <a:pt x="21" y="17"/>
                    <a:pt x="21" y="16"/>
                    <a:pt x="21" y="14"/>
                  </a:cubicBezTo>
                  <a:cubicBezTo>
                    <a:pt x="22" y="13"/>
                    <a:pt x="21" y="13"/>
                    <a:pt x="21" y="13"/>
                  </a:cubicBezTo>
                  <a:close/>
                  <a:moveTo>
                    <a:pt x="28" y="6"/>
                  </a:moveTo>
                  <a:cubicBezTo>
                    <a:pt x="28" y="7"/>
                    <a:pt x="26" y="9"/>
                    <a:pt x="26" y="10"/>
                  </a:cubicBezTo>
                  <a:cubicBezTo>
                    <a:pt x="26" y="10"/>
                    <a:pt x="26" y="10"/>
                    <a:pt x="26" y="10"/>
                  </a:cubicBezTo>
                  <a:cubicBezTo>
                    <a:pt x="27" y="10"/>
                    <a:pt x="30" y="9"/>
                    <a:pt x="30" y="9"/>
                  </a:cubicBezTo>
                  <a:cubicBezTo>
                    <a:pt x="30" y="8"/>
                    <a:pt x="29" y="7"/>
                    <a:pt x="28" y="6"/>
                  </a:cubicBezTo>
                  <a:cubicBezTo>
                    <a:pt x="28" y="6"/>
                    <a:pt x="28" y="6"/>
                    <a:pt x="28" y="6"/>
                  </a:cubicBezTo>
                  <a:close/>
                  <a:moveTo>
                    <a:pt x="26" y="0"/>
                  </a:moveTo>
                  <a:cubicBezTo>
                    <a:pt x="28" y="1"/>
                    <a:pt x="29" y="1"/>
                    <a:pt x="29" y="3"/>
                  </a:cubicBezTo>
                  <a:cubicBezTo>
                    <a:pt x="29" y="3"/>
                    <a:pt x="28" y="4"/>
                    <a:pt x="28" y="5"/>
                  </a:cubicBezTo>
                  <a:cubicBezTo>
                    <a:pt x="29" y="7"/>
                    <a:pt x="32" y="7"/>
                    <a:pt x="34" y="8"/>
                  </a:cubicBezTo>
                  <a:cubicBezTo>
                    <a:pt x="34" y="9"/>
                    <a:pt x="34" y="9"/>
                    <a:pt x="34" y="9"/>
                  </a:cubicBezTo>
                  <a:cubicBezTo>
                    <a:pt x="32" y="11"/>
                    <a:pt x="30" y="11"/>
                    <a:pt x="29" y="11"/>
                  </a:cubicBezTo>
                  <a:cubicBezTo>
                    <a:pt x="28" y="12"/>
                    <a:pt x="28" y="12"/>
                    <a:pt x="28" y="13"/>
                  </a:cubicBezTo>
                  <a:cubicBezTo>
                    <a:pt x="26" y="13"/>
                    <a:pt x="25" y="13"/>
                    <a:pt x="24" y="15"/>
                  </a:cubicBezTo>
                  <a:cubicBezTo>
                    <a:pt x="25" y="16"/>
                    <a:pt x="28" y="16"/>
                    <a:pt x="28" y="17"/>
                  </a:cubicBezTo>
                  <a:cubicBezTo>
                    <a:pt x="28" y="18"/>
                    <a:pt x="28" y="21"/>
                    <a:pt x="28" y="22"/>
                  </a:cubicBezTo>
                  <a:cubicBezTo>
                    <a:pt x="27" y="23"/>
                    <a:pt x="26" y="24"/>
                    <a:pt x="27" y="25"/>
                  </a:cubicBezTo>
                  <a:cubicBezTo>
                    <a:pt x="27" y="26"/>
                    <a:pt x="29" y="26"/>
                    <a:pt x="30" y="27"/>
                  </a:cubicBezTo>
                  <a:cubicBezTo>
                    <a:pt x="31" y="28"/>
                    <a:pt x="32" y="29"/>
                    <a:pt x="32" y="31"/>
                  </a:cubicBezTo>
                  <a:cubicBezTo>
                    <a:pt x="32" y="32"/>
                    <a:pt x="30" y="34"/>
                    <a:pt x="28" y="33"/>
                  </a:cubicBezTo>
                  <a:cubicBezTo>
                    <a:pt x="27" y="33"/>
                    <a:pt x="26" y="31"/>
                    <a:pt x="26" y="30"/>
                  </a:cubicBezTo>
                  <a:cubicBezTo>
                    <a:pt x="25" y="30"/>
                    <a:pt x="25" y="30"/>
                    <a:pt x="24" y="29"/>
                  </a:cubicBezTo>
                  <a:cubicBezTo>
                    <a:pt x="24" y="29"/>
                    <a:pt x="22" y="30"/>
                    <a:pt x="22" y="30"/>
                  </a:cubicBezTo>
                  <a:cubicBezTo>
                    <a:pt x="21" y="30"/>
                    <a:pt x="21" y="30"/>
                    <a:pt x="20" y="30"/>
                  </a:cubicBezTo>
                  <a:cubicBezTo>
                    <a:pt x="19" y="30"/>
                    <a:pt x="17" y="30"/>
                    <a:pt x="15" y="29"/>
                  </a:cubicBezTo>
                  <a:cubicBezTo>
                    <a:pt x="15" y="28"/>
                    <a:pt x="14" y="27"/>
                    <a:pt x="14" y="26"/>
                  </a:cubicBezTo>
                  <a:cubicBezTo>
                    <a:pt x="14" y="26"/>
                    <a:pt x="14" y="26"/>
                    <a:pt x="13" y="26"/>
                  </a:cubicBezTo>
                  <a:cubicBezTo>
                    <a:pt x="13" y="26"/>
                    <a:pt x="13" y="26"/>
                    <a:pt x="13" y="26"/>
                  </a:cubicBezTo>
                  <a:cubicBezTo>
                    <a:pt x="13" y="27"/>
                    <a:pt x="14" y="31"/>
                    <a:pt x="13" y="31"/>
                  </a:cubicBezTo>
                  <a:cubicBezTo>
                    <a:pt x="12" y="31"/>
                    <a:pt x="12" y="30"/>
                    <a:pt x="11" y="30"/>
                  </a:cubicBezTo>
                  <a:cubicBezTo>
                    <a:pt x="10" y="29"/>
                    <a:pt x="11" y="28"/>
                    <a:pt x="10" y="27"/>
                  </a:cubicBezTo>
                  <a:cubicBezTo>
                    <a:pt x="10" y="26"/>
                    <a:pt x="9" y="25"/>
                    <a:pt x="9" y="25"/>
                  </a:cubicBezTo>
                  <a:cubicBezTo>
                    <a:pt x="8" y="24"/>
                    <a:pt x="9" y="23"/>
                    <a:pt x="8" y="23"/>
                  </a:cubicBezTo>
                  <a:cubicBezTo>
                    <a:pt x="8" y="23"/>
                    <a:pt x="4" y="24"/>
                    <a:pt x="3" y="23"/>
                  </a:cubicBezTo>
                  <a:cubicBezTo>
                    <a:pt x="2" y="23"/>
                    <a:pt x="0" y="21"/>
                    <a:pt x="2" y="19"/>
                  </a:cubicBezTo>
                  <a:cubicBezTo>
                    <a:pt x="2" y="19"/>
                    <a:pt x="3" y="19"/>
                    <a:pt x="3" y="18"/>
                  </a:cubicBezTo>
                  <a:cubicBezTo>
                    <a:pt x="4" y="18"/>
                    <a:pt x="3" y="17"/>
                    <a:pt x="4" y="16"/>
                  </a:cubicBezTo>
                  <a:cubicBezTo>
                    <a:pt x="4" y="16"/>
                    <a:pt x="6" y="17"/>
                    <a:pt x="6" y="17"/>
                  </a:cubicBezTo>
                  <a:cubicBezTo>
                    <a:pt x="8" y="17"/>
                    <a:pt x="12" y="16"/>
                    <a:pt x="13" y="15"/>
                  </a:cubicBezTo>
                  <a:cubicBezTo>
                    <a:pt x="13" y="14"/>
                    <a:pt x="14" y="12"/>
                    <a:pt x="14" y="11"/>
                  </a:cubicBezTo>
                  <a:cubicBezTo>
                    <a:pt x="14" y="10"/>
                    <a:pt x="15" y="10"/>
                    <a:pt x="16" y="9"/>
                  </a:cubicBezTo>
                  <a:cubicBezTo>
                    <a:pt x="16" y="9"/>
                    <a:pt x="16" y="9"/>
                    <a:pt x="15" y="8"/>
                  </a:cubicBezTo>
                  <a:cubicBezTo>
                    <a:pt x="14" y="8"/>
                    <a:pt x="13" y="8"/>
                    <a:pt x="11" y="7"/>
                  </a:cubicBezTo>
                  <a:cubicBezTo>
                    <a:pt x="11" y="7"/>
                    <a:pt x="11" y="7"/>
                    <a:pt x="10" y="6"/>
                  </a:cubicBezTo>
                  <a:cubicBezTo>
                    <a:pt x="10" y="6"/>
                    <a:pt x="10" y="6"/>
                    <a:pt x="10" y="5"/>
                  </a:cubicBezTo>
                  <a:cubicBezTo>
                    <a:pt x="10" y="5"/>
                    <a:pt x="10" y="5"/>
                    <a:pt x="11" y="5"/>
                  </a:cubicBezTo>
                  <a:cubicBezTo>
                    <a:pt x="12" y="5"/>
                    <a:pt x="12" y="6"/>
                    <a:pt x="12" y="6"/>
                  </a:cubicBezTo>
                  <a:cubicBezTo>
                    <a:pt x="13" y="6"/>
                    <a:pt x="17" y="5"/>
                    <a:pt x="17" y="4"/>
                  </a:cubicBezTo>
                  <a:cubicBezTo>
                    <a:pt x="18" y="3"/>
                    <a:pt x="18" y="1"/>
                    <a:pt x="20" y="0"/>
                  </a:cubicBezTo>
                  <a:cubicBezTo>
                    <a:pt x="21" y="0"/>
                    <a:pt x="22" y="0"/>
                    <a:pt x="23" y="1"/>
                  </a:cubicBezTo>
                  <a:cubicBezTo>
                    <a:pt x="23" y="1"/>
                    <a:pt x="23" y="1"/>
                    <a:pt x="23" y="1"/>
                  </a:cubicBezTo>
                  <a:cubicBezTo>
                    <a:pt x="22" y="3"/>
                    <a:pt x="21" y="3"/>
                    <a:pt x="20" y="5"/>
                  </a:cubicBezTo>
                  <a:cubicBezTo>
                    <a:pt x="18" y="6"/>
                    <a:pt x="18" y="9"/>
                    <a:pt x="17" y="11"/>
                  </a:cubicBezTo>
                  <a:cubicBezTo>
                    <a:pt x="17" y="11"/>
                    <a:pt x="16" y="12"/>
                    <a:pt x="16" y="13"/>
                  </a:cubicBezTo>
                  <a:cubicBezTo>
                    <a:pt x="18" y="13"/>
                    <a:pt x="18" y="11"/>
                    <a:pt x="19" y="11"/>
                  </a:cubicBezTo>
                  <a:cubicBezTo>
                    <a:pt x="20" y="11"/>
                    <a:pt x="22" y="11"/>
                    <a:pt x="22" y="10"/>
                  </a:cubicBezTo>
                  <a:cubicBezTo>
                    <a:pt x="23" y="9"/>
                    <a:pt x="22" y="8"/>
                    <a:pt x="23" y="7"/>
                  </a:cubicBezTo>
                  <a:cubicBezTo>
                    <a:pt x="24" y="6"/>
                    <a:pt x="24" y="4"/>
                    <a:pt x="25" y="3"/>
                  </a:cubicBezTo>
                  <a:cubicBezTo>
                    <a:pt x="26" y="2"/>
                    <a:pt x="25" y="1"/>
                    <a:pt x="2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Freeform 50"/>
            <p:cNvSpPr>
              <a:spLocks noEditPoints="1"/>
            </p:cNvSpPr>
            <p:nvPr userDrawn="1"/>
          </p:nvSpPr>
          <p:spPr bwMode="auto">
            <a:xfrm>
              <a:off x="8756730" y="4715171"/>
              <a:ext cx="52389" cy="44450"/>
            </a:xfrm>
            <a:custGeom>
              <a:avLst/>
              <a:gdLst>
                <a:gd name="T0" fmla="*/ 15 w 35"/>
                <a:gd name="T1" fmla="*/ 20 h 30"/>
                <a:gd name="T2" fmla="*/ 16 w 35"/>
                <a:gd name="T3" fmla="*/ 24 h 30"/>
                <a:gd name="T4" fmla="*/ 18 w 35"/>
                <a:gd name="T5" fmla="*/ 23 h 30"/>
                <a:gd name="T6" fmla="*/ 20 w 35"/>
                <a:gd name="T7" fmla="*/ 24 h 30"/>
                <a:gd name="T8" fmla="*/ 20 w 35"/>
                <a:gd name="T9" fmla="*/ 24 h 30"/>
                <a:gd name="T10" fmla="*/ 21 w 35"/>
                <a:gd name="T11" fmla="*/ 22 h 30"/>
                <a:gd name="T12" fmla="*/ 16 w 35"/>
                <a:gd name="T13" fmla="*/ 20 h 30"/>
                <a:gd name="T14" fmla="*/ 15 w 35"/>
                <a:gd name="T15" fmla="*/ 20 h 30"/>
                <a:gd name="T16" fmla="*/ 14 w 35"/>
                <a:gd name="T17" fmla="*/ 7 h 30"/>
                <a:gd name="T18" fmla="*/ 16 w 35"/>
                <a:gd name="T19" fmla="*/ 13 h 30"/>
                <a:gd name="T20" fmla="*/ 18 w 35"/>
                <a:gd name="T21" fmla="*/ 13 h 30"/>
                <a:gd name="T22" fmla="*/ 18 w 35"/>
                <a:gd name="T23" fmla="*/ 13 h 30"/>
                <a:gd name="T24" fmla="*/ 14 w 35"/>
                <a:gd name="T25" fmla="*/ 6 h 30"/>
                <a:gd name="T26" fmla="*/ 14 w 35"/>
                <a:gd name="T27" fmla="*/ 6 h 30"/>
                <a:gd name="T28" fmla="*/ 14 w 35"/>
                <a:gd name="T29" fmla="*/ 7 h 30"/>
                <a:gd name="T30" fmla="*/ 0 w 35"/>
                <a:gd name="T31" fmla="*/ 14 h 30"/>
                <a:gd name="T32" fmla="*/ 6 w 35"/>
                <a:gd name="T33" fmla="*/ 9 h 30"/>
                <a:gd name="T34" fmla="*/ 11 w 35"/>
                <a:gd name="T35" fmla="*/ 10 h 30"/>
                <a:gd name="T36" fmla="*/ 12 w 35"/>
                <a:gd name="T37" fmla="*/ 3 h 30"/>
                <a:gd name="T38" fmla="*/ 15 w 35"/>
                <a:gd name="T39" fmla="*/ 0 h 30"/>
                <a:gd name="T40" fmla="*/ 18 w 35"/>
                <a:gd name="T41" fmla="*/ 6 h 30"/>
                <a:gd name="T42" fmla="*/ 20 w 35"/>
                <a:gd name="T43" fmla="*/ 10 h 30"/>
                <a:gd name="T44" fmla="*/ 20 w 35"/>
                <a:gd name="T45" fmla="*/ 9 h 30"/>
                <a:gd name="T46" fmla="*/ 22 w 35"/>
                <a:gd name="T47" fmla="*/ 5 h 30"/>
                <a:gd name="T48" fmla="*/ 24 w 35"/>
                <a:gd name="T49" fmla="*/ 5 h 30"/>
                <a:gd name="T50" fmla="*/ 24 w 35"/>
                <a:gd name="T51" fmla="*/ 9 h 30"/>
                <a:gd name="T52" fmla="*/ 25 w 35"/>
                <a:gd name="T53" fmla="*/ 14 h 30"/>
                <a:gd name="T54" fmla="*/ 25 w 35"/>
                <a:gd name="T55" fmla="*/ 16 h 30"/>
                <a:gd name="T56" fmla="*/ 30 w 35"/>
                <a:gd name="T57" fmla="*/ 18 h 30"/>
                <a:gd name="T58" fmla="*/ 31 w 35"/>
                <a:gd name="T59" fmla="*/ 20 h 30"/>
                <a:gd name="T60" fmla="*/ 34 w 35"/>
                <a:gd name="T61" fmla="*/ 22 h 30"/>
                <a:gd name="T62" fmla="*/ 35 w 35"/>
                <a:gd name="T63" fmla="*/ 23 h 30"/>
                <a:gd name="T64" fmla="*/ 35 w 35"/>
                <a:gd name="T65" fmla="*/ 23 h 30"/>
                <a:gd name="T66" fmla="*/ 29 w 35"/>
                <a:gd name="T67" fmla="*/ 23 h 30"/>
                <a:gd name="T68" fmla="*/ 26 w 35"/>
                <a:gd name="T69" fmla="*/ 23 h 30"/>
                <a:gd name="T70" fmla="*/ 25 w 35"/>
                <a:gd name="T71" fmla="*/ 24 h 30"/>
                <a:gd name="T72" fmla="*/ 21 w 35"/>
                <a:gd name="T73" fmla="*/ 26 h 30"/>
                <a:gd name="T74" fmla="*/ 21 w 35"/>
                <a:gd name="T75" fmla="*/ 28 h 30"/>
                <a:gd name="T76" fmla="*/ 19 w 35"/>
                <a:gd name="T77" fmla="*/ 28 h 30"/>
                <a:gd name="T78" fmla="*/ 17 w 35"/>
                <a:gd name="T79" fmla="*/ 30 h 30"/>
                <a:gd name="T80" fmla="*/ 14 w 35"/>
                <a:gd name="T81" fmla="*/ 30 h 30"/>
                <a:gd name="T82" fmla="*/ 14 w 35"/>
                <a:gd name="T83" fmla="*/ 30 h 30"/>
                <a:gd name="T84" fmla="*/ 9 w 35"/>
                <a:gd name="T85" fmla="*/ 28 h 30"/>
                <a:gd name="T86" fmla="*/ 11 w 35"/>
                <a:gd name="T87" fmla="*/ 26 h 30"/>
                <a:gd name="T88" fmla="*/ 11 w 35"/>
                <a:gd name="T89" fmla="*/ 23 h 30"/>
                <a:gd name="T90" fmla="*/ 10 w 35"/>
                <a:gd name="T91" fmla="*/ 17 h 30"/>
                <a:gd name="T92" fmla="*/ 8 w 35"/>
                <a:gd name="T93" fmla="*/ 16 h 30"/>
                <a:gd name="T94" fmla="*/ 6 w 35"/>
                <a:gd name="T95" fmla="*/ 16 h 30"/>
                <a:gd name="T96" fmla="*/ 4 w 35"/>
                <a:gd name="T97" fmla="*/ 15 h 30"/>
                <a:gd name="T98" fmla="*/ 0 w 35"/>
                <a:gd name="T99" fmla="*/ 14 h 30"/>
                <a:gd name="T100" fmla="*/ 0 w 35"/>
                <a:gd name="T101"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 h="30">
                  <a:moveTo>
                    <a:pt x="15" y="20"/>
                  </a:moveTo>
                  <a:cubicBezTo>
                    <a:pt x="15" y="22"/>
                    <a:pt x="16" y="22"/>
                    <a:pt x="16" y="24"/>
                  </a:cubicBezTo>
                  <a:cubicBezTo>
                    <a:pt x="18" y="24"/>
                    <a:pt x="18" y="23"/>
                    <a:pt x="18" y="23"/>
                  </a:cubicBezTo>
                  <a:cubicBezTo>
                    <a:pt x="19" y="23"/>
                    <a:pt x="20" y="24"/>
                    <a:pt x="20" y="24"/>
                  </a:cubicBezTo>
                  <a:cubicBezTo>
                    <a:pt x="20" y="24"/>
                    <a:pt x="20" y="24"/>
                    <a:pt x="20" y="24"/>
                  </a:cubicBezTo>
                  <a:cubicBezTo>
                    <a:pt x="20" y="24"/>
                    <a:pt x="21" y="23"/>
                    <a:pt x="21" y="22"/>
                  </a:cubicBezTo>
                  <a:cubicBezTo>
                    <a:pt x="20" y="21"/>
                    <a:pt x="18" y="20"/>
                    <a:pt x="16" y="20"/>
                  </a:cubicBezTo>
                  <a:cubicBezTo>
                    <a:pt x="15" y="20"/>
                    <a:pt x="15" y="20"/>
                    <a:pt x="15" y="20"/>
                  </a:cubicBezTo>
                  <a:close/>
                  <a:moveTo>
                    <a:pt x="14" y="7"/>
                  </a:moveTo>
                  <a:cubicBezTo>
                    <a:pt x="14" y="10"/>
                    <a:pt x="12" y="12"/>
                    <a:pt x="16" y="13"/>
                  </a:cubicBezTo>
                  <a:cubicBezTo>
                    <a:pt x="17" y="13"/>
                    <a:pt x="17" y="13"/>
                    <a:pt x="18" y="13"/>
                  </a:cubicBezTo>
                  <a:cubicBezTo>
                    <a:pt x="18" y="13"/>
                    <a:pt x="18" y="13"/>
                    <a:pt x="18" y="13"/>
                  </a:cubicBezTo>
                  <a:cubicBezTo>
                    <a:pt x="16" y="11"/>
                    <a:pt x="16" y="8"/>
                    <a:pt x="14" y="6"/>
                  </a:cubicBezTo>
                  <a:cubicBezTo>
                    <a:pt x="14" y="6"/>
                    <a:pt x="14" y="6"/>
                    <a:pt x="14" y="6"/>
                  </a:cubicBezTo>
                  <a:cubicBezTo>
                    <a:pt x="14" y="6"/>
                    <a:pt x="14" y="6"/>
                    <a:pt x="14" y="7"/>
                  </a:cubicBezTo>
                  <a:close/>
                  <a:moveTo>
                    <a:pt x="0" y="14"/>
                  </a:moveTo>
                  <a:cubicBezTo>
                    <a:pt x="1" y="13"/>
                    <a:pt x="5" y="9"/>
                    <a:pt x="6" y="9"/>
                  </a:cubicBezTo>
                  <a:cubicBezTo>
                    <a:pt x="8" y="9"/>
                    <a:pt x="9" y="10"/>
                    <a:pt x="11" y="10"/>
                  </a:cubicBezTo>
                  <a:cubicBezTo>
                    <a:pt x="12" y="8"/>
                    <a:pt x="12" y="6"/>
                    <a:pt x="12" y="3"/>
                  </a:cubicBezTo>
                  <a:cubicBezTo>
                    <a:pt x="12" y="2"/>
                    <a:pt x="14" y="0"/>
                    <a:pt x="15" y="0"/>
                  </a:cubicBezTo>
                  <a:cubicBezTo>
                    <a:pt x="16" y="2"/>
                    <a:pt x="17" y="4"/>
                    <a:pt x="18" y="6"/>
                  </a:cubicBezTo>
                  <a:cubicBezTo>
                    <a:pt x="18" y="7"/>
                    <a:pt x="18" y="9"/>
                    <a:pt x="20" y="10"/>
                  </a:cubicBezTo>
                  <a:cubicBezTo>
                    <a:pt x="20" y="10"/>
                    <a:pt x="20" y="10"/>
                    <a:pt x="20" y="9"/>
                  </a:cubicBezTo>
                  <a:cubicBezTo>
                    <a:pt x="21" y="9"/>
                    <a:pt x="21" y="6"/>
                    <a:pt x="22" y="5"/>
                  </a:cubicBezTo>
                  <a:cubicBezTo>
                    <a:pt x="22" y="5"/>
                    <a:pt x="23" y="5"/>
                    <a:pt x="24" y="5"/>
                  </a:cubicBezTo>
                  <a:cubicBezTo>
                    <a:pt x="25" y="6"/>
                    <a:pt x="24" y="8"/>
                    <a:pt x="24" y="9"/>
                  </a:cubicBezTo>
                  <a:cubicBezTo>
                    <a:pt x="24" y="11"/>
                    <a:pt x="25" y="12"/>
                    <a:pt x="25" y="14"/>
                  </a:cubicBezTo>
                  <a:cubicBezTo>
                    <a:pt x="26" y="15"/>
                    <a:pt x="25" y="15"/>
                    <a:pt x="25" y="16"/>
                  </a:cubicBezTo>
                  <a:cubicBezTo>
                    <a:pt x="26" y="18"/>
                    <a:pt x="29" y="17"/>
                    <a:pt x="30" y="18"/>
                  </a:cubicBezTo>
                  <a:cubicBezTo>
                    <a:pt x="31" y="19"/>
                    <a:pt x="31" y="20"/>
                    <a:pt x="31" y="20"/>
                  </a:cubicBezTo>
                  <a:cubicBezTo>
                    <a:pt x="32" y="21"/>
                    <a:pt x="33" y="21"/>
                    <a:pt x="34" y="22"/>
                  </a:cubicBezTo>
                  <a:cubicBezTo>
                    <a:pt x="34" y="22"/>
                    <a:pt x="35" y="22"/>
                    <a:pt x="35" y="23"/>
                  </a:cubicBezTo>
                  <a:cubicBezTo>
                    <a:pt x="35" y="23"/>
                    <a:pt x="35" y="23"/>
                    <a:pt x="35" y="23"/>
                  </a:cubicBezTo>
                  <a:cubicBezTo>
                    <a:pt x="33" y="22"/>
                    <a:pt x="31" y="23"/>
                    <a:pt x="29" y="23"/>
                  </a:cubicBezTo>
                  <a:cubicBezTo>
                    <a:pt x="28" y="23"/>
                    <a:pt x="27" y="22"/>
                    <a:pt x="26" y="23"/>
                  </a:cubicBezTo>
                  <a:cubicBezTo>
                    <a:pt x="26" y="23"/>
                    <a:pt x="25" y="24"/>
                    <a:pt x="25" y="24"/>
                  </a:cubicBezTo>
                  <a:cubicBezTo>
                    <a:pt x="24" y="25"/>
                    <a:pt x="22" y="24"/>
                    <a:pt x="21" y="26"/>
                  </a:cubicBezTo>
                  <a:cubicBezTo>
                    <a:pt x="21" y="26"/>
                    <a:pt x="21" y="27"/>
                    <a:pt x="21" y="28"/>
                  </a:cubicBezTo>
                  <a:cubicBezTo>
                    <a:pt x="20" y="28"/>
                    <a:pt x="20" y="28"/>
                    <a:pt x="19" y="28"/>
                  </a:cubicBezTo>
                  <a:cubicBezTo>
                    <a:pt x="18" y="28"/>
                    <a:pt x="18" y="29"/>
                    <a:pt x="17" y="30"/>
                  </a:cubicBezTo>
                  <a:cubicBezTo>
                    <a:pt x="16" y="30"/>
                    <a:pt x="15" y="28"/>
                    <a:pt x="14" y="30"/>
                  </a:cubicBezTo>
                  <a:cubicBezTo>
                    <a:pt x="14" y="30"/>
                    <a:pt x="14" y="30"/>
                    <a:pt x="14" y="30"/>
                  </a:cubicBezTo>
                  <a:cubicBezTo>
                    <a:pt x="13" y="28"/>
                    <a:pt x="11" y="28"/>
                    <a:pt x="9" y="28"/>
                  </a:cubicBezTo>
                  <a:cubicBezTo>
                    <a:pt x="10" y="26"/>
                    <a:pt x="11" y="26"/>
                    <a:pt x="11" y="26"/>
                  </a:cubicBezTo>
                  <a:cubicBezTo>
                    <a:pt x="12" y="25"/>
                    <a:pt x="11" y="24"/>
                    <a:pt x="11" y="23"/>
                  </a:cubicBezTo>
                  <a:cubicBezTo>
                    <a:pt x="10" y="21"/>
                    <a:pt x="10" y="19"/>
                    <a:pt x="10" y="17"/>
                  </a:cubicBezTo>
                  <a:cubicBezTo>
                    <a:pt x="9" y="17"/>
                    <a:pt x="9" y="17"/>
                    <a:pt x="8" y="16"/>
                  </a:cubicBezTo>
                  <a:cubicBezTo>
                    <a:pt x="7" y="16"/>
                    <a:pt x="6" y="16"/>
                    <a:pt x="6" y="16"/>
                  </a:cubicBezTo>
                  <a:cubicBezTo>
                    <a:pt x="5" y="16"/>
                    <a:pt x="4" y="15"/>
                    <a:pt x="4" y="15"/>
                  </a:cubicBezTo>
                  <a:cubicBezTo>
                    <a:pt x="2" y="14"/>
                    <a:pt x="1" y="15"/>
                    <a:pt x="0" y="14"/>
                  </a:cubicBezTo>
                  <a:cubicBezTo>
                    <a:pt x="0" y="14"/>
                    <a:pt x="0" y="14"/>
                    <a:pt x="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Freeform 51"/>
            <p:cNvSpPr>
              <a:spLocks noEditPoints="1"/>
            </p:cNvSpPr>
            <p:nvPr userDrawn="1"/>
          </p:nvSpPr>
          <p:spPr bwMode="auto">
            <a:xfrm>
              <a:off x="8791655" y="4653259"/>
              <a:ext cx="50800" cy="55563"/>
            </a:xfrm>
            <a:custGeom>
              <a:avLst/>
              <a:gdLst>
                <a:gd name="T0" fmla="*/ 20 w 34"/>
                <a:gd name="T1" fmla="*/ 18 h 37"/>
                <a:gd name="T2" fmla="*/ 22 w 34"/>
                <a:gd name="T3" fmla="*/ 19 h 37"/>
                <a:gd name="T4" fmla="*/ 20 w 34"/>
                <a:gd name="T5" fmla="*/ 17 h 37"/>
                <a:gd name="T6" fmla="*/ 14 w 34"/>
                <a:gd name="T7" fmla="*/ 22 h 37"/>
                <a:gd name="T8" fmla="*/ 14 w 34"/>
                <a:gd name="T9" fmla="*/ 24 h 37"/>
                <a:gd name="T10" fmla="*/ 15 w 34"/>
                <a:gd name="T11" fmla="*/ 22 h 37"/>
                <a:gd name="T12" fmla="*/ 14 w 34"/>
                <a:gd name="T13" fmla="*/ 22 h 37"/>
                <a:gd name="T14" fmla="*/ 16 w 34"/>
                <a:gd name="T15" fmla="*/ 20 h 37"/>
                <a:gd name="T16" fmla="*/ 16 w 34"/>
                <a:gd name="T17" fmla="*/ 20 h 37"/>
                <a:gd name="T18" fmla="*/ 16 w 34"/>
                <a:gd name="T19" fmla="*/ 19 h 37"/>
                <a:gd name="T20" fmla="*/ 10 w 34"/>
                <a:gd name="T21" fmla="*/ 5 h 37"/>
                <a:gd name="T22" fmla="*/ 6 w 34"/>
                <a:gd name="T23" fmla="*/ 17 h 37"/>
                <a:gd name="T24" fmla="*/ 8 w 34"/>
                <a:gd name="T25" fmla="*/ 20 h 37"/>
                <a:gd name="T26" fmla="*/ 15 w 34"/>
                <a:gd name="T27" fmla="*/ 16 h 37"/>
                <a:gd name="T28" fmla="*/ 20 w 34"/>
                <a:gd name="T29" fmla="*/ 14 h 37"/>
                <a:gd name="T30" fmla="*/ 25 w 34"/>
                <a:gd name="T31" fmla="*/ 15 h 37"/>
                <a:gd name="T32" fmla="*/ 23 w 34"/>
                <a:gd name="T33" fmla="*/ 27 h 37"/>
                <a:gd name="T34" fmla="*/ 18 w 34"/>
                <a:gd name="T35" fmla="*/ 27 h 37"/>
                <a:gd name="T36" fmla="*/ 17 w 34"/>
                <a:gd name="T37" fmla="*/ 24 h 37"/>
                <a:gd name="T38" fmla="*/ 13 w 34"/>
                <a:gd name="T39" fmla="*/ 25 h 37"/>
                <a:gd name="T40" fmla="*/ 12 w 34"/>
                <a:gd name="T41" fmla="*/ 17 h 37"/>
                <a:gd name="T42" fmla="*/ 10 w 34"/>
                <a:gd name="T43" fmla="*/ 22 h 37"/>
                <a:gd name="T44" fmla="*/ 17 w 34"/>
                <a:gd name="T45" fmla="*/ 32 h 37"/>
                <a:gd name="T46" fmla="*/ 20 w 34"/>
                <a:gd name="T47" fmla="*/ 33 h 37"/>
                <a:gd name="T48" fmla="*/ 24 w 34"/>
                <a:gd name="T49" fmla="*/ 29 h 37"/>
                <a:gd name="T50" fmla="*/ 23 w 34"/>
                <a:gd name="T51" fmla="*/ 28 h 37"/>
                <a:gd name="T52" fmla="*/ 26 w 34"/>
                <a:gd name="T53" fmla="*/ 25 h 37"/>
                <a:gd name="T54" fmla="*/ 21 w 34"/>
                <a:gd name="T55" fmla="*/ 10 h 37"/>
                <a:gd name="T56" fmla="*/ 17 w 34"/>
                <a:gd name="T57" fmla="*/ 6 h 37"/>
                <a:gd name="T58" fmla="*/ 10 w 34"/>
                <a:gd name="T59" fmla="*/ 5 h 37"/>
                <a:gd name="T60" fmla="*/ 12 w 34"/>
                <a:gd name="T61" fmla="*/ 1 h 37"/>
                <a:gd name="T62" fmla="*/ 27 w 34"/>
                <a:gd name="T63" fmla="*/ 12 h 37"/>
                <a:gd name="T64" fmla="*/ 31 w 34"/>
                <a:gd name="T65" fmla="*/ 27 h 37"/>
                <a:gd name="T66" fmla="*/ 26 w 34"/>
                <a:gd name="T67" fmla="*/ 30 h 37"/>
                <a:gd name="T68" fmla="*/ 20 w 34"/>
                <a:gd name="T69" fmla="*/ 35 h 37"/>
                <a:gd name="T70" fmla="*/ 19 w 34"/>
                <a:gd name="T71" fmla="*/ 37 h 37"/>
                <a:gd name="T72" fmla="*/ 14 w 34"/>
                <a:gd name="T73" fmla="*/ 35 h 37"/>
                <a:gd name="T74" fmla="*/ 8 w 34"/>
                <a:gd name="T75" fmla="*/ 27 h 37"/>
                <a:gd name="T76" fmla="*/ 3 w 34"/>
                <a:gd name="T77" fmla="*/ 23 h 37"/>
                <a:gd name="T78" fmla="*/ 4 w 34"/>
                <a:gd name="T79" fmla="*/ 8 h 37"/>
                <a:gd name="T80" fmla="*/ 5 w 34"/>
                <a:gd name="T81" fmla="*/ 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 h="37">
                  <a:moveTo>
                    <a:pt x="20" y="17"/>
                  </a:moveTo>
                  <a:cubicBezTo>
                    <a:pt x="20" y="17"/>
                    <a:pt x="20" y="18"/>
                    <a:pt x="20" y="18"/>
                  </a:cubicBezTo>
                  <a:cubicBezTo>
                    <a:pt x="20" y="18"/>
                    <a:pt x="21" y="19"/>
                    <a:pt x="22" y="19"/>
                  </a:cubicBezTo>
                  <a:cubicBezTo>
                    <a:pt x="22" y="19"/>
                    <a:pt x="22" y="19"/>
                    <a:pt x="22" y="19"/>
                  </a:cubicBezTo>
                  <a:cubicBezTo>
                    <a:pt x="22" y="18"/>
                    <a:pt x="22" y="18"/>
                    <a:pt x="22" y="18"/>
                  </a:cubicBezTo>
                  <a:cubicBezTo>
                    <a:pt x="21" y="17"/>
                    <a:pt x="21" y="17"/>
                    <a:pt x="20" y="17"/>
                  </a:cubicBezTo>
                  <a:cubicBezTo>
                    <a:pt x="20" y="17"/>
                    <a:pt x="20" y="17"/>
                    <a:pt x="20" y="17"/>
                  </a:cubicBezTo>
                  <a:close/>
                  <a:moveTo>
                    <a:pt x="14" y="22"/>
                  </a:moveTo>
                  <a:cubicBezTo>
                    <a:pt x="14" y="23"/>
                    <a:pt x="14" y="23"/>
                    <a:pt x="14" y="24"/>
                  </a:cubicBezTo>
                  <a:cubicBezTo>
                    <a:pt x="14" y="24"/>
                    <a:pt x="14" y="24"/>
                    <a:pt x="14" y="24"/>
                  </a:cubicBezTo>
                  <a:cubicBezTo>
                    <a:pt x="14" y="24"/>
                    <a:pt x="14" y="24"/>
                    <a:pt x="14" y="24"/>
                  </a:cubicBezTo>
                  <a:cubicBezTo>
                    <a:pt x="15" y="23"/>
                    <a:pt x="14" y="23"/>
                    <a:pt x="15" y="22"/>
                  </a:cubicBezTo>
                  <a:cubicBezTo>
                    <a:pt x="15" y="22"/>
                    <a:pt x="14" y="22"/>
                    <a:pt x="14" y="22"/>
                  </a:cubicBezTo>
                  <a:cubicBezTo>
                    <a:pt x="14" y="22"/>
                    <a:pt x="14" y="22"/>
                    <a:pt x="14" y="22"/>
                  </a:cubicBezTo>
                  <a:close/>
                  <a:moveTo>
                    <a:pt x="16" y="19"/>
                  </a:moveTo>
                  <a:cubicBezTo>
                    <a:pt x="16" y="19"/>
                    <a:pt x="16" y="19"/>
                    <a:pt x="16" y="20"/>
                  </a:cubicBezTo>
                  <a:cubicBezTo>
                    <a:pt x="16" y="20"/>
                    <a:pt x="16" y="20"/>
                    <a:pt x="16" y="20"/>
                  </a:cubicBezTo>
                  <a:cubicBezTo>
                    <a:pt x="16" y="20"/>
                    <a:pt x="16" y="20"/>
                    <a:pt x="16" y="20"/>
                  </a:cubicBezTo>
                  <a:cubicBezTo>
                    <a:pt x="16" y="19"/>
                    <a:pt x="16" y="19"/>
                    <a:pt x="16" y="19"/>
                  </a:cubicBezTo>
                  <a:cubicBezTo>
                    <a:pt x="16" y="19"/>
                    <a:pt x="16" y="19"/>
                    <a:pt x="16" y="19"/>
                  </a:cubicBezTo>
                  <a:cubicBezTo>
                    <a:pt x="16" y="19"/>
                    <a:pt x="16" y="19"/>
                    <a:pt x="16" y="19"/>
                  </a:cubicBezTo>
                  <a:close/>
                  <a:moveTo>
                    <a:pt x="10" y="5"/>
                  </a:moveTo>
                  <a:cubicBezTo>
                    <a:pt x="9" y="6"/>
                    <a:pt x="8" y="7"/>
                    <a:pt x="7" y="8"/>
                  </a:cubicBezTo>
                  <a:cubicBezTo>
                    <a:pt x="5" y="11"/>
                    <a:pt x="6" y="14"/>
                    <a:pt x="6" y="17"/>
                  </a:cubicBezTo>
                  <a:cubicBezTo>
                    <a:pt x="6" y="18"/>
                    <a:pt x="7" y="20"/>
                    <a:pt x="8" y="20"/>
                  </a:cubicBezTo>
                  <a:cubicBezTo>
                    <a:pt x="8" y="20"/>
                    <a:pt x="8" y="20"/>
                    <a:pt x="8" y="20"/>
                  </a:cubicBezTo>
                  <a:cubicBezTo>
                    <a:pt x="9" y="19"/>
                    <a:pt x="8" y="12"/>
                    <a:pt x="12" y="12"/>
                  </a:cubicBezTo>
                  <a:cubicBezTo>
                    <a:pt x="13" y="12"/>
                    <a:pt x="14" y="15"/>
                    <a:pt x="15" y="16"/>
                  </a:cubicBezTo>
                  <a:cubicBezTo>
                    <a:pt x="16" y="16"/>
                    <a:pt x="18" y="16"/>
                    <a:pt x="19" y="15"/>
                  </a:cubicBezTo>
                  <a:cubicBezTo>
                    <a:pt x="19" y="15"/>
                    <a:pt x="19" y="15"/>
                    <a:pt x="20" y="14"/>
                  </a:cubicBezTo>
                  <a:cubicBezTo>
                    <a:pt x="21" y="14"/>
                    <a:pt x="22" y="13"/>
                    <a:pt x="24" y="13"/>
                  </a:cubicBezTo>
                  <a:cubicBezTo>
                    <a:pt x="24" y="14"/>
                    <a:pt x="24" y="14"/>
                    <a:pt x="25" y="15"/>
                  </a:cubicBezTo>
                  <a:cubicBezTo>
                    <a:pt x="25" y="16"/>
                    <a:pt x="24" y="17"/>
                    <a:pt x="24" y="18"/>
                  </a:cubicBezTo>
                  <a:cubicBezTo>
                    <a:pt x="24" y="21"/>
                    <a:pt x="24" y="24"/>
                    <a:pt x="23" y="27"/>
                  </a:cubicBezTo>
                  <a:cubicBezTo>
                    <a:pt x="22" y="27"/>
                    <a:pt x="22" y="28"/>
                    <a:pt x="21" y="29"/>
                  </a:cubicBezTo>
                  <a:cubicBezTo>
                    <a:pt x="20" y="28"/>
                    <a:pt x="19" y="28"/>
                    <a:pt x="18" y="27"/>
                  </a:cubicBezTo>
                  <a:cubicBezTo>
                    <a:pt x="18" y="26"/>
                    <a:pt x="18" y="25"/>
                    <a:pt x="18" y="25"/>
                  </a:cubicBezTo>
                  <a:cubicBezTo>
                    <a:pt x="18" y="25"/>
                    <a:pt x="17" y="25"/>
                    <a:pt x="17" y="24"/>
                  </a:cubicBezTo>
                  <a:cubicBezTo>
                    <a:pt x="17" y="24"/>
                    <a:pt x="17" y="25"/>
                    <a:pt x="16" y="25"/>
                  </a:cubicBezTo>
                  <a:cubicBezTo>
                    <a:pt x="15" y="25"/>
                    <a:pt x="14" y="26"/>
                    <a:pt x="13" y="25"/>
                  </a:cubicBezTo>
                  <a:cubicBezTo>
                    <a:pt x="13" y="25"/>
                    <a:pt x="12" y="24"/>
                    <a:pt x="12" y="24"/>
                  </a:cubicBezTo>
                  <a:cubicBezTo>
                    <a:pt x="12" y="23"/>
                    <a:pt x="15" y="17"/>
                    <a:pt x="12" y="17"/>
                  </a:cubicBezTo>
                  <a:cubicBezTo>
                    <a:pt x="12" y="17"/>
                    <a:pt x="12" y="17"/>
                    <a:pt x="12" y="17"/>
                  </a:cubicBezTo>
                  <a:cubicBezTo>
                    <a:pt x="12" y="18"/>
                    <a:pt x="10" y="21"/>
                    <a:pt x="10" y="22"/>
                  </a:cubicBezTo>
                  <a:cubicBezTo>
                    <a:pt x="10" y="23"/>
                    <a:pt x="11" y="23"/>
                    <a:pt x="11" y="25"/>
                  </a:cubicBezTo>
                  <a:cubicBezTo>
                    <a:pt x="12" y="27"/>
                    <a:pt x="15" y="30"/>
                    <a:pt x="17" y="32"/>
                  </a:cubicBezTo>
                  <a:cubicBezTo>
                    <a:pt x="18" y="33"/>
                    <a:pt x="18" y="33"/>
                    <a:pt x="18" y="33"/>
                  </a:cubicBezTo>
                  <a:cubicBezTo>
                    <a:pt x="19" y="33"/>
                    <a:pt x="20" y="33"/>
                    <a:pt x="20" y="33"/>
                  </a:cubicBezTo>
                  <a:cubicBezTo>
                    <a:pt x="21" y="33"/>
                    <a:pt x="23" y="29"/>
                    <a:pt x="24" y="29"/>
                  </a:cubicBezTo>
                  <a:cubicBezTo>
                    <a:pt x="24" y="29"/>
                    <a:pt x="24" y="29"/>
                    <a:pt x="24" y="29"/>
                  </a:cubicBezTo>
                  <a:cubicBezTo>
                    <a:pt x="24" y="29"/>
                    <a:pt x="24" y="29"/>
                    <a:pt x="23" y="28"/>
                  </a:cubicBezTo>
                  <a:cubicBezTo>
                    <a:pt x="23" y="28"/>
                    <a:pt x="23" y="28"/>
                    <a:pt x="23" y="28"/>
                  </a:cubicBezTo>
                  <a:cubicBezTo>
                    <a:pt x="24" y="27"/>
                    <a:pt x="25" y="28"/>
                    <a:pt x="26" y="27"/>
                  </a:cubicBezTo>
                  <a:cubicBezTo>
                    <a:pt x="26" y="26"/>
                    <a:pt x="26" y="25"/>
                    <a:pt x="26" y="25"/>
                  </a:cubicBezTo>
                  <a:cubicBezTo>
                    <a:pt x="27" y="24"/>
                    <a:pt x="29" y="24"/>
                    <a:pt x="30" y="23"/>
                  </a:cubicBezTo>
                  <a:cubicBezTo>
                    <a:pt x="31" y="19"/>
                    <a:pt x="25" y="12"/>
                    <a:pt x="21" y="10"/>
                  </a:cubicBezTo>
                  <a:cubicBezTo>
                    <a:pt x="21" y="9"/>
                    <a:pt x="20" y="8"/>
                    <a:pt x="19" y="7"/>
                  </a:cubicBezTo>
                  <a:cubicBezTo>
                    <a:pt x="18" y="7"/>
                    <a:pt x="18" y="7"/>
                    <a:pt x="17" y="6"/>
                  </a:cubicBezTo>
                  <a:cubicBezTo>
                    <a:pt x="15" y="5"/>
                    <a:pt x="14" y="3"/>
                    <a:pt x="12" y="3"/>
                  </a:cubicBezTo>
                  <a:cubicBezTo>
                    <a:pt x="11" y="3"/>
                    <a:pt x="10" y="4"/>
                    <a:pt x="10" y="5"/>
                  </a:cubicBezTo>
                  <a:close/>
                  <a:moveTo>
                    <a:pt x="7" y="5"/>
                  </a:moveTo>
                  <a:cubicBezTo>
                    <a:pt x="9" y="3"/>
                    <a:pt x="10" y="1"/>
                    <a:pt x="12" y="1"/>
                  </a:cubicBezTo>
                  <a:cubicBezTo>
                    <a:pt x="16" y="0"/>
                    <a:pt x="20" y="5"/>
                    <a:pt x="24" y="9"/>
                  </a:cubicBezTo>
                  <a:cubicBezTo>
                    <a:pt x="25" y="10"/>
                    <a:pt x="26" y="11"/>
                    <a:pt x="27" y="12"/>
                  </a:cubicBezTo>
                  <a:cubicBezTo>
                    <a:pt x="29" y="15"/>
                    <a:pt x="33" y="17"/>
                    <a:pt x="34" y="20"/>
                  </a:cubicBezTo>
                  <a:cubicBezTo>
                    <a:pt x="34" y="21"/>
                    <a:pt x="33" y="27"/>
                    <a:pt x="31" y="27"/>
                  </a:cubicBezTo>
                  <a:cubicBezTo>
                    <a:pt x="30" y="28"/>
                    <a:pt x="27" y="27"/>
                    <a:pt x="26" y="29"/>
                  </a:cubicBezTo>
                  <a:cubicBezTo>
                    <a:pt x="26" y="29"/>
                    <a:pt x="26" y="30"/>
                    <a:pt x="26" y="30"/>
                  </a:cubicBezTo>
                  <a:cubicBezTo>
                    <a:pt x="26" y="31"/>
                    <a:pt x="23" y="34"/>
                    <a:pt x="22" y="35"/>
                  </a:cubicBezTo>
                  <a:cubicBezTo>
                    <a:pt x="21" y="35"/>
                    <a:pt x="20" y="35"/>
                    <a:pt x="20" y="35"/>
                  </a:cubicBezTo>
                  <a:cubicBezTo>
                    <a:pt x="19" y="36"/>
                    <a:pt x="20" y="37"/>
                    <a:pt x="19" y="37"/>
                  </a:cubicBezTo>
                  <a:cubicBezTo>
                    <a:pt x="19" y="37"/>
                    <a:pt x="19" y="37"/>
                    <a:pt x="19" y="37"/>
                  </a:cubicBezTo>
                  <a:cubicBezTo>
                    <a:pt x="18" y="37"/>
                    <a:pt x="17" y="37"/>
                    <a:pt x="16" y="37"/>
                  </a:cubicBezTo>
                  <a:cubicBezTo>
                    <a:pt x="16" y="37"/>
                    <a:pt x="14" y="35"/>
                    <a:pt x="14" y="35"/>
                  </a:cubicBezTo>
                  <a:cubicBezTo>
                    <a:pt x="14" y="33"/>
                    <a:pt x="12" y="31"/>
                    <a:pt x="11" y="29"/>
                  </a:cubicBezTo>
                  <a:cubicBezTo>
                    <a:pt x="10" y="28"/>
                    <a:pt x="8" y="27"/>
                    <a:pt x="8" y="27"/>
                  </a:cubicBezTo>
                  <a:cubicBezTo>
                    <a:pt x="7" y="26"/>
                    <a:pt x="6" y="25"/>
                    <a:pt x="5" y="25"/>
                  </a:cubicBezTo>
                  <a:cubicBezTo>
                    <a:pt x="5" y="24"/>
                    <a:pt x="4" y="23"/>
                    <a:pt x="3" y="23"/>
                  </a:cubicBezTo>
                  <a:cubicBezTo>
                    <a:pt x="0" y="18"/>
                    <a:pt x="1" y="17"/>
                    <a:pt x="2" y="12"/>
                  </a:cubicBezTo>
                  <a:cubicBezTo>
                    <a:pt x="2" y="11"/>
                    <a:pt x="3" y="9"/>
                    <a:pt x="4" y="8"/>
                  </a:cubicBezTo>
                  <a:cubicBezTo>
                    <a:pt x="4" y="8"/>
                    <a:pt x="4" y="8"/>
                    <a:pt x="4" y="8"/>
                  </a:cubicBezTo>
                  <a:cubicBezTo>
                    <a:pt x="4" y="7"/>
                    <a:pt x="5" y="6"/>
                    <a:pt x="5" y="5"/>
                  </a:cubicBezTo>
                  <a:cubicBezTo>
                    <a:pt x="6" y="5"/>
                    <a:pt x="7" y="5"/>
                    <a:pt x="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52"/>
            <p:cNvSpPr>
              <a:spLocks noEditPoints="1"/>
            </p:cNvSpPr>
            <p:nvPr userDrawn="1"/>
          </p:nvSpPr>
          <p:spPr bwMode="auto">
            <a:xfrm>
              <a:off x="8847216" y="4611977"/>
              <a:ext cx="46038" cy="58738"/>
            </a:xfrm>
            <a:custGeom>
              <a:avLst/>
              <a:gdLst>
                <a:gd name="T0" fmla="*/ 8 w 31"/>
                <a:gd name="T1" fmla="*/ 31 h 39"/>
                <a:gd name="T2" fmla="*/ 9 w 31"/>
                <a:gd name="T3" fmla="*/ 30 h 39"/>
                <a:gd name="T4" fmla="*/ 8 w 31"/>
                <a:gd name="T5" fmla="*/ 26 h 39"/>
                <a:gd name="T6" fmla="*/ 18 w 31"/>
                <a:gd name="T7" fmla="*/ 18 h 39"/>
                <a:gd name="T8" fmla="*/ 18 w 31"/>
                <a:gd name="T9" fmla="*/ 21 h 39"/>
                <a:gd name="T10" fmla="*/ 19 w 31"/>
                <a:gd name="T11" fmla="*/ 18 h 39"/>
                <a:gd name="T12" fmla="*/ 7 w 31"/>
                <a:gd name="T13" fmla="*/ 22 h 39"/>
                <a:gd name="T14" fmla="*/ 6 w 31"/>
                <a:gd name="T15" fmla="*/ 23 h 39"/>
                <a:gd name="T16" fmla="*/ 7 w 31"/>
                <a:gd name="T17" fmla="*/ 22 h 39"/>
                <a:gd name="T18" fmla="*/ 7 w 31"/>
                <a:gd name="T19" fmla="*/ 22 h 39"/>
                <a:gd name="T20" fmla="*/ 23 w 31"/>
                <a:gd name="T21" fmla="*/ 12 h 39"/>
                <a:gd name="T22" fmla="*/ 23 w 31"/>
                <a:gd name="T23" fmla="*/ 12 h 39"/>
                <a:gd name="T24" fmla="*/ 23 w 31"/>
                <a:gd name="T25" fmla="*/ 11 h 39"/>
                <a:gd name="T26" fmla="*/ 10 w 31"/>
                <a:gd name="T27" fmla="*/ 19 h 39"/>
                <a:gd name="T28" fmla="*/ 10 w 31"/>
                <a:gd name="T29" fmla="*/ 23 h 39"/>
                <a:gd name="T30" fmla="*/ 10 w 31"/>
                <a:gd name="T31" fmla="*/ 19 h 39"/>
                <a:gd name="T32" fmla="*/ 15 w 31"/>
                <a:gd name="T33" fmla="*/ 13 h 39"/>
                <a:gd name="T34" fmla="*/ 16 w 31"/>
                <a:gd name="T35" fmla="*/ 14 h 39"/>
                <a:gd name="T36" fmla="*/ 15 w 31"/>
                <a:gd name="T37" fmla="*/ 13 h 39"/>
                <a:gd name="T38" fmla="*/ 9 w 31"/>
                <a:gd name="T39" fmla="*/ 16 h 39"/>
                <a:gd name="T40" fmla="*/ 9 w 31"/>
                <a:gd name="T41" fmla="*/ 18 h 39"/>
                <a:gd name="T42" fmla="*/ 9 w 31"/>
                <a:gd name="T43" fmla="*/ 16 h 39"/>
                <a:gd name="T44" fmla="*/ 19 w 31"/>
                <a:gd name="T45" fmla="*/ 4 h 39"/>
                <a:gd name="T46" fmla="*/ 23 w 31"/>
                <a:gd name="T47" fmla="*/ 7 h 39"/>
                <a:gd name="T48" fmla="*/ 29 w 31"/>
                <a:gd name="T49" fmla="*/ 9 h 39"/>
                <a:gd name="T50" fmla="*/ 25 w 31"/>
                <a:gd name="T51" fmla="*/ 16 h 39"/>
                <a:gd name="T52" fmla="*/ 29 w 31"/>
                <a:gd name="T53" fmla="*/ 26 h 39"/>
                <a:gd name="T54" fmla="*/ 30 w 31"/>
                <a:gd name="T55" fmla="*/ 30 h 39"/>
                <a:gd name="T56" fmla="*/ 31 w 31"/>
                <a:gd name="T57" fmla="*/ 32 h 39"/>
                <a:gd name="T58" fmla="*/ 22 w 31"/>
                <a:gd name="T59" fmla="*/ 23 h 39"/>
                <a:gd name="T60" fmla="*/ 16 w 31"/>
                <a:gd name="T61" fmla="*/ 29 h 39"/>
                <a:gd name="T62" fmla="*/ 15 w 31"/>
                <a:gd name="T63" fmla="*/ 22 h 39"/>
                <a:gd name="T64" fmla="*/ 15 w 31"/>
                <a:gd name="T65" fmla="*/ 19 h 39"/>
                <a:gd name="T66" fmla="*/ 12 w 31"/>
                <a:gd name="T67" fmla="*/ 19 h 39"/>
                <a:gd name="T68" fmla="*/ 13 w 31"/>
                <a:gd name="T69" fmla="*/ 29 h 39"/>
                <a:gd name="T70" fmla="*/ 17 w 31"/>
                <a:gd name="T71" fmla="*/ 34 h 39"/>
                <a:gd name="T72" fmla="*/ 14 w 31"/>
                <a:gd name="T73" fmla="*/ 33 h 39"/>
                <a:gd name="T74" fmla="*/ 12 w 31"/>
                <a:gd name="T75" fmla="*/ 32 h 39"/>
                <a:gd name="T76" fmla="*/ 7 w 31"/>
                <a:gd name="T77" fmla="*/ 39 h 39"/>
                <a:gd name="T78" fmla="*/ 6 w 31"/>
                <a:gd name="T79" fmla="*/ 33 h 39"/>
                <a:gd name="T80" fmla="*/ 6 w 31"/>
                <a:gd name="T81" fmla="*/ 26 h 39"/>
                <a:gd name="T82" fmla="*/ 2 w 31"/>
                <a:gd name="T83" fmla="*/ 29 h 39"/>
                <a:gd name="T84" fmla="*/ 4 w 31"/>
                <a:gd name="T85" fmla="*/ 13 h 39"/>
                <a:gd name="T86" fmla="*/ 6 w 31"/>
                <a:gd name="T87" fmla="*/ 9 h 39"/>
                <a:gd name="T88" fmla="*/ 3 w 31"/>
                <a:gd name="T89" fmla="*/ 23 h 39"/>
                <a:gd name="T90" fmla="*/ 3 w 31"/>
                <a:gd name="T91" fmla="*/ 27 h 39"/>
                <a:gd name="T92" fmla="*/ 9 w 31"/>
                <a:gd name="T93" fmla="*/ 14 h 39"/>
                <a:gd name="T94" fmla="*/ 13 w 31"/>
                <a:gd name="T95" fmla="*/ 15 h 39"/>
                <a:gd name="T96" fmla="*/ 12 w 31"/>
                <a:gd name="T97" fmla="*/ 9 h 39"/>
                <a:gd name="T98" fmla="*/ 11 w 31"/>
                <a:gd name="T99"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 h="39">
                  <a:moveTo>
                    <a:pt x="8" y="26"/>
                  </a:moveTo>
                  <a:cubicBezTo>
                    <a:pt x="8" y="27"/>
                    <a:pt x="8" y="30"/>
                    <a:pt x="8" y="31"/>
                  </a:cubicBezTo>
                  <a:cubicBezTo>
                    <a:pt x="8" y="31"/>
                    <a:pt x="8" y="31"/>
                    <a:pt x="8" y="31"/>
                  </a:cubicBezTo>
                  <a:cubicBezTo>
                    <a:pt x="8" y="31"/>
                    <a:pt x="9" y="31"/>
                    <a:pt x="9" y="30"/>
                  </a:cubicBezTo>
                  <a:cubicBezTo>
                    <a:pt x="9" y="29"/>
                    <a:pt x="11" y="27"/>
                    <a:pt x="9" y="26"/>
                  </a:cubicBezTo>
                  <a:cubicBezTo>
                    <a:pt x="9" y="26"/>
                    <a:pt x="9" y="26"/>
                    <a:pt x="8" y="26"/>
                  </a:cubicBezTo>
                  <a:cubicBezTo>
                    <a:pt x="9" y="26"/>
                    <a:pt x="8" y="26"/>
                    <a:pt x="8" y="26"/>
                  </a:cubicBezTo>
                  <a:close/>
                  <a:moveTo>
                    <a:pt x="18" y="18"/>
                  </a:moveTo>
                  <a:cubicBezTo>
                    <a:pt x="18" y="19"/>
                    <a:pt x="17" y="20"/>
                    <a:pt x="17" y="21"/>
                  </a:cubicBezTo>
                  <a:cubicBezTo>
                    <a:pt x="17" y="21"/>
                    <a:pt x="17" y="21"/>
                    <a:pt x="18" y="21"/>
                  </a:cubicBezTo>
                  <a:cubicBezTo>
                    <a:pt x="18" y="21"/>
                    <a:pt x="18" y="21"/>
                    <a:pt x="18" y="21"/>
                  </a:cubicBezTo>
                  <a:cubicBezTo>
                    <a:pt x="19" y="21"/>
                    <a:pt x="21" y="19"/>
                    <a:pt x="19" y="18"/>
                  </a:cubicBezTo>
                  <a:cubicBezTo>
                    <a:pt x="19" y="17"/>
                    <a:pt x="19" y="17"/>
                    <a:pt x="18" y="18"/>
                  </a:cubicBezTo>
                  <a:close/>
                  <a:moveTo>
                    <a:pt x="7" y="22"/>
                  </a:moveTo>
                  <a:cubicBezTo>
                    <a:pt x="7" y="22"/>
                    <a:pt x="7" y="23"/>
                    <a:pt x="6" y="23"/>
                  </a:cubicBezTo>
                  <a:cubicBezTo>
                    <a:pt x="6" y="23"/>
                    <a:pt x="6" y="23"/>
                    <a:pt x="6" y="23"/>
                  </a:cubicBezTo>
                  <a:cubicBezTo>
                    <a:pt x="7" y="23"/>
                    <a:pt x="7" y="23"/>
                    <a:pt x="7" y="23"/>
                  </a:cubicBezTo>
                  <a:cubicBezTo>
                    <a:pt x="7" y="22"/>
                    <a:pt x="7" y="22"/>
                    <a:pt x="7" y="22"/>
                  </a:cubicBezTo>
                  <a:cubicBezTo>
                    <a:pt x="7" y="22"/>
                    <a:pt x="7" y="22"/>
                    <a:pt x="7" y="22"/>
                  </a:cubicBezTo>
                  <a:cubicBezTo>
                    <a:pt x="7" y="22"/>
                    <a:pt x="7" y="22"/>
                    <a:pt x="7" y="22"/>
                  </a:cubicBezTo>
                  <a:close/>
                  <a:moveTo>
                    <a:pt x="23" y="11"/>
                  </a:moveTo>
                  <a:cubicBezTo>
                    <a:pt x="23" y="12"/>
                    <a:pt x="23" y="12"/>
                    <a:pt x="23" y="12"/>
                  </a:cubicBezTo>
                  <a:cubicBezTo>
                    <a:pt x="23" y="12"/>
                    <a:pt x="23" y="12"/>
                    <a:pt x="23" y="12"/>
                  </a:cubicBezTo>
                  <a:cubicBezTo>
                    <a:pt x="23" y="12"/>
                    <a:pt x="23" y="12"/>
                    <a:pt x="23" y="12"/>
                  </a:cubicBezTo>
                  <a:cubicBezTo>
                    <a:pt x="23" y="12"/>
                    <a:pt x="23" y="12"/>
                    <a:pt x="23" y="11"/>
                  </a:cubicBezTo>
                  <a:cubicBezTo>
                    <a:pt x="23" y="11"/>
                    <a:pt x="23" y="11"/>
                    <a:pt x="23" y="11"/>
                  </a:cubicBezTo>
                  <a:cubicBezTo>
                    <a:pt x="23" y="11"/>
                    <a:pt x="23" y="11"/>
                    <a:pt x="23" y="11"/>
                  </a:cubicBezTo>
                  <a:close/>
                  <a:moveTo>
                    <a:pt x="10" y="19"/>
                  </a:moveTo>
                  <a:cubicBezTo>
                    <a:pt x="9" y="20"/>
                    <a:pt x="9" y="23"/>
                    <a:pt x="10" y="23"/>
                  </a:cubicBezTo>
                  <a:cubicBezTo>
                    <a:pt x="10" y="23"/>
                    <a:pt x="10" y="23"/>
                    <a:pt x="10" y="23"/>
                  </a:cubicBezTo>
                  <a:cubicBezTo>
                    <a:pt x="11" y="22"/>
                    <a:pt x="11" y="20"/>
                    <a:pt x="11" y="19"/>
                  </a:cubicBezTo>
                  <a:cubicBezTo>
                    <a:pt x="11" y="19"/>
                    <a:pt x="10" y="19"/>
                    <a:pt x="10" y="19"/>
                  </a:cubicBezTo>
                  <a:close/>
                  <a:moveTo>
                    <a:pt x="15" y="13"/>
                  </a:moveTo>
                  <a:cubicBezTo>
                    <a:pt x="15" y="13"/>
                    <a:pt x="15" y="13"/>
                    <a:pt x="15" y="13"/>
                  </a:cubicBezTo>
                  <a:cubicBezTo>
                    <a:pt x="15" y="14"/>
                    <a:pt x="15" y="14"/>
                    <a:pt x="15" y="14"/>
                  </a:cubicBezTo>
                  <a:cubicBezTo>
                    <a:pt x="16" y="14"/>
                    <a:pt x="16" y="14"/>
                    <a:pt x="16" y="14"/>
                  </a:cubicBezTo>
                  <a:cubicBezTo>
                    <a:pt x="16" y="14"/>
                    <a:pt x="16" y="13"/>
                    <a:pt x="16" y="13"/>
                  </a:cubicBezTo>
                  <a:cubicBezTo>
                    <a:pt x="16" y="13"/>
                    <a:pt x="16" y="13"/>
                    <a:pt x="15" y="13"/>
                  </a:cubicBezTo>
                  <a:cubicBezTo>
                    <a:pt x="16" y="13"/>
                    <a:pt x="16" y="13"/>
                    <a:pt x="15" y="13"/>
                  </a:cubicBezTo>
                  <a:close/>
                  <a:moveTo>
                    <a:pt x="9" y="16"/>
                  </a:moveTo>
                  <a:cubicBezTo>
                    <a:pt x="8" y="17"/>
                    <a:pt x="8" y="18"/>
                    <a:pt x="9" y="18"/>
                  </a:cubicBezTo>
                  <a:cubicBezTo>
                    <a:pt x="9" y="18"/>
                    <a:pt x="9" y="18"/>
                    <a:pt x="9" y="18"/>
                  </a:cubicBezTo>
                  <a:cubicBezTo>
                    <a:pt x="9" y="17"/>
                    <a:pt x="9" y="17"/>
                    <a:pt x="9" y="16"/>
                  </a:cubicBezTo>
                  <a:cubicBezTo>
                    <a:pt x="9" y="15"/>
                    <a:pt x="9" y="16"/>
                    <a:pt x="9" y="16"/>
                  </a:cubicBezTo>
                  <a:close/>
                  <a:moveTo>
                    <a:pt x="11" y="1"/>
                  </a:moveTo>
                  <a:cubicBezTo>
                    <a:pt x="13" y="0"/>
                    <a:pt x="17" y="2"/>
                    <a:pt x="19" y="4"/>
                  </a:cubicBezTo>
                  <a:cubicBezTo>
                    <a:pt x="19" y="5"/>
                    <a:pt x="19" y="6"/>
                    <a:pt x="20" y="6"/>
                  </a:cubicBezTo>
                  <a:cubicBezTo>
                    <a:pt x="21" y="7"/>
                    <a:pt x="22" y="7"/>
                    <a:pt x="23" y="7"/>
                  </a:cubicBezTo>
                  <a:cubicBezTo>
                    <a:pt x="24" y="8"/>
                    <a:pt x="25" y="9"/>
                    <a:pt x="25" y="9"/>
                  </a:cubicBezTo>
                  <a:cubicBezTo>
                    <a:pt x="27" y="9"/>
                    <a:pt x="28" y="9"/>
                    <a:pt x="29" y="9"/>
                  </a:cubicBezTo>
                  <a:cubicBezTo>
                    <a:pt x="29" y="9"/>
                    <a:pt x="29" y="9"/>
                    <a:pt x="29" y="10"/>
                  </a:cubicBezTo>
                  <a:cubicBezTo>
                    <a:pt x="28" y="12"/>
                    <a:pt x="25" y="14"/>
                    <a:pt x="25" y="16"/>
                  </a:cubicBezTo>
                  <a:cubicBezTo>
                    <a:pt x="25" y="18"/>
                    <a:pt x="27" y="19"/>
                    <a:pt x="27" y="21"/>
                  </a:cubicBezTo>
                  <a:cubicBezTo>
                    <a:pt x="28" y="23"/>
                    <a:pt x="29" y="24"/>
                    <a:pt x="29" y="26"/>
                  </a:cubicBezTo>
                  <a:cubicBezTo>
                    <a:pt x="29" y="26"/>
                    <a:pt x="29" y="27"/>
                    <a:pt x="30" y="27"/>
                  </a:cubicBezTo>
                  <a:cubicBezTo>
                    <a:pt x="30" y="28"/>
                    <a:pt x="30" y="29"/>
                    <a:pt x="30" y="30"/>
                  </a:cubicBezTo>
                  <a:cubicBezTo>
                    <a:pt x="30" y="31"/>
                    <a:pt x="31" y="31"/>
                    <a:pt x="31" y="32"/>
                  </a:cubicBezTo>
                  <a:cubicBezTo>
                    <a:pt x="31" y="32"/>
                    <a:pt x="31" y="32"/>
                    <a:pt x="31" y="32"/>
                  </a:cubicBezTo>
                  <a:cubicBezTo>
                    <a:pt x="29" y="31"/>
                    <a:pt x="27" y="30"/>
                    <a:pt x="25" y="28"/>
                  </a:cubicBezTo>
                  <a:cubicBezTo>
                    <a:pt x="24" y="26"/>
                    <a:pt x="23" y="24"/>
                    <a:pt x="22" y="23"/>
                  </a:cubicBezTo>
                  <a:cubicBezTo>
                    <a:pt x="22" y="23"/>
                    <a:pt x="22" y="23"/>
                    <a:pt x="22" y="23"/>
                  </a:cubicBezTo>
                  <a:cubicBezTo>
                    <a:pt x="20" y="25"/>
                    <a:pt x="19" y="27"/>
                    <a:pt x="16" y="29"/>
                  </a:cubicBezTo>
                  <a:cubicBezTo>
                    <a:pt x="15" y="28"/>
                    <a:pt x="13" y="26"/>
                    <a:pt x="14" y="25"/>
                  </a:cubicBezTo>
                  <a:cubicBezTo>
                    <a:pt x="14" y="24"/>
                    <a:pt x="15" y="23"/>
                    <a:pt x="15" y="22"/>
                  </a:cubicBezTo>
                  <a:cubicBezTo>
                    <a:pt x="15" y="22"/>
                    <a:pt x="14" y="21"/>
                    <a:pt x="14" y="21"/>
                  </a:cubicBezTo>
                  <a:cubicBezTo>
                    <a:pt x="14" y="20"/>
                    <a:pt x="14" y="19"/>
                    <a:pt x="15" y="19"/>
                  </a:cubicBezTo>
                  <a:cubicBezTo>
                    <a:pt x="15" y="18"/>
                    <a:pt x="14" y="15"/>
                    <a:pt x="13" y="16"/>
                  </a:cubicBezTo>
                  <a:cubicBezTo>
                    <a:pt x="12" y="16"/>
                    <a:pt x="12" y="18"/>
                    <a:pt x="12" y="19"/>
                  </a:cubicBezTo>
                  <a:cubicBezTo>
                    <a:pt x="12" y="20"/>
                    <a:pt x="13" y="21"/>
                    <a:pt x="13" y="23"/>
                  </a:cubicBezTo>
                  <a:cubicBezTo>
                    <a:pt x="13" y="25"/>
                    <a:pt x="11" y="26"/>
                    <a:pt x="13" y="29"/>
                  </a:cubicBezTo>
                  <a:cubicBezTo>
                    <a:pt x="14" y="31"/>
                    <a:pt x="17" y="33"/>
                    <a:pt x="17" y="34"/>
                  </a:cubicBezTo>
                  <a:cubicBezTo>
                    <a:pt x="17" y="34"/>
                    <a:pt x="17" y="34"/>
                    <a:pt x="17" y="34"/>
                  </a:cubicBezTo>
                  <a:cubicBezTo>
                    <a:pt x="17" y="35"/>
                    <a:pt x="17" y="35"/>
                    <a:pt x="17" y="35"/>
                  </a:cubicBezTo>
                  <a:cubicBezTo>
                    <a:pt x="16" y="34"/>
                    <a:pt x="15" y="34"/>
                    <a:pt x="14" y="33"/>
                  </a:cubicBezTo>
                  <a:cubicBezTo>
                    <a:pt x="13" y="33"/>
                    <a:pt x="13" y="32"/>
                    <a:pt x="12" y="32"/>
                  </a:cubicBezTo>
                  <a:cubicBezTo>
                    <a:pt x="12" y="32"/>
                    <a:pt x="12" y="32"/>
                    <a:pt x="12" y="32"/>
                  </a:cubicBezTo>
                  <a:cubicBezTo>
                    <a:pt x="11" y="34"/>
                    <a:pt x="11" y="37"/>
                    <a:pt x="8" y="39"/>
                  </a:cubicBezTo>
                  <a:cubicBezTo>
                    <a:pt x="7" y="39"/>
                    <a:pt x="7" y="39"/>
                    <a:pt x="7" y="39"/>
                  </a:cubicBezTo>
                  <a:cubicBezTo>
                    <a:pt x="7" y="38"/>
                    <a:pt x="5" y="36"/>
                    <a:pt x="5" y="35"/>
                  </a:cubicBezTo>
                  <a:cubicBezTo>
                    <a:pt x="5" y="34"/>
                    <a:pt x="5" y="33"/>
                    <a:pt x="6" y="33"/>
                  </a:cubicBezTo>
                  <a:cubicBezTo>
                    <a:pt x="6" y="31"/>
                    <a:pt x="6" y="28"/>
                    <a:pt x="6" y="26"/>
                  </a:cubicBezTo>
                  <a:cubicBezTo>
                    <a:pt x="6" y="26"/>
                    <a:pt x="6" y="26"/>
                    <a:pt x="6" y="26"/>
                  </a:cubicBezTo>
                  <a:cubicBezTo>
                    <a:pt x="6" y="26"/>
                    <a:pt x="6" y="26"/>
                    <a:pt x="6" y="26"/>
                  </a:cubicBezTo>
                  <a:cubicBezTo>
                    <a:pt x="5" y="27"/>
                    <a:pt x="3" y="29"/>
                    <a:pt x="2" y="29"/>
                  </a:cubicBezTo>
                  <a:cubicBezTo>
                    <a:pt x="0" y="27"/>
                    <a:pt x="2" y="23"/>
                    <a:pt x="3" y="21"/>
                  </a:cubicBezTo>
                  <a:cubicBezTo>
                    <a:pt x="3" y="19"/>
                    <a:pt x="4" y="14"/>
                    <a:pt x="4" y="13"/>
                  </a:cubicBezTo>
                  <a:cubicBezTo>
                    <a:pt x="3" y="12"/>
                    <a:pt x="3" y="11"/>
                    <a:pt x="3" y="11"/>
                  </a:cubicBezTo>
                  <a:cubicBezTo>
                    <a:pt x="3" y="9"/>
                    <a:pt x="5" y="9"/>
                    <a:pt x="6" y="9"/>
                  </a:cubicBezTo>
                  <a:cubicBezTo>
                    <a:pt x="7" y="11"/>
                    <a:pt x="6" y="12"/>
                    <a:pt x="6" y="14"/>
                  </a:cubicBezTo>
                  <a:cubicBezTo>
                    <a:pt x="5" y="17"/>
                    <a:pt x="4" y="21"/>
                    <a:pt x="3" y="23"/>
                  </a:cubicBezTo>
                  <a:cubicBezTo>
                    <a:pt x="3" y="24"/>
                    <a:pt x="3" y="25"/>
                    <a:pt x="3" y="26"/>
                  </a:cubicBezTo>
                  <a:cubicBezTo>
                    <a:pt x="3" y="26"/>
                    <a:pt x="3" y="26"/>
                    <a:pt x="3" y="27"/>
                  </a:cubicBezTo>
                  <a:cubicBezTo>
                    <a:pt x="3" y="26"/>
                    <a:pt x="8" y="22"/>
                    <a:pt x="8" y="22"/>
                  </a:cubicBezTo>
                  <a:cubicBezTo>
                    <a:pt x="9" y="20"/>
                    <a:pt x="5" y="15"/>
                    <a:pt x="9" y="14"/>
                  </a:cubicBezTo>
                  <a:cubicBezTo>
                    <a:pt x="10" y="15"/>
                    <a:pt x="12" y="15"/>
                    <a:pt x="13" y="15"/>
                  </a:cubicBezTo>
                  <a:cubicBezTo>
                    <a:pt x="13" y="15"/>
                    <a:pt x="13" y="15"/>
                    <a:pt x="13" y="15"/>
                  </a:cubicBezTo>
                  <a:cubicBezTo>
                    <a:pt x="13" y="13"/>
                    <a:pt x="13" y="13"/>
                    <a:pt x="11" y="12"/>
                  </a:cubicBezTo>
                  <a:cubicBezTo>
                    <a:pt x="11" y="11"/>
                    <a:pt x="11" y="10"/>
                    <a:pt x="12" y="9"/>
                  </a:cubicBezTo>
                  <a:cubicBezTo>
                    <a:pt x="13" y="10"/>
                    <a:pt x="14" y="10"/>
                    <a:pt x="15" y="10"/>
                  </a:cubicBezTo>
                  <a:cubicBezTo>
                    <a:pt x="15" y="7"/>
                    <a:pt x="11" y="3"/>
                    <a:pt x="1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3736462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accent1"/>
        </a:solidFill>
        <a:effectLst/>
      </p:bgPr>
    </p:bg>
    <p:spTree>
      <p:nvGrpSpPr>
        <p:cNvPr id="1" name=""/>
        <p:cNvGrpSpPr/>
        <p:nvPr/>
      </p:nvGrpSpPr>
      <p:grpSpPr>
        <a:xfrm>
          <a:off x="0" y="0"/>
          <a:ext cx="0" cy="0"/>
          <a:chOff x="0" y="0"/>
          <a:chExt cx="0" cy="0"/>
        </a:xfrm>
      </p:grpSpPr>
      <p:sp>
        <p:nvSpPr>
          <p:cNvPr id="9" name="矩形 8"/>
          <p:cNvSpPr/>
          <p:nvPr userDrawn="1"/>
        </p:nvSpPr>
        <p:spPr>
          <a:xfrm>
            <a:off x="0" y="-3175"/>
            <a:ext cx="12192000" cy="6861175"/>
          </a:xfrm>
          <a:prstGeom prst="rect">
            <a:avLst/>
          </a:prstGeom>
          <a:blipFill dpi="0" rotWithShape="1">
            <a:blip r:embed="rId2">
              <a:alphaModFix amt="1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任意多边形 36"/>
          <p:cNvSpPr/>
          <p:nvPr userDrawn="1"/>
        </p:nvSpPr>
        <p:spPr>
          <a:xfrm>
            <a:off x="0" y="-3175"/>
            <a:ext cx="8574578" cy="6861175"/>
          </a:xfrm>
          <a:custGeom>
            <a:avLst/>
            <a:gdLst>
              <a:gd name="connsiteX0" fmla="*/ 63979 w 8574578"/>
              <a:gd name="connsiteY0" fmla="*/ 0 h 6861175"/>
              <a:gd name="connsiteX1" fmla="*/ 8574578 w 8574578"/>
              <a:gd name="connsiteY1" fmla="*/ 0 h 6861175"/>
              <a:gd name="connsiteX2" fmla="*/ 7852508 w 8574578"/>
              <a:gd name="connsiteY2" fmla="*/ 6861175 h 6861175"/>
              <a:gd name="connsiteX3" fmla="*/ 0 w 8574578"/>
              <a:gd name="connsiteY3" fmla="*/ 6861175 h 6861175"/>
              <a:gd name="connsiteX4" fmla="*/ 0 w 8574578"/>
              <a:gd name="connsiteY4" fmla="*/ 607935 h 6861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4578" h="6861175">
                <a:moveTo>
                  <a:pt x="63979" y="0"/>
                </a:moveTo>
                <a:lnTo>
                  <a:pt x="8574578" y="0"/>
                </a:lnTo>
                <a:lnTo>
                  <a:pt x="7852508" y="6861175"/>
                </a:lnTo>
                <a:lnTo>
                  <a:pt x="0" y="6861175"/>
                </a:lnTo>
                <a:lnTo>
                  <a:pt x="0" y="60793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34"/>
          <p:cNvSpPr/>
          <p:nvPr userDrawn="1"/>
        </p:nvSpPr>
        <p:spPr>
          <a:xfrm>
            <a:off x="0" y="-3175"/>
            <a:ext cx="8363989" cy="6861175"/>
          </a:xfrm>
          <a:custGeom>
            <a:avLst/>
            <a:gdLst>
              <a:gd name="connsiteX0" fmla="*/ 0 w 8363989"/>
              <a:gd name="connsiteY0" fmla="*/ 0 h 6861175"/>
              <a:gd name="connsiteX1" fmla="*/ 8363989 w 8363989"/>
              <a:gd name="connsiteY1" fmla="*/ 0 h 6861175"/>
              <a:gd name="connsiteX2" fmla="*/ 7641919 w 8363989"/>
              <a:gd name="connsiteY2" fmla="*/ 6861175 h 6861175"/>
              <a:gd name="connsiteX3" fmla="*/ 0 w 8363989"/>
              <a:gd name="connsiteY3" fmla="*/ 6861175 h 6861175"/>
            </a:gdLst>
            <a:ahLst/>
            <a:cxnLst>
              <a:cxn ang="0">
                <a:pos x="connsiteX0" y="connsiteY0"/>
              </a:cxn>
              <a:cxn ang="0">
                <a:pos x="connsiteX1" y="connsiteY1"/>
              </a:cxn>
              <a:cxn ang="0">
                <a:pos x="connsiteX2" y="connsiteY2"/>
              </a:cxn>
              <a:cxn ang="0">
                <a:pos x="connsiteX3" y="connsiteY3"/>
              </a:cxn>
            </a:cxnLst>
            <a:rect l="l" t="t" r="r" b="b"/>
            <a:pathLst>
              <a:path w="8363989" h="6861175">
                <a:moveTo>
                  <a:pt x="0" y="0"/>
                </a:moveTo>
                <a:lnTo>
                  <a:pt x="8363989" y="0"/>
                </a:lnTo>
                <a:lnTo>
                  <a:pt x="7641919" y="6861175"/>
                </a:lnTo>
                <a:lnTo>
                  <a:pt x="0" y="686117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标题 4"/>
          <p:cNvSpPr>
            <a:spLocks noGrp="1"/>
          </p:cNvSpPr>
          <p:nvPr>
            <p:ph type="title" hasCustomPrompt="1"/>
          </p:nvPr>
        </p:nvSpPr>
        <p:spPr>
          <a:xfrm>
            <a:off x="914400" y="2066925"/>
            <a:ext cx="6688667" cy="1325563"/>
          </a:xfrm>
        </p:spPr>
        <p:txBody>
          <a:bodyPr>
            <a:normAutofit/>
          </a:bodyPr>
          <a:lstStyle>
            <a:lvl1pPr>
              <a:defRPr sz="8800" b="1"/>
            </a:lvl1pPr>
          </a:lstStyle>
          <a:p>
            <a:r>
              <a:rPr lang="zh-CN" altLang="en-US" dirty="0"/>
              <a:t>结束语</a:t>
            </a:r>
          </a:p>
        </p:txBody>
      </p:sp>
      <p:sp>
        <p:nvSpPr>
          <p:cNvPr id="6" name="副标题 2"/>
          <p:cNvSpPr>
            <a:spLocks noGrp="1"/>
          </p:cNvSpPr>
          <p:nvPr>
            <p:ph type="subTitle" idx="1" hasCustomPrompt="1"/>
          </p:nvPr>
        </p:nvSpPr>
        <p:spPr>
          <a:xfrm>
            <a:off x="914400" y="3547533"/>
            <a:ext cx="6688667" cy="1422399"/>
          </a:xfrm>
        </p:spPr>
        <p:txBody>
          <a:bodyPr>
            <a:normAutofit/>
          </a:bodyPr>
          <a:lstStyle>
            <a:lvl1pPr marL="0" indent="0" algn="l">
              <a:buNone/>
              <a:defRPr sz="32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单击以编辑副标题</a:t>
            </a:r>
          </a:p>
        </p:txBody>
      </p:sp>
      <p:grpSp>
        <p:nvGrpSpPr>
          <p:cNvPr id="33" name="组合 32"/>
          <p:cNvGrpSpPr/>
          <p:nvPr userDrawn="1"/>
        </p:nvGrpSpPr>
        <p:grpSpPr>
          <a:xfrm>
            <a:off x="9392920" y="6168231"/>
            <a:ext cx="2447720" cy="413216"/>
            <a:chOff x="8729742" y="4570696"/>
            <a:chExt cx="2830517" cy="477836"/>
          </a:xfrm>
          <a:solidFill>
            <a:schemeClr val="bg2">
              <a:alpha val="50000"/>
            </a:schemeClr>
          </a:solidFill>
        </p:grpSpPr>
        <p:sp>
          <p:nvSpPr>
            <p:cNvPr id="34" name="Freeform 34"/>
            <p:cNvSpPr>
              <a:spLocks noEditPoints="1"/>
            </p:cNvSpPr>
            <p:nvPr userDrawn="1"/>
          </p:nvSpPr>
          <p:spPr bwMode="auto">
            <a:xfrm>
              <a:off x="9304417" y="4945345"/>
              <a:ext cx="1363665" cy="101600"/>
            </a:xfrm>
            <a:custGeom>
              <a:avLst/>
              <a:gdLst>
                <a:gd name="T0" fmla="*/ 15 w 915"/>
                <a:gd name="T1" fmla="*/ 51 h 68"/>
                <a:gd name="T2" fmla="*/ 14 w 915"/>
                <a:gd name="T3" fmla="*/ 11 h 68"/>
                <a:gd name="T4" fmla="*/ 35 w 915"/>
                <a:gd name="T5" fmla="*/ 4 h 68"/>
                <a:gd name="T6" fmla="*/ 77 w 915"/>
                <a:gd name="T7" fmla="*/ 51 h 68"/>
                <a:gd name="T8" fmla="*/ 74 w 915"/>
                <a:gd name="T9" fmla="*/ 51 h 68"/>
                <a:gd name="T10" fmla="*/ 57 w 915"/>
                <a:gd name="T11" fmla="*/ 21 h 68"/>
                <a:gd name="T12" fmla="*/ 108 w 915"/>
                <a:gd name="T13" fmla="*/ 0 h 68"/>
                <a:gd name="T14" fmla="*/ 104 w 915"/>
                <a:gd name="T15" fmla="*/ 32 h 68"/>
                <a:gd name="T16" fmla="*/ 134 w 915"/>
                <a:gd name="T17" fmla="*/ 21 h 68"/>
                <a:gd name="T18" fmla="*/ 155 w 915"/>
                <a:gd name="T19" fmla="*/ 21 h 68"/>
                <a:gd name="T20" fmla="*/ 187 w 915"/>
                <a:gd name="T21" fmla="*/ 46 h 68"/>
                <a:gd name="T22" fmla="*/ 169 w 915"/>
                <a:gd name="T23" fmla="*/ 29 h 68"/>
                <a:gd name="T24" fmla="*/ 221 w 915"/>
                <a:gd name="T25" fmla="*/ 24 h 68"/>
                <a:gd name="T26" fmla="*/ 198 w 915"/>
                <a:gd name="T27" fmla="*/ 52 h 68"/>
                <a:gd name="T28" fmla="*/ 209 w 915"/>
                <a:gd name="T29" fmla="*/ 18 h 68"/>
                <a:gd name="T30" fmla="*/ 247 w 915"/>
                <a:gd name="T31" fmla="*/ 51 h 68"/>
                <a:gd name="T32" fmla="*/ 244 w 915"/>
                <a:gd name="T33" fmla="*/ 42 h 68"/>
                <a:gd name="T34" fmla="*/ 271 w 915"/>
                <a:gd name="T35" fmla="*/ 1 h 68"/>
                <a:gd name="T36" fmla="*/ 276 w 915"/>
                <a:gd name="T37" fmla="*/ 51 h 68"/>
                <a:gd name="T38" fmla="*/ 259 w 915"/>
                <a:gd name="T39" fmla="*/ 22 h 68"/>
                <a:gd name="T40" fmla="*/ 301 w 915"/>
                <a:gd name="T41" fmla="*/ 46 h 68"/>
                <a:gd name="T42" fmla="*/ 292 w 915"/>
                <a:gd name="T43" fmla="*/ 7 h 68"/>
                <a:gd name="T44" fmla="*/ 333 w 915"/>
                <a:gd name="T45" fmla="*/ 20 h 68"/>
                <a:gd name="T46" fmla="*/ 309 w 915"/>
                <a:gd name="T47" fmla="*/ 67 h 68"/>
                <a:gd name="T48" fmla="*/ 305 w 915"/>
                <a:gd name="T49" fmla="*/ 19 h 68"/>
                <a:gd name="T50" fmla="*/ 379 w 915"/>
                <a:gd name="T51" fmla="*/ 18 h 68"/>
                <a:gd name="T52" fmla="*/ 415 w 915"/>
                <a:gd name="T53" fmla="*/ 44 h 68"/>
                <a:gd name="T54" fmla="*/ 403 w 915"/>
                <a:gd name="T55" fmla="*/ 21 h 68"/>
                <a:gd name="T56" fmla="*/ 425 w 915"/>
                <a:gd name="T57" fmla="*/ 5 h 68"/>
                <a:gd name="T58" fmla="*/ 475 w 915"/>
                <a:gd name="T59" fmla="*/ 19 h 68"/>
                <a:gd name="T60" fmla="*/ 465 w 915"/>
                <a:gd name="T61" fmla="*/ 54 h 68"/>
                <a:gd name="T62" fmla="*/ 471 w 915"/>
                <a:gd name="T63" fmla="*/ 48 h 68"/>
                <a:gd name="T64" fmla="*/ 474 w 915"/>
                <a:gd name="T65" fmla="*/ 4 h 68"/>
                <a:gd name="T66" fmla="*/ 516 w 915"/>
                <a:gd name="T67" fmla="*/ 28 h 68"/>
                <a:gd name="T68" fmla="*/ 517 w 915"/>
                <a:gd name="T69" fmla="*/ 40 h 68"/>
                <a:gd name="T70" fmla="*/ 537 w 915"/>
                <a:gd name="T71" fmla="*/ 49 h 68"/>
                <a:gd name="T72" fmla="*/ 528 w 915"/>
                <a:gd name="T73" fmla="*/ 23 h 68"/>
                <a:gd name="T74" fmla="*/ 565 w 915"/>
                <a:gd name="T75" fmla="*/ 53 h 68"/>
                <a:gd name="T76" fmla="*/ 563 w 915"/>
                <a:gd name="T77" fmla="*/ 21 h 68"/>
                <a:gd name="T78" fmla="*/ 620 w 915"/>
                <a:gd name="T79" fmla="*/ 52 h 68"/>
                <a:gd name="T80" fmla="*/ 596 w 915"/>
                <a:gd name="T81" fmla="*/ 49 h 68"/>
                <a:gd name="T82" fmla="*/ 587 w 915"/>
                <a:gd name="T83" fmla="*/ 22 h 68"/>
                <a:gd name="T84" fmla="*/ 642 w 915"/>
                <a:gd name="T85" fmla="*/ 17 h 68"/>
                <a:gd name="T86" fmla="*/ 643 w 915"/>
                <a:gd name="T87" fmla="*/ 48 h 68"/>
                <a:gd name="T88" fmla="*/ 667 w 915"/>
                <a:gd name="T89" fmla="*/ 49 h 68"/>
                <a:gd name="T90" fmla="*/ 671 w 915"/>
                <a:gd name="T91" fmla="*/ 23 h 68"/>
                <a:gd name="T92" fmla="*/ 726 w 915"/>
                <a:gd name="T93" fmla="*/ 20 h 68"/>
                <a:gd name="T94" fmla="*/ 739 w 915"/>
                <a:gd name="T95" fmla="*/ 29 h 68"/>
                <a:gd name="T96" fmla="*/ 731 w 915"/>
                <a:gd name="T97" fmla="*/ 33 h 68"/>
                <a:gd name="T98" fmla="*/ 778 w 915"/>
                <a:gd name="T99" fmla="*/ 45 h 68"/>
                <a:gd name="T100" fmla="*/ 771 w 915"/>
                <a:gd name="T101" fmla="*/ 24 h 68"/>
                <a:gd name="T102" fmla="*/ 753 w 915"/>
                <a:gd name="T103" fmla="*/ 45 h 68"/>
                <a:gd name="T104" fmla="*/ 803 w 915"/>
                <a:gd name="T105" fmla="*/ 54 h 68"/>
                <a:gd name="T106" fmla="*/ 816 w 915"/>
                <a:gd name="T107" fmla="*/ 0 h 68"/>
                <a:gd name="T108" fmla="*/ 812 w 915"/>
                <a:gd name="T109" fmla="*/ 29 h 68"/>
                <a:gd name="T110" fmla="*/ 881 w 915"/>
                <a:gd name="T111" fmla="*/ 10 h 68"/>
                <a:gd name="T112" fmla="*/ 859 w 915"/>
                <a:gd name="T113" fmla="*/ 49 h 68"/>
                <a:gd name="T114" fmla="*/ 903 w 915"/>
                <a:gd name="T115" fmla="*/ 48 h 68"/>
                <a:gd name="T116" fmla="*/ 891 w 915"/>
                <a:gd name="T117" fmla="*/ 3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15" h="68">
                  <a:moveTo>
                    <a:pt x="35" y="4"/>
                  </a:moveTo>
                  <a:cubicBezTo>
                    <a:pt x="35" y="3"/>
                    <a:pt x="35" y="3"/>
                    <a:pt x="35" y="3"/>
                  </a:cubicBezTo>
                  <a:cubicBezTo>
                    <a:pt x="53" y="3"/>
                    <a:pt x="53" y="3"/>
                    <a:pt x="53" y="3"/>
                  </a:cubicBezTo>
                  <a:cubicBezTo>
                    <a:pt x="53" y="4"/>
                    <a:pt x="53" y="4"/>
                    <a:pt x="53" y="4"/>
                  </a:cubicBezTo>
                  <a:cubicBezTo>
                    <a:pt x="51" y="4"/>
                    <a:pt x="51" y="4"/>
                    <a:pt x="51" y="4"/>
                  </a:cubicBezTo>
                  <a:cubicBezTo>
                    <a:pt x="49" y="4"/>
                    <a:pt x="47" y="5"/>
                    <a:pt x="46" y="6"/>
                  </a:cubicBezTo>
                  <a:cubicBezTo>
                    <a:pt x="46" y="7"/>
                    <a:pt x="45" y="9"/>
                    <a:pt x="45" y="11"/>
                  </a:cubicBezTo>
                  <a:cubicBezTo>
                    <a:pt x="45" y="32"/>
                    <a:pt x="45" y="32"/>
                    <a:pt x="45" y="32"/>
                  </a:cubicBezTo>
                  <a:cubicBezTo>
                    <a:pt x="45" y="37"/>
                    <a:pt x="45" y="41"/>
                    <a:pt x="44" y="43"/>
                  </a:cubicBezTo>
                  <a:cubicBezTo>
                    <a:pt x="43" y="46"/>
                    <a:pt x="41" y="49"/>
                    <a:pt x="38" y="51"/>
                  </a:cubicBezTo>
                  <a:cubicBezTo>
                    <a:pt x="35" y="53"/>
                    <a:pt x="31" y="53"/>
                    <a:pt x="27" y="53"/>
                  </a:cubicBezTo>
                  <a:cubicBezTo>
                    <a:pt x="21" y="53"/>
                    <a:pt x="17" y="53"/>
                    <a:pt x="15" y="51"/>
                  </a:cubicBezTo>
                  <a:cubicBezTo>
                    <a:pt x="12" y="49"/>
                    <a:pt x="10" y="46"/>
                    <a:pt x="9" y="43"/>
                  </a:cubicBezTo>
                  <a:cubicBezTo>
                    <a:pt x="8" y="41"/>
                    <a:pt x="7" y="37"/>
                    <a:pt x="7" y="31"/>
                  </a:cubicBezTo>
                  <a:cubicBezTo>
                    <a:pt x="7" y="11"/>
                    <a:pt x="7" y="11"/>
                    <a:pt x="7" y="11"/>
                  </a:cubicBezTo>
                  <a:cubicBezTo>
                    <a:pt x="7" y="8"/>
                    <a:pt x="7" y="6"/>
                    <a:pt x="6" y="5"/>
                  </a:cubicBezTo>
                  <a:cubicBezTo>
                    <a:pt x="5" y="4"/>
                    <a:pt x="4" y="3"/>
                    <a:pt x="2" y="3"/>
                  </a:cubicBezTo>
                  <a:cubicBezTo>
                    <a:pt x="0" y="3"/>
                    <a:pt x="0" y="3"/>
                    <a:pt x="0" y="3"/>
                  </a:cubicBezTo>
                  <a:cubicBezTo>
                    <a:pt x="0" y="2"/>
                    <a:pt x="0" y="2"/>
                    <a:pt x="0" y="2"/>
                  </a:cubicBezTo>
                  <a:cubicBezTo>
                    <a:pt x="21" y="2"/>
                    <a:pt x="21" y="2"/>
                    <a:pt x="21" y="2"/>
                  </a:cubicBezTo>
                  <a:cubicBezTo>
                    <a:pt x="21" y="3"/>
                    <a:pt x="21" y="3"/>
                    <a:pt x="21" y="3"/>
                  </a:cubicBezTo>
                  <a:cubicBezTo>
                    <a:pt x="19" y="3"/>
                    <a:pt x="19" y="3"/>
                    <a:pt x="19" y="3"/>
                  </a:cubicBezTo>
                  <a:cubicBezTo>
                    <a:pt x="17" y="3"/>
                    <a:pt x="15" y="4"/>
                    <a:pt x="15" y="5"/>
                  </a:cubicBezTo>
                  <a:cubicBezTo>
                    <a:pt x="14" y="6"/>
                    <a:pt x="14" y="8"/>
                    <a:pt x="14" y="11"/>
                  </a:cubicBezTo>
                  <a:cubicBezTo>
                    <a:pt x="14" y="33"/>
                    <a:pt x="14" y="33"/>
                    <a:pt x="14" y="33"/>
                  </a:cubicBezTo>
                  <a:cubicBezTo>
                    <a:pt x="14" y="35"/>
                    <a:pt x="14" y="37"/>
                    <a:pt x="14" y="40"/>
                  </a:cubicBezTo>
                  <a:cubicBezTo>
                    <a:pt x="15" y="43"/>
                    <a:pt x="15" y="45"/>
                    <a:pt x="16" y="46"/>
                  </a:cubicBezTo>
                  <a:cubicBezTo>
                    <a:pt x="17" y="48"/>
                    <a:pt x="19" y="49"/>
                    <a:pt x="20" y="50"/>
                  </a:cubicBezTo>
                  <a:cubicBezTo>
                    <a:pt x="22" y="51"/>
                    <a:pt x="24" y="51"/>
                    <a:pt x="27" y="51"/>
                  </a:cubicBezTo>
                  <a:cubicBezTo>
                    <a:pt x="30" y="51"/>
                    <a:pt x="33" y="50"/>
                    <a:pt x="35" y="49"/>
                  </a:cubicBezTo>
                  <a:cubicBezTo>
                    <a:pt x="37" y="47"/>
                    <a:pt x="39" y="46"/>
                    <a:pt x="40" y="43"/>
                  </a:cubicBezTo>
                  <a:cubicBezTo>
                    <a:pt x="41" y="41"/>
                    <a:pt x="41" y="37"/>
                    <a:pt x="41" y="32"/>
                  </a:cubicBezTo>
                  <a:cubicBezTo>
                    <a:pt x="41" y="12"/>
                    <a:pt x="41" y="12"/>
                    <a:pt x="41" y="12"/>
                  </a:cubicBezTo>
                  <a:cubicBezTo>
                    <a:pt x="41" y="9"/>
                    <a:pt x="41" y="7"/>
                    <a:pt x="40" y="6"/>
                  </a:cubicBezTo>
                  <a:cubicBezTo>
                    <a:pt x="39" y="5"/>
                    <a:pt x="38" y="4"/>
                    <a:pt x="36" y="4"/>
                  </a:cubicBezTo>
                  <a:cubicBezTo>
                    <a:pt x="35" y="4"/>
                    <a:pt x="35" y="4"/>
                    <a:pt x="35" y="4"/>
                  </a:cubicBezTo>
                  <a:close/>
                  <a:moveTo>
                    <a:pt x="69" y="25"/>
                  </a:moveTo>
                  <a:cubicBezTo>
                    <a:pt x="73" y="20"/>
                    <a:pt x="76" y="18"/>
                    <a:pt x="79" y="18"/>
                  </a:cubicBezTo>
                  <a:cubicBezTo>
                    <a:pt x="81" y="18"/>
                    <a:pt x="83" y="18"/>
                    <a:pt x="84" y="19"/>
                  </a:cubicBezTo>
                  <a:cubicBezTo>
                    <a:pt x="85" y="20"/>
                    <a:pt x="87" y="21"/>
                    <a:pt x="87" y="23"/>
                  </a:cubicBezTo>
                  <a:cubicBezTo>
                    <a:pt x="88" y="25"/>
                    <a:pt x="88" y="27"/>
                    <a:pt x="88" y="30"/>
                  </a:cubicBezTo>
                  <a:cubicBezTo>
                    <a:pt x="88" y="45"/>
                    <a:pt x="88" y="45"/>
                    <a:pt x="88" y="45"/>
                  </a:cubicBezTo>
                  <a:cubicBezTo>
                    <a:pt x="88" y="47"/>
                    <a:pt x="88" y="48"/>
                    <a:pt x="89" y="49"/>
                  </a:cubicBezTo>
                  <a:cubicBezTo>
                    <a:pt x="89" y="50"/>
                    <a:pt x="89" y="50"/>
                    <a:pt x="90" y="51"/>
                  </a:cubicBezTo>
                  <a:cubicBezTo>
                    <a:pt x="90" y="51"/>
                    <a:pt x="91" y="51"/>
                    <a:pt x="93" y="51"/>
                  </a:cubicBezTo>
                  <a:cubicBezTo>
                    <a:pt x="93" y="52"/>
                    <a:pt x="93" y="52"/>
                    <a:pt x="93" y="52"/>
                  </a:cubicBezTo>
                  <a:cubicBezTo>
                    <a:pt x="77" y="52"/>
                    <a:pt x="77" y="52"/>
                    <a:pt x="77" y="52"/>
                  </a:cubicBezTo>
                  <a:cubicBezTo>
                    <a:pt x="77" y="51"/>
                    <a:pt x="77" y="51"/>
                    <a:pt x="77" y="51"/>
                  </a:cubicBezTo>
                  <a:cubicBezTo>
                    <a:pt x="78" y="51"/>
                    <a:pt x="78" y="51"/>
                    <a:pt x="78" y="51"/>
                  </a:cubicBezTo>
                  <a:cubicBezTo>
                    <a:pt x="79" y="51"/>
                    <a:pt x="80" y="51"/>
                    <a:pt x="81" y="50"/>
                  </a:cubicBezTo>
                  <a:cubicBezTo>
                    <a:pt x="82" y="50"/>
                    <a:pt x="82" y="49"/>
                    <a:pt x="82" y="48"/>
                  </a:cubicBezTo>
                  <a:cubicBezTo>
                    <a:pt x="82" y="48"/>
                    <a:pt x="82" y="47"/>
                    <a:pt x="82" y="45"/>
                  </a:cubicBezTo>
                  <a:cubicBezTo>
                    <a:pt x="82" y="31"/>
                    <a:pt x="82" y="31"/>
                    <a:pt x="82" y="31"/>
                  </a:cubicBezTo>
                  <a:cubicBezTo>
                    <a:pt x="82" y="27"/>
                    <a:pt x="82" y="25"/>
                    <a:pt x="81" y="24"/>
                  </a:cubicBezTo>
                  <a:cubicBezTo>
                    <a:pt x="80" y="23"/>
                    <a:pt x="79" y="22"/>
                    <a:pt x="77" y="22"/>
                  </a:cubicBezTo>
                  <a:cubicBezTo>
                    <a:pt x="74" y="22"/>
                    <a:pt x="71" y="23"/>
                    <a:pt x="69" y="27"/>
                  </a:cubicBezTo>
                  <a:cubicBezTo>
                    <a:pt x="69" y="45"/>
                    <a:pt x="69" y="45"/>
                    <a:pt x="69" y="45"/>
                  </a:cubicBezTo>
                  <a:cubicBezTo>
                    <a:pt x="69" y="47"/>
                    <a:pt x="69" y="48"/>
                    <a:pt x="69" y="49"/>
                  </a:cubicBezTo>
                  <a:cubicBezTo>
                    <a:pt x="69" y="50"/>
                    <a:pt x="70" y="50"/>
                    <a:pt x="70" y="51"/>
                  </a:cubicBezTo>
                  <a:cubicBezTo>
                    <a:pt x="71" y="51"/>
                    <a:pt x="72" y="51"/>
                    <a:pt x="74" y="51"/>
                  </a:cubicBezTo>
                  <a:cubicBezTo>
                    <a:pt x="74" y="52"/>
                    <a:pt x="74" y="52"/>
                    <a:pt x="74" y="52"/>
                  </a:cubicBezTo>
                  <a:cubicBezTo>
                    <a:pt x="58" y="52"/>
                    <a:pt x="58" y="52"/>
                    <a:pt x="58" y="52"/>
                  </a:cubicBezTo>
                  <a:cubicBezTo>
                    <a:pt x="58" y="51"/>
                    <a:pt x="58" y="51"/>
                    <a:pt x="58" y="51"/>
                  </a:cubicBezTo>
                  <a:cubicBezTo>
                    <a:pt x="59" y="51"/>
                    <a:pt x="59" y="51"/>
                    <a:pt x="59" y="51"/>
                  </a:cubicBezTo>
                  <a:cubicBezTo>
                    <a:pt x="60" y="51"/>
                    <a:pt x="61" y="51"/>
                    <a:pt x="62" y="50"/>
                  </a:cubicBezTo>
                  <a:cubicBezTo>
                    <a:pt x="62" y="49"/>
                    <a:pt x="63" y="47"/>
                    <a:pt x="63" y="45"/>
                  </a:cubicBezTo>
                  <a:cubicBezTo>
                    <a:pt x="63" y="32"/>
                    <a:pt x="63" y="32"/>
                    <a:pt x="63" y="32"/>
                  </a:cubicBezTo>
                  <a:cubicBezTo>
                    <a:pt x="63" y="28"/>
                    <a:pt x="63" y="25"/>
                    <a:pt x="62" y="24"/>
                  </a:cubicBezTo>
                  <a:cubicBezTo>
                    <a:pt x="62" y="23"/>
                    <a:pt x="62" y="23"/>
                    <a:pt x="61" y="22"/>
                  </a:cubicBezTo>
                  <a:cubicBezTo>
                    <a:pt x="61" y="22"/>
                    <a:pt x="61" y="22"/>
                    <a:pt x="60" y="22"/>
                  </a:cubicBezTo>
                  <a:cubicBezTo>
                    <a:pt x="59" y="22"/>
                    <a:pt x="58" y="22"/>
                    <a:pt x="57" y="22"/>
                  </a:cubicBezTo>
                  <a:cubicBezTo>
                    <a:pt x="57" y="21"/>
                    <a:pt x="57" y="21"/>
                    <a:pt x="57" y="21"/>
                  </a:cubicBezTo>
                  <a:cubicBezTo>
                    <a:pt x="67" y="17"/>
                    <a:pt x="67" y="17"/>
                    <a:pt x="67" y="17"/>
                  </a:cubicBezTo>
                  <a:cubicBezTo>
                    <a:pt x="69" y="17"/>
                    <a:pt x="69" y="17"/>
                    <a:pt x="69" y="17"/>
                  </a:cubicBezTo>
                  <a:cubicBezTo>
                    <a:pt x="69" y="25"/>
                    <a:pt x="69" y="25"/>
                    <a:pt x="69" y="25"/>
                  </a:cubicBezTo>
                  <a:close/>
                  <a:moveTo>
                    <a:pt x="108" y="0"/>
                  </a:moveTo>
                  <a:cubicBezTo>
                    <a:pt x="109" y="0"/>
                    <a:pt x="110" y="0"/>
                    <a:pt x="110" y="1"/>
                  </a:cubicBezTo>
                  <a:cubicBezTo>
                    <a:pt x="111" y="2"/>
                    <a:pt x="111" y="3"/>
                    <a:pt x="111" y="4"/>
                  </a:cubicBezTo>
                  <a:cubicBezTo>
                    <a:pt x="111" y="5"/>
                    <a:pt x="111" y="6"/>
                    <a:pt x="110" y="7"/>
                  </a:cubicBezTo>
                  <a:cubicBezTo>
                    <a:pt x="109" y="7"/>
                    <a:pt x="109" y="8"/>
                    <a:pt x="108" y="8"/>
                  </a:cubicBezTo>
                  <a:cubicBezTo>
                    <a:pt x="107" y="8"/>
                    <a:pt x="106" y="7"/>
                    <a:pt x="105" y="7"/>
                  </a:cubicBezTo>
                  <a:cubicBezTo>
                    <a:pt x="105" y="6"/>
                    <a:pt x="104" y="5"/>
                    <a:pt x="104" y="4"/>
                  </a:cubicBezTo>
                  <a:cubicBezTo>
                    <a:pt x="104" y="3"/>
                    <a:pt x="105" y="2"/>
                    <a:pt x="105" y="1"/>
                  </a:cubicBezTo>
                  <a:cubicBezTo>
                    <a:pt x="106" y="0"/>
                    <a:pt x="107" y="0"/>
                    <a:pt x="108" y="0"/>
                  </a:cubicBezTo>
                  <a:close/>
                  <a:moveTo>
                    <a:pt x="111" y="18"/>
                  </a:moveTo>
                  <a:cubicBezTo>
                    <a:pt x="111" y="45"/>
                    <a:pt x="111" y="45"/>
                    <a:pt x="111" y="45"/>
                  </a:cubicBezTo>
                  <a:cubicBezTo>
                    <a:pt x="111" y="47"/>
                    <a:pt x="111" y="49"/>
                    <a:pt x="111" y="49"/>
                  </a:cubicBezTo>
                  <a:cubicBezTo>
                    <a:pt x="111" y="50"/>
                    <a:pt x="112" y="51"/>
                    <a:pt x="112" y="51"/>
                  </a:cubicBezTo>
                  <a:cubicBezTo>
                    <a:pt x="113" y="51"/>
                    <a:pt x="114" y="51"/>
                    <a:pt x="115" y="51"/>
                  </a:cubicBezTo>
                  <a:cubicBezTo>
                    <a:pt x="115" y="53"/>
                    <a:pt x="115" y="53"/>
                    <a:pt x="115" y="53"/>
                  </a:cubicBezTo>
                  <a:cubicBezTo>
                    <a:pt x="99" y="53"/>
                    <a:pt x="99" y="53"/>
                    <a:pt x="99" y="53"/>
                  </a:cubicBezTo>
                  <a:cubicBezTo>
                    <a:pt x="99" y="51"/>
                    <a:pt x="99" y="51"/>
                    <a:pt x="99" y="51"/>
                  </a:cubicBezTo>
                  <a:cubicBezTo>
                    <a:pt x="101" y="51"/>
                    <a:pt x="102" y="51"/>
                    <a:pt x="103" y="51"/>
                  </a:cubicBezTo>
                  <a:cubicBezTo>
                    <a:pt x="103" y="51"/>
                    <a:pt x="103" y="50"/>
                    <a:pt x="104" y="49"/>
                  </a:cubicBezTo>
                  <a:cubicBezTo>
                    <a:pt x="104" y="49"/>
                    <a:pt x="104" y="47"/>
                    <a:pt x="104" y="45"/>
                  </a:cubicBezTo>
                  <a:cubicBezTo>
                    <a:pt x="104" y="32"/>
                    <a:pt x="104" y="32"/>
                    <a:pt x="104" y="32"/>
                  </a:cubicBezTo>
                  <a:cubicBezTo>
                    <a:pt x="104" y="28"/>
                    <a:pt x="104" y="26"/>
                    <a:pt x="104" y="25"/>
                  </a:cubicBezTo>
                  <a:cubicBezTo>
                    <a:pt x="104" y="24"/>
                    <a:pt x="103" y="23"/>
                    <a:pt x="103" y="23"/>
                  </a:cubicBezTo>
                  <a:cubicBezTo>
                    <a:pt x="103" y="23"/>
                    <a:pt x="102" y="23"/>
                    <a:pt x="101" y="23"/>
                  </a:cubicBezTo>
                  <a:cubicBezTo>
                    <a:pt x="101" y="23"/>
                    <a:pt x="100" y="23"/>
                    <a:pt x="99" y="23"/>
                  </a:cubicBezTo>
                  <a:cubicBezTo>
                    <a:pt x="99" y="22"/>
                    <a:pt x="99" y="22"/>
                    <a:pt x="99" y="22"/>
                  </a:cubicBezTo>
                  <a:cubicBezTo>
                    <a:pt x="109" y="18"/>
                    <a:pt x="109" y="18"/>
                    <a:pt x="109" y="18"/>
                  </a:cubicBezTo>
                  <a:cubicBezTo>
                    <a:pt x="111" y="18"/>
                    <a:pt x="111" y="18"/>
                    <a:pt x="111" y="18"/>
                  </a:cubicBezTo>
                  <a:close/>
                  <a:moveTo>
                    <a:pt x="122" y="19"/>
                  </a:moveTo>
                  <a:cubicBezTo>
                    <a:pt x="137" y="19"/>
                    <a:pt x="137" y="19"/>
                    <a:pt x="137" y="19"/>
                  </a:cubicBezTo>
                  <a:cubicBezTo>
                    <a:pt x="137" y="20"/>
                    <a:pt x="137" y="20"/>
                    <a:pt x="137" y="20"/>
                  </a:cubicBezTo>
                  <a:cubicBezTo>
                    <a:pt x="136" y="20"/>
                    <a:pt x="136" y="20"/>
                    <a:pt x="136" y="20"/>
                  </a:cubicBezTo>
                  <a:cubicBezTo>
                    <a:pt x="135" y="20"/>
                    <a:pt x="134" y="20"/>
                    <a:pt x="134" y="21"/>
                  </a:cubicBezTo>
                  <a:cubicBezTo>
                    <a:pt x="133" y="21"/>
                    <a:pt x="133" y="22"/>
                    <a:pt x="133" y="23"/>
                  </a:cubicBezTo>
                  <a:cubicBezTo>
                    <a:pt x="133" y="23"/>
                    <a:pt x="133" y="25"/>
                    <a:pt x="134" y="26"/>
                  </a:cubicBezTo>
                  <a:cubicBezTo>
                    <a:pt x="141" y="45"/>
                    <a:pt x="141" y="45"/>
                    <a:pt x="141" y="45"/>
                  </a:cubicBezTo>
                  <a:cubicBezTo>
                    <a:pt x="149" y="25"/>
                    <a:pt x="149" y="25"/>
                    <a:pt x="149" y="25"/>
                  </a:cubicBezTo>
                  <a:cubicBezTo>
                    <a:pt x="149" y="24"/>
                    <a:pt x="150" y="23"/>
                    <a:pt x="150" y="22"/>
                  </a:cubicBezTo>
                  <a:cubicBezTo>
                    <a:pt x="150" y="21"/>
                    <a:pt x="150" y="21"/>
                    <a:pt x="149" y="21"/>
                  </a:cubicBezTo>
                  <a:cubicBezTo>
                    <a:pt x="149" y="21"/>
                    <a:pt x="149" y="20"/>
                    <a:pt x="149" y="20"/>
                  </a:cubicBezTo>
                  <a:cubicBezTo>
                    <a:pt x="148" y="20"/>
                    <a:pt x="147" y="20"/>
                    <a:pt x="146" y="20"/>
                  </a:cubicBezTo>
                  <a:cubicBezTo>
                    <a:pt x="146" y="19"/>
                    <a:pt x="146" y="19"/>
                    <a:pt x="146" y="19"/>
                  </a:cubicBezTo>
                  <a:cubicBezTo>
                    <a:pt x="157" y="19"/>
                    <a:pt x="157" y="19"/>
                    <a:pt x="157" y="19"/>
                  </a:cubicBezTo>
                  <a:cubicBezTo>
                    <a:pt x="157" y="20"/>
                    <a:pt x="157" y="20"/>
                    <a:pt x="157" y="20"/>
                  </a:cubicBezTo>
                  <a:cubicBezTo>
                    <a:pt x="156" y="20"/>
                    <a:pt x="155" y="20"/>
                    <a:pt x="155" y="21"/>
                  </a:cubicBezTo>
                  <a:cubicBezTo>
                    <a:pt x="154" y="21"/>
                    <a:pt x="153" y="23"/>
                    <a:pt x="152" y="24"/>
                  </a:cubicBezTo>
                  <a:cubicBezTo>
                    <a:pt x="141" y="53"/>
                    <a:pt x="141" y="53"/>
                    <a:pt x="141" y="53"/>
                  </a:cubicBezTo>
                  <a:cubicBezTo>
                    <a:pt x="139" y="53"/>
                    <a:pt x="139" y="53"/>
                    <a:pt x="139" y="53"/>
                  </a:cubicBezTo>
                  <a:cubicBezTo>
                    <a:pt x="127" y="25"/>
                    <a:pt x="127" y="25"/>
                    <a:pt x="127" y="25"/>
                  </a:cubicBezTo>
                  <a:cubicBezTo>
                    <a:pt x="127" y="23"/>
                    <a:pt x="126" y="22"/>
                    <a:pt x="126" y="22"/>
                  </a:cubicBezTo>
                  <a:cubicBezTo>
                    <a:pt x="125" y="21"/>
                    <a:pt x="125" y="21"/>
                    <a:pt x="124" y="20"/>
                  </a:cubicBezTo>
                  <a:cubicBezTo>
                    <a:pt x="123" y="20"/>
                    <a:pt x="123" y="20"/>
                    <a:pt x="121" y="19"/>
                  </a:cubicBezTo>
                  <a:cubicBezTo>
                    <a:pt x="122" y="19"/>
                    <a:pt x="122" y="19"/>
                    <a:pt x="122" y="19"/>
                  </a:cubicBezTo>
                  <a:close/>
                  <a:moveTo>
                    <a:pt x="169" y="31"/>
                  </a:moveTo>
                  <a:cubicBezTo>
                    <a:pt x="169" y="37"/>
                    <a:pt x="170" y="40"/>
                    <a:pt x="173" y="43"/>
                  </a:cubicBezTo>
                  <a:cubicBezTo>
                    <a:pt x="175" y="46"/>
                    <a:pt x="178" y="48"/>
                    <a:pt x="181" y="48"/>
                  </a:cubicBezTo>
                  <a:cubicBezTo>
                    <a:pt x="183" y="48"/>
                    <a:pt x="185" y="47"/>
                    <a:pt x="187" y="46"/>
                  </a:cubicBezTo>
                  <a:cubicBezTo>
                    <a:pt x="188" y="45"/>
                    <a:pt x="189" y="43"/>
                    <a:pt x="191" y="39"/>
                  </a:cubicBezTo>
                  <a:cubicBezTo>
                    <a:pt x="192" y="40"/>
                    <a:pt x="192" y="40"/>
                    <a:pt x="192" y="40"/>
                  </a:cubicBezTo>
                  <a:cubicBezTo>
                    <a:pt x="191" y="43"/>
                    <a:pt x="190" y="47"/>
                    <a:pt x="187" y="49"/>
                  </a:cubicBezTo>
                  <a:cubicBezTo>
                    <a:pt x="185" y="52"/>
                    <a:pt x="182" y="53"/>
                    <a:pt x="178" y="53"/>
                  </a:cubicBezTo>
                  <a:cubicBezTo>
                    <a:pt x="174" y="53"/>
                    <a:pt x="171" y="52"/>
                    <a:pt x="168" y="49"/>
                  </a:cubicBezTo>
                  <a:cubicBezTo>
                    <a:pt x="165" y="45"/>
                    <a:pt x="164" y="41"/>
                    <a:pt x="164" y="36"/>
                  </a:cubicBezTo>
                  <a:cubicBezTo>
                    <a:pt x="164" y="30"/>
                    <a:pt x="166" y="25"/>
                    <a:pt x="169" y="22"/>
                  </a:cubicBezTo>
                  <a:cubicBezTo>
                    <a:pt x="171" y="19"/>
                    <a:pt x="175" y="17"/>
                    <a:pt x="179" y="17"/>
                  </a:cubicBezTo>
                  <a:cubicBezTo>
                    <a:pt x="183" y="17"/>
                    <a:pt x="186" y="19"/>
                    <a:pt x="189" y="21"/>
                  </a:cubicBezTo>
                  <a:cubicBezTo>
                    <a:pt x="191" y="23"/>
                    <a:pt x="192" y="27"/>
                    <a:pt x="192" y="31"/>
                  </a:cubicBezTo>
                  <a:cubicBezTo>
                    <a:pt x="169" y="31"/>
                    <a:pt x="169" y="31"/>
                    <a:pt x="169" y="31"/>
                  </a:cubicBezTo>
                  <a:close/>
                  <a:moveTo>
                    <a:pt x="169" y="29"/>
                  </a:moveTo>
                  <a:cubicBezTo>
                    <a:pt x="184" y="29"/>
                    <a:pt x="184" y="29"/>
                    <a:pt x="184" y="29"/>
                  </a:cubicBezTo>
                  <a:cubicBezTo>
                    <a:pt x="184" y="27"/>
                    <a:pt x="184" y="26"/>
                    <a:pt x="183" y="25"/>
                  </a:cubicBezTo>
                  <a:cubicBezTo>
                    <a:pt x="183" y="24"/>
                    <a:pt x="182" y="23"/>
                    <a:pt x="181" y="22"/>
                  </a:cubicBezTo>
                  <a:cubicBezTo>
                    <a:pt x="179" y="21"/>
                    <a:pt x="178" y="21"/>
                    <a:pt x="177" y="21"/>
                  </a:cubicBezTo>
                  <a:cubicBezTo>
                    <a:pt x="175" y="21"/>
                    <a:pt x="173" y="21"/>
                    <a:pt x="172" y="23"/>
                  </a:cubicBezTo>
                  <a:cubicBezTo>
                    <a:pt x="170" y="24"/>
                    <a:pt x="169" y="27"/>
                    <a:pt x="169" y="29"/>
                  </a:cubicBezTo>
                  <a:close/>
                  <a:moveTo>
                    <a:pt x="209" y="18"/>
                  </a:moveTo>
                  <a:cubicBezTo>
                    <a:pt x="209" y="25"/>
                    <a:pt x="209" y="25"/>
                    <a:pt x="209" y="25"/>
                  </a:cubicBezTo>
                  <a:cubicBezTo>
                    <a:pt x="212" y="20"/>
                    <a:pt x="215" y="18"/>
                    <a:pt x="218" y="18"/>
                  </a:cubicBezTo>
                  <a:cubicBezTo>
                    <a:pt x="219" y="18"/>
                    <a:pt x="220" y="18"/>
                    <a:pt x="221" y="19"/>
                  </a:cubicBezTo>
                  <a:cubicBezTo>
                    <a:pt x="222" y="20"/>
                    <a:pt x="222" y="21"/>
                    <a:pt x="222" y="22"/>
                  </a:cubicBezTo>
                  <a:cubicBezTo>
                    <a:pt x="222" y="23"/>
                    <a:pt x="222" y="23"/>
                    <a:pt x="221" y="24"/>
                  </a:cubicBezTo>
                  <a:cubicBezTo>
                    <a:pt x="221" y="25"/>
                    <a:pt x="220" y="25"/>
                    <a:pt x="219" y="25"/>
                  </a:cubicBezTo>
                  <a:cubicBezTo>
                    <a:pt x="218" y="25"/>
                    <a:pt x="217" y="25"/>
                    <a:pt x="216" y="24"/>
                  </a:cubicBezTo>
                  <a:cubicBezTo>
                    <a:pt x="215" y="23"/>
                    <a:pt x="214" y="23"/>
                    <a:pt x="214" y="23"/>
                  </a:cubicBezTo>
                  <a:cubicBezTo>
                    <a:pt x="213" y="23"/>
                    <a:pt x="213" y="23"/>
                    <a:pt x="213" y="24"/>
                  </a:cubicBezTo>
                  <a:cubicBezTo>
                    <a:pt x="211" y="25"/>
                    <a:pt x="211" y="27"/>
                    <a:pt x="209" y="29"/>
                  </a:cubicBezTo>
                  <a:cubicBezTo>
                    <a:pt x="209" y="45"/>
                    <a:pt x="209" y="45"/>
                    <a:pt x="209" y="45"/>
                  </a:cubicBezTo>
                  <a:cubicBezTo>
                    <a:pt x="209" y="47"/>
                    <a:pt x="210" y="49"/>
                    <a:pt x="210" y="50"/>
                  </a:cubicBezTo>
                  <a:cubicBezTo>
                    <a:pt x="211" y="51"/>
                    <a:pt x="211" y="51"/>
                    <a:pt x="212" y="51"/>
                  </a:cubicBezTo>
                  <a:cubicBezTo>
                    <a:pt x="213" y="52"/>
                    <a:pt x="214" y="52"/>
                    <a:pt x="215" y="52"/>
                  </a:cubicBezTo>
                  <a:cubicBezTo>
                    <a:pt x="215" y="53"/>
                    <a:pt x="215" y="53"/>
                    <a:pt x="215" y="53"/>
                  </a:cubicBezTo>
                  <a:cubicBezTo>
                    <a:pt x="198" y="53"/>
                    <a:pt x="198" y="53"/>
                    <a:pt x="198" y="53"/>
                  </a:cubicBezTo>
                  <a:cubicBezTo>
                    <a:pt x="198" y="52"/>
                    <a:pt x="198" y="52"/>
                    <a:pt x="198" y="52"/>
                  </a:cubicBezTo>
                  <a:cubicBezTo>
                    <a:pt x="200" y="52"/>
                    <a:pt x="201" y="52"/>
                    <a:pt x="202" y="51"/>
                  </a:cubicBezTo>
                  <a:cubicBezTo>
                    <a:pt x="202" y="51"/>
                    <a:pt x="203" y="50"/>
                    <a:pt x="203" y="49"/>
                  </a:cubicBezTo>
                  <a:cubicBezTo>
                    <a:pt x="203" y="49"/>
                    <a:pt x="203" y="48"/>
                    <a:pt x="203" y="46"/>
                  </a:cubicBezTo>
                  <a:cubicBezTo>
                    <a:pt x="203" y="33"/>
                    <a:pt x="203" y="33"/>
                    <a:pt x="203" y="33"/>
                  </a:cubicBezTo>
                  <a:cubicBezTo>
                    <a:pt x="203" y="29"/>
                    <a:pt x="203" y="26"/>
                    <a:pt x="203" y="25"/>
                  </a:cubicBezTo>
                  <a:cubicBezTo>
                    <a:pt x="203" y="25"/>
                    <a:pt x="202" y="24"/>
                    <a:pt x="202" y="24"/>
                  </a:cubicBezTo>
                  <a:cubicBezTo>
                    <a:pt x="201" y="23"/>
                    <a:pt x="201" y="23"/>
                    <a:pt x="200" y="23"/>
                  </a:cubicBezTo>
                  <a:cubicBezTo>
                    <a:pt x="199" y="23"/>
                    <a:pt x="199" y="23"/>
                    <a:pt x="198" y="24"/>
                  </a:cubicBezTo>
                  <a:cubicBezTo>
                    <a:pt x="197" y="23"/>
                    <a:pt x="197" y="23"/>
                    <a:pt x="197" y="23"/>
                  </a:cubicBezTo>
                  <a:cubicBezTo>
                    <a:pt x="207" y="19"/>
                    <a:pt x="207" y="19"/>
                    <a:pt x="207" y="19"/>
                  </a:cubicBezTo>
                  <a:cubicBezTo>
                    <a:pt x="209" y="19"/>
                    <a:pt x="209" y="19"/>
                    <a:pt x="209" y="19"/>
                  </a:cubicBezTo>
                  <a:cubicBezTo>
                    <a:pt x="209" y="18"/>
                    <a:pt x="209" y="18"/>
                    <a:pt x="209" y="18"/>
                  </a:cubicBezTo>
                  <a:close/>
                  <a:moveTo>
                    <a:pt x="249" y="18"/>
                  </a:moveTo>
                  <a:cubicBezTo>
                    <a:pt x="249" y="29"/>
                    <a:pt x="249" y="29"/>
                    <a:pt x="249" y="29"/>
                  </a:cubicBezTo>
                  <a:cubicBezTo>
                    <a:pt x="247" y="29"/>
                    <a:pt x="247" y="29"/>
                    <a:pt x="247" y="29"/>
                  </a:cubicBezTo>
                  <a:cubicBezTo>
                    <a:pt x="247" y="26"/>
                    <a:pt x="245" y="23"/>
                    <a:pt x="244" y="22"/>
                  </a:cubicBezTo>
                  <a:cubicBezTo>
                    <a:pt x="242" y="21"/>
                    <a:pt x="241" y="20"/>
                    <a:pt x="238" y="20"/>
                  </a:cubicBezTo>
                  <a:cubicBezTo>
                    <a:pt x="237" y="20"/>
                    <a:pt x="235" y="20"/>
                    <a:pt x="234" y="21"/>
                  </a:cubicBezTo>
                  <a:cubicBezTo>
                    <a:pt x="233" y="22"/>
                    <a:pt x="233" y="23"/>
                    <a:pt x="233" y="24"/>
                  </a:cubicBezTo>
                  <a:cubicBezTo>
                    <a:pt x="233" y="25"/>
                    <a:pt x="233" y="27"/>
                    <a:pt x="234" y="28"/>
                  </a:cubicBezTo>
                  <a:cubicBezTo>
                    <a:pt x="235" y="29"/>
                    <a:pt x="236" y="30"/>
                    <a:pt x="238" y="31"/>
                  </a:cubicBezTo>
                  <a:cubicBezTo>
                    <a:pt x="243" y="34"/>
                    <a:pt x="243" y="34"/>
                    <a:pt x="243" y="34"/>
                  </a:cubicBezTo>
                  <a:cubicBezTo>
                    <a:pt x="248" y="36"/>
                    <a:pt x="251" y="39"/>
                    <a:pt x="251" y="43"/>
                  </a:cubicBezTo>
                  <a:cubicBezTo>
                    <a:pt x="251" y="47"/>
                    <a:pt x="249" y="49"/>
                    <a:pt x="247" y="51"/>
                  </a:cubicBezTo>
                  <a:cubicBezTo>
                    <a:pt x="245" y="53"/>
                    <a:pt x="243" y="54"/>
                    <a:pt x="240" y="54"/>
                  </a:cubicBezTo>
                  <a:cubicBezTo>
                    <a:pt x="238" y="54"/>
                    <a:pt x="235" y="53"/>
                    <a:pt x="233" y="53"/>
                  </a:cubicBezTo>
                  <a:cubicBezTo>
                    <a:pt x="232" y="52"/>
                    <a:pt x="231" y="52"/>
                    <a:pt x="231" y="52"/>
                  </a:cubicBezTo>
                  <a:cubicBezTo>
                    <a:pt x="231" y="52"/>
                    <a:pt x="230" y="53"/>
                    <a:pt x="230" y="53"/>
                  </a:cubicBezTo>
                  <a:cubicBezTo>
                    <a:pt x="229" y="53"/>
                    <a:pt x="229" y="53"/>
                    <a:pt x="229" y="53"/>
                  </a:cubicBezTo>
                  <a:cubicBezTo>
                    <a:pt x="229" y="41"/>
                    <a:pt x="229" y="41"/>
                    <a:pt x="229" y="41"/>
                  </a:cubicBezTo>
                  <a:cubicBezTo>
                    <a:pt x="230" y="41"/>
                    <a:pt x="230" y="41"/>
                    <a:pt x="230" y="41"/>
                  </a:cubicBezTo>
                  <a:cubicBezTo>
                    <a:pt x="231" y="45"/>
                    <a:pt x="232" y="47"/>
                    <a:pt x="234" y="49"/>
                  </a:cubicBezTo>
                  <a:cubicBezTo>
                    <a:pt x="236" y="51"/>
                    <a:pt x="238" y="52"/>
                    <a:pt x="240" y="52"/>
                  </a:cubicBezTo>
                  <a:cubicBezTo>
                    <a:pt x="242" y="52"/>
                    <a:pt x="243" y="51"/>
                    <a:pt x="244" y="50"/>
                  </a:cubicBezTo>
                  <a:cubicBezTo>
                    <a:pt x="245" y="49"/>
                    <a:pt x="246" y="48"/>
                    <a:pt x="246" y="47"/>
                  </a:cubicBezTo>
                  <a:cubicBezTo>
                    <a:pt x="246" y="45"/>
                    <a:pt x="245" y="43"/>
                    <a:pt x="244" y="42"/>
                  </a:cubicBezTo>
                  <a:cubicBezTo>
                    <a:pt x="243" y="41"/>
                    <a:pt x="241" y="39"/>
                    <a:pt x="237" y="38"/>
                  </a:cubicBezTo>
                  <a:cubicBezTo>
                    <a:pt x="234" y="36"/>
                    <a:pt x="232" y="35"/>
                    <a:pt x="231" y="33"/>
                  </a:cubicBezTo>
                  <a:cubicBezTo>
                    <a:pt x="229" y="31"/>
                    <a:pt x="229" y="30"/>
                    <a:pt x="229" y="28"/>
                  </a:cubicBezTo>
                  <a:cubicBezTo>
                    <a:pt x="229" y="25"/>
                    <a:pt x="230" y="23"/>
                    <a:pt x="232" y="21"/>
                  </a:cubicBezTo>
                  <a:cubicBezTo>
                    <a:pt x="234" y="19"/>
                    <a:pt x="236" y="18"/>
                    <a:pt x="239" y="18"/>
                  </a:cubicBezTo>
                  <a:cubicBezTo>
                    <a:pt x="240" y="18"/>
                    <a:pt x="242" y="18"/>
                    <a:pt x="244" y="19"/>
                  </a:cubicBezTo>
                  <a:cubicBezTo>
                    <a:pt x="245" y="19"/>
                    <a:pt x="246" y="19"/>
                    <a:pt x="246" y="19"/>
                  </a:cubicBezTo>
                  <a:cubicBezTo>
                    <a:pt x="247" y="19"/>
                    <a:pt x="247" y="19"/>
                    <a:pt x="247" y="19"/>
                  </a:cubicBezTo>
                  <a:cubicBezTo>
                    <a:pt x="247" y="19"/>
                    <a:pt x="247" y="18"/>
                    <a:pt x="248" y="17"/>
                  </a:cubicBezTo>
                  <a:cubicBezTo>
                    <a:pt x="249" y="18"/>
                    <a:pt x="249" y="18"/>
                    <a:pt x="249" y="18"/>
                  </a:cubicBezTo>
                  <a:close/>
                  <a:moveTo>
                    <a:pt x="268" y="0"/>
                  </a:moveTo>
                  <a:cubicBezTo>
                    <a:pt x="269" y="0"/>
                    <a:pt x="270" y="0"/>
                    <a:pt x="271" y="1"/>
                  </a:cubicBezTo>
                  <a:cubicBezTo>
                    <a:pt x="271" y="2"/>
                    <a:pt x="272" y="3"/>
                    <a:pt x="272" y="4"/>
                  </a:cubicBezTo>
                  <a:cubicBezTo>
                    <a:pt x="272" y="5"/>
                    <a:pt x="271" y="6"/>
                    <a:pt x="271" y="7"/>
                  </a:cubicBezTo>
                  <a:cubicBezTo>
                    <a:pt x="270" y="7"/>
                    <a:pt x="269" y="8"/>
                    <a:pt x="268" y="8"/>
                  </a:cubicBezTo>
                  <a:cubicBezTo>
                    <a:pt x="267" y="8"/>
                    <a:pt x="266" y="7"/>
                    <a:pt x="266" y="7"/>
                  </a:cubicBezTo>
                  <a:cubicBezTo>
                    <a:pt x="265" y="6"/>
                    <a:pt x="265" y="5"/>
                    <a:pt x="265" y="4"/>
                  </a:cubicBezTo>
                  <a:cubicBezTo>
                    <a:pt x="265" y="3"/>
                    <a:pt x="265" y="2"/>
                    <a:pt x="266" y="1"/>
                  </a:cubicBezTo>
                  <a:cubicBezTo>
                    <a:pt x="266" y="0"/>
                    <a:pt x="267" y="0"/>
                    <a:pt x="268" y="0"/>
                  </a:cubicBezTo>
                  <a:close/>
                  <a:moveTo>
                    <a:pt x="271" y="18"/>
                  </a:moveTo>
                  <a:cubicBezTo>
                    <a:pt x="271" y="45"/>
                    <a:pt x="271" y="45"/>
                    <a:pt x="271" y="45"/>
                  </a:cubicBezTo>
                  <a:cubicBezTo>
                    <a:pt x="271" y="47"/>
                    <a:pt x="271" y="49"/>
                    <a:pt x="271" y="49"/>
                  </a:cubicBezTo>
                  <a:cubicBezTo>
                    <a:pt x="272" y="50"/>
                    <a:pt x="272" y="51"/>
                    <a:pt x="273" y="51"/>
                  </a:cubicBezTo>
                  <a:cubicBezTo>
                    <a:pt x="273" y="51"/>
                    <a:pt x="274" y="51"/>
                    <a:pt x="276" y="51"/>
                  </a:cubicBezTo>
                  <a:cubicBezTo>
                    <a:pt x="276" y="53"/>
                    <a:pt x="276" y="53"/>
                    <a:pt x="276" y="53"/>
                  </a:cubicBezTo>
                  <a:cubicBezTo>
                    <a:pt x="260" y="53"/>
                    <a:pt x="260" y="53"/>
                    <a:pt x="260" y="53"/>
                  </a:cubicBezTo>
                  <a:cubicBezTo>
                    <a:pt x="260" y="51"/>
                    <a:pt x="260" y="51"/>
                    <a:pt x="260" y="51"/>
                  </a:cubicBezTo>
                  <a:cubicBezTo>
                    <a:pt x="261" y="51"/>
                    <a:pt x="263" y="51"/>
                    <a:pt x="263" y="51"/>
                  </a:cubicBezTo>
                  <a:cubicBezTo>
                    <a:pt x="263" y="51"/>
                    <a:pt x="264" y="50"/>
                    <a:pt x="264" y="49"/>
                  </a:cubicBezTo>
                  <a:cubicBezTo>
                    <a:pt x="265" y="49"/>
                    <a:pt x="265" y="47"/>
                    <a:pt x="265" y="45"/>
                  </a:cubicBezTo>
                  <a:cubicBezTo>
                    <a:pt x="265" y="32"/>
                    <a:pt x="265" y="32"/>
                    <a:pt x="265" y="32"/>
                  </a:cubicBezTo>
                  <a:cubicBezTo>
                    <a:pt x="265" y="28"/>
                    <a:pt x="265" y="26"/>
                    <a:pt x="264" y="25"/>
                  </a:cubicBezTo>
                  <a:cubicBezTo>
                    <a:pt x="264" y="24"/>
                    <a:pt x="264" y="23"/>
                    <a:pt x="263" y="23"/>
                  </a:cubicBezTo>
                  <a:cubicBezTo>
                    <a:pt x="263" y="23"/>
                    <a:pt x="263" y="23"/>
                    <a:pt x="262" y="23"/>
                  </a:cubicBezTo>
                  <a:cubicBezTo>
                    <a:pt x="261" y="23"/>
                    <a:pt x="260" y="23"/>
                    <a:pt x="259" y="23"/>
                  </a:cubicBezTo>
                  <a:cubicBezTo>
                    <a:pt x="259" y="22"/>
                    <a:pt x="259" y="22"/>
                    <a:pt x="259" y="22"/>
                  </a:cubicBezTo>
                  <a:cubicBezTo>
                    <a:pt x="269" y="18"/>
                    <a:pt x="269" y="18"/>
                    <a:pt x="269" y="18"/>
                  </a:cubicBezTo>
                  <a:cubicBezTo>
                    <a:pt x="271" y="18"/>
                    <a:pt x="271" y="18"/>
                    <a:pt x="271" y="18"/>
                  </a:cubicBezTo>
                  <a:close/>
                  <a:moveTo>
                    <a:pt x="293" y="7"/>
                  </a:moveTo>
                  <a:cubicBezTo>
                    <a:pt x="293" y="19"/>
                    <a:pt x="293" y="19"/>
                    <a:pt x="293" y="19"/>
                  </a:cubicBezTo>
                  <a:cubicBezTo>
                    <a:pt x="301" y="19"/>
                    <a:pt x="301" y="19"/>
                    <a:pt x="301" y="19"/>
                  </a:cubicBezTo>
                  <a:cubicBezTo>
                    <a:pt x="301" y="21"/>
                    <a:pt x="301" y="21"/>
                    <a:pt x="301" y="21"/>
                  </a:cubicBezTo>
                  <a:cubicBezTo>
                    <a:pt x="293" y="21"/>
                    <a:pt x="293" y="21"/>
                    <a:pt x="293" y="21"/>
                  </a:cubicBezTo>
                  <a:cubicBezTo>
                    <a:pt x="293" y="43"/>
                    <a:pt x="293" y="43"/>
                    <a:pt x="293" y="43"/>
                  </a:cubicBezTo>
                  <a:cubicBezTo>
                    <a:pt x="293" y="45"/>
                    <a:pt x="294" y="47"/>
                    <a:pt x="294" y="48"/>
                  </a:cubicBezTo>
                  <a:cubicBezTo>
                    <a:pt x="295" y="49"/>
                    <a:pt x="295" y="49"/>
                    <a:pt x="297" y="49"/>
                  </a:cubicBezTo>
                  <a:cubicBezTo>
                    <a:pt x="297" y="49"/>
                    <a:pt x="298" y="49"/>
                    <a:pt x="299" y="48"/>
                  </a:cubicBezTo>
                  <a:cubicBezTo>
                    <a:pt x="300" y="48"/>
                    <a:pt x="300" y="47"/>
                    <a:pt x="301" y="46"/>
                  </a:cubicBezTo>
                  <a:cubicBezTo>
                    <a:pt x="302" y="46"/>
                    <a:pt x="302" y="46"/>
                    <a:pt x="302" y="46"/>
                  </a:cubicBezTo>
                  <a:cubicBezTo>
                    <a:pt x="301" y="48"/>
                    <a:pt x="300" y="50"/>
                    <a:pt x="298" y="51"/>
                  </a:cubicBezTo>
                  <a:cubicBezTo>
                    <a:pt x="297" y="53"/>
                    <a:pt x="295" y="53"/>
                    <a:pt x="293" y="53"/>
                  </a:cubicBezTo>
                  <a:cubicBezTo>
                    <a:pt x="292" y="53"/>
                    <a:pt x="291" y="53"/>
                    <a:pt x="290" y="53"/>
                  </a:cubicBezTo>
                  <a:cubicBezTo>
                    <a:pt x="289" y="52"/>
                    <a:pt x="288" y="51"/>
                    <a:pt x="288" y="50"/>
                  </a:cubicBezTo>
                  <a:cubicBezTo>
                    <a:pt x="287" y="49"/>
                    <a:pt x="287" y="47"/>
                    <a:pt x="287" y="44"/>
                  </a:cubicBezTo>
                  <a:cubicBezTo>
                    <a:pt x="287" y="21"/>
                    <a:pt x="287" y="21"/>
                    <a:pt x="287" y="21"/>
                  </a:cubicBezTo>
                  <a:cubicBezTo>
                    <a:pt x="282" y="21"/>
                    <a:pt x="282" y="21"/>
                    <a:pt x="282" y="21"/>
                  </a:cubicBezTo>
                  <a:cubicBezTo>
                    <a:pt x="282" y="20"/>
                    <a:pt x="282" y="20"/>
                    <a:pt x="282" y="20"/>
                  </a:cubicBezTo>
                  <a:cubicBezTo>
                    <a:pt x="283" y="20"/>
                    <a:pt x="285" y="19"/>
                    <a:pt x="286" y="17"/>
                  </a:cubicBezTo>
                  <a:cubicBezTo>
                    <a:pt x="287" y="16"/>
                    <a:pt x="288" y="15"/>
                    <a:pt x="289" y="13"/>
                  </a:cubicBezTo>
                  <a:cubicBezTo>
                    <a:pt x="290" y="12"/>
                    <a:pt x="291" y="10"/>
                    <a:pt x="292" y="7"/>
                  </a:cubicBezTo>
                  <a:cubicBezTo>
                    <a:pt x="293" y="7"/>
                    <a:pt x="293" y="7"/>
                    <a:pt x="293" y="7"/>
                  </a:cubicBezTo>
                  <a:close/>
                  <a:moveTo>
                    <a:pt x="306" y="19"/>
                  </a:moveTo>
                  <a:cubicBezTo>
                    <a:pt x="321" y="19"/>
                    <a:pt x="321" y="19"/>
                    <a:pt x="321" y="19"/>
                  </a:cubicBezTo>
                  <a:cubicBezTo>
                    <a:pt x="321" y="20"/>
                    <a:pt x="321" y="20"/>
                    <a:pt x="321" y="20"/>
                  </a:cubicBezTo>
                  <a:cubicBezTo>
                    <a:pt x="320" y="20"/>
                    <a:pt x="320" y="20"/>
                    <a:pt x="320" y="20"/>
                  </a:cubicBezTo>
                  <a:cubicBezTo>
                    <a:pt x="319" y="20"/>
                    <a:pt x="318" y="20"/>
                    <a:pt x="318" y="21"/>
                  </a:cubicBezTo>
                  <a:cubicBezTo>
                    <a:pt x="317" y="21"/>
                    <a:pt x="317" y="22"/>
                    <a:pt x="317" y="22"/>
                  </a:cubicBezTo>
                  <a:cubicBezTo>
                    <a:pt x="317" y="23"/>
                    <a:pt x="317" y="25"/>
                    <a:pt x="318" y="26"/>
                  </a:cubicBezTo>
                  <a:cubicBezTo>
                    <a:pt x="326" y="43"/>
                    <a:pt x="326" y="43"/>
                    <a:pt x="326" y="43"/>
                  </a:cubicBezTo>
                  <a:cubicBezTo>
                    <a:pt x="333" y="25"/>
                    <a:pt x="333" y="25"/>
                    <a:pt x="333" y="25"/>
                  </a:cubicBezTo>
                  <a:cubicBezTo>
                    <a:pt x="334" y="23"/>
                    <a:pt x="334" y="23"/>
                    <a:pt x="334" y="21"/>
                  </a:cubicBezTo>
                  <a:cubicBezTo>
                    <a:pt x="334" y="21"/>
                    <a:pt x="334" y="21"/>
                    <a:pt x="333" y="20"/>
                  </a:cubicBezTo>
                  <a:cubicBezTo>
                    <a:pt x="333" y="20"/>
                    <a:pt x="333" y="20"/>
                    <a:pt x="333" y="19"/>
                  </a:cubicBezTo>
                  <a:cubicBezTo>
                    <a:pt x="332" y="19"/>
                    <a:pt x="331" y="19"/>
                    <a:pt x="331" y="19"/>
                  </a:cubicBezTo>
                  <a:cubicBezTo>
                    <a:pt x="331" y="18"/>
                    <a:pt x="331" y="18"/>
                    <a:pt x="331" y="18"/>
                  </a:cubicBezTo>
                  <a:cubicBezTo>
                    <a:pt x="341" y="18"/>
                    <a:pt x="341" y="18"/>
                    <a:pt x="341" y="18"/>
                  </a:cubicBezTo>
                  <a:cubicBezTo>
                    <a:pt x="341" y="19"/>
                    <a:pt x="341" y="19"/>
                    <a:pt x="341" y="19"/>
                  </a:cubicBezTo>
                  <a:cubicBezTo>
                    <a:pt x="341" y="19"/>
                    <a:pt x="340" y="19"/>
                    <a:pt x="339" y="19"/>
                  </a:cubicBezTo>
                  <a:cubicBezTo>
                    <a:pt x="339" y="20"/>
                    <a:pt x="338" y="20"/>
                    <a:pt x="338" y="21"/>
                  </a:cubicBezTo>
                  <a:cubicBezTo>
                    <a:pt x="337" y="21"/>
                    <a:pt x="337" y="22"/>
                    <a:pt x="337" y="24"/>
                  </a:cubicBezTo>
                  <a:cubicBezTo>
                    <a:pt x="323" y="58"/>
                    <a:pt x="323" y="58"/>
                    <a:pt x="323" y="58"/>
                  </a:cubicBezTo>
                  <a:cubicBezTo>
                    <a:pt x="322" y="61"/>
                    <a:pt x="321" y="63"/>
                    <a:pt x="318" y="65"/>
                  </a:cubicBezTo>
                  <a:cubicBezTo>
                    <a:pt x="316" y="67"/>
                    <a:pt x="314" y="68"/>
                    <a:pt x="312" y="68"/>
                  </a:cubicBezTo>
                  <a:cubicBezTo>
                    <a:pt x="311" y="68"/>
                    <a:pt x="310" y="67"/>
                    <a:pt x="309" y="67"/>
                  </a:cubicBezTo>
                  <a:cubicBezTo>
                    <a:pt x="308" y="66"/>
                    <a:pt x="307" y="65"/>
                    <a:pt x="307" y="64"/>
                  </a:cubicBezTo>
                  <a:cubicBezTo>
                    <a:pt x="307" y="63"/>
                    <a:pt x="308" y="62"/>
                    <a:pt x="308" y="61"/>
                  </a:cubicBezTo>
                  <a:cubicBezTo>
                    <a:pt x="309" y="61"/>
                    <a:pt x="310" y="61"/>
                    <a:pt x="311" y="61"/>
                  </a:cubicBezTo>
                  <a:cubicBezTo>
                    <a:pt x="312" y="61"/>
                    <a:pt x="313" y="61"/>
                    <a:pt x="314" y="61"/>
                  </a:cubicBezTo>
                  <a:cubicBezTo>
                    <a:pt x="315" y="62"/>
                    <a:pt x="316" y="62"/>
                    <a:pt x="316" y="62"/>
                  </a:cubicBezTo>
                  <a:cubicBezTo>
                    <a:pt x="317" y="62"/>
                    <a:pt x="317" y="61"/>
                    <a:pt x="318" y="61"/>
                  </a:cubicBezTo>
                  <a:cubicBezTo>
                    <a:pt x="319" y="60"/>
                    <a:pt x="320" y="58"/>
                    <a:pt x="321" y="56"/>
                  </a:cubicBezTo>
                  <a:cubicBezTo>
                    <a:pt x="323" y="50"/>
                    <a:pt x="323" y="50"/>
                    <a:pt x="323" y="50"/>
                  </a:cubicBezTo>
                  <a:cubicBezTo>
                    <a:pt x="311" y="25"/>
                    <a:pt x="311" y="25"/>
                    <a:pt x="311" y="25"/>
                  </a:cubicBezTo>
                  <a:cubicBezTo>
                    <a:pt x="311" y="24"/>
                    <a:pt x="311" y="23"/>
                    <a:pt x="310" y="22"/>
                  </a:cubicBezTo>
                  <a:cubicBezTo>
                    <a:pt x="309" y="21"/>
                    <a:pt x="309" y="20"/>
                    <a:pt x="308" y="20"/>
                  </a:cubicBezTo>
                  <a:cubicBezTo>
                    <a:pt x="308" y="20"/>
                    <a:pt x="307" y="19"/>
                    <a:pt x="305" y="19"/>
                  </a:cubicBezTo>
                  <a:cubicBezTo>
                    <a:pt x="306" y="19"/>
                    <a:pt x="306" y="19"/>
                    <a:pt x="306" y="19"/>
                  </a:cubicBezTo>
                  <a:close/>
                  <a:moveTo>
                    <a:pt x="379" y="18"/>
                  </a:moveTo>
                  <a:cubicBezTo>
                    <a:pt x="383" y="18"/>
                    <a:pt x="387" y="20"/>
                    <a:pt x="391" y="24"/>
                  </a:cubicBezTo>
                  <a:cubicBezTo>
                    <a:pt x="393" y="27"/>
                    <a:pt x="395" y="31"/>
                    <a:pt x="395" y="35"/>
                  </a:cubicBezTo>
                  <a:cubicBezTo>
                    <a:pt x="395" y="39"/>
                    <a:pt x="394" y="41"/>
                    <a:pt x="393" y="45"/>
                  </a:cubicBezTo>
                  <a:cubicBezTo>
                    <a:pt x="391" y="48"/>
                    <a:pt x="389" y="50"/>
                    <a:pt x="387" y="52"/>
                  </a:cubicBezTo>
                  <a:cubicBezTo>
                    <a:pt x="385" y="53"/>
                    <a:pt x="382" y="54"/>
                    <a:pt x="379" y="54"/>
                  </a:cubicBezTo>
                  <a:cubicBezTo>
                    <a:pt x="374" y="54"/>
                    <a:pt x="370" y="52"/>
                    <a:pt x="367" y="48"/>
                  </a:cubicBezTo>
                  <a:cubicBezTo>
                    <a:pt x="365" y="45"/>
                    <a:pt x="363" y="41"/>
                    <a:pt x="363" y="37"/>
                  </a:cubicBezTo>
                  <a:cubicBezTo>
                    <a:pt x="363" y="33"/>
                    <a:pt x="364" y="30"/>
                    <a:pt x="366" y="27"/>
                  </a:cubicBezTo>
                  <a:cubicBezTo>
                    <a:pt x="367" y="24"/>
                    <a:pt x="369" y="22"/>
                    <a:pt x="372" y="21"/>
                  </a:cubicBezTo>
                  <a:cubicBezTo>
                    <a:pt x="373" y="19"/>
                    <a:pt x="376" y="18"/>
                    <a:pt x="379" y="18"/>
                  </a:cubicBezTo>
                  <a:close/>
                  <a:moveTo>
                    <a:pt x="377" y="20"/>
                  </a:moveTo>
                  <a:cubicBezTo>
                    <a:pt x="376" y="20"/>
                    <a:pt x="375" y="21"/>
                    <a:pt x="373" y="21"/>
                  </a:cubicBezTo>
                  <a:cubicBezTo>
                    <a:pt x="372" y="22"/>
                    <a:pt x="371" y="23"/>
                    <a:pt x="370" y="25"/>
                  </a:cubicBezTo>
                  <a:cubicBezTo>
                    <a:pt x="369" y="27"/>
                    <a:pt x="369" y="30"/>
                    <a:pt x="369" y="33"/>
                  </a:cubicBezTo>
                  <a:cubicBezTo>
                    <a:pt x="369" y="38"/>
                    <a:pt x="370" y="42"/>
                    <a:pt x="372" y="46"/>
                  </a:cubicBezTo>
                  <a:cubicBezTo>
                    <a:pt x="374" y="49"/>
                    <a:pt x="376" y="51"/>
                    <a:pt x="379" y="51"/>
                  </a:cubicBezTo>
                  <a:cubicBezTo>
                    <a:pt x="382" y="51"/>
                    <a:pt x="384" y="50"/>
                    <a:pt x="385" y="48"/>
                  </a:cubicBezTo>
                  <a:cubicBezTo>
                    <a:pt x="387" y="46"/>
                    <a:pt x="387" y="43"/>
                    <a:pt x="387" y="38"/>
                  </a:cubicBezTo>
                  <a:cubicBezTo>
                    <a:pt x="387" y="32"/>
                    <a:pt x="386" y="27"/>
                    <a:pt x="384" y="24"/>
                  </a:cubicBezTo>
                  <a:cubicBezTo>
                    <a:pt x="382" y="21"/>
                    <a:pt x="380" y="20"/>
                    <a:pt x="377" y="20"/>
                  </a:cubicBezTo>
                  <a:close/>
                  <a:moveTo>
                    <a:pt x="415" y="21"/>
                  </a:moveTo>
                  <a:cubicBezTo>
                    <a:pt x="415" y="44"/>
                    <a:pt x="415" y="44"/>
                    <a:pt x="415" y="44"/>
                  </a:cubicBezTo>
                  <a:cubicBezTo>
                    <a:pt x="415" y="47"/>
                    <a:pt x="416" y="49"/>
                    <a:pt x="416" y="50"/>
                  </a:cubicBezTo>
                  <a:cubicBezTo>
                    <a:pt x="417" y="51"/>
                    <a:pt x="418" y="51"/>
                    <a:pt x="420" y="51"/>
                  </a:cubicBezTo>
                  <a:cubicBezTo>
                    <a:pt x="423" y="51"/>
                    <a:pt x="423" y="51"/>
                    <a:pt x="423" y="51"/>
                  </a:cubicBezTo>
                  <a:cubicBezTo>
                    <a:pt x="423" y="53"/>
                    <a:pt x="423" y="53"/>
                    <a:pt x="423" y="53"/>
                  </a:cubicBezTo>
                  <a:cubicBezTo>
                    <a:pt x="403" y="53"/>
                    <a:pt x="403" y="53"/>
                    <a:pt x="403" y="53"/>
                  </a:cubicBezTo>
                  <a:cubicBezTo>
                    <a:pt x="403" y="51"/>
                    <a:pt x="403" y="51"/>
                    <a:pt x="403" y="51"/>
                  </a:cubicBezTo>
                  <a:cubicBezTo>
                    <a:pt x="405" y="51"/>
                    <a:pt x="405" y="51"/>
                    <a:pt x="405" y="51"/>
                  </a:cubicBezTo>
                  <a:cubicBezTo>
                    <a:pt x="406" y="51"/>
                    <a:pt x="407" y="51"/>
                    <a:pt x="408" y="51"/>
                  </a:cubicBezTo>
                  <a:cubicBezTo>
                    <a:pt x="409" y="50"/>
                    <a:pt x="409" y="49"/>
                    <a:pt x="409" y="49"/>
                  </a:cubicBezTo>
                  <a:cubicBezTo>
                    <a:pt x="410" y="48"/>
                    <a:pt x="410" y="46"/>
                    <a:pt x="410" y="44"/>
                  </a:cubicBezTo>
                  <a:cubicBezTo>
                    <a:pt x="410" y="21"/>
                    <a:pt x="410" y="21"/>
                    <a:pt x="410" y="21"/>
                  </a:cubicBezTo>
                  <a:cubicBezTo>
                    <a:pt x="403" y="21"/>
                    <a:pt x="403" y="21"/>
                    <a:pt x="403" y="21"/>
                  </a:cubicBezTo>
                  <a:cubicBezTo>
                    <a:pt x="403" y="19"/>
                    <a:pt x="403" y="19"/>
                    <a:pt x="403" y="19"/>
                  </a:cubicBezTo>
                  <a:cubicBezTo>
                    <a:pt x="410" y="19"/>
                    <a:pt x="410" y="19"/>
                    <a:pt x="410" y="19"/>
                  </a:cubicBezTo>
                  <a:cubicBezTo>
                    <a:pt x="410" y="16"/>
                    <a:pt x="410" y="16"/>
                    <a:pt x="410" y="16"/>
                  </a:cubicBezTo>
                  <a:cubicBezTo>
                    <a:pt x="410" y="13"/>
                    <a:pt x="410" y="10"/>
                    <a:pt x="411" y="7"/>
                  </a:cubicBezTo>
                  <a:cubicBezTo>
                    <a:pt x="413" y="5"/>
                    <a:pt x="414" y="3"/>
                    <a:pt x="416" y="2"/>
                  </a:cubicBezTo>
                  <a:cubicBezTo>
                    <a:pt x="418" y="0"/>
                    <a:pt x="421" y="0"/>
                    <a:pt x="423" y="0"/>
                  </a:cubicBezTo>
                  <a:cubicBezTo>
                    <a:pt x="426" y="0"/>
                    <a:pt x="428" y="1"/>
                    <a:pt x="430" y="2"/>
                  </a:cubicBezTo>
                  <a:cubicBezTo>
                    <a:pt x="431" y="3"/>
                    <a:pt x="432" y="5"/>
                    <a:pt x="432" y="6"/>
                  </a:cubicBezTo>
                  <a:cubicBezTo>
                    <a:pt x="432" y="7"/>
                    <a:pt x="432" y="7"/>
                    <a:pt x="431" y="8"/>
                  </a:cubicBezTo>
                  <a:cubicBezTo>
                    <a:pt x="431" y="9"/>
                    <a:pt x="430" y="9"/>
                    <a:pt x="429" y="9"/>
                  </a:cubicBezTo>
                  <a:cubicBezTo>
                    <a:pt x="429" y="9"/>
                    <a:pt x="428" y="8"/>
                    <a:pt x="428" y="8"/>
                  </a:cubicBezTo>
                  <a:cubicBezTo>
                    <a:pt x="427" y="7"/>
                    <a:pt x="427" y="7"/>
                    <a:pt x="425" y="5"/>
                  </a:cubicBezTo>
                  <a:cubicBezTo>
                    <a:pt x="425" y="4"/>
                    <a:pt x="424" y="3"/>
                    <a:pt x="423" y="2"/>
                  </a:cubicBezTo>
                  <a:cubicBezTo>
                    <a:pt x="422" y="2"/>
                    <a:pt x="421" y="1"/>
                    <a:pt x="421" y="1"/>
                  </a:cubicBezTo>
                  <a:cubicBezTo>
                    <a:pt x="419" y="1"/>
                    <a:pt x="419" y="2"/>
                    <a:pt x="418" y="2"/>
                  </a:cubicBezTo>
                  <a:cubicBezTo>
                    <a:pt x="417" y="3"/>
                    <a:pt x="417" y="4"/>
                    <a:pt x="416" y="5"/>
                  </a:cubicBezTo>
                  <a:cubicBezTo>
                    <a:pt x="416" y="6"/>
                    <a:pt x="416" y="9"/>
                    <a:pt x="416" y="15"/>
                  </a:cubicBezTo>
                  <a:cubicBezTo>
                    <a:pt x="416" y="17"/>
                    <a:pt x="416" y="17"/>
                    <a:pt x="416" y="17"/>
                  </a:cubicBezTo>
                  <a:cubicBezTo>
                    <a:pt x="424" y="17"/>
                    <a:pt x="424" y="17"/>
                    <a:pt x="424" y="17"/>
                  </a:cubicBezTo>
                  <a:cubicBezTo>
                    <a:pt x="424" y="21"/>
                    <a:pt x="424" y="21"/>
                    <a:pt x="424" y="21"/>
                  </a:cubicBezTo>
                  <a:cubicBezTo>
                    <a:pt x="415" y="21"/>
                    <a:pt x="415" y="21"/>
                    <a:pt x="415" y="21"/>
                  </a:cubicBezTo>
                  <a:close/>
                  <a:moveTo>
                    <a:pt x="477" y="1"/>
                  </a:moveTo>
                  <a:cubicBezTo>
                    <a:pt x="477" y="19"/>
                    <a:pt x="477" y="19"/>
                    <a:pt x="477" y="19"/>
                  </a:cubicBezTo>
                  <a:cubicBezTo>
                    <a:pt x="475" y="19"/>
                    <a:pt x="475" y="19"/>
                    <a:pt x="475" y="19"/>
                  </a:cubicBezTo>
                  <a:cubicBezTo>
                    <a:pt x="475" y="15"/>
                    <a:pt x="474" y="13"/>
                    <a:pt x="473" y="11"/>
                  </a:cubicBezTo>
                  <a:cubicBezTo>
                    <a:pt x="472" y="9"/>
                    <a:pt x="470" y="7"/>
                    <a:pt x="468" y="6"/>
                  </a:cubicBezTo>
                  <a:cubicBezTo>
                    <a:pt x="466" y="5"/>
                    <a:pt x="464" y="4"/>
                    <a:pt x="462" y="4"/>
                  </a:cubicBezTo>
                  <a:cubicBezTo>
                    <a:pt x="459" y="4"/>
                    <a:pt x="457" y="5"/>
                    <a:pt x="456" y="7"/>
                  </a:cubicBezTo>
                  <a:cubicBezTo>
                    <a:pt x="454" y="8"/>
                    <a:pt x="453" y="10"/>
                    <a:pt x="453" y="12"/>
                  </a:cubicBezTo>
                  <a:cubicBezTo>
                    <a:pt x="453" y="13"/>
                    <a:pt x="454" y="15"/>
                    <a:pt x="455" y="16"/>
                  </a:cubicBezTo>
                  <a:cubicBezTo>
                    <a:pt x="457" y="18"/>
                    <a:pt x="460" y="20"/>
                    <a:pt x="465" y="23"/>
                  </a:cubicBezTo>
                  <a:cubicBezTo>
                    <a:pt x="470" y="26"/>
                    <a:pt x="473" y="28"/>
                    <a:pt x="475" y="29"/>
                  </a:cubicBezTo>
                  <a:cubicBezTo>
                    <a:pt x="476" y="31"/>
                    <a:pt x="477" y="32"/>
                    <a:pt x="479" y="34"/>
                  </a:cubicBezTo>
                  <a:cubicBezTo>
                    <a:pt x="479" y="36"/>
                    <a:pt x="480" y="38"/>
                    <a:pt x="480" y="40"/>
                  </a:cubicBezTo>
                  <a:cubicBezTo>
                    <a:pt x="480" y="44"/>
                    <a:pt x="478" y="47"/>
                    <a:pt x="475" y="50"/>
                  </a:cubicBezTo>
                  <a:cubicBezTo>
                    <a:pt x="473" y="53"/>
                    <a:pt x="469" y="54"/>
                    <a:pt x="465" y="54"/>
                  </a:cubicBezTo>
                  <a:cubicBezTo>
                    <a:pt x="463" y="54"/>
                    <a:pt x="462" y="54"/>
                    <a:pt x="461" y="53"/>
                  </a:cubicBezTo>
                  <a:cubicBezTo>
                    <a:pt x="460" y="53"/>
                    <a:pt x="458" y="53"/>
                    <a:pt x="456" y="52"/>
                  </a:cubicBezTo>
                  <a:cubicBezTo>
                    <a:pt x="454" y="51"/>
                    <a:pt x="453" y="51"/>
                    <a:pt x="452" y="51"/>
                  </a:cubicBezTo>
                  <a:cubicBezTo>
                    <a:pt x="451" y="51"/>
                    <a:pt x="451" y="51"/>
                    <a:pt x="450" y="51"/>
                  </a:cubicBezTo>
                  <a:cubicBezTo>
                    <a:pt x="450" y="52"/>
                    <a:pt x="450" y="53"/>
                    <a:pt x="449" y="54"/>
                  </a:cubicBezTo>
                  <a:cubicBezTo>
                    <a:pt x="448" y="54"/>
                    <a:pt x="448" y="54"/>
                    <a:pt x="448" y="54"/>
                  </a:cubicBezTo>
                  <a:cubicBezTo>
                    <a:pt x="448" y="37"/>
                    <a:pt x="448" y="37"/>
                    <a:pt x="448" y="37"/>
                  </a:cubicBezTo>
                  <a:cubicBezTo>
                    <a:pt x="449" y="37"/>
                    <a:pt x="449" y="37"/>
                    <a:pt x="449" y="37"/>
                  </a:cubicBezTo>
                  <a:cubicBezTo>
                    <a:pt x="450" y="40"/>
                    <a:pt x="451" y="43"/>
                    <a:pt x="452" y="45"/>
                  </a:cubicBezTo>
                  <a:cubicBezTo>
                    <a:pt x="453" y="46"/>
                    <a:pt x="455" y="48"/>
                    <a:pt x="457" y="49"/>
                  </a:cubicBezTo>
                  <a:cubicBezTo>
                    <a:pt x="459" y="50"/>
                    <a:pt x="461" y="51"/>
                    <a:pt x="464" y="51"/>
                  </a:cubicBezTo>
                  <a:cubicBezTo>
                    <a:pt x="467" y="51"/>
                    <a:pt x="469" y="50"/>
                    <a:pt x="471" y="48"/>
                  </a:cubicBezTo>
                  <a:cubicBezTo>
                    <a:pt x="473" y="47"/>
                    <a:pt x="473" y="45"/>
                    <a:pt x="473" y="43"/>
                  </a:cubicBezTo>
                  <a:cubicBezTo>
                    <a:pt x="473" y="41"/>
                    <a:pt x="473" y="40"/>
                    <a:pt x="473" y="39"/>
                  </a:cubicBezTo>
                  <a:cubicBezTo>
                    <a:pt x="472" y="38"/>
                    <a:pt x="471" y="37"/>
                    <a:pt x="469" y="35"/>
                  </a:cubicBezTo>
                  <a:cubicBezTo>
                    <a:pt x="469" y="35"/>
                    <a:pt x="466" y="33"/>
                    <a:pt x="462" y="31"/>
                  </a:cubicBezTo>
                  <a:cubicBezTo>
                    <a:pt x="458" y="28"/>
                    <a:pt x="455" y="26"/>
                    <a:pt x="453" y="25"/>
                  </a:cubicBezTo>
                  <a:cubicBezTo>
                    <a:pt x="451" y="23"/>
                    <a:pt x="450" y="22"/>
                    <a:pt x="449" y="20"/>
                  </a:cubicBezTo>
                  <a:cubicBezTo>
                    <a:pt x="448" y="19"/>
                    <a:pt x="448" y="17"/>
                    <a:pt x="448" y="15"/>
                  </a:cubicBezTo>
                  <a:cubicBezTo>
                    <a:pt x="448" y="11"/>
                    <a:pt x="449" y="8"/>
                    <a:pt x="452" y="5"/>
                  </a:cubicBezTo>
                  <a:cubicBezTo>
                    <a:pt x="455" y="3"/>
                    <a:pt x="458" y="1"/>
                    <a:pt x="462" y="1"/>
                  </a:cubicBezTo>
                  <a:cubicBezTo>
                    <a:pt x="464" y="1"/>
                    <a:pt x="467" y="2"/>
                    <a:pt x="470" y="3"/>
                  </a:cubicBezTo>
                  <a:cubicBezTo>
                    <a:pt x="471" y="4"/>
                    <a:pt x="472" y="4"/>
                    <a:pt x="473" y="4"/>
                  </a:cubicBezTo>
                  <a:cubicBezTo>
                    <a:pt x="473" y="4"/>
                    <a:pt x="474" y="4"/>
                    <a:pt x="474" y="4"/>
                  </a:cubicBezTo>
                  <a:cubicBezTo>
                    <a:pt x="475" y="3"/>
                    <a:pt x="475" y="3"/>
                    <a:pt x="475" y="1"/>
                  </a:cubicBezTo>
                  <a:cubicBezTo>
                    <a:pt x="477" y="1"/>
                    <a:pt x="477" y="1"/>
                    <a:pt x="477" y="1"/>
                  </a:cubicBezTo>
                  <a:close/>
                  <a:moveTo>
                    <a:pt x="517" y="40"/>
                  </a:moveTo>
                  <a:cubicBezTo>
                    <a:pt x="517" y="44"/>
                    <a:pt x="515" y="48"/>
                    <a:pt x="512" y="50"/>
                  </a:cubicBezTo>
                  <a:cubicBezTo>
                    <a:pt x="510" y="53"/>
                    <a:pt x="507" y="54"/>
                    <a:pt x="504" y="54"/>
                  </a:cubicBezTo>
                  <a:cubicBezTo>
                    <a:pt x="500" y="54"/>
                    <a:pt x="497" y="52"/>
                    <a:pt x="494" y="49"/>
                  </a:cubicBezTo>
                  <a:cubicBezTo>
                    <a:pt x="491" y="46"/>
                    <a:pt x="490" y="41"/>
                    <a:pt x="490" y="36"/>
                  </a:cubicBezTo>
                  <a:cubicBezTo>
                    <a:pt x="490" y="31"/>
                    <a:pt x="492" y="26"/>
                    <a:pt x="495" y="23"/>
                  </a:cubicBezTo>
                  <a:cubicBezTo>
                    <a:pt x="498" y="19"/>
                    <a:pt x="501" y="17"/>
                    <a:pt x="506" y="17"/>
                  </a:cubicBezTo>
                  <a:cubicBezTo>
                    <a:pt x="509" y="17"/>
                    <a:pt x="512" y="18"/>
                    <a:pt x="514" y="20"/>
                  </a:cubicBezTo>
                  <a:cubicBezTo>
                    <a:pt x="516" y="22"/>
                    <a:pt x="517" y="24"/>
                    <a:pt x="517" y="26"/>
                  </a:cubicBezTo>
                  <a:cubicBezTo>
                    <a:pt x="517" y="27"/>
                    <a:pt x="517" y="27"/>
                    <a:pt x="516" y="28"/>
                  </a:cubicBezTo>
                  <a:cubicBezTo>
                    <a:pt x="516" y="29"/>
                    <a:pt x="515" y="29"/>
                    <a:pt x="514" y="29"/>
                  </a:cubicBezTo>
                  <a:cubicBezTo>
                    <a:pt x="512" y="29"/>
                    <a:pt x="511" y="29"/>
                    <a:pt x="511" y="27"/>
                  </a:cubicBezTo>
                  <a:cubicBezTo>
                    <a:pt x="510" y="27"/>
                    <a:pt x="510" y="26"/>
                    <a:pt x="510" y="25"/>
                  </a:cubicBezTo>
                  <a:cubicBezTo>
                    <a:pt x="510" y="23"/>
                    <a:pt x="509" y="22"/>
                    <a:pt x="508" y="21"/>
                  </a:cubicBezTo>
                  <a:cubicBezTo>
                    <a:pt x="507" y="21"/>
                    <a:pt x="506" y="20"/>
                    <a:pt x="505" y="20"/>
                  </a:cubicBezTo>
                  <a:cubicBezTo>
                    <a:pt x="502" y="20"/>
                    <a:pt x="500" y="21"/>
                    <a:pt x="499" y="23"/>
                  </a:cubicBezTo>
                  <a:cubicBezTo>
                    <a:pt x="497" y="25"/>
                    <a:pt x="496" y="29"/>
                    <a:pt x="496" y="33"/>
                  </a:cubicBezTo>
                  <a:cubicBezTo>
                    <a:pt x="496" y="37"/>
                    <a:pt x="497" y="40"/>
                    <a:pt x="499" y="43"/>
                  </a:cubicBezTo>
                  <a:cubicBezTo>
                    <a:pt x="501" y="47"/>
                    <a:pt x="503" y="48"/>
                    <a:pt x="507" y="48"/>
                  </a:cubicBezTo>
                  <a:cubicBezTo>
                    <a:pt x="509" y="48"/>
                    <a:pt x="511" y="47"/>
                    <a:pt x="513" y="46"/>
                  </a:cubicBezTo>
                  <a:cubicBezTo>
                    <a:pt x="514" y="45"/>
                    <a:pt x="515" y="43"/>
                    <a:pt x="517" y="40"/>
                  </a:cubicBezTo>
                  <a:cubicBezTo>
                    <a:pt x="517" y="40"/>
                    <a:pt x="517" y="40"/>
                    <a:pt x="517" y="40"/>
                  </a:cubicBezTo>
                  <a:close/>
                  <a:moveTo>
                    <a:pt x="534" y="0"/>
                  </a:moveTo>
                  <a:cubicBezTo>
                    <a:pt x="535" y="0"/>
                    <a:pt x="536" y="0"/>
                    <a:pt x="537" y="1"/>
                  </a:cubicBezTo>
                  <a:cubicBezTo>
                    <a:pt x="537" y="2"/>
                    <a:pt x="538" y="3"/>
                    <a:pt x="538" y="4"/>
                  </a:cubicBezTo>
                  <a:cubicBezTo>
                    <a:pt x="538" y="5"/>
                    <a:pt x="537" y="6"/>
                    <a:pt x="537" y="7"/>
                  </a:cubicBezTo>
                  <a:cubicBezTo>
                    <a:pt x="536" y="7"/>
                    <a:pt x="535" y="8"/>
                    <a:pt x="534" y="8"/>
                  </a:cubicBezTo>
                  <a:cubicBezTo>
                    <a:pt x="533" y="8"/>
                    <a:pt x="532" y="7"/>
                    <a:pt x="532" y="7"/>
                  </a:cubicBezTo>
                  <a:cubicBezTo>
                    <a:pt x="531" y="6"/>
                    <a:pt x="531" y="5"/>
                    <a:pt x="531" y="4"/>
                  </a:cubicBezTo>
                  <a:cubicBezTo>
                    <a:pt x="531" y="3"/>
                    <a:pt x="531" y="2"/>
                    <a:pt x="532" y="1"/>
                  </a:cubicBezTo>
                  <a:cubicBezTo>
                    <a:pt x="532" y="0"/>
                    <a:pt x="533" y="0"/>
                    <a:pt x="534" y="0"/>
                  </a:cubicBezTo>
                  <a:close/>
                  <a:moveTo>
                    <a:pt x="537" y="18"/>
                  </a:moveTo>
                  <a:cubicBezTo>
                    <a:pt x="537" y="45"/>
                    <a:pt x="537" y="45"/>
                    <a:pt x="537" y="45"/>
                  </a:cubicBezTo>
                  <a:cubicBezTo>
                    <a:pt x="537" y="47"/>
                    <a:pt x="537" y="49"/>
                    <a:pt x="537" y="49"/>
                  </a:cubicBezTo>
                  <a:cubicBezTo>
                    <a:pt x="538" y="50"/>
                    <a:pt x="538" y="51"/>
                    <a:pt x="539" y="51"/>
                  </a:cubicBezTo>
                  <a:cubicBezTo>
                    <a:pt x="539" y="51"/>
                    <a:pt x="540" y="51"/>
                    <a:pt x="542" y="51"/>
                  </a:cubicBezTo>
                  <a:cubicBezTo>
                    <a:pt x="542" y="53"/>
                    <a:pt x="542" y="53"/>
                    <a:pt x="542" y="53"/>
                  </a:cubicBezTo>
                  <a:cubicBezTo>
                    <a:pt x="526" y="53"/>
                    <a:pt x="526" y="53"/>
                    <a:pt x="526" y="53"/>
                  </a:cubicBezTo>
                  <a:cubicBezTo>
                    <a:pt x="526" y="51"/>
                    <a:pt x="526" y="51"/>
                    <a:pt x="526" y="51"/>
                  </a:cubicBezTo>
                  <a:cubicBezTo>
                    <a:pt x="527" y="51"/>
                    <a:pt x="529" y="51"/>
                    <a:pt x="529" y="51"/>
                  </a:cubicBezTo>
                  <a:cubicBezTo>
                    <a:pt x="529" y="51"/>
                    <a:pt x="530" y="50"/>
                    <a:pt x="530" y="49"/>
                  </a:cubicBezTo>
                  <a:cubicBezTo>
                    <a:pt x="531" y="49"/>
                    <a:pt x="531" y="47"/>
                    <a:pt x="531" y="45"/>
                  </a:cubicBezTo>
                  <a:cubicBezTo>
                    <a:pt x="531" y="32"/>
                    <a:pt x="531" y="32"/>
                    <a:pt x="531" y="32"/>
                  </a:cubicBezTo>
                  <a:cubicBezTo>
                    <a:pt x="531" y="28"/>
                    <a:pt x="531" y="26"/>
                    <a:pt x="530" y="25"/>
                  </a:cubicBezTo>
                  <a:cubicBezTo>
                    <a:pt x="530" y="24"/>
                    <a:pt x="530" y="23"/>
                    <a:pt x="529" y="23"/>
                  </a:cubicBezTo>
                  <a:cubicBezTo>
                    <a:pt x="529" y="23"/>
                    <a:pt x="529" y="23"/>
                    <a:pt x="528" y="23"/>
                  </a:cubicBezTo>
                  <a:cubicBezTo>
                    <a:pt x="527" y="23"/>
                    <a:pt x="526" y="23"/>
                    <a:pt x="525" y="23"/>
                  </a:cubicBezTo>
                  <a:cubicBezTo>
                    <a:pt x="525" y="22"/>
                    <a:pt x="525" y="22"/>
                    <a:pt x="525" y="22"/>
                  </a:cubicBezTo>
                  <a:cubicBezTo>
                    <a:pt x="535" y="18"/>
                    <a:pt x="535" y="18"/>
                    <a:pt x="535" y="18"/>
                  </a:cubicBezTo>
                  <a:cubicBezTo>
                    <a:pt x="537" y="18"/>
                    <a:pt x="537" y="18"/>
                    <a:pt x="537" y="18"/>
                  </a:cubicBezTo>
                  <a:close/>
                  <a:moveTo>
                    <a:pt x="555" y="31"/>
                  </a:moveTo>
                  <a:cubicBezTo>
                    <a:pt x="555" y="37"/>
                    <a:pt x="557" y="40"/>
                    <a:pt x="559" y="43"/>
                  </a:cubicBezTo>
                  <a:cubicBezTo>
                    <a:pt x="561" y="46"/>
                    <a:pt x="564" y="48"/>
                    <a:pt x="567" y="48"/>
                  </a:cubicBezTo>
                  <a:cubicBezTo>
                    <a:pt x="569" y="48"/>
                    <a:pt x="571" y="47"/>
                    <a:pt x="573" y="46"/>
                  </a:cubicBezTo>
                  <a:cubicBezTo>
                    <a:pt x="575" y="45"/>
                    <a:pt x="576" y="43"/>
                    <a:pt x="577" y="39"/>
                  </a:cubicBezTo>
                  <a:cubicBezTo>
                    <a:pt x="578" y="40"/>
                    <a:pt x="578" y="40"/>
                    <a:pt x="578" y="40"/>
                  </a:cubicBezTo>
                  <a:cubicBezTo>
                    <a:pt x="578" y="43"/>
                    <a:pt x="576" y="47"/>
                    <a:pt x="574" y="49"/>
                  </a:cubicBezTo>
                  <a:cubicBezTo>
                    <a:pt x="571" y="52"/>
                    <a:pt x="568" y="53"/>
                    <a:pt x="565" y="53"/>
                  </a:cubicBezTo>
                  <a:cubicBezTo>
                    <a:pt x="561" y="53"/>
                    <a:pt x="557" y="52"/>
                    <a:pt x="555" y="49"/>
                  </a:cubicBezTo>
                  <a:cubicBezTo>
                    <a:pt x="552" y="45"/>
                    <a:pt x="551" y="41"/>
                    <a:pt x="551" y="36"/>
                  </a:cubicBezTo>
                  <a:cubicBezTo>
                    <a:pt x="551" y="30"/>
                    <a:pt x="552" y="25"/>
                    <a:pt x="555" y="22"/>
                  </a:cubicBezTo>
                  <a:cubicBezTo>
                    <a:pt x="558" y="19"/>
                    <a:pt x="561" y="17"/>
                    <a:pt x="566" y="17"/>
                  </a:cubicBezTo>
                  <a:cubicBezTo>
                    <a:pt x="569" y="17"/>
                    <a:pt x="573" y="19"/>
                    <a:pt x="575" y="21"/>
                  </a:cubicBezTo>
                  <a:cubicBezTo>
                    <a:pt x="577" y="23"/>
                    <a:pt x="579" y="27"/>
                    <a:pt x="579" y="31"/>
                  </a:cubicBezTo>
                  <a:cubicBezTo>
                    <a:pt x="555" y="31"/>
                    <a:pt x="555" y="31"/>
                    <a:pt x="555" y="31"/>
                  </a:cubicBezTo>
                  <a:close/>
                  <a:moveTo>
                    <a:pt x="555" y="29"/>
                  </a:moveTo>
                  <a:cubicBezTo>
                    <a:pt x="571" y="29"/>
                    <a:pt x="571" y="29"/>
                    <a:pt x="571" y="29"/>
                  </a:cubicBezTo>
                  <a:cubicBezTo>
                    <a:pt x="571" y="27"/>
                    <a:pt x="570" y="26"/>
                    <a:pt x="570" y="25"/>
                  </a:cubicBezTo>
                  <a:cubicBezTo>
                    <a:pt x="569" y="24"/>
                    <a:pt x="568" y="23"/>
                    <a:pt x="567" y="22"/>
                  </a:cubicBezTo>
                  <a:cubicBezTo>
                    <a:pt x="566" y="21"/>
                    <a:pt x="565" y="21"/>
                    <a:pt x="563" y="21"/>
                  </a:cubicBezTo>
                  <a:cubicBezTo>
                    <a:pt x="561" y="21"/>
                    <a:pt x="560" y="21"/>
                    <a:pt x="558" y="23"/>
                  </a:cubicBezTo>
                  <a:cubicBezTo>
                    <a:pt x="557" y="24"/>
                    <a:pt x="555" y="27"/>
                    <a:pt x="555" y="29"/>
                  </a:cubicBezTo>
                  <a:close/>
                  <a:moveTo>
                    <a:pt x="595" y="25"/>
                  </a:moveTo>
                  <a:cubicBezTo>
                    <a:pt x="599" y="20"/>
                    <a:pt x="603" y="18"/>
                    <a:pt x="606" y="18"/>
                  </a:cubicBezTo>
                  <a:cubicBezTo>
                    <a:pt x="608" y="18"/>
                    <a:pt x="609" y="18"/>
                    <a:pt x="611" y="19"/>
                  </a:cubicBezTo>
                  <a:cubicBezTo>
                    <a:pt x="612" y="20"/>
                    <a:pt x="613" y="21"/>
                    <a:pt x="614" y="23"/>
                  </a:cubicBezTo>
                  <a:cubicBezTo>
                    <a:pt x="615" y="25"/>
                    <a:pt x="615" y="27"/>
                    <a:pt x="615" y="30"/>
                  </a:cubicBezTo>
                  <a:cubicBezTo>
                    <a:pt x="615" y="45"/>
                    <a:pt x="615" y="45"/>
                    <a:pt x="615" y="45"/>
                  </a:cubicBezTo>
                  <a:cubicBezTo>
                    <a:pt x="615" y="47"/>
                    <a:pt x="615" y="48"/>
                    <a:pt x="615" y="49"/>
                  </a:cubicBezTo>
                  <a:cubicBezTo>
                    <a:pt x="616" y="50"/>
                    <a:pt x="616" y="50"/>
                    <a:pt x="617" y="51"/>
                  </a:cubicBezTo>
                  <a:cubicBezTo>
                    <a:pt x="617" y="51"/>
                    <a:pt x="618" y="51"/>
                    <a:pt x="620" y="51"/>
                  </a:cubicBezTo>
                  <a:cubicBezTo>
                    <a:pt x="620" y="52"/>
                    <a:pt x="620" y="52"/>
                    <a:pt x="620" y="52"/>
                  </a:cubicBezTo>
                  <a:cubicBezTo>
                    <a:pt x="604" y="52"/>
                    <a:pt x="604" y="52"/>
                    <a:pt x="604" y="52"/>
                  </a:cubicBezTo>
                  <a:cubicBezTo>
                    <a:pt x="604" y="51"/>
                    <a:pt x="604" y="51"/>
                    <a:pt x="604" y="51"/>
                  </a:cubicBezTo>
                  <a:cubicBezTo>
                    <a:pt x="605" y="51"/>
                    <a:pt x="605" y="51"/>
                    <a:pt x="605" y="51"/>
                  </a:cubicBezTo>
                  <a:cubicBezTo>
                    <a:pt x="606" y="51"/>
                    <a:pt x="607" y="51"/>
                    <a:pt x="608" y="50"/>
                  </a:cubicBezTo>
                  <a:cubicBezTo>
                    <a:pt x="609" y="50"/>
                    <a:pt x="609" y="49"/>
                    <a:pt x="609" y="48"/>
                  </a:cubicBezTo>
                  <a:cubicBezTo>
                    <a:pt x="609" y="48"/>
                    <a:pt x="609" y="47"/>
                    <a:pt x="609" y="45"/>
                  </a:cubicBezTo>
                  <a:cubicBezTo>
                    <a:pt x="609" y="31"/>
                    <a:pt x="609" y="31"/>
                    <a:pt x="609" y="31"/>
                  </a:cubicBezTo>
                  <a:cubicBezTo>
                    <a:pt x="609" y="27"/>
                    <a:pt x="609" y="25"/>
                    <a:pt x="608" y="24"/>
                  </a:cubicBezTo>
                  <a:cubicBezTo>
                    <a:pt x="607" y="23"/>
                    <a:pt x="606" y="22"/>
                    <a:pt x="604" y="22"/>
                  </a:cubicBezTo>
                  <a:cubicBezTo>
                    <a:pt x="601" y="22"/>
                    <a:pt x="598" y="23"/>
                    <a:pt x="595" y="27"/>
                  </a:cubicBezTo>
                  <a:cubicBezTo>
                    <a:pt x="595" y="45"/>
                    <a:pt x="595" y="45"/>
                    <a:pt x="595" y="45"/>
                  </a:cubicBezTo>
                  <a:cubicBezTo>
                    <a:pt x="595" y="47"/>
                    <a:pt x="595" y="48"/>
                    <a:pt x="596" y="49"/>
                  </a:cubicBezTo>
                  <a:cubicBezTo>
                    <a:pt x="596" y="50"/>
                    <a:pt x="597" y="50"/>
                    <a:pt x="597" y="51"/>
                  </a:cubicBezTo>
                  <a:cubicBezTo>
                    <a:pt x="597" y="51"/>
                    <a:pt x="599" y="51"/>
                    <a:pt x="601" y="51"/>
                  </a:cubicBezTo>
                  <a:cubicBezTo>
                    <a:pt x="601" y="52"/>
                    <a:pt x="601" y="52"/>
                    <a:pt x="601" y="52"/>
                  </a:cubicBezTo>
                  <a:cubicBezTo>
                    <a:pt x="585" y="52"/>
                    <a:pt x="585" y="52"/>
                    <a:pt x="585" y="52"/>
                  </a:cubicBezTo>
                  <a:cubicBezTo>
                    <a:pt x="585" y="51"/>
                    <a:pt x="585" y="51"/>
                    <a:pt x="585" y="51"/>
                  </a:cubicBezTo>
                  <a:cubicBezTo>
                    <a:pt x="585" y="51"/>
                    <a:pt x="585" y="51"/>
                    <a:pt x="585" y="51"/>
                  </a:cubicBezTo>
                  <a:cubicBezTo>
                    <a:pt x="587" y="51"/>
                    <a:pt x="588" y="51"/>
                    <a:pt x="589" y="50"/>
                  </a:cubicBezTo>
                  <a:cubicBezTo>
                    <a:pt x="589" y="49"/>
                    <a:pt x="589" y="47"/>
                    <a:pt x="589" y="45"/>
                  </a:cubicBezTo>
                  <a:cubicBezTo>
                    <a:pt x="589" y="32"/>
                    <a:pt x="589" y="32"/>
                    <a:pt x="589" y="32"/>
                  </a:cubicBezTo>
                  <a:cubicBezTo>
                    <a:pt x="589" y="28"/>
                    <a:pt x="589" y="25"/>
                    <a:pt x="589" y="24"/>
                  </a:cubicBezTo>
                  <a:cubicBezTo>
                    <a:pt x="589" y="23"/>
                    <a:pt x="589" y="23"/>
                    <a:pt x="588" y="22"/>
                  </a:cubicBezTo>
                  <a:cubicBezTo>
                    <a:pt x="588" y="22"/>
                    <a:pt x="587" y="22"/>
                    <a:pt x="587" y="22"/>
                  </a:cubicBezTo>
                  <a:cubicBezTo>
                    <a:pt x="586" y="22"/>
                    <a:pt x="585" y="22"/>
                    <a:pt x="584" y="22"/>
                  </a:cubicBezTo>
                  <a:cubicBezTo>
                    <a:pt x="584" y="21"/>
                    <a:pt x="584" y="21"/>
                    <a:pt x="584" y="21"/>
                  </a:cubicBezTo>
                  <a:cubicBezTo>
                    <a:pt x="594" y="17"/>
                    <a:pt x="594" y="17"/>
                    <a:pt x="594" y="17"/>
                  </a:cubicBezTo>
                  <a:cubicBezTo>
                    <a:pt x="595" y="17"/>
                    <a:pt x="595" y="17"/>
                    <a:pt x="595" y="17"/>
                  </a:cubicBezTo>
                  <a:cubicBezTo>
                    <a:pt x="595" y="25"/>
                    <a:pt x="595" y="25"/>
                    <a:pt x="595" y="25"/>
                  </a:cubicBezTo>
                  <a:close/>
                  <a:moveTo>
                    <a:pt x="654" y="40"/>
                  </a:moveTo>
                  <a:cubicBezTo>
                    <a:pt x="653" y="44"/>
                    <a:pt x="651" y="48"/>
                    <a:pt x="649" y="50"/>
                  </a:cubicBezTo>
                  <a:cubicBezTo>
                    <a:pt x="646" y="53"/>
                    <a:pt x="643" y="54"/>
                    <a:pt x="640" y="54"/>
                  </a:cubicBezTo>
                  <a:cubicBezTo>
                    <a:pt x="637" y="54"/>
                    <a:pt x="633" y="52"/>
                    <a:pt x="631" y="49"/>
                  </a:cubicBezTo>
                  <a:cubicBezTo>
                    <a:pt x="628" y="46"/>
                    <a:pt x="627" y="41"/>
                    <a:pt x="627" y="36"/>
                  </a:cubicBezTo>
                  <a:cubicBezTo>
                    <a:pt x="627" y="31"/>
                    <a:pt x="628" y="26"/>
                    <a:pt x="631" y="23"/>
                  </a:cubicBezTo>
                  <a:cubicBezTo>
                    <a:pt x="634" y="19"/>
                    <a:pt x="638" y="17"/>
                    <a:pt x="642" y="17"/>
                  </a:cubicBezTo>
                  <a:cubicBezTo>
                    <a:pt x="645" y="17"/>
                    <a:pt x="648" y="18"/>
                    <a:pt x="650" y="20"/>
                  </a:cubicBezTo>
                  <a:cubicBezTo>
                    <a:pt x="652" y="22"/>
                    <a:pt x="653" y="24"/>
                    <a:pt x="653" y="26"/>
                  </a:cubicBezTo>
                  <a:cubicBezTo>
                    <a:pt x="653" y="27"/>
                    <a:pt x="653" y="27"/>
                    <a:pt x="653" y="28"/>
                  </a:cubicBezTo>
                  <a:cubicBezTo>
                    <a:pt x="652" y="29"/>
                    <a:pt x="651" y="29"/>
                    <a:pt x="650" y="29"/>
                  </a:cubicBezTo>
                  <a:cubicBezTo>
                    <a:pt x="649" y="29"/>
                    <a:pt x="648" y="29"/>
                    <a:pt x="647" y="27"/>
                  </a:cubicBezTo>
                  <a:cubicBezTo>
                    <a:pt x="647" y="27"/>
                    <a:pt x="646" y="26"/>
                    <a:pt x="646" y="25"/>
                  </a:cubicBezTo>
                  <a:cubicBezTo>
                    <a:pt x="646" y="23"/>
                    <a:pt x="645" y="22"/>
                    <a:pt x="645" y="21"/>
                  </a:cubicBezTo>
                  <a:cubicBezTo>
                    <a:pt x="644" y="21"/>
                    <a:pt x="643" y="20"/>
                    <a:pt x="641" y="20"/>
                  </a:cubicBezTo>
                  <a:cubicBezTo>
                    <a:pt x="639" y="20"/>
                    <a:pt x="637" y="21"/>
                    <a:pt x="635" y="23"/>
                  </a:cubicBezTo>
                  <a:cubicBezTo>
                    <a:pt x="633" y="25"/>
                    <a:pt x="633" y="29"/>
                    <a:pt x="633" y="33"/>
                  </a:cubicBezTo>
                  <a:cubicBezTo>
                    <a:pt x="633" y="37"/>
                    <a:pt x="633" y="40"/>
                    <a:pt x="635" y="43"/>
                  </a:cubicBezTo>
                  <a:cubicBezTo>
                    <a:pt x="637" y="47"/>
                    <a:pt x="640" y="48"/>
                    <a:pt x="643" y="48"/>
                  </a:cubicBezTo>
                  <a:cubicBezTo>
                    <a:pt x="645" y="48"/>
                    <a:pt x="647" y="47"/>
                    <a:pt x="649" y="46"/>
                  </a:cubicBezTo>
                  <a:cubicBezTo>
                    <a:pt x="651" y="45"/>
                    <a:pt x="652" y="43"/>
                    <a:pt x="654" y="40"/>
                  </a:cubicBezTo>
                  <a:cubicBezTo>
                    <a:pt x="654" y="40"/>
                    <a:pt x="654" y="40"/>
                    <a:pt x="654" y="40"/>
                  </a:cubicBezTo>
                  <a:close/>
                  <a:moveTo>
                    <a:pt x="668" y="31"/>
                  </a:moveTo>
                  <a:cubicBezTo>
                    <a:pt x="668" y="37"/>
                    <a:pt x="669" y="40"/>
                    <a:pt x="671" y="43"/>
                  </a:cubicBezTo>
                  <a:cubicBezTo>
                    <a:pt x="674" y="46"/>
                    <a:pt x="677" y="48"/>
                    <a:pt x="680" y="48"/>
                  </a:cubicBezTo>
                  <a:cubicBezTo>
                    <a:pt x="682" y="48"/>
                    <a:pt x="684" y="47"/>
                    <a:pt x="685" y="46"/>
                  </a:cubicBezTo>
                  <a:cubicBezTo>
                    <a:pt x="687" y="45"/>
                    <a:pt x="688" y="43"/>
                    <a:pt x="689" y="39"/>
                  </a:cubicBezTo>
                  <a:cubicBezTo>
                    <a:pt x="691" y="40"/>
                    <a:pt x="691" y="40"/>
                    <a:pt x="691" y="40"/>
                  </a:cubicBezTo>
                  <a:cubicBezTo>
                    <a:pt x="690" y="43"/>
                    <a:pt x="689" y="47"/>
                    <a:pt x="686" y="49"/>
                  </a:cubicBezTo>
                  <a:cubicBezTo>
                    <a:pt x="684" y="52"/>
                    <a:pt x="681" y="53"/>
                    <a:pt x="677" y="53"/>
                  </a:cubicBezTo>
                  <a:cubicBezTo>
                    <a:pt x="673" y="53"/>
                    <a:pt x="670" y="52"/>
                    <a:pt x="667" y="49"/>
                  </a:cubicBezTo>
                  <a:cubicBezTo>
                    <a:pt x="664" y="45"/>
                    <a:pt x="663" y="41"/>
                    <a:pt x="663" y="36"/>
                  </a:cubicBezTo>
                  <a:cubicBezTo>
                    <a:pt x="663" y="30"/>
                    <a:pt x="665" y="25"/>
                    <a:pt x="667" y="22"/>
                  </a:cubicBezTo>
                  <a:cubicBezTo>
                    <a:pt x="670" y="19"/>
                    <a:pt x="674" y="17"/>
                    <a:pt x="678" y="17"/>
                  </a:cubicBezTo>
                  <a:cubicBezTo>
                    <a:pt x="682" y="17"/>
                    <a:pt x="685" y="19"/>
                    <a:pt x="687" y="21"/>
                  </a:cubicBezTo>
                  <a:cubicBezTo>
                    <a:pt x="690" y="23"/>
                    <a:pt x="691" y="27"/>
                    <a:pt x="691" y="31"/>
                  </a:cubicBezTo>
                  <a:cubicBezTo>
                    <a:pt x="668" y="31"/>
                    <a:pt x="668" y="31"/>
                    <a:pt x="668" y="31"/>
                  </a:cubicBezTo>
                  <a:close/>
                  <a:moveTo>
                    <a:pt x="668" y="29"/>
                  </a:moveTo>
                  <a:cubicBezTo>
                    <a:pt x="683" y="29"/>
                    <a:pt x="683" y="29"/>
                    <a:pt x="683" y="29"/>
                  </a:cubicBezTo>
                  <a:cubicBezTo>
                    <a:pt x="683" y="27"/>
                    <a:pt x="683" y="26"/>
                    <a:pt x="682" y="25"/>
                  </a:cubicBezTo>
                  <a:cubicBezTo>
                    <a:pt x="682" y="24"/>
                    <a:pt x="681" y="23"/>
                    <a:pt x="679" y="22"/>
                  </a:cubicBezTo>
                  <a:cubicBezTo>
                    <a:pt x="678" y="21"/>
                    <a:pt x="677" y="21"/>
                    <a:pt x="676" y="21"/>
                  </a:cubicBezTo>
                  <a:cubicBezTo>
                    <a:pt x="674" y="21"/>
                    <a:pt x="672" y="21"/>
                    <a:pt x="671" y="23"/>
                  </a:cubicBezTo>
                  <a:cubicBezTo>
                    <a:pt x="669" y="24"/>
                    <a:pt x="668" y="27"/>
                    <a:pt x="668" y="29"/>
                  </a:cubicBezTo>
                  <a:close/>
                  <a:moveTo>
                    <a:pt x="731" y="48"/>
                  </a:moveTo>
                  <a:cubicBezTo>
                    <a:pt x="728" y="51"/>
                    <a:pt x="726" y="52"/>
                    <a:pt x="725" y="53"/>
                  </a:cubicBezTo>
                  <a:cubicBezTo>
                    <a:pt x="724" y="53"/>
                    <a:pt x="722" y="53"/>
                    <a:pt x="721" y="53"/>
                  </a:cubicBezTo>
                  <a:cubicBezTo>
                    <a:pt x="719" y="53"/>
                    <a:pt x="717" y="53"/>
                    <a:pt x="715" y="51"/>
                  </a:cubicBezTo>
                  <a:cubicBezTo>
                    <a:pt x="714" y="49"/>
                    <a:pt x="713" y="47"/>
                    <a:pt x="713" y="45"/>
                  </a:cubicBezTo>
                  <a:cubicBezTo>
                    <a:pt x="713" y="43"/>
                    <a:pt x="714" y="41"/>
                    <a:pt x="715" y="40"/>
                  </a:cubicBezTo>
                  <a:cubicBezTo>
                    <a:pt x="715" y="39"/>
                    <a:pt x="717" y="37"/>
                    <a:pt x="720" y="35"/>
                  </a:cubicBezTo>
                  <a:cubicBezTo>
                    <a:pt x="722" y="34"/>
                    <a:pt x="726" y="32"/>
                    <a:pt x="732" y="30"/>
                  </a:cubicBezTo>
                  <a:cubicBezTo>
                    <a:pt x="732" y="29"/>
                    <a:pt x="732" y="29"/>
                    <a:pt x="732" y="29"/>
                  </a:cubicBezTo>
                  <a:cubicBezTo>
                    <a:pt x="732" y="25"/>
                    <a:pt x="731" y="23"/>
                    <a:pt x="730" y="22"/>
                  </a:cubicBezTo>
                  <a:cubicBezTo>
                    <a:pt x="729" y="21"/>
                    <a:pt x="728" y="20"/>
                    <a:pt x="726" y="20"/>
                  </a:cubicBezTo>
                  <a:cubicBezTo>
                    <a:pt x="724" y="20"/>
                    <a:pt x="723" y="20"/>
                    <a:pt x="722" y="21"/>
                  </a:cubicBezTo>
                  <a:cubicBezTo>
                    <a:pt x="721" y="22"/>
                    <a:pt x="721" y="23"/>
                    <a:pt x="721" y="24"/>
                  </a:cubicBezTo>
                  <a:cubicBezTo>
                    <a:pt x="721" y="26"/>
                    <a:pt x="721" y="26"/>
                    <a:pt x="721" y="26"/>
                  </a:cubicBezTo>
                  <a:cubicBezTo>
                    <a:pt x="721" y="27"/>
                    <a:pt x="721" y="28"/>
                    <a:pt x="720" y="29"/>
                  </a:cubicBezTo>
                  <a:cubicBezTo>
                    <a:pt x="720" y="29"/>
                    <a:pt x="719" y="29"/>
                    <a:pt x="718" y="29"/>
                  </a:cubicBezTo>
                  <a:cubicBezTo>
                    <a:pt x="717" y="29"/>
                    <a:pt x="717" y="29"/>
                    <a:pt x="716" y="29"/>
                  </a:cubicBezTo>
                  <a:cubicBezTo>
                    <a:pt x="716" y="28"/>
                    <a:pt x="715" y="27"/>
                    <a:pt x="715" y="26"/>
                  </a:cubicBezTo>
                  <a:cubicBezTo>
                    <a:pt x="715" y="24"/>
                    <a:pt x="717" y="22"/>
                    <a:pt x="719" y="20"/>
                  </a:cubicBezTo>
                  <a:cubicBezTo>
                    <a:pt x="721" y="18"/>
                    <a:pt x="724" y="17"/>
                    <a:pt x="727" y="17"/>
                  </a:cubicBezTo>
                  <a:cubicBezTo>
                    <a:pt x="730" y="17"/>
                    <a:pt x="733" y="17"/>
                    <a:pt x="735" y="19"/>
                  </a:cubicBezTo>
                  <a:cubicBezTo>
                    <a:pt x="736" y="19"/>
                    <a:pt x="737" y="21"/>
                    <a:pt x="738" y="22"/>
                  </a:cubicBezTo>
                  <a:cubicBezTo>
                    <a:pt x="738" y="23"/>
                    <a:pt x="739" y="25"/>
                    <a:pt x="739" y="29"/>
                  </a:cubicBezTo>
                  <a:cubicBezTo>
                    <a:pt x="739" y="40"/>
                    <a:pt x="739" y="40"/>
                    <a:pt x="739" y="40"/>
                  </a:cubicBezTo>
                  <a:cubicBezTo>
                    <a:pt x="739" y="43"/>
                    <a:pt x="739" y="45"/>
                    <a:pt x="739" y="46"/>
                  </a:cubicBezTo>
                  <a:cubicBezTo>
                    <a:pt x="739" y="47"/>
                    <a:pt x="739" y="47"/>
                    <a:pt x="739" y="48"/>
                  </a:cubicBezTo>
                  <a:cubicBezTo>
                    <a:pt x="739" y="48"/>
                    <a:pt x="739" y="48"/>
                    <a:pt x="740" y="48"/>
                  </a:cubicBezTo>
                  <a:cubicBezTo>
                    <a:pt x="740" y="48"/>
                    <a:pt x="741" y="48"/>
                    <a:pt x="741" y="48"/>
                  </a:cubicBezTo>
                  <a:cubicBezTo>
                    <a:pt x="741" y="47"/>
                    <a:pt x="743" y="47"/>
                    <a:pt x="744" y="45"/>
                  </a:cubicBezTo>
                  <a:cubicBezTo>
                    <a:pt x="744" y="47"/>
                    <a:pt x="744" y="47"/>
                    <a:pt x="744" y="47"/>
                  </a:cubicBezTo>
                  <a:cubicBezTo>
                    <a:pt x="741" y="51"/>
                    <a:pt x="739" y="53"/>
                    <a:pt x="736" y="53"/>
                  </a:cubicBezTo>
                  <a:cubicBezTo>
                    <a:pt x="735" y="53"/>
                    <a:pt x="734" y="52"/>
                    <a:pt x="733" y="51"/>
                  </a:cubicBezTo>
                  <a:cubicBezTo>
                    <a:pt x="732" y="51"/>
                    <a:pt x="731" y="50"/>
                    <a:pt x="731" y="48"/>
                  </a:cubicBezTo>
                  <a:close/>
                  <a:moveTo>
                    <a:pt x="731" y="45"/>
                  </a:moveTo>
                  <a:cubicBezTo>
                    <a:pt x="731" y="33"/>
                    <a:pt x="731" y="33"/>
                    <a:pt x="731" y="33"/>
                  </a:cubicBezTo>
                  <a:cubicBezTo>
                    <a:pt x="728" y="34"/>
                    <a:pt x="725" y="35"/>
                    <a:pt x="725" y="36"/>
                  </a:cubicBezTo>
                  <a:cubicBezTo>
                    <a:pt x="723" y="37"/>
                    <a:pt x="721" y="38"/>
                    <a:pt x="721" y="39"/>
                  </a:cubicBezTo>
                  <a:cubicBezTo>
                    <a:pt x="720" y="41"/>
                    <a:pt x="719" y="42"/>
                    <a:pt x="719" y="43"/>
                  </a:cubicBezTo>
                  <a:cubicBezTo>
                    <a:pt x="719" y="45"/>
                    <a:pt x="720" y="47"/>
                    <a:pt x="721" y="48"/>
                  </a:cubicBezTo>
                  <a:cubicBezTo>
                    <a:pt x="722" y="49"/>
                    <a:pt x="723" y="49"/>
                    <a:pt x="725" y="49"/>
                  </a:cubicBezTo>
                  <a:cubicBezTo>
                    <a:pt x="726" y="49"/>
                    <a:pt x="729" y="48"/>
                    <a:pt x="731" y="45"/>
                  </a:cubicBezTo>
                  <a:close/>
                  <a:moveTo>
                    <a:pt x="759" y="25"/>
                  </a:moveTo>
                  <a:cubicBezTo>
                    <a:pt x="763" y="20"/>
                    <a:pt x="766" y="18"/>
                    <a:pt x="769" y="18"/>
                  </a:cubicBezTo>
                  <a:cubicBezTo>
                    <a:pt x="771" y="18"/>
                    <a:pt x="773" y="18"/>
                    <a:pt x="774" y="19"/>
                  </a:cubicBezTo>
                  <a:cubicBezTo>
                    <a:pt x="775" y="20"/>
                    <a:pt x="777" y="21"/>
                    <a:pt x="777" y="23"/>
                  </a:cubicBezTo>
                  <a:cubicBezTo>
                    <a:pt x="778" y="25"/>
                    <a:pt x="778" y="27"/>
                    <a:pt x="778" y="30"/>
                  </a:cubicBezTo>
                  <a:cubicBezTo>
                    <a:pt x="778" y="45"/>
                    <a:pt x="778" y="45"/>
                    <a:pt x="778" y="45"/>
                  </a:cubicBezTo>
                  <a:cubicBezTo>
                    <a:pt x="778" y="47"/>
                    <a:pt x="778" y="48"/>
                    <a:pt x="779" y="49"/>
                  </a:cubicBezTo>
                  <a:cubicBezTo>
                    <a:pt x="779" y="50"/>
                    <a:pt x="779" y="50"/>
                    <a:pt x="780" y="51"/>
                  </a:cubicBezTo>
                  <a:cubicBezTo>
                    <a:pt x="780" y="51"/>
                    <a:pt x="781" y="51"/>
                    <a:pt x="783" y="51"/>
                  </a:cubicBezTo>
                  <a:cubicBezTo>
                    <a:pt x="783" y="52"/>
                    <a:pt x="783" y="52"/>
                    <a:pt x="783" y="52"/>
                  </a:cubicBezTo>
                  <a:cubicBezTo>
                    <a:pt x="767" y="52"/>
                    <a:pt x="767" y="52"/>
                    <a:pt x="767" y="52"/>
                  </a:cubicBezTo>
                  <a:cubicBezTo>
                    <a:pt x="767" y="51"/>
                    <a:pt x="767" y="51"/>
                    <a:pt x="767" y="51"/>
                  </a:cubicBezTo>
                  <a:cubicBezTo>
                    <a:pt x="768" y="51"/>
                    <a:pt x="768" y="51"/>
                    <a:pt x="768" y="51"/>
                  </a:cubicBezTo>
                  <a:cubicBezTo>
                    <a:pt x="769" y="51"/>
                    <a:pt x="770" y="51"/>
                    <a:pt x="771" y="50"/>
                  </a:cubicBezTo>
                  <a:cubicBezTo>
                    <a:pt x="772" y="50"/>
                    <a:pt x="772" y="49"/>
                    <a:pt x="772" y="48"/>
                  </a:cubicBezTo>
                  <a:cubicBezTo>
                    <a:pt x="772" y="48"/>
                    <a:pt x="772" y="47"/>
                    <a:pt x="772" y="45"/>
                  </a:cubicBezTo>
                  <a:cubicBezTo>
                    <a:pt x="772" y="31"/>
                    <a:pt x="772" y="31"/>
                    <a:pt x="772" y="31"/>
                  </a:cubicBezTo>
                  <a:cubicBezTo>
                    <a:pt x="772" y="27"/>
                    <a:pt x="772" y="25"/>
                    <a:pt x="771" y="24"/>
                  </a:cubicBezTo>
                  <a:cubicBezTo>
                    <a:pt x="770" y="23"/>
                    <a:pt x="769" y="22"/>
                    <a:pt x="767" y="22"/>
                  </a:cubicBezTo>
                  <a:cubicBezTo>
                    <a:pt x="764" y="22"/>
                    <a:pt x="761" y="23"/>
                    <a:pt x="759" y="27"/>
                  </a:cubicBezTo>
                  <a:cubicBezTo>
                    <a:pt x="759" y="45"/>
                    <a:pt x="759" y="45"/>
                    <a:pt x="759" y="45"/>
                  </a:cubicBezTo>
                  <a:cubicBezTo>
                    <a:pt x="759" y="47"/>
                    <a:pt x="759" y="48"/>
                    <a:pt x="759" y="49"/>
                  </a:cubicBezTo>
                  <a:cubicBezTo>
                    <a:pt x="759" y="50"/>
                    <a:pt x="760" y="50"/>
                    <a:pt x="760" y="51"/>
                  </a:cubicBezTo>
                  <a:cubicBezTo>
                    <a:pt x="761" y="51"/>
                    <a:pt x="762" y="51"/>
                    <a:pt x="764" y="51"/>
                  </a:cubicBezTo>
                  <a:cubicBezTo>
                    <a:pt x="764" y="52"/>
                    <a:pt x="764" y="52"/>
                    <a:pt x="764" y="52"/>
                  </a:cubicBezTo>
                  <a:cubicBezTo>
                    <a:pt x="748" y="52"/>
                    <a:pt x="748" y="52"/>
                    <a:pt x="748" y="52"/>
                  </a:cubicBezTo>
                  <a:cubicBezTo>
                    <a:pt x="748" y="51"/>
                    <a:pt x="748" y="51"/>
                    <a:pt x="748" y="51"/>
                  </a:cubicBezTo>
                  <a:cubicBezTo>
                    <a:pt x="749" y="51"/>
                    <a:pt x="749" y="51"/>
                    <a:pt x="749" y="51"/>
                  </a:cubicBezTo>
                  <a:cubicBezTo>
                    <a:pt x="750" y="51"/>
                    <a:pt x="751" y="51"/>
                    <a:pt x="752" y="50"/>
                  </a:cubicBezTo>
                  <a:cubicBezTo>
                    <a:pt x="752" y="49"/>
                    <a:pt x="753" y="47"/>
                    <a:pt x="753" y="45"/>
                  </a:cubicBezTo>
                  <a:cubicBezTo>
                    <a:pt x="753" y="32"/>
                    <a:pt x="753" y="32"/>
                    <a:pt x="753" y="32"/>
                  </a:cubicBezTo>
                  <a:cubicBezTo>
                    <a:pt x="753" y="28"/>
                    <a:pt x="753" y="25"/>
                    <a:pt x="752" y="24"/>
                  </a:cubicBezTo>
                  <a:cubicBezTo>
                    <a:pt x="752" y="23"/>
                    <a:pt x="752" y="23"/>
                    <a:pt x="751" y="22"/>
                  </a:cubicBezTo>
                  <a:cubicBezTo>
                    <a:pt x="751" y="22"/>
                    <a:pt x="751" y="22"/>
                    <a:pt x="750" y="22"/>
                  </a:cubicBezTo>
                  <a:cubicBezTo>
                    <a:pt x="749" y="22"/>
                    <a:pt x="748" y="22"/>
                    <a:pt x="747" y="22"/>
                  </a:cubicBezTo>
                  <a:cubicBezTo>
                    <a:pt x="747" y="21"/>
                    <a:pt x="747" y="21"/>
                    <a:pt x="747" y="21"/>
                  </a:cubicBezTo>
                  <a:cubicBezTo>
                    <a:pt x="757" y="17"/>
                    <a:pt x="757" y="17"/>
                    <a:pt x="757" y="17"/>
                  </a:cubicBezTo>
                  <a:cubicBezTo>
                    <a:pt x="759" y="17"/>
                    <a:pt x="759" y="17"/>
                    <a:pt x="759" y="17"/>
                  </a:cubicBezTo>
                  <a:cubicBezTo>
                    <a:pt x="759" y="25"/>
                    <a:pt x="759" y="25"/>
                    <a:pt x="759" y="25"/>
                  </a:cubicBezTo>
                  <a:close/>
                  <a:moveTo>
                    <a:pt x="812" y="49"/>
                  </a:moveTo>
                  <a:cubicBezTo>
                    <a:pt x="811" y="51"/>
                    <a:pt x="809" y="52"/>
                    <a:pt x="807" y="53"/>
                  </a:cubicBezTo>
                  <a:cubicBezTo>
                    <a:pt x="806" y="53"/>
                    <a:pt x="804" y="54"/>
                    <a:pt x="803" y="54"/>
                  </a:cubicBezTo>
                  <a:cubicBezTo>
                    <a:pt x="799" y="54"/>
                    <a:pt x="796" y="52"/>
                    <a:pt x="793" y="49"/>
                  </a:cubicBezTo>
                  <a:cubicBezTo>
                    <a:pt x="791" y="46"/>
                    <a:pt x="789" y="42"/>
                    <a:pt x="789" y="37"/>
                  </a:cubicBezTo>
                  <a:cubicBezTo>
                    <a:pt x="789" y="32"/>
                    <a:pt x="791" y="28"/>
                    <a:pt x="794" y="24"/>
                  </a:cubicBezTo>
                  <a:cubicBezTo>
                    <a:pt x="797" y="20"/>
                    <a:pt x="801" y="18"/>
                    <a:pt x="805" y="18"/>
                  </a:cubicBezTo>
                  <a:cubicBezTo>
                    <a:pt x="808" y="18"/>
                    <a:pt x="810" y="19"/>
                    <a:pt x="812" y="21"/>
                  </a:cubicBezTo>
                  <a:cubicBezTo>
                    <a:pt x="812" y="14"/>
                    <a:pt x="812" y="14"/>
                    <a:pt x="812" y="14"/>
                  </a:cubicBezTo>
                  <a:cubicBezTo>
                    <a:pt x="812" y="10"/>
                    <a:pt x="812" y="8"/>
                    <a:pt x="812" y="7"/>
                  </a:cubicBezTo>
                  <a:cubicBezTo>
                    <a:pt x="812" y="6"/>
                    <a:pt x="811" y="5"/>
                    <a:pt x="811" y="5"/>
                  </a:cubicBezTo>
                  <a:cubicBezTo>
                    <a:pt x="811" y="5"/>
                    <a:pt x="810" y="5"/>
                    <a:pt x="809" y="5"/>
                  </a:cubicBezTo>
                  <a:cubicBezTo>
                    <a:pt x="809" y="5"/>
                    <a:pt x="808" y="5"/>
                    <a:pt x="807" y="5"/>
                  </a:cubicBezTo>
                  <a:cubicBezTo>
                    <a:pt x="807" y="4"/>
                    <a:pt x="807" y="4"/>
                    <a:pt x="807" y="4"/>
                  </a:cubicBezTo>
                  <a:cubicBezTo>
                    <a:pt x="816" y="0"/>
                    <a:pt x="816" y="0"/>
                    <a:pt x="816" y="0"/>
                  </a:cubicBezTo>
                  <a:cubicBezTo>
                    <a:pt x="818" y="0"/>
                    <a:pt x="818" y="0"/>
                    <a:pt x="818" y="0"/>
                  </a:cubicBezTo>
                  <a:cubicBezTo>
                    <a:pt x="818" y="39"/>
                    <a:pt x="818" y="39"/>
                    <a:pt x="818" y="39"/>
                  </a:cubicBezTo>
                  <a:cubicBezTo>
                    <a:pt x="818" y="43"/>
                    <a:pt x="818" y="45"/>
                    <a:pt x="818" y="46"/>
                  </a:cubicBezTo>
                  <a:cubicBezTo>
                    <a:pt x="818" y="47"/>
                    <a:pt x="819" y="48"/>
                    <a:pt x="819" y="48"/>
                  </a:cubicBezTo>
                  <a:cubicBezTo>
                    <a:pt x="819" y="49"/>
                    <a:pt x="820" y="49"/>
                    <a:pt x="820" y="49"/>
                  </a:cubicBezTo>
                  <a:cubicBezTo>
                    <a:pt x="821" y="49"/>
                    <a:pt x="822" y="48"/>
                    <a:pt x="823" y="48"/>
                  </a:cubicBezTo>
                  <a:cubicBezTo>
                    <a:pt x="823" y="49"/>
                    <a:pt x="823" y="49"/>
                    <a:pt x="823" y="49"/>
                  </a:cubicBezTo>
                  <a:cubicBezTo>
                    <a:pt x="813" y="53"/>
                    <a:pt x="813" y="53"/>
                    <a:pt x="813" y="53"/>
                  </a:cubicBezTo>
                  <a:cubicBezTo>
                    <a:pt x="812" y="53"/>
                    <a:pt x="812" y="53"/>
                    <a:pt x="812" y="53"/>
                  </a:cubicBezTo>
                  <a:cubicBezTo>
                    <a:pt x="812" y="49"/>
                    <a:pt x="812" y="49"/>
                    <a:pt x="812" y="49"/>
                  </a:cubicBezTo>
                  <a:close/>
                  <a:moveTo>
                    <a:pt x="812" y="46"/>
                  </a:moveTo>
                  <a:cubicBezTo>
                    <a:pt x="812" y="29"/>
                    <a:pt x="812" y="29"/>
                    <a:pt x="812" y="29"/>
                  </a:cubicBezTo>
                  <a:cubicBezTo>
                    <a:pt x="812" y="27"/>
                    <a:pt x="812" y="25"/>
                    <a:pt x="811" y="24"/>
                  </a:cubicBezTo>
                  <a:cubicBezTo>
                    <a:pt x="810" y="23"/>
                    <a:pt x="809" y="22"/>
                    <a:pt x="808" y="21"/>
                  </a:cubicBezTo>
                  <a:cubicBezTo>
                    <a:pt x="807" y="20"/>
                    <a:pt x="806" y="20"/>
                    <a:pt x="805" y="20"/>
                  </a:cubicBezTo>
                  <a:cubicBezTo>
                    <a:pt x="803" y="20"/>
                    <a:pt x="801" y="21"/>
                    <a:pt x="799" y="23"/>
                  </a:cubicBezTo>
                  <a:cubicBezTo>
                    <a:pt x="797" y="25"/>
                    <a:pt x="796" y="29"/>
                    <a:pt x="796" y="34"/>
                  </a:cubicBezTo>
                  <a:cubicBezTo>
                    <a:pt x="796" y="39"/>
                    <a:pt x="797" y="43"/>
                    <a:pt x="799" y="45"/>
                  </a:cubicBezTo>
                  <a:cubicBezTo>
                    <a:pt x="801" y="48"/>
                    <a:pt x="803" y="49"/>
                    <a:pt x="806" y="49"/>
                  </a:cubicBezTo>
                  <a:cubicBezTo>
                    <a:pt x="808" y="50"/>
                    <a:pt x="810" y="49"/>
                    <a:pt x="812" y="46"/>
                  </a:cubicBezTo>
                  <a:close/>
                  <a:moveTo>
                    <a:pt x="883" y="3"/>
                  </a:moveTo>
                  <a:cubicBezTo>
                    <a:pt x="883" y="14"/>
                    <a:pt x="883" y="14"/>
                    <a:pt x="883" y="14"/>
                  </a:cubicBezTo>
                  <a:cubicBezTo>
                    <a:pt x="882" y="14"/>
                    <a:pt x="882" y="14"/>
                    <a:pt x="882" y="14"/>
                  </a:cubicBezTo>
                  <a:cubicBezTo>
                    <a:pt x="882" y="12"/>
                    <a:pt x="881" y="11"/>
                    <a:pt x="881" y="10"/>
                  </a:cubicBezTo>
                  <a:cubicBezTo>
                    <a:pt x="880" y="8"/>
                    <a:pt x="879" y="7"/>
                    <a:pt x="878" y="7"/>
                  </a:cubicBezTo>
                  <a:cubicBezTo>
                    <a:pt x="877" y="6"/>
                    <a:pt x="875" y="5"/>
                    <a:pt x="873" y="5"/>
                  </a:cubicBezTo>
                  <a:cubicBezTo>
                    <a:pt x="867" y="5"/>
                    <a:pt x="867" y="5"/>
                    <a:pt x="867" y="5"/>
                  </a:cubicBezTo>
                  <a:cubicBezTo>
                    <a:pt x="867" y="44"/>
                    <a:pt x="867" y="44"/>
                    <a:pt x="867" y="44"/>
                  </a:cubicBezTo>
                  <a:cubicBezTo>
                    <a:pt x="867" y="47"/>
                    <a:pt x="867" y="49"/>
                    <a:pt x="867" y="49"/>
                  </a:cubicBezTo>
                  <a:cubicBezTo>
                    <a:pt x="868" y="51"/>
                    <a:pt x="870" y="51"/>
                    <a:pt x="871" y="51"/>
                  </a:cubicBezTo>
                  <a:cubicBezTo>
                    <a:pt x="873" y="51"/>
                    <a:pt x="873" y="51"/>
                    <a:pt x="873" y="51"/>
                  </a:cubicBezTo>
                  <a:cubicBezTo>
                    <a:pt x="873" y="52"/>
                    <a:pt x="873" y="52"/>
                    <a:pt x="873" y="52"/>
                  </a:cubicBezTo>
                  <a:cubicBezTo>
                    <a:pt x="853" y="52"/>
                    <a:pt x="853" y="52"/>
                    <a:pt x="853" y="52"/>
                  </a:cubicBezTo>
                  <a:cubicBezTo>
                    <a:pt x="853" y="51"/>
                    <a:pt x="853" y="51"/>
                    <a:pt x="853" y="51"/>
                  </a:cubicBezTo>
                  <a:cubicBezTo>
                    <a:pt x="854" y="51"/>
                    <a:pt x="854" y="51"/>
                    <a:pt x="854" y="51"/>
                  </a:cubicBezTo>
                  <a:cubicBezTo>
                    <a:pt x="856" y="51"/>
                    <a:pt x="858" y="50"/>
                    <a:pt x="859" y="49"/>
                  </a:cubicBezTo>
                  <a:cubicBezTo>
                    <a:pt x="859" y="48"/>
                    <a:pt x="859" y="47"/>
                    <a:pt x="859" y="43"/>
                  </a:cubicBezTo>
                  <a:cubicBezTo>
                    <a:pt x="859" y="5"/>
                    <a:pt x="859" y="5"/>
                    <a:pt x="859" y="5"/>
                  </a:cubicBezTo>
                  <a:cubicBezTo>
                    <a:pt x="853" y="5"/>
                    <a:pt x="853" y="5"/>
                    <a:pt x="853" y="5"/>
                  </a:cubicBezTo>
                  <a:cubicBezTo>
                    <a:pt x="851" y="5"/>
                    <a:pt x="849" y="5"/>
                    <a:pt x="849" y="6"/>
                  </a:cubicBezTo>
                  <a:cubicBezTo>
                    <a:pt x="847" y="6"/>
                    <a:pt x="846" y="7"/>
                    <a:pt x="845" y="9"/>
                  </a:cubicBezTo>
                  <a:cubicBezTo>
                    <a:pt x="845" y="10"/>
                    <a:pt x="844" y="12"/>
                    <a:pt x="844" y="14"/>
                  </a:cubicBezTo>
                  <a:cubicBezTo>
                    <a:pt x="843" y="14"/>
                    <a:pt x="843" y="14"/>
                    <a:pt x="843" y="14"/>
                  </a:cubicBezTo>
                  <a:cubicBezTo>
                    <a:pt x="843" y="3"/>
                    <a:pt x="843" y="3"/>
                    <a:pt x="843" y="3"/>
                  </a:cubicBezTo>
                  <a:cubicBezTo>
                    <a:pt x="883" y="3"/>
                    <a:pt x="883" y="3"/>
                    <a:pt x="883" y="3"/>
                  </a:cubicBezTo>
                  <a:close/>
                  <a:moveTo>
                    <a:pt x="891" y="31"/>
                  </a:moveTo>
                  <a:cubicBezTo>
                    <a:pt x="891" y="37"/>
                    <a:pt x="893" y="40"/>
                    <a:pt x="895" y="43"/>
                  </a:cubicBezTo>
                  <a:cubicBezTo>
                    <a:pt x="897" y="46"/>
                    <a:pt x="900" y="48"/>
                    <a:pt x="903" y="48"/>
                  </a:cubicBezTo>
                  <a:cubicBezTo>
                    <a:pt x="905" y="48"/>
                    <a:pt x="907" y="47"/>
                    <a:pt x="909" y="46"/>
                  </a:cubicBezTo>
                  <a:cubicBezTo>
                    <a:pt x="911" y="45"/>
                    <a:pt x="912" y="43"/>
                    <a:pt x="913" y="39"/>
                  </a:cubicBezTo>
                  <a:cubicBezTo>
                    <a:pt x="914" y="40"/>
                    <a:pt x="914" y="40"/>
                    <a:pt x="914" y="40"/>
                  </a:cubicBezTo>
                  <a:cubicBezTo>
                    <a:pt x="914" y="43"/>
                    <a:pt x="912" y="47"/>
                    <a:pt x="910" y="49"/>
                  </a:cubicBezTo>
                  <a:cubicBezTo>
                    <a:pt x="907" y="52"/>
                    <a:pt x="904" y="53"/>
                    <a:pt x="901" y="53"/>
                  </a:cubicBezTo>
                  <a:cubicBezTo>
                    <a:pt x="897" y="53"/>
                    <a:pt x="893" y="52"/>
                    <a:pt x="891" y="49"/>
                  </a:cubicBezTo>
                  <a:cubicBezTo>
                    <a:pt x="888" y="45"/>
                    <a:pt x="887" y="41"/>
                    <a:pt x="887" y="36"/>
                  </a:cubicBezTo>
                  <a:cubicBezTo>
                    <a:pt x="887" y="30"/>
                    <a:pt x="888" y="25"/>
                    <a:pt x="891" y="22"/>
                  </a:cubicBezTo>
                  <a:cubicBezTo>
                    <a:pt x="894" y="19"/>
                    <a:pt x="897" y="17"/>
                    <a:pt x="902" y="17"/>
                  </a:cubicBezTo>
                  <a:cubicBezTo>
                    <a:pt x="905" y="17"/>
                    <a:pt x="909" y="19"/>
                    <a:pt x="911" y="21"/>
                  </a:cubicBezTo>
                  <a:cubicBezTo>
                    <a:pt x="913" y="23"/>
                    <a:pt x="915" y="27"/>
                    <a:pt x="915" y="31"/>
                  </a:cubicBezTo>
                  <a:cubicBezTo>
                    <a:pt x="891" y="31"/>
                    <a:pt x="891" y="31"/>
                    <a:pt x="891" y="31"/>
                  </a:cubicBezTo>
                  <a:close/>
                  <a:moveTo>
                    <a:pt x="891" y="29"/>
                  </a:moveTo>
                  <a:cubicBezTo>
                    <a:pt x="907" y="29"/>
                    <a:pt x="907" y="29"/>
                    <a:pt x="907" y="29"/>
                  </a:cubicBezTo>
                  <a:cubicBezTo>
                    <a:pt x="907" y="27"/>
                    <a:pt x="906" y="26"/>
                    <a:pt x="906" y="25"/>
                  </a:cubicBezTo>
                  <a:cubicBezTo>
                    <a:pt x="905" y="24"/>
                    <a:pt x="904" y="23"/>
                    <a:pt x="903" y="22"/>
                  </a:cubicBezTo>
                  <a:cubicBezTo>
                    <a:pt x="902" y="21"/>
                    <a:pt x="901" y="21"/>
                    <a:pt x="899" y="21"/>
                  </a:cubicBezTo>
                  <a:cubicBezTo>
                    <a:pt x="897" y="21"/>
                    <a:pt x="896" y="21"/>
                    <a:pt x="894" y="23"/>
                  </a:cubicBezTo>
                  <a:cubicBezTo>
                    <a:pt x="893" y="24"/>
                    <a:pt x="892" y="27"/>
                    <a:pt x="891"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Freeform 35"/>
            <p:cNvSpPr>
              <a:spLocks noEditPoints="1"/>
            </p:cNvSpPr>
            <p:nvPr userDrawn="1"/>
          </p:nvSpPr>
          <p:spPr bwMode="auto">
            <a:xfrm>
              <a:off x="10679194" y="4943758"/>
              <a:ext cx="873127" cy="103187"/>
            </a:xfrm>
            <a:custGeom>
              <a:avLst/>
              <a:gdLst>
                <a:gd name="T0" fmla="*/ 23 w 586"/>
                <a:gd name="T1" fmla="*/ 21 h 69"/>
                <a:gd name="T2" fmla="*/ 8 w 586"/>
                <a:gd name="T3" fmla="*/ 24 h 69"/>
                <a:gd name="T4" fmla="*/ 45 w 586"/>
                <a:gd name="T5" fmla="*/ 26 h 69"/>
                <a:gd name="T6" fmla="*/ 66 w 586"/>
                <a:gd name="T7" fmla="*/ 52 h 69"/>
                <a:gd name="T8" fmla="*/ 58 w 586"/>
                <a:gd name="T9" fmla="*/ 46 h 69"/>
                <a:gd name="T10" fmla="*/ 46 w 586"/>
                <a:gd name="T11" fmla="*/ 50 h 69"/>
                <a:gd name="T12" fmla="*/ 40 w 586"/>
                <a:gd name="T13" fmla="*/ 46 h 69"/>
                <a:gd name="T14" fmla="*/ 45 w 586"/>
                <a:gd name="T15" fmla="*/ 1 h 69"/>
                <a:gd name="T16" fmla="*/ 106 w 586"/>
                <a:gd name="T17" fmla="*/ 52 h 69"/>
                <a:gd name="T18" fmla="*/ 98 w 586"/>
                <a:gd name="T19" fmla="*/ 46 h 69"/>
                <a:gd name="T20" fmla="*/ 90 w 586"/>
                <a:gd name="T21" fmla="*/ 52 h 69"/>
                <a:gd name="T22" fmla="*/ 78 w 586"/>
                <a:gd name="T23" fmla="*/ 25 h 69"/>
                <a:gd name="T24" fmla="*/ 132 w 586"/>
                <a:gd name="T25" fmla="*/ 19 h 69"/>
                <a:gd name="T26" fmla="*/ 118 w 586"/>
                <a:gd name="T27" fmla="*/ 28 h 69"/>
                <a:gd name="T28" fmla="*/ 133 w 586"/>
                <a:gd name="T29" fmla="*/ 52 h 69"/>
                <a:gd name="T30" fmla="*/ 169 w 586"/>
                <a:gd name="T31" fmla="*/ 52 h 69"/>
                <a:gd name="T32" fmla="*/ 161 w 586"/>
                <a:gd name="T33" fmla="*/ 15 h 69"/>
                <a:gd name="T34" fmla="*/ 167 w 586"/>
                <a:gd name="T35" fmla="*/ 1 h 69"/>
                <a:gd name="T36" fmla="*/ 181 w 586"/>
                <a:gd name="T37" fmla="*/ 38 h 69"/>
                <a:gd name="T38" fmla="*/ 189 w 586"/>
                <a:gd name="T39" fmla="*/ 47 h 69"/>
                <a:gd name="T40" fmla="*/ 222 w 586"/>
                <a:gd name="T41" fmla="*/ 31 h 69"/>
                <a:gd name="T42" fmla="*/ 252 w 586"/>
                <a:gd name="T43" fmla="*/ 24 h 69"/>
                <a:gd name="T44" fmla="*/ 228 w 586"/>
                <a:gd name="T45" fmla="*/ 44 h 69"/>
                <a:gd name="T46" fmla="*/ 249 w 586"/>
                <a:gd name="T47" fmla="*/ 64 h 69"/>
                <a:gd name="T48" fmla="*/ 223 w 586"/>
                <a:gd name="T49" fmla="*/ 48 h 69"/>
                <a:gd name="T50" fmla="*/ 240 w 586"/>
                <a:gd name="T51" fmla="*/ 39 h 69"/>
                <a:gd name="T52" fmla="*/ 238 w 586"/>
                <a:gd name="T53" fmla="*/ 66 h 69"/>
                <a:gd name="T54" fmla="*/ 274 w 586"/>
                <a:gd name="T55" fmla="*/ 21 h 69"/>
                <a:gd name="T56" fmla="*/ 286 w 586"/>
                <a:gd name="T57" fmla="*/ 21 h 69"/>
                <a:gd name="T58" fmla="*/ 290 w 586"/>
                <a:gd name="T59" fmla="*/ 25 h 69"/>
                <a:gd name="T60" fmla="*/ 267 w 586"/>
                <a:gd name="T61" fmla="*/ 62 h 69"/>
                <a:gd name="T62" fmla="*/ 258 w 586"/>
                <a:gd name="T63" fmla="*/ 20 h 69"/>
                <a:gd name="T64" fmla="*/ 319 w 586"/>
                <a:gd name="T65" fmla="*/ 49 h 69"/>
                <a:gd name="T66" fmla="*/ 322 w 586"/>
                <a:gd name="T67" fmla="*/ 34 h 69"/>
                <a:gd name="T68" fmla="*/ 368 w 586"/>
                <a:gd name="T69" fmla="*/ 45 h 69"/>
                <a:gd name="T70" fmla="*/ 360 w 586"/>
                <a:gd name="T71" fmla="*/ 52 h 69"/>
                <a:gd name="T72" fmla="*/ 364 w 586"/>
                <a:gd name="T73" fmla="*/ 8 h 69"/>
                <a:gd name="T74" fmla="*/ 378 w 586"/>
                <a:gd name="T75" fmla="*/ 6 h 69"/>
                <a:gd name="T76" fmla="*/ 377 w 586"/>
                <a:gd name="T77" fmla="*/ 22 h 69"/>
                <a:gd name="T78" fmla="*/ 408 w 586"/>
                <a:gd name="T79" fmla="*/ 16 h 69"/>
                <a:gd name="T80" fmla="*/ 433 w 586"/>
                <a:gd name="T81" fmla="*/ 52 h 69"/>
                <a:gd name="T82" fmla="*/ 435 w 586"/>
                <a:gd name="T83" fmla="*/ 6 h 69"/>
                <a:gd name="T84" fmla="*/ 476 w 586"/>
                <a:gd name="T85" fmla="*/ 20 h 69"/>
                <a:gd name="T86" fmla="*/ 468 w 586"/>
                <a:gd name="T87" fmla="*/ 54 h 69"/>
                <a:gd name="T88" fmla="*/ 472 w 586"/>
                <a:gd name="T89" fmla="*/ 24 h 69"/>
                <a:gd name="T90" fmla="*/ 466 w 586"/>
                <a:gd name="T91" fmla="*/ 54 h 69"/>
                <a:gd name="T92" fmla="*/ 454 w 586"/>
                <a:gd name="T93" fmla="*/ 6 h 69"/>
                <a:gd name="T94" fmla="*/ 502 w 586"/>
                <a:gd name="T95" fmla="*/ 5 h 69"/>
                <a:gd name="T96" fmla="*/ 502 w 586"/>
                <a:gd name="T97" fmla="*/ 46 h 69"/>
                <a:gd name="T98" fmla="*/ 495 w 586"/>
                <a:gd name="T99" fmla="*/ 50 h 69"/>
                <a:gd name="T100" fmla="*/ 500 w 586"/>
                <a:gd name="T101" fmla="*/ 19 h 69"/>
                <a:gd name="T102" fmla="*/ 544 w 586"/>
                <a:gd name="T103" fmla="*/ 50 h 69"/>
                <a:gd name="T104" fmla="*/ 538 w 586"/>
                <a:gd name="T105" fmla="*/ 49 h 69"/>
                <a:gd name="T106" fmla="*/ 526 w 586"/>
                <a:gd name="T107" fmla="*/ 52 h 69"/>
                <a:gd name="T108" fmla="*/ 518 w 586"/>
                <a:gd name="T109" fmla="*/ 33 h 69"/>
                <a:gd name="T110" fmla="*/ 524 w 586"/>
                <a:gd name="T111" fmla="*/ 26 h 69"/>
                <a:gd name="T112" fmla="*/ 574 w 586"/>
                <a:gd name="T113" fmla="*/ 31 h 69"/>
                <a:gd name="T114" fmla="*/ 560 w 586"/>
                <a:gd name="T115" fmla="*/ 30 h 69"/>
                <a:gd name="T116" fmla="*/ 580 w 586"/>
                <a:gd name="T117" fmla="*/ 41 h 69"/>
                <a:gd name="T118" fmla="*/ 575 w 586"/>
                <a:gd name="T119" fmla="*/ 52 h 69"/>
                <a:gd name="T120" fmla="*/ 566 w 586"/>
                <a:gd name="T121" fmla="*/ 5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6" h="69">
                  <a:moveTo>
                    <a:pt x="27" y="41"/>
                  </a:moveTo>
                  <a:cubicBezTo>
                    <a:pt x="26" y="45"/>
                    <a:pt x="24" y="49"/>
                    <a:pt x="22" y="51"/>
                  </a:cubicBezTo>
                  <a:cubicBezTo>
                    <a:pt x="19" y="54"/>
                    <a:pt x="16" y="55"/>
                    <a:pt x="13" y="55"/>
                  </a:cubicBezTo>
                  <a:cubicBezTo>
                    <a:pt x="10" y="55"/>
                    <a:pt x="6" y="53"/>
                    <a:pt x="4" y="50"/>
                  </a:cubicBezTo>
                  <a:cubicBezTo>
                    <a:pt x="1" y="47"/>
                    <a:pt x="0" y="42"/>
                    <a:pt x="0" y="37"/>
                  </a:cubicBezTo>
                  <a:cubicBezTo>
                    <a:pt x="0" y="32"/>
                    <a:pt x="1" y="27"/>
                    <a:pt x="4" y="24"/>
                  </a:cubicBezTo>
                  <a:cubicBezTo>
                    <a:pt x="7" y="20"/>
                    <a:pt x="11" y="18"/>
                    <a:pt x="15" y="18"/>
                  </a:cubicBezTo>
                  <a:cubicBezTo>
                    <a:pt x="18" y="18"/>
                    <a:pt x="21" y="19"/>
                    <a:pt x="23" y="21"/>
                  </a:cubicBezTo>
                  <a:cubicBezTo>
                    <a:pt x="25" y="23"/>
                    <a:pt x="26" y="25"/>
                    <a:pt x="26" y="27"/>
                  </a:cubicBezTo>
                  <a:cubicBezTo>
                    <a:pt x="26" y="28"/>
                    <a:pt x="26" y="28"/>
                    <a:pt x="26" y="29"/>
                  </a:cubicBezTo>
                  <a:cubicBezTo>
                    <a:pt x="25" y="30"/>
                    <a:pt x="24" y="30"/>
                    <a:pt x="23" y="30"/>
                  </a:cubicBezTo>
                  <a:cubicBezTo>
                    <a:pt x="22" y="30"/>
                    <a:pt x="21" y="30"/>
                    <a:pt x="20" y="28"/>
                  </a:cubicBezTo>
                  <a:cubicBezTo>
                    <a:pt x="20" y="28"/>
                    <a:pt x="19" y="27"/>
                    <a:pt x="19" y="26"/>
                  </a:cubicBezTo>
                  <a:cubicBezTo>
                    <a:pt x="19" y="24"/>
                    <a:pt x="18" y="23"/>
                    <a:pt x="18" y="22"/>
                  </a:cubicBezTo>
                  <a:cubicBezTo>
                    <a:pt x="17" y="22"/>
                    <a:pt x="16" y="21"/>
                    <a:pt x="14" y="21"/>
                  </a:cubicBezTo>
                  <a:cubicBezTo>
                    <a:pt x="12" y="21"/>
                    <a:pt x="10" y="22"/>
                    <a:pt x="8" y="24"/>
                  </a:cubicBezTo>
                  <a:cubicBezTo>
                    <a:pt x="6" y="26"/>
                    <a:pt x="6" y="30"/>
                    <a:pt x="6" y="34"/>
                  </a:cubicBezTo>
                  <a:cubicBezTo>
                    <a:pt x="6" y="38"/>
                    <a:pt x="6" y="41"/>
                    <a:pt x="8" y="44"/>
                  </a:cubicBezTo>
                  <a:cubicBezTo>
                    <a:pt x="10" y="48"/>
                    <a:pt x="13" y="49"/>
                    <a:pt x="16" y="49"/>
                  </a:cubicBezTo>
                  <a:cubicBezTo>
                    <a:pt x="18" y="49"/>
                    <a:pt x="20" y="48"/>
                    <a:pt x="22" y="47"/>
                  </a:cubicBezTo>
                  <a:cubicBezTo>
                    <a:pt x="24" y="46"/>
                    <a:pt x="25" y="44"/>
                    <a:pt x="27" y="41"/>
                  </a:cubicBezTo>
                  <a:cubicBezTo>
                    <a:pt x="27" y="41"/>
                    <a:pt x="27" y="41"/>
                    <a:pt x="27" y="41"/>
                  </a:cubicBezTo>
                  <a:close/>
                  <a:moveTo>
                    <a:pt x="45" y="1"/>
                  </a:moveTo>
                  <a:cubicBezTo>
                    <a:pt x="45" y="26"/>
                    <a:pt x="45" y="26"/>
                    <a:pt x="45" y="26"/>
                  </a:cubicBezTo>
                  <a:cubicBezTo>
                    <a:pt x="48" y="22"/>
                    <a:pt x="50" y="21"/>
                    <a:pt x="51" y="20"/>
                  </a:cubicBezTo>
                  <a:cubicBezTo>
                    <a:pt x="53" y="19"/>
                    <a:pt x="54" y="18"/>
                    <a:pt x="56" y="18"/>
                  </a:cubicBezTo>
                  <a:cubicBezTo>
                    <a:pt x="58" y="18"/>
                    <a:pt x="60" y="19"/>
                    <a:pt x="61" y="20"/>
                  </a:cubicBezTo>
                  <a:cubicBezTo>
                    <a:pt x="62" y="21"/>
                    <a:pt x="63" y="23"/>
                    <a:pt x="64" y="25"/>
                  </a:cubicBezTo>
                  <a:cubicBezTo>
                    <a:pt x="64" y="27"/>
                    <a:pt x="64" y="30"/>
                    <a:pt x="64" y="34"/>
                  </a:cubicBezTo>
                  <a:cubicBezTo>
                    <a:pt x="64" y="46"/>
                    <a:pt x="64" y="46"/>
                    <a:pt x="64" y="46"/>
                  </a:cubicBezTo>
                  <a:cubicBezTo>
                    <a:pt x="64" y="48"/>
                    <a:pt x="64" y="50"/>
                    <a:pt x="65" y="50"/>
                  </a:cubicBezTo>
                  <a:cubicBezTo>
                    <a:pt x="65" y="51"/>
                    <a:pt x="66" y="52"/>
                    <a:pt x="66" y="52"/>
                  </a:cubicBezTo>
                  <a:cubicBezTo>
                    <a:pt x="66" y="52"/>
                    <a:pt x="68" y="52"/>
                    <a:pt x="69" y="52"/>
                  </a:cubicBezTo>
                  <a:cubicBezTo>
                    <a:pt x="69" y="54"/>
                    <a:pt x="69" y="54"/>
                    <a:pt x="69" y="54"/>
                  </a:cubicBezTo>
                  <a:cubicBezTo>
                    <a:pt x="53" y="54"/>
                    <a:pt x="53" y="54"/>
                    <a:pt x="53" y="54"/>
                  </a:cubicBezTo>
                  <a:cubicBezTo>
                    <a:pt x="53" y="52"/>
                    <a:pt x="53" y="52"/>
                    <a:pt x="53" y="52"/>
                  </a:cubicBezTo>
                  <a:cubicBezTo>
                    <a:pt x="54" y="52"/>
                    <a:pt x="54" y="52"/>
                    <a:pt x="54" y="52"/>
                  </a:cubicBezTo>
                  <a:cubicBezTo>
                    <a:pt x="56" y="52"/>
                    <a:pt x="56" y="52"/>
                    <a:pt x="57" y="52"/>
                  </a:cubicBezTo>
                  <a:cubicBezTo>
                    <a:pt x="58" y="51"/>
                    <a:pt x="58" y="50"/>
                    <a:pt x="58" y="50"/>
                  </a:cubicBezTo>
                  <a:cubicBezTo>
                    <a:pt x="58" y="49"/>
                    <a:pt x="58" y="48"/>
                    <a:pt x="58" y="46"/>
                  </a:cubicBezTo>
                  <a:cubicBezTo>
                    <a:pt x="58" y="34"/>
                    <a:pt x="58" y="34"/>
                    <a:pt x="58" y="34"/>
                  </a:cubicBezTo>
                  <a:cubicBezTo>
                    <a:pt x="58" y="30"/>
                    <a:pt x="58" y="28"/>
                    <a:pt x="58" y="27"/>
                  </a:cubicBezTo>
                  <a:cubicBezTo>
                    <a:pt x="58" y="26"/>
                    <a:pt x="57" y="25"/>
                    <a:pt x="56" y="24"/>
                  </a:cubicBezTo>
                  <a:cubicBezTo>
                    <a:pt x="56" y="24"/>
                    <a:pt x="55" y="23"/>
                    <a:pt x="54" y="23"/>
                  </a:cubicBezTo>
                  <a:cubicBezTo>
                    <a:pt x="52" y="23"/>
                    <a:pt x="51" y="24"/>
                    <a:pt x="50" y="24"/>
                  </a:cubicBezTo>
                  <a:cubicBezTo>
                    <a:pt x="49" y="25"/>
                    <a:pt x="47" y="26"/>
                    <a:pt x="46" y="28"/>
                  </a:cubicBezTo>
                  <a:cubicBezTo>
                    <a:pt x="46" y="46"/>
                    <a:pt x="46" y="46"/>
                    <a:pt x="46" y="46"/>
                  </a:cubicBezTo>
                  <a:cubicBezTo>
                    <a:pt x="46" y="48"/>
                    <a:pt x="46" y="50"/>
                    <a:pt x="46" y="50"/>
                  </a:cubicBezTo>
                  <a:cubicBezTo>
                    <a:pt x="46" y="51"/>
                    <a:pt x="47" y="52"/>
                    <a:pt x="47" y="52"/>
                  </a:cubicBezTo>
                  <a:cubicBezTo>
                    <a:pt x="48" y="52"/>
                    <a:pt x="49" y="52"/>
                    <a:pt x="51" y="52"/>
                  </a:cubicBezTo>
                  <a:cubicBezTo>
                    <a:pt x="51" y="54"/>
                    <a:pt x="51" y="54"/>
                    <a:pt x="51" y="54"/>
                  </a:cubicBezTo>
                  <a:cubicBezTo>
                    <a:pt x="34" y="54"/>
                    <a:pt x="34" y="54"/>
                    <a:pt x="34" y="54"/>
                  </a:cubicBezTo>
                  <a:cubicBezTo>
                    <a:pt x="34" y="52"/>
                    <a:pt x="34" y="52"/>
                    <a:pt x="34" y="52"/>
                  </a:cubicBezTo>
                  <a:cubicBezTo>
                    <a:pt x="36" y="52"/>
                    <a:pt x="37" y="52"/>
                    <a:pt x="38" y="52"/>
                  </a:cubicBezTo>
                  <a:cubicBezTo>
                    <a:pt x="38" y="51"/>
                    <a:pt x="39" y="51"/>
                    <a:pt x="39" y="50"/>
                  </a:cubicBezTo>
                  <a:cubicBezTo>
                    <a:pt x="40" y="49"/>
                    <a:pt x="40" y="48"/>
                    <a:pt x="40" y="46"/>
                  </a:cubicBezTo>
                  <a:cubicBezTo>
                    <a:pt x="40" y="15"/>
                    <a:pt x="40" y="15"/>
                    <a:pt x="40" y="15"/>
                  </a:cubicBezTo>
                  <a:cubicBezTo>
                    <a:pt x="40" y="11"/>
                    <a:pt x="40" y="8"/>
                    <a:pt x="39" y="8"/>
                  </a:cubicBezTo>
                  <a:cubicBezTo>
                    <a:pt x="39" y="7"/>
                    <a:pt x="39" y="6"/>
                    <a:pt x="38" y="6"/>
                  </a:cubicBezTo>
                  <a:cubicBezTo>
                    <a:pt x="38" y="5"/>
                    <a:pt x="38" y="5"/>
                    <a:pt x="37" y="5"/>
                  </a:cubicBezTo>
                  <a:cubicBezTo>
                    <a:pt x="36" y="5"/>
                    <a:pt x="36" y="5"/>
                    <a:pt x="34" y="6"/>
                  </a:cubicBezTo>
                  <a:cubicBezTo>
                    <a:pt x="34" y="4"/>
                    <a:pt x="34" y="4"/>
                    <a:pt x="34" y="4"/>
                  </a:cubicBezTo>
                  <a:cubicBezTo>
                    <a:pt x="44" y="0"/>
                    <a:pt x="44" y="0"/>
                    <a:pt x="44" y="0"/>
                  </a:cubicBezTo>
                  <a:cubicBezTo>
                    <a:pt x="45" y="1"/>
                    <a:pt x="45" y="1"/>
                    <a:pt x="45" y="1"/>
                  </a:cubicBezTo>
                  <a:close/>
                  <a:moveTo>
                    <a:pt x="85" y="26"/>
                  </a:moveTo>
                  <a:cubicBezTo>
                    <a:pt x="89" y="21"/>
                    <a:pt x="92" y="19"/>
                    <a:pt x="96" y="19"/>
                  </a:cubicBezTo>
                  <a:cubicBezTo>
                    <a:pt x="97" y="19"/>
                    <a:pt x="99" y="19"/>
                    <a:pt x="100" y="20"/>
                  </a:cubicBezTo>
                  <a:cubicBezTo>
                    <a:pt x="102" y="21"/>
                    <a:pt x="103" y="22"/>
                    <a:pt x="104" y="24"/>
                  </a:cubicBezTo>
                  <a:cubicBezTo>
                    <a:pt x="104" y="26"/>
                    <a:pt x="104" y="28"/>
                    <a:pt x="104" y="31"/>
                  </a:cubicBezTo>
                  <a:cubicBezTo>
                    <a:pt x="104" y="46"/>
                    <a:pt x="104" y="46"/>
                    <a:pt x="104" y="46"/>
                  </a:cubicBezTo>
                  <a:cubicBezTo>
                    <a:pt x="104" y="48"/>
                    <a:pt x="104" y="49"/>
                    <a:pt x="105" y="50"/>
                  </a:cubicBezTo>
                  <a:cubicBezTo>
                    <a:pt x="105" y="51"/>
                    <a:pt x="106" y="51"/>
                    <a:pt x="106" y="52"/>
                  </a:cubicBezTo>
                  <a:cubicBezTo>
                    <a:pt x="106" y="52"/>
                    <a:pt x="108" y="52"/>
                    <a:pt x="109" y="52"/>
                  </a:cubicBezTo>
                  <a:cubicBezTo>
                    <a:pt x="109" y="53"/>
                    <a:pt x="109" y="53"/>
                    <a:pt x="109" y="53"/>
                  </a:cubicBezTo>
                  <a:cubicBezTo>
                    <a:pt x="93" y="53"/>
                    <a:pt x="93" y="53"/>
                    <a:pt x="93" y="53"/>
                  </a:cubicBezTo>
                  <a:cubicBezTo>
                    <a:pt x="93" y="52"/>
                    <a:pt x="93" y="52"/>
                    <a:pt x="93" y="52"/>
                  </a:cubicBezTo>
                  <a:cubicBezTo>
                    <a:pt x="94" y="52"/>
                    <a:pt x="94" y="52"/>
                    <a:pt x="94" y="52"/>
                  </a:cubicBezTo>
                  <a:cubicBezTo>
                    <a:pt x="96" y="52"/>
                    <a:pt x="96" y="52"/>
                    <a:pt x="97" y="51"/>
                  </a:cubicBezTo>
                  <a:cubicBezTo>
                    <a:pt x="98" y="51"/>
                    <a:pt x="98" y="50"/>
                    <a:pt x="98" y="49"/>
                  </a:cubicBezTo>
                  <a:cubicBezTo>
                    <a:pt x="98" y="49"/>
                    <a:pt x="98" y="48"/>
                    <a:pt x="98" y="46"/>
                  </a:cubicBezTo>
                  <a:cubicBezTo>
                    <a:pt x="98" y="32"/>
                    <a:pt x="98" y="32"/>
                    <a:pt x="98" y="32"/>
                  </a:cubicBezTo>
                  <a:cubicBezTo>
                    <a:pt x="98" y="28"/>
                    <a:pt x="98" y="26"/>
                    <a:pt x="97" y="25"/>
                  </a:cubicBezTo>
                  <a:cubicBezTo>
                    <a:pt x="96" y="24"/>
                    <a:pt x="95" y="23"/>
                    <a:pt x="93" y="23"/>
                  </a:cubicBezTo>
                  <a:cubicBezTo>
                    <a:pt x="90" y="23"/>
                    <a:pt x="88" y="24"/>
                    <a:pt x="85" y="28"/>
                  </a:cubicBezTo>
                  <a:cubicBezTo>
                    <a:pt x="85" y="46"/>
                    <a:pt x="85" y="46"/>
                    <a:pt x="85" y="46"/>
                  </a:cubicBezTo>
                  <a:cubicBezTo>
                    <a:pt x="85" y="48"/>
                    <a:pt x="85" y="49"/>
                    <a:pt x="85" y="50"/>
                  </a:cubicBezTo>
                  <a:cubicBezTo>
                    <a:pt x="86" y="51"/>
                    <a:pt x="86" y="51"/>
                    <a:pt x="86" y="52"/>
                  </a:cubicBezTo>
                  <a:cubicBezTo>
                    <a:pt x="87" y="52"/>
                    <a:pt x="88" y="52"/>
                    <a:pt x="90" y="52"/>
                  </a:cubicBezTo>
                  <a:cubicBezTo>
                    <a:pt x="90" y="53"/>
                    <a:pt x="90" y="53"/>
                    <a:pt x="90" y="53"/>
                  </a:cubicBezTo>
                  <a:cubicBezTo>
                    <a:pt x="74" y="53"/>
                    <a:pt x="74" y="53"/>
                    <a:pt x="74" y="53"/>
                  </a:cubicBezTo>
                  <a:cubicBezTo>
                    <a:pt x="74" y="52"/>
                    <a:pt x="74" y="52"/>
                    <a:pt x="74" y="52"/>
                  </a:cubicBezTo>
                  <a:cubicBezTo>
                    <a:pt x="75" y="52"/>
                    <a:pt x="75" y="52"/>
                    <a:pt x="75" y="52"/>
                  </a:cubicBezTo>
                  <a:cubicBezTo>
                    <a:pt x="76" y="52"/>
                    <a:pt x="78" y="52"/>
                    <a:pt x="78" y="51"/>
                  </a:cubicBezTo>
                  <a:cubicBezTo>
                    <a:pt x="78" y="50"/>
                    <a:pt x="79" y="48"/>
                    <a:pt x="79" y="46"/>
                  </a:cubicBezTo>
                  <a:cubicBezTo>
                    <a:pt x="79" y="33"/>
                    <a:pt x="79" y="33"/>
                    <a:pt x="79" y="33"/>
                  </a:cubicBezTo>
                  <a:cubicBezTo>
                    <a:pt x="79" y="29"/>
                    <a:pt x="79" y="26"/>
                    <a:pt x="78" y="25"/>
                  </a:cubicBezTo>
                  <a:cubicBezTo>
                    <a:pt x="78" y="24"/>
                    <a:pt x="78" y="24"/>
                    <a:pt x="78" y="23"/>
                  </a:cubicBezTo>
                  <a:cubicBezTo>
                    <a:pt x="77" y="23"/>
                    <a:pt x="77" y="23"/>
                    <a:pt x="76" y="23"/>
                  </a:cubicBezTo>
                  <a:cubicBezTo>
                    <a:pt x="75" y="23"/>
                    <a:pt x="74" y="23"/>
                    <a:pt x="74" y="23"/>
                  </a:cubicBezTo>
                  <a:cubicBezTo>
                    <a:pt x="73" y="22"/>
                    <a:pt x="73" y="22"/>
                    <a:pt x="73" y="22"/>
                  </a:cubicBezTo>
                  <a:cubicBezTo>
                    <a:pt x="83" y="18"/>
                    <a:pt x="83" y="18"/>
                    <a:pt x="83" y="18"/>
                  </a:cubicBezTo>
                  <a:cubicBezTo>
                    <a:pt x="85" y="18"/>
                    <a:pt x="85" y="18"/>
                    <a:pt x="85" y="18"/>
                  </a:cubicBezTo>
                  <a:cubicBezTo>
                    <a:pt x="85" y="26"/>
                    <a:pt x="85" y="26"/>
                    <a:pt x="85" y="26"/>
                  </a:cubicBezTo>
                  <a:close/>
                  <a:moveTo>
                    <a:pt x="132" y="19"/>
                  </a:moveTo>
                  <a:cubicBezTo>
                    <a:pt x="136" y="19"/>
                    <a:pt x="140" y="21"/>
                    <a:pt x="144" y="25"/>
                  </a:cubicBezTo>
                  <a:cubicBezTo>
                    <a:pt x="146" y="28"/>
                    <a:pt x="148" y="32"/>
                    <a:pt x="148" y="36"/>
                  </a:cubicBezTo>
                  <a:cubicBezTo>
                    <a:pt x="148" y="40"/>
                    <a:pt x="147" y="42"/>
                    <a:pt x="146" y="46"/>
                  </a:cubicBezTo>
                  <a:cubicBezTo>
                    <a:pt x="144" y="49"/>
                    <a:pt x="142" y="51"/>
                    <a:pt x="140" y="53"/>
                  </a:cubicBezTo>
                  <a:cubicBezTo>
                    <a:pt x="137" y="54"/>
                    <a:pt x="134" y="55"/>
                    <a:pt x="131" y="55"/>
                  </a:cubicBezTo>
                  <a:cubicBezTo>
                    <a:pt x="126" y="55"/>
                    <a:pt x="122" y="53"/>
                    <a:pt x="120" y="49"/>
                  </a:cubicBezTo>
                  <a:cubicBezTo>
                    <a:pt x="117" y="46"/>
                    <a:pt x="116" y="42"/>
                    <a:pt x="116" y="38"/>
                  </a:cubicBezTo>
                  <a:cubicBezTo>
                    <a:pt x="116" y="34"/>
                    <a:pt x="117" y="31"/>
                    <a:pt x="118" y="28"/>
                  </a:cubicBezTo>
                  <a:cubicBezTo>
                    <a:pt x="120" y="26"/>
                    <a:pt x="122" y="23"/>
                    <a:pt x="124" y="22"/>
                  </a:cubicBezTo>
                  <a:cubicBezTo>
                    <a:pt x="126" y="20"/>
                    <a:pt x="129" y="19"/>
                    <a:pt x="132" y="19"/>
                  </a:cubicBezTo>
                  <a:close/>
                  <a:moveTo>
                    <a:pt x="130" y="21"/>
                  </a:moveTo>
                  <a:cubicBezTo>
                    <a:pt x="129" y="21"/>
                    <a:pt x="128" y="22"/>
                    <a:pt x="127" y="22"/>
                  </a:cubicBezTo>
                  <a:cubicBezTo>
                    <a:pt x="126" y="23"/>
                    <a:pt x="124" y="24"/>
                    <a:pt x="124" y="26"/>
                  </a:cubicBezTo>
                  <a:cubicBezTo>
                    <a:pt x="123" y="28"/>
                    <a:pt x="122" y="31"/>
                    <a:pt x="122" y="34"/>
                  </a:cubicBezTo>
                  <a:cubicBezTo>
                    <a:pt x="122" y="39"/>
                    <a:pt x="123" y="43"/>
                    <a:pt x="125" y="47"/>
                  </a:cubicBezTo>
                  <a:cubicBezTo>
                    <a:pt x="127" y="50"/>
                    <a:pt x="130" y="52"/>
                    <a:pt x="133" y="52"/>
                  </a:cubicBezTo>
                  <a:cubicBezTo>
                    <a:pt x="135" y="52"/>
                    <a:pt x="137" y="51"/>
                    <a:pt x="138" y="49"/>
                  </a:cubicBezTo>
                  <a:cubicBezTo>
                    <a:pt x="140" y="47"/>
                    <a:pt x="141" y="44"/>
                    <a:pt x="141" y="39"/>
                  </a:cubicBezTo>
                  <a:cubicBezTo>
                    <a:pt x="141" y="33"/>
                    <a:pt x="140" y="28"/>
                    <a:pt x="137" y="25"/>
                  </a:cubicBezTo>
                  <a:cubicBezTo>
                    <a:pt x="135" y="22"/>
                    <a:pt x="133" y="21"/>
                    <a:pt x="130" y="21"/>
                  </a:cubicBezTo>
                  <a:close/>
                  <a:moveTo>
                    <a:pt x="167" y="1"/>
                  </a:moveTo>
                  <a:cubicBezTo>
                    <a:pt x="167" y="46"/>
                    <a:pt x="167" y="46"/>
                    <a:pt x="167" y="46"/>
                  </a:cubicBezTo>
                  <a:cubicBezTo>
                    <a:pt x="167" y="48"/>
                    <a:pt x="167" y="50"/>
                    <a:pt x="168" y="50"/>
                  </a:cubicBezTo>
                  <a:cubicBezTo>
                    <a:pt x="168" y="51"/>
                    <a:pt x="168" y="52"/>
                    <a:pt x="169" y="52"/>
                  </a:cubicBezTo>
                  <a:cubicBezTo>
                    <a:pt x="170" y="52"/>
                    <a:pt x="170" y="52"/>
                    <a:pt x="172" y="52"/>
                  </a:cubicBezTo>
                  <a:cubicBezTo>
                    <a:pt x="172" y="54"/>
                    <a:pt x="172" y="54"/>
                    <a:pt x="172" y="54"/>
                  </a:cubicBezTo>
                  <a:cubicBezTo>
                    <a:pt x="156" y="54"/>
                    <a:pt x="156" y="54"/>
                    <a:pt x="156" y="54"/>
                  </a:cubicBezTo>
                  <a:cubicBezTo>
                    <a:pt x="156" y="52"/>
                    <a:pt x="156" y="52"/>
                    <a:pt x="156" y="52"/>
                  </a:cubicBezTo>
                  <a:cubicBezTo>
                    <a:pt x="158" y="52"/>
                    <a:pt x="159" y="52"/>
                    <a:pt x="160" y="52"/>
                  </a:cubicBezTo>
                  <a:cubicBezTo>
                    <a:pt x="160" y="52"/>
                    <a:pt x="160" y="51"/>
                    <a:pt x="161" y="50"/>
                  </a:cubicBezTo>
                  <a:cubicBezTo>
                    <a:pt x="161" y="50"/>
                    <a:pt x="161" y="48"/>
                    <a:pt x="161" y="46"/>
                  </a:cubicBezTo>
                  <a:cubicBezTo>
                    <a:pt x="161" y="15"/>
                    <a:pt x="161" y="15"/>
                    <a:pt x="161" y="15"/>
                  </a:cubicBezTo>
                  <a:cubicBezTo>
                    <a:pt x="161" y="11"/>
                    <a:pt x="161" y="9"/>
                    <a:pt x="161" y="8"/>
                  </a:cubicBezTo>
                  <a:cubicBezTo>
                    <a:pt x="161" y="7"/>
                    <a:pt x="160" y="6"/>
                    <a:pt x="160" y="6"/>
                  </a:cubicBezTo>
                  <a:cubicBezTo>
                    <a:pt x="160" y="6"/>
                    <a:pt x="159" y="6"/>
                    <a:pt x="158" y="6"/>
                  </a:cubicBezTo>
                  <a:cubicBezTo>
                    <a:pt x="158" y="6"/>
                    <a:pt x="157" y="6"/>
                    <a:pt x="156" y="6"/>
                  </a:cubicBezTo>
                  <a:cubicBezTo>
                    <a:pt x="155" y="5"/>
                    <a:pt x="155" y="5"/>
                    <a:pt x="155" y="5"/>
                  </a:cubicBezTo>
                  <a:cubicBezTo>
                    <a:pt x="165" y="1"/>
                    <a:pt x="165" y="1"/>
                    <a:pt x="165" y="1"/>
                  </a:cubicBezTo>
                  <a:cubicBezTo>
                    <a:pt x="167" y="1"/>
                    <a:pt x="167" y="1"/>
                    <a:pt x="167" y="1"/>
                  </a:cubicBezTo>
                  <a:cubicBezTo>
                    <a:pt x="167" y="1"/>
                    <a:pt x="167" y="1"/>
                    <a:pt x="167" y="1"/>
                  </a:cubicBezTo>
                  <a:close/>
                  <a:moveTo>
                    <a:pt x="196" y="19"/>
                  </a:moveTo>
                  <a:cubicBezTo>
                    <a:pt x="201" y="19"/>
                    <a:pt x="205" y="21"/>
                    <a:pt x="208" y="25"/>
                  </a:cubicBezTo>
                  <a:cubicBezTo>
                    <a:pt x="210" y="28"/>
                    <a:pt x="212" y="32"/>
                    <a:pt x="212" y="36"/>
                  </a:cubicBezTo>
                  <a:cubicBezTo>
                    <a:pt x="212" y="40"/>
                    <a:pt x="211" y="42"/>
                    <a:pt x="210" y="46"/>
                  </a:cubicBezTo>
                  <a:cubicBezTo>
                    <a:pt x="209" y="49"/>
                    <a:pt x="207" y="51"/>
                    <a:pt x="204" y="53"/>
                  </a:cubicBezTo>
                  <a:cubicBezTo>
                    <a:pt x="202" y="54"/>
                    <a:pt x="199" y="55"/>
                    <a:pt x="196" y="55"/>
                  </a:cubicBezTo>
                  <a:cubicBezTo>
                    <a:pt x="191" y="55"/>
                    <a:pt x="187" y="53"/>
                    <a:pt x="184" y="49"/>
                  </a:cubicBezTo>
                  <a:cubicBezTo>
                    <a:pt x="182" y="46"/>
                    <a:pt x="181" y="42"/>
                    <a:pt x="181" y="38"/>
                  </a:cubicBezTo>
                  <a:cubicBezTo>
                    <a:pt x="181" y="34"/>
                    <a:pt x="182" y="31"/>
                    <a:pt x="183" y="28"/>
                  </a:cubicBezTo>
                  <a:cubicBezTo>
                    <a:pt x="185" y="26"/>
                    <a:pt x="187" y="23"/>
                    <a:pt x="189" y="22"/>
                  </a:cubicBezTo>
                  <a:cubicBezTo>
                    <a:pt x="190" y="20"/>
                    <a:pt x="193" y="19"/>
                    <a:pt x="196" y="19"/>
                  </a:cubicBezTo>
                  <a:close/>
                  <a:moveTo>
                    <a:pt x="195" y="21"/>
                  </a:moveTo>
                  <a:cubicBezTo>
                    <a:pt x="194" y="21"/>
                    <a:pt x="192" y="22"/>
                    <a:pt x="191" y="22"/>
                  </a:cubicBezTo>
                  <a:cubicBezTo>
                    <a:pt x="190" y="23"/>
                    <a:pt x="188" y="24"/>
                    <a:pt x="188" y="26"/>
                  </a:cubicBezTo>
                  <a:cubicBezTo>
                    <a:pt x="187" y="28"/>
                    <a:pt x="186" y="31"/>
                    <a:pt x="186" y="34"/>
                  </a:cubicBezTo>
                  <a:cubicBezTo>
                    <a:pt x="186" y="39"/>
                    <a:pt x="187" y="43"/>
                    <a:pt x="189" y="47"/>
                  </a:cubicBezTo>
                  <a:cubicBezTo>
                    <a:pt x="191" y="50"/>
                    <a:pt x="194" y="52"/>
                    <a:pt x="197" y="52"/>
                  </a:cubicBezTo>
                  <a:cubicBezTo>
                    <a:pt x="199" y="52"/>
                    <a:pt x="201" y="51"/>
                    <a:pt x="202" y="49"/>
                  </a:cubicBezTo>
                  <a:cubicBezTo>
                    <a:pt x="204" y="47"/>
                    <a:pt x="205" y="44"/>
                    <a:pt x="205" y="39"/>
                  </a:cubicBezTo>
                  <a:cubicBezTo>
                    <a:pt x="205" y="33"/>
                    <a:pt x="204" y="28"/>
                    <a:pt x="201" y="25"/>
                  </a:cubicBezTo>
                  <a:cubicBezTo>
                    <a:pt x="200" y="22"/>
                    <a:pt x="197" y="21"/>
                    <a:pt x="195" y="21"/>
                  </a:cubicBezTo>
                  <a:close/>
                  <a:moveTo>
                    <a:pt x="229" y="41"/>
                  </a:moveTo>
                  <a:cubicBezTo>
                    <a:pt x="227" y="40"/>
                    <a:pt x="225" y="39"/>
                    <a:pt x="224" y="37"/>
                  </a:cubicBezTo>
                  <a:cubicBezTo>
                    <a:pt x="223" y="35"/>
                    <a:pt x="222" y="33"/>
                    <a:pt x="222" y="31"/>
                  </a:cubicBezTo>
                  <a:cubicBezTo>
                    <a:pt x="222" y="28"/>
                    <a:pt x="224" y="24"/>
                    <a:pt x="226" y="22"/>
                  </a:cubicBezTo>
                  <a:cubicBezTo>
                    <a:pt x="228" y="20"/>
                    <a:pt x="232" y="18"/>
                    <a:pt x="235" y="18"/>
                  </a:cubicBezTo>
                  <a:cubicBezTo>
                    <a:pt x="238" y="18"/>
                    <a:pt x="241" y="19"/>
                    <a:pt x="243" y="21"/>
                  </a:cubicBezTo>
                  <a:cubicBezTo>
                    <a:pt x="250" y="21"/>
                    <a:pt x="250" y="21"/>
                    <a:pt x="250" y="21"/>
                  </a:cubicBezTo>
                  <a:cubicBezTo>
                    <a:pt x="251" y="21"/>
                    <a:pt x="252" y="21"/>
                    <a:pt x="252" y="21"/>
                  </a:cubicBezTo>
                  <a:cubicBezTo>
                    <a:pt x="252" y="21"/>
                    <a:pt x="252" y="21"/>
                    <a:pt x="252" y="21"/>
                  </a:cubicBezTo>
                  <a:cubicBezTo>
                    <a:pt x="252" y="22"/>
                    <a:pt x="252" y="22"/>
                    <a:pt x="252" y="22"/>
                  </a:cubicBezTo>
                  <a:cubicBezTo>
                    <a:pt x="252" y="23"/>
                    <a:pt x="252" y="24"/>
                    <a:pt x="252" y="24"/>
                  </a:cubicBezTo>
                  <a:cubicBezTo>
                    <a:pt x="252" y="24"/>
                    <a:pt x="252" y="24"/>
                    <a:pt x="252" y="24"/>
                  </a:cubicBezTo>
                  <a:cubicBezTo>
                    <a:pt x="252" y="24"/>
                    <a:pt x="251" y="24"/>
                    <a:pt x="250" y="24"/>
                  </a:cubicBezTo>
                  <a:cubicBezTo>
                    <a:pt x="246" y="24"/>
                    <a:pt x="246" y="24"/>
                    <a:pt x="246" y="24"/>
                  </a:cubicBezTo>
                  <a:cubicBezTo>
                    <a:pt x="247" y="26"/>
                    <a:pt x="248" y="28"/>
                    <a:pt x="248" y="31"/>
                  </a:cubicBezTo>
                  <a:cubicBezTo>
                    <a:pt x="248" y="34"/>
                    <a:pt x="246" y="37"/>
                    <a:pt x="244" y="39"/>
                  </a:cubicBezTo>
                  <a:cubicBezTo>
                    <a:pt x="242" y="41"/>
                    <a:pt x="238" y="42"/>
                    <a:pt x="235" y="42"/>
                  </a:cubicBezTo>
                  <a:cubicBezTo>
                    <a:pt x="233" y="42"/>
                    <a:pt x="232" y="42"/>
                    <a:pt x="230" y="41"/>
                  </a:cubicBezTo>
                  <a:cubicBezTo>
                    <a:pt x="229" y="42"/>
                    <a:pt x="228" y="43"/>
                    <a:pt x="228" y="44"/>
                  </a:cubicBezTo>
                  <a:cubicBezTo>
                    <a:pt x="228" y="44"/>
                    <a:pt x="228" y="45"/>
                    <a:pt x="228" y="45"/>
                  </a:cubicBezTo>
                  <a:cubicBezTo>
                    <a:pt x="228" y="46"/>
                    <a:pt x="228" y="46"/>
                    <a:pt x="228" y="46"/>
                  </a:cubicBezTo>
                  <a:cubicBezTo>
                    <a:pt x="228" y="47"/>
                    <a:pt x="229" y="47"/>
                    <a:pt x="230" y="47"/>
                  </a:cubicBezTo>
                  <a:cubicBezTo>
                    <a:pt x="231" y="47"/>
                    <a:pt x="233" y="47"/>
                    <a:pt x="236" y="48"/>
                  </a:cubicBezTo>
                  <a:cubicBezTo>
                    <a:pt x="240" y="48"/>
                    <a:pt x="244" y="48"/>
                    <a:pt x="245" y="48"/>
                  </a:cubicBezTo>
                  <a:cubicBezTo>
                    <a:pt x="248" y="48"/>
                    <a:pt x="249" y="49"/>
                    <a:pt x="250" y="50"/>
                  </a:cubicBezTo>
                  <a:cubicBezTo>
                    <a:pt x="252" y="52"/>
                    <a:pt x="252" y="54"/>
                    <a:pt x="252" y="56"/>
                  </a:cubicBezTo>
                  <a:cubicBezTo>
                    <a:pt x="252" y="58"/>
                    <a:pt x="251" y="61"/>
                    <a:pt x="249" y="64"/>
                  </a:cubicBezTo>
                  <a:cubicBezTo>
                    <a:pt x="245" y="67"/>
                    <a:pt x="240" y="69"/>
                    <a:pt x="234" y="69"/>
                  </a:cubicBezTo>
                  <a:cubicBezTo>
                    <a:pt x="230" y="69"/>
                    <a:pt x="226" y="68"/>
                    <a:pt x="223" y="66"/>
                  </a:cubicBezTo>
                  <a:cubicBezTo>
                    <a:pt x="221" y="65"/>
                    <a:pt x="220" y="64"/>
                    <a:pt x="220" y="62"/>
                  </a:cubicBezTo>
                  <a:cubicBezTo>
                    <a:pt x="220" y="62"/>
                    <a:pt x="220" y="61"/>
                    <a:pt x="220" y="60"/>
                  </a:cubicBezTo>
                  <a:cubicBezTo>
                    <a:pt x="221" y="60"/>
                    <a:pt x="222" y="58"/>
                    <a:pt x="223" y="56"/>
                  </a:cubicBezTo>
                  <a:cubicBezTo>
                    <a:pt x="223" y="56"/>
                    <a:pt x="224" y="55"/>
                    <a:pt x="226" y="52"/>
                  </a:cubicBezTo>
                  <a:cubicBezTo>
                    <a:pt x="225" y="52"/>
                    <a:pt x="224" y="51"/>
                    <a:pt x="224" y="50"/>
                  </a:cubicBezTo>
                  <a:cubicBezTo>
                    <a:pt x="223" y="50"/>
                    <a:pt x="223" y="49"/>
                    <a:pt x="223" y="48"/>
                  </a:cubicBezTo>
                  <a:cubicBezTo>
                    <a:pt x="223" y="48"/>
                    <a:pt x="223" y="46"/>
                    <a:pt x="224" y="45"/>
                  </a:cubicBezTo>
                  <a:cubicBezTo>
                    <a:pt x="225" y="45"/>
                    <a:pt x="226" y="44"/>
                    <a:pt x="229" y="41"/>
                  </a:cubicBezTo>
                  <a:close/>
                  <a:moveTo>
                    <a:pt x="235" y="20"/>
                  </a:moveTo>
                  <a:cubicBezTo>
                    <a:pt x="233" y="20"/>
                    <a:pt x="232" y="21"/>
                    <a:pt x="230" y="22"/>
                  </a:cubicBezTo>
                  <a:cubicBezTo>
                    <a:pt x="229" y="24"/>
                    <a:pt x="229" y="26"/>
                    <a:pt x="229" y="29"/>
                  </a:cubicBezTo>
                  <a:cubicBezTo>
                    <a:pt x="229" y="33"/>
                    <a:pt x="230" y="36"/>
                    <a:pt x="231" y="38"/>
                  </a:cubicBezTo>
                  <a:cubicBezTo>
                    <a:pt x="232" y="40"/>
                    <a:pt x="234" y="41"/>
                    <a:pt x="236" y="41"/>
                  </a:cubicBezTo>
                  <a:cubicBezTo>
                    <a:pt x="238" y="41"/>
                    <a:pt x="239" y="40"/>
                    <a:pt x="240" y="39"/>
                  </a:cubicBezTo>
                  <a:cubicBezTo>
                    <a:pt x="242" y="37"/>
                    <a:pt x="242" y="35"/>
                    <a:pt x="242" y="32"/>
                  </a:cubicBezTo>
                  <a:cubicBezTo>
                    <a:pt x="242" y="28"/>
                    <a:pt x="241" y="25"/>
                    <a:pt x="240" y="23"/>
                  </a:cubicBezTo>
                  <a:cubicBezTo>
                    <a:pt x="238" y="21"/>
                    <a:pt x="237" y="20"/>
                    <a:pt x="235" y="20"/>
                  </a:cubicBezTo>
                  <a:close/>
                  <a:moveTo>
                    <a:pt x="228" y="54"/>
                  </a:moveTo>
                  <a:cubicBezTo>
                    <a:pt x="227" y="55"/>
                    <a:pt x="226" y="56"/>
                    <a:pt x="226" y="57"/>
                  </a:cubicBezTo>
                  <a:cubicBezTo>
                    <a:pt x="226" y="58"/>
                    <a:pt x="225" y="59"/>
                    <a:pt x="225" y="60"/>
                  </a:cubicBezTo>
                  <a:cubicBezTo>
                    <a:pt x="225" y="62"/>
                    <a:pt x="226" y="63"/>
                    <a:pt x="227" y="64"/>
                  </a:cubicBezTo>
                  <a:cubicBezTo>
                    <a:pt x="230" y="65"/>
                    <a:pt x="233" y="66"/>
                    <a:pt x="238" y="66"/>
                  </a:cubicBezTo>
                  <a:cubicBezTo>
                    <a:pt x="242" y="66"/>
                    <a:pt x="245" y="65"/>
                    <a:pt x="247" y="64"/>
                  </a:cubicBezTo>
                  <a:cubicBezTo>
                    <a:pt x="249" y="62"/>
                    <a:pt x="250" y="60"/>
                    <a:pt x="250" y="58"/>
                  </a:cubicBezTo>
                  <a:cubicBezTo>
                    <a:pt x="250" y="57"/>
                    <a:pt x="250" y="56"/>
                    <a:pt x="248" y="56"/>
                  </a:cubicBezTo>
                  <a:cubicBezTo>
                    <a:pt x="247" y="55"/>
                    <a:pt x="245" y="55"/>
                    <a:pt x="241" y="55"/>
                  </a:cubicBezTo>
                  <a:cubicBezTo>
                    <a:pt x="236" y="54"/>
                    <a:pt x="231" y="54"/>
                    <a:pt x="228" y="54"/>
                  </a:cubicBezTo>
                  <a:close/>
                  <a:moveTo>
                    <a:pt x="258" y="20"/>
                  </a:moveTo>
                  <a:cubicBezTo>
                    <a:pt x="274" y="20"/>
                    <a:pt x="274" y="20"/>
                    <a:pt x="274" y="20"/>
                  </a:cubicBezTo>
                  <a:cubicBezTo>
                    <a:pt x="274" y="21"/>
                    <a:pt x="274" y="21"/>
                    <a:pt x="274" y="21"/>
                  </a:cubicBezTo>
                  <a:cubicBezTo>
                    <a:pt x="273" y="21"/>
                    <a:pt x="273" y="21"/>
                    <a:pt x="273" y="21"/>
                  </a:cubicBezTo>
                  <a:cubicBezTo>
                    <a:pt x="272" y="21"/>
                    <a:pt x="271" y="21"/>
                    <a:pt x="270" y="22"/>
                  </a:cubicBezTo>
                  <a:cubicBezTo>
                    <a:pt x="270" y="22"/>
                    <a:pt x="270" y="23"/>
                    <a:pt x="270" y="23"/>
                  </a:cubicBezTo>
                  <a:cubicBezTo>
                    <a:pt x="270" y="24"/>
                    <a:pt x="270" y="26"/>
                    <a:pt x="271" y="27"/>
                  </a:cubicBezTo>
                  <a:cubicBezTo>
                    <a:pt x="279" y="44"/>
                    <a:pt x="279" y="44"/>
                    <a:pt x="279" y="44"/>
                  </a:cubicBezTo>
                  <a:cubicBezTo>
                    <a:pt x="286" y="26"/>
                    <a:pt x="286" y="26"/>
                    <a:pt x="286" y="26"/>
                  </a:cubicBezTo>
                  <a:cubicBezTo>
                    <a:pt x="286" y="24"/>
                    <a:pt x="287" y="24"/>
                    <a:pt x="287" y="22"/>
                  </a:cubicBezTo>
                  <a:cubicBezTo>
                    <a:pt x="287" y="22"/>
                    <a:pt x="287" y="22"/>
                    <a:pt x="286" y="21"/>
                  </a:cubicBezTo>
                  <a:cubicBezTo>
                    <a:pt x="286" y="21"/>
                    <a:pt x="286" y="21"/>
                    <a:pt x="286" y="20"/>
                  </a:cubicBezTo>
                  <a:cubicBezTo>
                    <a:pt x="285" y="20"/>
                    <a:pt x="284" y="20"/>
                    <a:pt x="284" y="20"/>
                  </a:cubicBezTo>
                  <a:cubicBezTo>
                    <a:pt x="284" y="19"/>
                    <a:pt x="284" y="19"/>
                    <a:pt x="284" y="19"/>
                  </a:cubicBezTo>
                  <a:cubicBezTo>
                    <a:pt x="294" y="19"/>
                    <a:pt x="294" y="19"/>
                    <a:pt x="294" y="19"/>
                  </a:cubicBezTo>
                  <a:cubicBezTo>
                    <a:pt x="294" y="20"/>
                    <a:pt x="294" y="20"/>
                    <a:pt x="294" y="20"/>
                  </a:cubicBezTo>
                  <a:cubicBezTo>
                    <a:pt x="294" y="20"/>
                    <a:pt x="293" y="20"/>
                    <a:pt x="292" y="20"/>
                  </a:cubicBezTo>
                  <a:cubicBezTo>
                    <a:pt x="292" y="21"/>
                    <a:pt x="292" y="21"/>
                    <a:pt x="291" y="22"/>
                  </a:cubicBezTo>
                  <a:cubicBezTo>
                    <a:pt x="290" y="22"/>
                    <a:pt x="290" y="23"/>
                    <a:pt x="290" y="25"/>
                  </a:cubicBezTo>
                  <a:cubicBezTo>
                    <a:pt x="276" y="59"/>
                    <a:pt x="276" y="59"/>
                    <a:pt x="276" y="59"/>
                  </a:cubicBezTo>
                  <a:cubicBezTo>
                    <a:pt x="275" y="62"/>
                    <a:pt x="274" y="64"/>
                    <a:pt x="271" y="66"/>
                  </a:cubicBezTo>
                  <a:cubicBezTo>
                    <a:pt x="269" y="68"/>
                    <a:pt x="267" y="69"/>
                    <a:pt x="265" y="69"/>
                  </a:cubicBezTo>
                  <a:cubicBezTo>
                    <a:pt x="264" y="69"/>
                    <a:pt x="263" y="68"/>
                    <a:pt x="262" y="68"/>
                  </a:cubicBezTo>
                  <a:cubicBezTo>
                    <a:pt x="261" y="67"/>
                    <a:pt x="260" y="66"/>
                    <a:pt x="260" y="65"/>
                  </a:cubicBezTo>
                  <a:cubicBezTo>
                    <a:pt x="260" y="64"/>
                    <a:pt x="261" y="63"/>
                    <a:pt x="261" y="62"/>
                  </a:cubicBezTo>
                  <a:cubicBezTo>
                    <a:pt x="262" y="62"/>
                    <a:pt x="263" y="62"/>
                    <a:pt x="264" y="62"/>
                  </a:cubicBezTo>
                  <a:cubicBezTo>
                    <a:pt x="265" y="62"/>
                    <a:pt x="266" y="62"/>
                    <a:pt x="267" y="62"/>
                  </a:cubicBezTo>
                  <a:cubicBezTo>
                    <a:pt x="268" y="63"/>
                    <a:pt x="269" y="63"/>
                    <a:pt x="269" y="63"/>
                  </a:cubicBezTo>
                  <a:cubicBezTo>
                    <a:pt x="270" y="63"/>
                    <a:pt x="270" y="62"/>
                    <a:pt x="271" y="62"/>
                  </a:cubicBezTo>
                  <a:cubicBezTo>
                    <a:pt x="272" y="61"/>
                    <a:pt x="273" y="59"/>
                    <a:pt x="274" y="57"/>
                  </a:cubicBezTo>
                  <a:cubicBezTo>
                    <a:pt x="276" y="51"/>
                    <a:pt x="276" y="51"/>
                    <a:pt x="276" y="51"/>
                  </a:cubicBezTo>
                  <a:cubicBezTo>
                    <a:pt x="264" y="26"/>
                    <a:pt x="264" y="26"/>
                    <a:pt x="264" y="26"/>
                  </a:cubicBezTo>
                  <a:cubicBezTo>
                    <a:pt x="264" y="25"/>
                    <a:pt x="264" y="24"/>
                    <a:pt x="263" y="23"/>
                  </a:cubicBezTo>
                  <a:cubicBezTo>
                    <a:pt x="262" y="22"/>
                    <a:pt x="262" y="21"/>
                    <a:pt x="261" y="21"/>
                  </a:cubicBezTo>
                  <a:cubicBezTo>
                    <a:pt x="261" y="21"/>
                    <a:pt x="260" y="20"/>
                    <a:pt x="258" y="20"/>
                  </a:cubicBezTo>
                  <a:cubicBezTo>
                    <a:pt x="258" y="20"/>
                    <a:pt x="258" y="20"/>
                    <a:pt x="258" y="20"/>
                  </a:cubicBezTo>
                  <a:close/>
                  <a:moveTo>
                    <a:pt x="331" y="19"/>
                  </a:moveTo>
                  <a:cubicBezTo>
                    <a:pt x="336" y="19"/>
                    <a:pt x="340" y="21"/>
                    <a:pt x="343" y="25"/>
                  </a:cubicBezTo>
                  <a:cubicBezTo>
                    <a:pt x="346" y="28"/>
                    <a:pt x="347" y="32"/>
                    <a:pt x="347" y="36"/>
                  </a:cubicBezTo>
                  <a:cubicBezTo>
                    <a:pt x="347" y="40"/>
                    <a:pt x="346" y="42"/>
                    <a:pt x="345" y="46"/>
                  </a:cubicBezTo>
                  <a:cubicBezTo>
                    <a:pt x="344" y="49"/>
                    <a:pt x="342" y="51"/>
                    <a:pt x="339" y="53"/>
                  </a:cubicBezTo>
                  <a:cubicBezTo>
                    <a:pt x="336" y="54"/>
                    <a:pt x="334" y="55"/>
                    <a:pt x="331" y="55"/>
                  </a:cubicBezTo>
                  <a:cubicBezTo>
                    <a:pt x="326" y="55"/>
                    <a:pt x="322" y="53"/>
                    <a:pt x="319" y="49"/>
                  </a:cubicBezTo>
                  <a:cubicBezTo>
                    <a:pt x="317" y="46"/>
                    <a:pt x="316" y="42"/>
                    <a:pt x="316" y="38"/>
                  </a:cubicBezTo>
                  <a:cubicBezTo>
                    <a:pt x="316" y="34"/>
                    <a:pt x="316" y="31"/>
                    <a:pt x="318" y="28"/>
                  </a:cubicBezTo>
                  <a:cubicBezTo>
                    <a:pt x="320" y="26"/>
                    <a:pt x="322" y="23"/>
                    <a:pt x="324" y="22"/>
                  </a:cubicBezTo>
                  <a:cubicBezTo>
                    <a:pt x="326" y="20"/>
                    <a:pt x="328" y="19"/>
                    <a:pt x="331" y="19"/>
                  </a:cubicBezTo>
                  <a:close/>
                  <a:moveTo>
                    <a:pt x="330" y="21"/>
                  </a:moveTo>
                  <a:cubicBezTo>
                    <a:pt x="329" y="21"/>
                    <a:pt x="328" y="22"/>
                    <a:pt x="326" y="22"/>
                  </a:cubicBezTo>
                  <a:cubicBezTo>
                    <a:pt x="325" y="23"/>
                    <a:pt x="324" y="24"/>
                    <a:pt x="323" y="26"/>
                  </a:cubicBezTo>
                  <a:cubicBezTo>
                    <a:pt x="322" y="28"/>
                    <a:pt x="322" y="31"/>
                    <a:pt x="322" y="34"/>
                  </a:cubicBezTo>
                  <a:cubicBezTo>
                    <a:pt x="322" y="39"/>
                    <a:pt x="323" y="43"/>
                    <a:pt x="325" y="47"/>
                  </a:cubicBezTo>
                  <a:cubicBezTo>
                    <a:pt x="327" y="50"/>
                    <a:pt x="329" y="52"/>
                    <a:pt x="332" y="52"/>
                  </a:cubicBezTo>
                  <a:cubicBezTo>
                    <a:pt x="335" y="52"/>
                    <a:pt x="337" y="51"/>
                    <a:pt x="338" y="49"/>
                  </a:cubicBezTo>
                  <a:cubicBezTo>
                    <a:pt x="340" y="47"/>
                    <a:pt x="340" y="44"/>
                    <a:pt x="340" y="39"/>
                  </a:cubicBezTo>
                  <a:cubicBezTo>
                    <a:pt x="340" y="33"/>
                    <a:pt x="339" y="28"/>
                    <a:pt x="337" y="25"/>
                  </a:cubicBezTo>
                  <a:cubicBezTo>
                    <a:pt x="335" y="22"/>
                    <a:pt x="332" y="21"/>
                    <a:pt x="330" y="21"/>
                  </a:cubicBezTo>
                  <a:close/>
                  <a:moveTo>
                    <a:pt x="368" y="22"/>
                  </a:moveTo>
                  <a:cubicBezTo>
                    <a:pt x="368" y="45"/>
                    <a:pt x="368" y="45"/>
                    <a:pt x="368" y="45"/>
                  </a:cubicBezTo>
                  <a:cubicBezTo>
                    <a:pt x="368" y="48"/>
                    <a:pt x="368" y="50"/>
                    <a:pt x="369" y="51"/>
                  </a:cubicBezTo>
                  <a:cubicBezTo>
                    <a:pt x="370" y="52"/>
                    <a:pt x="371" y="52"/>
                    <a:pt x="373" y="52"/>
                  </a:cubicBezTo>
                  <a:cubicBezTo>
                    <a:pt x="376" y="52"/>
                    <a:pt x="376" y="52"/>
                    <a:pt x="376" y="52"/>
                  </a:cubicBezTo>
                  <a:cubicBezTo>
                    <a:pt x="376" y="54"/>
                    <a:pt x="376" y="54"/>
                    <a:pt x="376" y="54"/>
                  </a:cubicBezTo>
                  <a:cubicBezTo>
                    <a:pt x="356" y="54"/>
                    <a:pt x="356" y="54"/>
                    <a:pt x="356" y="54"/>
                  </a:cubicBezTo>
                  <a:cubicBezTo>
                    <a:pt x="356" y="52"/>
                    <a:pt x="356" y="52"/>
                    <a:pt x="356" y="52"/>
                  </a:cubicBezTo>
                  <a:cubicBezTo>
                    <a:pt x="358" y="52"/>
                    <a:pt x="358" y="52"/>
                    <a:pt x="358" y="52"/>
                  </a:cubicBezTo>
                  <a:cubicBezTo>
                    <a:pt x="358" y="52"/>
                    <a:pt x="360" y="52"/>
                    <a:pt x="360" y="52"/>
                  </a:cubicBezTo>
                  <a:cubicBezTo>
                    <a:pt x="361" y="51"/>
                    <a:pt x="362" y="50"/>
                    <a:pt x="362" y="50"/>
                  </a:cubicBezTo>
                  <a:cubicBezTo>
                    <a:pt x="362" y="49"/>
                    <a:pt x="362" y="47"/>
                    <a:pt x="362" y="45"/>
                  </a:cubicBezTo>
                  <a:cubicBezTo>
                    <a:pt x="362" y="22"/>
                    <a:pt x="362" y="22"/>
                    <a:pt x="362" y="22"/>
                  </a:cubicBezTo>
                  <a:cubicBezTo>
                    <a:pt x="356" y="22"/>
                    <a:pt x="356" y="22"/>
                    <a:pt x="356" y="22"/>
                  </a:cubicBezTo>
                  <a:cubicBezTo>
                    <a:pt x="356" y="20"/>
                    <a:pt x="356" y="20"/>
                    <a:pt x="356" y="20"/>
                  </a:cubicBezTo>
                  <a:cubicBezTo>
                    <a:pt x="362" y="20"/>
                    <a:pt x="362" y="20"/>
                    <a:pt x="362" y="20"/>
                  </a:cubicBezTo>
                  <a:cubicBezTo>
                    <a:pt x="362" y="17"/>
                    <a:pt x="362" y="17"/>
                    <a:pt x="362" y="17"/>
                  </a:cubicBezTo>
                  <a:cubicBezTo>
                    <a:pt x="362" y="14"/>
                    <a:pt x="363" y="11"/>
                    <a:pt x="364" y="8"/>
                  </a:cubicBezTo>
                  <a:cubicBezTo>
                    <a:pt x="365" y="6"/>
                    <a:pt x="367" y="4"/>
                    <a:pt x="369" y="3"/>
                  </a:cubicBezTo>
                  <a:cubicBezTo>
                    <a:pt x="371" y="2"/>
                    <a:pt x="373" y="1"/>
                    <a:pt x="376" y="1"/>
                  </a:cubicBezTo>
                  <a:cubicBezTo>
                    <a:pt x="378" y="1"/>
                    <a:pt x="381" y="2"/>
                    <a:pt x="383" y="3"/>
                  </a:cubicBezTo>
                  <a:cubicBezTo>
                    <a:pt x="384" y="4"/>
                    <a:pt x="385" y="6"/>
                    <a:pt x="385" y="7"/>
                  </a:cubicBezTo>
                  <a:cubicBezTo>
                    <a:pt x="385" y="8"/>
                    <a:pt x="384" y="8"/>
                    <a:pt x="384" y="9"/>
                  </a:cubicBezTo>
                  <a:cubicBezTo>
                    <a:pt x="383" y="10"/>
                    <a:pt x="383" y="10"/>
                    <a:pt x="382" y="10"/>
                  </a:cubicBezTo>
                  <a:cubicBezTo>
                    <a:pt x="382" y="10"/>
                    <a:pt x="381" y="9"/>
                    <a:pt x="380" y="9"/>
                  </a:cubicBezTo>
                  <a:cubicBezTo>
                    <a:pt x="380" y="8"/>
                    <a:pt x="379" y="8"/>
                    <a:pt x="378" y="6"/>
                  </a:cubicBezTo>
                  <a:cubicBezTo>
                    <a:pt x="377" y="5"/>
                    <a:pt x="376" y="4"/>
                    <a:pt x="376" y="3"/>
                  </a:cubicBezTo>
                  <a:cubicBezTo>
                    <a:pt x="375" y="3"/>
                    <a:pt x="374" y="2"/>
                    <a:pt x="373" y="2"/>
                  </a:cubicBezTo>
                  <a:cubicBezTo>
                    <a:pt x="372" y="2"/>
                    <a:pt x="371" y="3"/>
                    <a:pt x="370" y="3"/>
                  </a:cubicBezTo>
                  <a:cubicBezTo>
                    <a:pt x="370" y="4"/>
                    <a:pt x="369" y="5"/>
                    <a:pt x="369" y="6"/>
                  </a:cubicBezTo>
                  <a:cubicBezTo>
                    <a:pt x="368" y="7"/>
                    <a:pt x="368" y="10"/>
                    <a:pt x="368" y="16"/>
                  </a:cubicBezTo>
                  <a:cubicBezTo>
                    <a:pt x="368" y="18"/>
                    <a:pt x="368" y="18"/>
                    <a:pt x="368" y="18"/>
                  </a:cubicBezTo>
                  <a:cubicBezTo>
                    <a:pt x="377" y="18"/>
                    <a:pt x="377" y="18"/>
                    <a:pt x="377" y="18"/>
                  </a:cubicBezTo>
                  <a:cubicBezTo>
                    <a:pt x="377" y="22"/>
                    <a:pt x="377" y="22"/>
                    <a:pt x="377" y="22"/>
                  </a:cubicBezTo>
                  <a:cubicBezTo>
                    <a:pt x="368" y="22"/>
                    <a:pt x="368" y="22"/>
                    <a:pt x="368" y="22"/>
                  </a:cubicBezTo>
                  <a:close/>
                  <a:moveTo>
                    <a:pt x="440" y="2"/>
                  </a:moveTo>
                  <a:cubicBezTo>
                    <a:pt x="441" y="20"/>
                    <a:pt x="441" y="20"/>
                    <a:pt x="441" y="20"/>
                  </a:cubicBezTo>
                  <a:cubicBezTo>
                    <a:pt x="440" y="20"/>
                    <a:pt x="440" y="20"/>
                    <a:pt x="440" y="20"/>
                  </a:cubicBezTo>
                  <a:cubicBezTo>
                    <a:pt x="438" y="14"/>
                    <a:pt x="436" y="11"/>
                    <a:pt x="433" y="8"/>
                  </a:cubicBezTo>
                  <a:cubicBezTo>
                    <a:pt x="430" y="6"/>
                    <a:pt x="427" y="5"/>
                    <a:pt x="423" y="5"/>
                  </a:cubicBezTo>
                  <a:cubicBezTo>
                    <a:pt x="420" y="5"/>
                    <a:pt x="417" y="6"/>
                    <a:pt x="414" y="8"/>
                  </a:cubicBezTo>
                  <a:cubicBezTo>
                    <a:pt x="412" y="9"/>
                    <a:pt x="410" y="12"/>
                    <a:pt x="408" y="16"/>
                  </a:cubicBezTo>
                  <a:cubicBezTo>
                    <a:pt x="407" y="19"/>
                    <a:pt x="406" y="24"/>
                    <a:pt x="406" y="30"/>
                  </a:cubicBezTo>
                  <a:cubicBezTo>
                    <a:pt x="406" y="34"/>
                    <a:pt x="407" y="38"/>
                    <a:pt x="408" y="42"/>
                  </a:cubicBezTo>
                  <a:cubicBezTo>
                    <a:pt x="409" y="45"/>
                    <a:pt x="412" y="48"/>
                    <a:pt x="414" y="49"/>
                  </a:cubicBezTo>
                  <a:cubicBezTo>
                    <a:pt x="417" y="51"/>
                    <a:pt x="420" y="52"/>
                    <a:pt x="424" y="52"/>
                  </a:cubicBezTo>
                  <a:cubicBezTo>
                    <a:pt x="427" y="52"/>
                    <a:pt x="430" y="51"/>
                    <a:pt x="432" y="50"/>
                  </a:cubicBezTo>
                  <a:cubicBezTo>
                    <a:pt x="435" y="49"/>
                    <a:pt x="438" y="46"/>
                    <a:pt x="440" y="42"/>
                  </a:cubicBezTo>
                  <a:cubicBezTo>
                    <a:pt x="442" y="42"/>
                    <a:pt x="442" y="42"/>
                    <a:pt x="442" y="42"/>
                  </a:cubicBezTo>
                  <a:cubicBezTo>
                    <a:pt x="439" y="47"/>
                    <a:pt x="436" y="50"/>
                    <a:pt x="433" y="52"/>
                  </a:cubicBezTo>
                  <a:cubicBezTo>
                    <a:pt x="430" y="54"/>
                    <a:pt x="426" y="56"/>
                    <a:pt x="422" y="56"/>
                  </a:cubicBezTo>
                  <a:cubicBezTo>
                    <a:pt x="414" y="56"/>
                    <a:pt x="407" y="52"/>
                    <a:pt x="403" y="46"/>
                  </a:cubicBezTo>
                  <a:cubicBezTo>
                    <a:pt x="400" y="42"/>
                    <a:pt x="398" y="36"/>
                    <a:pt x="398" y="30"/>
                  </a:cubicBezTo>
                  <a:cubicBezTo>
                    <a:pt x="398" y="25"/>
                    <a:pt x="399" y="20"/>
                    <a:pt x="401" y="16"/>
                  </a:cubicBezTo>
                  <a:cubicBezTo>
                    <a:pt x="403" y="12"/>
                    <a:pt x="406" y="8"/>
                    <a:pt x="410" y="6"/>
                  </a:cubicBezTo>
                  <a:cubicBezTo>
                    <a:pt x="414" y="4"/>
                    <a:pt x="418" y="3"/>
                    <a:pt x="422" y="3"/>
                  </a:cubicBezTo>
                  <a:cubicBezTo>
                    <a:pt x="426" y="3"/>
                    <a:pt x="429" y="4"/>
                    <a:pt x="433" y="6"/>
                  </a:cubicBezTo>
                  <a:cubicBezTo>
                    <a:pt x="434" y="6"/>
                    <a:pt x="434" y="6"/>
                    <a:pt x="435" y="6"/>
                  </a:cubicBezTo>
                  <a:cubicBezTo>
                    <a:pt x="436" y="6"/>
                    <a:pt x="436" y="6"/>
                    <a:pt x="436" y="6"/>
                  </a:cubicBezTo>
                  <a:cubicBezTo>
                    <a:pt x="437" y="5"/>
                    <a:pt x="438" y="4"/>
                    <a:pt x="438" y="3"/>
                  </a:cubicBezTo>
                  <a:cubicBezTo>
                    <a:pt x="440" y="2"/>
                    <a:pt x="440" y="2"/>
                    <a:pt x="440" y="2"/>
                  </a:cubicBezTo>
                  <a:close/>
                  <a:moveTo>
                    <a:pt x="460" y="1"/>
                  </a:moveTo>
                  <a:cubicBezTo>
                    <a:pt x="460" y="26"/>
                    <a:pt x="460" y="26"/>
                    <a:pt x="460" y="26"/>
                  </a:cubicBezTo>
                  <a:cubicBezTo>
                    <a:pt x="463" y="22"/>
                    <a:pt x="465" y="21"/>
                    <a:pt x="466" y="20"/>
                  </a:cubicBezTo>
                  <a:cubicBezTo>
                    <a:pt x="468" y="19"/>
                    <a:pt x="470" y="18"/>
                    <a:pt x="471" y="18"/>
                  </a:cubicBezTo>
                  <a:cubicBezTo>
                    <a:pt x="473" y="18"/>
                    <a:pt x="475" y="19"/>
                    <a:pt x="476" y="20"/>
                  </a:cubicBezTo>
                  <a:cubicBezTo>
                    <a:pt x="477" y="21"/>
                    <a:pt x="478" y="23"/>
                    <a:pt x="479" y="25"/>
                  </a:cubicBezTo>
                  <a:cubicBezTo>
                    <a:pt x="479" y="27"/>
                    <a:pt x="480" y="30"/>
                    <a:pt x="480" y="34"/>
                  </a:cubicBezTo>
                  <a:cubicBezTo>
                    <a:pt x="480" y="46"/>
                    <a:pt x="480" y="46"/>
                    <a:pt x="480" y="46"/>
                  </a:cubicBezTo>
                  <a:cubicBezTo>
                    <a:pt x="480" y="48"/>
                    <a:pt x="480" y="50"/>
                    <a:pt x="480" y="50"/>
                  </a:cubicBezTo>
                  <a:cubicBezTo>
                    <a:pt x="480" y="51"/>
                    <a:pt x="481" y="52"/>
                    <a:pt x="481" y="52"/>
                  </a:cubicBezTo>
                  <a:cubicBezTo>
                    <a:pt x="482" y="52"/>
                    <a:pt x="483" y="52"/>
                    <a:pt x="484" y="52"/>
                  </a:cubicBezTo>
                  <a:cubicBezTo>
                    <a:pt x="484" y="54"/>
                    <a:pt x="484" y="54"/>
                    <a:pt x="484" y="54"/>
                  </a:cubicBezTo>
                  <a:cubicBezTo>
                    <a:pt x="468" y="54"/>
                    <a:pt x="468" y="54"/>
                    <a:pt x="468" y="54"/>
                  </a:cubicBezTo>
                  <a:cubicBezTo>
                    <a:pt x="468" y="52"/>
                    <a:pt x="468" y="52"/>
                    <a:pt x="468" y="52"/>
                  </a:cubicBezTo>
                  <a:cubicBezTo>
                    <a:pt x="469" y="52"/>
                    <a:pt x="469" y="52"/>
                    <a:pt x="469" y="52"/>
                  </a:cubicBezTo>
                  <a:cubicBezTo>
                    <a:pt x="471" y="52"/>
                    <a:pt x="472" y="52"/>
                    <a:pt x="472" y="52"/>
                  </a:cubicBezTo>
                  <a:cubicBezTo>
                    <a:pt x="473" y="51"/>
                    <a:pt x="474" y="50"/>
                    <a:pt x="474" y="50"/>
                  </a:cubicBezTo>
                  <a:cubicBezTo>
                    <a:pt x="474" y="49"/>
                    <a:pt x="474" y="48"/>
                    <a:pt x="474" y="46"/>
                  </a:cubicBezTo>
                  <a:cubicBezTo>
                    <a:pt x="474" y="34"/>
                    <a:pt x="474" y="34"/>
                    <a:pt x="474" y="34"/>
                  </a:cubicBezTo>
                  <a:cubicBezTo>
                    <a:pt x="474" y="30"/>
                    <a:pt x="474" y="28"/>
                    <a:pt x="473" y="27"/>
                  </a:cubicBezTo>
                  <a:cubicBezTo>
                    <a:pt x="473" y="26"/>
                    <a:pt x="472" y="25"/>
                    <a:pt x="472" y="24"/>
                  </a:cubicBezTo>
                  <a:cubicBezTo>
                    <a:pt x="471" y="24"/>
                    <a:pt x="470" y="23"/>
                    <a:pt x="469" y="23"/>
                  </a:cubicBezTo>
                  <a:cubicBezTo>
                    <a:pt x="468" y="23"/>
                    <a:pt x="466" y="24"/>
                    <a:pt x="465" y="24"/>
                  </a:cubicBezTo>
                  <a:cubicBezTo>
                    <a:pt x="464" y="25"/>
                    <a:pt x="462" y="26"/>
                    <a:pt x="461" y="28"/>
                  </a:cubicBezTo>
                  <a:cubicBezTo>
                    <a:pt x="461" y="46"/>
                    <a:pt x="461" y="46"/>
                    <a:pt x="461" y="46"/>
                  </a:cubicBezTo>
                  <a:cubicBezTo>
                    <a:pt x="461" y="48"/>
                    <a:pt x="461" y="50"/>
                    <a:pt x="461" y="50"/>
                  </a:cubicBezTo>
                  <a:cubicBezTo>
                    <a:pt x="462" y="51"/>
                    <a:pt x="462" y="52"/>
                    <a:pt x="462" y="52"/>
                  </a:cubicBezTo>
                  <a:cubicBezTo>
                    <a:pt x="463" y="52"/>
                    <a:pt x="464" y="52"/>
                    <a:pt x="466" y="52"/>
                  </a:cubicBezTo>
                  <a:cubicBezTo>
                    <a:pt x="466" y="54"/>
                    <a:pt x="466" y="54"/>
                    <a:pt x="466" y="54"/>
                  </a:cubicBezTo>
                  <a:cubicBezTo>
                    <a:pt x="450" y="54"/>
                    <a:pt x="450" y="54"/>
                    <a:pt x="450" y="54"/>
                  </a:cubicBezTo>
                  <a:cubicBezTo>
                    <a:pt x="450" y="52"/>
                    <a:pt x="450" y="52"/>
                    <a:pt x="450" y="52"/>
                  </a:cubicBezTo>
                  <a:cubicBezTo>
                    <a:pt x="451" y="52"/>
                    <a:pt x="452" y="52"/>
                    <a:pt x="453" y="52"/>
                  </a:cubicBezTo>
                  <a:cubicBezTo>
                    <a:pt x="454" y="51"/>
                    <a:pt x="454" y="51"/>
                    <a:pt x="454" y="50"/>
                  </a:cubicBezTo>
                  <a:cubicBezTo>
                    <a:pt x="455" y="49"/>
                    <a:pt x="455" y="48"/>
                    <a:pt x="455" y="46"/>
                  </a:cubicBezTo>
                  <a:cubicBezTo>
                    <a:pt x="455" y="15"/>
                    <a:pt x="455" y="15"/>
                    <a:pt x="455" y="15"/>
                  </a:cubicBezTo>
                  <a:cubicBezTo>
                    <a:pt x="455" y="11"/>
                    <a:pt x="455" y="8"/>
                    <a:pt x="454" y="8"/>
                  </a:cubicBezTo>
                  <a:cubicBezTo>
                    <a:pt x="454" y="7"/>
                    <a:pt x="454" y="6"/>
                    <a:pt x="454" y="6"/>
                  </a:cubicBezTo>
                  <a:cubicBezTo>
                    <a:pt x="453" y="5"/>
                    <a:pt x="453" y="5"/>
                    <a:pt x="452" y="5"/>
                  </a:cubicBezTo>
                  <a:cubicBezTo>
                    <a:pt x="452" y="5"/>
                    <a:pt x="451" y="5"/>
                    <a:pt x="450" y="6"/>
                  </a:cubicBezTo>
                  <a:cubicBezTo>
                    <a:pt x="449" y="4"/>
                    <a:pt x="449" y="4"/>
                    <a:pt x="449" y="4"/>
                  </a:cubicBezTo>
                  <a:cubicBezTo>
                    <a:pt x="459" y="0"/>
                    <a:pt x="459" y="0"/>
                    <a:pt x="459" y="0"/>
                  </a:cubicBezTo>
                  <a:cubicBezTo>
                    <a:pt x="460" y="1"/>
                    <a:pt x="460" y="1"/>
                    <a:pt x="460" y="1"/>
                  </a:cubicBezTo>
                  <a:close/>
                  <a:moveTo>
                    <a:pt x="499" y="1"/>
                  </a:moveTo>
                  <a:cubicBezTo>
                    <a:pt x="500" y="1"/>
                    <a:pt x="501" y="1"/>
                    <a:pt x="501" y="2"/>
                  </a:cubicBezTo>
                  <a:cubicBezTo>
                    <a:pt x="502" y="3"/>
                    <a:pt x="502" y="4"/>
                    <a:pt x="502" y="5"/>
                  </a:cubicBezTo>
                  <a:cubicBezTo>
                    <a:pt x="502" y="6"/>
                    <a:pt x="502" y="7"/>
                    <a:pt x="501" y="8"/>
                  </a:cubicBezTo>
                  <a:cubicBezTo>
                    <a:pt x="500" y="8"/>
                    <a:pt x="500" y="9"/>
                    <a:pt x="499" y="9"/>
                  </a:cubicBezTo>
                  <a:cubicBezTo>
                    <a:pt x="498" y="9"/>
                    <a:pt x="497" y="8"/>
                    <a:pt x="496" y="8"/>
                  </a:cubicBezTo>
                  <a:cubicBezTo>
                    <a:pt x="496" y="7"/>
                    <a:pt x="495" y="6"/>
                    <a:pt x="495" y="5"/>
                  </a:cubicBezTo>
                  <a:cubicBezTo>
                    <a:pt x="495" y="4"/>
                    <a:pt x="496" y="3"/>
                    <a:pt x="496" y="2"/>
                  </a:cubicBezTo>
                  <a:cubicBezTo>
                    <a:pt x="497" y="1"/>
                    <a:pt x="498" y="1"/>
                    <a:pt x="499" y="1"/>
                  </a:cubicBezTo>
                  <a:close/>
                  <a:moveTo>
                    <a:pt x="502" y="19"/>
                  </a:moveTo>
                  <a:cubicBezTo>
                    <a:pt x="502" y="46"/>
                    <a:pt x="502" y="46"/>
                    <a:pt x="502" y="46"/>
                  </a:cubicBezTo>
                  <a:cubicBezTo>
                    <a:pt x="502" y="48"/>
                    <a:pt x="502" y="50"/>
                    <a:pt x="502" y="50"/>
                  </a:cubicBezTo>
                  <a:cubicBezTo>
                    <a:pt x="503" y="51"/>
                    <a:pt x="503" y="52"/>
                    <a:pt x="504" y="52"/>
                  </a:cubicBezTo>
                  <a:cubicBezTo>
                    <a:pt x="504" y="52"/>
                    <a:pt x="505" y="52"/>
                    <a:pt x="507" y="52"/>
                  </a:cubicBezTo>
                  <a:cubicBezTo>
                    <a:pt x="507" y="54"/>
                    <a:pt x="507" y="54"/>
                    <a:pt x="507" y="54"/>
                  </a:cubicBezTo>
                  <a:cubicBezTo>
                    <a:pt x="491" y="54"/>
                    <a:pt x="491" y="54"/>
                    <a:pt x="491" y="54"/>
                  </a:cubicBezTo>
                  <a:cubicBezTo>
                    <a:pt x="491" y="52"/>
                    <a:pt x="491" y="52"/>
                    <a:pt x="491" y="52"/>
                  </a:cubicBezTo>
                  <a:cubicBezTo>
                    <a:pt x="492" y="52"/>
                    <a:pt x="494" y="52"/>
                    <a:pt x="494" y="52"/>
                  </a:cubicBezTo>
                  <a:cubicBezTo>
                    <a:pt x="494" y="52"/>
                    <a:pt x="495" y="51"/>
                    <a:pt x="495" y="50"/>
                  </a:cubicBezTo>
                  <a:cubicBezTo>
                    <a:pt x="496" y="50"/>
                    <a:pt x="496" y="48"/>
                    <a:pt x="496" y="46"/>
                  </a:cubicBezTo>
                  <a:cubicBezTo>
                    <a:pt x="496" y="33"/>
                    <a:pt x="496" y="33"/>
                    <a:pt x="496" y="33"/>
                  </a:cubicBezTo>
                  <a:cubicBezTo>
                    <a:pt x="496" y="29"/>
                    <a:pt x="496" y="27"/>
                    <a:pt x="495" y="26"/>
                  </a:cubicBezTo>
                  <a:cubicBezTo>
                    <a:pt x="495" y="25"/>
                    <a:pt x="495" y="24"/>
                    <a:pt x="494" y="24"/>
                  </a:cubicBezTo>
                  <a:cubicBezTo>
                    <a:pt x="494" y="24"/>
                    <a:pt x="494" y="24"/>
                    <a:pt x="493" y="24"/>
                  </a:cubicBezTo>
                  <a:cubicBezTo>
                    <a:pt x="492" y="24"/>
                    <a:pt x="491" y="24"/>
                    <a:pt x="490" y="24"/>
                  </a:cubicBezTo>
                  <a:cubicBezTo>
                    <a:pt x="490" y="23"/>
                    <a:pt x="490" y="23"/>
                    <a:pt x="490" y="23"/>
                  </a:cubicBezTo>
                  <a:cubicBezTo>
                    <a:pt x="500" y="19"/>
                    <a:pt x="500" y="19"/>
                    <a:pt x="500" y="19"/>
                  </a:cubicBezTo>
                  <a:cubicBezTo>
                    <a:pt x="502" y="19"/>
                    <a:pt x="502" y="19"/>
                    <a:pt x="502" y="19"/>
                  </a:cubicBezTo>
                  <a:close/>
                  <a:moveTo>
                    <a:pt x="524" y="26"/>
                  </a:moveTo>
                  <a:cubicBezTo>
                    <a:pt x="528" y="21"/>
                    <a:pt x="532" y="19"/>
                    <a:pt x="535" y="19"/>
                  </a:cubicBezTo>
                  <a:cubicBezTo>
                    <a:pt x="536" y="19"/>
                    <a:pt x="538" y="19"/>
                    <a:pt x="540" y="20"/>
                  </a:cubicBezTo>
                  <a:cubicBezTo>
                    <a:pt x="541" y="21"/>
                    <a:pt x="542" y="22"/>
                    <a:pt x="543" y="24"/>
                  </a:cubicBezTo>
                  <a:cubicBezTo>
                    <a:pt x="543" y="26"/>
                    <a:pt x="544" y="28"/>
                    <a:pt x="544" y="31"/>
                  </a:cubicBezTo>
                  <a:cubicBezTo>
                    <a:pt x="544" y="46"/>
                    <a:pt x="544" y="46"/>
                    <a:pt x="544" y="46"/>
                  </a:cubicBezTo>
                  <a:cubicBezTo>
                    <a:pt x="544" y="48"/>
                    <a:pt x="544" y="49"/>
                    <a:pt x="544" y="50"/>
                  </a:cubicBezTo>
                  <a:cubicBezTo>
                    <a:pt x="544" y="51"/>
                    <a:pt x="545" y="51"/>
                    <a:pt x="545" y="52"/>
                  </a:cubicBezTo>
                  <a:cubicBezTo>
                    <a:pt x="546" y="52"/>
                    <a:pt x="547" y="52"/>
                    <a:pt x="548" y="52"/>
                  </a:cubicBezTo>
                  <a:cubicBezTo>
                    <a:pt x="548" y="53"/>
                    <a:pt x="548" y="53"/>
                    <a:pt x="548" y="53"/>
                  </a:cubicBezTo>
                  <a:cubicBezTo>
                    <a:pt x="532" y="53"/>
                    <a:pt x="532" y="53"/>
                    <a:pt x="532" y="53"/>
                  </a:cubicBezTo>
                  <a:cubicBezTo>
                    <a:pt x="532" y="52"/>
                    <a:pt x="532" y="52"/>
                    <a:pt x="532" y="52"/>
                  </a:cubicBezTo>
                  <a:cubicBezTo>
                    <a:pt x="533" y="52"/>
                    <a:pt x="533" y="52"/>
                    <a:pt x="533" y="52"/>
                  </a:cubicBezTo>
                  <a:cubicBezTo>
                    <a:pt x="535" y="52"/>
                    <a:pt x="536" y="52"/>
                    <a:pt x="536" y="51"/>
                  </a:cubicBezTo>
                  <a:cubicBezTo>
                    <a:pt x="537" y="51"/>
                    <a:pt x="538" y="50"/>
                    <a:pt x="538" y="49"/>
                  </a:cubicBezTo>
                  <a:cubicBezTo>
                    <a:pt x="538" y="49"/>
                    <a:pt x="538" y="48"/>
                    <a:pt x="538" y="46"/>
                  </a:cubicBezTo>
                  <a:cubicBezTo>
                    <a:pt x="538" y="32"/>
                    <a:pt x="538" y="32"/>
                    <a:pt x="538" y="32"/>
                  </a:cubicBezTo>
                  <a:cubicBezTo>
                    <a:pt x="538" y="28"/>
                    <a:pt x="537" y="26"/>
                    <a:pt x="536" y="25"/>
                  </a:cubicBezTo>
                  <a:cubicBezTo>
                    <a:pt x="536" y="24"/>
                    <a:pt x="534" y="23"/>
                    <a:pt x="532" y="23"/>
                  </a:cubicBezTo>
                  <a:cubicBezTo>
                    <a:pt x="530" y="23"/>
                    <a:pt x="527" y="24"/>
                    <a:pt x="524" y="28"/>
                  </a:cubicBezTo>
                  <a:cubicBezTo>
                    <a:pt x="524" y="46"/>
                    <a:pt x="524" y="46"/>
                    <a:pt x="524" y="46"/>
                  </a:cubicBezTo>
                  <a:cubicBezTo>
                    <a:pt x="524" y="48"/>
                    <a:pt x="524" y="49"/>
                    <a:pt x="524" y="50"/>
                  </a:cubicBezTo>
                  <a:cubicBezTo>
                    <a:pt x="525" y="51"/>
                    <a:pt x="525" y="51"/>
                    <a:pt x="526" y="52"/>
                  </a:cubicBezTo>
                  <a:cubicBezTo>
                    <a:pt x="526" y="52"/>
                    <a:pt x="527" y="52"/>
                    <a:pt x="529" y="52"/>
                  </a:cubicBezTo>
                  <a:cubicBezTo>
                    <a:pt x="529" y="53"/>
                    <a:pt x="529" y="53"/>
                    <a:pt x="529" y="53"/>
                  </a:cubicBezTo>
                  <a:cubicBezTo>
                    <a:pt x="513" y="53"/>
                    <a:pt x="513" y="53"/>
                    <a:pt x="513" y="53"/>
                  </a:cubicBezTo>
                  <a:cubicBezTo>
                    <a:pt x="513" y="52"/>
                    <a:pt x="513" y="52"/>
                    <a:pt x="513" y="52"/>
                  </a:cubicBezTo>
                  <a:cubicBezTo>
                    <a:pt x="514" y="52"/>
                    <a:pt x="514" y="52"/>
                    <a:pt x="514" y="52"/>
                  </a:cubicBezTo>
                  <a:cubicBezTo>
                    <a:pt x="516" y="52"/>
                    <a:pt x="517" y="52"/>
                    <a:pt x="517" y="51"/>
                  </a:cubicBezTo>
                  <a:cubicBezTo>
                    <a:pt x="518" y="50"/>
                    <a:pt x="518" y="48"/>
                    <a:pt x="518" y="46"/>
                  </a:cubicBezTo>
                  <a:cubicBezTo>
                    <a:pt x="518" y="33"/>
                    <a:pt x="518" y="33"/>
                    <a:pt x="518" y="33"/>
                  </a:cubicBezTo>
                  <a:cubicBezTo>
                    <a:pt x="518" y="29"/>
                    <a:pt x="518" y="26"/>
                    <a:pt x="518" y="25"/>
                  </a:cubicBezTo>
                  <a:cubicBezTo>
                    <a:pt x="518" y="24"/>
                    <a:pt x="517" y="24"/>
                    <a:pt x="517" y="23"/>
                  </a:cubicBezTo>
                  <a:cubicBezTo>
                    <a:pt x="516" y="23"/>
                    <a:pt x="516" y="23"/>
                    <a:pt x="515" y="23"/>
                  </a:cubicBezTo>
                  <a:cubicBezTo>
                    <a:pt x="514" y="23"/>
                    <a:pt x="514" y="23"/>
                    <a:pt x="513" y="23"/>
                  </a:cubicBezTo>
                  <a:cubicBezTo>
                    <a:pt x="512" y="22"/>
                    <a:pt x="512" y="22"/>
                    <a:pt x="512" y="22"/>
                  </a:cubicBezTo>
                  <a:cubicBezTo>
                    <a:pt x="522" y="18"/>
                    <a:pt x="522" y="18"/>
                    <a:pt x="522" y="18"/>
                  </a:cubicBezTo>
                  <a:cubicBezTo>
                    <a:pt x="524" y="18"/>
                    <a:pt x="524" y="18"/>
                    <a:pt x="524" y="18"/>
                  </a:cubicBezTo>
                  <a:cubicBezTo>
                    <a:pt x="524" y="26"/>
                    <a:pt x="524" y="26"/>
                    <a:pt x="524" y="26"/>
                  </a:cubicBezTo>
                  <a:close/>
                  <a:moveTo>
                    <a:pt x="573" y="49"/>
                  </a:moveTo>
                  <a:cubicBezTo>
                    <a:pt x="570" y="52"/>
                    <a:pt x="568" y="53"/>
                    <a:pt x="567" y="54"/>
                  </a:cubicBezTo>
                  <a:cubicBezTo>
                    <a:pt x="566" y="54"/>
                    <a:pt x="564" y="54"/>
                    <a:pt x="563" y="54"/>
                  </a:cubicBezTo>
                  <a:cubicBezTo>
                    <a:pt x="560" y="54"/>
                    <a:pt x="559" y="54"/>
                    <a:pt x="557" y="52"/>
                  </a:cubicBezTo>
                  <a:cubicBezTo>
                    <a:pt x="556" y="50"/>
                    <a:pt x="555" y="48"/>
                    <a:pt x="555" y="46"/>
                  </a:cubicBezTo>
                  <a:cubicBezTo>
                    <a:pt x="555" y="44"/>
                    <a:pt x="556" y="42"/>
                    <a:pt x="556" y="41"/>
                  </a:cubicBezTo>
                  <a:cubicBezTo>
                    <a:pt x="557" y="40"/>
                    <a:pt x="559" y="38"/>
                    <a:pt x="562" y="36"/>
                  </a:cubicBezTo>
                  <a:cubicBezTo>
                    <a:pt x="564" y="35"/>
                    <a:pt x="568" y="33"/>
                    <a:pt x="574" y="31"/>
                  </a:cubicBezTo>
                  <a:cubicBezTo>
                    <a:pt x="574" y="30"/>
                    <a:pt x="574" y="30"/>
                    <a:pt x="574" y="30"/>
                  </a:cubicBezTo>
                  <a:cubicBezTo>
                    <a:pt x="574" y="26"/>
                    <a:pt x="573" y="24"/>
                    <a:pt x="572" y="23"/>
                  </a:cubicBezTo>
                  <a:cubicBezTo>
                    <a:pt x="571" y="22"/>
                    <a:pt x="570" y="21"/>
                    <a:pt x="568" y="21"/>
                  </a:cubicBezTo>
                  <a:cubicBezTo>
                    <a:pt x="566" y="21"/>
                    <a:pt x="565" y="21"/>
                    <a:pt x="564" y="22"/>
                  </a:cubicBezTo>
                  <a:cubicBezTo>
                    <a:pt x="563" y="23"/>
                    <a:pt x="563" y="24"/>
                    <a:pt x="563" y="25"/>
                  </a:cubicBezTo>
                  <a:cubicBezTo>
                    <a:pt x="563" y="27"/>
                    <a:pt x="563" y="27"/>
                    <a:pt x="563" y="27"/>
                  </a:cubicBezTo>
                  <a:cubicBezTo>
                    <a:pt x="563" y="28"/>
                    <a:pt x="562" y="29"/>
                    <a:pt x="562" y="30"/>
                  </a:cubicBezTo>
                  <a:cubicBezTo>
                    <a:pt x="562" y="30"/>
                    <a:pt x="561" y="30"/>
                    <a:pt x="560" y="30"/>
                  </a:cubicBezTo>
                  <a:cubicBezTo>
                    <a:pt x="559" y="30"/>
                    <a:pt x="558" y="30"/>
                    <a:pt x="558" y="30"/>
                  </a:cubicBezTo>
                  <a:cubicBezTo>
                    <a:pt x="558" y="29"/>
                    <a:pt x="557" y="28"/>
                    <a:pt x="557" y="27"/>
                  </a:cubicBezTo>
                  <a:cubicBezTo>
                    <a:pt x="557" y="25"/>
                    <a:pt x="558" y="23"/>
                    <a:pt x="560" y="21"/>
                  </a:cubicBezTo>
                  <a:cubicBezTo>
                    <a:pt x="562" y="19"/>
                    <a:pt x="566" y="18"/>
                    <a:pt x="569" y="18"/>
                  </a:cubicBezTo>
                  <a:cubicBezTo>
                    <a:pt x="572" y="18"/>
                    <a:pt x="574" y="18"/>
                    <a:pt x="576" y="20"/>
                  </a:cubicBezTo>
                  <a:cubicBezTo>
                    <a:pt x="578" y="20"/>
                    <a:pt x="579" y="22"/>
                    <a:pt x="580" y="23"/>
                  </a:cubicBezTo>
                  <a:cubicBezTo>
                    <a:pt x="580" y="24"/>
                    <a:pt x="580" y="26"/>
                    <a:pt x="580" y="30"/>
                  </a:cubicBezTo>
                  <a:cubicBezTo>
                    <a:pt x="580" y="41"/>
                    <a:pt x="580" y="41"/>
                    <a:pt x="580" y="41"/>
                  </a:cubicBezTo>
                  <a:cubicBezTo>
                    <a:pt x="580" y="44"/>
                    <a:pt x="580" y="46"/>
                    <a:pt x="580" y="47"/>
                  </a:cubicBezTo>
                  <a:cubicBezTo>
                    <a:pt x="580" y="48"/>
                    <a:pt x="581" y="48"/>
                    <a:pt x="581" y="49"/>
                  </a:cubicBezTo>
                  <a:cubicBezTo>
                    <a:pt x="581" y="49"/>
                    <a:pt x="581" y="49"/>
                    <a:pt x="582" y="49"/>
                  </a:cubicBezTo>
                  <a:cubicBezTo>
                    <a:pt x="582" y="49"/>
                    <a:pt x="582" y="49"/>
                    <a:pt x="583" y="49"/>
                  </a:cubicBezTo>
                  <a:cubicBezTo>
                    <a:pt x="583" y="48"/>
                    <a:pt x="584" y="48"/>
                    <a:pt x="586" y="46"/>
                  </a:cubicBezTo>
                  <a:cubicBezTo>
                    <a:pt x="586" y="48"/>
                    <a:pt x="586" y="48"/>
                    <a:pt x="586" y="48"/>
                  </a:cubicBezTo>
                  <a:cubicBezTo>
                    <a:pt x="583" y="52"/>
                    <a:pt x="580" y="54"/>
                    <a:pt x="578" y="54"/>
                  </a:cubicBezTo>
                  <a:cubicBezTo>
                    <a:pt x="577" y="54"/>
                    <a:pt x="576" y="53"/>
                    <a:pt x="575" y="52"/>
                  </a:cubicBezTo>
                  <a:cubicBezTo>
                    <a:pt x="574" y="52"/>
                    <a:pt x="573" y="51"/>
                    <a:pt x="573" y="49"/>
                  </a:cubicBezTo>
                  <a:close/>
                  <a:moveTo>
                    <a:pt x="573" y="46"/>
                  </a:moveTo>
                  <a:cubicBezTo>
                    <a:pt x="573" y="34"/>
                    <a:pt x="573" y="34"/>
                    <a:pt x="573" y="34"/>
                  </a:cubicBezTo>
                  <a:cubicBezTo>
                    <a:pt x="570" y="35"/>
                    <a:pt x="567" y="36"/>
                    <a:pt x="566" y="37"/>
                  </a:cubicBezTo>
                  <a:cubicBezTo>
                    <a:pt x="564" y="38"/>
                    <a:pt x="563" y="39"/>
                    <a:pt x="562" y="40"/>
                  </a:cubicBezTo>
                  <a:cubicBezTo>
                    <a:pt x="562" y="42"/>
                    <a:pt x="561" y="43"/>
                    <a:pt x="561" y="44"/>
                  </a:cubicBezTo>
                  <a:cubicBezTo>
                    <a:pt x="561" y="46"/>
                    <a:pt x="562" y="48"/>
                    <a:pt x="563" y="49"/>
                  </a:cubicBezTo>
                  <a:cubicBezTo>
                    <a:pt x="564" y="50"/>
                    <a:pt x="565" y="50"/>
                    <a:pt x="566" y="50"/>
                  </a:cubicBezTo>
                  <a:cubicBezTo>
                    <a:pt x="568" y="50"/>
                    <a:pt x="570" y="49"/>
                    <a:pt x="573"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Freeform 36"/>
            <p:cNvSpPr>
              <a:spLocks noEditPoints="1"/>
            </p:cNvSpPr>
            <p:nvPr userDrawn="1"/>
          </p:nvSpPr>
          <p:spPr bwMode="auto">
            <a:xfrm>
              <a:off x="9304417" y="4596096"/>
              <a:ext cx="2255842" cy="300036"/>
            </a:xfrm>
            <a:custGeom>
              <a:avLst/>
              <a:gdLst>
                <a:gd name="T0" fmla="*/ 1465 w 1513"/>
                <a:gd name="T1" fmla="*/ 107 h 200"/>
                <a:gd name="T2" fmla="*/ 1416 w 1513"/>
                <a:gd name="T3" fmla="*/ 130 h 200"/>
                <a:gd name="T4" fmla="*/ 1450 w 1513"/>
                <a:gd name="T5" fmla="*/ 47 h 200"/>
                <a:gd name="T6" fmla="*/ 1458 w 1513"/>
                <a:gd name="T7" fmla="*/ 70 h 200"/>
                <a:gd name="T8" fmla="*/ 1467 w 1513"/>
                <a:gd name="T9" fmla="*/ 146 h 200"/>
                <a:gd name="T10" fmla="*/ 1410 w 1513"/>
                <a:gd name="T11" fmla="*/ 171 h 200"/>
                <a:gd name="T12" fmla="*/ 1408 w 1513"/>
                <a:gd name="T13" fmla="*/ 153 h 200"/>
                <a:gd name="T14" fmla="*/ 1272 w 1513"/>
                <a:gd name="T15" fmla="*/ 125 h 200"/>
                <a:gd name="T16" fmla="*/ 1257 w 1513"/>
                <a:gd name="T17" fmla="*/ 79 h 200"/>
                <a:gd name="T18" fmla="*/ 1298 w 1513"/>
                <a:gd name="T19" fmla="*/ 59 h 200"/>
                <a:gd name="T20" fmla="*/ 1220 w 1513"/>
                <a:gd name="T21" fmla="*/ 139 h 200"/>
                <a:gd name="T22" fmla="*/ 1112 w 1513"/>
                <a:gd name="T23" fmla="*/ 16 h 200"/>
                <a:gd name="T24" fmla="*/ 1064 w 1513"/>
                <a:gd name="T25" fmla="*/ 107 h 200"/>
                <a:gd name="T26" fmla="*/ 1074 w 1513"/>
                <a:gd name="T27" fmla="*/ 95 h 200"/>
                <a:gd name="T28" fmla="*/ 1096 w 1513"/>
                <a:gd name="T29" fmla="*/ 49 h 200"/>
                <a:gd name="T30" fmla="*/ 1098 w 1513"/>
                <a:gd name="T31" fmla="*/ 84 h 200"/>
                <a:gd name="T32" fmla="*/ 1101 w 1513"/>
                <a:gd name="T33" fmla="*/ 154 h 200"/>
                <a:gd name="T34" fmla="*/ 1038 w 1513"/>
                <a:gd name="T35" fmla="*/ 172 h 200"/>
                <a:gd name="T36" fmla="*/ 862 w 1513"/>
                <a:gd name="T37" fmla="*/ 136 h 200"/>
                <a:gd name="T38" fmla="*/ 895 w 1513"/>
                <a:gd name="T39" fmla="*/ 103 h 200"/>
                <a:gd name="T40" fmla="*/ 856 w 1513"/>
                <a:gd name="T41" fmla="*/ 83 h 200"/>
                <a:gd name="T42" fmla="*/ 873 w 1513"/>
                <a:gd name="T43" fmla="*/ 80 h 200"/>
                <a:gd name="T44" fmla="*/ 905 w 1513"/>
                <a:gd name="T45" fmla="*/ 38 h 200"/>
                <a:gd name="T46" fmla="*/ 908 w 1513"/>
                <a:gd name="T47" fmla="*/ 83 h 200"/>
                <a:gd name="T48" fmla="*/ 874 w 1513"/>
                <a:gd name="T49" fmla="*/ 168 h 200"/>
                <a:gd name="T50" fmla="*/ 809 w 1513"/>
                <a:gd name="T51" fmla="*/ 149 h 200"/>
                <a:gd name="T52" fmla="*/ 704 w 1513"/>
                <a:gd name="T53" fmla="*/ 45 h 200"/>
                <a:gd name="T54" fmla="*/ 658 w 1513"/>
                <a:gd name="T55" fmla="*/ 45 h 200"/>
                <a:gd name="T56" fmla="*/ 694 w 1513"/>
                <a:gd name="T57" fmla="*/ 50 h 200"/>
                <a:gd name="T58" fmla="*/ 705 w 1513"/>
                <a:gd name="T59" fmla="*/ 55 h 200"/>
                <a:gd name="T60" fmla="*/ 697 w 1513"/>
                <a:gd name="T61" fmla="*/ 139 h 200"/>
                <a:gd name="T62" fmla="*/ 662 w 1513"/>
                <a:gd name="T63" fmla="*/ 179 h 200"/>
                <a:gd name="T64" fmla="*/ 686 w 1513"/>
                <a:gd name="T65" fmla="*/ 141 h 200"/>
                <a:gd name="T66" fmla="*/ 720 w 1513"/>
                <a:gd name="T67" fmla="*/ 90 h 200"/>
                <a:gd name="T68" fmla="*/ 540 w 1513"/>
                <a:gd name="T69" fmla="*/ 92 h 200"/>
                <a:gd name="T70" fmla="*/ 491 w 1513"/>
                <a:gd name="T71" fmla="*/ 115 h 200"/>
                <a:gd name="T72" fmla="*/ 466 w 1513"/>
                <a:gd name="T73" fmla="*/ 70 h 200"/>
                <a:gd name="T74" fmla="*/ 444 w 1513"/>
                <a:gd name="T75" fmla="*/ 90 h 200"/>
                <a:gd name="T76" fmla="*/ 426 w 1513"/>
                <a:gd name="T77" fmla="*/ 96 h 200"/>
                <a:gd name="T78" fmla="*/ 414 w 1513"/>
                <a:gd name="T79" fmla="*/ 90 h 200"/>
                <a:gd name="T80" fmla="*/ 502 w 1513"/>
                <a:gd name="T81" fmla="*/ 43 h 200"/>
                <a:gd name="T82" fmla="*/ 560 w 1513"/>
                <a:gd name="T83" fmla="*/ 85 h 200"/>
                <a:gd name="T84" fmla="*/ 520 w 1513"/>
                <a:gd name="T85" fmla="*/ 187 h 200"/>
                <a:gd name="T86" fmla="*/ 465 w 1513"/>
                <a:gd name="T87" fmla="*/ 119 h 200"/>
                <a:gd name="T88" fmla="*/ 442 w 1513"/>
                <a:gd name="T89" fmla="*/ 153 h 200"/>
                <a:gd name="T90" fmla="*/ 282 w 1513"/>
                <a:gd name="T91" fmla="*/ 98 h 200"/>
                <a:gd name="T92" fmla="*/ 259 w 1513"/>
                <a:gd name="T93" fmla="*/ 93 h 200"/>
                <a:gd name="T94" fmla="*/ 226 w 1513"/>
                <a:gd name="T95" fmla="*/ 158 h 200"/>
                <a:gd name="T96" fmla="*/ 307 w 1513"/>
                <a:gd name="T97" fmla="*/ 43 h 200"/>
                <a:gd name="T98" fmla="*/ 290 w 1513"/>
                <a:gd name="T99" fmla="*/ 120 h 200"/>
                <a:gd name="T100" fmla="*/ 234 w 1513"/>
                <a:gd name="T101" fmla="*/ 93 h 200"/>
                <a:gd name="T102" fmla="*/ 205 w 1513"/>
                <a:gd name="T103" fmla="*/ 107 h 200"/>
                <a:gd name="T104" fmla="*/ 226 w 1513"/>
                <a:gd name="T105" fmla="*/ 171 h 200"/>
                <a:gd name="T106" fmla="*/ 101 w 1513"/>
                <a:gd name="T107" fmla="*/ 63 h 200"/>
                <a:gd name="T108" fmla="*/ 32 w 1513"/>
                <a:gd name="T109" fmla="*/ 94 h 200"/>
                <a:gd name="T110" fmla="*/ 58 w 1513"/>
                <a:gd name="T111" fmla="*/ 7 h 200"/>
                <a:gd name="T112" fmla="*/ 104 w 1513"/>
                <a:gd name="T113" fmla="*/ 90 h 200"/>
                <a:gd name="T114" fmla="*/ 48 w 1513"/>
                <a:gd name="T115" fmla="*/ 152 h 200"/>
                <a:gd name="T116" fmla="*/ 3 w 1513"/>
                <a:gd name="T117" fmla="*/ 6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13" h="200">
                  <a:moveTo>
                    <a:pt x="1410" y="31"/>
                  </a:moveTo>
                  <a:cubicBezTo>
                    <a:pt x="1410" y="28"/>
                    <a:pt x="1410" y="26"/>
                    <a:pt x="1410" y="23"/>
                  </a:cubicBezTo>
                  <a:cubicBezTo>
                    <a:pt x="1418" y="21"/>
                    <a:pt x="1413" y="3"/>
                    <a:pt x="1421" y="0"/>
                  </a:cubicBezTo>
                  <a:cubicBezTo>
                    <a:pt x="1424" y="0"/>
                    <a:pt x="1424" y="0"/>
                    <a:pt x="1424" y="0"/>
                  </a:cubicBezTo>
                  <a:cubicBezTo>
                    <a:pt x="1425" y="3"/>
                    <a:pt x="1427" y="7"/>
                    <a:pt x="1428" y="11"/>
                  </a:cubicBezTo>
                  <a:cubicBezTo>
                    <a:pt x="1428" y="13"/>
                    <a:pt x="1428" y="15"/>
                    <a:pt x="1428" y="17"/>
                  </a:cubicBezTo>
                  <a:cubicBezTo>
                    <a:pt x="1431" y="30"/>
                    <a:pt x="1429" y="36"/>
                    <a:pt x="1427" y="47"/>
                  </a:cubicBezTo>
                  <a:cubicBezTo>
                    <a:pt x="1414" y="49"/>
                    <a:pt x="1415" y="38"/>
                    <a:pt x="1410" y="31"/>
                  </a:cubicBezTo>
                  <a:close/>
                  <a:moveTo>
                    <a:pt x="1442" y="122"/>
                  </a:moveTo>
                  <a:cubicBezTo>
                    <a:pt x="1442" y="107"/>
                    <a:pt x="1454" y="110"/>
                    <a:pt x="1465" y="107"/>
                  </a:cubicBezTo>
                  <a:cubicBezTo>
                    <a:pt x="1470" y="105"/>
                    <a:pt x="1478" y="101"/>
                    <a:pt x="1482" y="97"/>
                  </a:cubicBezTo>
                  <a:cubicBezTo>
                    <a:pt x="1484" y="95"/>
                    <a:pt x="1484" y="93"/>
                    <a:pt x="1486" y="91"/>
                  </a:cubicBezTo>
                  <a:cubicBezTo>
                    <a:pt x="1485" y="90"/>
                    <a:pt x="1485" y="88"/>
                    <a:pt x="1484" y="87"/>
                  </a:cubicBezTo>
                  <a:cubicBezTo>
                    <a:pt x="1482" y="86"/>
                    <a:pt x="1479" y="83"/>
                    <a:pt x="1477" y="83"/>
                  </a:cubicBezTo>
                  <a:cubicBezTo>
                    <a:pt x="1474" y="81"/>
                    <a:pt x="1470" y="82"/>
                    <a:pt x="1468" y="81"/>
                  </a:cubicBezTo>
                  <a:cubicBezTo>
                    <a:pt x="1452" y="83"/>
                    <a:pt x="1429" y="95"/>
                    <a:pt x="1424" y="105"/>
                  </a:cubicBezTo>
                  <a:cubicBezTo>
                    <a:pt x="1424" y="108"/>
                    <a:pt x="1424" y="111"/>
                    <a:pt x="1424" y="113"/>
                  </a:cubicBezTo>
                  <a:cubicBezTo>
                    <a:pt x="1426" y="115"/>
                    <a:pt x="1428" y="117"/>
                    <a:pt x="1430" y="119"/>
                  </a:cubicBezTo>
                  <a:cubicBezTo>
                    <a:pt x="1430" y="126"/>
                    <a:pt x="1430" y="134"/>
                    <a:pt x="1422" y="135"/>
                  </a:cubicBezTo>
                  <a:cubicBezTo>
                    <a:pt x="1420" y="133"/>
                    <a:pt x="1418" y="132"/>
                    <a:pt x="1416" y="130"/>
                  </a:cubicBezTo>
                  <a:cubicBezTo>
                    <a:pt x="1414" y="132"/>
                    <a:pt x="1413" y="133"/>
                    <a:pt x="1409" y="132"/>
                  </a:cubicBezTo>
                  <a:cubicBezTo>
                    <a:pt x="1407" y="128"/>
                    <a:pt x="1397" y="105"/>
                    <a:pt x="1398" y="102"/>
                  </a:cubicBezTo>
                  <a:cubicBezTo>
                    <a:pt x="1399" y="99"/>
                    <a:pt x="1405" y="97"/>
                    <a:pt x="1408" y="96"/>
                  </a:cubicBezTo>
                  <a:cubicBezTo>
                    <a:pt x="1414" y="93"/>
                    <a:pt x="1418" y="86"/>
                    <a:pt x="1423" y="82"/>
                  </a:cubicBezTo>
                  <a:cubicBezTo>
                    <a:pt x="1426" y="80"/>
                    <a:pt x="1430" y="80"/>
                    <a:pt x="1433" y="79"/>
                  </a:cubicBezTo>
                  <a:cubicBezTo>
                    <a:pt x="1441" y="75"/>
                    <a:pt x="1447" y="65"/>
                    <a:pt x="1454" y="59"/>
                  </a:cubicBezTo>
                  <a:cubicBezTo>
                    <a:pt x="1462" y="51"/>
                    <a:pt x="1472" y="50"/>
                    <a:pt x="1478" y="41"/>
                  </a:cubicBezTo>
                  <a:cubicBezTo>
                    <a:pt x="1478" y="41"/>
                    <a:pt x="1478" y="41"/>
                    <a:pt x="1478" y="40"/>
                  </a:cubicBezTo>
                  <a:cubicBezTo>
                    <a:pt x="1477" y="40"/>
                    <a:pt x="1477" y="40"/>
                    <a:pt x="1477" y="40"/>
                  </a:cubicBezTo>
                  <a:cubicBezTo>
                    <a:pt x="1472" y="45"/>
                    <a:pt x="1459" y="54"/>
                    <a:pt x="1450" y="47"/>
                  </a:cubicBezTo>
                  <a:cubicBezTo>
                    <a:pt x="1446" y="45"/>
                    <a:pt x="1447" y="40"/>
                    <a:pt x="1444" y="37"/>
                  </a:cubicBezTo>
                  <a:cubicBezTo>
                    <a:pt x="1443" y="35"/>
                    <a:pt x="1440" y="34"/>
                    <a:pt x="1440" y="31"/>
                  </a:cubicBezTo>
                  <a:cubicBezTo>
                    <a:pt x="1440" y="29"/>
                    <a:pt x="1441" y="28"/>
                    <a:pt x="1441" y="27"/>
                  </a:cubicBezTo>
                  <a:cubicBezTo>
                    <a:pt x="1447" y="27"/>
                    <a:pt x="1459" y="35"/>
                    <a:pt x="1462" y="38"/>
                  </a:cubicBezTo>
                  <a:cubicBezTo>
                    <a:pt x="1471" y="35"/>
                    <a:pt x="1480" y="33"/>
                    <a:pt x="1488" y="28"/>
                  </a:cubicBezTo>
                  <a:cubicBezTo>
                    <a:pt x="1491" y="26"/>
                    <a:pt x="1496" y="30"/>
                    <a:pt x="1498" y="29"/>
                  </a:cubicBezTo>
                  <a:cubicBezTo>
                    <a:pt x="1502" y="32"/>
                    <a:pt x="1508" y="48"/>
                    <a:pt x="1500" y="52"/>
                  </a:cubicBezTo>
                  <a:cubicBezTo>
                    <a:pt x="1496" y="53"/>
                    <a:pt x="1490" y="53"/>
                    <a:pt x="1486" y="54"/>
                  </a:cubicBezTo>
                  <a:cubicBezTo>
                    <a:pt x="1476" y="56"/>
                    <a:pt x="1464" y="63"/>
                    <a:pt x="1457" y="69"/>
                  </a:cubicBezTo>
                  <a:cubicBezTo>
                    <a:pt x="1457" y="69"/>
                    <a:pt x="1458" y="69"/>
                    <a:pt x="1458" y="70"/>
                  </a:cubicBezTo>
                  <a:cubicBezTo>
                    <a:pt x="1458" y="70"/>
                    <a:pt x="1458" y="70"/>
                    <a:pt x="1458" y="70"/>
                  </a:cubicBezTo>
                  <a:cubicBezTo>
                    <a:pt x="1462" y="71"/>
                    <a:pt x="1469" y="68"/>
                    <a:pt x="1474" y="71"/>
                  </a:cubicBezTo>
                  <a:cubicBezTo>
                    <a:pt x="1485" y="76"/>
                    <a:pt x="1500" y="81"/>
                    <a:pt x="1500" y="99"/>
                  </a:cubicBezTo>
                  <a:cubicBezTo>
                    <a:pt x="1497" y="100"/>
                    <a:pt x="1496" y="102"/>
                    <a:pt x="1494" y="103"/>
                  </a:cubicBezTo>
                  <a:cubicBezTo>
                    <a:pt x="1488" y="105"/>
                    <a:pt x="1482" y="105"/>
                    <a:pt x="1477" y="108"/>
                  </a:cubicBezTo>
                  <a:cubicBezTo>
                    <a:pt x="1477" y="109"/>
                    <a:pt x="1477" y="109"/>
                    <a:pt x="1477" y="110"/>
                  </a:cubicBezTo>
                  <a:cubicBezTo>
                    <a:pt x="1478" y="112"/>
                    <a:pt x="1479" y="113"/>
                    <a:pt x="1479" y="118"/>
                  </a:cubicBezTo>
                  <a:cubicBezTo>
                    <a:pt x="1477" y="119"/>
                    <a:pt x="1478" y="122"/>
                    <a:pt x="1476" y="123"/>
                  </a:cubicBezTo>
                  <a:cubicBezTo>
                    <a:pt x="1472" y="130"/>
                    <a:pt x="1465" y="135"/>
                    <a:pt x="1463" y="142"/>
                  </a:cubicBezTo>
                  <a:cubicBezTo>
                    <a:pt x="1464" y="143"/>
                    <a:pt x="1466" y="145"/>
                    <a:pt x="1467" y="146"/>
                  </a:cubicBezTo>
                  <a:cubicBezTo>
                    <a:pt x="1476" y="149"/>
                    <a:pt x="1513" y="129"/>
                    <a:pt x="1508" y="151"/>
                  </a:cubicBezTo>
                  <a:cubicBezTo>
                    <a:pt x="1507" y="154"/>
                    <a:pt x="1505" y="156"/>
                    <a:pt x="1504" y="158"/>
                  </a:cubicBezTo>
                  <a:cubicBezTo>
                    <a:pt x="1500" y="158"/>
                    <a:pt x="1498" y="157"/>
                    <a:pt x="1495" y="157"/>
                  </a:cubicBezTo>
                  <a:cubicBezTo>
                    <a:pt x="1490" y="155"/>
                    <a:pt x="1472" y="161"/>
                    <a:pt x="1469" y="163"/>
                  </a:cubicBezTo>
                  <a:cubicBezTo>
                    <a:pt x="1470" y="169"/>
                    <a:pt x="1471" y="175"/>
                    <a:pt x="1471" y="182"/>
                  </a:cubicBezTo>
                  <a:cubicBezTo>
                    <a:pt x="1469" y="183"/>
                    <a:pt x="1469" y="185"/>
                    <a:pt x="1468" y="186"/>
                  </a:cubicBezTo>
                  <a:cubicBezTo>
                    <a:pt x="1465" y="188"/>
                    <a:pt x="1462" y="187"/>
                    <a:pt x="1458" y="189"/>
                  </a:cubicBezTo>
                  <a:cubicBezTo>
                    <a:pt x="1456" y="190"/>
                    <a:pt x="1453" y="193"/>
                    <a:pt x="1450" y="193"/>
                  </a:cubicBezTo>
                  <a:cubicBezTo>
                    <a:pt x="1432" y="200"/>
                    <a:pt x="1414" y="183"/>
                    <a:pt x="1410" y="171"/>
                  </a:cubicBezTo>
                  <a:cubicBezTo>
                    <a:pt x="1410" y="171"/>
                    <a:pt x="1410" y="171"/>
                    <a:pt x="1410" y="171"/>
                  </a:cubicBezTo>
                  <a:cubicBezTo>
                    <a:pt x="1416" y="171"/>
                    <a:pt x="1423" y="177"/>
                    <a:pt x="1428" y="179"/>
                  </a:cubicBezTo>
                  <a:cubicBezTo>
                    <a:pt x="1430" y="179"/>
                    <a:pt x="1433" y="179"/>
                    <a:pt x="1435" y="179"/>
                  </a:cubicBezTo>
                  <a:cubicBezTo>
                    <a:pt x="1449" y="179"/>
                    <a:pt x="1457" y="174"/>
                    <a:pt x="1463" y="165"/>
                  </a:cubicBezTo>
                  <a:cubicBezTo>
                    <a:pt x="1463" y="164"/>
                    <a:pt x="1463" y="163"/>
                    <a:pt x="1463" y="162"/>
                  </a:cubicBezTo>
                  <a:cubicBezTo>
                    <a:pt x="1462" y="162"/>
                    <a:pt x="1461" y="161"/>
                    <a:pt x="1460" y="161"/>
                  </a:cubicBezTo>
                  <a:cubicBezTo>
                    <a:pt x="1453" y="158"/>
                    <a:pt x="1440" y="165"/>
                    <a:pt x="1434" y="166"/>
                  </a:cubicBezTo>
                  <a:cubicBezTo>
                    <a:pt x="1428" y="167"/>
                    <a:pt x="1413" y="167"/>
                    <a:pt x="1408" y="164"/>
                  </a:cubicBezTo>
                  <a:cubicBezTo>
                    <a:pt x="1406" y="163"/>
                    <a:pt x="1405" y="161"/>
                    <a:pt x="1404" y="160"/>
                  </a:cubicBezTo>
                  <a:cubicBezTo>
                    <a:pt x="1404" y="159"/>
                    <a:pt x="1404" y="157"/>
                    <a:pt x="1404" y="156"/>
                  </a:cubicBezTo>
                  <a:cubicBezTo>
                    <a:pt x="1406" y="155"/>
                    <a:pt x="1407" y="154"/>
                    <a:pt x="1408" y="153"/>
                  </a:cubicBezTo>
                  <a:cubicBezTo>
                    <a:pt x="1418" y="153"/>
                    <a:pt x="1426" y="153"/>
                    <a:pt x="1436" y="153"/>
                  </a:cubicBezTo>
                  <a:cubicBezTo>
                    <a:pt x="1438" y="152"/>
                    <a:pt x="1442" y="149"/>
                    <a:pt x="1444" y="149"/>
                  </a:cubicBezTo>
                  <a:cubicBezTo>
                    <a:pt x="1448" y="147"/>
                    <a:pt x="1452" y="148"/>
                    <a:pt x="1455" y="147"/>
                  </a:cubicBezTo>
                  <a:cubicBezTo>
                    <a:pt x="1456" y="146"/>
                    <a:pt x="1456" y="146"/>
                    <a:pt x="1457" y="145"/>
                  </a:cubicBezTo>
                  <a:cubicBezTo>
                    <a:pt x="1456" y="143"/>
                    <a:pt x="1454" y="139"/>
                    <a:pt x="1456" y="136"/>
                  </a:cubicBezTo>
                  <a:cubicBezTo>
                    <a:pt x="1458" y="129"/>
                    <a:pt x="1460" y="125"/>
                    <a:pt x="1464" y="118"/>
                  </a:cubicBezTo>
                  <a:cubicBezTo>
                    <a:pt x="1463" y="117"/>
                    <a:pt x="1462" y="117"/>
                    <a:pt x="1461" y="117"/>
                  </a:cubicBezTo>
                  <a:cubicBezTo>
                    <a:pt x="1455" y="118"/>
                    <a:pt x="1451" y="121"/>
                    <a:pt x="1442" y="122"/>
                  </a:cubicBezTo>
                  <a:close/>
                  <a:moveTo>
                    <a:pt x="1272" y="127"/>
                  </a:moveTo>
                  <a:cubicBezTo>
                    <a:pt x="1272" y="125"/>
                    <a:pt x="1271" y="126"/>
                    <a:pt x="1272" y="125"/>
                  </a:cubicBezTo>
                  <a:cubicBezTo>
                    <a:pt x="1274" y="119"/>
                    <a:pt x="1285" y="115"/>
                    <a:pt x="1292" y="119"/>
                  </a:cubicBezTo>
                  <a:cubicBezTo>
                    <a:pt x="1301" y="125"/>
                    <a:pt x="1318" y="137"/>
                    <a:pt x="1316" y="154"/>
                  </a:cubicBezTo>
                  <a:cubicBezTo>
                    <a:pt x="1310" y="157"/>
                    <a:pt x="1309" y="164"/>
                    <a:pt x="1298" y="164"/>
                  </a:cubicBezTo>
                  <a:cubicBezTo>
                    <a:pt x="1298" y="161"/>
                    <a:pt x="1294" y="159"/>
                    <a:pt x="1293" y="157"/>
                  </a:cubicBezTo>
                  <a:cubicBezTo>
                    <a:pt x="1292" y="155"/>
                    <a:pt x="1292" y="152"/>
                    <a:pt x="1291" y="149"/>
                  </a:cubicBezTo>
                  <a:cubicBezTo>
                    <a:pt x="1288" y="143"/>
                    <a:pt x="1279" y="128"/>
                    <a:pt x="1272" y="127"/>
                  </a:cubicBezTo>
                  <a:close/>
                  <a:moveTo>
                    <a:pt x="1216" y="87"/>
                  </a:moveTo>
                  <a:cubicBezTo>
                    <a:pt x="1216" y="86"/>
                    <a:pt x="1217" y="85"/>
                    <a:pt x="1217" y="84"/>
                  </a:cubicBezTo>
                  <a:cubicBezTo>
                    <a:pt x="1222" y="85"/>
                    <a:pt x="1227" y="86"/>
                    <a:pt x="1232" y="87"/>
                  </a:cubicBezTo>
                  <a:cubicBezTo>
                    <a:pt x="1237" y="89"/>
                    <a:pt x="1256" y="82"/>
                    <a:pt x="1257" y="79"/>
                  </a:cubicBezTo>
                  <a:cubicBezTo>
                    <a:pt x="1260" y="74"/>
                    <a:pt x="1260" y="41"/>
                    <a:pt x="1257" y="36"/>
                  </a:cubicBezTo>
                  <a:cubicBezTo>
                    <a:pt x="1255" y="31"/>
                    <a:pt x="1252" y="30"/>
                    <a:pt x="1252" y="23"/>
                  </a:cubicBezTo>
                  <a:cubicBezTo>
                    <a:pt x="1256" y="21"/>
                    <a:pt x="1256" y="20"/>
                    <a:pt x="1264" y="20"/>
                  </a:cubicBezTo>
                  <a:cubicBezTo>
                    <a:pt x="1272" y="26"/>
                    <a:pt x="1273" y="39"/>
                    <a:pt x="1273" y="54"/>
                  </a:cubicBezTo>
                  <a:cubicBezTo>
                    <a:pt x="1273" y="59"/>
                    <a:pt x="1271" y="74"/>
                    <a:pt x="1272" y="74"/>
                  </a:cubicBezTo>
                  <a:cubicBezTo>
                    <a:pt x="1276" y="75"/>
                    <a:pt x="1290" y="70"/>
                    <a:pt x="1293" y="68"/>
                  </a:cubicBezTo>
                  <a:cubicBezTo>
                    <a:pt x="1293" y="63"/>
                    <a:pt x="1292" y="61"/>
                    <a:pt x="1288" y="58"/>
                  </a:cubicBezTo>
                  <a:cubicBezTo>
                    <a:pt x="1288" y="57"/>
                    <a:pt x="1288" y="55"/>
                    <a:pt x="1288" y="53"/>
                  </a:cubicBezTo>
                  <a:cubicBezTo>
                    <a:pt x="1289" y="53"/>
                    <a:pt x="1290" y="54"/>
                    <a:pt x="1290" y="54"/>
                  </a:cubicBezTo>
                  <a:cubicBezTo>
                    <a:pt x="1293" y="55"/>
                    <a:pt x="1295" y="59"/>
                    <a:pt x="1298" y="59"/>
                  </a:cubicBezTo>
                  <a:cubicBezTo>
                    <a:pt x="1306" y="62"/>
                    <a:pt x="1314" y="60"/>
                    <a:pt x="1321" y="63"/>
                  </a:cubicBezTo>
                  <a:cubicBezTo>
                    <a:pt x="1322" y="64"/>
                    <a:pt x="1322" y="63"/>
                    <a:pt x="1322" y="65"/>
                  </a:cubicBezTo>
                  <a:cubicBezTo>
                    <a:pt x="1322" y="67"/>
                    <a:pt x="1322" y="69"/>
                    <a:pt x="1322" y="71"/>
                  </a:cubicBezTo>
                  <a:cubicBezTo>
                    <a:pt x="1321" y="71"/>
                    <a:pt x="1320" y="74"/>
                    <a:pt x="1319" y="75"/>
                  </a:cubicBezTo>
                  <a:cubicBezTo>
                    <a:pt x="1317" y="76"/>
                    <a:pt x="1310" y="75"/>
                    <a:pt x="1308" y="76"/>
                  </a:cubicBezTo>
                  <a:cubicBezTo>
                    <a:pt x="1301" y="79"/>
                    <a:pt x="1273" y="90"/>
                    <a:pt x="1268" y="95"/>
                  </a:cubicBezTo>
                  <a:cubicBezTo>
                    <a:pt x="1264" y="99"/>
                    <a:pt x="1266" y="105"/>
                    <a:pt x="1264" y="110"/>
                  </a:cubicBezTo>
                  <a:cubicBezTo>
                    <a:pt x="1260" y="123"/>
                    <a:pt x="1250" y="153"/>
                    <a:pt x="1232" y="145"/>
                  </a:cubicBezTo>
                  <a:cubicBezTo>
                    <a:pt x="1230" y="145"/>
                    <a:pt x="1229" y="145"/>
                    <a:pt x="1228" y="145"/>
                  </a:cubicBezTo>
                  <a:cubicBezTo>
                    <a:pt x="1225" y="143"/>
                    <a:pt x="1223" y="141"/>
                    <a:pt x="1220" y="139"/>
                  </a:cubicBezTo>
                  <a:cubicBezTo>
                    <a:pt x="1220" y="138"/>
                    <a:pt x="1220" y="137"/>
                    <a:pt x="1220" y="135"/>
                  </a:cubicBezTo>
                  <a:cubicBezTo>
                    <a:pt x="1222" y="135"/>
                    <a:pt x="1225" y="131"/>
                    <a:pt x="1227" y="130"/>
                  </a:cubicBezTo>
                  <a:cubicBezTo>
                    <a:pt x="1232" y="128"/>
                    <a:pt x="1236" y="129"/>
                    <a:pt x="1240" y="127"/>
                  </a:cubicBezTo>
                  <a:cubicBezTo>
                    <a:pt x="1246" y="125"/>
                    <a:pt x="1256" y="107"/>
                    <a:pt x="1254" y="101"/>
                  </a:cubicBezTo>
                  <a:cubicBezTo>
                    <a:pt x="1246" y="100"/>
                    <a:pt x="1236" y="101"/>
                    <a:pt x="1228" y="101"/>
                  </a:cubicBezTo>
                  <a:cubicBezTo>
                    <a:pt x="1225" y="98"/>
                    <a:pt x="1222" y="96"/>
                    <a:pt x="1219" y="93"/>
                  </a:cubicBezTo>
                  <a:cubicBezTo>
                    <a:pt x="1217" y="91"/>
                    <a:pt x="1217" y="88"/>
                    <a:pt x="1216" y="87"/>
                  </a:cubicBezTo>
                  <a:close/>
                  <a:moveTo>
                    <a:pt x="1110" y="21"/>
                  </a:moveTo>
                  <a:cubicBezTo>
                    <a:pt x="1110" y="20"/>
                    <a:pt x="1110" y="19"/>
                    <a:pt x="1110" y="17"/>
                  </a:cubicBezTo>
                  <a:cubicBezTo>
                    <a:pt x="1110" y="17"/>
                    <a:pt x="1111" y="16"/>
                    <a:pt x="1112" y="16"/>
                  </a:cubicBezTo>
                  <a:cubicBezTo>
                    <a:pt x="1124" y="17"/>
                    <a:pt x="1148" y="19"/>
                    <a:pt x="1147" y="35"/>
                  </a:cubicBezTo>
                  <a:cubicBezTo>
                    <a:pt x="1142" y="43"/>
                    <a:pt x="1140" y="49"/>
                    <a:pt x="1128" y="45"/>
                  </a:cubicBezTo>
                  <a:cubicBezTo>
                    <a:pt x="1127" y="43"/>
                    <a:pt x="1126" y="41"/>
                    <a:pt x="1124" y="39"/>
                  </a:cubicBezTo>
                  <a:cubicBezTo>
                    <a:pt x="1123" y="38"/>
                    <a:pt x="1121" y="38"/>
                    <a:pt x="1119" y="37"/>
                  </a:cubicBezTo>
                  <a:cubicBezTo>
                    <a:pt x="1119" y="31"/>
                    <a:pt x="1113" y="23"/>
                    <a:pt x="1110" y="21"/>
                  </a:cubicBezTo>
                  <a:close/>
                  <a:moveTo>
                    <a:pt x="1055" y="126"/>
                  </a:moveTo>
                  <a:cubicBezTo>
                    <a:pt x="1058" y="127"/>
                    <a:pt x="1062" y="127"/>
                    <a:pt x="1064" y="125"/>
                  </a:cubicBezTo>
                  <a:cubicBezTo>
                    <a:pt x="1066" y="124"/>
                    <a:pt x="1068" y="125"/>
                    <a:pt x="1070" y="123"/>
                  </a:cubicBezTo>
                  <a:cubicBezTo>
                    <a:pt x="1074" y="119"/>
                    <a:pt x="1070" y="109"/>
                    <a:pt x="1066" y="107"/>
                  </a:cubicBezTo>
                  <a:cubicBezTo>
                    <a:pt x="1066" y="107"/>
                    <a:pt x="1064" y="107"/>
                    <a:pt x="1064" y="107"/>
                  </a:cubicBezTo>
                  <a:cubicBezTo>
                    <a:pt x="1056" y="125"/>
                    <a:pt x="1056" y="125"/>
                    <a:pt x="1056" y="125"/>
                  </a:cubicBezTo>
                  <a:cubicBezTo>
                    <a:pt x="1056" y="125"/>
                    <a:pt x="1056" y="126"/>
                    <a:pt x="1055" y="126"/>
                  </a:cubicBezTo>
                  <a:close/>
                  <a:moveTo>
                    <a:pt x="1021" y="158"/>
                  </a:moveTo>
                  <a:cubicBezTo>
                    <a:pt x="1021" y="153"/>
                    <a:pt x="1024" y="148"/>
                    <a:pt x="1024" y="143"/>
                  </a:cubicBezTo>
                  <a:cubicBezTo>
                    <a:pt x="1025" y="140"/>
                    <a:pt x="1023" y="136"/>
                    <a:pt x="1024" y="133"/>
                  </a:cubicBezTo>
                  <a:cubicBezTo>
                    <a:pt x="1031" y="132"/>
                    <a:pt x="1042" y="114"/>
                    <a:pt x="1048" y="108"/>
                  </a:cubicBezTo>
                  <a:cubicBezTo>
                    <a:pt x="1051" y="106"/>
                    <a:pt x="1056" y="103"/>
                    <a:pt x="1059" y="102"/>
                  </a:cubicBezTo>
                  <a:cubicBezTo>
                    <a:pt x="1060" y="102"/>
                    <a:pt x="1062" y="102"/>
                    <a:pt x="1063" y="103"/>
                  </a:cubicBezTo>
                  <a:cubicBezTo>
                    <a:pt x="1068" y="104"/>
                    <a:pt x="1072" y="102"/>
                    <a:pt x="1075" y="101"/>
                  </a:cubicBezTo>
                  <a:cubicBezTo>
                    <a:pt x="1075" y="99"/>
                    <a:pt x="1075" y="97"/>
                    <a:pt x="1074" y="95"/>
                  </a:cubicBezTo>
                  <a:cubicBezTo>
                    <a:pt x="1074" y="95"/>
                    <a:pt x="1072" y="92"/>
                    <a:pt x="1072" y="93"/>
                  </a:cubicBezTo>
                  <a:cubicBezTo>
                    <a:pt x="1069" y="93"/>
                    <a:pt x="1067" y="96"/>
                    <a:pt x="1065" y="97"/>
                  </a:cubicBezTo>
                  <a:cubicBezTo>
                    <a:pt x="1064" y="97"/>
                    <a:pt x="1062" y="97"/>
                    <a:pt x="1060" y="97"/>
                  </a:cubicBezTo>
                  <a:cubicBezTo>
                    <a:pt x="1051" y="97"/>
                    <a:pt x="1045" y="88"/>
                    <a:pt x="1047" y="79"/>
                  </a:cubicBezTo>
                  <a:cubicBezTo>
                    <a:pt x="1056" y="81"/>
                    <a:pt x="1069" y="81"/>
                    <a:pt x="1076" y="76"/>
                  </a:cubicBezTo>
                  <a:cubicBezTo>
                    <a:pt x="1078" y="64"/>
                    <a:pt x="1079" y="47"/>
                    <a:pt x="1083" y="37"/>
                  </a:cubicBezTo>
                  <a:cubicBezTo>
                    <a:pt x="1085" y="34"/>
                    <a:pt x="1081" y="25"/>
                    <a:pt x="1084" y="18"/>
                  </a:cubicBezTo>
                  <a:cubicBezTo>
                    <a:pt x="1085" y="18"/>
                    <a:pt x="1087" y="18"/>
                    <a:pt x="1089" y="18"/>
                  </a:cubicBezTo>
                  <a:cubicBezTo>
                    <a:pt x="1090" y="19"/>
                    <a:pt x="1091" y="21"/>
                    <a:pt x="1092" y="22"/>
                  </a:cubicBezTo>
                  <a:cubicBezTo>
                    <a:pt x="1092" y="24"/>
                    <a:pt x="1097" y="47"/>
                    <a:pt x="1096" y="49"/>
                  </a:cubicBezTo>
                  <a:cubicBezTo>
                    <a:pt x="1095" y="53"/>
                    <a:pt x="1090" y="67"/>
                    <a:pt x="1092" y="70"/>
                  </a:cubicBezTo>
                  <a:cubicBezTo>
                    <a:pt x="1092" y="71"/>
                    <a:pt x="1092" y="71"/>
                    <a:pt x="1093" y="71"/>
                  </a:cubicBezTo>
                  <a:cubicBezTo>
                    <a:pt x="1099" y="71"/>
                    <a:pt x="1107" y="67"/>
                    <a:pt x="1109" y="62"/>
                  </a:cubicBezTo>
                  <a:cubicBezTo>
                    <a:pt x="1110" y="58"/>
                    <a:pt x="1107" y="56"/>
                    <a:pt x="1108" y="54"/>
                  </a:cubicBezTo>
                  <a:cubicBezTo>
                    <a:pt x="1108" y="54"/>
                    <a:pt x="1109" y="54"/>
                    <a:pt x="1109" y="54"/>
                  </a:cubicBezTo>
                  <a:cubicBezTo>
                    <a:pt x="1113" y="56"/>
                    <a:pt x="1126" y="58"/>
                    <a:pt x="1132" y="59"/>
                  </a:cubicBezTo>
                  <a:cubicBezTo>
                    <a:pt x="1132" y="61"/>
                    <a:pt x="1132" y="63"/>
                    <a:pt x="1132" y="65"/>
                  </a:cubicBezTo>
                  <a:cubicBezTo>
                    <a:pt x="1131" y="65"/>
                    <a:pt x="1130" y="66"/>
                    <a:pt x="1130" y="66"/>
                  </a:cubicBezTo>
                  <a:cubicBezTo>
                    <a:pt x="1129" y="66"/>
                    <a:pt x="1129" y="65"/>
                    <a:pt x="1129" y="65"/>
                  </a:cubicBezTo>
                  <a:cubicBezTo>
                    <a:pt x="1120" y="68"/>
                    <a:pt x="1100" y="77"/>
                    <a:pt x="1098" y="84"/>
                  </a:cubicBezTo>
                  <a:cubicBezTo>
                    <a:pt x="1096" y="84"/>
                    <a:pt x="1093" y="83"/>
                    <a:pt x="1092" y="85"/>
                  </a:cubicBezTo>
                  <a:cubicBezTo>
                    <a:pt x="1085" y="89"/>
                    <a:pt x="1090" y="98"/>
                    <a:pt x="1088" y="106"/>
                  </a:cubicBezTo>
                  <a:cubicBezTo>
                    <a:pt x="1087" y="109"/>
                    <a:pt x="1086" y="112"/>
                    <a:pt x="1087" y="115"/>
                  </a:cubicBezTo>
                  <a:cubicBezTo>
                    <a:pt x="1088" y="115"/>
                    <a:pt x="1089" y="116"/>
                    <a:pt x="1090" y="116"/>
                  </a:cubicBezTo>
                  <a:cubicBezTo>
                    <a:pt x="1095" y="108"/>
                    <a:pt x="1106" y="105"/>
                    <a:pt x="1114" y="111"/>
                  </a:cubicBezTo>
                  <a:cubicBezTo>
                    <a:pt x="1122" y="117"/>
                    <a:pt x="1116" y="123"/>
                    <a:pt x="1119" y="131"/>
                  </a:cubicBezTo>
                  <a:cubicBezTo>
                    <a:pt x="1120" y="136"/>
                    <a:pt x="1126" y="139"/>
                    <a:pt x="1128" y="145"/>
                  </a:cubicBezTo>
                  <a:cubicBezTo>
                    <a:pt x="1128" y="145"/>
                    <a:pt x="1128" y="147"/>
                    <a:pt x="1129" y="146"/>
                  </a:cubicBezTo>
                  <a:cubicBezTo>
                    <a:pt x="1134" y="161"/>
                    <a:pt x="1113" y="161"/>
                    <a:pt x="1105" y="160"/>
                  </a:cubicBezTo>
                  <a:cubicBezTo>
                    <a:pt x="1104" y="158"/>
                    <a:pt x="1102" y="156"/>
                    <a:pt x="1101" y="154"/>
                  </a:cubicBezTo>
                  <a:cubicBezTo>
                    <a:pt x="1098" y="145"/>
                    <a:pt x="1098" y="133"/>
                    <a:pt x="1090" y="130"/>
                  </a:cubicBezTo>
                  <a:cubicBezTo>
                    <a:pt x="1076" y="139"/>
                    <a:pt x="1092" y="160"/>
                    <a:pt x="1085" y="177"/>
                  </a:cubicBezTo>
                  <a:cubicBezTo>
                    <a:pt x="1085" y="177"/>
                    <a:pt x="1085" y="177"/>
                    <a:pt x="1085" y="177"/>
                  </a:cubicBezTo>
                  <a:cubicBezTo>
                    <a:pt x="1083" y="175"/>
                    <a:pt x="1080" y="175"/>
                    <a:pt x="1079" y="173"/>
                  </a:cubicBezTo>
                  <a:cubicBezTo>
                    <a:pt x="1075" y="170"/>
                    <a:pt x="1072" y="163"/>
                    <a:pt x="1070" y="156"/>
                  </a:cubicBezTo>
                  <a:cubicBezTo>
                    <a:pt x="1068" y="149"/>
                    <a:pt x="1074" y="143"/>
                    <a:pt x="1072" y="139"/>
                  </a:cubicBezTo>
                  <a:cubicBezTo>
                    <a:pt x="1071" y="139"/>
                    <a:pt x="1071" y="138"/>
                    <a:pt x="1070" y="137"/>
                  </a:cubicBezTo>
                  <a:cubicBezTo>
                    <a:pt x="1065" y="137"/>
                    <a:pt x="1056" y="139"/>
                    <a:pt x="1054" y="144"/>
                  </a:cubicBezTo>
                  <a:cubicBezTo>
                    <a:pt x="1053" y="147"/>
                    <a:pt x="1054" y="149"/>
                    <a:pt x="1053" y="151"/>
                  </a:cubicBezTo>
                  <a:cubicBezTo>
                    <a:pt x="1050" y="156"/>
                    <a:pt x="1042" y="170"/>
                    <a:pt x="1038" y="172"/>
                  </a:cubicBezTo>
                  <a:cubicBezTo>
                    <a:pt x="1034" y="173"/>
                    <a:pt x="1030" y="171"/>
                    <a:pt x="1027" y="169"/>
                  </a:cubicBezTo>
                  <a:cubicBezTo>
                    <a:pt x="1028" y="163"/>
                    <a:pt x="1024" y="158"/>
                    <a:pt x="1021" y="158"/>
                  </a:cubicBezTo>
                  <a:close/>
                  <a:moveTo>
                    <a:pt x="913" y="65"/>
                  </a:moveTo>
                  <a:cubicBezTo>
                    <a:pt x="914" y="65"/>
                    <a:pt x="913" y="65"/>
                    <a:pt x="915" y="65"/>
                  </a:cubicBezTo>
                  <a:cubicBezTo>
                    <a:pt x="919" y="64"/>
                    <a:pt x="929" y="61"/>
                    <a:pt x="931" y="58"/>
                  </a:cubicBezTo>
                  <a:cubicBezTo>
                    <a:pt x="931" y="57"/>
                    <a:pt x="931" y="55"/>
                    <a:pt x="931" y="54"/>
                  </a:cubicBezTo>
                  <a:cubicBezTo>
                    <a:pt x="929" y="49"/>
                    <a:pt x="924" y="45"/>
                    <a:pt x="920" y="43"/>
                  </a:cubicBezTo>
                  <a:cubicBezTo>
                    <a:pt x="920" y="43"/>
                    <a:pt x="920" y="43"/>
                    <a:pt x="919" y="43"/>
                  </a:cubicBezTo>
                  <a:cubicBezTo>
                    <a:pt x="917" y="47"/>
                    <a:pt x="913" y="58"/>
                    <a:pt x="913" y="65"/>
                  </a:cubicBezTo>
                  <a:close/>
                  <a:moveTo>
                    <a:pt x="862" y="136"/>
                  </a:moveTo>
                  <a:cubicBezTo>
                    <a:pt x="863" y="139"/>
                    <a:pt x="864" y="143"/>
                    <a:pt x="865" y="147"/>
                  </a:cubicBezTo>
                  <a:cubicBezTo>
                    <a:pt x="870" y="155"/>
                    <a:pt x="887" y="161"/>
                    <a:pt x="898" y="154"/>
                  </a:cubicBezTo>
                  <a:cubicBezTo>
                    <a:pt x="900" y="149"/>
                    <a:pt x="886" y="129"/>
                    <a:pt x="882" y="126"/>
                  </a:cubicBezTo>
                  <a:cubicBezTo>
                    <a:pt x="886" y="126"/>
                    <a:pt x="890" y="126"/>
                    <a:pt x="894" y="126"/>
                  </a:cubicBezTo>
                  <a:cubicBezTo>
                    <a:pt x="896" y="127"/>
                    <a:pt x="913" y="133"/>
                    <a:pt x="914" y="132"/>
                  </a:cubicBezTo>
                  <a:cubicBezTo>
                    <a:pt x="918" y="129"/>
                    <a:pt x="918" y="106"/>
                    <a:pt x="916" y="105"/>
                  </a:cubicBezTo>
                  <a:cubicBezTo>
                    <a:pt x="914" y="104"/>
                    <a:pt x="913" y="104"/>
                    <a:pt x="912" y="104"/>
                  </a:cubicBezTo>
                  <a:cubicBezTo>
                    <a:pt x="910" y="107"/>
                    <a:pt x="907" y="113"/>
                    <a:pt x="904" y="116"/>
                  </a:cubicBezTo>
                  <a:cubicBezTo>
                    <a:pt x="903" y="116"/>
                    <a:pt x="902" y="116"/>
                    <a:pt x="902" y="116"/>
                  </a:cubicBezTo>
                  <a:cubicBezTo>
                    <a:pt x="900" y="112"/>
                    <a:pt x="897" y="108"/>
                    <a:pt x="895" y="103"/>
                  </a:cubicBezTo>
                  <a:cubicBezTo>
                    <a:pt x="893" y="99"/>
                    <a:pt x="896" y="91"/>
                    <a:pt x="894" y="87"/>
                  </a:cubicBezTo>
                  <a:cubicBezTo>
                    <a:pt x="881" y="85"/>
                    <a:pt x="881" y="95"/>
                    <a:pt x="876" y="101"/>
                  </a:cubicBezTo>
                  <a:cubicBezTo>
                    <a:pt x="869" y="111"/>
                    <a:pt x="862" y="119"/>
                    <a:pt x="862" y="136"/>
                  </a:cubicBezTo>
                  <a:close/>
                  <a:moveTo>
                    <a:pt x="801" y="141"/>
                  </a:moveTo>
                  <a:cubicBezTo>
                    <a:pt x="801" y="139"/>
                    <a:pt x="801" y="137"/>
                    <a:pt x="801" y="134"/>
                  </a:cubicBezTo>
                  <a:cubicBezTo>
                    <a:pt x="804" y="132"/>
                    <a:pt x="806" y="128"/>
                    <a:pt x="810" y="126"/>
                  </a:cubicBezTo>
                  <a:cubicBezTo>
                    <a:pt x="808" y="123"/>
                    <a:pt x="808" y="120"/>
                    <a:pt x="808" y="116"/>
                  </a:cubicBezTo>
                  <a:cubicBezTo>
                    <a:pt x="811" y="116"/>
                    <a:pt x="820" y="118"/>
                    <a:pt x="825" y="116"/>
                  </a:cubicBezTo>
                  <a:cubicBezTo>
                    <a:pt x="830" y="115"/>
                    <a:pt x="851" y="107"/>
                    <a:pt x="854" y="104"/>
                  </a:cubicBezTo>
                  <a:cubicBezTo>
                    <a:pt x="856" y="100"/>
                    <a:pt x="854" y="87"/>
                    <a:pt x="856" y="83"/>
                  </a:cubicBezTo>
                  <a:cubicBezTo>
                    <a:pt x="857" y="81"/>
                    <a:pt x="863" y="72"/>
                    <a:pt x="861" y="69"/>
                  </a:cubicBezTo>
                  <a:cubicBezTo>
                    <a:pt x="856" y="62"/>
                    <a:pt x="835" y="75"/>
                    <a:pt x="835" y="59"/>
                  </a:cubicBezTo>
                  <a:cubicBezTo>
                    <a:pt x="836" y="59"/>
                    <a:pt x="836" y="59"/>
                    <a:pt x="837" y="58"/>
                  </a:cubicBezTo>
                  <a:cubicBezTo>
                    <a:pt x="840" y="58"/>
                    <a:pt x="843" y="59"/>
                    <a:pt x="845" y="60"/>
                  </a:cubicBezTo>
                  <a:cubicBezTo>
                    <a:pt x="850" y="57"/>
                    <a:pt x="865" y="52"/>
                    <a:pt x="868" y="47"/>
                  </a:cubicBezTo>
                  <a:cubicBezTo>
                    <a:pt x="873" y="39"/>
                    <a:pt x="871" y="30"/>
                    <a:pt x="878" y="23"/>
                  </a:cubicBezTo>
                  <a:cubicBezTo>
                    <a:pt x="884" y="23"/>
                    <a:pt x="888" y="24"/>
                    <a:pt x="893" y="26"/>
                  </a:cubicBezTo>
                  <a:cubicBezTo>
                    <a:pt x="890" y="36"/>
                    <a:pt x="882" y="41"/>
                    <a:pt x="878" y="49"/>
                  </a:cubicBezTo>
                  <a:cubicBezTo>
                    <a:pt x="875" y="56"/>
                    <a:pt x="874" y="68"/>
                    <a:pt x="873" y="74"/>
                  </a:cubicBezTo>
                  <a:cubicBezTo>
                    <a:pt x="873" y="76"/>
                    <a:pt x="873" y="78"/>
                    <a:pt x="873" y="80"/>
                  </a:cubicBezTo>
                  <a:cubicBezTo>
                    <a:pt x="872" y="80"/>
                    <a:pt x="870" y="88"/>
                    <a:pt x="870" y="90"/>
                  </a:cubicBezTo>
                  <a:cubicBezTo>
                    <a:pt x="871" y="90"/>
                    <a:pt x="871" y="91"/>
                    <a:pt x="871" y="91"/>
                  </a:cubicBezTo>
                  <a:cubicBezTo>
                    <a:pt x="872" y="91"/>
                    <a:pt x="872" y="90"/>
                    <a:pt x="873" y="90"/>
                  </a:cubicBezTo>
                  <a:cubicBezTo>
                    <a:pt x="873" y="90"/>
                    <a:pt x="873" y="90"/>
                    <a:pt x="874" y="90"/>
                  </a:cubicBezTo>
                  <a:cubicBezTo>
                    <a:pt x="875" y="89"/>
                    <a:pt x="877" y="87"/>
                    <a:pt x="877" y="85"/>
                  </a:cubicBezTo>
                  <a:cubicBezTo>
                    <a:pt x="877" y="84"/>
                    <a:pt x="877" y="83"/>
                    <a:pt x="877" y="82"/>
                  </a:cubicBezTo>
                  <a:cubicBezTo>
                    <a:pt x="878" y="80"/>
                    <a:pt x="880" y="79"/>
                    <a:pt x="881" y="77"/>
                  </a:cubicBezTo>
                  <a:cubicBezTo>
                    <a:pt x="887" y="77"/>
                    <a:pt x="895" y="75"/>
                    <a:pt x="897" y="72"/>
                  </a:cubicBezTo>
                  <a:cubicBezTo>
                    <a:pt x="899" y="67"/>
                    <a:pt x="897" y="58"/>
                    <a:pt x="899" y="55"/>
                  </a:cubicBezTo>
                  <a:cubicBezTo>
                    <a:pt x="901" y="51"/>
                    <a:pt x="904" y="42"/>
                    <a:pt x="905" y="38"/>
                  </a:cubicBezTo>
                  <a:cubicBezTo>
                    <a:pt x="907" y="29"/>
                    <a:pt x="898" y="22"/>
                    <a:pt x="903" y="17"/>
                  </a:cubicBezTo>
                  <a:cubicBezTo>
                    <a:pt x="907" y="13"/>
                    <a:pt x="915" y="19"/>
                    <a:pt x="917" y="21"/>
                  </a:cubicBezTo>
                  <a:cubicBezTo>
                    <a:pt x="921" y="25"/>
                    <a:pt x="916" y="31"/>
                    <a:pt x="918" y="36"/>
                  </a:cubicBezTo>
                  <a:cubicBezTo>
                    <a:pt x="920" y="41"/>
                    <a:pt x="930" y="45"/>
                    <a:pt x="934" y="47"/>
                  </a:cubicBezTo>
                  <a:cubicBezTo>
                    <a:pt x="938" y="48"/>
                    <a:pt x="943" y="48"/>
                    <a:pt x="948" y="49"/>
                  </a:cubicBezTo>
                  <a:cubicBezTo>
                    <a:pt x="948" y="49"/>
                    <a:pt x="949" y="50"/>
                    <a:pt x="949" y="50"/>
                  </a:cubicBezTo>
                  <a:cubicBezTo>
                    <a:pt x="949" y="51"/>
                    <a:pt x="948" y="53"/>
                    <a:pt x="948" y="54"/>
                  </a:cubicBezTo>
                  <a:cubicBezTo>
                    <a:pt x="945" y="60"/>
                    <a:pt x="935" y="64"/>
                    <a:pt x="930" y="67"/>
                  </a:cubicBezTo>
                  <a:cubicBezTo>
                    <a:pt x="926" y="70"/>
                    <a:pt x="924" y="75"/>
                    <a:pt x="921" y="77"/>
                  </a:cubicBezTo>
                  <a:cubicBezTo>
                    <a:pt x="916" y="80"/>
                    <a:pt x="910" y="79"/>
                    <a:pt x="908" y="83"/>
                  </a:cubicBezTo>
                  <a:cubicBezTo>
                    <a:pt x="908" y="85"/>
                    <a:pt x="907" y="85"/>
                    <a:pt x="907" y="87"/>
                  </a:cubicBezTo>
                  <a:cubicBezTo>
                    <a:pt x="905" y="86"/>
                    <a:pt x="906" y="90"/>
                    <a:pt x="906" y="91"/>
                  </a:cubicBezTo>
                  <a:cubicBezTo>
                    <a:pt x="910" y="93"/>
                    <a:pt x="924" y="95"/>
                    <a:pt x="926" y="99"/>
                  </a:cubicBezTo>
                  <a:cubicBezTo>
                    <a:pt x="930" y="105"/>
                    <a:pt x="930" y="119"/>
                    <a:pt x="928" y="129"/>
                  </a:cubicBezTo>
                  <a:cubicBezTo>
                    <a:pt x="927" y="131"/>
                    <a:pt x="926" y="134"/>
                    <a:pt x="927" y="138"/>
                  </a:cubicBezTo>
                  <a:cubicBezTo>
                    <a:pt x="944" y="144"/>
                    <a:pt x="968" y="157"/>
                    <a:pt x="946" y="175"/>
                  </a:cubicBezTo>
                  <a:cubicBezTo>
                    <a:pt x="930" y="175"/>
                    <a:pt x="930" y="166"/>
                    <a:pt x="917" y="161"/>
                  </a:cubicBezTo>
                  <a:cubicBezTo>
                    <a:pt x="915" y="161"/>
                    <a:pt x="906" y="165"/>
                    <a:pt x="905" y="165"/>
                  </a:cubicBezTo>
                  <a:cubicBezTo>
                    <a:pt x="903" y="165"/>
                    <a:pt x="901" y="165"/>
                    <a:pt x="899" y="165"/>
                  </a:cubicBezTo>
                  <a:cubicBezTo>
                    <a:pt x="892" y="168"/>
                    <a:pt x="882" y="170"/>
                    <a:pt x="874" y="168"/>
                  </a:cubicBezTo>
                  <a:cubicBezTo>
                    <a:pt x="872" y="163"/>
                    <a:pt x="867" y="157"/>
                    <a:pt x="863" y="153"/>
                  </a:cubicBezTo>
                  <a:cubicBezTo>
                    <a:pt x="863" y="153"/>
                    <a:pt x="863" y="153"/>
                    <a:pt x="863" y="153"/>
                  </a:cubicBezTo>
                  <a:cubicBezTo>
                    <a:pt x="862" y="154"/>
                    <a:pt x="862" y="154"/>
                    <a:pt x="862" y="154"/>
                  </a:cubicBezTo>
                  <a:cubicBezTo>
                    <a:pt x="862" y="162"/>
                    <a:pt x="869" y="172"/>
                    <a:pt x="864" y="179"/>
                  </a:cubicBezTo>
                  <a:cubicBezTo>
                    <a:pt x="863" y="179"/>
                    <a:pt x="861" y="179"/>
                    <a:pt x="859" y="178"/>
                  </a:cubicBezTo>
                  <a:cubicBezTo>
                    <a:pt x="855" y="176"/>
                    <a:pt x="854" y="171"/>
                    <a:pt x="851" y="167"/>
                  </a:cubicBezTo>
                  <a:cubicBezTo>
                    <a:pt x="850" y="165"/>
                    <a:pt x="850" y="163"/>
                    <a:pt x="849" y="161"/>
                  </a:cubicBezTo>
                  <a:cubicBezTo>
                    <a:pt x="846" y="159"/>
                    <a:pt x="844" y="156"/>
                    <a:pt x="841" y="153"/>
                  </a:cubicBezTo>
                  <a:cubicBezTo>
                    <a:pt x="839" y="151"/>
                    <a:pt x="840" y="146"/>
                    <a:pt x="837" y="144"/>
                  </a:cubicBezTo>
                  <a:cubicBezTo>
                    <a:pt x="834" y="141"/>
                    <a:pt x="817" y="153"/>
                    <a:pt x="809" y="149"/>
                  </a:cubicBezTo>
                  <a:cubicBezTo>
                    <a:pt x="806" y="147"/>
                    <a:pt x="803" y="144"/>
                    <a:pt x="801" y="141"/>
                  </a:cubicBezTo>
                  <a:close/>
                  <a:moveTo>
                    <a:pt x="704" y="44"/>
                  </a:moveTo>
                  <a:cubicBezTo>
                    <a:pt x="705" y="43"/>
                    <a:pt x="706" y="43"/>
                    <a:pt x="707" y="42"/>
                  </a:cubicBezTo>
                  <a:cubicBezTo>
                    <a:pt x="707" y="41"/>
                    <a:pt x="707" y="41"/>
                    <a:pt x="706" y="40"/>
                  </a:cubicBezTo>
                  <a:cubicBezTo>
                    <a:pt x="706" y="40"/>
                    <a:pt x="706" y="40"/>
                    <a:pt x="706" y="40"/>
                  </a:cubicBezTo>
                  <a:cubicBezTo>
                    <a:pt x="706" y="40"/>
                    <a:pt x="706" y="40"/>
                    <a:pt x="705" y="40"/>
                  </a:cubicBezTo>
                  <a:cubicBezTo>
                    <a:pt x="705" y="41"/>
                    <a:pt x="705" y="43"/>
                    <a:pt x="704" y="44"/>
                  </a:cubicBezTo>
                  <a:close/>
                  <a:moveTo>
                    <a:pt x="702" y="45"/>
                  </a:moveTo>
                  <a:cubicBezTo>
                    <a:pt x="702" y="46"/>
                    <a:pt x="703" y="46"/>
                    <a:pt x="703" y="46"/>
                  </a:cubicBezTo>
                  <a:cubicBezTo>
                    <a:pt x="704" y="46"/>
                    <a:pt x="704" y="46"/>
                    <a:pt x="704" y="45"/>
                  </a:cubicBezTo>
                  <a:cubicBezTo>
                    <a:pt x="704" y="45"/>
                    <a:pt x="704" y="45"/>
                    <a:pt x="704" y="45"/>
                  </a:cubicBezTo>
                  <a:cubicBezTo>
                    <a:pt x="704" y="45"/>
                    <a:pt x="704" y="44"/>
                    <a:pt x="704" y="44"/>
                  </a:cubicBezTo>
                  <a:cubicBezTo>
                    <a:pt x="704" y="44"/>
                    <a:pt x="703" y="43"/>
                    <a:pt x="703" y="43"/>
                  </a:cubicBezTo>
                  <a:cubicBezTo>
                    <a:pt x="703" y="43"/>
                    <a:pt x="703" y="44"/>
                    <a:pt x="702" y="44"/>
                  </a:cubicBezTo>
                  <a:cubicBezTo>
                    <a:pt x="702" y="45"/>
                    <a:pt x="702" y="45"/>
                    <a:pt x="702" y="45"/>
                  </a:cubicBezTo>
                  <a:close/>
                  <a:moveTo>
                    <a:pt x="637" y="47"/>
                  </a:moveTo>
                  <a:cubicBezTo>
                    <a:pt x="637" y="41"/>
                    <a:pt x="637" y="35"/>
                    <a:pt x="639" y="30"/>
                  </a:cubicBezTo>
                  <a:cubicBezTo>
                    <a:pt x="639" y="27"/>
                    <a:pt x="639" y="25"/>
                    <a:pt x="638" y="23"/>
                  </a:cubicBezTo>
                  <a:cubicBezTo>
                    <a:pt x="640" y="23"/>
                    <a:pt x="647" y="21"/>
                    <a:pt x="647" y="21"/>
                  </a:cubicBezTo>
                  <a:cubicBezTo>
                    <a:pt x="652" y="29"/>
                    <a:pt x="651" y="39"/>
                    <a:pt x="658" y="45"/>
                  </a:cubicBezTo>
                  <a:cubicBezTo>
                    <a:pt x="658" y="48"/>
                    <a:pt x="658" y="51"/>
                    <a:pt x="658" y="55"/>
                  </a:cubicBezTo>
                  <a:cubicBezTo>
                    <a:pt x="656" y="55"/>
                    <a:pt x="654" y="58"/>
                    <a:pt x="653" y="59"/>
                  </a:cubicBezTo>
                  <a:cubicBezTo>
                    <a:pt x="643" y="59"/>
                    <a:pt x="640" y="53"/>
                    <a:pt x="637" y="47"/>
                  </a:cubicBezTo>
                  <a:close/>
                  <a:moveTo>
                    <a:pt x="621" y="118"/>
                  </a:moveTo>
                  <a:cubicBezTo>
                    <a:pt x="621" y="113"/>
                    <a:pt x="621" y="109"/>
                    <a:pt x="621" y="105"/>
                  </a:cubicBezTo>
                  <a:cubicBezTo>
                    <a:pt x="628" y="104"/>
                    <a:pt x="632" y="97"/>
                    <a:pt x="636" y="92"/>
                  </a:cubicBezTo>
                  <a:cubicBezTo>
                    <a:pt x="640" y="85"/>
                    <a:pt x="652" y="76"/>
                    <a:pt x="660" y="71"/>
                  </a:cubicBezTo>
                  <a:cubicBezTo>
                    <a:pt x="663" y="70"/>
                    <a:pt x="678" y="62"/>
                    <a:pt x="677" y="61"/>
                  </a:cubicBezTo>
                  <a:cubicBezTo>
                    <a:pt x="680" y="60"/>
                    <a:pt x="693" y="54"/>
                    <a:pt x="694" y="51"/>
                  </a:cubicBezTo>
                  <a:cubicBezTo>
                    <a:pt x="694" y="50"/>
                    <a:pt x="694" y="50"/>
                    <a:pt x="694" y="50"/>
                  </a:cubicBezTo>
                  <a:cubicBezTo>
                    <a:pt x="692" y="49"/>
                    <a:pt x="681" y="45"/>
                    <a:pt x="680" y="44"/>
                  </a:cubicBezTo>
                  <a:cubicBezTo>
                    <a:pt x="678" y="43"/>
                    <a:pt x="676" y="39"/>
                    <a:pt x="675" y="39"/>
                  </a:cubicBezTo>
                  <a:cubicBezTo>
                    <a:pt x="675" y="38"/>
                    <a:pt x="675" y="37"/>
                    <a:pt x="675" y="37"/>
                  </a:cubicBezTo>
                  <a:cubicBezTo>
                    <a:pt x="684" y="39"/>
                    <a:pt x="702" y="36"/>
                    <a:pt x="707" y="33"/>
                  </a:cubicBezTo>
                  <a:cubicBezTo>
                    <a:pt x="709" y="31"/>
                    <a:pt x="712" y="28"/>
                    <a:pt x="716" y="27"/>
                  </a:cubicBezTo>
                  <a:cubicBezTo>
                    <a:pt x="721" y="26"/>
                    <a:pt x="736" y="34"/>
                    <a:pt x="739" y="36"/>
                  </a:cubicBezTo>
                  <a:cubicBezTo>
                    <a:pt x="739" y="38"/>
                    <a:pt x="738" y="39"/>
                    <a:pt x="738" y="41"/>
                  </a:cubicBezTo>
                  <a:cubicBezTo>
                    <a:pt x="736" y="42"/>
                    <a:pt x="734" y="44"/>
                    <a:pt x="732" y="45"/>
                  </a:cubicBezTo>
                  <a:cubicBezTo>
                    <a:pt x="731" y="45"/>
                    <a:pt x="730" y="45"/>
                    <a:pt x="730" y="45"/>
                  </a:cubicBezTo>
                  <a:cubicBezTo>
                    <a:pt x="724" y="47"/>
                    <a:pt x="709" y="51"/>
                    <a:pt x="705" y="55"/>
                  </a:cubicBezTo>
                  <a:cubicBezTo>
                    <a:pt x="706" y="56"/>
                    <a:pt x="706" y="57"/>
                    <a:pt x="706" y="58"/>
                  </a:cubicBezTo>
                  <a:cubicBezTo>
                    <a:pt x="708" y="59"/>
                    <a:pt x="710" y="60"/>
                    <a:pt x="712" y="61"/>
                  </a:cubicBezTo>
                  <a:cubicBezTo>
                    <a:pt x="713" y="61"/>
                    <a:pt x="715" y="61"/>
                    <a:pt x="717" y="61"/>
                  </a:cubicBezTo>
                  <a:cubicBezTo>
                    <a:pt x="724" y="65"/>
                    <a:pt x="744" y="92"/>
                    <a:pt x="730" y="103"/>
                  </a:cubicBezTo>
                  <a:cubicBezTo>
                    <a:pt x="728" y="104"/>
                    <a:pt x="716" y="108"/>
                    <a:pt x="717" y="108"/>
                  </a:cubicBezTo>
                  <a:cubicBezTo>
                    <a:pt x="711" y="111"/>
                    <a:pt x="705" y="106"/>
                    <a:pt x="702" y="111"/>
                  </a:cubicBezTo>
                  <a:cubicBezTo>
                    <a:pt x="702" y="114"/>
                    <a:pt x="702" y="117"/>
                    <a:pt x="702" y="120"/>
                  </a:cubicBezTo>
                  <a:cubicBezTo>
                    <a:pt x="699" y="125"/>
                    <a:pt x="694" y="130"/>
                    <a:pt x="690" y="134"/>
                  </a:cubicBezTo>
                  <a:cubicBezTo>
                    <a:pt x="690" y="136"/>
                    <a:pt x="690" y="137"/>
                    <a:pt x="691" y="137"/>
                  </a:cubicBezTo>
                  <a:cubicBezTo>
                    <a:pt x="692" y="139"/>
                    <a:pt x="695" y="139"/>
                    <a:pt x="697" y="139"/>
                  </a:cubicBezTo>
                  <a:cubicBezTo>
                    <a:pt x="698" y="138"/>
                    <a:pt x="699" y="137"/>
                    <a:pt x="700" y="134"/>
                  </a:cubicBezTo>
                  <a:cubicBezTo>
                    <a:pt x="711" y="134"/>
                    <a:pt x="716" y="138"/>
                    <a:pt x="726" y="140"/>
                  </a:cubicBezTo>
                  <a:cubicBezTo>
                    <a:pt x="727" y="143"/>
                    <a:pt x="730" y="149"/>
                    <a:pt x="729" y="151"/>
                  </a:cubicBezTo>
                  <a:cubicBezTo>
                    <a:pt x="728" y="152"/>
                    <a:pt x="727" y="154"/>
                    <a:pt x="725" y="155"/>
                  </a:cubicBezTo>
                  <a:cubicBezTo>
                    <a:pt x="716" y="158"/>
                    <a:pt x="712" y="149"/>
                    <a:pt x="705" y="150"/>
                  </a:cubicBezTo>
                  <a:cubicBezTo>
                    <a:pt x="704" y="149"/>
                    <a:pt x="700" y="153"/>
                    <a:pt x="699" y="155"/>
                  </a:cubicBezTo>
                  <a:cubicBezTo>
                    <a:pt x="698" y="157"/>
                    <a:pt x="700" y="159"/>
                    <a:pt x="700" y="160"/>
                  </a:cubicBezTo>
                  <a:cubicBezTo>
                    <a:pt x="700" y="162"/>
                    <a:pt x="700" y="164"/>
                    <a:pt x="700" y="166"/>
                  </a:cubicBezTo>
                  <a:cubicBezTo>
                    <a:pt x="702" y="174"/>
                    <a:pt x="698" y="180"/>
                    <a:pt x="692" y="183"/>
                  </a:cubicBezTo>
                  <a:cubicBezTo>
                    <a:pt x="685" y="187"/>
                    <a:pt x="666" y="181"/>
                    <a:pt x="662" y="179"/>
                  </a:cubicBezTo>
                  <a:cubicBezTo>
                    <a:pt x="662" y="177"/>
                    <a:pt x="653" y="173"/>
                    <a:pt x="651" y="173"/>
                  </a:cubicBezTo>
                  <a:cubicBezTo>
                    <a:pt x="651" y="172"/>
                    <a:pt x="652" y="172"/>
                    <a:pt x="652" y="172"/>
                  </a:cubicBezTo>
                  <a:cubicBezTo>
                    <a:pt x="660" y="170"/>
                    <a:pt x="676" y="168"/>
                    <a:pt x="683" y="163"/>
                  </a:cubicBezTo>
                  <a:cubicBezTo>
                    <a:pt x="685" y="162"/>
                    <a:pt x="692" y="157"/>
                    <a:pt x="689" y="155"/>
                  </a:cubicBezTo>
                  <a:cubicBezTo>
                    <a:pt x="685" y="154"/>
                    <a:pt x="675" y="155"/>
                    <a:pt x="672" y="157"/>
                  </a:cubicBezTo>
                  <a:cubicBezTo>
                    <a:pt x="668" y="159"/>
                    <a:pt x="653" y="154"/>
                    <a:pt x="652" y="153"/>
                  </a:cubicBezTo>
                  <a:cubicBezTo>
                    <a:pt x="650" y="152"/>
                    <a:pt x="650" y="151"/>
                    <a:pt x="649" y="149"/>
                  </a:cubicBezTo>
                  <a:cubicBezTo>
                    <a:pt x="649" y="148"/>
                    <a:pt x="649" y="148"/>
                    <a:pt x="650" y="147"/>
                  </a:cubicBezTo>
                  <a:cubicBezTo>
                    <a:pt x="660" y="147"/>
                    <a:pt x="674" y="146"/>
                    <a:pt x="684" y="144"/>
                  </a:cubicBezTo>
                  <a:cubicBezTo>
                    <a:pt x="685" y="143"/>
                    <a:pt x="685" y="142"/>
                    <a:pt x="686" y="141"/>
                  </a:cubicBezTo>
                  <a:cubicBezTo>
                    <a:pt x="686" y="141"/>
                    <a:pt x="686" y="141"/>
                    <a:pt x="686" y="140"/>
                  </a:cubicBezTo>
                  <a:cubicBezTo>
                    <a:pt x="684" y="139"/>
                    <a:pt x="684" y="138"/>
                    <a:pt x="682" y="137"/>
                  </a:cubicBezTo>
                  <a:cubicBezTo>
                    <a:pt x="682" y="133"/>
                    <a:pt x="681" y="129"/>
                    <a:pt x="683" y="125"/>
                  </a:cubicBezTo>
                  <a:cubicBezTo>
                    <a:pt x="685" y="122"/>
                    <a:pt x="691" y="115"/>
                    <a:pt x="690" y="111"/>
                  </a:cubicBezTo>
                  <a:cubicBezTo>
                    <a:pt x="690" y="109"/>
                    <a:pt x="689" y="109"/>
                    <a:pt x="688" y="109"/>
                  </a:cubicBezTo>
                  <a:cubicBezTo>
                    <a:pt x="680" y="105"/>
                    <a:pt x="670" y="123"/>
                    <a:pt x="665" y="118"/>
                  </a:cubicBezTo>
                  <a:cubicBezTo>
                    <a:pt x="666" y="112"/>
                    <a:pt x="667" y="106"/>
                    <a:pt x="670" y="102"/>
                  </a:cubicBezTo>
                  <a:cubicBezTo>
                    <a:pt x="675" y="96"/>
                    <a:pt x="690" y="97"/>
                    <a:pt x="695" y="102"/>
                  </a:cubicBezTo>
                  <a:cubicBezTo>
                    <a:pt x="701" y="102"/>
                    <a:pt x="703" y="100"/>
                    <a:pt x="707" y="98"/>
                  </a:cubicBezTo>
                  <a:cubicBezTo>
                    <a:pt x="711" y="95"/>
                    <a:pt x="717" y="94"/>
                    <a:pt x="720" y="90"/>
                  </a:cubicBezTo>
                  <a:cubicBezTo>
                    <a:pt x="720" y="89"/>
                    <a:pt x="720" y="88"/>
                    <a:pt x="720" y="89"/>
                  </a:cubicBezTo>
                  <a:cubicBezTo>
                    <a:pt x="726" y="78"/>
                    <a:pt x="710" y="68"/>
                    <a:pt x="705" y="66"/>
                  </a:cubicBezTo>
                  <a:cubicBezTo>
                    <a:pt x="694" y="63"/>
                    <a:pt x="681" y="76"/>
                    <a:pt x="678" y="81"/>
                  </a:cubicBezTo>
                  <a:cubicBezTo>
                    <a:pt x="670" y="91"/>
                    <a:pt x="657" y="97"/>
                    <a:pt x="649" y="107"/>
                  </a:cubicBezTo>
                  <a:cubicBezTo>
                    <a:pt x="645" y="112"/>
                    <a:pt x="646" y="118"/>
                    <a:pt x="644" y="123"/>
                  </a:cubicBezTo>
                  <a:cubicBezTo>
                    <a:pt x="643" y="127"/>
                    <a:pt x="640" y="131"/>
                    <a:pt x="639" y="133"/>
                  </a:cubicBezTo>
                  <a:cubicBezTo>
                    <a:pt x="632" y="134"/>
                    <a:pt x="625" y="130"/>
                    <a:pt x="623" y="125"/>
                  </a:cubicBezTo>
                  <a:cubicBezTo>
                    <a:pt x="621" y="123"/>
                    <a:pt x="623" y="120"/>
                    <a:pt x="621" y="118"/>
                  </a:cubicBezTo>
                  <a:close/>
                  <a:moveTo>
                    <a:pt x="537" y="94"/>
                  </a:moveTo>
                  <a:cubicBezTo>
                    <a:pt x="538" y="94"/>
                    <a:pt x="540" y="93"/>
                    <a:pt x="540" y="92"/>
                  </a:cubicBezTo>
                  <a:cubicBezTo>
                    <a:pt x="541" y="91"/>
                    <a:pt x="540" y="90"/>
                    <a:pt x="540" y="89"/>
                  </a:cubicBezTo>
                  <a:cubicBezTo>
                    <a:pt x="539" y="90"/>
                    <a:pt x="539" y="90"/>
                    <a:pt x="539" y="90"/>
                  </a:cubicBezTo>
                  <a:cubicBezTo>
                    <a:pt x="538" y="91"/>
                    <a:pt x="538" y="93"/>
                    <a:pt x="537" y="94"/>
                  </a:cubicBezTo>
                  <a:close/>
                  <a:moveTo>
                    <a:pt x="503" y="79"/>
                  </a:moveTo>
                  <a:cubicBezTo>
                    <a:pt x="504" y="80"/>
                    <a:pt x="505" y="81"/>
                    <a:pt x="507" y="79"/>
                  </a:cubicBezTo>
                  <a:cubicBezTo>
                    <a:pt x="507" y="77"/>
                    <a:pt x="508" y="77"/>
                    <a:pt x="508" y="75"/>
                  </a:cubicBezTo>
                  <a:cubicBezTo>
                    <a:pt x="508" y="75"/>
                    <a:pt x="507" y="75"/>
                    <a:pt x="507" y="74"/>
                  </a:cubicBezTo>
                  <a:cubicBezTo>
                    <a:pt x="506" y="75"/>
                    <a:pt x="505" y="75"/>
                    <a:pt x="504" y="75"/>
                  </a:cubicBezTo>
                  <a:cubicBezTo>
                    <a:pt x="504" y="77"/>
                    <a:pt x="504" y="77"/>
                    <a:pt x="503" y="79"/>
                  </a:cubicBezTo>
                  <a:close/>
                  <a:moveTo>
                    <a:pt x="491" y="115"/>
                  </a:moveTo>
                  <a:cubicBezTo>
                    <a:pt x="496" y="117"/>
                    <a:pt x="504" y="111"/>
                    <a:pt x="507" y="108"/>
                  </a:cubicBezTo>
                  <a:cubicBezTo>
                    <a:pt x="506" y="107"/>
                    <a:pt x="506" y="105"/>
                    <a:pt x="506" y="104"/>
                  </a:cubicBezTo>
                  <a:cubicBezTo>
                    <a:pt x="505" y="104"/>
                    <a:pt x="505" y="103"/>
                    <a:pt x="504" y="103"/>
                  </a:cubicBezTo>
                  <a:cubicBezTo>
                    <a:pt x="501" y="105"/>
                    <a:pt x="494" y="109"/>
                    <a:pt x="491" y="113"/>
                  </a:cubicBezTo>
                  <a:cubicBezTo>
                    <a:pt x="491" y="113"/>
                    <a:pt x="491" y="114"/>
                    <a:pt x="491" y="115"/>
                  </a:cubicBezTo>
                  <a:close/>
                  <a:moveTo>
                    <a:pt x="460" y="78"/>
                  </a:moveTo>
                  <a:cubicBezTo>
                    <a:pt x="461" y="79"/>
                    <a:pt x="462" y="79"/>
                    <a:pt x="463" y="79"/>
                  </a:cubicBezTo>
                  <a:cubicBezTo>
                    <a:pt x="466" y="77"/>
                    <a:pt x="468" y="75"/>
                    <a:pt x="470" y="73"/>
                  </a:cubicBezTo>
                  <a:cubicBezTo>
                    <a:pt x="470" y="71"/>
                    <a:pt x="470" y="71"/>
                    <a:pt x="470" y="69"/>
                  </a:cubicBezTo>
                  <a:cubicBezTo>
                    <a:pt x="468" y="69"/>
                    <a:pt x="467" y="70"/>
                    <a:pt x="466" y="70"/>
                  </a:cubicBezTo>
                  <a:cubicBezTo>
                    <a:pt x="464" y="71"/>
                    <a:pt x="461" y="74"/>
                    <a:pt x="460" y="78"/>
                  </a:cubicBezTo>
                  <a:close/>
                  <a:moveTo>
                    <a:pt x="453" y="106"/>
                  </a:moveTo>
                  <a:cubicBezTo>
                    <a:pt x="454" y="106"/>
                    <a:pt x="454" y="106"/>
                    <a:pt x="455" y="106"/>
                  </a:cubicBezTo>
                  <a:cubicBezTo>
                    <a:pt x="457" y="103"/>
                    <a:pt x="473" y="90"/>
                    <a:pt x="469" y="87"/>
                  </a:cubicBezTo>
                  <a:cubicBezTo>
                    <a:pt x="458" y="82"/>
                    <a:pt x="453" y="96"/>
                    <a:pt x="453" y="106"/>
                  </a:cubicBezTo>
                  <a:close/>
                  <a:moveTo>
                    <a:pt x="438" y="93"/>
                  </a:moveTo>
                  <a:cubicBezTo>
                    <a:pt x="439" y="93"/>
                    <a:pt x="440" y="94"/>
                    <a:pt x="440" y="95"/>
                  </a:cubicBezTo>
                  <a:cubicBezTo>
                    <a:pt x="442" y="95"/>
                    <a:pt x="443" y="95"/>
                    <a:pt x="444" y="95"/>
                  </a:cubicBezTo>
                  <a:cubicBezTo>
                    <a:pt x="445" y="94"/>
                    <a:pt x="446" y="93"/>
                    <a:pt x="446" y="92"/>
                  </a:cubicBezTo>
                  <a:cubicBezTo>
                    <a:pt x="445" y="91"/>
                    <a:pt x="444" y="91"/>
                    <a:pt x="444" y="90"/>
                  </a:cubicBezTo>
                  <a:cubicBezTo>
                    <a:pt x="444" y="91"/>
                    <a:pt x="439" y="91"/>
                    <a:pt x="438" y="92"/>
                  </a:cubicBezTo>
                  <a:cubicBezTo>
                    <a:pt x="438" y="92"/>
                    <a:pt x="438" y="92"/>
                    <a:pt x="438" y="93"/>
                  </a:cubicBezTo>
                  <a:close/>
                  <a:moveTo>
                    <a:pt x="425" y="130"/>
                  </a:moveTo>
                  <a:cubicBezTo>
                    <a:pt x="429" y="129"/>
                    <a:pt x="448" y="117"/>
                    <a:pt x="439" y="112"/>
                  </a:cubicBezTo>
                  <a:cubicBezTo>
                    <a:pt x="438" y="112"/>
                    <a:pt x="438" y="112"/>
                    <a:pt x="437" y="112"/>
                  </a:cubicBezTo>
                  <a:cubicBezTo>
                    <a:pt x="435" y="119"/>
                    <a:pt x="428" y="123"/>
                    <a:pt x="425" y="130"/>
                  </a:cubicBezTo>
                  <a:close/>
                  <a:moveTo>
                    <a:pt x="398" y="150"/>
                  </a:moveTo>
                  <a:cubicBezTo>
                    <a:pt x="398" y="144"/>
                    <a:pt x="399" y="138"/>
                    <a:pt x="399" y="133"/>
                  </a:cubicBezTo>
                  <a:cubicBezTo>
                    <a:pt x="403" y="131"/>
                    <a:pt x="426" y="102"/>
                    <a:pt x="429" y="97"/>
                  </a:cubicBezTo>
                  <a:cubicBezTo>
                    <a:pt x="428" y="96"/>
                    <a:pt x="428" y="96"/>
                    <a:pt x="426" y="96"/>
                  </a:cubicBezTo>
                  <a:cubicBezTo>
                    <a:pt x="424" y="97"/>
                    <a:pt x="405" y="104"/>
                    <a:pt x="401" y="101"/>
                  </a:cubicBezTo>
                  <a:cubicBezTo>
                    <a:pt x="400" y="100"/>
                    <a:pt x="400" y="100"/>
                    <a:pt x="400" y="100"/>
                  </a:cubicBezTo>
                  <a:cubicBezTo>
                    <a:pt x="400" y="86"/>
                    <a:pt x="411" y="79"/>
                    <a:pt x="418" y="74"/>
                  </a:cubicBezTo>
                  <a:cubicBezTo>
                    <a:pt x="424" y="70"/>
                    <a:pt x="428" y="65"/>
                    <a:pt x="432" y="60"/>
                  </a:cubicBezTo>
                  <a:cubicBezTo>
                    <a:pt x="437" y="54"/>
                    <a:pt x="450" y="45"/>
                    <a:pt x="453" y="38"/>
                  </a:cubicBezTo>
                  <a:cubicBezTo>
                    <a:pt x="454" y="34"/>
                    <a:pt x="454" y="29"/>
                    <a:pt x="454" y="25"/>
                  </a:cubicBezTo>
                  <a:cubicBezTo>
                    <a:pt x="462" y="22"/>
                    <a:pt x="468" y="24"/>
                    <a:pt x="473" y="28"/>
                  </a:cubicBezTo>
                  <a:cubicBezTo>
                    <a:pt x="468" y="46"/>
                    <a:pt x="437" y="68"/>
                    <a:pt x="423" y="81"/>
                  </a:cubicBezTo>
                  <a:cubicBezTo>
                    <a:pt x="420" y="84"/>
                    <a:pt x="416" y="86"/>
                    <a:pt x="413" y="89"/>
                  </a:cubicBezTo>
                  <a:cubicBezTo>
                    <a:pt x="413" y="90"/>
                    <a:pt x="413" y="90"/>
                    <a:pt x="414" y="90"/>
                  </a:cubicBezTo>
                  <a:cubicBezTo>
                    <a:pt x="419" y="90"/>
                    <a:pt x="426" y="88"/>
                    <a:pt x="430" y="86"/>
                  </a:cubicBezTo>
                  <a:cubicBezTo>
                    <a:pt x="436" y="85"/>
                    <a:pt x="441" y="85"/>
                    <a:pt x="447" y="84"/>
                  </a:cubicBezTo>
                  <a:cubicBezTo>
                    <a:pt x="451" y="81"/>
                    <a:pt x="451" y="77"/>
                    <a:pt x="453" y="73"/>
                  </a:cubicBezTo>
                  <a:cubicBezTo>
                    <a:pt x="457" y="67"/>
                    <a:pt x="460" y="60"/>
                    <a:pt x="466" y="55"/>
                  </a:cubicBezTo>
                  <a:cubicBezTo>
                    <a:pt x="469" y="55"/>
                    <a:pt x="472" y="55"/>
                    <a:pt x="474" y="55"/>
                  </a:cubicBezTo>
                  <a:cubicBezTo>
                    <a:pt x="475" y="57"/>
                    <a:pt x="477" y="58"/>
                    <a:pt x="478" y="59"/>
                  </a:cubicBezTo>
                  <a:cubicBezTo>
                    <a:pt x="481" y="63"/>
                    <a:pt x="483" y="67"/>
                    <a:pt x="485" y="71"/>
                  </a:cubicBezTo>
                  <a:cubicBezTo>
                    <a:pt x="488" y="69"/>
                    <a:pt x="495" y="62"/>
                    <a:pt x="492" y="57"/>
                  </a:cubicBezTo>
                  <a:cubicBezTo>
                    <a:pt x="491" y="54"/>
                    <a:pt x="488" y="53"/>
                    <a:pt x="490" y="49"/>
                  </a:cubicBezTo>
                  <a:cubicBezTo>
                    <a:pt x="490" y="46"/>
                    <a:pt x="498" y="42"/>
                    <a:pt x="502" y="43"/>
                  </a:cubicBezTo>
                  <a:cubicBezTo>
                    <a:pt x="502" y="47"/>
                    <a:pt x="506" y="51"/>
                    <a:pt x="508" y="53"/>
                  </a:cubicBezTo>
                  <a:cubicBezTo>
                    <a:pt x="515" y="55"/>
                    <a:pt x="513" y="47"/>
                    <a:pt x="514" y="43"/>
                  </a:cubicBezTo>
                  <a:cubicBezTo>
                    <a:pt x="517" y="34"/>
                    <a:pt x="512" y="13"/>
                    <a:pt x="524" y="13"/>
                  </a:cubicBezTo>
                  <a:cubicBezTo>
                    <a:pt x="525" y="15"/>
                    <a:pt x="530" y="19"/>
                    <a:pt x="532" y="21"/>
                  </a:cubicBezTo>
                  <a:cubicBezTo>
                    <a:pt x="532" y="21"/>
                    <a:pt x="532" y="21"/>
                    <a:pt x="533" y="21"/>
                  </a:cubicBezTo>
                  <a:cubicBezTo>
                    <a:pt x="535" y="25"/>
                    <a:pt x="536" y="27"/>
                    <a:pt x="539" y="30"/>
                  </a:cubicBezTo>
                  <a:cubicBezTo>
                    <a:pt x="541" y="34"/>
                    <a:pt x="544" y="42"/>
                    <a:pt x="545" y="47"/>
                  </a:cubicBezTo>
                  <a:cubicBezTo>
                    <a:pt x="546" y="51"/>
                    <a:pt x="542" y="54"/>
                    <a:pt x="543" y="59"/>
                  </a:cubicBezTo>
                  <a:cubicBezTo>
                    <a:pt x="546" y="65"/>
                    <a:pt x="553" y="69"/>
                    <a:pt x="556" y="75"/>
                  </a:cubicBezTo>
                  <a:cubicBezTo>
                    <a:pt x="558" y="79"/>
                    <a:pt x="558" y="83"/>
                    <a:pt x="560" y="85"/>
                  </a:cubicBezTo>
                  <a:cubicBezTo>
                    <a:pt x="564" y="89"/>
                    <a:pt x="570" y="91"/>
                    <a:pt x="574" y="95"/>
                  </a:cubicBezTo>
                  <a:cubicBezTo>
                    <a:pt x="574" y="97"/>
                    <a:pt x="574" y="98"/>
                    <a:pt x="574" y="99"/>
                  </a:cubicBezTo>
                  <a:cubicBezTo>
                    <a:pt x="572" y="100"/>
                    <a:pt x="570" y="102"/>
                    <a:pt x="568" y="103"/>
                  </a:cubicBezTo>
                  <a:cubicBezTo>
                    <a:pt x="565" y="105"/>
                    <a:pt x="561" y="104"/>
                    <a:pt x="559" y="105"/>
                  </a:cubicBezTo>
                  <a:cubicBezTo>
                    <a:pt x="552" y="106"/>
                    <a:pt x="543" y="109"/>
                    <a:pt x="539" y="114"/>
                  </a:cubicBezTo>
                  <a:cubicBezTo>
                    <a:pt x="536" y="117"/>
                    <a:pt x="536" y="135"/>
                    <a:pt x="535" y="141"/>
                  </a:cubicBezTo>
                  <a:cubicBezTo>
                    <a:pt x="535" y="143"/>
                    <a:pt x="534" y="145"/>
                    <a:pt x="534" y="148"/>
                  </a:cubicBezTo>
                  <a:cubicBezTo>
                    <a:pt x="532" y="152"/>
                    <a:pt x="531" y="158"/>
                    <a:pt x="530" y="163"/>
                  </a:cubicBezTo>
                  <a:cubicBezTo>
                    <a:pt x="530" y="164"/>
                    <a:pt x="530" y="165"/>
                    <a:pt x="530" y="166"/>
                  </a:cubicBezTo>
                  <a:cubicBezTo>
                    <a:pt x="526" y="174"/>
                    <a:pt x="524" y="181"/>
                    <a:pt x="520" y="187"/>
                  </a:cubicBezTo>
                  <a:cubicBezTo>
                    <a:pt x="520" y="190"/>
                    <a:pt x="520" y="193"/>
                    <a:pt x="520" y="195"/>
                  </a:cubicBezTo>
                  <a:cubicBezTo>
                    <a:pt x="519" y="195"/>
                    <a:pt x="519" y="195"/>
                    <a:pt x="519" y="195"/>
                  </a:cubicBezTo>
                  <a:cubicBezTo>
                    <a:pt x="518" y="193"/>
                    <a:pt x="515" y="191"/>
                    <a:pt x="514" y="189"/>
                  </a:cubicBezTo>
                  <a:cubicBezTo>
                    <a:pt x="511" y="185"/>
                    <a:pt x="511" y="181"/>
                    <a:pt x="509" y="177"/>
                  </a:cubicBezTo>
                  <a:cubicBezTo>
                    <a:pt x="509" y="175"/>
                    <a:pt x="509" y="173"/>
                    <a:pt x="509" y="171"/>
                  </a:cubicBezTo>
                  <a:cubicBezTo>
                    <a:pt x="507" y="163"/>
                    <a:pt x="509" y="147"/>
                    <a:pt x="508" y="135"/>
                  </a:cubicBezTo>
                  <a:cubicBezTo>
                    <a:pt x="507" y="135"/>
                    <a:pt x="506" y="135"/>
                    <a:pt x="507" y="134"/>
                  </a:cubicBezTo>
                  <a:cubicBezTo>
                    <a:pt x="497" y="136"/>
                    <a:pt x="489" y="139"/>
                    <a:pt x="481" y="142"/>
                  </a:cubicBezTo>
                  <a:cubicBezTo>
                    <a:pt x="476" y="142"/>
                    <a:pt x="472" y="143"/>
                    <a:pt x="467" y="143"/>
                  </a:cubicBezTo>
                  <a:cubicBezTo>
                    <a:pt x="462" y="138"/>
                    <a:pt x="463" y="125"/>
                    <a:pt x="465" y="119"/>
                  </a:cubicBezTo>
                  <a:cubicBezTo>
                    <a:pt x="470" y="117"/>
                    <a:pt x="476" y="112"/>
                    <a:pt x="478" y="108"/>
                  </a:cubicBezTo>
                  <a:cubicBezTo>
                    <a:pt x="478" y="107"/>
                    <a:pt x="478" y="105"/>
                    <a:pt x="478" y="104"/>
                  </a:cubicBezTo>
                  <a:cubicBezTo>
                    <a:pt x="484" y="97"/>
                    <a:pt x="492" y="90"/>
                    <a:pt x="488" y="77"/>
                  </a:cubicBezTo>
                  <a:cubicBezTo>
                    <a:pt x="488" y="77"/>
                    <a:pt x="488" y="77"/>
                    <a:pt x="487" y="77"/>
                  </a:cubicBezTo>
                  <a:cubicBezTo>
                    <a:pt x="473" y="87"/>
                    <a:pt x="476" y="96"/>
                    <a:pt x="467" y="109"/>
                  </a:cubicBezTo>
                  <a:cubicBezTo>
                    <a:pt x="461" y="117"/>
                    <a:pt x="456" y="117"/>
                    <a:pt x="452" y="129"/>
                  </a:cubicBezTo>
                  <a:cubicBezTo>
                    <a:pt x="448" y="140"/>
                    <a:pt x="457" y="156"/>
                    <a:pt x="457" y="165"/>
                  </a:cubicBezTo>
                  <a:cubicBezTo>
                    <a:pt x="455" y="165"/>
                    <a:pt x="455" y="167"/>
                    <a:pt x="454" y="167"/>
                  </a:cubicBezTo>
                  <a:cubicBezTo>
                    <a:pt x="452" y="167"/>
                    <a:pt x="452" y="167"/>
                    <a:pt x="450" y="167"/>
                  </a:cubicBezTo>
                  <a:cubicBezTo>
                    <a:pt x="447" y="163"/>
                    <a:pt x="444" y="159"/>
                    <a:pt x="442" y="153"/>
                  </a:cubicBezTo>
                  <a:cubicBezTo>
                    <a:pt x="440" y="149"/>
                    <a:pt x="441" y="145"/>
                    <a:pt x="439" y="141"/>
                  </a:cubicBezTo>
                  <a:cubicBezTo>
                    <a:pt x="438" y="141"/>
                    <a:pt x="438" y="141"/>
                    <a:pt x="437" y="141"/>
                  </a:cubicBezTo>
                  <a:cubicBezTo>
                    <a:pt x="431" y="151"/>
                    <a:pt x="418" y="157"/>
                    <a:pt x="402" y="157"/>
                  </a:cubicBezTo>
                  <a:cubicBezTo>
                    <a:pt x="402" y="156"/>
                    <a:pt x="400" y="155"/>
                    <a:pt x="400" y="155"/>
                  </a:cubicBezTo>
                  <a:cubicBezTo>
                    <a:pt x="398" y="153"/>
                    <a:pt x="398" y="151"/>
                    <a:pt x="398" y="150"/>
                  </a:cubicBezTo>
                  <a:close/>
                  <a:moveTo>
                    <a:pt x="278" y="104"/>
                  </a:moveTo>
                  <a:cubicBezTo>
                    <a:pt x="279" y="106"/>
                    <a:pt x="280" y="109"/>
                    <a:pt x="281" y="111"/>
                  </a:cubicBezTo>
                  <a:cubicBezTo>
                    <a:pt x="282" y="111"/>
                    <a:pt x="282" y="111"/>
                    <a:pt x="282" y="111"/>
                  </a:cubicBezTo>
                  <a:cubicBezTo>
                    <a:pt x="283" y="108"/>
                    <a:pt x="286" y="101"/>
                    <a:pt x="283" y="99"/>
                  </a:cubicBezTo>
                  <a:cubicBezTo>
                    <a:pt x="283" y="99"/>
                    <a:pt x="282" y="99"/>
                    <a:pt x="282" y="98"/>
                  </a:cubicBezTo>
                  <a:cubicBezTo>
                    <a:pt x="281" y="98"/>
                    <a:pt x="280" y="98"/>
                    <a:pt x="279" y="99"/>
                  </a:cubicBezTo>
                  <a:cubicBezTo>
                    <a:pt x="279" y="102"/>
                    <a:pt x="278" y="101"/>
                    <a:pt x="278" y="104"/>
                  </a:cubicBezTo>
                  <a:close/>
                  <a:moveTo>
                    <a:pt x="257" y="97"/>
                  </a:moveTo>
                  <a:cubicBezTo>
                    <a:pt x="257" y="97"/>
                    <a:pt x="257" y="98"/>
                    <a:pt x="257" y="99"/>
                  </a:cubicBezTo>
                  <a:cubicBezTo>
                    <a:pt x="258" y="99"/>
                    <a:pt x="258" y="99"/>
                    <a:pt x="258" y="99"/>
                  </a:cubicBezTo>
                  <a:cubicBezTo>
                    <a:pt x="258" y="99"/>
                    <a:pt x="259" y="99"/>
                    <a:pt x="259" y="99"/>
                  </a:cubicBezTo>
                  <a:cubicBezTo>
                    <a:pt x="260" y="98"/>
                    <a:pt x="260" y="97"/>
                    <a:pt x="261" y="97"/>
                  </a:cubicBezTo>
                  <a:cubicBezTo>
                    <a:pt x="261" y="95"/>
                    <a:pt x="261" y="95"/>
                    <a:pt x="260" y="93"/>
                  </a:cubicBezTo>
                  <a:cubicBezTo>
                    <a:pt x="260" y="93"/>
                    <a:pt x="260" y="93"/>
                    <a:pt x="260" y="93"/>
                  </a:cubicBezTo>
                  <a:cubicBezTo>
                    <a:pt x="259" y="93"/>
                    <a:pt x="259" y="93"/>
                    <a:pt x="259" y="93"/>
                  </a:cubicBezTo>
                  <a:cubicBezTo>
                    <a:pt x="258" y="94"/>
                    <a:pt x="258" y="95"/>
                    <a:pt x="257" y="97"/>
                  </a:cubicBezTo>
                  <a:close/>
                  <a:moveTo>
                    <a:pt x="236" y="104"/>
                  </a:moveTo>
                  <a:cubicBezTo>
                    <a:pt x="236" y="105"/>
                    <a:pt x="237" y="105"/>
                    <a:pt x="238" y="105"/>
                  </a:cubicBezTo>
                  <a:cubicBezTo>
                    <a:pt x="241" y="104"/>
                    <a:pt x="242" y="102"/>
                    <a:pt x="245" y="100"/>
                  </a:cubicBezTo>
                  <a:cubicBezTo>
                    <a:pt x="245" y="99"/>
                    <a:pt x="245" y="98"/>
                    <a:pt x="245" y="97"/>
                  </a:cubicBezTo>
                  <a:cubicBezTo>
                    <a:pt x="244" y="97"/>
                    <a:pt x="244" y="97"/>
                    <a:pt x="244" y="97"/>
                  </a:cubicBezTo>
                  <a:cubicBezTo>
                    <a:pt x="244" y="97"/>
                    <a:pt x="243" y="97"/>
                    <a:pt x="242" y="97"/>
                  </a:cubicBezTo>
                  <a:cubicBezTo>
                    <a:pt x="240" y="99"/>
                    <a:pt x="238" y="101"/>
                    <a:pt x="236" y="104"/>
                  </a:cubicBezTo>
                  <a:close/>
                  <a:moveTo>
                    <a:pt x="216" y="151"/>
                  </a:moveTo>
                  <a:cubicBezTo>
                    <a:pt x="217" y="152"/>
                    <a:pt x="225" y="157"/>
                    <a:pt x="226" y="158"/>
                  </a:cubicBezTo>
                  <a:cubicBezTo>
                    <a:pt x="230" y="159"/>
                    <a:pt x="253" y="155"/>
                    <a:pt x="254" y="154"/>
                  </a:cubicBezTo>
                  <a:cubicBezTo>
                    <a:pt x="254" y="153"/>
                    <a:pt x="253" y="151"/>
                    <a:pt x="252" y="149"/>
                  </a:cubicBezTo>
                  <a:cubicBezTo>
                    <a:pt x="253" y="149"/>
                    <a:pt x="253" y="149"/>
                    <a:pt x="253" y="149"/>
                  </a:cubicBezTo>
                  <a:cubicBezTo>
                    <a:pt x="259" y="147"/>
                    <a:pt x="266" y="162"/>
                    <a:pt x="274" y="147"/>
                  </a:cubicBezTo>
                  <a:cubicBezTo>
                    <a:pt x="280" y="149"/>
                    <a:pt x="289" y="157"/>
                    <a:pt x="296" y="153"/>
                  </a:cubicBezTo>
                  <a:cubicBezTo>
                    <a:pt x="309" y="147"/>
                    <a:pt x="312" y="126"/>
                    <a:pt x="312" y="104"/>
                  </a:cubicBezTo>
                  <a:cubicBezTo>
                    <a:pt x="312" y="97"/>
                    <a:pt x="313" y="86"/>
                    <a:pt x="310" y="81"/>
                  </a:cubicBezTo>
                  <a:cubicBezTo>
                    <a:pt x="310" y="78"/>
                    <a:pt x="310" y="75"/>
                    <a:pt x="310" y="73"/>
                  </a:cubicBezTo>
                  <a:cubicBezTo>
                    <a:pt x="310" y="67"/>
                    <a:pt x="310" y="56"/>
                    <a:pt x="308" y="51"/>
                  </a:cubicBezTo>
                  <a:cubicBezTo>
                    <a:pt x="308" y="49"/>
                    <a:pt x="307" y="45"/>
                    <a:pt x="307" y="43"/>
                  </a:cubicBezTo>
                  <a:cubicBezTo>
                    <a:pt x="305" y="35"/>
                    <a:pt x="304" y="27"/>
                    <a:pt x="301" y="21"/>
                  </a:cubicBezTo>
                  <a:cubicBezTo>
                    <a:pt x="270" y="17"/>
                    <a:pt x="248" y="27"/>
                    <a:pt x="235" y="46"/>
                  </a:cubicBezTo>
                  <a:cubicBezTo>
                    <a:pt x="232" y="50"/>
                    <a:pt x="222" y="63"/>
                    <a:pt x="225" y="70"/>
                  </a:cubicBezTo>
                  <a:cubicBezTo>
                    <a:pt x="233" y="70"/>
                    <a:pt x="243" y="58"/>
                    <a:pt x="249" y="54"/>
                  </a:cubicBezTo>
                  <a:cubicBezTo>
                    <a:pt x="250" y="54"/>
                    <a:pt x="254" y="53"/>
                    <a:pt x="254" y="53"/>
                  </a:cubicBezTo>
                  <a:cubicBezTo>
                    <a:pt x="280" y="51"/>
                    <a:pt x="264" y="71"/>
                    <a:pt x="264" y="83"/>
                  </a:cubicBezTo>
                  <a:cubicBezTo>
                    <a:pt x="268" y="85"/>
                    <a:pt x="278" y="95"/>
                    <a:pt x="284" y="92"/>
                  </a:cubicBezTo>
                  <a:cubicBezTo>
                    <a:pt x="284" y="91"/>
                    <a:pt x="285" y="90"/>
                    <a:pt x="286" y="90"/>
                  </a:cubicBezTo>
                  <a:cubicBezTo>
                    <a:pt x="293" y="90"/>
                    <a:pt x="311" y="103"/>
                    <a:pt x="302" y="112"/>
                  </a:cubicBezTo>
                  <a:cubicBezTo>
                    <a:pt x="299" y="115"/>
                    <a:pt x="294" y="117"/>
                    <a:pt x="290" y="120"/>
                  </a:cubicBezTo>
                  <a:cubicBezTo>
                    <a:pt x="285" y="123"/>
                    <a:pt x="280" y="129"/>
                    <a:pt x="274" y="133"/>
                  </a:cubicBezTo>
                  <a:cubicBezTo>
                    <a:pt x="274" y="133"/>
                    <a:pt x="272" y="133"/>
                    <a:pt x="273" y="134"/>
                  </a:cubicBezTo>
                  <a:cubicBezTo>
                    <a:pt x="268" y="137"/>
                    <a:pt x="260" y="139"/>
                    <a:pt x="254" y="143"/>
                  </a:cubicBezTo>
                  <a:cubicBezTo>
                    <a:pt x="251" y="145"/>
                    <a:pt x="243" y="143"/>
                    <a:pt x="240" y="143"/>
                  </a:cubicBezTo>
                  <a:cubicBezTo>
                    <a:pt x="238" y="140"/>
                    <a:pt x="232" y="133"/>
                    <a:pt x="236" y="127"/>
                  </a:cubicBezTo>
                  <a:cubicBezTo>
                    <a:pt x="237" y="124"/>
                    <a:pt x="242" y="120"/>
                    <a:pt x="244" y="119"/>
                  </a:cubicBezTo>
                  <a:cubicBezTo>
                    <a:pt x="244" y="116"/>
                    <a:pt x="243" y="116"/>
                    <a:pt x="241" y="116"/>
                  </a:cubicBezTo>
                  <a:cubicBezTo>
                    <a:pt x="238" y="121"/>
                    <a:pt x="227" y="110"/>
                    <a:pt x="226" y="108"/>
                  </a:cubicBezTo>
                  <a:cubicBezTo>
                    <a:pt x="226" y="105"/>
                    <a:pt x="226" y="102"/>
                    <a:pt x="226" y="99"/>
                  </a:cubicBezTo>
                  <a:cubicBezTo>
                    <a:pt x="229" y="98"/>
                    <a:pt x="231" y="95"/>
                    <a:pt x="234" y="93"/>
                  </a:cubicBezTo>
                  <a:cubicBezTo>
                    <a:pt x="242" y="89"/>
                    <a:pt x="256" y="87"/>
                    <a:pt x="252" y="74"/>
                  </a:cubicBezTo>
                  <a:cubicBezTo>
                    <a:pt x="252" y="74"/>
                    <a:pt x="251" y="74"/>
                    <a:pt x="250" y="74"/>
                  </a:cubicBezTo>
                  <a:cubicBezTo>
                    <a:pt x="246" y="78"/>
                    <a:pt x="227" y="77"/>
                    <a:pt x="223" y="83"/>
                  </a:cubicBezTo>
                  <a:cubicBezTo>
                    <a:pt x="220" y="86"/>
                    <a:pt x="223" y="93"/>
                    <a:pt x="221" y="97"/>
                  </a:cubicBezTo>
                  <a:cubicBezTo>
                    <a:pt x="219" y="97"/>
                    <a:pt x="220" y="103"/>
                    <a:pt x="218" y="105"/>
                  </a:cubicBezTo>
                  <a:cubicBezTo>
                    <a:pt x="214" y="114"/>
                    <a:pt x="219" y="132"/>
                    <a:pt x="217" y="141"/>
                  </a:cubicBezTo>
                  <a:cubicBezTo>
                    <a:pt x="217" y="144"/>
                    <a:pt x="216" y="149"/>
                    <a:pt x="216" y="151"/>
                  </a:cubicBezTo>
                  <a:close/>
                  <a:moveTo>
                    <a:pt x="197" y="154"/>
                  </a:moveTo>
                  <a:cubicBezTo>
                    <a:pt x="197" y="141"/>
                    <a:pt x="202" y="127"/>
                    <a:pt x="205" y="115"/>
                  </a:cubicBezTo>
                  <a:cubicBezTo>
                    <a:pt x="205" y="113"/>
                    <a:pt x="205" y="110"/>
                    <a:pt x="205" y="107"/>
                  </a:cubicBezTo>
                  <a:cubicBezTo>
                    <a:pt x="205" y="93"/>
                    <a:pt x="199" y="79"/>
                    <a:pt x="201" y="66"/>
                  </a:cubicBezTo>
                  <a:cubicBezTo>
                    <a:pt x="205" y="39"/>
                    <a:pt x="229" y="25"/>
                    <a:pt x="252" y="17"/>
                  </a:cubicBezTo>
                  <a:cubicBezTo>
                    <a:pt x="261" y="15"/>
                    <a:pt x="289" y="6"/>
                    <a:pt x="300" y="13"/>
                  </a:cubicBezTo>
                  <a:cubicBezTo>
                    <a:pt x="302" y="13"/>
                    <a:pt x="306" y="13"/>
                    <a:pt x="308" y="15"/>
                  </a:cubicBezTo>
                  <a:cubicBezTo>
                    <a:pt x="330" y="29"/>
                    <a:pt x="324" y="79"/>
                    <a:pt x="325" y="113"/>
                  </a:cubicBezTo>
                  <a:cubicBezTo>
                    <a:pt x="325" y="129"/>
                    <a:pt x="328" y="154"/>
                    <a:pt x="320" y="163"/>
                  </a:cubicBezTo>
                  <a:cubicBezTo>
                    <a:pt x="318" y="166"/>
                    <a:pt x="294" y="183"/>
                    <a:pt x="287" y="179"/>
                  </a:cubicBezTo>
                  <a:cubicBezTo>
                    <a:pt x="280" y="175"/>
                    <a:pt x="274" y="165"/>
                    <a:pt x="264" y="164"/>
                  </a:cubicBezTo>
                  <a:cubicBezTo>
                    <a:pt x="261" y="163"/>
                    <a:pt x="257" y="167"/>
                    <a:pt x="254" y="168"/>
                  </a:cubicBezTo>
                  <a:cubicBezTo>
                    <a:pt x="252" y="169"/>
                    <a:pt x="230" y="173"/>
                    <a:pt x="226" y="171"/>
                  </a:cubicBezTo>
                  <a:cubicBezTo>
                    <a:pt x="221" y="170"/>
                    <a:pt x="220" y="167"/>
                    <a:pt x="216" y="164"/>
                  </a:cubicBezTo>
                  <a:cubicBezTo>
                    <a:pt x="216" y="164"/>
                    <a:pt x="216" y="164"/>
                    <a:pt x="216" y="164"/>
                  </a:cubicBezTo>
                  <a:cubicBezTo>
                    <a:pt x="213" y="166"/>
                    <a:pt x="211" y="170"/>
                    <a:pt x="206" y="170"/>
                  </a:cubicBezTo>
                  <a:cubicBezTo>
                    <a:pt x="204" y="168"/>
                    <a:pt x="202" y="166"/>
                    <a:pt x="201" y="164"/>
                  </a:cubicBezTo>
                  <a:cubicBezTo>
                    <a:pt x="199" y="161"/>
                    <a:pt x="199" y="158"/>
                    <a:pt x="197" y="154"/>
                  </a:cubicBezTo>
                  <a:close/>
                  <a:moveTo>
                    <a:pt x="83" y="79"/>
                  </a:moveTo>
                  <a:cubicBezTo>
                    <a:pt x="84" y="83"/>
                    <a:pt x="84" y="85"/>
                    <a:pt x="85" y="87"/>
                  </a:cubicBezTo>
                  <a:cubicBezTo>
                    <a:pt x="92" y="84"/>
                    <a:pt x="115" y="69"/>
                    <a:pt x="116" y="62"/>
                  </a:cubicBezTo>
                  <a:cubicBezTo>
                    <a:pt x="116" y="62"/>
                    <a:pt x="116" y="62"/>
                    <a:pt x="115" y="62"/>
                  </a:cubicBezTo>
                  <a:cubicBezTo>
                    <a:pt x="111" y="60"/>
                    <a:pt x="105" y="62"/>
                    <a:pt x="101" y="63"/>
                  </a:cubicBezTo>
                  <a:cubicBezTo>
                    <a:pt x="98" y="63"/>
                    <a:pt x="96" y="63"/>
                    <a:pt x="93" y="63"/>
                  </a:cubicBezTo>
                  <a:cubicBezTo>
                    <a:pt x="84" y="65"/>
                    <a:pt x="82" y="70"/>
                    <a:pt x="83" y="79"/>
                  </a:cubicBezTo>
                  <a:close/>
                  <a:moveTo>
                    <a:pt x="32" y="97"/>
                  </a:moveTo>
                  <a:cubicBezTo>
                    <a:pt x="36" y="101"/>
                    <a:pt x="36" y="104"/>
                    <a:pt x="36" y="112"/>
                  </a:cubicBezTo>
                  <a:cubicBezTo>
                    <a:pt x="38" y="113"/>
                    <a:pt x="38" y="113"/>
                    <a:pt x="38" y="114"/>
                  </a:cubicBezTo>
                  <a:cubicBezTo>
                    <a:pt x="41" y="114"/>
                    <a:pt x="44" y="114"/>
                    <a:pt x="46" y="113"/>
                  </a:cubicBezTo>
                  <a:cubicBezTo>
                    <a:pt x="47" y="111"/>
                    <a:pt x="50" y="108"/>
                    <a:pt x="50" y="106"/>
                  </a:cubicBezTo>
                  <a:cubicBezTo>
                    <a:pt x="52" y="100"/>
                    <a:pt x="53" y="86"/>
                    <a:pt x="49" y="83"/>
                  </a:cubicBezTo>
                  <a:cubicBezTo>
                    <a:pt x="49" y="83"/>
                    <a:pt x="49" y="82"/>
                    <a:pt x="48" y="82"/>
                  </a:cubicBezTo>
                  <a:cubicBezTo>
                    <a:pt x="42" y="82"/>
                    <a:pt x="34" y="89"/>
                    <a:pt x="32" y="94"/>
                  </a:cubicBezTo>
                  <a:cubicBezTo>
                    <a:pt x="32" y="95"/>
                    <a:pt x="32" y="96"/>
                    <a:pt x="32" y="97"/>
                  </a:cubicBezTo>
                  <a:close/>
                  <a:moveTo>
                    <a:pt x="3" y="66"/>
                  </a:moveTo>
                  <a:cubicBezTo>
                    <a:pt x="9" y="66"/>
                    <a:pt x="12" y="70"/>
                    <a:pt x="14" y="73"/>
                  </a:cubicBezTo>
                  <a:cubicBezTo>
                    <a:pt x="16" y="73"/>
                    <a:pt x="18" y="73"/>
                    <a:pt x="19" y="73"/>
                  </a:cubicBezTo>
                  <a:cubicBezTo>
                    <a:pt x="22" y="71"/>
                    <a:pt x="24" y="69"/>
                    <a:pt x="26" y="67"/>
                  </a:cubicBezTo>
                  <a:cubicBezTo>
                    <a:pt x="31" y="64"/>
                    <a:pt x="38" y="63"/>
                    <a:pt x="44" y="60"/>
                  </a:cubicBezTo>
                  <a:cubicBezTo>
                    <a:pt x="48" y="57"/>
                    <a:pt x="51" y="59"/>
                    <a:pt x="54" y="55"/>
                  </a:cubicBezTo>
                  <a:cubicBezTo>
                    <a:pt x="57" y="47"/>
                    <a:pt x="51" y="40"/>
                    <a:pt x="54" y="31"/>
                  </a:cubicBezTo>
                  <a:cubicBezTo>
                    <a:pt x="55" y="26"/>
                    <a:pt x="56" y="23"/>
                    <a:pt x="57" y="17"/>
                  </a:cubicBezTo>
                  <a:cubicBezTo>
                    <a:pt x="57" y="17"/>
                    <a:pt x="56" y="5"/>
                    <a:pt x="58" y="7"/>
                  </a:cubicBezTo>
                  <a:cubicBezTo>
                    <a:pt x="58" y="6"/>
                    <a:pt x="58" y="6"/>
                    <a:pt x="59" y="6"/>
                  </a:cubicBezTo>
                  <a:cubicBezTo>
                    <a:pt x="69" y="5"/>
                    <a:pt x="83" y="21"/>
                    <a:pt x="92" y="27"/>
                  </a:cubicBezTo>
                  <a:cubicBezTo>
                    <a:pt x="92" y="35"/>
                    <a:pt x="89" y="43"/>
                    <a:pt x="90" y="51"/>
                  </a:cubicBezTo>
                  <a:cubicBezTo>
                    <a:pt x="100" y="55"/>
                    <a:pt x="115" y="50"/>
                    <a:pt x="126" y="48"/>
                  </a:cubicBezTo>
                  <a:cubicBezTo>
                    <a:pt x="130" y="48"/>
                    <a:pt x="134" y="48"/>
                    <a:pt x="138" y="49"/>
                  </a:cubicBezTo>
                  <a:cubicBezTo>
                    <a:pt x="140" y="50"/>
                    <a:pt x="142" y="53"/>
                    <a:pt x="144" y="53"/>
                  </a:cubicBezTo>
                  <a:cubicBezTo>
                    <a:pt x="144" y="53"/>
                    <a:pt x="144" y="55"/>
                    <a:pt x="144" y="55"/>
                  </a:cubicBezTo>
                  <a:cubicBezTo>
                    <a:pt x="140" y="59"/>
                    <a:pt x="136" y="64"/>
                    <a:pt x="133" y="68"/>
                  </a:cubicBezTo>
                  <a:cubicBezTo>
                    <a:pt x="130" y="71"/>
                    <a:pt x="120" y="76"/>
                    <a:pt x="114" y="79"/>
                  </a:cubicBezTo>
                  <a:cubicBezTo>
                    <a:pt x="110" y="82"/>
                    <a:pt x="104" y="83"/>
                    <a:pt x="104" y="90"/>
                  </a:cubicBezTo>
                  <a:cubicBezTo>
                    <a:pt x="105" y="91"/>
                    <a:pt x="106" y="91"/>
                    <a:pt x="106" y="92"/>
                  </a:cubicBezTo>
                  <a:cubicBezTo>
                    <a:pt x="114" y="95"/>
                    <a:pt x="125" y="91"/>
                    <a:pt x="128" y="99"/>
                  </a:cubicBezTo>
                  <a:cubicBezTo>
                    <a:pt x="129" y="101"/>
                    <a:pt x="130" y="103"/>
                    <a:pt x="129" y="105"/>
                  </a:cubicBezTo>
                  <a:cubicBezTo>
                    <a:pt x="124" y="112"/>
                    <a:pt x="112" y="106"/>
                    <a:pt x="105" y="111"/>
                  </a:cubicBezTo>
                  <a:cubicBezTo>
                    <a:pt x="99" y="115"/>
                    <a:pt x="94" y="120"/>
                    <a:pt x="89" y="124"/>
                  </a:cubicBezTo>
                  <a:cubicBezTo>
                    <a:pt x="84" y="127"/>
                    <a:pt x="79" y="125"/>
                    <a:pt x="76" y="130"/>
                  </a:cubicBezTo>
                  <a:cubicBezTo>
                    <a:pt x="72" y="136"/>
                    <a:pt x="76" y="147"/>
                    <a:pt x="74" y="153"/>
                  </a:cubicBezTo>
                  <a:cubicBezTo>
                    <a:pt x="74" y="155"/>
                    <a:pt x="73" y="156"/>
                    <a:pt x="73" y="157"/>
                  </a:cubicBezTo>
                  <a:cubicBezTo>
                    <a:pt x="64" y="159"/>
                    <a:pt x="66" y="177"/>
                    <a:pt x="59" y="183"/>
                  </a:cubicBezTo>
                  <a:cubicBezTo>
                    <a:pt x="57" y="172"/>
                    <a:pt x="50" y="162"/>
                    <a:pt x="48" y="152"/>
                  </a:cubicBezTo>
                  <a:cubicBezTo>
                    <a:pt x="48" y="147"/>
                    <a:pt x="50" y="142"/>
                    <a:pt x="46" y="139"/>
                  </a:cubicBezTo>
                  <a:cubicBezTo>
                    <a:pt x="44" y="138"/>
                    <a:pt x="40" y="139"/>
                    <a:pt x="38" y="138"/>
                  </a:cubicBezTo>
                  <a:cubicBezTo>
                    <a:pt x="36" y="132"/>
                    <a:pt x="34" y="123"/>
                    <a:pt x="26" y="121"/>
                  </a:cubicBezTo>
                  <a:cubicBezTo>
                    <a:pt x="23" y="120"/>
                    <a:pt x="22" y="122"/>
                    <a:pt x="17" y="122"/>
                  </a:cubicBezTo>
                  <a:cubicBezTo>
                    <a:pt x="16" y="120"/>
                    <a:pt x="15" y="116"/>
                    <a:pt x="14" y="114"/>
                  </a:cubicBezTo>
                  <a:cubicBezTo>
                    <a:pt x="12" y="111"/>
                    <a:pt x="7" y="110"/>
                    <a:pt x="5" y="107"/>
                  </a:cubicBezTo>
                  <a:cubicBezTo>
                    <a:pt x="5" y="107"/>
                    <a:pt x="5" y="107"/>
                    <a:pt x="5" y="107"/>
                  </a:cubicBezTo>
                  <a:cubicBezTo>
                    <a:pt x="3" y="102"/>
                    <a:pt x="5" y="99"/>
                    <a:pt x="4" y="96"/>
                  </a:cubicBezTo>
                  <a:cubicBezTo>
                    <a:pt x="4" y="94"/>
                    <a:pt x="1" y="93"/>
                    <a:pt x="0" y="90"/>
                  </a:cubicBezTo>
                  <a:cubicBezTo>
                    <a:pt x="4" y="85"/>
                    <a:pt x="3" y="76"/>
                    <a:pt x="3"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Freeform 37"/>
            <p:cNvSpPr>
              <a:spLocks noEditPoints="1"/>
            </p:cNvSpPr>
            <p:nvPr userDrawn="1"/>
          </p:nvSpPr>
          <p:spPr bwMode="auto">
            <a:xfrm>
              <a:off x="8798004" y="4643720"/>
              <a:ext cx="334964" cy="325436"/>
            </a:xfrm>
            <a:custGeom>
              <a:avLst/>
              <a:gdLst>
                <a:gd name="T0" fmla="*/ 218 w 225"/>
                <a:gd name="T1" fmla="*/ 76 h 216"/>
                <a:gd name="T2" fmla="*/ 170 w 225"/>
                <a:gd name="T3" fmla="*/ 32 h 216"/>
                <a:gd name="T4" fmla="*/ 113 w 225"/>
                <a:gd name="T5" fmla="*/ 0 h 216"/>
                <a:gd name="T6" fmla="*/ 56 w 225"/>
                <a:gd name="T7" fmla="*/ 32 h 216"/>
                <a:gd name="T8" fmla="*/ 8 w 225"/>
                <a:gd name="T9" fmla="*/ 76 h 216"/>
                <a:gd name="T10" fmla="*/ 21 w 225"/>
                <a:gd name="T11" fmla="*/ 140 h 216"/>
                <a:gd name="T12" fmla="*/ 48 w 225"/>
                <a:gd name="T13" fmla="*/ 200 h 216"/>
                <a:gd name="T14" fmla="*/ 112 w 225"/>
                <a:gd name="T15" fmla="*/ 207 h 216"/>
                <a:gd name="T16" fmla="*/ 177 w 225"/>
                <a:gd name="T17" fmla="*/ 200 h 216"/>
                <a:gd name="T18" fmla="*/ 204 w 225"/>
                <a:gd name="T19" fmla="*/ 140 h 216"/>
                <a:gd name="T20" fmla="*/ 218 w 225"/>
                <a:gd name="T21" fmla="*/ 76 h 216"/>
                <a:gd name="T22" fmla="*/ 113 w 225"/>
                <a:gd name="T23" fmla="*/ 201 h 216"/>
                <a:gd name="T24" fmla="*/ 22 w 225"/>
                <a:gd name="T25" fmla="*/ 110 h 216"/>
                <a:gd name="T26" fmla="*/ 113 w 225"/>
                <a:gd name="T27" fmla="*/ 20 h 216"/>
                <a:gd name="T28" fmla="*/ 204 w 225"/>
                <a:gd name="T29" fmla="*/ 111 h 216"/>
                <a:gd name="T30" fmla="*/ 113 w 225"/>
                <a:gd name="T31" fmla="*/ 20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5" h="216">
                  <a:moveTo>
                    <a:pt x="218" y="76"/>
                  </a:moveTo>
                  <a:cubicBezTo>
                    <a:pt x="210" y="53"/>
                    <a:pt x="191" y="37"/>
                    <a:pt x="170" y="32"/>
                  </a:cubicBezTo>
                  <a:cubicBezTo>
                    <a:pt x="158" y="13"/>
                    <a:pt x="137" y="0"/>
                    <a:pt x="113" y="0"/>
                  </a:cubicBezTo>
                  <a:cubicBezTo>
                    <a:pt x="89" y="0"/>
                    <a:pt x="68" y="13"/>
                    <a:pt x="56" y="32"/>
                  </a:cubicBezTo>
                  <a:cubicBezTo>
                    <a:pt x="34" y="37"/>
                    <a:pt x="15" y="53"/>
                    <a:pt x="8" y="76"/>
                  </a:cubicBezTo>
                  <a:cubicBezTo>
                    <a:pt x="0" y="99"/>
                    <a:pt x="6" y="123"/>
                    <a:pt x="21" y="140"/>
                  </a:cubicBezTo>
                  <a:cubicBezTo>
                    <a:pt x="18" y="163"/>
                    <a:pt x="28" y="185"/>
                    <a:pt x="48" y="200"/>
                  </a:cubicBezTo>
                  <a:cubicBezTo>
                    <a:pt x="67" y="214"/>
                    <a:pt x="92" y="216"/>
                    <a:pt x="112" y="207"/>
                  </a:cubicBezTo>
                  <a:cubicBezTo>
                    <a:pt x="133" y="216"/>
                    <a:pt x="158" y="214"/>
                    <a:pt x="177" y="200"/>
                  </a:cubicBezTo>
                  <a:cubicBezTo>
                    <a:pt x="197" y="186"/>
                    <a:pt x="206" y="163"/>
                    <a:pt x="204" y="140"/>
                  </a:cubicBezTo>
                  <a:cubicBezTo>
                    <a:pt x="220" y="123"/>
                    <a:pt x="225" y="99"/>
                    <a:pt x="218" y="76"/>
                  </a:cubicBezTo>
                  <a:close/>
                  <a:moveTo>
                    <a:pt x="113" y="201"/>
                  </a:moveTo>
                  <a:cubicBezTo>
                    <a:pt x="63" y="201"/>
                    <a:pt x="22" y="160"/>
                    <a:pt x="22" y="110"/>
                  </a:cubicBezTo>
                  <a:cubicBezTo>
                    <a:pt x="22" y="60"/>
                    <a:pt x="62" y="20"/>
                    <a:pt x="113" y="20"/>
                  </a:cubicBezTo>
                  <a:cubicBezTo>
                    <a:pt x="163" y="20"/>
                    <a:pt x="204" y="61"/>
                    <a:pt x="204" y="111"/>
                  </a:cubicBezTo>
                  <a:cubicBezTo>
                    <a:pt x="204" y="161"/>
                    <a:pt x="163" y="201"/>
                    <a:pt x="113" y="2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Freeform 38"/>
            <p:cNvSpPr>
              <a:spLocks noEditPoints="1"/>
            </p:cNvSpPr>
            <p:nvPr userDrawn="1"/>
          </p:nvSpPr>
          <p:spPr bwMode="auto">
            <a:xfrm>
              <a:off x="8872617" y="4775483"/>
              <a:ext cx="84138" cy="26988"/>
            </a:xfrm>
            <a:custGeom>
              <a:avLst/>
              <a:gdLst>
                <a:gd name="T0" fmla="*/ 4 w 56"/>
                <a:gd name="T1" fmla="*/ 17 h 18"/>
                <a:gd name="T2" fmla="*/ 0 w 56"/>
                <a:gd name="T3" fmla="*/ 7 h 18"/>
                <a:gd name="T4" fmla="*/ 3 w 56"/>
                <a:gd name="T5" fmla="*/ 2 h 18"/>
                <a:gd name="T6" fmla="*/ 8 w 56"/>
                <a:gd name="T7" fmla="*/ 0 h 18"/>
                <a:gd name="T8" fmla="*/ 15 w 56"/>
                <a:gd name="T9" fmla="*/ 13 h 18"/>
                <a:gd name="T10" fmla="*/ 19 w 56"/>
                <a:gd name="T11" fmla="*/ 14 h 18"/>
                <a:gd name="T12" fmla="*/ 22 w 56"/>
                <a:gd name="T13" fmla="*/ 14 h 18"/>
                <a:gd name="T14" fmla="*/ 20 w 56"/>
                <a:gd name="T15" fmla="*/ 12 h 18"/>
                <a:gd name="T16" fmla="*/ 14 w 56"/>
                <a:gd name="T17" fmla="*/ 6 h 18"/>
                <a:gd name="T18" fmla="*/ 20 w 56"/>
                <a:gd name="T19" fmla="*/ 0 h 18"/>
                <a:gd name="T20" fmla="*/ 26 w 56"/>
                <a:gd name="T21" fmla="*/ 8 h 18"/>
                <a:gd name="T22" fmla="*/ 19 w 56"/>
                <a:gd name="T23" fmla="*/ 18 h 18"/>
                <a:gd name="T24" fmla="*/ 15 w 56"/>
                <a:gd name="T25" fmla="*/ 13 h 18"/>
                <a:gd name="T26" fmla="*/ 22 w 56"/>
                <a:gd name="T27" fmla="*/ 3 h 18"/>
                <a:gd name="T28" fmla="*/ 18 w 56"/>
                <a:gd name="T29" fmla="*/ 3 h 18"/>
                <a:gd name="T30" fmla="*/ 18 w 56"/>
                <a:gd name="T31" fmla="*/ 8 h 18"/>
                <a:gd name="T32" fmla="*/ 22 w 56"/>
                <a:gd name="T33" fmla="*/ 8 h 18"/>
                <a:gd name="T34" fmla="*/ 30 w 56"/>
                <a:gd name="T35" fmla="*/ 13 h 18"/>
                <a:gd name="T36" fmla="*/ 34 w 56"/>
                <a:gd name="T37" fmla="*/ 14 h 18"/>
                <a:gd name="T38" fmla="*/ 38 w 56"/>
                <a:gd name="T39" fmla="*/ 14 h 18"/>
                <a:gd name="T40" fmla="*/ 38 w 56"/>
                <a:gd name="T41" fmla="*/ 9 h 18"/>
                <a:gd name="T42" fmla="*/ 33 w 56"/>
                <a:gd name="T43" fmla="*/ 10 h 18"/>
                <a:gd name="T44" fmla="*/ 32 w 56"/>
                <a:gd name="T45" fmla="*/ 0 h 18"/>
                <a:gd name="T46" fmla="*/ 41 w 56"/>
                <a:gd name="T47" fmla="*/ 3 h 18"/>
                <a:gd name="T48" fmla="*/ 34 w 56"/>
                <a:gd name="T49" fmla="*/ 6 h 18"/>
                <a:gd name="T50" fmla="*/ 41 w 56"/>
                <a:gd name="T51" fmla="*/ 8 h 18"/>
                <a:gd name="T52" fmla="*/ 41 w 56"/>
                <a:gd name="T53" fmla="*/ 16 h 18"/>
                <a:gd name="T54" fmla="*/ 32 w 56"/>
                <a:gd name="T55" fmla="*/ 17 h 18"/>
                <a:gd name="T56" fmla="*/ 48 w 56"/>
                <a:gd name="T57" fmla="*/ 8 h 18"/>
                <a:gd name="T58" fmla="*/ 45 w 56"/>
                <a:gd name="T59" fmla="*/ 4 h 18"/>
                <a:gd name="T60" fmla="*/ 50 w 56"/>
                <a:gd name="T61" fmla="*/ 0 h 18"/>
                <a:gd name="T62" fmla="*/ 56 w 56"/>
                <a:gd name="T63" fmla="*/ 4 h 18"/>
                <a:gd name="T64" fmla="*/ 53 w 56"/>
                <a:gd name="T65" fmla="*/ 8 h 18"/>
                <a:gd name="T66" fmla="*/ 56 w 56"/>
                <a:gd name="T67" fmla="*/ 12 h 18"/>
                <a:gd name="T68" fmla="*/ 50 w 56"/>
                <a:gd name="T69" fmla="*/ 18 h 18"/>
                <a:gd name="T70" fmla="*/ 44 w 56"/>
                <a:gd name="T71" fmla="*/ 13 h 18"/>
                <a:gd name="T72" fmla="*/ 48 w 56"/>
                <a:gd name="T73" fmla="*/ 8 h 18"/>
                <a:gd name="T74" fmla="*/ 49 w 56"/>
                <a:gd name="T75" fmla="*/ 6 h 18"/>
                <a:gd name="T76" fmla="*/ 52 w 56"/>
                <a:gd name="T77" fmla="*/ 6 h 18"/>
                <a:gd name="T78" fmla="*/ 52 w 56"/>
                <a:gd name="T79" fmla="*/ 3 h 18"/>
                <a:gd name="T80" fmla="*/ 49 w 56"/>
                <a:gd name="T81" fmla="*/ 3 h 18"/>
                <a:gd name="T82" fmla="*/ 48 w 56"/>
                <a:gd name="T83" fmla="*/ 12 h 18"/>
                <a:gd name="T84" fmla="*/ 51 w 56"/>
                <a:gd name="T85" fmla="*/ 15 h 18"/>
                <a:gd name="T86" fmla="*/ 54 w 56"/>
                <a:gd name="T87" fmla="*/ 12 h 18"/>
                <a:gd name="T88" fmla="*/ 51 w 56"/>
                <a:gd name="T89" fmla="*/ 9 h 18"/>
                <a:gd name="T90" fmla="*/ 48 w 56"/>
                <a:gd name="T91"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 h="18">
                  <a:moveTo>
                    <a:pt x="8" y="17"/>
                  </a:moveTo>
                  <a:cubicBezTo>
                    <a:pt x="4" y="17"/>
                    <a:pt x="4" y="17"/>
                    <a:pt x="4" y="17"/>
                  </a:cubicBezTo>
                  <a:cubicBezTo>
                    <a:pt x="4" y="4"/>
                    <a:pt x="4" y="4"/>
                    <a:pt x="4" y="4"/>
                  </a:cubicBezTo>
                  <a:cubicBezTo>
                    <a:pt x="3" y="6"/>
                    <a:pt x="2" y="6"/>
                    <a:pt x="0" y="7"/>
                  </a:cubicBezTo>
                  <a:cubicBezTo>
                    <a:pt x="0" y="4"/>
                    <a:pt x="0" y="4"/>
                    <a:pt x="0" y="4"/>
                  </a:cubicBezTo>
                  <a:cubicBezTo>
                    <a:pt x="1" y="4"/>
                    <a:pt x="2" y="3"/>
                    <a:pt x="3" y="2"/>
                  </a:cubicBezTo>
                  <a:cubicBezTo>
                    <a:pt x="4" y="2"/>
                    <a:pt x="4" y="1"/>
                    <a:pt x="5" y="0"/>
                  </a:cubicBezTo>
                  <a:cubicBezTo>
                    <a:pt x="8" y="0"/>
                    <a:pt x="8" y="0"/>
                    <a:pt x="8" y="0"/>
                  </a:cubicBezTo>
                  <a:cubicBezTo>
                    <a:pt x="8" y="17"/>
                    <a:pt x="8" y="17"/>
                    <a:pt x="8" y="17"/>
                  </a:cubicBezTo>
                  <a:close/>
                  <a:moveTo>
                    <a:pt x="15" y="13"/>
                  </a:moveTo>
                  <a:cubicBezTo>
                    <a:pt x="18" y="13"/>
                    <a:pt x="18" y="13"/>
                    <a:pt x="18" y="13"/>
                  </a:cubicBezTo>
                  <a:cubicBezTo>
                    <a:pt x="18" y="14"/>
                    <a:pt x="18" y="14"/>
                    <a:pt x="19" y="14"/>
                  </a:cubicBezTo>
                  <a:cubicBezTo>
                    <a:pt x="19" y="15"/>
                    <a:pt x="20" y="15"/>
                    <a:pt x="20" y="15"/>
                  </a:cubicBezTo>
                  <a:cubicBezTo>
                    <a:pt x="21" y="15"/>
                    <a:pt x="21" y="14"/>
                    <a:pt x="22" y="14"/>
                  </a:cubicBezTo>
                  <a:cubicBezTo>
                    <a:pt x="22" y="13"/>
                    <a:pt x="23" y="12"/>
                    <a:pt x="23" y="10"/>
                  </a:cubicBezTo>
                  <a:cubicBezTo>
                    <a:pt x="22" y="11"/>
                    <a:pt x="21" y="12"/>
                    <a:pt x="20" y="12"/>
                  </a:cubicBezTo>
                  <a:cubicBezTo>
                    <a:pt x="18" y="12"/>
                    <a:pt x="17" y="11"/>
                    <a:pt x="16" y="10"/>
                  </a:cubicBezTo>
                  <a:cubicBezTo>
                    <a:pt x="15" y="9"/>
                    <a:pt x="14" y="8"/>
                    <a:pt x="14" y="6"/>
                  </a:cubicBezTo>
                  <a:cubicBezTo>
                    <a:pt x="14" y="4"/>
                    <a:pt x="15" y="2"/>
                    <a:pt x="16" y="1"/>
                  </a:cubicBezTo>
                  <a:cubicBezTo>
                    <a:pt x="17" y="0"/>
                    <a:pt x="18" y="0"/>
                    <a:pt x="20" y="0"/>
                  </a:cubicBezTo>
                  <a:cubicBezTo>
                    <a:pt x="22" y="0"/>
                    <a:pt x="23" y="0"/>
                    <a:pt x="24" y="2"/>
                  </a:cubicBezTo>
                  <a:cubicBezTo>
                    <a:pt x="26" y="3"/>
                    <a:pt x="26" y="5"/>
                    <a:pt x="26" y="8"/>
                  </a:cubicBezTo>
                  <a:cubicBezTo>
                    <a:pt x="26" y="12"/>
                    <a:pt x="25" y="14"/>
                    <a:pt x="24" y="16"/>
                  </a:cubicBezTo>
                  <a:cubicBezTo>
                    <a:pt x="23" y="17"/>
                    <a:pt x="21" y="18"/>
                    <a:pt x="19" y="18"/>
                  </a:cubicBezTo>
                  <a:cubicBezTo>
                    <a:pt x="18" y="18"/>
                    <a:pt x="17" y="17"/>
                    <a:pt x="16" y="16"/>
                  </a:cubicBezTo>
                  <a:cubicBezTo>
                    <a:pt x="16" y="16"/>
                    <a:pt x="15" y="15"/>
                    <a:pt x="15" y="13"/>
                  </a:cubicBezTo>
                  <a:close/>
                  <a:moveTo>
                    <a:pt x="22" y="6"/>
                  </a:moveTo>
                  <a:cubicBezTo>
                    <a:pt x="22" y="4"/>
                    <a:pt x="22" y="4"/>
                    <a:pt x="22" y="3"/>
                  </a:cubicBezTo>
                  <a:cubicBezTo>
                    <a:pt x="21" y="2"/>
                    <a:pt x="21" y="2"/>
                    <a:pt x="20" y="2"/>
                  </a:cubicBezTo>
                  <a:cubicBezTo>
                    <a:pt x="19" y="2"/>
                    <a:pt x="19" y="3"/>
                    <a:pt x="18" y="3"/>
                  </a:cubicBezTo>
                  <a:cubicBezTo>
                    <a:pt x="18" y="4"/>
                    <a:pt x="18" y="4"/>
                    <a:pt x="18" y="6"/>
                  </a:cubicBezTo>
                  <a:cubicBezTo>
                    <a:pt x="18" y="7"/>
                    <a:pt x="18" y="8"/>
                    <a:pt x="18" y="8"/>
                  </a:cubicBezTo>
                  <a:cubicBezTo>
                    <a:pt x="19" y="8"/>
                    <a:pt x="20" y="9"/>
                    <a:pt x="20" y="9"/>
                  </a:cubicBezTo>
                  <a:cubicBezTo>
                    <a:pt x="21" y="9"/>
                    <a:pt x="21" y="8"/>
                    <a:pt x="22" y="8"/>
                  </a:cubicBezTo>
                  <a:cubicBezTo>
                    <a:pt x="22" y="8"/>
                    <a:pt x="22" y="7"/>
                    <a:pt x="22" y="6"/>
                  </a:cubicBezTo>
                  <a:close/>
                  <a:moveTo>
                    <a:pt x="30" y="13"/>
                  </a:moveTo>
                  <a:cubicBezTo>
                    <a:pt x="34" y="12"/>
                    <a:pt x="34" y="12"/>
                    <a:pt x="34" y="12"/>
                  </a:cubicBezTo>
                  <a:cubicBezTo>
                    <a:pt x="34" y="13"/>
                    <a:pt x="34" y="14"/>
                    <a:pt x="34" y="14"/>
                  </a:cubicBezTo>
                  <a:cubicBezTo>
                    <a:pt x="35" y="15"/>
                    <a:pt x="36" y="15"/>
                    <a:pt x="36" y="15"/>
                  </a:cubicBezTo>
                  <a:cubicBezTo>
                    <a:pt x="37" y="15"/>
                    <a:pt x="37" y="15"/>
                    <a:pt x="38" y="14"/>
                  </a:cubicBezTo>
                  <a:cubicBezTo>
                    <a:pt x="38" y="14"/>
                    <a:pt x="39" y="13"/>
                    <a:pt x="39" y="12"/>
                  </a:cubicBezTo>
                  <a:cubicBezTo>
                    <a:pt x="39" y="10"/>
                    <a:pt x="38" y="10"/>
                    <a:pt x="38" y="9"/>
                  </a:cubicBezTo>
                  <a:cubicBezTo>
                    <a:pt x="38" y="9"/>
                    <a:pt x="37" y="8"/>
                    <a:pt x="36" y="8"/>
                  </a:cubicBezTo>
                  <a:cubicBezTo>
                    <a:pt x="35" y="8"/>
                    <a:pt x="34" y="9"/>
                    <a:pt x="33" y="10"/>
                  </a:cubicBezTo>
                  <a:cubicBezTo>
                    <a:pt x="30" y="9"/>
                    <a:pt x="30" y="9"/>
                    <a:pt x="30" y="9"/>
                  </a:cubicBezTo>
                  <a:cubicBezTo>
                    <a:pt x="32" y="0"/>
                    <a:pt x="32" y="0"/>
                    <a:pt x="32" y="0"/>
                  </a:cubicBezTo>
                  <a:cubicBezTo>
                    <a:pt x="41" y="0"/>
                    <a:pt x="41" y="0"/>
                    <a:pt x="41" y="0"/>
                  </a:cubicBezTo>
                  <a:cubicBezTo>
                    <a:pt x="41" y="3"/>
                    <a:pt x="41" y="3"/>
                    <a:pt x="41" y="3"/>
                  </a:cubicBezTo>
                  <a:cubicBezTo>
                    <a:pt x="35" y="3"/>
                    <a:pt x="35" y="3"/>
                    <a:pt x="35" y="3"/>
                  </a:cubicBezTo>
                  <a:cubicBezTo>
                    <a:pt x="34" y="6"/>
                    <a:pt x="34" y="6"/>
                    <a:pt x="34" y="6"/>
                  </a:cubicBezTo>
                  <a:cubicBezTo>
                    <a:pt x="35" y="6"/>
                    <a:pt x="36" y="6"/>
                    <a:pt x="37" y="6"/>
                  </a:cubicBezTo>
                  <a:cubicBezTo>
                    <a:pt x="38" y="6"/>
                    <a:pt x="40" y="6"/>
                    <a:pt x="41" y="8"/>
                  </a:cubicBezTo>
                  <a:cubicBezTo>
                    <a:pt x="42" y="9"/>
                    <a:pt x="42" y="10"/>
                    <a:pt x="42" y="12"/>
                  </a:cubicBezTo>
                  <a:cubicBezTo>
                    <a:pt x="42" y="14"/>
                    <a:pt x="42" y="15"/>
                    <a:pt x="41" y="16"/>
                  </a:cubicBezTo>
                  <a:cubicBezTo>
                    <a:pt x="40" y="18"/>
                    <a:pt x="38" y="18"/>
                    <a:pt x="36" y="18"/>
                  </a:cubicBezTo>
                  <a:cubicBezTo>
                    <a:pt x="35" y="18"/>
                    <a:pt x="33" y="18"/>
                    <a:pt x="32" y="17"/>
                  </a:cubicBezTo>
                  <a:cubicBezTo>
                    <a:pt x="31" y="16"/>
                    <a:pt x="30" y="14"/>
                    <a:pt x="30" y="13"/>
                  </a:cubicBezTo>
                  <a:close/>
                  <a:moveTo>
                    <a:pt x="48" y="8"/>
                  </a:moveTo>
                  <a:cubicBezTo>
                    <a:pt x="47" y="7"/>
                    <a:pt x="46" y="7"/>
                    <a:pt x="46" y="6"/>
                  </a:cubicBezTo>
                  <a:cubicBezTo>
                    <a:pt x="46" y="5"/>
                    <a:pt x="45" y="5"/>
                    <a:pt x="45" y="4"/>
                  </a:cubicBezTo>
                  <a:cubicBezTo>
                    <a:pt x="45" y="3"/>
                    <a:pt x="46" y="2"/>
                    <a:pt x="46" y="1"/>
                  </a:cubicBezTo>
                  <a:cubicBezTo>
                    <a:pt x="47" y="0"/>
                    <a:pt x="49" y="0"/>
                    <a:pt x="50" y="0"/>
                  </a:cubicBezTo>
                  <a:cubicBezTo>
                    <a:pt x="52" y="0"/>
                    <a:pt x="54" y="0"/>
                    <a:pt x="54" y="1"/>
                  </a:cubicBezTo>
                  <a:cubicBezTo>
                    <a:pt x="55" y="2"/>
                    <a:pt x="56" y="3"/>
                    <a:pt x="56" y="4"/>
                  </a:cubicBezTo>
                  <a:cubicBezTo>
                    <a:pt x="56" y="5"/>
                    <a:pt x="56" y="6"/>
                    <a:pt x="55" y="6"/>
                  </a:cubicBezTo>
                  <a:cubicBezTo>
                    <a:pt x="55" y="7"/>
                    <a:pt x="54" y="8"/>
                    <a:pt x="53" y="8"/>
                  </a:cubicBezTo>
                  <a:cubicBezTo>
                    <a:pt x="54" y="8"/>
                    <a:pt x="55" y="9"/>
                    <a:pt x="56" y="10"/>
                  </a:cubicBezTo>
                  <a:cubicBezTo>
                    <a:pt x="56" y="10"/>
                    <a:pt x="56" y="11"/>
                    <a:pt x="56" y="12"/>
                  </a:cubicBezTo>
                  <a:cubicBezTo>
                    <a:pt x="56" y="14"/>
                    <a:pt x="56" y="15"/>
                    <a:pt x="55" y="16"/>
                  </a:cubicBezTo>
                  <a:cubicBezTo>
                    <a:pt x="54" y="18"/>
                    <a:pt x="52" y="18"/>
                    <a:pt x="50" y="18"/>
                  </a:cubicBezTo>
                  <a:cubicBezTo>
                    <a:pt x="49" y="18"/>
                    <a:pt x="48" y="18"/>
                    <a:pt x="46" y="17"/>
                  </a:cubicBezTo>
                  <a:cubicBezTo>
                    <a:pt x="45" y="16"/>
                    <a:pt x="44" y="14"/>
                    <a:pt x="44" y="13"/>
                  </a:cubicBezTo>
                  <a:cubicBezTo>
                    <a:pt x="44" y="12"/>
                    <a:pt x="45" y="11"/>
                    <a:pt x="45" y="10"/>
                  </a:cubicBezTo>
                  <a:cubicBezTo>
                    <a:pt x="46" y="9"/>
                    <a:pt x="47" y="8"/>
                    <a:pt x="48" y="8"/>
                  </a:cubicBezTo>
                  <a:close/>
                  <a:moveTo>
                    <a:pt x="49" y="4"/>
                  </a:moveTo>
                  <a:cubicBezTo>
                    <a:pt x="49" y="5"/>
                    <a:pt x="49" y="6"/>
                    <a:pt x="49" y="6"/>
                  </a:cubicBezTo>
                  <a:cubicBezTo>
                    <a:pt x="50" y="6"/>
                    <a:pt x="50" y="6"/>
                    <a:pt x="51" y="6"/>
                  </a:cubicBezTo>
                  <a:cubicBezTo>
                    <a:pt x="52" y="6"/>
                    <a:pt x="52" y="6"/>
                    <a:pt x="52" y="6"/>
                  </a:cubicBezTo>
                  <a:cubicBezTo>
                    <a:pt x="53" y="6"/>
                    <a:pt x="53" y="5"/>
                    <a:pt x="53" y="4"/>
                  </a:cubicBezTo>
                  <a:cubicBezTo>
                    <a:pt x="53" y="4"/>
                    <a:pt x="53" y="3"/>
                    <a:pt x="52" y="3"/>
                  </a:cubicBezTo>
                  <a:cubicBezTo>
                    <a:pt x="52" y="2"/>
                    <a:pt x="52" y="2"/>
                    <a:pt x="51" y="2"/>
                  </a:cubicBezTo>
                  <a:cubicBezTo>
                    <a:pt x="50" y="2"/>
                    <a:pt x="50" y="2"/>
                    <a:pt x="49" y="3"/>
                  </a:cubicBezTo>
                  <a:cubicBezTo>
                    <a:pt x="49" y="3"/>
                    <a:pt x="49" y="4"/>
                    <a:pt x="49" y="4"/>
                  </a:cubicBezTo>
                  <a:close/>
                  <a:moveTo>
                    <a:pt x="48" y="12"/>
                  </a:moveTo>
                  <a:cubicBezTo>
                    <a:pt x="48" y="13"/>
                    <a:pt x="49" y="14"/>
                    <a:pt x="49" y="14"/>
                  </a:cubicBezTo>
                  <a:cubicBezTo>
                    <a:pt x="50" y="15"/>
                    <a:pt x="50" y="15"/>
                    <a:pt x="51" y="15"/>
                  </a:cubicBezTo>
                  <a:cubicBezTo>
                    <a:pt x="52" y="15"/>
                    <a:pt x="52" y="15"/>
                    <a:pt x="53" y="14"/>
                  </a:cubicBezTo>
                  <a:cubicBezTo>
                    <a:pt x="53" y="14"/>
                    <a:pt x="54" y="13"/>
                    <a:pt x="54" y="12"/>
                  </a:cubicBezTo>
                  <a:cubicBezTo>
                    <a:pt x="54" y="11"/>
                    <a:pt x="53" y="10"/>
                    <a:pt x="53" y="10"/>
                  </a:cubicBezTo>
                  <a:cubicBezTo>
                    <a:pt x="52" y="10"/>
                    <a:pt x="52" y="9"/>
                    <a:pt x="51" y="9"/>
                  </a:cubicBezTo>
                  <a:cubicBezTo>
                    <a:pt x="50" y="9"/>
                    <a:pt x="50" y="10"/>
                    <a:pt x="49" y="10"/>
                  </a:cubicBezTo>
                  <a:cubicBezTo>
                    <a:pt x="49" y="11"/>
                    <a:pt x="48" y="11"/>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39"/>
            <p:cNvSpPr>
              <a:spLocks noEditPoints="1"/>
            </p:cNvSpPr>
            <p:nvPr userDrawn="1"/>
          </p:nvSpPr>
          <p:spPr bwMode="auto">
            <a:xfrm>
              <a:off x="8729742" y="4570696"/>
              <a:ext cx="474664" cy="477836"/>
            </a:xfrm>
            <a:custGeom>
              <a:avLst/>
              <a:gdLst>
                <a:gd name="T0" fmla="*/ 159 w 318"/>
                <a:gd name="T1" fmla="*/ 0 h 318"/>
                <a:gd name="T2" fmla="*/ 0 w 318"/>
                <a:gd name="T3" fmla="*/ 159 h 318"/>
                <a:gd name="T4" fmla="*/ 159 w 318"/>
                <a:gd name="T5" fmla="*/ 318 h 318"/>
                <a:gd name="T6" fmla="*/ 318 w 318"/>
                <a:gd name="T7" fmla="*/ 159 h 318"/>
                <a:gd name="T8" fmla="*/ 159 w 318"/>
                <a:gd name="T9" fmla="*/ 0 h 318"/>
                <a:gd name="T10" fmla="*/ 159 w 318"/>
                <a:gd name="T11" fmla="*/ 312 h 318"/>
                <a:gd name="T12" fmla="*/ 6 w 318"/>
                <a:gd name="T13" fmla="*/ 159 h 318"/>
                <a:gd name="T14" fmla="*/ 159 w 318"/>
                <a:gd name="T15" fmla="*/ 6 h 318"/>
                <a:gd name="T16" fmla="*/ 312 w 318"/>
                <a:gd name="T17" fmla="*/ 160 h 318"/>
                <a:gd name="T18" fmla="*/ 159 w 318"/>
                <a:gd name="T19" fmla="*/ 31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318">
                  <a:moveTo>
                    <a:pt x="159" y="0"/>
                  </a:moveTo>
                  <a:cubicBezTo>
                    <a:pt x="71" y="0"/>
                    <a:pt x="0" y="72"/>
                    <a:pt x="0" y="159"/>
                  </a:cubicBezTo>
                  <a:cubicBezTo>
                    <a:pt x="0" y="247"/>
                    <a:pt x="71" y="318"/>
                    <a:pt x="159" y="318"/>
                  </a:cubicBezTo>
                  <a:cubicBezTo>
                    <a:pt x="246" y="318"/>
                    <a:pt x="318" y="247"/>
                    <a:pt x="318" y="159"/>
                  </a:cubicBezTo>
                  <a:cubicBezTo>
                    <a:pt x="317" y="72"/>
                    <a:pt x="246" y="0"/>
                    <a:pt x="159" y="0"/>
                  </a:cubicBezTo>
                  <a:close/>
                  <a:moveTo>
                    <a:pt x="159" y="312"/>
                  </a:moveTo>
                  <a:cubicBezTo>
                    <a:pt x="74" y="312"/>
                    <a:pt x="6" y="244"/>
                    <a:pt x="6" y="159"/>
                  </a:cubicBezTo>
                  <a:cubicBezTo>
                    <a:pt x="6" y="75"/>
                    <a:pt x="74" y="6"/>
                    <a:pt x="159" y="6"/>
                  </a:cubicBezTo>
                  <a:cubicBezTo>
                    <a:pt x="243" y="6"/>
                    <a:pt x="312" y="75"/>
                    <a:pt x="312" y="160"/>
                  </a:cubicBezTo>
                  <a:cubicBezTo>
                    <a:pt x="312" y="244"/>
                    <a:pt x="243" y="312"/>
                    <a:pt x="159" y="3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40"/>
            <p:cNvSpPr>
              <a:spLocks noEditPoints="1"/>
            </p:cNvSpPr>
            <p:nvPr userDrawn="1"/>
          </p:nvSpPr>
          <p:spPr bwMode="auto">
            <a:xfrm>
              <a:off x="8763079" y="4810405"/>
              <a:ext cx="407989" cy="204787"/>
            </a:xfrm>
            <a:custGeom>
              <a:avLst/>
              <a:gdLst>
                <a:gd name="T0" fmla="*/ 258 w 274"/>
                <a:gd name="T1" fmla="*/ 63 h 137"/>
                <a:gd name="T2" fmla="*/ 1 w 274"/>
                <a:gd name="T3" fmla="*/ 12 h 137"/>
                <a:gd name="T4" fmla="*/ 14 w 274"/>
                <a:gd name="T5" fmla="*/ 9 h 137"/>
                <a:gd name="T6" fmla="*/ 1 w 274"/>
                <a:gd name="T7" fmla="*/ 17 h 137"/>
                <a:gd name="T8" fmla="*/ 16 w 274"/>
                <a:gd name="T9" fmla="*/ 29 h 137"/>
                <a:gd name="T10" fmla="*/ 11 w 274"/>
                <a:gd name="T11" fmla="*/ 27 h 137"/>
                <a:gd name="T12" fmla="*/ 14 w 274"/>
                <a:gd name="T13" fmla="*/ 36 h 137"/>
                <a:gd name="T14" fmla="*/ 18 w 274"/>
                <a:gd name="T15" fmla="*/ 47 h 137"/>
                <a:gd name="T16" fmla="*/ 21 w 274"/>
                <a:gd name="T17" fmla="*/ 57 h 137"/>
                <a:gd name="T18" fmla="*/ 21 w 274"/>
                <a:gd name="T19" fmla="*/ 55 h 137"/>
                <a:gd name="T20" fmla="*/ 19 w 274"/>
                <a:gd name="T21" fmla="*/ 66 h 137"/>
                <a:gd name="T22" fmla="*/ 22 w 274"/>
                <a:gd name="T23" fmla="*/ 62 h 137"/>
                <a:gd name="T24" fmla="*/ 22 w 274"/>
                <a:gd name="T25" fmla="*/ 71 h 137"/>
                <a:gd name="T26" fmla="*/ 30 w 274"/>
                <a:gd name="T27" fmla="*/ 71 h 137"/>
                <a:gd name="T28" fmla="*/ 30 w 274"/>
                <a:gd name="T29" fmla="*/ 86 h 137"/>
                <a:gd name="T30" fmla="*/ 36 w 274"/>
                <a:gd name="T31" fmla="*/ 79 h 137"/>
                <a:gd name="T32" fmla="*/ 47 w 274"/>
                <a:gd name="T33" fmla="*/ 90 h 137"/>
                <a:gd name="T34" fmla="*/ 58 w 274"/>
                <a:gd name="T35" fmla="*/ 96 h 137"/>
                <a:gd name="T36" fmla="*/ 51 w 274"/>
                <a:gd name="T37" fmla="*/ 95 h 137"/>
                <a:gd name="T38" fmla="*/ 58 w 274"/>
                <a:gd name="T39" fmla="*/ 105 h 137"/>
                <a:gd name="T40" fmla="*/ 67 w 274"/>
                <a:gd name="T41" fmla="*/ 106 h 137"/>
                <a:gd name="T42" fmla="*/ 76 w 274"/>
                <a:gd name="T43" fmla="*/ 112 h 137"/>
                <a:gd name="T44" fmla="*/ 82 w 274"/>
                <a:gd name="T45" fmla="*/ 111 h 137"/>
                <a:gd name="T46" fmla="*/ 78 w 274"/>
                <a:gd name="T47" fmla="*/ 113 h 137"/>
                <a:gd name="T48" fmla="*/ 83 w 274"/>
                <a:gd name="T49" fmla="*/ 123 h 137"/>
                <a:gd name="T50" fmla="*/ 97 w 274"/>
                <a:gd name="T51" fmla="*/ 121 h 137"/>
                <a:gd name="T52" fmla="*/ 100 w 274"/>
                <a:gd name="T53" fmla="*/ 125 h 137"/>
                <a:gd name="T54" fmla="*/ 108 w 274"/>
                <a:gd name="T55" fmla="*/ 126 h 137"/>
                <a:gd name="T56" fmla="*/ 113 w 274"/>
                <a:gd name="T57" fmla="*/ 126 h 137"/>
                <a:gd name="T58" fmla="*/ 132 w 274"/>
                <a:gd name="T59" fmla="*/ 136 h 137"/>
                <a:gd name="T60" fmla="*/ 126 w 274"/>
                <a:gd name="T61" fmla="*/ 130 h 137"/>
                <a:gd name="T62" fmla="*/ 128 w 274"/>
                <a:gd name="T63" fmla="*/ 135 h 137"/>
                <a:gd name="T64" fmla="*/ 135 w 274"/>
                <a:gd name="T65" fmla="*/ 135 h 137"/>
                <a:gd name="T66" fmla="*/ 149 w 274"/>
                <a:gd name="T67" fmla="*/ 136 h 137"/>
                <a:gd name="T68" fmla="*/ 152 w 274"/>
                <a:gd name="T69" fmla="*/ 133 h 137"/>
                <a:gd name="T70" fmla="*/ 167 w 274"/>
                <a:gd name="T71" fmla="*/ 131 h 137"/>
                <a:gd name="T72" fmla="*/ 180 w 274"/>
                <a:gd name="T73" fmla="*/ 128 h 137"/>
                <a:gd name="T74" fmla="*/ 175 w 274"/>
                <a:gd name="T75" fmla="*/ 122 h 137"/>
                <a:gd name="T76" fmla="*/ 187 w 274"/>
                <a:gd name="T77" fmla="*/ 119 h 137"/>
                <a:gd name="T78" fmla="*/ 192 w 274"/>
                <a:gd name="T79" fmla="*/ 117 h 137"/>
                <a:gd name="T80" fmla="*/ 199 w 274"/>
                <a:gd name="T81" fmla="*/ 119 h 137"/>
                <a:gd name="T82" fmla="*/ 203 w 274"/>
                <a:gd name="T83" fmla="*/ 119 h 137"/>
                <a:gd name="T84" fmla="*/ 217 w 274"/>
                <a:gd name="T85" fmla="*/ 111 h 137"/>
                <a:gd name="T86" fmla="*/ 217 w 274"/>
                <a:gd name="T87" fmla="*/ 106 h 137"/>
                <a:gd name="T88" fmla="*/ 232 w 274"/>
                <a:gd name="T89" fmla="*/ 96 h 137"/>
                <a:gd name="T90" fmla="*/ 231 w 274"/>
                <a:gd name="T91" fmla="*/ 97 h 137"/>
                <a:gd name="T92" fmla="*/ 238 w 274"/>
                <a:gd name="T93" fmla="*/ 95 h 137"/>
                <a:gd name="T94" fmla="*/ 234 w 274"/>
                <a:gd name="T95" fmla="*/ 85 h 137"/>
                <a:gd name="T96" fmla="*/ 242 w 274"/>
                <a:gd name="T97" fmla="*/ 73 h 137"/>
                <a:gd name="T98" fmla="*/ 238 w 274"/>
                <a:gd name="T99" fmla="*/ 77 h 137"/>
                <a:gd name="T100" fmla="*/ 252 w 274"/>
                <a:gd name="T101" fmla="*/ 71 h 137"/>
                <a:gd name="T102" fmla="*/ 266 w 274"/>
                <a:gd name="T103" fmla="*/ 40 h 137"/>
                <a:gd name="T104" fmla="*/ 258 w 274"/>
                <a:gd name="T105" fmla="*/ 48 h 137"/>
                <a:gd name="T106" fmla="*/ 268 w 274"/>
                <a:gd name="T107" fmla="*/ 35 h 137"/>
                <a:gd name="T108" fmla="*/ 259 w 274"/>
                <a:gd name="T109" fmla="*/ 22 h 137"/>
                <a:gd name="T110" fmla="*/ 262 w 274"/>
                <a:gd name="T111" fmla="*/ 27 h 137"/>
                <a:gd name="T112" fmla="*/ 273 w 274"/>
                <a:gd name="T113" fmla="*/ 17 h 137"/>
                <a:gd name="T114" fmla="*/ 273 w 274"/>
                <a:gd name="T115" fmla="*/ 12 h 137"/>
                <a:gd name="T116" fmla="*/ 266 w 274"/>
                <a:gd name="T117" fmla="*/ 7 h 137"/>
                <a:gd name="T118" fmla="*/ 269 w 274"/>
                <a:gd name="T119" fmla="*/ 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137">
                  <a:moveTo>
                    <a:pt x="250" y="51"/>
                  </a:moveTo>
                  <a:cubicBezTo>
                    <a:pt x="250" y="51"/>
                    <a:pt x="250" y="51"/>
                    <a:pt x="250" y="51"/>
                  </a:cubicBezTo>
                  <a:cubicBezTo>
                    <a:pt x="250" y="52"/>
                    <a:pt x="250" y="52"/>
                    <a:pt x="250" y="52"/>
                  </a:cubicBezTo>
                  <a:cubicBezTo>
                    <a:pt x="250" y="53"/>
                    <a:pt x="250" y="53"/>
                    <a:pt x="249" y="53"/>
                  </a:cubicBezTo>
                  <a:cubicBezTo>
                    <a:pt x="249" y="53"/>
                    <a:pt x="248" y="53"/>
                    <a:pt x="248" y="53"/>
                  </a:cubicBezTo>
                  <a:cubicBezTo>
                    <a:pt x="248" y="53"/>
                    <a:pt x="248" y="53"/>
                    <a:pt x="248" y="53"/>
                  </a:cubicBezTo>
                  <a:cubicBezTo>
                    <a:pt x="248" y="54"/>
                    <a:pt x="248" y="54"/>
                    <a:pt x="249" y="55"/>
                  </a:cubicBezTo>
                  <a:cubicBezTo>
                    <a:pt x="251" y="56"/>
                    <a:pt x="251" y="56"/>
                    <a:pt x="251" y="56"/>
                  </a:cubicBezTo>
                  <a:cubicBezTo>
                    <a:pt x="252" y="53"/>
                    <a:pt x="252" y="53"/>
                    <a:pt x="252" y="53"/>
                  </a:cubicBezTo>
                  <a:cubicBezTo>
                    <a:pt x="253" y="54"/>
                    <a:pt x="253" y="54"/>
                    <a:pt x="253" y="54"/>
                  </a:cubicBezTo>
                  <a:cubicBezTo>
                    <a:pt x="252" y="56"/>
                    <a:pt x="252" y="56"/>
                    <a:pt x="252" y="56"/>
                  </a:cubicBezTo>
                  <a:cubicBezTo>
                    <a:pt x="258" y="59"/>
                    <a:pt x="258" y="59"/>
                    <a:pt x="258" y="59"/>
                  </a:cubicBezTo>
                  <a:cubicBezTo>
                    <a:pt x="258" y="60"/>
                    <a:pt x="259" y="59"/>
                    <a:pt x="260" y="58"/>
                  </a:cubicBezTo>
                  <a:cubicBezTo>
                    <a:pt x="260" y="58"/>
                    <a:pt x="260" y="58"/>
                    <a:pt x="260" y="58"/>
                  </a:cubicBezTo>
                  <a:cubicBezTo>
                    <a:pt x="258" y="63"/>
                    <a:pt x="258" y="63"/>
                    <a:pt x="258" y="63"/>
                  </a:cubicBezTo>
                  <a:cubicBezTo>
                    <a:pt x="257" y="63"/>
                    <a:pt x="257" y="63"/>
                    <a:pt x="257" y="63"/>
                  </a:cubicBezTo>
                  <a:cubicBezTo>
                    <a:pt x="258" y="62"/>
                    <a:pt x="258" y="62"/>
                    <a:pt x="257" y="61"/>
                  </a:cubicBezTo>
                  <a:cubicBezTo>
                    <a:pt x="251" y="58"/>
                    <a:pt x="251" y="58"/>
                    <a:pt x="251" y="58"/>
                  </a:cubicBezTo>
                  <a:cubicBezTo>
                    <a:pt x="250" y="60"/>
                    <a:pt x="250" y="60"/>
                    <a:pt x="250" y="60"/>
                  </a:cubicBezTo>
                  <a:cubicBezTo>
                    <a:pt x="250" y="59"/>
                    <a:pt x="250" y="59"/>
                    <a:pt x="250" y="59"/>
                  </a:cubicBezTo>
                  <a:cubicBezTo>
                    <a:pt x="250" y="58"/>
                    <a:pt x="250" y="58"/>
                    <a:pt x="250" y="58"/>
                  </a:cubicBezTo>
                  <a:cubicBezTo>
                    <a:pt x="250" y="57"/>
                    <a:pt x="250" y="57"/>
                    <a:pt x="250" y="57"/>
                  </a:cubicBezTo>
                  <a:cubicBezTo>
                    <a:pt x="249" y="57"/>
                    <a:pt x="248" y="56"/>
                    <a:pt x="248" y="55"/>
                  </a:cubicBezTo>
                  <a:cubicBezTo>
                    <a:pt x="247" y="54"/>
                    <a:pt x="247" y="53"/>
                    <a:pt x="248" y="52"/>
                  </a:cubicBezTo>
                  <a:cubicBezTo>
                    <a:pt x="248" y="52"/>
                    <a:pt x="249" y="51"/>
                    <a:pt x="250" y="51"/>
                  </a:cubicBezTo>
                  <a:cubicBezTo>
                    <a:pt x="250" y="51"/>
                    <a:pt x="250" y="51"/>
                    <a:pt x="250" y="51"/>
                  </a:cubicBezTo>
                  <a:close/>
                  <a:moveTo>
                    <a:pt x="14" y="15"/>
                  </a:moveTo>
                  <a:cubicBezTo>
                    <a:pt x="14" y="14"/>
                    <a:pt x="14" y="13"/>
                    <a:pt x="12" y="13"/>
                  </a:cubicBezTo>
                  <a:cubicBezTo>
                    <a:pt x="5" y="13"/>
                    <a:pt x="5" y="13"/>
                    <a:pt x="5" y="13"/>
                  </a:cubicBezTo>
                  <a:cubicBezTo>
                    <a:pt x="4" y="13"/>
                    <a:pt x="2" y="13"/>
                    <a:pt x="1" y="12"/>
                  </a:cubicBezTo>
                  <a:cubicBezTo>
                    <a:pt x="0" y="11"/>
                    <a:pt x="0" y="10"/>
                    <a:pt x="0" y="8"/>
                  </a:cubicBezTo>
                  <a:cubicBezTo>
                    <a:pt x="0" y="7"/>
                    <a:pt x="0" y="5"/>
                    <a:pt x="1" y="5"/>
                  </a:cubicBezTo>
                  <a:cubicBezTo>
                    <a:pt x="2" y="3"/>
                    <a:pt x="3" y="3"/>
                    <a:pt x="5" y="3"/>
                  </a:cubicBezTo>
                  <a:cubicBezTo>
                    <a:pt x="12" y="2"/>
                    <a:pt x="12" y="2"/>
                    <a:pt x="12" y="2"/>
                  </a:cubicBezTo>
                  <a:cubicBezTo>
                    <a:pt x="13" y="2"/>
                    <a:pt x="13" y="1"/>
                    <a:pt x="13" y="0"/>
                  </a:cubicBezTo>
                  <a:cubicBezTo>
                    <a:pt x="14" y="0"/>
                    <a:pt x="14" y="0"/>
                    <a:pt x="14" y="0"/>
                  </a:cubicBezTo>
                  <a:cubicBezTo>
                    <a:pt x="14" y="6"/>
                    <a:pt x="14" y="6"/>
                    <a:pt x="14" y="6"/>
                  </a:cubicBezTo>
                  <a:cubicBezTo>
                    <a:pt x="14" y="6"/>
                    <a:pt x="14" y="6"/>
                    <a:pt x="14" y="6"/>
                  </a:cubicBezTo>
                  <a:cubicBezTo>
                    <a:pt x="14" y="5"/>
                    <a:pt x="13" y="4"/>
                    <a:pt x="12" y="4"/>
                  </a:cubicBezTo>
                  <a:cubicBezTo>
                    <a:pt x="5" y="5"/>
                    <a:pt x="5" y="5"/>
                    <a:pt x="5" y="5"/>
                  </a:cubicBezTo>
                  <a:cubicBezTo>
                    <a:pt x="4" y="5"/>
                    <a:pt x="3" y="5"/>
                    <a:pt x="2" y="5"/>
                  </a:cubicBezTo>
                  <a:cubicBezTo>
                    <a:pt x="1" y="6"/>
                    <a:pt x="1" y="7"/>
                    <a:pt x="1" y="8"/>
                  </a:cubicBezTo>
                  <a:cubicBezTo>
                    <a:pt x="1" y="11"/>
                    <a:pt x="3" y="12"/>
                    <a:pt x="6" y="12"/>
                  </a:cubicBezTo>
                  <a:cubicBezTo>
                    <a:pt x="13" y="11"/>
                    <a:pt x="13" y="11"/>
                    <a:pt x="13" y="11"/>
                  </a:cubicBezTo>
                  <a:cubicBezTo>
                    <a:pt x="14" y="11"/>
                    <a:pt x="14" y="11"/>
                    <a:pt x="14" y="9"/>
                  </a:cubicBezTo>
                  <a:cubicBezTo>
                    <a:pt x="14" y="9"/>
                    <a:pt x="14" y="9"/>
                    <a:pt x="14" y="9"/>
                  </a:cubicBezTo>
                  <a:cubicBezTo>
                    <a:pt x="14" y="15"/>
                    <a:pt x="14" y="15"/>
                    <a:pt x="14" y="15"/>
                  </a:cubicBezTo>
                  <a:cubicBezTo>
                    <a:pt x="14" y="15"/>
                    <a:pt x="14" y="15"/>
                    <a:pt x="14" y="15"/>
                  </a:cubicBezTo>
                  <a:close/>
                  <a:moveTo>
                    <a:pt x="3" y="27"/>
                  </a:moveTo>
                  <a:cubicBezTo>
                    <a:pt x="2" y="23"/>
                    <a:pt x="2" y="23"/>
                    <a:pt x="2" y="23"/>
                  </a:cubicBezTo>
                  <a:cubicBezTo>
                    <a:pt x="2" y="23"/>
                    <a:pt x="2" y="23"/>
                    <a:pt x="2" y="23"/>
                  </a:cubicBezTo>
                  <a:cubicBezTo>
                    <a:pt x="2" y="23"/>
                    <a:pt x="3" y="24"/>
                    <a:pt x="4" y="24"/>
                  </a:cubicBezTo>
                  <a:cubicBezTo>
                    <a:pt x="9" y="23"/>
                    <a:pt x="9" y="23"/>
                    <a:pt x="9" y="23"/>
                  </a:cubicBezTo>
                  <a:cubicBezTo>
                    <a:pt x="10" y="23"/>
                    <a:pt x="10" y="23"/>
                    <a:pt x="10" y="22"/>
                  </a:cubicBezTo>
                  <a:cubicBezTo>
                    <a:pt x="11" y="22"/>
                    <a:pt x="11" y="21"/>
                    <a:pt x="10" y="21"/>
                  </a:cubicBezTo>
                  <a:cubicBezTo>
                    <a:pt x="10" y="20"/>
                    <a:pt x="10" y="19"/>
                    <a:pt x="9" y="19"/>
                  </a:cubicBezTo>
                  <a:cubicBezTo>
                    <a:pt x="3" y="20"/>
                    <a:pt x="3" y="20"/>
                    <a:pt x="3" y="20"/>
                  </a:cubicBezTo>
                  <a:cubicBezTo>
                    <a:pt x="2" y="20"/>
                    <a:pt x="2" y="21"/>
                    <a:pt x="2" y="21"/>
                  </a:cubicBezTo>
                  <a:cubicBezTo>
                    <a:pt x="2" y="21"/>
                    <a:pt x="2" y="21"/>
                    <a:pt x="2" y="21"/>
                  </a:cubicBezTo>
                  <a:cubicBezTo>
                    <a:pt x="1" y="17"/>
                    <a:pt x="1" y="17"/>
                    <a:pt x="1" y="17"/>
                  </a:cubicBezTo>
                  <a:cubicBezTo>
                    <a:pt x="1" y="17"/>
                    <a:pt x="1" y="17"/>
                    <a:pt x="1" y="17"/>
                  </a:cubicBezTo>
                  <a:cubicBezTo>
                    <a:pt x="1" y="18"/>
                    <a:pt x="2" y="18"/>
                    <a:pt x="3" y="18"/>
                  </a:cubicBezTo>
                  <a:cubicBezTo>
                    <a:pt x="8" y="17"/>
                    <a:pt x="8" y="17"/>
                    <a:pt x="8" y="17"/>
                  </a:cubicBezTo>
                  <a:cubicBezTo>
                    <a:pt x="9" y="17"/>
                    <a:pt x="9" y="17"/>
                    <a:pt x="9" y="17"/>
                  </a:cubicBezTo>
                  <a:cubicBezTo>
                    <a:pt x="9" y="17"/>
                    <a:pt x="9" y="17"/>
                    <a:pt x="9" y="16"/>
                  </a:cubicBezTo>
                  <a:cubicBezTo>
                    <a:pt x="10" y="16"/>
                    <a:pt x="10" y="16"/>
                    <a:pt x="10" y="16"/>
                  </a:cubicBezTo>
                  <a:cubicBezTo>
                    <a:pt x="11" y="19"/>
                    <a:pt x="11" y="19"/>
                    <a:pt x="11" y="19"/>
                  </a:cubicBezTo>
                  <a:cubicBezTo>
                    <a:pt x="10" y="19"/>
                    <a:pt x="10" y="19"/>
                    <a:pt x="10" y="19"/>
                  </a:cubicBezTo>
                  <a:cubicBezTo>
                    <a:pt x="11" y="20"/>
                    <a:pt x="12" y="21"/>
                    <a:pt x="12" y="22"/>
                  </a:cubicBezTo>
                  <a:cubicBezTo>
                    <a:pt x="12" y="23"/>
                    <a:pt x="11" y="24"/>
                    <a:pt x="9" y="25"/>
                  </a:cubicBezTo>
                  <a:cubicBezTo>
                    <a:pt x="4" y="25"/>
                    <a:pt x="4" y="25"/>
                    <a:pt x="4" y="25"/>
                  </a:cubicBezTo>
                  <a:cubicBezTo>
                    <a:pt x="3" y="26"/>
                    <a:pt x="3" y="26"/>
                    <a:pt x="3" y="27"/>
                  </a:cubicBezTo>
                  <a:cubicBezTo>
                    <a:pt x="3" y="27"/>
                    <a:pt x="3" y="27"/>
                    <a:pt x="3" y="27"/>
                  </a:cubicBezTo>
                  <a:close/>
                  <a:moveTo>
                    <a:pt x="16" y="29"/>
                  </a:moveTo>
                  <a:cubicBezTo>
                    <a:pt x="16" y="29"/>
                    <a:pt x="16" y="29"/>
                    <a:pt x="16" y="29"/>
                  </a:cubicBezTo>
                  <a:cubicBezTo>
                    <a:pt x="15" y="29"/>
                    <a:pt x="15" y="29"/>
                    <a:pt x="15" y="29"/>
                  </a:cubicBezTo>
                  <a:cubicBezTo>
                    <a:pt x="15" y="28"/>
                    <a:pt x="15" y="28"/>
                    <a:pt x="15" y="28"/>
                  </a:cubicBezTo>
                  <a:cubicBezTo>
                    <a:pt x="15" y="27"/>
                    <a:pt x="16" y="27"/>
                    <a:pt x="16" y="27"/>
                  </a:cubicBezTo>
                  <a:cubicBezTo>
                    <a:pt x="16" y="27"/>
                    <a:pt x="16" y="27"/>
                    <a:pt x="17" y="27"/>
                  </a:cubicBezTo>
                  <a:cubicBezTo>
                    <a:pt x="17" y="27"/>
                    <a:pt x="17" y="28"/>
                    <a:pt x="17" y="28"/>
                  </a:cubicBezTo>
                  <a:cubicBezTo>
                    <a:pt x="17" y="29"/>
                    <a:pt x="17" y="29"/>
                    <a:pt x="17" y="29"/>
                  </a:cubicBezTo>
                  <a:cubicBezTo>
                    <a:pt x="17" y="29"/>
                    <a:pt x="17" y="29"/>
                    <a:pt x="16" y="29"/>
                  </a:cubicBezTo>
                  <a:close/>
                  <a:moveTo>
                    <a:pt x="4" y="33"/>
                  </a:moveTo>
                  <a:cubicBezTo>
                    <a:pt x="3" y="29"/>
                    <a:pt x="3" y="29"/>
                    <a:pt x="3" y="29"/>
                  </a:cubicBezTo>
                  <a:cubicBezTo>
                    <a:pt x="4" y="29"/>
                    <a:pt x="4" y="29"/>
                    <a:pt x="4" y="29"/>
                  </a:cubicBezTo>
                  <a:cubicBezTo>
                    <a:pt x="4" y="30"/>
                    <a:pt x="4" y="30"/>
                    <a:pt x="5" y="30"/>
                  </a:cubicBezTo>
                  <a:cubicBezTo>
                    <a:pt x="10" y="29"/>
                    <a:pt x="10" y="29"/>
                    <a:pt x="10" y="29"/>
                  </a:cubicBezTo>
                  <a:cubicBezTo>
                    <a:pt x="11" y="29"/>
                    <a:pt x="11" y="28"/>
                    <a:pt x="11" y="28"/>
                  </a:cubicBezTo>
                  <a:cubicBezTo>
                    <a:pt x="11" y="27"/>
                    <a:pt x="11" y="27"/>
                    <a:pt x="11" y="27"/>
                  </a:cubicBezTo>
                  <a:cubicBezTo>
                    <a:pt x="11" y="27"/>
                    <a:pt x="11" y="27"/>
                    <a:pt x="11" y="27"/>
                  </a:cubicBezTo>
                  <a:cubicBezTo>
                    <a:pt x="13" y="30"/>
                    <a:pt x="13" y="30"/>
                    <a:pt x="13" y="30"/>
                  </a:cubicBezTo>
                  <a:cubicBezTo>
                    <a:pt x="5" y="32"/>
                    <a:pt x="5" y="32"/>
                    <a:pt x="5" y="32"/>
                  </a:cubicBezTo>
                  <a:cubicBezTo>
                    <a:pt x="5" y="32"/>
                    <a:pt x="4" y="33"/>
                    <a:pt x="4" y="33"/>
                  </a:cubicBezTo>
                  <a:cubicBezTo>
                    <a:pt x="4" y="33"/>
                    <a:pt x="4" y="33"/>
                    <a:pt x="4" y="33"/>
                  </a:cubicBezTo>
                  <a:close/>
                  <a:moveTo>
                    <a:pt x="16" y="42"/>
                  </a:moveTo>
                  <a:cubicBezTo>
                    <a:pt x="16" y="41"/>
                    <a:pt x="15" y="41"/>
                    <a:pt x="14" y="41"/>
                  </a:cubicBezTo>
                  <a:cubicBezTo>
                    <a:pt x="6" y="40"/>
                    <a:pt x="6" y="40"/>
                    <a:pt x="6" y="40"/>
                  </a:cubicBezTo>
                  <a:cubicBezTo>
                    <a:pt x="6" y="40"/>
                    <a:pt x="6" y="40"/>
                    <a:pt x="6" y="40"/>
                  </a:cubicBezTo>
                  <a:cubicBezTo>
                    <a:pt x="6" y="40"/>
                    <a:pt x="6" y="40"/>
                    <a:pt x="6" y="40"/>
                  </a:cubicBezTo>
                  <a:cubicBezTo>
                    <a:pt x="13" y="35"/>
                    <a:pt x="13" y="35"/>
                    <a:pt x="13" y="35"/>
                  </a:cubicBezTo>
                  <a:cubicBezTo>
                    <a:pt x="14" y="34"/>
                    <a:pt x="14" y="33"/>
                    <a:pt x="14" y="33"/>
                  </a:cubicBezTo>
                  <a:cubicBezTo>
                    <a:pt x="14" y="33"/>
                    <a:pt x="14" y="33"/>
                    <a:pt x="14" y="33"/>
                  </a:cubicBezTo>
                  <a:cubicBezTo>
                    <a:pt x="15" y="37"/>
                    <a:pt x="15" y="37"/>
                    <a:pt x="15" y="37"/>
                  </a:cubicBezTo>
                  <a:cubicBezTo>
                    <a:pt x="15" y="37"/>
                    <a:pt x="15" y="37"/>
                    <a:pt x="15" y="37"/>
                  </a:cubicBezTo>
                  <a:cubicBezTo>
                    <a:pt x="15" y="37"/>
                    <a:pt x="14" y="36"/>
                    <a:pt x="14" y="36"/>
                  </a:cubicBezTo>
                  <a:cubicBezTo>
                    <a:pt x="14" y="36"/>
                    <a:pt x="14" y="36"/>
                    <a:pt x="13" y="37"/>
                  </a:cubicBezTo>
                  <a:cubicBezTo>
                    <a:pt x="9" y="40"/>
                    <a:pt x="9" y="40"/>
                    <a:pt x="9" y="40"/>
                  </a:cubicBezTo>
                  <a:cubicBezTo>
                    <a:pt x="14" y="40"/>
                    <a:pt x="14" y="40"/>
                    <a:pt x="14" y="40"/>
                  </a:cubicBezTo>
                  <a:cubicBezTo>
                    <a:pt x="14" y="40"/>
                    <a:pt x="15" y="40"/>
                    <a:pt x="15" y="40"/>
                  </a:cubicBezTo>
                  <a:cubicBezTo>
                    <a:pt x="16" y="40"/>
                    <a:pt x="16" y="40"/>
                    <a:pt x="16" y="39"/>
                  </a:cubicBezTo>
                  <a:cubicBezTo>
                    <a:pt x="16" y="39"/>
                    <a:pt x="16" y="39"/>
                    <a:pt x="16" y="39"/>
                  </a:cubicBezTo>
                  <a:cubicBezTo>
                    <a:pt x="16" y="42"/>
                    <a:pt x="16" y="42"/>
                    <a:pt x="16" y="42"/>
                  </a:cubicBezTo>
                  <a:cubicBezTo>
                    <a:pt x="16" y="42"/>
                    <a:pt x="16" y="42"/>
                    <a:pt x="16" y="42"/>
                  </a:cubicBezTo>
                  <a:close/>
                  <a:moveTo>
                    <a:pt x="14" y="53"/>
                  </a:moveTo>
                  <a:cubicBezTo>
                    <a:pt x="13" y="53"/>
                    <a:pt x="12" y="53"/>
                    <a:pt x="11" y="52"/>
                  </a:cubicBezTo>
                  <a:cubicBezTo>
                    <a:pt x="10" y="51"/>
                    <a:pt x="10" y="51"/>
                    <a:pt x="9" y="50"/>
                  </a:cubicBezTo>
                  <a:cubicBezTo>
                    <a:pt x="9" y="49"/>
                    <a:pt x="9" y="48"/>
                    <a:pt x="9" y="47"/>
                  </a:cubicBezTo>
                  <a:cubicBezTo>
                    <a:pt x="10" y="46"/>
                    <a:pt x="11" y="45"/>
                    <a:pt x="12" y="45"/>
                  </a:cubicBezTo>
                  <a:cubicBezTo>
                    <a:pt x="13" y="44"/>
                    <a:pt x="14" y="44"/>
                    <a:pt x="16" y="45"/>
                  </a:cubicBezTo>
                  <a:cubicBezTo>
                    <a:pt x="17" y="45"/>
                    <a:pt x="18" y="46"/>
                    <a:pt x="18" y="47"/>
                  </a:cubicBezTo>
                  <a:cubicBezTo>
                    <a:pt x="18" y="48"/>
                    <a:pt x="18" y="49"/>
                    <a:pt x="18" y="50"/>
                  </a:cubicBezTo>
                  <a:cubicBezTo>
                    <a:pt x="18" y="51"/>
                    <a:pt x="17" y="51"/>
                    <a:pt x="16" y="52"/>
                  </a:cubicBezTo>
                  <a:cubicBezTo>
                    <a:pt x="14" y="46"/>
                    <a:pt x="14" y="46"/>
                    <a:pt x="14" y="46"/>
                  </a:cubicBezTo>
                  <a:cubicBezTo>
                    <a:pt x="12" y="46"/>
                    <a:pt x="12" y="47"/>
                    <a:pt x="11" y="48"/>
                  </a:cubicBezTo>
                  <a:cubicBezTo>
                    <a:pt x="10" y="49"/>
                    <a:pt x="10" y="49"/>
                    <a:pt x="10" y="51"/>
                  </a:cubicBezTo>
                  <a:cubicBezTo>
                    <a:pt x="11" y="51"/>
                    <a:pt x="11" y="52"/>
                    <a:pt x="12" y="52"/>
                  </a:cubicBezTo>
                  <a:cubicBezTo>
                    <a:pt x="13" y="52"/>
                    <a:pt x="14" y="52"/>
                    <a:pt x="14" y="53"/>
                  </a:cubicBezTo>
                  <a:cubicBezTo>
                    <a:pt x="14" y="53"/>
                    <a:pt x="14" y="53"/>
                    <a:pt x="14" y="53"/>
                  </a:cubicBezTo>
                  <a:close/>
                  <a:moveTo>
                    <a:pt x="16" y="49"/>
                  </a:moveTo>
                  <a:cubicBezTo>
                    <a:pt x="18" y="49"/>
                    <a:pt x="18" y="48"/>
                    <a:pt x="18" y="47"/>
                  </a:cubicBezTo>
                  <a:cubicBezTo>
                    <a:pt x="17" y="45"/>
                    <a:pt x="16" y="45"/>
                    <a:pt x="14" y="45"/>
                  </a:cubicBezTo>
                  <a:cubicBezTo>
                    <a:pt x="16" y="49"/>
                    <a:pt x="16" y="49"/>
                    <a:pt x="16" y="49"/>
                  </a:cubicBezTo>
                  <a:close/>
                  <a:moveTo>
                    <a:pt x="22" y="58"/>
                  </a:moveTo>
                  <a:cubicBezTo>
                    <a:pt x="22" y="58"/>
                    <a:pt x="21" y="58"/>
                    <a:pt x="21" y="57"/>
                  </a:cubicBezTo>
                  <a:cubicBezTo>
                    <a:pt x="21" y="57"/>
                    <a:pt x="21" y="57"/>
                    <a:pt x="21" y="57"/>
                  </a:cubicBezTo>
                  <a:cubicBezTo>
                    <a:pt x="21" y="56"/>
                    <a:pt x="21" y="56"/>
                    <a:pt x="21" y="56"/>
                  </a:cubicBezTo>
                  <a:cubicBezTo>
                    <a:pt x="21" y="55"/>
                    <a:pt x="21" y="55"/>
                    <a:pt x="20" y="55"/>
                  </a:cubicBezTo>
                  <a:cubicBezTo>
                    <a:pt x="20" y="55"/>
                    <a:pt x="20" y="55"/>
                    <a:pt x="19" y="55"/>
                  </a:cubicBezTo>
                  <a:cubicBezTo>
                    <a:pt x="15" y="57"/>
                    <a:pt x="15" y="57"/>
                    <a:pt x="15" y="57"/>
                  </a:cubicBezTo>
                  <a:cubicBezTo>
                    <a:pt x="14" y="58"/>
                    <a:pt x="14" y="59"/>
                    <a:pt x="14" y="59"/>
                  </a:cubicBezTo>
                  <a:cubicBezTo>
                    <a:pt x="14" y="59"/>
                    <a:pt x="14" y="59"/>
                    <a:pt x="14" y="59"/>
                  </a:cubicBezTo>
                  <a:cubicBezTo>
                    <a:pt x="12" y="55"/>
                    <a:pt x="12" y="55"/>
                    <a:pt x="12" y="55"/>
                  </a:cubicBezTo>
                  <a:cubicBezTo>
                    <a:pt x="12" y="55"/>
                    <a:pt x="12" y="55"/>
                    <a:pt x="12" y="55"/>
                  </a:cubicBezTo>
                  <a:cubicBezTo>
                    <a:pt x="13" y="56"/>
                    <a:pt x="14" y="56"/>
                    <a:pt x="14" y="56"/>
                  </a:cubicBezTo>
                  <a:cubicBezTo>
                    <a:pt x="19" y="54"/>
                    <a:pt x="19" y="54"/>
                    <a:pt x="19" y="54"/>
                  </a:cubicBezTo>
                  <a:cubicBezTo>
                    <a:pt x="20" y="53"/>
                    <a:pt x="20" y="53"/>
                    <a:pt x="20" y="53"/>
                  </a:cubicBezTo>
                  <a:cubicBezTo>
                    <a:pt x="20" y="53"/>
                    <a:pt x="20" y="52"/>
                    <a:pt x="20" y="52"/>
                  </a:cubicBezTo>
                  <a:cubicBezTo>
                    <a:pt x="20" y="52"/>
                    <a:pt x="20" y="52"/>
                    <a:pt x="20" y="52"/>
                  </a:cubicBezTo>
                  <a:cubicBezTo>
                    <a:pt x="22" y="54"/>
                    <a:pt x="22" y="54"/>
                    <a:pt x="22" y="54"/>
                  </a:cubicBezTo>
                  <a:cubicBezTo>
                    <a:pt x="21" y="55"/>
                    <a:pt x="21" y="55"/>
                    <a:pt x="21" y="55"/>
                  </a:cubicBezTo>
                  <a:cubicBezTo>
                    <a:pt x="22" y="55"/>
                    <a:pt x="23" y="56"/>
                    <a:pt x="24" y="57"/>
                  </a:cubicBezTo>
                  <a:cubicBezTo>
                    <a:pt x="24" y="57"/>
                    <a:pt x="24" y="57"/>
                    <a:pt x="24" y="57"/>
                  </a:cubicBezTo>
                  <a:cubicBezTo>
                    <a:pt x="23" y="58"/>
                    <a:pt x="22" y="58"/>
                    <a:pt x="22" y="58"/>
                  </a:cubicBezTo>
                  <a:close/>
                  <a:moveTo>
                    <a:pt x="21" y="67"/>
                  </a:moveTo>
                  <a:cubicBezTo>
                    <a:pt x="20" y="68"/>
                    <a:pt x="19" y="68"/>
                    <a:pt x="18" y="67"/>
                  </a:cubicBezTo>
                  <a:cubicBezTo>
                    <a:pt x="18" y="67"/>
                    <a:pt x="17" y="67"/>
                    <a:pt x="17" y="66"/>
                  </a:cubicBezTo>
                  <a:cubicBezTo>
                    <a:pt x="17" y="65"/>
                    <a:pt x="16" y="65"/>
                    <a:pt x="16" y="65"/>
                  </a:cubicBezTo>
                  <a:cubicBezTo>
                    <a:pt x="16" y="64"/>
                    <a:pt x="16" y="64"/>
                    <a:pt x="16" y="63"/>
                  </a:cubicBezTo>
                  <a:cubicBezTo>
                    <a:pt x="16" y="63"/>
                    <a:pt x="16" y="63"/>
                    <a:pt x="16" y="63"/>
                  </a:cubicBezTo>
                  <a:cubicBezTo>
                    <a:pt x="16" y="63"/>
                    <a:pt x="16" y="63"/>
                    <a:pt x="16" y="63"/>
                  </a:cubicBezTo>
                  <a:cubicBezTo>
                    <a:pt x="18" y="61"/>
                    <a:pt x="18" y="61"/>
                    <a:pt x="18" y="61"/>
                  </a:cubicBezTo>
                  <a:cubicBezTo>
                    <a:pt x="18" y="61"/>
                    <a:pt x="18" y="61"/>
                    <a:pt x="18" y="61"/>
                  </a:cubicBezTo>
                  <a:cubicBezTo>
                    <a:pt x="17" y="63"/>
                    <a:pt x="16" y="64"/>
                    <a:pt x="17" y="65"/>
                  </a:cubicBezTo>
                  <a:cubicBezTo>
                    <a:pt x="18" y="65"/>
                    <a:pt x="18" y="66"/>
                    <a:pt x="18" y="66"/>
                  </a:cubicBezTo>
                  <a:cubicBezTo>
                    <a:pt x="18" y="66"/>
                    <a:pt x="19" y="66"/>
                    <a:pt x="19" y="66"/>
                  </a:cubicBezTo>
                  <a:cubicBezTo>
                    <a:pt x="20" y="65"/>
                    <a:pt x="20" y="65"/>
                    <a:pt x="20" y="63"/>
                  </a:cubicBezTo>
                  <a:cubicBezTo>
                    <a:pt x="20" y="62"/>
                    <a:pt x="20" y="62"/>
                    <a:pt x="20" y="62"/>
                  </a:cubicBezTo>
                  <a:cubicBezTo>
                    <a:pt x="20" y="61"/>
                    <a:pt x="20" y="60"/>
                    <a:pt x="21" y="59"/>
                  </a:cubicBezTo>
                  <a:cubicBezTo>
                    <a:pt x="22" y="59"/>
                    <a:pt x="22" y="59"/>
                    <a:pt x="23" y="59"/>
                  </a:cubicBezTo>
                  <a:cubicBezTo>
                    <a:pt x="24" y="59"/>
                    <a:pt x="24" y="60"/>
                    <a:pt x="25" y="61"/>
                  </a:cubicBezTo>
                  <a:cubicBezTo>
                    <a:pt x="25" y="61"/>
                    <a:pt x="25" y="61"/>
                    <a:pt x="25" y="62"/>
                  </a:cubicBezTo>
                  <a:cubicBezTo>
                    <a:pt x="25" y="62"/>
                    <a:pt x="25" y="63"/>
                    <a:pt x="26" y="63"/>
                  </a:cubicBezTo>
                  <a:cubicBezTo>
                    <a:pt x="26" y="63"/>
                    <a:pt x="26" y="63"/>
                    <a:pt x="26" y="63"/>
                  </a:cubicBezTo>
                  <a:cubicBezTo>
                    <a:pt x="26" y="63"/>
                    <a:pt x="26" y="63"/>
                    <a:pt x="26" y="63"/>
                  </a:cubicBezTo>
                  <a:cubicBezTo>
                    <a:pt x="24" y="64"/>
                    <a:pt x="24" y="64"/>
                    <a:pt x="24" y="64"/>
                  </a:cubicBezTo>
                  <a:cubicBezTo>
                    <a:pt x="24" y="64"/>
                    <a:pt x="24" y="64"/>
                    <a:pt x="24" y="64"/>
                  </a:cubicBezTo>
                  <a:cubicBezTo>
                    <a:pt x="25" y="63"/>
                    <a:pt x="25" y="61"/>
                    <a:pt x="25" y="61"/>
                  </a:cubicBezTo>
                  <a:cubicBezTo>
                    <a:pt x="25" y="60"/>
                    <a:pt x="24" y="60"/>
                    <a:pt x="24" y="60"/>
                  </a:cubicBezTo>
                  <a:cubicBezTo>
                    <a:pt x="24" y="60"/>
                    <a:pt x="23" y="60"/>
                    <a:pt x="23" y="60"/>
                  </a:cubicBezTo>
                  <a:cubicBezTo>
                    <a:pt x="22" y="60"/>
                    <a:pt x="22" y="61"/>
                    <a:pt x="22" y="62"/>
                  </a:cubicBezTo>
                  <a:cubicBezTo>
                    <a:pt x="22" y="64"/>
                    <a:pt x="22" y="64"/>
                    <a:pt x="22" y="64"/>
                  </a:cubicBezTo>
                  <a:cubicBezTo>
                    <a:pt x="22" y="66"/>
                    <a:pt x="22" y="67"/>
                    <a:pt x="21" y="67"/>
                  </a:cubicBezTo>
                  <a:close/>
                  <a:moveTo>
                    <a:pt x="33" y="67"/>
                  </a:moveTo>
                  <a:cubicBezTo>
                    <a:pt x="32" y="67"/>
                    <a:pt x="32" y="67"/>
                    <a:pt x="32" y="67"/>
                  </a:cubicBezTo>
                  <a:cubicBezTo>
                    <a:pt x="32" y="67"/>
                    <a:pt x="32" y="66"/>
                    <a:pt x="31" y="66"/>
                  </a:cubicBezTo>
                  <a:cubicBezTo>
                    <a:pt x="31" y="66"/>
                    <a:pt x="31" y="66"/>
                    <a:pt x="31" y="65"/>
                  </a:cubicBezTo>
                  <a:cubicBezTo>
                    <a:pt x="31" y="65"/>
                    <a:pt x="32" y="65"/>
                    <a:pt x="32" y="65"/>
                  </a:cubicBezTo>
                  <a:cubicBezTo>
                    <a:pt x="32" y="65"/>
                    <a:pt x="32" y="64"/>
                    <a:pt x="32" y="65"/>
                  </a:cubicBezTo>
                  <a:cubicBezTo>
                    <a:pt x="33" y="65"/>
                    <a:pt x="33" y="65"/>
                    <a:pt x="33" y="65"/>
                  </a:cubicBezTo>
                  <a:cubicBezTo>
                    <a:pt x="33" y="65"/>
                    <a:pt x="34" y="65"/>
                    <a:pt x="33" y="66"/>
                  </a:cubicBezTo>
                  <a:cubicBezTo>
                    <a:pt x="33" y="66"/>
                    <a:pt x="33" y="66"/>
                    <a:pt x="33" y="67"/>
                  </a:cubicBezTo>
                  <a:close/>
                  <a:moveTo>
                    <a:pt x="22" y="75"/>
                  </a:moveTo>
                  <a:cubicBezTo>
                    <a:pt x="20" y="71"/>
                    <a:pt x="20" y="71"/>
                    <a:pt x="20" y="71"/>
                  </a:cubicBezTo>
                  <a:cubicBezTo>
                    <a:pt x="20" y="71"/>
                    <a:pt x="20" y="71"/>
                    <a:pt x="20" y="71"/>
                  </a:cubicBezTo>
                  <a:cubicBezTo>
                    <a:pt x="21" y="71"/>
                    <a:pt x="22" y="72"/>
                    <a:pt x="22" y="71"/>
                  </a:cubicBezTo>
                  <a:cubicBezTo>
                    <a:pt x="27" y="69"/>
                    <a:pt x="27" y="69"/>
                    <a:pt x="27" y="69"/>
                  </a:cubicBezTo>
                  <a:cubicBezTo>
                    <a:pt x="28" y="68"/>
                    <a:pt x="28" y="68"/>
                    <a:pt x="28" y="67"/>
                  </a:cubicBezTo>
                  <a:cubicBezTo>
                    <a:pt x="27" y="67"/>
                    <a:pt x="27" y="67"/>
                    <a:pt x="27" y="67"/>
                  </a:cubicBezTo>
                  <a:cubicBezTo>
                    <a:pt x="28" y="67"/>
                    <a:pt x="28" y="67"/>
                    <a:pt x="28" y="67"/>
                  </a:cubicBezTo>
                  <a:cubicBezTo>
                    <a:pt x="30" y="69"/>
                    <a:pt x="30" y="69"/>
                    <a:pt x="30" y="69"/>
                  </a:cubicBezTo>
                  <a:cubicBezTo>
                    <a:pt x="24" y="73"/>
                    <a:pt x="24" y="73"/>
                    <a:pt x="24" y="73"/>
                  </a:cubicBezTo>
                  <a:cubicBezTo>
                    <a:pt x="22" y="73"/>
                    <a:pt x="22" y="73"/>
                    <a:pt x="22" y="75"/>
                  </a:cubicBezTo>
                  <a:cubicBezTo>
                    <a:pt x="22" y="75"/>
                    <a:pt x="22" y="75"/>
                    <a:pt x="22" y="75"/>
                  </a:cubicBezTo>
                  <a:close/>
                  <a:moveTo>
                    <a:pt x="28" y="80"/>
                  </a:moveTo>
                  <a:cubicBezTo>
                    <a:pt x="27" y="80"/>
                    <a:pt x="26" y="80"/>
                    <a:pt x="26" y="79"/>
                  </a:cubicBezTo>
                  <a:cubicBezTo>
                    <a:pt x="26" y="79"/>
                    <a:pt x="25" y="79"/>
                    <a:pt x="25" y="79"/>
                  </a:cubicBezTo>
                  <a:cubicBezTo>
                    <a:pt x="24" y="78"/>
                    <a:pt x="24" y="77"/>
                    <a:pt x="26" y="76"/>
                  </a:cubicBezTo>
                  <a:cubicBezTo>
                    <a:pt x="31" y="73"/>
                    <a:pt x="31" y="73"/>
                    <a:pt x="31" y="73"/>
                  </a:cubicBezTo>
                  <a:cubicBezTo>
                    <a:pt x="30" y="71"/>
                    <a:pt x="30" y="71"/>
                    <a:pt x="30" y="71"/>
                  </a:cubicBezTo>
                  <a:cubicBezTo>
                    <a:pt x="30" y="71"/>
                    <a:pt x="30" y="71"/>
                    <a:pt x="30" y="71"/>
                  </a:cubicBezTo>
                  <a:cubicBezTo>
                    <a:pt x="30" y="71"/>
                    <a:pt x="30" y="71"/>
                    <a:pt x="30" y="71"/>
                  </a:cubicBezTo>
                  <a:cubicBezTo>
                    <a:pt x="31" y="72"/>
                    <a:pt x="32" y="72"/>
                    <a:pt x="34" y="72"/>
                  </a:cubicBezTo>
                  <a:cubicBezTo>
                    <a:pt x="34" y="72"/>
                    <a:pt x="34" y="72"/>
                    <a:pt x="34" y="72"/>
                  </a:cubicBezTo>
                  <a:cubicBezTo>
                    <a:pt x="32" y="73"/>
                    <a:pt x="32" y="73"/>
                    <a:pt x="32" y="73"/>
                  </a:cubicBezTo>
                  <a:cubicBezTo>
                    <a:pt x="33" y="75"/>
                    <a:pt x="33" y="75"/>
                    <a:pt x="33" y="75"/>
                  </a:cubicBezTo>
                  <a:cubicBezTo>
                    <a:pt x="33" y="75"/>
                    <a:pt x="33" y="75"/>
                    <a:pt x="33" y="75"/>
                  </a:cubicBezTo>
                  <a:cubicBezTo>
                    <a:pt x="32" y="74"/>
                    <a:pt x="32" y="74"/>
                    <a:pt x="32" y="74"/>
                  </a:cubicBezTo>
                  <a:cubicBezTo>
                    <a:pt x="27" y="77"/>
                    <a:pt x="27" y="77"/>
                    <a:pt x="27" y="77"/>
                  </a:cubicBezTo>
                  <a:cubicBezTo>
                    <a:pt x="26" y="78"/>
                    <a:pt x="26" y="79"/>
                    <a:pt x="26" y="79"/>
                  </a:cubicBezTo>
                  <a:cubicBezTo>
                    <a:pt x="27" y="79"/>
                    <a:pt x="27" y="79"/>
                    <a:pt x="28" y="80"/>
                  </a:cubicBezTo>
                  <a:cubicBezTo>
                    <a:pt x="28" y="80"/>
                    <a:pt x="28" y="80"/>
                    <a:pt x="28" y="80"/>
                  </a:cubicBezTo>
                  <a:close/>
                  <a:moveTo>
                    <a:pt x="40" y="84"/>
                  </a:moveTo>
                  <a:cubicBezTo>
                    <a:pt x="40" y="84"/>
                    <a:pt x="40" y="83"/>
                    <a:pt x="40" y="83"/>
                  </a:cubicBezTo>
                  <a:cubicBezTo>
                    <a:pt x="39" y="83"/>
                    <a:pt x="39" y="83"/>
                    <a:pt x="39" y="83"/>
                  </a:cubicBezTo>
                  <a:cubicBezTo>
                    <a:pt x="30" y="86"/>
                    <a:pt x="30" y="86"/>
                    <a:pt x="30" y="86"/>
                  </a:cubicBezTo>
                  <a:cubicBezTo>
                    <a:pt x="28" y="87"/>
                    <a:pt x="26" y="87"/>
                    <a:pt x="25" y="86"/>
                  </a:cubicBezTo>
                  <a:cubicBezTo>
                    <a:pt x="24" y="85"/>
                    <a:pt x="25" y="84"/>
                    <a:pt x="25" y="84"/>
                  </a:cubicBezTo>
                  <a:cubicBezTo>
                    <a:pt x="25" y="84"/>
                    <a:pt x="26" y="84"/>
                    <a:pt x="26" y="84"/>
                  </a:cubicBezTo>
                  <a:cubicBezTo>
                    <a:pt x="26" y="84"/>
                    <a:pt x="26" y="84"/>
                    <a:pt x="26" y="84"/>
                  </a:cubicBezTo>
                  <a:cubicBezTo>
                    <a:pt x="26" y="84"/>
                    <a:pt x="27" y="85"/>
                    <a:pt x="27" y="85"/>
                  </a:cubicBezTo>
                  <a:cubicBezTo>
                    <a:pt x="27" y="85"/>
                    <a:pt x="27" y="85"/>
                    <a:pt x="27" y="85"/>
                  </a:cubicBezTo>
                  <a:cubicBezTo>
                    <a:pt x="28" y="86"/>
                    <a:pt x="29" y="86"/>
                    <a:pt x="31" y="85"/>
                  </a:cubicBezTo>
                  <a:cubicBezTo>
                    <a:pt x="34" y="78"/>
                    <a:pt x="34" y="78"/>
                    <a:pt x="34" y="78"/>
                  </a:cubicBezTo>
                  <a:cubicBezTo>
                    <a:pt x="35" y="77"/>
                    <a:pt x="35" y="77"/>
                    <a:pt x="35" y="77"/>
                  </a:cubicBezTo>
                  <a:cubicBezTo>
                    <a:pt x="35" y="77"/>
                    <a:pt x="35" y="77"/>
                    <a:pt x="34" y="76"/>
                  </a:cubicBezTo>
                  <a:cubicBezTo>
                    <a:pt x="35" y="76"/>
                    <a:pt x="35" y="76"/>
                    <a:pt x="35" y="76"/>
                  </a:cubicBezTo>
                  <a:cubicBezTo>
                    <a:pt x="38" y="79"/>
                    <a:pt x="38" y="79"/>
                    <a:pt x="38" y="79"/>
                  </a:cubicBezTo>
                  <a:cubicBezTo>
                    <a:pt x="37" y="79"/>
                    <a:pt x="37" y="79"/>
                    <a:pt x="37" y="79"/>
                  </a:cubicBezTo>
                  <a:cubicBezTo>
                    <a:pt x="37" y="79"/>
                    <a:pt x="36" y="79"/>
                    <a:pt x="36" y="79"/>
                  </a:cubicBezTo>
                  <a:cubicBezTo>
                    <a:pt x="36" y="79"/>
                    <a:pt x="36" y="79"/>
                    <a:pt x="36" y="79"/>
                  </a:cubicBezTo>
                  <a:cubicBezTo>
                    <a:pt x="33" y="84"/>
                    <a:pt x="33" y="84"/>
                    <a:pt x="33" y="84"/>
                  </a:cubicBezTo>
                  <a:cubicBezTo>
                    <a:pt x="38" y="83"/>
                    <a:pt x="38" y="83"/>
                    <a:pt x="38" y="83"/>
                  </a:cubicBezTo>
                  <a:cubicBezTo>
                    <a:pt x="38" y="83"/>
                    <a:pt x="39" y="82"/>
                    <a:pt x="39" y="82"/>
                  </a:cubicBezTo>
                  <a:cubicBezTo>
                    <a:pt x="39" y="82"/>
                    <a:pt x="39" y="82"/>
                    <a:pt x="39" y="82"/>
                  </a:cubicBezTo>
                  <a:cubicBezTo>
                    <a:pt x="39" y="81"/>
                    <a:pt x="39" y="81"/>
                    <a:pt x="38" y="81"/>
                  </a:cubicBezTo>
                  <a:cubicBezTo>
                    <a:pt x="39" y="81"/>
                    <a:pt x="39" y="81"/>
                    <a:pt x="39" y="81"/>
                  </a:cubicBezTo>
                  <a:cubicBezTo>
                    <a:pt x="40" y="84"/>
                    <a:pt x="40" y="84"/>
                    <a:pt x="40" y="84"/>
                  </a:cubicBezTo>
                  <a:cubicBezTo>
                    <a:pt x="40" y="84"/>
                    <a:pt x="40" y="84"/>
                    <a:pt x="40" y="84"/>
                  </a:cubicBezTo>
                  <a:close/>
                  <a:moveTo>
                    <a:pt x="47" y="97"/>
                  </a:moveTo>
                  <a:cubicBezTo>
                    <a:pt x="46" y="97"/>
                    <a:pt x="45" y="98"/>
                    <a:pt x="44" y="98"/>
                  </a:cubicBezTo>
                  <a:cubicBezTo>
                    <a:pt x="42" y="98"/>
                    <a:pt x="41" y="98"/>
                    <a:pt x="40" y="97"/>
                  </a:cubicBezTo>
                  <a:cubicBezTo>
                    <a:pt x="40" y="96"/>
                    <a:pt x="39" y="95"/>
                    <a:pt x="39" y="94"/>
                  </a:cubicBezTo>
                  <a:cubicBezTo>
                    <a:pt x="39" y="93"/>
                    <a:pt x="40" y="91"/>
                    <a:pt x="41" y="91"/>
                  </a:cubicBezTo>
                  <a:cubicBezTo>
                    <a:pt x="42" y="90"/>
                    <a:pt x="43" y="89"/>
                    <a:pt x="44" y="89"/>
                  </a:cubicBezTo>
                  <a:cubicBezTo>
                    <a:pt x="45" y="89"/>
                    <a:pt x="46" y="89"/>
                    <a:pt x="47" y="90"/>
                  </a:cubicBezTo>
                  <a:cubicBezTo>
                    <a:pt x="48" y="91"/>
                    <a:pt x="49" y="92"/>
                    <a:pt x="49" y="93"/>
                  </a:cubicBezTo>
                  <a:cubicBezTo>
                    <a:pt x="49" y="95"/>
                    <a:pt x="48" y="95"/>
                    <a:pt x="47" y="97"/>
                  </a:cubicBezTo>
                  <a:close/>
                  <a:moveTo>
                    <a:pt x="45" y="96"/>
                  </a:moveTo>
                  <a:cubicBezTo>
                    <a:pt x="46" y="95"/>
                    <a:pt x="47" y="94"/>
                    <a:pt x="47" y="93"/>
                  </a:cubicBezTo>
                  <a:cubicBezTo>
                    <a:pt x="48" y="92"/>
                    <a:pt x="47" y="91"/>
                    <a:pt x="47" y="90"/>
                  </a:cubicBezTo>
                  <a:cubicBezTo>
                    <a:pt x="46" y="90"/>
                    <a:pt x="46" y="89"/>
                    <a:pt x="45" y="90"/>
                  </a:cubicBezTo>
                  <a:cubicBezTo>
                    <a:pt x="44" y="90"/>
                    <a:pt x="44" y="91"/>
                    <a:pt x="43" y="91"/>
                  </a:cubicBezTo>
                  <a:cubicBezTo>
                    <a:pt x="42" y="92"/>
                    <a:pt x="41" y="93"/>
                    <a:pt x="41" y="94"/>
                  </a:cubicBezTo>
                  <a:cubicBezTo>
                    <a:pt x="40" y="95"/>
                    <a:pt x="40" y="96"/>
                    <a:pt x="41" y="97"/>
                  </a:cubicBezTo>
                  <a:cubicBezTo>
                    <a:pt x="42" y="97"/>
                    <a:pt x="42" y="97"/>
                    <a:pt x="43" y="97"/>
                  </a:cubicBezTo>
                  <a:cubicBezTo>
                    <a:pt x="44" y="97"/>
                    <a:pt x="44" y="97"/>
                    <a:pt x="45" y="96"/>
                  </a:cubicBezTo>
                  <a:close/>
                  <a:moveTo>
                    <a:pt x="60" y="97"/>
                  </a:moveTo>
                  <a:cubicBezTo>
                    <a:pt x="59" y="97"/>
                    <a:pt x="59" y="97"/>
                    <a:pt x="59" y="97"/>
                  </a:cubicBezTo>
                  <a:cubicBezTo>
                    <a:pt x="59" y="97"/>
                    <a:pt x="59" y="97"/>
                    <a:pt x="59" y="97"/>
                  </a:cubicBezTo>
                  <a:cubicBezTo>
                    <a:pt x="58" y="97"/>
                    <a:pt x="58" y="97"/>
                    <a:pt x="58" y="96"/>
                  </a:cubicBezTo>
                  <a:cubicBezTo>
                    <a:pt x="58" y="96"/>
                    <a:pt x="58" y="95"/>
                    <a:pt x="58" y="95"/>
                  </a:cubicBezTo>
                  <a:cubicBezTo>
                    <a:pt x="58" y="95"/>
                    <a:pt x="58" y="95"/>
                    <a:pt x="58" y="95"/>
                  </a:cubicBezTo>
                  <a:cubicBezTo>
                    <a:pt x="58" y="94"/>
                    <a:pt x="57" y="94"/>
                    <a:pt x="56" y="95"/>
                  </a:cubicBezTo>
                  <a:cubicBezTo>
                    <a:pt x="54" y="97"/>
                    <a:pt x="54" y="97"/>
                    <a:pt x="54" y="97"/>
                  </a:cubicBezTo>
                  <a:cubicBezTo>
                    <a:pt x="56" y="99"/>
                    <a:pt x="56" y="99"/>
                    <a:pt x="56" y="99"/>
                  </a:cubicBezTo>
                  <a:cubicBezTo>
                    <a:pt x="56" y="99"/>
                    <a:pt x="56" y="99"/>
                    <a:pt x="56" y="99"/>
                  </a:cubicBezTo>
                  <a:cubicBezTo>
                    <a:pt x="54" y="97"/>
                    <a:pt x="54" y="97"/>
                    <a:pt x="54" y="97"/>
                  </a:cubicBezTo>
                  <a:cubicBezTo>
                    <a:pt x="50" y="103"/>
                    <a:pt x="50" y="103"/>
                    <a:pt x="50" y="103"/>
                  </a:cubicBezTo>
                  <a:cubicBezTo>
                    <a:pt x="49" y="103"/>
                    <a:pt x="49" y="104"/>
                    <a:pt x="50" y="105"/>
                  </a:cubicBezTo>
                  <a:cubicBezTo>
                    <a:pt x="50" y="105"/>
                    <a:pt x="50" y="105"/>
                    <a:pt x="50" y="105"/>
                  </a:cubicBezTo>
                  <a:cubicBezTo>
                    <a:pt x="46" y="102"/>
                    <a:pt x="46" y="102"/>
                    <a:pt x="46" y="102"/>
                  </a:cubicBezTo>
                  <a:cubicBezTo>
                    <a:pt x="46" y="101"/>
                    <a:pt x="46" y="101"/>
                    <a:pt x="46" y="101"/>
                  </a:cubicBezTo>
                  <a:cubicBezTo>
                    <a:pt x="47" y="102"/>
                    <a:pt x="48" y="102"/>
                    <a:pt x="48" y="101"/>
                  </a:cubicBezTo>
                  <a:cubicBezTo>
                    <a:pt x="52" y="96"/>
                    <a:pt x="52" y="96"/>
                    <a:pt x="52" y="96"/>
                  </a:cubicBezTo>
                  <a:cubicBezTo>
                    <a:pt x="51" y="95"/>
                    <a:pt x="51" y="95"/>
                    <a:pt x="51" y="95"/>
                  </a:cubicBezTo>
                  <a:cubicBezTo>
                    <a:pt x="52" y="95"/>
                    <a:pt x="52" y="95"/>
                    <a:pt x="52" y="95"/>
                  </a:cubicBezTo>
                  <a:cubicBezTo>
                    <a:pt x="53" y="96"/>
                    <a:pt x="53" y="96"/>
                    <a:pt x="53" y="96"/>
                  </a:cubicBezTo>
                  <a:cubicBezTo>
                    <a:pt x="53" y="95"/>
                    <a:pt x="53" y="95"/>
                    <a:pt x="53" y="95"/>
                  </a:cubicBezTo>
                  <a:cubicBezTo>
                    <a:pt x="54" y="95"/>
                    <a:pt x="55" y="94"/>
                    <a:pt x="56" y="94"/>
                  </a:cubicBezTo>
                  <a:cubicBezTo>
                    <a:pt x="57" y="94"/>
                    <a:pt x="58" y="94"/>
                    <a:pt x="59" y="95"/>
                  </a:cubicBezTo>
                  <a:cubicBezTo>
                    <a:pt x="59" y="95"/>
                    <a:pt x="60" y="95"/>
                    <a:pt x="60" y="96"/>
                  </a:cubicBezTo>
                  <a:cubicBezTo>
                    <a:pt x="60" y="96"/>
                    <a:pt x="60" y="96"/>
                    <a:pt x="60" y="97"/>
                  </a:cubicBezTo>
                  <a:close/>
                  <a:moveTo>
                    <a:pt x="65" y="111"/>
                  </a:moveTo>
                  <a:cubicBezTo>
                    <a:pt x="64" y="113"/>
                    <a:pt x="63" y="113"/>
                    <a:pt x="62" y="113"/>
                  </a:cubicBezTo>
                  <a:cubicBezTo>
                    <a:pt x="61" y="113"/>
                    <a:pt x="60" y="113"/>
                    <a:pt x="59" y="112"/>
                  </a:cubicBezTo>
                  <a:cubicBezTo>
                    <a:pt x="58" y="112"/>
                    <a:pt x="58" y="111"/>
                    <a:pt x="58" y="111"/>
                  </a:cubicBezTo>
                  <a:cubicBezTo>
                    <a:pt x="57" y="111"/>
                    <a:pt x="57" y="110"/>
                    <a:pt x="57" y="110"/>
                  </a:cubicBezTo>
                  <a:cubicBezTo>
                    <a:pt x="56" y="109"/>
                    <a:pt x="56" y="110"/>
                    <a:pt x="56" y="110"/>
                  </a:cubicBezTo>
                  <a:cubicBezTo>
                    <a:pt x="56" y="109"/>
                    <a:pt x="56" y="109"/>
                    <a:pt x="56" y="109"/>
                  </a:cubicBezTo>
                  <a:cubicBezTo>
                    <a:pt x="58" y="105"/>
                    <a:pt x="58" y="105"/>
                    <a:pt x="58" y="105"/>
                  </a:cubicBezTo>
                  <a:cubicBezTo>
                    <a:pt x="58" y="106"/>
                    <a:pt x="58" y="106"/>
                    <a:pt x="58" y="106"/>
                  </a:cubicBezTo>
                  <a:cubicBezTo>
                    <a:pt x="57" y="108"/>
                    <a:pt x="58" y="110"/>
                    <a:pt x="59" y="111"/>
                  </a:cubicBezTo>
                  <a:cubicBezTo>
                    <a:pt x="60" y="112"/>
                    <a:pt x="60" y="112"/>
                    <a:pt x="61" y="112"/>
                  </a:cubicBezTo>
                  <a:cubicBezTo>
                    <a:pt x="62" y="112"/>
                    <a:pt x="62" y="111"/>
                    <a:pt x="62" y="111"/>
                  </a:cubicBezTo>
                  <a:cubicBezTo>
                    <a:pt x="63" y="110"/>
                    <a:pt x="63" y="109"/>
                    <a:pt x="62" y="107"/>
                  </a:cubicBezTo>
                  <a:cubicBezTo>
                    <a:pt x="62" y="105"/>
                    <a:pt x="62" y="105"/>
                    <a:pt x="62" y="105"/>
                  </a:cubicBezTo>
                  <a:cubicBezTo>
                    <a:pt x="61" y="104"/>
                    <a:pt x="61" y="102"/>
                    <a:pt x="62" y="101"/>
                  </a:cubicBezTo>
                  <a:cubicBezTo>
                    <a:pt x="62" y="100"/>
                    <a:pt x="63" y="100"/>
                    <a:pt x="64" y="99"/>
                  </a:cubicBezTo>
                  <a:cubicBezTo>
                    <a:pt x="65" y="99"/>
                    <a:pt x="66" y="99"/>
                    <a:pt x="67" y="100"/>
                  </a:cubicBezTo>
                  <a:cubicBezTo>
                    <a:pt x="67" y="101"/>
                    <a:pt x="68" y="101"/>
                    <a:pt x="68" y="101"/>
                  </a:cubicBezTo>
                  <a:cubicBezTo>
                    <a:pt x="68" y="102"/>
                    <a:pt x="68" y="102"/>
                    <a:pt x="69" y="102"/>
                  </a:cubicBezTo>
                  <a:cubicBezTo>
                    <a:pt x="69" y="102"/>
                    <a:pt x="69" y="102"/>
                    <a:pt x="70" y="102"/>
                  </a:cubicBezTo>
                  <a:cubicBezTo>
                    <a:pt x="70" y="103"/>
                    <a:pt x="70" y="103"/>
                    <a:pt x="70" y="103"/>
                  </a:cubicBezTo>
                  <a:cubicBezTo>
                    <a:pt x="68" y="107"/>
                    <a:pt x="68" y="107"/>
                    <a:pt x="68" y="107"/>
                  </a:cubicBezTo>
                  <a:cubicBezTo>
                    <a:pt x="67" y="106"/>
                    <a:pt x="67" y="106"/>
                    <a:pt x="67" y="106"/>
                  </a:cubicBezTo>
                  <a:cubicBezTo>
                    <a:pt x="68" y="104"/>
                    <a:pt x="68" y="102"/>
                    <a:pt x="66" y="101"/>
                  </a:cubicBezTo>
                  <a:cubicBezTo>
                    <a:pt x="66" y="101"/>
                    <a:pt x="65" y="101"/>
                    <a:pt x="64" y="101"/>
                  </a:cubicBezTo>
                  <a:cubicBezTo>
                    <a:pt x="64" y="101"/>
                    <a:pt x="64" y="101"/>
                    <a:pt x="63" y="101"/>
                  </a:cubicBezTo>
                  <a:cubicBezTo>
                    <a:pt x="63" y="102"/>
                    <a:pt x="63" y="102"/>
                    <a:pt x="63" y="103"/>
                  </a:cubicBezTo>
                  <a:cubicBezTo>
                    <a:pt x="63" y="103"/>
                    <a:pt x="63" y="104"/>
                    <a:pt x="64" y="105"/>
                  </a:cubicBezTo>
                  <a:cubicBezTo>
                    <a:pt x="64" y="107"/>
                    <a:pt x="64" y="107"/>
                    <a:pt x="64" y="107"/>
                  </a:cubicBezTo>
                  <a:cubicBezTo>
                    <a:pt x="66" y="109"/>
                    <a:pt x="66" y="111"/>
                    <a:pt x="65" y="111"/>
                  </a:cubicBezTo>
                  <a:close/>
                  <a:moveTo>
                    <a:pt x="74" y="117"/>
                  </a:moveTo>
                  <a:cubicBezTo>
                    <a:pt x="73" y="118"/>
                    <a:pt x="72" y="119"/>
                    <a:pt x="71" y="119"/>
                  </a:cubicBezTo>
                  <a:cubicBezTo>
                    <a:pt x="70" y="119"/>
                    <a:pt x="69" y="119"/>
                    <a:pt x="68" y="118"/>
                  </a:cubicBezTo>
                  <a:cubicBezTo>
                    <a:pt x="68" y="118"/>
                    <a:pt x="67" y="117"/>
                    <a:pt x="67" y="116"/>
                  </a:cubicBezTo>
                  <a:cubicBezTo>
                    <a:pt x="66" y="115"/>
                    <a:pt x="67" y="113"/>
                    <a:pt x="68" y="112"/>
                  </a:cubicBezTo>
                  <a:cubicBezTo>
                    <a:pt x="68" y="111"/>
                    <a:pt x="69" y="110"/>
                    <a:pt x="70" y="110"/>
                  </a:cubicBezTo>
                  <a:cubicBezTo>
                    <a:pt x="72" y="109"/>
                    <a:pt x="73" y="109"/>
                    <a:pt x="74" y="110"/>
                  </a:cubicBezTo>
                  <a:cubicBezTo>
                    <a:pt x="75" y="111"/>
                    <a:pt x="75" y="111"/>
                    <a:pt x="76" y="112"/>
                  </a:cubicBezTo>
                  <a:cubicBezTo>
                    <a:pt x="76" y="113"/>
                    <a:pt x="76" y="113"/>
                    <a:pt x="76" y="113"/>
                  </a:cubicBezTo>
                  <a:cubicBezTo>
                    <a:pt x="76" y="114"/>
                    <a:pt x="75" y="114"/>
                    <a:pt x="75" y="114"/>
                  </a:cubicBezTo>
                  <a:cubicBezTo>
                    <a:pt x="75" y="114"/>
                    <a:pt x="75" y="114"/>
                    <a:pt x="74" y="114"/>
                  </a:cubicBezTo>
                  <a:cubicBezTo>
                    <a:pt x="74" y="114"/>
                    <a:pt x="74" y="113"/>
                    <a:pt x="74" y="113"/>
                  </a:cubicBezTo>
                  <a:cubicBezTo>
                    <a:pt x="74" y="113"/>
                    <a:pt x="74" y="113"/>
                    <a:pt x="74" y="113"/>
                  </a:cubicBezTo>
                  <a:cubicBezTo>
                    <a:pt x="74" y="112"/>
                    <a:pt x="74" y="112"/>
                    <a:pt x="74" y="111"/>
                  </a:cubicBezTo>
                  <a:cubicBezTo>
                    <a:pt x="74" y="111"/>
                    <a:pt x="74" y="111"/>
                    <a:pt x="73" y="111"/>
                  </a:cubicBezTo>
                  <a:cubicBezTo>
                    <a:pt x="72" y="110"/>
                    <a:pt x="72" y="110"/>
                    <a:pt x="70" y="111"/>
                  </a:cubicBezTo>
                  <a:cubicBezTo>
                    <a:pt x="70" y="111"/>
                    <a:pt x="69" y="111"/>
                    <a:pt x="69" y="112"/>
                  </a:cubicBezTo>
                  <a:cubicBezTo>
                    <a:pt x="68" y="113"/>
                    <a:pt x="68" y="114"/>
                    <a:pt x="68" y="115"/>
                  </a:cubicBezTo>
                  <a:cubicBezTo>
                    <a:pt x="68" y="116"/>
                    <a:pt x="68" y="117"/>
                    <a:pt x="69" y="117"/>
                  </a:cubicBezTo>
                  <a:cubicBezTo>
                    <a:pt x="71" y="118"/>
                    <a:pt x="72" y="118"/>
                    <a:pt x="74" y="117"/>
                  </a:cubicBezTo>
                  <a:cubicBezTo>
                    <a:pt x="74" y="117"/>
                    <a:pt x="74" y="117"/>
                    <a:pt x="74" y="117"/>
                  </a:cubicBezTo>
                  <a:close/>
                  <a:moveTo>
                    <a:pt x="83" y="111"/>
                  </a:moveTo>
                  <a:cubicBezTo>
                    <a:pt x="83" y="111"/>
                    <a:pt x="82" y="111"/>
                    <a:pt x="82" y="111"/>
                  </a:cubicBezTo>
                  <a:cubicBezTo>
                    <a:pt x="82" y="111"/>
                    <a:pt x="82" y="111"/>
                    <a:pt x="81" y="111"/>
                  </a:cubicBezTo>
                  <a:cubicBezTo>
                    <a:pt x="81" y="111"/>
                    <a:pt x="81" y="111"/>
                    <a:pt x="81" y="111"/>
                  </a:cubicBezTo>
                  <a:cubicBezTo>
                    <a:pt x="81" y="110"/>
                    <a:pt x="81" y="110"/>
                    <a:pt x="81" y="110"/>
                  </a:cubicBezTo>
                  <a:cubicBezTo>
                    <a:pt x="81" y="109"/>
                    <a:pt x="81" y="109"/>
                    <a:pt x="82" y="109"/>
                  </a:cubicBezTo>
                  <a:cubicBezTo>
                    <a:pt x="82" y="109"/>
                    <a:pt x="82" y="109"/>
                    <a:pt x="82" y="109"/>
                  </a:cubicBezTo>
                  <a:cubicBezTo>
                    <a:pt x="83" y="109"/>
                    <a:pt x="83" y="110"/>
                    <a:pt x="83" y="110"/>
                  </a:cubicBezTo>
                  <a:cubicBezTo>
                    <a:pt x="83" y="111"/>
                    <a:pt x="83" y="111"/>
                    <a:pt x="83" y="111"/>
                  </a:cubicBezTo>
                  <a:close/>
                  <a:moveTo>
                    <a:pt x="78" y="123"/>
                  </a:moveTo>
                  <a:cubicBezTo>
                    <a:pt x="74" y="121"/>
                    <a:pt x="74" y="121"/>
                    <a:pt x="74" y="121"/>
                  </a:cubicBezTo>
                  <a:cubicBezTo>
                    <a:pt x="74" y="121"/>
                    <a:pt x="74" y="121"/>
                    <a:pt x="74" y="121"/>
                  </a:cubicBezTo>
                  <a:cubicBezTo>
                    <a:pt x="75" y="121"/>
                    <a:pt x="76" y="121"/>
                    <a:pt x="76" y="120"/>
                  </a:cubicBezTo>
                  <a:cubicBezTo>
                    <a:pt x="78" y="115"/>
                    <a:pt x="78" y="115"/>
                    <a:pt x="78" y="115"/>
                  </a:cubicBezTo>
                  <a:cubicBezTo>
                    <a:pt x="79" y="115"/>
                    <a:pt x="79" y="114"/>
                    <a:pt x="78" y="114"/>
                  </a:cubicBezTo>
                  <a:cubicBezTo>
                    <a:pt x="78" y="114"/>
                    <a:pt x="78" y="114"/>
                    <a:pt x="78" y="114"/>
                  </a:cubicBezTo>
                  <a:cubicBezTo>
                    <a:pt x="78" y="113"/>
                    <a:pt x="78" y="113"/>
                    <a:pt x="78" y="113"/>
                  </a:cubicBezTo>
                  <a:cubicBezTo>
                    <a:pt x="81" y="114"/>
                    <a:pt x="81" y="114"/>
                    <a:pt x="81" y="114"/>
                  </a:cubicBezTo>
                  <a:cubicBezTo>
                    <a:pt x="78" y="121"/>
                    <a:pt x="78" y="121"/>
                    <a:pt x="78" y="121"/>
                  </a:cubicBezTo>
                  <a:cubicBezTo>
                    <a:pt x="77" y="122"/>
                    <a:pt x="78" y="123"/>
                    <a:pt x="78" y="123"/>
                  </a:cubicBezTo>
                  <a:cubicBezTo>
                    <a:pt x="78" y="123"/>
                    <a:pt x="78" y="123"/>
                    <a:pt x="78" y="123"/>
                  </a:cubicBezTo>
                  <a:close/>
                  <a:moveTo>
                    <a:pt x="89" y="124"/>
                  </a:moveTo>
                  <a:cubicBezTo>
                    <a:pt x="88" y="125"/>
                    <a:pt x="87" y="125"/>
                    <a:pt x="86" y="126"/>
                  </a:cubicBezTo>
                  <a:cubicBezTo>
                    <a:pt x="85" y="126"/>
                    <a:pt x="84" y="126"/>
                    <a:pt x="84" y="126"/>
                  </a:cubicBezTo>
                  <a:cubicBezTo>
                    <a:pt x="82" y="125"/>
                    <a:pt x="82" y="125"/>
                    <a:pt x="82" y="124"/>
                  </a:cubicBezTo>
                  <a:cubicBezTo>
                    <a:pt x="81" y="123"/>
                    <a:pt x="81" y="121"/>
                    <a:pt x="82" y="120"/>
                  </a:cubicBezTo>
                  <a:cubicBezTo>
                    <a:pt x="82" y="119"/>
                    <a:pt x="83" y="118"/>
                    <a:pt x="84" y="117"/>
                  </a:cubicBezTo>
                  <a:cubicBezTo>
                    <a:pt x="85" y="117"/>
                    <a:pt x="86" y="117"/>
                    <a:pt x="87" y="117"/>
                  </a:cubicBezTo>
                  <a:cubicBezTo>
                    <a:pt x="88" y="118"/>
                    <a:pt x="89" y="119"/>
                    <a:pt x="89" y="119"/>
                  </a:cubicBezTo>
                  <a:cubicBezTo>
                    <a:pt x="90" y="120"/>
                    <a:pt x="90" y="121"/>
                    <a:pt x="89" y="122"/>
                  </a:cubicBezTo>
                  <a:cubicBezTo>
                    <a:pt x="83" y="119"/>
                    <a:pt x="83" y="119"/>
                    <a:pt x="83" y="119"/>
                  </a:cubicBezTo>
                  <a:cubicBezTo>
                    <a:pt x="83" y="121"/>
                    <a:pt x="83" y="122"/>
                    <a:pt x="83" y="123"/>
                  </a:cubicBezTo>
                  <a:cubicBezTo>
                    <a:pt x="83" y="124"/>
                    <a:pt x="84" y="124"/>
                    <a:pt x="84" y="125"/>
                  </a:cubicBezTo>
                  <a:cubicBezTo>
                    <a:pt x="85" y="125"/>
                    <a:pt x="86" y="125"/>
                    <a:pt x="86" y="125"/>
                  </a:cubicBezTo>
                  <a:cubicBezTo>
                    <a:pt x="88" y="125"/>
                    <a:pt x="88" y="124"/>
                    <a:pt x="89" y="124"/>
                  </a:cubicBezTo>
                  <a:cubicBezTo>
                    <a:pt x="89" y="124"/>
                    <a:pt x="89" y="124"/>
                    <a:pt x="89" y="124"/>
                  </a:cubicBezTo>
                  <a:close/>
                  <a:moveTo>
                    <a:pt x="88" y="120"/>
                  </a:moveTo>
                  <a:cubicBezTo>
                    <a:pt x="88" y="119"/>
                    <a:pt x="88" y="118"/>
                    <a:pt x="87" y="117"/>
                  </a:cubicBezTo>
                  <a:cubicBezTo>
                    <a:pt x="86" y="117"/>
                    <a:pt x="84" y="117"/>
                    <a:pt x="84" y="119"/>
                  </a:cubicBezTo>
                  <a:cubicBezTo>
                    <a:pt x="88" y="120"/>
                    <a:pt x="88" y="120"/>
                    <a:pt x="88" y="120"/>
                  </a:cubicBezTo>
                  <a:close/>
                  <a:moveTo>
                    <a:pt x="98" y="131"/>
                  </a:moveTo>
                  <a:cubicBezTo>
                    <a:pt x="94" y="129"/>
                    <a:pt x="94" y="129"/>
                    <a:pt x="94" y="129"/>
                  </a:cubicBezTo>
                  <a:cubicBezTo>
                    <a:pt x="94" y="129"/>
                    <a:pt x="94" y="129"/>
                    <a:pt x="94" y="129"/>
                  </a:cubicBezTo>
                  <a:cubicBezTo>
                    <a:pt x="95" y="129"/>
                    <a:pt x="96" y="129"/>
                    <a:pt x="96" y="128"/>
                  </a:cubicBezTo>
                  <a:cubicBezTo>
                    <a:pt x="98" y="123"/>
                    <a:pt x="98" y="123"/>
                    <a:pt x="98" y="123"/>
                  </a:cubicBezTo>
                  <a:cubicBezTo>
                    <a:pt x="98" y="123"/>
                    <a:pt x="98" y="123"/>
                    <a:pt x="98" y="122"/>
                  </a:cubicBezTo>
                  <a:cubicBezTo>
                    <a:pt x="98" y="122"/>
                    <a:pt x="97" y="122"/>
                    <a:pt x="97" y="121"/>
                  </a:cubicBezTo>
                  <a:cubicBezTo>
                    <a:pt x="96" y="121"/>
                    <a:pt x="95" y="121"/>
                    <a:pt x="94" y="122"/>
                  </a:cubicBezTo>
                  <a:cubicBezTo>
                    <a:pt x="93" y="127"/>
                    <a:pt x="93" y="127"/>
                    <a:pt x="93" y="127"/>
                  </a:cubicBezTo>
                  <a:cubicBezTo>
                    <a:pt x="92" y="128"/>
                    <a:pt x="93" y="129"/>
                    <a:pt x="94" y="129"/>
                  </a:cubicBezTo>
                  <a:cubicBezTo>
                    <a:pt x="94" y="129"/>
                    <a:pt x="94" y="129"/>
                    <a:pt x="94" y="129"/>
                  </a:cubicBezTo>
                  <a:cubicBezTo>
                    <a:pt x="90" y="128"/>
                    <a:pt x="90" y="128"/>
                    <a:pt x="90" y="128"/>
                  </a:cubicBezTo>
                  <a:cubicBezTo>
                    <a:pt x="90" y="127"/>
                    <a:pt x="90" y="127"/>
                    <a:pt x="90" y="127"/>
                  </a:cubicBezTo>
                  <a:cubicBezTo>
                    <a:pt x="90" y="128"/>
                    <a:pt x="91" y="127"/>
                    <a:pt x="91" y="127"/>
                  </a:cubicBezTo>
                  <a:cubicBezTo>
                    <a:pt x="93" y="121"/>
                    <a:pt x="93" y="121"/>
                    <a:pt x="93" y="121"/>
                  </a:cubicBezTo>
                  <a:cubicBezTo>
                    <a:pt x="93" y="121"/>
                    <a:pt x="93" y="121"/>
                    <a:pt x="93" y="121"/>
                  </a:cubicBezTo>
                  <a:cubicBezTo>
                    <a:pt x="93" y="121"/>
                    <a:pt x="93" y="120"/>
                    <a:pt x="92" y="120"/>
                  </a:cubicBezTo>
                  <a:cubicBezTo>
                    <a:pt x="92" y="120"/>
                    <a:pt x="92" y="120"/>
                    <a:pt x="92" y="120"/>
                  </a:cubicBezTo>
                  <a:cubicBezTo>
                    <a:pt x="96" y="120"/>
                    <a:pt x="96" y="120"/>
                    <a:pt x="96" y="120"/>
                  </a:cubicBezTo>
                  <a:cubicBezTo>
                    <a:pt x="95" y="121"/>
                    <a:pt x="95" y="121"/>
                    <a:pt x="95" y="121"/>
                  </a:cubicBezTo>
                  <a:cubicBezTo>
                    <a:pt x="96" y="121"/>
                    <a:pt x="98" y="121"/>
                    <a:pt x="99" y="121"/>
                  </a:cubicBezTo>
                  <a:cubicBezTo>
                    <a:pt x="100" y="121"/>
                    <a:pt x="101" y="123"/>
                    <a:pt x="100" y="125"/>
                  </a:cubicBezTo>
                  <a:cubicBezTo>
                    <a:pt x="98" y="129"/>
                    <a:pt x="98" y="129"/>
                    <a:pt x="98" y="129"/>
                  </a:cubicBezTo>
                  <a:cubicBezTo>
                    <a:pt x="98" y="130"/>
                    <a:pt x="98" y="131"/>
                    <a:pt x="98" y="131"/>
                  </a:cubicBezTo>
                  <a:cubicBezTo>
                    <a:pt x="98" y="131"/>
                    <a:pt x="98" y="131"/>
                    <a:pt x="98" y="131"/>
                  </a:cubicBezTo>
                  <a:close/>
                  <a:moveTo>
                    <a:pt x="109" y="130"/>
                  </a:moveTo>
                  <a:cubicBezTo>
                    <a:pt x="108" y="131"/>
                    <a:pt x="107" y="132"/>
                    <a:pt x="107" y="132"/>
                  </a:cubicBezTo>
                  <a:cubicBezTo>
                    <a:pt x="106" y="133"/>
                    <a:pt x="105" y="133"/>
                    <a:pt x="104" y="133"/>
                  </a:cubicBezTo>
                  <a:cubicBezTo>
                    <a:pt x="103" y="132"/>
                    <a:pt x="102" y="132"/>
                    <a:pt x="102" y="131"/>
                  </a:cubicBezTo>
                  <a:cubicBezTo>
                    <a:pt x="101" y="129"/>
                    <a:pt x="101" y="128"/>
                    <a:pt x="101" y="127"/>
                  </a:cubicBezTo>
                  <a:cubicBezTo>
                    <a:pt x="102" y="126"/>
                    <a:pt x="102" y="125"/>
                    <a:pt x="103" y="124"/>
                  </a:cubicBezTo>
                  <a:cubicBezTo>
                    <a:pt x="104" y="123"/>
                    <a:pt x="106" y="123"/>
                    <a:pt x="107" y="123"/>
                  </a:cubicBezTo>
                  <a:cubicBezTo>
                    <a:pt x="108" y="123"/>
                    <a:pt x="108" y="123"/>
                    <a:pt x="109" y="124"/>
                  </a:cubicBezTo>
                  <a:cubicBezTo>
                    <a:pt x="109" y="125"/>
                    <a:pt x="110" y="125"/>
                    <a:pt x="109" y="126"/>
                  </a:cubicBezTo>
                  <a:cubicBezTo>
                    <a:pt x="109" y="126"/>
                    <a:pt x="109" y="126"/>
                    <a:pt x="109" y="126"/>
                  </a:cubicBezTo>
                  <a:cubicBezTo>
                    <a:pt x="108" y="126"/>
                    <a:pt x="108" y="126"/>
                    <a:pt x="108" y="126"/>
                  </a:cubicBezTo>
                  <a:cubicBezTo>
                    <a:pt x="108" y="126"/>
                    <a:pt x="108" y="126"/>
                    <a:pt x="108" y="126"/>
                  </a:cubicBezTo>
                  <a:cubicBezTo>
                    <a:pt x="108" y="125"/>
                    <a:pt x="108" y="125"/>
                    <a:pt x="108" y="125"/>
                  </a:cubicBezTo>
                  <a:cubicBezTo>
                    <a:pt x="108" y="125"/>
                    <a:pt x="108" y="124"/>
                    <a:pt x="108" y="124"/>
                  </a:cubicBezTo>
                  <a:cubicBezTo>
                    <a:pt x="107" y="123"/>
                    <a:pt x="107" y="123"/>
                    <a:pt x="107" y="123"/>
                  </a:cubicBezTo>
                  <a:cubicBezTo>
                    <a:pt x="106" y="123"/>
                    <a:pt x="105" y="123"/>
                    <a:pt x="104" y="124"/>
                  </a:cubicBezTo>
                  <a:cubicBezTo>
                    <a:pt x="104" y="124"/>
                    <a:pt x="104" y="125"/>
                    <a:pt x="103" y="126"/>
                  </a:cubicBezTo>
                  <a:cubicBezTo>
                    <a:pt x="103" y="127"/>
                    <a:pt x="103" y="128"/>
                    <a:pt x="104" y="129"/>
                  </a:cubicBezTo>
                  <a:cubicBezTo>
                    <a:pt x="104" y="129"/>
                    <a:pt x="105" y="130"/>
                    <a:pt x="106" y="130"/>
                  </a:cubicBezTo>
                  <a:cubicBezTo>
                    <a:pt x="106" y="131"/>
                    <a:pt x="107" y="131"/>
                    <a:pt x="109" y="130"/>
                  </a:cubicBezTo>
                  <a:cubicBezTo>
                    <a:pt x="109" y="130"/>
                    <a:pt x="109" y="130"/>
                    <a:pt x="109" y="130"/>
                  </a:cubicBezTo>
                  <a:close/>
                  <a:moveTo>
                    <a:pt x="119" y="132"/>
                  </a:moveTo>
                  <a:cubicBezTo>
                    <a:pt x="118" y="133"/>
                    <a:pt x="118" y="133"/>
                    <a:pt x="117" y="134"/>
                  </a:cubicBezTo>
                  <a:cubicBezTo>
                    <a:pt x="116" y="134"/>
                    <a:pt x="115" y="135"/>
                    <a:pt x="114" y="134"/>
                  </a:cubicBezTo>
                  <a:cubicBezTo>
                    <a:pt x="113" y="134"/>
                    <a:pt x="112" y="133"/>
                    <a:pt x="112" y="133"/>
                  </a:cubicBezTo>
                  <a:cubicBezTo>
                    <a:pt x="111" y="131"/>
                    <a:pt x="111" y="130"/>
                    <a:pt x="111" y="129"/>
                  </a:cubicBezTo>
                  <a:cubicBezTo>
                    <a:pt x="112" y="128"/>
                    <a:pt x="112" y="127"/>
                    <a:pt x="113" y="126"/>
                  </a:cubicBezTo>
                  <a:cubicBezTo>
                    <a:pt x="114" y="125"/>
                    <a:pt x="115" y="125"/>
                    <a:pt x="116" y="125"/>
                  </a:cubicBezTo>
                  <a:cubicBezTo>
                    <a:pt x="118" y="125"/>
                    <a:pt x="118" y="126"/>
                    <a:pt x="119" y="127"/>
                  </a:cubicBezTo>
                  <a:cubicBezTo>
                    <a:pt x="119" y="127"/>
                    <a:pt x="120" y="128"/>
                    <a:pt x="119" y="129"/>
                  </a:cubicBezTo>
                  <a:cubicBezTo>
                    <a:pt x="113" y="128"/>
                    <a:pt x="113" y="128"/>
                    <a:pt x="113" y="128"/>
                  </a:cubicBezTo>
                  <a:cubicBezTo>
                    <a:pt x="112" y="129"/>
                    <a:pt x="113" y="131"/>
                    <a:pt x="113" y="131"/>
                  </a:cubicBezTo>
                  <a:cubicBezTo>
                    <a:pt x="114" y="132"/>
                    <a:pt x="114" y="133"/>
                    <a:pt x="115" y="133"/>
                  </a:cubicBezTo>
                  <a:cubicBezTo>
                    <a:pt x="116" y="133"/>
                    <a:pt x="116" y="133"/>
                    <a:pt x="117" y="133"/>
                  </a:cubicBezTo>
                  <a:cubicBezTo>
                    <a:pt x="118" y="133"/>
                    <a:pt x="118" y="132"/>
                    <a:pt x="119" y="132"/>
                  </a:cubicBezTo>
                  <a:cubicBezTo>
                    <a:pt x="119" y="132"/>
                    <a:pt x="119" y="132"/>
                    <a:pt x="119" y="132"/>
                  </a:cubicBezTo>
                  <a:close/>
                  <a:moveTo>
                    <a:pt x="117" y="129"/>
                  </a:moveTo>
                  <a:cubicBezTo>
                    <a:pt x="117" y="127"/>
                    <a:pt x="116" y="126"/>
                    <a:pt x="115" y="126"/>
                  </a:cubicBezTo>
                  <a:cubicBezTo>
                    <a:pt x="114" y="125"/>
                    <a:pt x="113" y="126"/>
                    <a:pt x="112" y="128"/>
                  </a:cubicBezTo>
                  <a:cubicBezTo>
                    <a:pt x="117" y="129"/>
                    <a:pt x="117" y="129"/>
                    <a:pt x="117" y="129"/>
                  </a:cubicBezTo>
                  <a:close/>
                  <a:moveTo>
                    <a:pt x="133" y="135"/>
                  </a:moveTo>
                  <a:cubicBezTo>
                    <a:pt x="132" y="136"/>
                    <a:pt x="132" y="136"/>
                    <a:pt x="132" y="136"/>
                  </a:cubicBezTo>
                  <a:cubicBezTo>
                    <a:pt x="132" y="137"/>
                    <a:pt x="131" y="137"/>
                    <a:pt x="131" y="137"/>
                  </a:cubicBezTo>
                  <a:cubicBezTo>
                    <a:pt x="130" y="137"/>
                    <a:pt x="130" y="136"/>
                    <a:pt x="130" y="135"/>
                  </a:cubicBezTo>
                  <a:cubicBezTo>
                    <a:pt x="130" y="135"/>
                    <a:pt x="129" y="136"/>
                    <a:pt x="128" y="136"/>
                  </a:cubicBezTo>
                  <a:cubicBezTo>
                    <a:pt x="128" y="136"/>
                    <a:pt x="127" y="136"/>
                    <a:pt x="127" y="136"/>
                  </a:cubicBezTo>
                  <a:cubicBezTo>
                    <a:pt x="126" y="136"/>
                    <a:pt x="126" y="136"/>
                    <a:pt x="125" y="135"/>
                  </a:cubicBezTo>
                  <a:cubicBezTo>
                    <a:pt x="125" y="135"/>
                    <a:pt x="125" y="135"/>
                    <a:pt x="125" y="134"/>
                  </a:cubicBezTo>
                  <a:cubicBezTo>
                    <a:pt x="125" y="133"/>
                    <a:pt x="126" y="132"/>
                    <a:pt x="127" y="131"/>
                  </a:cubicBezTo>
                  <a:cubicBezTo>
                    <a:pt x="128" y="131"/>
                    <a:pt x="129" y="130"/>
                    <a:pt x="130" y="130"/>
                  </a:cubicBezTo>
                  <a:cubicBezTo>
                    <a:pt x="130" y="129"/>
                    <a:pt x="130" y="129"/>
                    <a:pt x="130" y="129"/>
                  </a:cubicBezTo>
                  <a:cubicBezTo>
                    <a:pt x="130" y="128"/>
                    <a:pt x="130" y="127"/>
                    <a:pt x="129" y="127"/>
                  </a:cubicBezTo>
                  <a:cubicBezTo>
                    <a:pt x="128" y="127"/>
                    <a:pt x="128" y="127"/>
                    <a:pt x="128" y="128"/>
                  </a:cubicBezTo>
                  <a:cubicBezTo>
                    <a:pt x="128" y="128"/>
                    <a:pt x="128" y="128"/>
                    <a:pt x="128" y="128"/>
                  </a:cubicBezTo>
                  <a:cubicBezTo>
                    <a:pt x="128" y="129"/>
                    <a:pt x="128" y="129"/>
                    <a:pt x="128" y="129"/>
                  </a:cubicBezTo>
                  <a:cubicBezTo>
                    <a:pt x="128" y="129"/>
                    <a:pt x="128" y="129"/>
                    <a:pt x="127" y="129"/>
                  </a:cubicBezTo>
                  <a:cubicBezTo>
                    <a:pt x="127" y="130"/>
                    <a:pt x="127" y="130"/>
                    <a:pt x="126" y="130"/>
                  </a:cubicBezTo>
                  <a:cubicBezTo>
                    <a:pt x="126" y="130"/>
                    <a:pt x="126" y="130"/>
                    <a:pt x="126" y="129"/>
                  </a:cubicBezTo>
                  <a:cubicBezTo>
                    <a:pt x="125" y="129"/>
                    <a:pt x="125" y="129"/>
                    <a:pt x="126" y="129"/>
                  </a:cubicBezTo>
                  <a:cubicBezTo>
                    <a:pt x="126" y="128"/>
                    <a:pt x="126" y="128"/>
                    <a:pt x="127" y="127"/>
                  </a:cubicBezTo>
                  <a:cubicBezTo>
                    <a:pt x="128" y="127"/>
                    <a:pt x="128" y="127"/>
                    <a:pt x="129" y="127"/>
                  </a:cubicBezTo>
                  <a:cubicBezTo>
                    <a:pt x="130" y="127"/>
                    <a:pt x="131" y="127"/>
                    <a:pt x="132" y="128"/>
                  </a:cubicBezTo>
                  <a:cubicBezTo>
                    <a:pt x="132" y="128"/>
                    <a:pt x="132" y="129"/>
                    <a:pt x="132" y="130"/>
                  </a:cubicBezTo>
                  <a:cubicBezTo>
                    <a:pt x="132" y="135"/>
                    <a:pt x="132" y="135"/>
                    <a:pt x="132" y="135"/>
                  </a:cubicBezTo>
                  <a:cubicBezTo>
                    <a:pt x="132" y="135"/>
                    <a:pt x="132" y="135"/>
                    <a:pt x="132" y="135"/>
                  </a:cubicBezTo>
                  <a:cubicBezTo>
                    <a:pt x="132" y="135"/>
                    <a:pt x="132" y="135"/>
                    <a:pt x="133" y="135"/>
                  </a:cubicBezTo>
                  <a:cubicBezTo>
                    <a:pt x="133" y="135"/>
                    <a:pt x="133" y="135"/>
                    <a:pt x="133" y="135"/>
                  </a:cubicBezTo>
                  <a:close/>
                  <a:moveTo>
                    <a:pt x="130" y="134"/>
                  </a:moveTo>
                  <a:cubicBezTo>
                    <a:pt x="130" y="131"/>
                    <a:pt x="130" y="131"/>
                    <a:pt x="130" y="131"/>
                  </a:cubicBezTo>
                  <a:cubicBezTo>
                    <a:pt x="129" y="131"/>
                    <a:pt x="128" y="131"/>
                    <a:pt x="128" y="131"/>
                  </a:cubicBezTo>
                  <a:cubicBezTo>
                    <a:pt x="127" y="132"/>
                    <a:pt x="126" y="132"/>
                    <a:pt x="126" y="133"/>
                  </a:cubicBezTo>
                  <a:cubicBezTo>
                    <a:pt x="126" y="134"/>
                    <a:pt x="127" y="135"/>
                    <a:pt x="128" y="135"/>
                  </a:cubicBezTo>
                  <a:cubicBezTo>
                    <a:pt x="128" y="135"/>
                    <a:pt x="129" y="135"/>
                    <a:pt x="130" y="134"/>
                  </a:cubicBezTo>
                  <a:close/>
                  <a:moveTo>
                    <a:pt x="144" y="136"/>
                  </a:moveTo>
                  <a:cubicBezTo>
                    <a:pt x="140" y="136"/>
                    <a:pt x="140" y="136"/>
                    <a:pt x="140" y="136"/>
                  </a:cubicBezTo>
                  <a:cubicBezTo>
                    <a:pt x="140" y="136"/>
                    <a:pt x="140" y="136"/>
                    <a:pt x="140" y="136"/>
                  </a:cubicBezTo>
                  <a:cubicBezTo>
                    <a:pt x="140" y="136"/>
                    <a:pt x="141" y="135"/>
                    <a:pt x="141" y="135"/>
                  </a:cubicBezTo>
                  <a:cubicBezTo>
                    <a:pt x="141" y="129"/>
                    <a:pt x="141" y="129"/>
                    <a:pt x="141" y="129"/>
                  </a:cubicBezTo>
                  <a:cubicBezTo>
                    <a:pt x="141" y="129"/>
                    <a:pt x="141" y="129"/>
                    <a:pt x="140" y="128"/>
                  </a:cubicBezTo>
                  <a:cubicBezTo>
                    <a:pt x="140" y="128"/>
                    <a:pt x="140" y="128"/>
                    <a:pt x="139" y="128"/>
                  </a:cubicBezTo>
                  <a:cubicBezTo>
                    <a:pt x="138" y="128"/>
                    <a:pt x="138" y="128"/>
                    <a:pt x="137" y="129"/>
                  </a:cubicBezTo>
                  <a:cubicBezTo>
                    <a:pt x="137" y="135"/>
                    <a:pt x="137" y="135"/>
                    <a:pt x="137" y="135"/>
                  </a:cubicBezTo>
                  <a:cubicBezTo>
                    <a:pt x="137" y="135"/>
                    <a:pt x="137" y="136"/>
                    <a:pt x="138" y="136"/>
                  </a:cubicBezTo>
                  <a:cubicBezTo>
                    <a:pt x="138" y="136"/>
                    <a:pt x="138" y="136"/>
                    <a:pt x="138" y="136"/>
                  </a:cubicBezTo>
                  <a:cubicBezTo>
                    <a:pt x="134" y="136"/>
                    <a:pt x="134" y="136"/>
                    <a:pt x="134" y="136"/>
                  </a:cubicBezTo>
                  <a:cubicBezTo>
                    <a:pt x="134" y="136"/>
                    <a:pt x="134" y="136"/>
                    <a:pt x="134" y="136"/>
                  </a:cubicBezTo>
                  <a:cubicBezTo>
                    <a:pt x="134" y="136"/>
                    <a:pt x="135" y="135"/>
                    <a:pt x="135" y="135"/>
                  </a:cubicBezTo>
                  <a:cubicBezTo>
                    <a:pt x="135" y="129"/>
                    <a:pt x="135" y="129"/>
                    <a:pt x="135" y="129"/>
                  </a:cubicBezTo>
                  <a:cubicBezTo>
                    <a:pt x="135" y="129"/>
                    <a:pt x="135" y="128"/>
                    <a:pt x="134" y="128"/>
                  </a:cubicBezTo>
                  <a:cubicBezTo>
                    <a:pt x="134" y="128"/>
                    <a:pt x="134" y="128"/>
                    <a:pt x="133" y="128"/>
                  </a:cubicBezTo>
                  <a:cubicBezTo>
                    <a:pt x="133" y="128"/>
                    <a:pt x="133" y="128"/>
                    <a:pt x="133" y="128"/>
                  </a:cubicBezTo>
                  <a:cubicBezTo>
                    <a:pt x="136" y="127"/>
                    <a:pt x="136" y="127"/>
                    <a:pt x="136" y="127"/>
                  </a:cubicBezTo>
                  <a:cubicBezTo>
                    <a:pt x="136" y="128"/>
                    <a:pt x="136" y="128"/>
                    <a:pt x="136" y="128"/>
                  </a:cubicBezTo>
                  <a:cubicBezTo>
                    <a:pt x="137" y="127"/>
                    <a:pt x="138" y="127"/>
                    <a:pt x="140" y="127"/>
                  </a:cubicBezTo>
                  <a:cubicBezTo>
                    <a:pt x="141" y="127"/>
                    <a:pt x="142" y="127"/>
                    <a:pt x="142" y="130"/>
                  </a:cubicBezTo>
                  <a:cubicBezTo>
                    <a:pt x="142" y="135"/>
                    <a:pt x="142" y="135"/>
                    <a:pt x="142" y="135"/>
                  </a:cubicBezTo>
                  <a:cubicBezTo>
                    <a:pt x="143" y="135"/>
                    <a:pt x="143" y="136"/>
                    <a:pt x="144" y="136"/>
                  </a:cubicBezTo>
                  <a:cubicBezTo>
                    <a:pt x="144" y="136"/>
                    <a:pt x="144" y="136"/>
                    <a:pt x="144" y="136"/>
                  </a:cubicBezTo>
                  <a:close/>
                  <a:moveTo>
                    <a:pt x="155" y="134"/>
                  </a:moveTo>
                  <a:cubicBezTo>
                    <a:pt x="154" y="135"/>
                    <a:pt x="153" y="135"/>
                    <a:pt x="152" y="136"/>
                  </a:cubicBezTo>
                  <a:cubicBezTo>
                    <a:pt x="152" y="134"/>
                    <a:pt x="152" y="134"/>
                    <a:pt x="152" y="134"/>
                  </a:cubicBezTo>
                  <a:cubicBezTo>
                    <a:pt x="151" y="135"/>
                    <a:pt x="150" y="136"/>
                    <a:pt x="149" y="136"/>
                  </a:cubicBezTo>
                  <a:cubicBezTo>
                    <a:pt x="148" y="136"/>
                    <a:pt x="148" y="136"/>
                    <a:pt x="147" y="135"/>
                  </a:cubicBezTo>
                  <a:cubicBezTo>
                    <a:pt x="146" y="134"/>
                    <a:pt x="145" y="133"/>
                    <a:pt x="145" y="131"/>
                  </a:cubicBezTo>
                  <a:cubicBezTo>
                    <a:pt x="145" y="130"/>
                    <a:pt x="146" y="129"/>
                    <a:pt x="146" y="128"/>
                  </a:cubicBezTo>
                  <a:cubicBezTo>
                    <a:pt x="146" y="127"/>
                    <a:pt x="148" y="126"/>
                    <a:pt x="149" y="126"/>
                  </a:cubicBezTo>
                  <a:cubicBezTo>
                    <a:pt x="150" y="126"/>
                    <a:pt x="150" y="126"/>
                    <a:pt x="151" y="127"/>
                  </a:cubicBezTo>
                  <a:cubicBezTo>
                    <a:pt x="150" y="124"/>
                    <a:pt x="150" y="124"/>
                    <a:pt x="150" y="124"/>
                  </a:cubicBezTo>
                  <a:cubicBezTo>
                    <a:pt x="150" y="123"/>
                    <a:pt x="150" y="123"/>
                    <a:pt x="150" y="123"/>
                  </a:cubicBezTo>
                  <a:cubicBezTo>
                    <a:pt x="150" y="123"/>
                    <a:pt x="150" y="123"/>
                    <a:pt x="149" y="123"/>
                  </a:cubicBezTo>
                  <a:cubicBezTo>
                    <a:pt x="149" y="123"/>
                    <a:pt x="149" y="123"/>
                    <a:pt x="149" y="123"/>
                  </a:cubicBezTo>
                  <a:cubicBezTo>
                    <a:pt x="150" y="123"/>
                    <a:pt x="150" y="122"/>
                    <a:pt x="152" y="121"/>
                  </a:cubicBezTo>
                  <a:cubicBezTo>
                    <a:pt x="153" y="133"/>
                    <a:pt x="153" y="133"/>
                    <a:pt x="153" y="133"/>
                  </a:cubicBezTo>
                  <a:cubicBezTo>
                    <a:pt x="153" y="134"/>
                    <a:pt x="153" y="134"/>
                    <a:pt x="153" y="134"/>
                  </a:cubicBezTo>
                  <a:cubicBezTo>
                    <a:pt x="154" y="134"/>
                    <a:pt x="155" y="134"/>
                    <a:pt x="155" y="134"/>
                  </a:cubicBezTo>
                  <a:cubicBezTo>
                    <a:pt x="155" y="134"/>
                    <a:pt x="155" y="134"/>
                    <a:pt x="155" y="134"/>
                  </a:cubicBezTo>
                  <a:close/>
                  <a:moveTo>
                    <a:pt x="152" y="133"/>
                  </a:moveTo>
                  <a:cubicBezTo>
                    <a:pt x="152" y="129"/>
                    <a:pt x="152" y="129"/>
                    <a:pt x="152" y="129"/>
                  </a:cubicBezTo>
                  <a:cubicBezTo>
                    <a:pt x="152" y="128"/>
                    <a:pt x="151" y="128"/>
                    <a:pt x="151" y="127"/>
                  </a:cubicBezTo>
                  <a:cubicBezTo>
                    <a:pt x="150" y="127"/>
                    <a:pt x="150" y="127"/>
                    <a:pt x="149" y="127"/>
                  </a:cubicBezTo>
                  <a:cubicBezTo>
                    <a:pt x="148" y="127"/>
                    <a:pt x="148" y="127"/>
                    <a:pt x="147" y="128"/>
                  </a:cubicBezTo>
                  <a:cubicBezTo>
                    <a:pt x="147" y="129"/>
                    <a:pt x="147" y="130"/>
                    <a:pt x="147" y="131"/>
                  </a:cubicBezTo>
                  <a:cubicBezTo>
                    <a:pt x="147" y="132"/>
                    <a:pt x="147" y="133"/>
                    <a:pt x="148" y="134"/>
                  </a:cubicBezTo>
                  <a:cubicBezTo>
                    <a:pt x="148" y="135"/>
                    <a:pt x="149" y="135"/>
                    <a:pt x="150" y="135"/>
                  </a:cubicBezTo>
                  <a:cubicBezTo>
                    <a:pt x="150" y="135"/>
                    <a:pt x="150" y="135"/>
                    <a:pt x="151" y="135"/>
                  </a:cubicBezTo>
                  <a:cubicBezTo>
                    <a:pt x="152" y="134"/>
                    <a:pt x="152" y="134"/>
                    <a:pt x="152" y="133"/>
                  </a:cubicBezTo>
                  <a:close/>
                  <a:moveTo>
                    <a:pt x="170" y="122"/>
                  </a:moveTo>
                  <a:cubicBezTo>
                    <a:pt x="170" y="122"/>
                    <a:pt x="170" y="122"/>
                    <a:pt x="170" y="122"/>
                  </a:cubicBezTo>
                  <a:cubicBezTo>
                    <a:pt x="169" y="121"/>
                    <a:pt x="169" y="120"/>
                    <a:pt x="169" y="120"/>
                  </a:cubicBezTo>
                  <a:cubicBezTo>
                    <a:pt x="168" y="120"/>
                    <a:pt x="168" y="120"/>
                    <a:pt x="167" y="120"/>
                  </a:cubicBezTo>
                  <a:cubicBezTo>
                    <a:pt x="165" y="120"/>
                    <a:pt x="165" y="120"/>
                    <a:pt x="165" y="120"/>
                  </a:cubicBezTo>
                  <a:cubicBezTo>
                    <a:pt x="167" y="131"/>
                    <a:pt x="167" y="131"/>
                    <a:pt x="167" y="131"/>
                  </a:cubicBezTo>
                  <a:cubicBezTo>
                    <a:pt x="168" y="132"/>
                    <a:pt x="168" y="132"/>
                    <a:pt x="170" y="132"/>
                  </a:cubicBezTo>
                  <a:cubicBezTo>
                    <a:pt x="170" y="132"/>
                    <a:pt x="170" y="132"/>
                    <a:pt x="170" y="132"/>
                  </a:cubicBezTo>
                  <a:cubicBezTo>
                    <a:pt x="164" y="133"/>
                    <a:pt x="164" y="133"/>
                    <a:pt x="164" y="133"/>
                  </a:cubicBezTo>
                  <a:cubicBezTo>
                    <a:pt x="164" y="133"/>
                    <a:pt x="164" y="133"/>
                    <a:pt x="164" y="133"/>
                  </a:cubicBezTo>
                  <a:cubicBezTo>
                    <a:pt x="165" y="133"/>
                    <a:pt x="166" y="132"/>
                    <a:pt x="165" y="131"/>
                  </a:cubicBezTo>
                  <a:cubicBezTo>
                    <a:pt x="163" y="121"/>
                    <a:pt x="163" y="121"/>
                    <a:pt x="163" y="121"/>
                  </a:cubicBezTo>
                  <a:cubicBezTo>
                    <a:pt x="161" y="121"/>
                    <a:pt x="161" y="121"/>
                    <a:pt x="161" y="121"/>
                  </a:cubicBezTo>
                  <a:cubicBezTo>
                    <a:pt x="160" y="121"/>
                    <a:pt x="160" y="122"/>
                    <a:pt x="159" y="122"/>
                  </a:cubicBezTo>
                  <a:cubicBezTo>
                    <a:pt x="159" y="123"/>
                    <a:pt x="159" y="123"/>
                    <a:pt x="159" y="124"/>
                  </a:cubicBezTo>
                  <a:cubicBezTo>
                    <a:pt x="159" y="124"/>
                    <a:pt x="159" y="124"/>
                    <a:pt x="159" y="124"/>
                  </a:cubicBezTo>
                  <a:cubicBezTo>
                    <a:pt x="158" y="121"/>
                    <a:pt x="158" y="121"/>
                    <a:pt x="158" y="121"/>
                  </a:cubicBezTo>
                  <a:cubicBezTo>
                    <a:pt x="169" y="118"/>
                    <a:pt x="169" y="118"/>
                    <a:pt x="169" y="118"/>
                  </a:cubicBezTo>
                  <a:cubicBezTo>
                    <a:pt x="170" y="122"/>
                    <a:pt x="170" y="122"/>
                    <a:pt x="170" y="122"/>
                  </a:cubicBezTo>
                  <a:close/>
                  <a:moveTo>
                    <a:pt x="181" y="125"/>
                  </a:moveTo>
                  <a:cubicBezTo>
                    <a:pt x="181" y="126"/>
                    <a:pt x="181" y="127"/>
                    <a:pt x="180" y="128"/>
                  </a:cubicBezTo>
                  <a:cubicBezTo>
                    <a:pt x="180" y="129"/>
                    <a:pt x="179" y="130"/>
                    <a:pt x="178" y="130"/>
                  </a:cubicBezTo>
                  <a:cubicBezTo>
                    <a:pt x="177" y="131"/>
                    <a:pt x="176" y="131"/>
                    <a:pt x="176" y="130"/>
                  </a:cubicBezTo>
                  <a:cubicBezTo>
                    <a:pt x="174" y="129"/>
                    <a:pt x="174" y="128"/>
                    <a:pt x="173" y="127"/>
                  </a:cubicBezTo>
                  <a:cubicBezTo>
                    <a:pt x="173" y="126"/>
                    <a:pt x="173" y="125"/>
                    <a:pt x="173" y="123"/>
                  </a:cubicBezTo>
                  <a:cubicBezTo>
                    <a:pt x="174" y="122"/>
                    <a:pt x="174" y="121"/>
                    <a:pt x="176" y="121"/>
                  </a:cubicBezTo>
                  <a:cubicBezTo>
                    <a:pt x="177" y="121"/>
                    <a:pt x="178" y="121"/>
                    <a:pt x="178" y="121"/>
                  </a:cubicBezTo>
                  <a:cubicBezTo>
                    <a:pt x="179" y="121"/>
                    <a:pt x="180" y="122"/>
                    <a:pt x="180" y="123"/>
                  </a:cubicBezTo>
                  <a:cubicBezTo>
                    <a:pt x="174" y="125"/>
                    <a:pt x="174" y="125"/>
                    <a:pt x="174" y="125"/>
                  </a:cubicBezTo>
                  <a:cubicBezTo>
                    <a:pt x="175" y="126"/>
                    <a:pt x="176" y="127"/>
                    <a:pt x="176" y="128"/>
                  </a:cubicBezTo>
                  <a:cubicBezTo>
                    <a:pt x="177" y="129"/>
                    <a:pt x="178" y="129"/>
                    <a:pt x="179" y="128"/>
                  </a:cubicBezTo>
                  <a:cubicBezTo>
                    <a:pt x="180" y="128"/>
                    <a:pt x="180" y="127"/>
                    <a:pt x="181" y="127"/>
                  </a:cubicBezTo>
                  <a:cubicBezTo>
                    <a:pt x="180" y="127"/>
                    <a:pt x="181" y="126"/>
                    <a:pt x="181" y="125"/>
                  </a:cubicBezTo>
                  <a:cubicBezTo>
                    <a:pt x="181" y="125"/>
                    <a:pt x="181" y="125"/>
                    <a:pt x="181" y="125"/>
                  </a:cubicBezTo>
                  <a:close/>
                  <a:moveTo>
                    <a:pt x="178" y="123"/>
                  </a:moveTo>
                  <a:cubicBezTo>
                    <a:pt x="177" y="122"/>
                    <a:pt x="176" y="121"/>
                    <a:pt x="175" y="122"/>
                  </a:cubicBezTo>
                  <a:cubicBezTo>
                    <a:pt x="174" y="122"/>
                    <a:pt x="173" y="123"/>
                    <a:pt x="173" y="125"/>
                  </a:cubicBezTo>
                  <a:cubicBezTo>
                    <a:pt x="178" y="123"/>
                    <a:pt x="178" y="123"/>
                    <a:pt x="178" y="123"/>
                  </a:cubicBezTo>
                  <a:close/>
                  <a:moveTo>
                    <a:pt x="190" y="122"/>
                  </a:moveTo>
                  <a:cubicBezTo>
                    <a:pt x="190" y="123"/>
                    <a:pt x="190" y="124"/>
                    <a:pt x="190" y="125"/>
                  </a:cubicBezTo>
                  <a:cubicBezTo>
                    <a:pt x="189" y="126"/>
                    <a:pt x="188" y="127"/>
                    <a:pt x="188" y="127"/>
                  </a:cubicBezTo>
                  <a:cubicBezTo>
                    <a:pt x="186" y="127"/>
                    <a:pt x="186" y="127"/>
                    <a:pt x="184" y="127"/>
                  </a:cubicBezTo>
                  <a:cubicBezTo>
                    <a:pt x="183" y="127"/>
                    <a:pt x="182" y="125"/>
                    <a:pt x="182" y="124"/>
                  </a:cubicBezTo>
                  <a:cubicBezTo>
                    <a:pt x="182" y="123"/>
                    <a:pt x="182" y="122"/>
                    <a:pt x="182" y="121"/>
                  </a:cubicBezTo>
                  <a:cubicBezTo>
                    <a:pt x="182" y="119"/>
                    <a:pt x="183" y="119"/>
                    <a:pt x="185" y="118"/>
                  </a:cubicBezTo>
                  <a:cubicBezTo>
                    <a:pt x="186" y="118"/>
                    <a:pt x="186" y="118"/>
                    <a:pt x="187" y="118"/>
                  </a:cubicBezTo>
                  <a:cubicBezTo>
                    <a:pt x="188" y="118"/>
                    <a:pt x="188" y="118"/>
                    <a:pt x="188" y="119"/>
                  </a:cubicBezTo>
                  <a:cubicBezTo>
                    <a:pt x="188" y="119"/>
                    <a:pt x="188" y="119"/>
                    <a:pt x="188" y="119"/>
                  </a:cubicBezTo>
                  <a:cubicBezTo>
                    <a:pt x="188" y="120"/>
                    <a:pt x="188" y="120"/>
                    <a:pt x="188" y="120"/>
                  </a:cubicBezTo>
                  <a:cubicBezTo>
                    <a:pt x="188" y="120"/>
                    <a:pt x="188" y="120"/>
                    <a:pt x="187" y="120"/>
                  </a:cubicBezTo>
                  <a:cubicBezTo>
                    <a:pt x="187" y="120"/>
                    <a:pt x="187" y="119"/>
                    <a:pt x="187" y="119"/>
                  </a:cubicBezTo>
                  <a:cubicBezTo>
                    <a:pt x="187" y="119"/>
                    <a:pt x="186" y="119"/>
                    <a:pt x="186" y="119"/>
                  </a:cubicBezTo>
                  <a:cubicBezTo>
                    <a:pt x="186" y="119"/>
                    <a:pt x="185" y="119"/>
                    <a:pt x="185" y="119"/>
                  </a:cubicBezTo>
                  <a:cubicBezTo>
                    <a:pt x="184" y="119"/>
                    <a:pt x="183" y="120"/>
                    <a:pt x="183" y="121"/>
                  </a:cubicBezTo>
                  <a:cubicBezTo>
                    <a:pt x="183" y="121"/>
                    <a:pt x="183" y="122"/>
                    <a:pt x="184" y="123"/>
                  </a:cubicBezTo>
                  <a:cubicBezTo>
                    <a:pt x="184" y="124"/>
                    <a:pt x="185" y="125"/>
                    <a:pt x="186" y="125"/>
                  </a:cubicBezTo>
                  <a:cubicBezTo>
                    <a:pt x="186" y="126"/>
                    <a:pt x="187" y="126"/>
                    <a:pt x="188" y="126"/>
                  </a:cubicBezTo>
                  <a:cubicBezTo>
                    <a:pt x="189" y="125"/>
                    <a:pt x="190" y="124"/>
                    <a:pt x="190" y="122"/>
                  </a:cubicBezTo>
                  <a:cubicBezTo>
                    <a:pt x="190" y="122"/>
                    <a:pt x="190" y="122"/>
                    <a:pt x="190" y="122"/>
                  </a:cubicBezTo>
                  <a:close/>
                  <a:moveTo>
                    <a:pt x="202" y="120"/>
                  </a:moveTo>
                  <a:cubicBezTo>
                    <a:pt x="198" y="122"/>
                    <a:pt x="198" y="122"/>
                    <a:pt x="198" y="122"/>
                  </a:cubicBezTo>
                  <a:cubicBezTo>
                    <a:pt x="198" y="121"/>
                    <a:pt x="198" y="121"/>
                    <a:pt x="198" y="121"/>
                  </a:cubicBezTo>
                  <a:cubicBezTo>
                    <a:pt x="199" y="121"/>
                    <a:pt x="199" y="121"/>
                    <a:pt x="198" y="120"/>
                  </a:cubicBezTo>
                  <a:cubicBezTo>
                    <a:pt x="196" y="115"/>
                    <a:pt x="196" y="115"/>
                    <a:pt x="196" y="115"/>
                  </a:cubicBezTo>
                  <a:cubicBezTo>
                    <a:pt x="195" y="114"/>
                    <a:pt x="195" y="114"/>
                    <a:pt x="194" y="115"/>
                  </a:cubicBezTo>
                  <a:cubicBezTo>
                    <a:pt x="193" y="115"/>
                    <a:pt x="192" y="116"/>
                    <a:pt x="192" y="117"/>
                  </a:cubicBezTo>
                  <a:cubicBezTo>
                    <a:pt x="194" y="121"/>
                    <a:pt x="194" y="121"/>
                    <a:pt x="194" y="121"/>
                  </a:cubicBezTo>
                  <a:cubicBezTo>
                    <a:pt x="195" y="122"/>
                    <a:pt x="196" y="122"/>
                    <a:pt x="196" y="122"/>
                  </a:cubicBezTo>
                  <a:cubicBezTo>
                    <a:pt x="196" y="122"/>
                    <a:pt x="196" y="122"/>
                    <a:pt x="196" y="122"/>
                  </a:cubicBezTo>
                  <a:cubicBezTo>
                    <a:pt x="192" y="124"/>
                    <a:pt x="192" y="124"/>
                    <a:pt x="192" y="124"/>
                  </a:cubicBezTo>
                  <a:cubicBezTo>
                    <a:pt x="192" y="124"/>
                    <a:pt x="192" y="124"/>
                    <a:pt x="192" y="124"/>
                  </a:cubicBezTo>
                  <a:cubicBezTo>
                    <a:pt x="193" y="123"/>
                    <a:pt x="193" y="123"/>
                    <a:pt x="192" y="122"/>
                  </a:cubicBezTo>
                  <a:cubicBezTo>
                    <a:pt x="188" y="113"/>
                    <a:pt x="188" y="113"/>
                    <a:pt x="188" y="113"/>
                  </a:cubicBezTo>
                  <a:cubicBezTo>
                    <a:pt x="187" y="113"/>
                    <a:pt x="187" y="113"/>
                    <a:pt x="187" y="113"/>
                  </a:cubicBezTo>
                  <a:cubicBezTo>
                    <a:pt x="187" y="113"/>
                    <a:pt x="186" y="113"/>
                    <a:pt x="186" y="113"/>
                  </a:cubicBezTo>
                  <a:cubicBezTo>
                    <a:pt x="186" y="113"/>
                    <a:pt x="186" y="113"/>
                    <a:pt x="186" y="113"/>
                  </a:cubicBezTo>
                  <a:cubicBezTo>
                    <a:pt x="186" y="112"/>
                    <a:pt x="187" y="111"/>
                    <a:pt x="188" y="110"/>
                  </a:cubicBezTo>
                  <a:cubicBezTo>
                    <a:pt x="191" y="116"/>
                    <a:pt x="191" y="116"/>
                    <a:pt x="191" y="116"/>
                  </a:cubicBezTo>
                  <a:cubicBezTo>
                    <a:pt x="192" y="114"/>
                    <a:pt x="192" y="113"/>
                    <a:pt x="193" y="113"/>
                  </a:cubicBezTo>
                  <a:cubicBezTo>
                    <a:pt x="195" y="112"/>
                    <a:pt x="196" y="113"/>
                    <a:pt x="197" y="115"/>
                  </a:cubicBezTo>
                  <a:cubicBezTo>
                    <a:pt x="199" y="119"/>
                    <a:pt x="199" y="119"/>
                    <a:pt x="199" y="119"/>
                  </a:cubicBezTo>
                  <a:cubicBezTo>
                    <a:pt x="200" y="120"/>
                    <a:pt x="201" y="120"/>
                    <a:pt x="202" y="120"/>
                  </a:cubicBezTo>
                  <a:cubicBezTo>
                    <a:pt x="202" y="120"/>
                    <a:pt x="202" y="120"/>
                    <a:pt x="202" y="120"/>
                  </a:cubicBezTo>
                  <a:close/>
                  <a:moveTo>
                    <a:pt x="212" y="114"/>
                  </a:moveTo>
                  <a:cubicBezTo>
                    <a:pt x="208" y="116"/>
                    <a:pt x="208" y="116"/>
                    <a:pt x="208" y="116"/>
                  </a:cubicBezTo>
                  <a:cubicBezTo>
                    <a:pt x="208" y="116"/>
                    <a:pt x="208" y="116"/>
                    <a:pt x="208" y="116"/>
                  </a:cubicBezTo>
                  <a:cubicBezTo>
                    <a:pt x="209" y="115"/>
                    <a:pt x="209" y="115"/>
                    <a:pt x="209" y="114"/>
                  </a:cubicBezTo>
                  <a:cubicBezTo>
                    <a:pt x="206" y="110"/>
                    <a:pt x="206" y="110"/>
                    <a:pt x="206" y="110"/>
                  </a:cubicBezTo>
                  <a:cubicBezTo>
                    <a:pt x="206" y="109"/>
                    <a:pt x="206" y="109"/>
                    <a:pt x="206" y="109"/>
                  </a:cubicBezTo>
                  <a:cubicBezTo>
                    <a:pt x="205" y="109"/>
                    <a:pt x="205" y="109"/>
                    <a:pt x="204" y="109"/>
                  </a:cubicBezTo>
                  <a:cubicBezTo>
                    <a:pt x="203" y="110"/>
                    <a:pt x="202" y="111"/>
                    <a:pt x="202" y="111"/>
                  </a:cubicBezTo>
                  <a:cubicBezTo>
                    <a:pt x="205" y="116"/>
                    <a:pt x="205" y="116"/>
                    <a:pt x="205" y="116"/>
                  </a:cubicBezTo>
                  <a:cubicBezTo>
                    <a:pt x="206" y="117"/>
                    <a:pt x="206" y="117"/>
                    <a:pt x="207" y="117"/>
                  </a:cubicBezTo>
                  <a:cubicBezTo>
                    <a:pt x="207" y="117"/>
                    <a:pt x="207" y="117"/>
                    <a:pt x="207" y="117"/>
                  </a:cubicBezTo>
                  <a:cubicBezTo>
                    <a:pt x="203" y="119"/>
                    <a:pt x="203" y="119"/>
                    <a:pt x="203" y="119"/>
                  </a:cubicBezTo>
                  <a:cubicBezTo>
                    <a:pt x="203" y="119"/>
                    <a:pt x="203" y="119"/>
                    <a:pt x="203" y="119"/>
                  </a:cubicBezTo>
                  <a:cubicBezTo>
                    <a:pt x="204" y="119"/>
                    <a:pt x="204" y="118"/>
                    <a:pt x="204" y="117"/>
                  </a:cubicBezTo>
                  <a:cubicBezTo>
                    <a:pt x="201" y="113"/>
                    <a:pt x="201" y="113"/>
                    <a:pt x="201" y="113"/>
                  </a:cubicBezTo>
                  <a:cubicBezTo>
                    <a:pt x="200" y="112"/>
                    <a:pt x="200" y="112"/>
                    <a:pt x="200" y="112"/>
                  </a:cubicBezTo>
                  <a:cubicBezTo>
                    <a:pt x="200" y="112"/>
                    <a:pt x="200" y="112"/>
                    <a:pt x="199" y="113"/>
                  </a:cubicBezTo>
                  <a:cubicBezTo>
                    <a:pt x="199" y="112"/>
                    <a:pt x="199" y="112"/>
                    <a:pt x="199" y="112"/>
                  </a:cubicBezTo>
                  <a:cubicBezTo>
                    <a:pt x="201" y="110"/>
                    <a:pt x="201" y="110"/>
                    <a:pt x="201" y="110"/>
                  </a:cubicBezTo>
                  <a:cubicBezTo>
                    <a:pt x="202" y="111"/>
                    <a:pt x="202" y="111"/>
                    <a:pt x="202" y="111"/>
                  </a:cubicBezTo>
                  <a:cubicBezTo>
                    <a:pt x="202" y="110"/>
                    <a:pt x="203" y="109"/>
                    <a:pt x="204" y="108"/>
                  </a:cubicBezTo>
                  <a:cubicBezTo>
                    <a:pt x="205" y="107"/>
                    <a:pt x="206" y="108"/>
                    <a:pt x="208" y="110"/>
                  </a:cubicBezTo>
                  <a:cubicBezTo>
                    <a:pt x="210" y="114"/>
                    <a:pt x="210" y="114"/>
                    <a:pt x="210" y="114"/>
                  </a:cubicBezTo>
                  <a:cubicBezTo>
                    <a:pt x="210" y="114"/>
                    <a:pt x="211" y="115"/>
                    <a:pt x="212" y="114"/>
                  </a:cubicBezTo>
                  <a:cubicBezTo>
                    <a:pt x="212" y="114"/>
                    <a:pt x="212" y="114"/>
                    <a:pt x="212" y="114"/>
                  </a:cubicBezTo>
                  <a:close/>
                  <a:moveTo>
                    <a:pt x="218" y="104"/>
                  </a:moveTo>
                  <a:cubicBezTo>
                    <a:pt x="219" y="105"/>
                    <a:pt x="219" y="107"/>
                    <a:pt x="219" y="108"/>
                  </a:cubicBezTo>
                  <a:cubicBezTo>
                    <a:pt x="219" y="109"/>
                    <a:pt x="218" y="110"/>
                    <a:pt x="217" y="111"/>
                  </a:cubicBezTo>
                  <a:cubicBezTo>
                    <a:pt x="216" y="112"/>
                    <a:pt x="215" y="112"/>
                    <a:pt x="214" y="112"/>
                  </a:cubicBezTo>
                  <a:cubicBezTo>
                    <a:pt x="212" y="111"/>
                    <a:pt x="211" y="111"/>
                    <a:pt x="210" y="110"/>
                  </a:cubicBezTo>
                  <a:cubicBezTo>
                    <a:pt x="210" y="109"/>
                    <a:pt x="209" y="107"/>
                    <a:pt x="209" y="106"/>
                  </a:cubicBezTo>
                  <a:cubicBezTo>
                    <a:pt x="209" y="105"/>
                    <a:pt x="210" y="104"/>
                    <a:pt x="211" y="103"/>
                  </a:cubicBezTo>
                  <a:cubicBezTo>
                    <a:pt x="212" y="102"/>
                    <a:pt x="214" y="102"/>
                    <a:pt x="215" y="102"/>
                  </a:cubicBezTo>
                  <a:cubicBezTo>
                    <a:pt x="216" y="102"/>
                    <a:pt x="217" y="103"/>
                    <a:pt x="218" y="104"/>
                  </a:cubicBezTo>
                  <a:close/>
                  <a:moveTo>
                    <a:pt x="217" y="106"/>
                  </a:moveTo>
                  <a:cubicBezTo>
                    <a:pt x="216" y="105"/>
                    <a:pt x="215" y="104"/>
                    <a:pt x="214" y="103"/>
                  </a:cubicBezTo>
                  <a:cubicBezTo>
                    <a:pt x="213" y="103"/>
                    <a:pt x="212" y="103"/>
                    <a:pt x="212" y="103"/>
                  </a:cubicBezTo>
                  <a:cubicBezTo>
                    <a:pt x="211" y="104"/>
                    <a:pt x="211" y="105"/>
                    <a:pt x="211" y="105"/>
                  </a:cubicBezTo>
                  <a:cubicBezTo>
                    <a:pt x="211" y="106"/>
                    <a:pt x="211" y="107"/>
                    <a:pt x="212" y="108"/>
                  </a:cubicBezTo>
                  <a:cubicBezTo>
                    <a:pt x="212" y="109"/>
                    <a:pt x="213" y="110"/>
                    <a:pt x="214" y="110"/>
                  </a:cubicBezTo>
                  <a:cubicBezTo>
                    <a:pt x="215" y="111"/>
                    <a:pt x="216" y="111"/>
                    <a:pt x="217" y="110"/>
                  </a:cubicBezTo>
                  <a:cubicBezTo>
                    <a:pt x="218" y="110"/>
                    <a:pt x="218" y="109"/>
                    <a:pt x="218" y="108"/>
                  </a:cubicBezTo>
                  <a:cubicBezTo>
                    <a:pt x="218" y="107"/>
                    <a:pt x="217" y="107"/>
                    <a:pt x="217" y="106"/>
                  </a:cubicBezTo>
                  <a:close/>
                  <a:moveTo>
                    <a:pt x="226" y="103"/>
                  </a:moveTo>
                  <a:cubicBezTo>
                    <a:pt x="222" y="107"/>
                    <a:pt x="222" y="107"/>
                    <a:pt x="222" y="107"/>
                  </a:cubicBezTo>
                  <a:cubicBezTo>
                    <a:pt x="222" y="106"/>
                    <a:pt x="222" y="106"/>
                    <a:pt x="222" y="106"/>
                  </a:cubicBezTo>
                  <a:cubicBezTo>
                    <a:pt x="223" y="105"/>
                    <a:pt x="223" y="105"/>
                    <a:pt x="223" y="104"/>
                  </a:cubicBezTo>
                  <a:cubicBezTo>
                    <a:pt x="216" y="97"/>
                    <a:pt x="216" y="97"/>
                    <a:pt x="216" y="97"/>
                  </a:cubicBezTo>
                  <a:cubicBezTo>
                    <a:pt x="216" y="96"/>
                    <a:pt x="216" y="96"/>
                    <a:pt x="215" y="96"/>
                  </a:cubicBezTo>
                  <a:cubicBezTo>
                    <a:pt x="215" y="96"/>
                    <a:pt x="215" y="96"/>
                    <a:pt x="214" y="97"/>
                  </a:cubicBezTo>
                  <a:cubicBezTo>
                    <a:pt x="214" y="97"/>
                    <a:pt x="214" y="97"/>
                    <a:pt x="214" y="97"/>
                  </a:cubicBezTo>
                  <a:cubicBezTo>
                    <a:pt x="214" y="97"/>
                    <a:pt x="214" y="97"/>
                    <a:pt x="214" y="97"/>
                  </a:cubicBezTo>
                  <a:cubicBezTo>
                    <a:pt x="214" y="96"/>
                    <a:pt x="215" y="95"/>
                    <a:pt x="216" y="94"/>
                  </a:cubicBezTo>
                  <a:cubicBezTo>
                    <a:pt x="224" y="103"/>
                    <a:pt x="224" y="103"/>
                    <a:pt x="224" y="103"/>
                  </a:cubicBezTo>
                  <a:cubicBezTo>
                    <a:pt x="224" y="104"/>
                    <a:pt x="225" y="104"/>
                    <a:pt x="226" y="103"/>
                  </a:cubicBezTo>
                  <a:cubicBezTo>
                    <a:pt x="226" y="103"/>
                    <a:pt x="226" y="103"/>
                    <a:pt x="226" y="103"/>
                  </a:cubicBezTo>
                  <a:close/>
                  <a:moveTo>
                    <a:pt x="231" y="93"/>
                  </a:moveTo>
                  <a:cubicBezTo>
                    <a:pt x="232" y="94"/>
                    <a:pt x="232" y="95"/>
                    <a:pt x="232" y="96"/>
                  </a:cubicBezTo>
                  <a:cubicBezTo>
                    <a:pt x="232" y="97"/>
                    <a:pt x="232" y="99"/>
                    <a:pt x="230" y="99"/>
                  </a:cubicBezTo>
                  <a:cubicBezTo>
                    <a:pt x="230" y="100"/>
                    <a:pt x="228" y="101"/>
                    <a:pt x="227" y="101"/>
                  </a:cubicBezTo>
                  <a:cubicBezTo>
                    <a:pt x="226" y="101"/>
                    <a:pt x="225" y="100"/>
                    <a:pt x="224" y="99"/>
                  </a:cubicBezTo>
                  <a:cubicBezTo>
                    <a:pt x="223" y="98"/>
                    <a:pt x="222" y="97"/>
                    <a:pt x="222" y="96"/>
                  </a:cubicBezTo>
                  <a:cubicBezTo>
                    <a:pt x="222" y="95"/>
                    <a:pt x="223" y="93"/>
                    <a:pt x="224" y="93"/>
                  </a:cubicBezTo>
                  <a:cubicBezTo>
                    <a:pt x="225" y="92"/>
                    <a:pt x="226" y="91"/>
                    <a:pt x="227" y="91"/>
                  </a:cubicBezTo>
                  <a:cubicBezTo>
                    <a:pt x="229" y="91"/>
                    <a:pt x="230" y="91"/>
                    <a:pt x="231" y="93"/>
                  </a:cubicBezTo>
                  <a:close/>
                  <a:moveTo>
                    <a:pt x="230" y="95"/>
                  </a:moveTo>
                  <a:cubicBezTo>
                    <a:pt x="229" y="94"/>
                    <a:pt x="228" y="93"/>
                    <a:pt x="227" y="93"/>
                  </a:cubicBezTo>
                  <a:cubicBezTo>
                    <a:pt x="226" y="92"/>
                    <a:pt x="225" y="92"/>
                    <a:pt x="224" y="93"/>
                  </a:cubicBezTo>
                  <a:cubicBezTo>
                    <a:pt x="224" y="93"/>
                    <a:pt x="224" y="94"/>
                    <a:pt x="224" y="95"/>
                  </a:cubicBezTo>
                  <a:cubicBezTo>
                    <a:pt x="224" y="96"/>
                    <a:pt x="224" y="96"/>
                    <a:pt x="225" y="97"/>
                  </a:cubicBezTo>
                  <a:cubicBezTo>
                    <a:pt x="226" y="98"/>
                    <a:pt x="227" y="99"/>
                    <a:pt x="228" y="99"/>
                  </a:cubicBezTo>
                  <a:cubicBezTo>
                    <a:pt x="229" y="99"/>
                    <a:pt x="230" y="99"/>
                    <a:pt x="231" y="99"/>
                  </a:cubicBezTo>
                  <a:cubicBezTo>
                    <a:pt x="232" y="98"/>
                    <a:pt x="232" y="97"/>
                    <a:pt x="231" y="97"/>
                  </a:cubicBezTo>
                  <a:cubicBezTo>
                    <a:pt x="231" y="96"/>
                    <a:pt x="231" y="95"/>
                    <a:pt x="230" y="95"/>
                  </a:cubicBezTo>
                  <a:close/>
                  <a:moveTo>
                    <a:pt x="236" y="82"/>
                  </a:moveTo>
                  <a:cubicBezTo>
                    <a:pt x="234" y="83"/>
                    <a:pt x="234" y="83"/>
                    <a:pt x="234" y="83"/>
                  </a:cubicBezTo>
                  <a:cubicBezTo>
                    <a:pt x="235" y="83"/>
                    <a:pt x="236" y="84"/>
                    <a:pt x="236" y="84"/>
                  </a:cubicBezTo>
                  <a:cubicBezTo>
                    <a:pt x="237" y="85"/>
                    <a:pt x="237" y="85"/>
                    <a:pt x="237" y="87"/>
                  </a:cubicBezTo>
                  <a:cubicBezTo>
                    <a:pt x="237" y="87"/>
                    <a:pt x="237" y="88"/>
                    <a:pt x="236" y="89"/>
                  </a:cubicBezTo>
                  <a:cubicBezTo>
                    <a:pt x="236" y="89"/>
                    <a:pt x="236" y="89"/>
                    <a:pt x="236" y="90"/>
                  </a:cubicBezTo>
                  <a:cubicBezTo>
                    <a:pt x="236" y="91"/>
                    <a:pt x="236" y="91"/>
                    <a:pt x="236" y="91"/>
                  </a:cubicBezTo>
                  <a:cubicBezTo>
                    <a:pt x="236" y="92"/>
                    <a:pt x="237" y="91"/>
                    <a:pt x="238" y="90"/>
                  </a:cubicBezTo>
                  <a:cubicBezTo>
                    <a:pt x="239" y="89"/>
                    <a:pt x="240" y="88"/>
                    <a:pt x="240" y="87"/>
                  </a:cubicBezTo>
                  <a:cubicBezTo>
                    <a:pt x="241" y="87"/>
                    <a:pt x="242" y="87"/>
                    <a:pt x="242" y="88"/>
                  </a:cubicBezTo>
                  <a:cubicBezTo>
                    <a:pt x="243" y="88"/>
                    <a:pt x="243" y="89"/>
                    <a:pt x="243" y="91"/>
                  </a:cubicBezTo>
                  <a:cubicBezTo>
                    <a:pt x="243" y="92"/>
                    <a:pt x="242" y="93"/>
                    <a:pt x="242" y="94"/>
                  </a:cubicBezTo>
                  <a:cubicBezTo>
                    <a:pt x="241" y="95"/>
                    <a:pt x="240" y="95"/>
                    <a:pt x="239" y="96"/>
                  </a:cubicBezTo>
                  <a:cubicBezTo>
                    <a:pt x="238" y="96"/>
                    <a:pt x="238" y="96"/>
                    <a:pt x="238" y="95"/>
                  </a:cubicBezTo>
                  <a:cubicBezTo>
                    <a:pt x="237" y="95"/>
                    <a:pt x="237" y="95"/>
                    <a:pt x="237" y="94"/>
                  </a:cubicBezTo>
                  <a:cubicBezTo>
                    <a:pt x="237" y="94"/>
                    <a:pt x="237" y="93"/>
                    <a:pt x="237" y="93"/>
                  </a:cubicBezTo>
                  <a:cubicBezTo>
                    <a:pt x="237" y="93"/>
                    <a:pt x="237" y="93"/>
                    <a:pt x="236" y="93"/>
                  </a:cubicBezTo>
                  <a:cubicBezTo>
                    <a:pt x="236" y="93"/>
                    <a:pt x="236" y="93"/>
                    <a:pt x="236" y="93"/>
                  </a:cubicBezTo>
                  <a:cubicBezTo>
                    <a:pt x="235" y="93"/>
                    <a:pt x="235" y="92"/>
                    <a:pt x="235" y="92"/>
                  </a:cubicBezTo>
                  <a:cubicBezTo>
                    <a:pt x="235" y="91"/>
                    <a:pt x="235" y="91"/>
                    <a:pt x="235" y="90"/>
                  </a:cubicBezTo>
                  <a:cubicBezTo>
                    <a:pt x="234" y="91"/>
                    <a:pt x="233" y="91"/>
                    <a:pt x="232" y="90"/>
                  </a:cubicBezTo>
                  <a:cubicBezTo>
                    <a:pt x="231" y="89"/>
                    <a:pt x="230" y="89"/>
                    <a:pt x="230" y="87"/>
                  </a:cubicBezTo>
                  <a:cubicBezTo>
                    <a:pt x="230" y="87"/>
                    <a:pt x="231" y="85"/>
                    <a:pt x="232" y="85"/>
                  </a:cubicBezTo>
                  <a:cubicBezTo>
                    <a:pt x="232" y="84"/>
                    <a:pt x="232" y="84"/>
                    <a:pt x="233" y="83"/>
                  </a:cubicBezTo>
                  <a:cubicBezTo>
                    <a:pt x="234" y="83"/>
                    <a:pt x="234" y="83"/>
                    <a:pt x="234" y="83"/>
                  </a:cubicBezTo>
                  <a:cubicBezTo>
                    <a:pt x="235" y="81"/>
                    <a:pt x="235" y="81"/>
                    <a:pt x="235" y="81"/>
                  </a:cubicBezTo>
                  <a:cubicBezTo>
                    <a:pt x="236" y="82"/>
                    <a:pt x="236" y="82"/>
                    <a:pt x="236" y="82"/>
                  </a:cubicBezTo>
                  <a:close/>
                  <a:moveTo>
                    <a:pt x="236" y="86"/>
                  </a:moveTo>
                  <a:cubicBezTo>
                    <a:pt x="235" y="86"/>
                    <a:pt x="234" y="85"/>
                    <a:pt x="234" y="85"/>
                  </a:cubicBezTo>
                  <a:cubicBezTo>
                    <a:pt x="233" y="85"/>
                    <a:pt x="232" y="85"/>
                    <a:pt x="232" y="85"/>
                  </a:cubicBezTo>
                  <a:cubicBezTo>
                    <a:pt x="231" y="86"/>
                    <a:pt x="231" y="86"/>
                    <a:pt x="231" y="87"/>
                  </a:cubicBezTo>
                  <a:cubicBezTo>
                    <a:pt x="231" y="87"/>
                    <a:pt x="232" y="87"/>
                    <a:pt x="232" y="88"/>
                  </a:cubicBezTo>
                  <a:cubicBezTo>
                    <a:pt x="233" y="88"/>
                    <a:pt x="233" y="89"/>
                    <a:pt x="234" y="89"/>
                  </a:cubicBezTo>
                  <a:cubicBezTo>
                    <a:pt x="235" y="89"/>
                    <a:pt x="235" y="89"/>
                    <a:pt x="236" y="89"/>
                  </a:cubicBezTo>
                  <a:cubicBezTo>
                    <a:pt x="237" y="88"/>
                    <a:pt x="236" y="87"/>
                    <a:pt x="236" y="86"/>
                  </a:cubicBezTo>
                  <a:close/>
                  <a:moveTo>
                    <a:pt x="242" y="89"/>
                  </a:moveTo>
                  <a:cubicBezTo>
                    <a:pt x="242" y="89"/>
                    <a:pt x="241" y="89"/>
                    <a:pt x="240" y="89"/>
                  </a:cubicBezTo>
                  <a:cubicBezTo>
                    <a:pt x="240" y="90"/>
                    <a:pt x="240" y="90"/>
                    <a:pt x="239" y="91"/>
                  </a:cubicBezTo>
                  <a:cubicBezTo>
                    <a:pt x="238" y="92"/>
                    <a:pt x="238" y="92"/>
                    <a:pt x="237" y="93"/>
                  </a:cubicBezTo>
                  <a:cubicBezTo>
                    <a:pt x="237" y="93"/>
                    <a:pt x="238" y="94"/>
                    <a:pt x="238" y="95"/>
                  </a:cubicBezTo>
                  <a:cubicBezTo>
                    <a:pt x="239" y="95"/>
                    <a:pt x="240" y="95"/>
                    <a:pt x="241" y="93"/>
                  </a:cubicBezTo>
                  <a:cubicBezTo>
                    <a:pt x="242" y="93"/>
                    <a:pt x="242" y="91"/>
                    <a:pt x="243" y="91"/>
                  </a:cubicBezTo>
                  <a:cubicBezTo>
                    <a:pt x="243" y="90"/>
                    <a:pt x="242" y="89"/>
                    <a:pt x="242" y="89"/>
                  </a:cubicBezTo>
                  <a:close/>
                  <a:moveTo>
                    <a:pt x="242" y="73"/>
                  </a:moveTo>
                  <a:cubicBezTo>
                    <a:pt x="242" y="73"/>
                    <a:pt x="242" y="73"/>
                    <a:pt x="242" y="74"/>
                  </a:cubicBezTo>
                  <a:cubicBezTo>
                    <a:pt x="242" y="74"/>
                    <a:pt x="242" y="74"/>
                    <a:pt x="242" y="75"/>
                  </a:cubicBezTo>
                  <a:cubicBezTo>
                    <a:pt x="247" y="83"/>
                    <a:pt x="247" y="83"/>
                    <a:pt x="247" y="83"/>
                  </a:cubicBezTo>
                  <a:cubicBezTo>
                    <a:pt x="248" y="85"/>
                    <a:pt x="248" y="86"/>
                    <a:pt x="247" y="87"/>
                  </a:cubicBezTo>
                  <a:cubicBezTo>
                    <a:pt x="246" y="88"/>
                    <a:pt x="246" y="88"/>
                    <a:pt x="245" y="87"/>
                  </a:cubicBezTo>
                  <a:cubicBezTo>
                    <a:pt x="245" y="87"/>
                    <a:pt x="245" y="87"/>
                    <a:pt x="245" y="87"/>
                  </a:cubicBezTo>
                  <a:cubicBezTo>
                    <a:pt x="245" y="86"/>
                    <a:pt x="245" y="86"/>
                    <a:pt x="245" y="86"/>
                  </a:cubicBezTo>
                  <a:cubicBezTo>
                    <a:pt x="245" y="86"/>
                    <a:pt x="246" y="85"/>
                    <a:pt x="246" y="85"/>
                  </a:cubicBezTo>
                  <a:cubicBezTo>
                    <a:pt x="246" y="85"/>
                    <a:pt x="246" y="85"/>
                    <a:pt x="246" y="85"/>
                  </a:cubicBezTo>
                  <a:cubicBezTo>
                    <a:pt x="247" y="85"/>
                    <a:pt x="246" y="83"/>
                    <a:pt x="245" y="81"/>
                  </a:cubicBezTo>
                  <a:cubicBezTo>
                    <a:pt x="238" y="80"/>
                    <a:pt x="238" y="80"/>
                    <a:pt x="238" y="80"/>
                  </a:cubicBezTo>
                  <a:cubicBezTo>
                    <a:pt x="237" y="80"/>
                    <a:pt x="237" y="80"/>
                    <a:pt x="236" y="80"/>
                  </a:cubicBezTo>
                  <a:cubicBezTo>
                    <a:pt x="236" y="80"/>
                    <a:pt x="236" y="80"/>
                    <a:pt x="236" y="80"/>
                  </a:cubicBezTo>
                  <a:cubicBezTo>
                    <a:pt x="235" y="80"/>
                    <a:pt x="235" y="80"/>
                    <a:pt x="235" y="80"/>
                  </a:cubicBezTo>
                  <a:cubicBezTo>
                    <a:pt x="238" y="77"/>
                    <a:pt x="238" y="77"/>
                    <a:pt x="238" y="77"/>
                  </a:cubicBezTo>
                  <a:cubicBezTo>
                    <a:pt x="238" y="77"/>
                    <a:pt x="238" y="77"/>
                    <a:pt x="238" y="77"/>
                  </a:cubicBezTo>
                  <a:cubicBezTo>
                    <a:pt x="238" y="78"/>
                    <a:pt x="238" y="78"/>
                    <a:pt x="238" y="78"/>
                  </a:cubicBezTo>
                  <a:cubicBezTo>
                    <a:pt x="238" y="78"/>
                    <a:pt x="238" y="79"/>
                    <a:pt x="239" y="79"/>
                  </a:cubicBezTo>
                  <a:cubicBezTo>
                    <a:pt x="244" y="80"/>
                    <a:pt x="244" y="80"/>
                    <a:pt x="244" y="80"/>
                  </a:cubicBezTo>
                  <a:cubicBezTo>
                    <a:pt x="242" y="75"/>
                    <a:pt x="242" y="75"/>
                    <a:pt x="242" y="75"/>
                  </a:cubicBezTo>
                  <a:cubicBezTo>
                    <a:pt x="241" y="75"/>
                    <a:pt x="241" y="75"/>
                    <a:pt x="241" y="75"/>
                  </a:cubicBezTo>
                  <a:cubicBezTo>
                    <a:pt x="241" y="75"/>
                    <a:pt x="241" y="75"/>
                    <a:pt x="241" y="75"/>
                  </a:cubicBezTo>
                  <a:cubicBezTo>
                    <a:pt x="240" y="75"/>
                    <a:pt x="240" y="75"/>
                    <a:pt x="240" y="75"/>
                  </a:cubicBezTo>
                  <a:cubicBezTo>
                    <a:pt x="240" y="75"/>
                    <a:pt x="240" y="75"/>
                    <a:pt x="240" y="75"/>
                  </a:cubicBezTo>
                  <a:cubicBezTo>
                    <a:pt x="242" y="73"/>
                    <a:pt x="242" y="73"/>
                    <a:pt x="242" y="73"/>
                  </a:cubicBezTo>
                  <a:cubicBezTo>
                    <a:pt x="242" y="73"/>
                    <a:pt x="242" y="73"/>
                    <a:pt x="242" y="73"/>
                  </a:cubicBezTo>
                  <a:close/>
                  <a:moveTo>
                    <a:pt x="253" y="63"/>
                  </a:moveTo>
                  <a:cubicBezTo>
                    <a:pt x="254" y="64"/>
                    <a:pt x="255" y="65"/>
                    <a:pt x="255" y="66"/>
                  </a:cubicBezTo>
                  <a:cubicBezTo>
                    <a:pt x="256" y="67"/>
                    <a:pt x="256" y="68"/>
                    <a:pt x="255" y="69"/>
                  </a:cubicBezTo>
                  <a:cubicBezTo>
                    <a:pt x="254" y="71"/>
                    <a:pt x="253" y="71"/>
                    <a:pt x="252" y="71"/>
                  </a:cubicBezTo>
                  <a:cubicBezTo>
                    <a:pt x="251" y="72"/>
                    <a:pt x="250" y="71"/>
                    <a:pt x="248" y="71"/>
                  </a:cubicBezTo>
                  <a:cubicBezTo>
                    <a:pt x="247" y="70"/>
                    <a:pt x="246" y="69"/>
                    <a:pt x="246" y="68"/>
                  </a:cubicBezTo>
                  <a:cubicBezTo>
                    <a:pt x="246" y="67"/>
                    <a:pt x="246" y="66"/>
                    <a:pt x="246" y="65"/>
                  </a:cubicBezTo>
                  <a:cubicBezTo>
                    <a:pt x="247" y="63"/>
                    <a:pt x="248" y="63"/>
                    <a:pt x="249" y="62"/>
                  </a:cubicBezTo>
                  <a:cubicBezTo>
                    <a:pt x="250" y="62"/>
                    <a:pt x="252" y="62"/>
                    <a:pt x="253" y="63"/>
                  </a:cubicBezTo>
                  <a:close/>
                  <a:moveTo>
                    <a:pt x="252" y="65"/>
                  </a:moveTo>
                  <a:cubicBezTo>
                    <a:pt x="251" y="64"/>
                    <a:pt x="250" y="64"/>
                    <a:pt x="249" y="64"/>
                  </a:cubicBezTo>
                  <a:cubicBezTo>
                    <a:pt x="248" y="64"/>
                    <a:pt x="247" y="64"/>
                    <a:pt x="247" y="65"/>
                  </a:cubicBezTo>
                  <a:cubicBezTo>
                    <a:pt x="246" y="66"/>
                    <a:pt x="246" y="66"/>
                    <a:pt x="247" y="67"/>
                  </a:cubicBezTo>
                  <a:cubicBezTo>
                    <a:pt x="247" y="68"/>
                    <a:pt x="248" y="68"/>
                    <a:pt x="249" y="69"/>
                  </a:cubicBezTo>
                  <a:cubicBezTo>
                    <a:pt x="250" y="69"/>
                    <a:pt x="251" y="69"/>
                    <a:pt x="252" y="70"/>
                  </a:cubicBezTo>
                  <a:cubicBezTo>
                    <a:pt x="253" y="70"/>
                    <a:pt x="254" y="69"/>
                    <a:pt x="254" y="69"/>
                  </a:cubicBezTo>
                  <a:cubicBezTo>
                    <a:pt x="255" y="68"/>
                    <a:pt x="255" y="67"/>
                    <a:pt x="254" y="66"/>
                  </a:cubicBezTo>
                  <a:cubicBezTo>
                    <a:pt x="254" y="66"/>
                    <a:pt x="253" y="65"/>
                    <a:pt x="252" y="65"/>
                  </a:cubicBezTo>
                  <a:close/>
                  <a:moveTo>
                    <a:pt x="266" y="40"/>
                  </a:moveTo>
                  <a:cubicBezTo>
                    <a:pt x="267" y="42"/>
                    <a:pt x="267" y="44"/>
                    <a:pt x="266" y="46"/>
                  </a:cubicBezTo>
                  <a:cubicBezTo>
                    <a:pt x="265" y="48"/>
                    <a:pt x="264" y="49"/>
                    <a:pt x="262" y="50"/>
                  </a:cubicBezTo>
                  <a:cubicBezTo>
                    <a:pt x="261" y="51"/>
                    <a:pt x="259" y="51"/>
                    <a:pt x="257" y="50"/>
                  </a:cubicBezTo>
                  <a:cubicBezTo>
                    <a:pt x="255" y="49"/>
                    <a:pt x="254" y="48"/>
                    <a:pt x="253" y="47"/>
                  </a:cubicBezTo>
                  <a:cubicBezTo>
                    <a:pt x="252" y="45"/>
                    <a:pt x="252" y="43"/>
                    <a:pt x="253" y="41"/>
                  </a:cubicBezTo>
                  <a:cubicBezTo>
                    <a:pt x="254" y="41"/>
                    <a:pt x="254" y="40"/>
                    <a:pt x="254" y="39"/>
                  </a:cubicBezTo>
                  <a:cubicBezTo>
                    <a:pt x="255" y="39"/>
                    <a:pt x="255" y="38"/>
                    <a:pt x="255" y="38"/>
                  </a:cubicBezTo>
                  <a:cubicBezTo>
                    <a:pt x="255" y="38"/>
                    <a:pt x="255" y="37"/>
                    <a:pt x="255" y="37"/>
                  </a:cubicBezTo>
                  <a:cubicBezTo>
                    <a:pt x="255" y="37"/>
                    <a:pt x="255" y="37"/>
                    <a:pt x="255" y="37"/>
                  </a:cubicBezTo>
                  <a:cubicBezTo>
                    <a:pt x="259" y="38"/>
                    <a:pt x="259" y="38"/>
                    <a:pt x="259" y="38"/>
                  </a:cubicBezTo>
                  <a:cubicBezTo>
                    <a:pt x="259" y="39"/>
                    <a:pt x="259" y="39"/>
                    <a:pt x="259" y="39"/>
                  </a:cubicBezTo>
                  <a:cubicBezTo>
                    <a:pt x="258" y="39"/>
                    <a:pt x="257" y="39"/>
                    <a:pt x="256" y="39"/>
                  </a:cubicBezTo>
                  <a:cubicBezTo>
                    <a:pt x="255" y="39"/>
                    <a:pt x="254" y="40"/>
                    <a:pt x="254" y="41"/>
                  </a:cubicBezTo>
                  <a:cubicBezTo>
                    <a:pt x="254" y="43"/>
                    <a:pt x="254" y="44"/>
                    <a:pt x="254" y="45"/>
                  </a:cubicBezTo>
                  <a:cubicBezTo>
                    <a:pt x="255" y="47"/>
                    <a:pt x="256" y="47"/>
                    <a:pt x="258" y="48"/>
                  </a:cubicBezTo>
                  <a:cubicBezTo>
                    <a:pt x="260" y="49"/>
                    <a:pt x="261" y="49"/>
                    <a:pt x="263" y="49"/>
                  </a:cubicBezTo>
                  <a:cubicBezTo>
                    <a:pt x="264" y="48"/>
                    <a:pt x="265" y="47"/>
                    <a:pt x="266" y="46"/>
                  </a:cubicBezTo>
                  <a:cubicBezTo>
                    <a:pt x="266" y="45"/>
                    <a:pt x="266" y="43"/>
                    <a:pt x="266" y="42"/>
                  </a:cubicBezTo>
                  <a:cubicBezTo>
                    <a:pt x="266" y="42"/>
                    <a:pt x="266" y="41"/>
                    <a:pt x="266" y="40"/>
                  </a:cubicBezTo>
                  <a:cubicBezTo>
                    <a:pt x="266" y="40"/>
                    <a:pt x="266" y="40"/>
                    <a:pt x="266" y="40"/>
                  </a:cubicBezTo>
                  <a:close/>
                  <a:moveTo>
                    <a:pt x="270" y="30"/>
                  </a:moveTo>
                  <a:cubicBezTo>
                    <a:pt x="269" y="34"/>
                    <a:pt x="269" y="34"/>
                    <a:pt x="269" y="34"/>
                  </a:cubicBezTo>
                  <a:cubicBezTo>
                    <a:pt x="269" y="34"/>
                    <a:pt x="269" y="34"/>
                    <a:pt x="269" y="34"/>
                  </a:cubicBezTo>
                  <a:cubicBezTo>
                    <a:pt x="269" y="33"/>
                    <a:pt x="269" y="33"/>
                    <a:pt x="268" y="32"/>
                  </a:cubicBezTo>
                  <a:cubicBezTo>
                    <a:pt x="263" y="31"/>
                    <a:pt x="263" y="31"/>
                    <a:pt x="263" y="31"/>
                  </a:cubicBezTo>
                  <a:cubicBezTo>
                    <a:pt x="262" y="31"/>
                    <a:pt x="261" y="31"/>
                    <a:pt x="261" y="32"/>
                  </a:cubicBezTo>
                  <a:cubicBezTo>
                    <a:pt x="260" y="33"/>
                    <a:pt x="261" y="33"/>
                    <a:pt x="261" y="34"/>
                  </a:cubicBezTo>
                  <a:cubicBezTo>
                    <a:pt x="266" y="36"/>
                    <a:pt x="266" y="36"/>
                    <a:pt x="266" y="36"/>
                  </a:cubicBezTo>
                  <a:cubicBezTo>
                    <a:pt x="267" y="36"/>
                    <a:pt x="268" y="36"/>
                    <a:pt x="268" y="35"/>
                  </a:cubicBezTo>
                  <a:cubicBezTo>
                    <a:pt x="268" y="35"/>
                    <a:pt x="268" y="35"/>
                    <a:pt x="268" y="35"/>
                  </a:cubicBezTo>
                  <a:cubicBezTo>
                    <a:pt x="267" y="39"/>
                    <a:pt x="267" y="39"/>
                    <a:pt x="267" y="39"/>
                  </a:cubicBezTo>
                  <a:cubicBezTo>
                    <a:pt x="267" y="39"/>
                    <a:pt x="267" y="39"/>
                    <a:pt x="267" y="39"/>
                  </a:cubicBezTo>
                  <a:cubicBezTo>
                    <a:pt x="267" y="38"/>
                    <a:pt x="267" y="38"/>
                    <a:pt x="266" y="37"/>
                  </a:cubicBezTo>
                  <a:cubicBezTo>
                    <a:pt x="256" y="35"/>
                    <a:pt x="256" y="35"/>
                    <a:pt x="256" y="35"/>
                  </a:cubicBezTo>
                  <a:cubicBezTo>
                    <a:pt x="256" y="35"/>
                    <a:pt x="255" y="35"/>
                    <a:pt x="255" y="35"/>
                  </a:cubicBezTo>
                  <a:cubicBezTo>
                    <a:pt x="255" y="35"/>
                    <a:pt x="255" y="35"/>
                    <a:pt x="255" y="35"/>
                  </a:cubicBezTo>
                  <a:cubicBezTo>
                    <a:pt x="254" y="35"/>
                    <a:pt x="254" y="35"/>
                    <a:pt x="254" y="35"/>
                  </a:cubicBezTo>
                  <a:cubicBezTo>
                    <a:pt x="254" y="35"/>
                    <a:pt x="254" y="34"/>
                    <a:pt x="254" y="32"/>
                  </a:cubicBezTo>
                  <a:cubicBezTo>
                    <a:pt x="260" y="34"/>
                    <a:pt x="260" y="34"/>
                    <a:pt x="260" y="34"/>
                  </a:cubicBezTo>
                  <a:cubicBezTo>
                    <a:pt x="260" y="33"/>
                    <a:pt x="259" y="31"/>
                    <a:pt x="260" y="31"/>
                  </a:cubicBezTo>
                  <a:cubicBezTo>
                    <a:pt x="260" y="29"/>
                    <a:pt x="261" y="28"/>
                    <a:pt x="263" y="29"/>
                  </a:cubicBezTo>
                  <a:cubicBezTo>
                    <a:pt x="268" y="30"/>
                    <a:pt x="268" y="30"/>
                    <a:pt x="268" y="30"/>
                  </a:cubicBezTo>
                  <a:cubicBezTo>
                    <a:pt x="270" y="31"/>
                    <a:pt x="270" y="31"/>
                    <a:pt x="270" y="30"/>
                  </a:cubicBezTo>
                  <a:cubicBezTo>
                    <a:pt x="270" y="30"/>
                    <a:pt x="270" y="30"/>
                    <a:pt x="270" y="30"/>
                  </a:cubicBezTo>
                  <a:close/>
                  <a:moveTo>
                    <a:pt x="259" y="22"/>
                  </a:moveTo>
                  <a:cubicBezTo>
                    <a:pt x="259" y="22"/>
                    <a:pt x="259" y="22"/>
                    <a:pt x="260" y="23"/>
                  </a:cubicBezTo>
                  <a:cubicBezTo>
                    <a:pt x="260" y="23"/>
                    <a:pt x="260" y="23"/>
                    <a:pt x="260" y="23"/>
                  </a:cubicBezTo>
                  <a:cubicBezTo>
                    <a:pt x="259" y="24"/>
                    <a:pt x="260" y="24"/>
                    <a:pt x="259" y="24"/>
                  </a:cubicBezTo>
                  <a:cubicBezTo>
                    <a:pt x="259" y="24"/>
                    <a:pt x="259" y="25"/>
                    <a:pt x="258" y="24"/>
                  </a:cubicBezTo>
                  <a:cubicBezTo>
                    <a:pt x="258" y="24"/>
                    <a:pt x="258" y="24"/>
                    <a:pt x="258" y="24"/>
                  </a:cubicBezTo>
                  <a:cubicBezTo>
                    <a:pt x="258" y="23"/>
                    <a:pt x="257" y="23"/>
                    <a:pt x="258" y="23"/>
                  </a:cubicBezTo>
                  <a:cubicBezTo>
                    <a:pt x="258" y="23"/>
                    <a:pt x="258" y="23"/>
                    <a:pt x="258" y="22"/>
                  </a:cubicBezTo>
                  <a:cubicBezTo>
                    <a:pt x="258" y="22"/>
                    <a:pt x="258" y="22"/>
                    <a:pt x="259" y="22"/>
                  </a:cubicBezTo>
                  <a:close/>
                  <a:moveTo>
                    <a:pt x="272" y="23"/>
                  </a:moveTo>
                  <a:cubicBezTo>
                    <a:pt x="271" y="28"/>
                    <a:pt x="271" y="28"/>
                    <a:pt x="271" y="28"/>
                  </a:cubicBezTo>
                  <a:cubicBezTo>
                    <a:pt x="270" y="28"/>
                    <a:pt x="270" y="28"/>
                    <a:pt x="270" y="28"/>
                  </a:cubicBezTo>
                  <a:cubicBezTo>
                    <a:pt x="270" y="27"/>
                    <a:pt x="270" y="26"/>
                    <a:pt x="269" y="26"/>
                  </a:cubicBezTo>
                  <a:cubicBezTo>
                    <a:pt x="264" y="25"/>
                    <a:pt x="264" y="25"/>
                    <a:pt x="264" y="25"/>
                  </a:cubicBezTo>
                  <a:cubicBezTo>
                    <a:pt x="263" y="25"/>
                    <a:pt x="262" y="25"/>
                    <a:pt x="262" y="26"/>
                  </a:cubicBezTo>
                  <a:cubicBezTo>
                    <a:pt x="262" y="26"/>
                    <a:pt x="262" y="26"/>
                    <a:pt x="262" y="27"/>
                  </a:cubicBezTo>
                  <a:cubicBezTo>
                    <a:pt x="262" y="27"/>
                    <a:pt x="262" y="27"/>
                    <a:pt x="262" y="27"/>
                  </a:cubicBezTo>
                  <a:cubicBezTo>
                    <a:pt x="262" y="23"/>
                    <a:pt x="262" y="23"/>
                    <a:pt x="262" y="23"/>
                  </a:cubicBezTo>
                  <a:cubicBezTo>
                    <a:pt x="269" y="24"/>
                    <a:pt x="269" y="24"/>
                    <a:pt x="269" y="24"/>
                  </a:cubicBezTo>
                  <a:cubicBezTo>
                    <a:pt x="271" y="25"/>
                    <a:pt x="271" y="24"/>
                    <a:pt x="272" y="23"/>
                  </a:cubicBezTo>
                  <a:cubicBezTo>
                    <a:pt x="272" y="23"/>
                    <a:pt x="272" y="23"/>
                    <a:pt x="272" y="23"/>
                  </a:cubicBezTo>
                  <a:close/>
                  <a:moveTo>
                    <a:pt x="273" y="12"/>
                  </a:moveTo>
                  <a:cubicBezTo>
                    <a:pt x="273" y="16"/>
                    <a:pt x="273" y="16"/>
                    <a:pt x="273" y="16"/>
                  </a:cubicBezTo>
                  <a:cubicBezTo>
                    <a:pt x="272" y="16"/>
                    <a:pt x="272" y="16"/>
                    <a:pt x="272" y="16"/>
                  </a:cubicBezTo>
                  <a:cubicBezTo>
                    <a:pt x="272" y="15"/>
                    <a:pt x="272" y="15"/>
                    <a:pt x="271" y="15"/>
                  </a:cubicBezTo>
                  <a:cubicBezTo>
                    <a:pt x="266" y="14"/>
                    <a:pt x="266" y="14"/>
                    <a:pt x="266" y="14"/>
                  </a:cubicBezTo>
                  <a:cubicBezTo>
                    <a:pt x="266" y="14"/>
                    <a:pt x="266" y="14"/>
                    <a:pt x="265" y="14"/>
                  </a:cubicBezTo>
                  <a:cubicBezTo>
                    <a:pt x="265" y="15"/>
                    <a:pt x="265" y="15"/>
                    <a:pt x="265" y="15"/>
                  </a:cubicBezTo>
                  <a:cubicBezTo>
                    <a:pt x="265" y="16"/>
                    <a:pt x="265" y="17"/>
                    <a:pt x="266" y="18"/>
                  </a:cubicBezTo>
                  <a:cubicBezTo>
                    <a:pt x="271" y="19"/>
                    <a:pt x="271" y="19"/>
                    <a:pt x="271" y="19"/>
                  </a:cubicBezTo>
                  <a:cubicBezTo>
                    <a:pt x="272" y="19"/>
                    <a:pt x="272" y="18"/>
                    <a:pt x="273" y="17"/>
                  </a:cubicBezTo>
                  <a:cubicBezTo>
                    <a:pt x="273" y="17"/>
                    <a:pt x="273" y="17"/>
                    <a:pt x="273" y="17"/>
                  </a:cubicBezTo>
                  <a:cubicBezTo>
                    <a:pt x="273" y="22"/>
                    <a:pt x="273" y="22"/>
                    <a:pt x="273" y="22"/>
                  </a:cubicBezTo>
                  <a:cubicBezTo>
                    <a:pt x="272" y="22"/>
                    <a:pt x="272" y="22"/>
                    <a:pt x="272" y="22"/>
                  </a:cubicBezTo>
                  <a:cubicBezTo>
                    <a:pt x="272" y="21"/>
                    <a:pt x="272" y="21"/>
                    <a:pt x="271" y="20"/>
                  </a:cubicBezTo>
                  <a:cubicBezTo>
                    <a:pt x="265" y="19"/>
                    <a:pt x="265" y="19"/>
                    <a:pt x="265" y="19"/>
                  </a:cubicBezTo>
                  <a:cubicBezTo>
                    <a:pt x="265" y="19"/>
                    <a:pt x="264" y="19"/>
                    <a:pt x="264" y="19"/>
                  </a:cubicBezTo>
                  <a:cubicBezTo>
                    <a:pt x="264" y="19"/>
                    <a:pt x="264" y="20"/>
                    <a:pt x="264" y="21"/>
                  </a:cubicBezTo>
                  <a:cubicBezTo>
                    <a:pt x="264" y="21"/>
                    <a:pt x="264" y="21"/>
                    <a:pt x="264" y="21"/>
                  </a:cubicBezTo>
                  <a:cubicBezTo>
                    <a:pt x="263" y="17"/>
                    <a:pt x="263" y="17"/>
                    <a:pt x="263" y="17"/>
                  </a:cubicBezTo>
                  <a:cubicBezTo>
                    <a:pt x="265" y="18"/>
                    <a:pt x="265" y="18"/>
                    <a:pt x="265" y="18"/>
                  </a:cubicBezTo>
                  <a:cubicBezTo>
                    <a:pt x="264" y="17"/>
                    <a:pt x="263" y="16"/>
                    <a:pt x="264" y="15"/>
                  </a:cubicBezTo>
                  <a:cubicBezTo>
                    <a:pt x="264" y="13"/>
                    <a:pt x="265" y="12"/>
                    <a:pt x="267" y="13"/>
                  </a:cubicBezTo>
                  <a:cubicBezTo>
                    <a:pt x="272" y="13"/>
                    <a:pt x="272" y="13"/>
                    <a:pt x="272" y="13"/>
                  </a:cubicBezTo>
                  <a:cubicBezTo>
                    <a:pt x="272" y="13"/>
                    <a:pt x="273" y="13"/>
                    <a:pt x="273" y="12"/>
                  </a:cubicBezTo>
                  <a:cubicBezTo>
                    <a:pt x="273" y="12"/>
                    <a:pt x="273" y="12"/>
                    <a:pt x="273" y="12"/>
                  </a:cubicBezTo>
                  <a:close/>
                  <a:moveTo>
                    <a:pt x="273" y="1"/>
                  </a:moveTo>
                  <a:cubicBezTo>
                    <a:pt x="273" y="2"/>
                    <a:pt x="273" y="2"/>
                    <a:pt x="274" y="2"/>
                  </a:cubicBezTo>
                  <a:cubicBezTo>
                    <a:pt x="274" y="3"/>
                    <a:pt x="274" y="3"/>
                    <a:pt x="274" y="3"/>
                  </a:cubicBezTo>
                  <a:cubicBezTo>
                    <a:pt x="274" y="4"/>
                    <a:pt x="274" y="4"/>
                    <a:pt x="272" y="5"/>
                  </a:cubicBezTo>
                  <a:cubicBezTo>
                    <a:pt x="273" y="5"/>
                    <a:pt x="273" y="5"/>
                    <a:pt x="274" y="6"/>
                  </a:cubicBezTo>
                  <a:cubicBezTo>
                    <a:pt x="274" y="7"/>
                    <a:pt x="274" y="7"/>
                    <a:pt x="274" y="7"/>
                  </a:cubicBezTo>
                  <a:cubicBezTo>
                    <a:pt x="274" y="8"/>
                    <a:pt x="274" y="9"/>
                    <a:pt x="273" y="9"/>
                  </a:cubicBezTo>
                  <a:cubicBezTo>
                    <a:pt x="273" y="9"/>
                    <a:pt x="272" y="10"/>
                    <a:pt x="272" y="10"/>
                  </a:cubicBezTo>
                  <a:cubicBezTo>
                    <a:pt x="270" y="10"/>
                    <a:pt x="270" y="9"/>
                    <a:pt x="269" y="8"/>
                  </a:cubicBezTo>
                  <a:cubicBezTo>
                    <a:pt x="268" y="7"/>
                    <a:pt x="268" y="6"/>
                    <a:pt x="268" y="5"/>
                  </a:cubicBezTo>
                  <a:cubicBezTo>
                    <a:pt x="267" y="5"/>
                    <a:pt x="267" y="5"/>
                    <a:pt x="267" y="5"/>
                  </a:cubicBezTo>
                  <a:cubicBezTo>
                    <a:pt x="265" y="5"/>
                    <a:pt x="264" y="5"/>
                    <a:pt x="264" y="6"/>
                  </a:cubicBezTo>
                  <a:cubicBezTo>
                    <a:pt x="264" y="7"/>
                    <a:pt x="265" y="7"/>
                    <a:pt x="265" y="7"/>
                  </a:cubicBezTo>
                  <a:cubicBezTo>
                    <a:pt x="266" y="7"/>
                    <a:pt x="266" y="7"/>
                    <a:pt x="266" y="7"/>
                  </a:cubicBezTo>
                  <a:cubicBezTo>
                    <a:pt x="266" y="7"/>
                    <a:pt x="266" y="7"/>
                    <a:pt x="266" y="7"/>
                  </a:cubicBezTo>
                  <a:cubicBezTo>
                    <a:pt x="266" y="7"/>
                    <a:pt x="266" y="7"/>
                    <a:pt x="267" y="8"/>
                  </a:cubicBezTo>
                  <a:cubicBezTo>
                    <a:pt x="267" y="8"/>
                    <a:pt x="267" y="8"/>
                    <a:pt x="267" y="9"/>
                  </a:cubicBezTo>
                  <a:cubicBezTo>
                    <a:pt x="267" y="9"/>
                    <a:pt x="267" y="9"/>
                    <a:pt x="267" y="9"/>
                  </a:cubicBezTo>
                  <a:cubicBezTo>
                    <a:pt x="266" y="10"/>
                    <a:pt x="266" y="10"/>
                    <a:pt x="266" y="10"/>
                  </a:cubicBezTo>
                  <a:cubicBezTo>
                    <a:pt x="266" y="10"/>
                    <a:pt x="265" y="9"/>
                    <a:pt x="265" y="9"/>
                  </a:cubicBezTo>
                  <a:cubicBezTo>
                    <a:pt x="264" y="8"/>
                    <a:pt x="264" y="7"/>
                    <a:pt x="264" y="7"/>
                  </a:cubicBezTo>
                  <a:cubicBezTo>
                    <a:pt x="264" y="5"/>
                    <a:pt x="265" y="5"/>
                    <a:pt x="265" y="4"/>
                  </a:cubicBezTo>
                  <a:cubicBezTo>
                    <a:pt x="266" y="4"/>
                    <a:pt x="266" y="3"/>
                    <a:pt x="268" y="3"/>
                  </a:cubicBezTo>
                  <a:cubicBezTo>
                    <a:pt x="272" y="3"/>
                    <a:pt x="272" y="3"/>
                    <a:pt x="272" y="3"/>
                  </a:cubicBezTo>
                  <a:cubicBezTo>
                    <a:pt x="272" y="3"/>
                    <a:pt x="273" y="3"/>
                    <a:pt x="273" y="3"/>
                  </a:cubicBezTo>
                  <a:cubicBezTo>
                    <a:pt x="273" y="3"/>
                    <a:pt x="273" y="3"/>
                    <a:pt x="272" y="2"/>
                  </a:cubicBezTo>
                  <a:cubicBezTo>
                    <a:pt x="273" y="1"/>
                    <a:pt x="273" y="1"/>
                    <a:pt x="273" y="1"/>
                  </a:cubicBezTo>
                  <a:close/>
                  <a:moveTo>
                    <a:pt x="272" y="5"/>
                  </a:moveTo>
                  <a:cubicBezTo>
                    <a:pt x="268" y="5"/>
                    <a:pt x="268" y="5"/>
                    <a:pt x="268" y="5"/>
                  </a:cubicBezTo>
                  <a:cubicBezTo>
                    <a:pt x="269" y="6"/>
                    <a:pt x="269" y="7"/>
                    <a:pt x="269" y="7"/>
                  </a:cubicBezTo>
                  <a:cubicBezTo>
                    <a:pt x="270" y="8"/>
                    <a:pt x="270" y="8"/>
                    <a:pt x="271" y="8"/>
                  </a:cubicBezTo>
                  <a:cubicBezTo>
                    <a:pt x="272" y="8"/>
                    <a:pt x="272" y="8"/>
                    <a:pt x="272" y="7"/>
                  </a:cubicBezTo>
                  <a:cubicBezTo>
                    <a:pt x="273" y="6"/>
                    <a:pt x="272" y="5"/>
                    <a:pt x="27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41"/>
            <p:cNvSpPr>
              <a:spLocks/>
            </p:cNvSpPr>
            <p:nvPr userDrawn="1"/>
          </p:nvSpPr>
          <p:spPr bwMode="auto">
            <a:xfrm>
              <a:off x="8913891" y="4711981"/>
              <a:ext cx="161925" cy="150812"/>
            </a:xfrm>
            <a:custGeom>
              <a:avLst/>
              <a:gdLst>
                <a:gd name="T0" fmla="*/ 86 w 108"/>
                <a:gd name="T1" fmla="*/ 99 h 100"/>
                <a:gd name="T2" fmla="*/ 46 w 108"/>
                <a:gd name="T3" fmla="*/ 0 h 100"/>
                <a:gd name="T4" fmla="*/ 56 w 108"/>
                <a:gd name="T5" fmla="*/ 58 h 100"/>
                <a:gd name="T6" fmla="*/ 0 w 108"/>
                <a:gd name="T7" fmla="*/ 100 h 100"/>
                <a:gd name="T8" fmla="*/ 57 w 108"/>
                <a:gd name="T9" fmla="*/ 59 h 100"/>
                <a:gd name="T10" fmla="*/ 65 w 108"/>
                <a:gd name="T11" fmla="*/ 18 h 100"/>
                <a:gd name="T12" fmla="*/ 41 w 108"/>
                <a:gd name="T13" fmla="*/ 97 h 100"/>
                <a:gd name="T14" fmla="*/ 64 w 108"/>
                <a:gd name="T15" fmla="*/ 14 h 100"/>
                <a:gd name="T16" fmla="*/ 65 w 108"/>
                <a:gd name="T17" fmla="*/ 98 h 100"/>
                <a:gd name="T18" fmla="*/ 62 w 108"/>
                <a:gd name="T19" fmla="*/ 9 h 100"/>
                <a:gd name="T20" fmla="*/ 86 w 108"/>
                <a:gd name="T21" fmla="*/ 9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100">
                  <a:moveTo>
                    <a:pt x="86" y="99"/>
                  </a:moveTo>
                  <a:cubicBezTo>
                    <a:pt x="108" y="48"/>
                    <a:pt x="88" y="16"/>
                    <a:pt x="46" y="0"/>
                  </a:cubicBezTo>
                  <a:cubicBezTo>
                    <a:pt x="71" y="10"/>
                    <a:pt x="66" y="42"/>
                    <a:pt x="56" y="58"/>
                  </a:cubicBezTo>
                  <a:cubicBezTo>
                    <a:pt x="45" y="74"/>
                    <a:pt x="28" y="87"/>
                    <a:pt x="0" y="100"/>
                  </a:cubicBezTo>
                  <a:cubicBezTo>
                    <a:pt x="30" y="88"/>
                    <a:pt x="48" y="73"/>
                    <a:pt x="57" y="59"/>
                  </a:cubicBezTo>
                  <a:cubicBezTo>
                    <a:pt x="65" y="44"/>
                    <a:pt x="67" y="32"/>
                    <a:pt x="65" y="18"/>
                  </a:cubicBezTo>
                  <a:cubicBezTo>
                    <a:pt x="78" y="47"/>
                    <a:pt x="67" y="72"/>
                    <a:pt x="41" y="97"/>
                  </a:cubicBezTo>
                  <a:cubicBezTo>
                    <a:pt x="71" y="71"/>
                    <a:pt x="81" y="43"/>
                    <a:pt x="64" y="14"/>
                  </a:cubicBezTo>
                  <a:cubicBezTo>
                    <a:pt x="89" y="42"/>
                    <a:pt x="82" y="72"/>
                    <a:pt x="65" y="98"/>
                  </a:cubicBezTo>
                  <a:cubicBezTo>
                    <a:pt x="86" y="68"/>
                    <a:pt x="90" y="36"/>
                    <a:pt x="62" y="9"/>
                  </a:cubicBezTo>
                  <a:cubicBezTo>
                    <a:pt x="96" y="30"/>
                    <a:pt x="101" y="59"/>
                    <a:pt x="86"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42"/>
            <p:cNvSpPr>
              <a:spLocks/>
            </p:cNvSpPr>
            <p:nvPr userDrawn="1"/>
          </p:nvSpPr>
          <p:spPr bwMode="auto">
            <a:xfrm>
              <a:off x="8942467" y="4694517"/>
              <a:ext cx="49213" cy="20638"/>
            </a:xfrm>
            <a:custGeom>
              <a:avLst/>
              <a:gdLst>
                <a:gd name="T0" fmla="*/ 19 w 33"/>
                <a:gd name="T1" fmla="*/ 14 h 14"/>
                <a:gd name="T2" fmla="*/ 0 w 33"/>
                <a:gd name="T3" fmla="*/ 0 h 14"/>
                <a:gd name="T4" fmla="*/ 33 w 33"/>
                <a:gd name="T5" fmla="*/ 5 h 14"/>
                <a:gd name="T6" fmla="*/ 18 w 33"/>
                <a:gd name="T7" fmla="*/ 6 h 14"/>
                <a:gd name="T8" fmla="*/ 19 w 33"/>
                <a:gd name="T9" fmla="*/ 14 h 14"/>
              </a:gdLst>
              <a:ahLst/>
              <a:cxnLst>
                <a:cxn ang="0">
                  <a:pos x="T0" y="T1"/>
                </a:cxn>
                <a:cxn ang="0">
                  <a:pos x="T2" y="T3"/>
                </a:cxn>
                <a:cxn ang="0">
                  <a:pos x="T4" y="T5"/>
                </a:cxn>
                <a:cxn ang="0">
                  <a:pos x="T6" y="T7"/>
                </a:cxn>
                <a:cxn ang="0">
                  <a:pos x="T8" y="T9"/>
                </a:cxn>
              </a:cxnLst>
              <a:rect l="0" t="0" r="r" b="b"/>
              <a:pathLst>
                <a:path w="33" h="14">
                  <a:moveTo>
                    <a:pt x="19" y="14"/>
                  </a:moveTo>
                  <a:cubicBezTo>
                    <a:pt x="13" y="8"/>
                    <a:pt x="8" y="4"/>
                    <a:pt x="0" y="0"/>
                  </a:cubicBezTo>
                  <a:cubicBezTo>
                    <a:pt x="11" y="0"/>
                    <a:pt x="25" y="3"/>
                    <a:pt x="33" y="5"/>
                  </a:cubicBezTo>
                  <a:cubicBezTo>
                    <a:pt x="24" y="4"/>
                    <a:pt x="20" y="5"/>
                    <a:pt x="18" y="6"/>
                  </a:cubicBezTo>
                  <a:cubicBezTo>
                    <a:pt x="16" y="8"/>
                    <a:pt x="17" y="10"/>
                    <a:pt x="1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43"/>
            <p:cNvSpPr>
              <a:spLocks/>
            </p:cNvSpPr>
            <p:nvPr userDrawn="1"/>
          </p:nvSpPr>
          <p:spPr bwMode="auto">
            <a:xfrm>
              <a:off x="8867855" y="4856442"/>
              <a:ext cx="195263" cy="30163"/>
            </a:xfrm>
            <a:custGeom>
              <a:avLst/>
              <a:gdLst>
                <a:gd name="T0" fmla="*/ 70 w 131"/>
                <a:gd name="T1" fmla="*/ 20 h 20"/>
                <a:gd name="T2" fmla="*/ 77 w 131"/>
                <a:gd name="T3" fmla="*/ 12 h 20"/>
                <a:gd name="T4" fmla="*/ 100 w 131"/>
                <a:gd name="T5" fmla="*/ 12 h 20"/>
                <a:gd name="T6" fmla="*/ 131 w 131"/>
                <a:gd name="T7" fmla="*/ 14 h 20"/>
                <a:gd name="T8" fmla="*/ 124 w 131"/>
                <a:gd name="T9" fmla="*/ 8 h 20"/>
                <a:gd name="T10" fmla="*/ 101 w 131"/>
                <a:gd name="T11" fmla="*/ 5 h 20"/>
                <a:gd name="T12" fmla="*/ 77 w 131"/>
                <a:gd name="T13" fmla="*/ 0 h 20"/>
                <a:gd name="T14" fmla="*/ 65 w 131"/>
                <a:gd name="T15" fmla="*/ 12 h 20"/>
                <a:gd name="T16" fmla="*/ 53 w 131"/>
                <a:gd name="T17" fmla="*/ 0 h 20"/>
                <a:gd name="T18" fmla="*/ 30 w 131"/>
                <a:gd name="T19" fmla="*/ 5 h 20"/>
                <a:gd name="T20" fmla="*/ 7 w 131"/>
                <a:gd name="T21" fmla="*/ 8 h 20"/>
                <a:gd name="T22" fmla="*/ 0 w 131"/>
                <a:gd name="T23" fmla="*/ 14 h 20"/>
                <a:gd name="T24" fmla="*/ 31 w 131"/>
                <a:gd name="T25" fmla="*/ 12 h 20"/>
                <a:gd name="T26" fmla="*/ 54 w 131"/>
                <a:gd name="T27" fmla="*/ 12 h 20"/>
                <a:gd name="T28" fmla="*/ 61 w 131"/>
                <a:gd name="T29" fmla="*/ 20 h 20"/>
                <a:gd name="T30" fmla="*/ 70 w 131"/>
                <a:gd name="T31"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1" h="20">
                  <a:moveTo>
                    <a:pt x="70" y="20"/>
                  </a:moveTo>
                  <a:cubicBezTo>
                    <a:pt x="70" y="16"/>
                    <a:pt x="71" y="14"/>
                    <a:pt x="77" y="12"/>
                  </a:cubicBezTo>
                  <a:cubicBezTo>
                    <a:pt x="83" y="10"/>
                    <a:pt x="89" y="11"/>
                    <a:pt x="100" y="12"/>
                  </a:cubicBezTo>
                  <a:cubicBezTo>
                    <a:pt x="111" y="14"/>
                    <a:pt x="120" y="15"/>
                    <a:pt x="131" y="14"/>
                  </a:cubicBezTo>
                  <a:cubicBezTo>
                    <a:pt x="127" y="12"/>
                    <a:pt x="126" y="10"/>
                    <a:pt x="124" y="8"/>
                  </a:cubicBezTo>
                  <a:cubicBezTo>
                    <a:pt x="115" y="8"/>
                    <a:pt x="109" y="7"/>
                    <a:pt x="101" y="5"/>
                  </a:cubicBezTo>
                  <a:cubicBezTo>
                    <a:pt x="93" y="2"/>
                    <a:pt x="83" y="0"/>
                    <a:pt x="77" y="0"/>
                  </a:cubicBezTo>
                  <a:cubicBezTo>
                    <a:pt x="71" y="1"/>
                    <a:pt x="67" y="4"/>
                    <a:pt x="65" y="12"/>
                  </a:cubicBezTo>
                  <a:cubicBezTo>
                    <a:pt x="63" y="4"/>
                    <a:pt x="59" y="1"/>
                    <a:pt x="53" y="0"/>
                  </a:cubicBezTo>
                  <a:cubicBezTo>
                    <a:pt x="47" y="0"/>
                    <a:pt x="38" y="2"/>
                    <a:pt x="30" y="5"/>
                  </a:cubicBezTo>
                  <a:cubicBezTo>
                    <a:pt x="22" y="7"/>
                    <a:pt x="16" y="8"/>
                    <a:pt x="7" y="8"/>
                  </a:cubicBezTo>
                  <a:cubicBezTo>
                    <a:pt x="5" y="10"/>
                    <a:pt x="4" y="12"/>
                    <a:pt x="0" y="14"/>
                  </a:cubicBezTo>
                  <a:cubicBezTo>
                    <a:pt x="11" y="15"/>
                    <a:pt x="20" y="14"/>
                    <a:pt x="31" y="12"/>
                  </a:cubicBezTo>
                  <a:cubicBezTo>
                    <a:pt x="41" y="11"/>
                    <a:pt x="48" y="10"/>
                    <a:pt x="54" y="12"/>
                  </a:cubicBezTo>
                  <a:cubicBezTo>
                    <a:pt x="60" y="14"/>
                    <a:pt x="61" y="16"/>
                    <a:pt x="61" y="20"/>
                  </a:cubicBezTo>
                  <a:cubicBezTo>
                    <a:pt x="70" y="20"/>
                    <a:pt x="70" y="20"/>
                    <a:pt x="7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Freeform 44"/>
            <p:cNvSpPr>
              <a:spLocks noEditPoints="1"/>
            </p:cNvSpPr>
            <p:nvPr userDrawn="1"/>
          </p:nvSpPr>
          <p:spPr bwMode="auto">
            <a:xfrm>
              <a:off x="8840867" y="4681823"/>
              <a:ext cx="252414" cy="257174"/>
            </a:xfrm>
            <a:custGeom>
              <a:avLst/>
              <a:gdLst>
                <a:gd name="T0" fmla="*/ 85 w 170"/>
                <a:gd name="T1" fmla="*/ 0 h 171"/>
                <a:gd name="T2" fmla="*/ 0 w 170"/>
                <a:gd name="T3" fmla="*/ 86 h 171"/>
                <a:gd name="T4" fmla="*/ 85 w 170"/>
                <a:gd name="T5" fmla="*/ 171 h 171"/>
                <a:gd name="T6" fmla="*/ 170 w 170"/>
                <a:gd name="T7" fmla="*/ 86 h 171"/>
                <a:gd name="T8" fmla="*/ 85 w 170"/>
                <a:gd name="T9" fmla="*/ 0 h 171"/>
                <a:gd name="T10" fmla="*/ 85 w 170"/>
                <a:gd name="T11" fmla="*/ 168 h 171"/>
                <a:gd name="T12" fmla="*/ 2 w 170"/>
                <a:gd name="T13" fmla="*/ 85 h 171"/>
                <a:gd name="T14" fmla="*/ 85 w 170"/>
                <a:gd name="T15" fmla="*/ 3 h 171"/>
                <a:gd name="T16" fmla="*/ 167 w 170"/>
                <a:gd name="T17" fmla="*/ 85 h 171"/>
                <a:gd name="T18" fmla="*/ 85 w 170"/>
                <a:gd name="T19" fmla="*/ 16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71">
                  <a:moveTo>
                    <a:pt x="85" y="0"/>
                  </a:moveTo>
                  <a:cubicBezTo>
                    <a:pt x="38" y="0"/>
                    <a:pt x="0" y="38"/>
                    <a:pt x="0" y="86"/>
                  </a:cubicBezTo>
                  <a:cubicBezTo>
                    <a:pt x="0" y="132"/>
                    <a:pt x="38" y="171"/>
                    <a:pt x="85" y="171"/>
                  </a:cubicBezTo>
                  <a:cubicBezTo>
                    <a:pt x="132" y="171"/>
                    <a:pt x="170" y="133"/>
                    <a:pt x="170" y="86"/>
                  </a:cubicBezTo>
                  <a:cubicBezTo>
                    <a:pt x="170" y="38"/>
                    <a:pt x="132" y="0"/>
                    <a:pt x="85" y="0"/>
                  </a:cubicBezTo>
                  <a:close/>
                  <a:moveTo>
                    <a:pt x="85" y="168"/>
                  </a:moveTo>
                  <a:cubicBezTo>
                    <a:pt x="39" y="168"/>
                    <a:pt x="2" y="131"/>
                    <a:pt x="2" y="85"/>
                  </a:cubicBezTo>
                  <a:cubicBezTo>
                    <a:pt x="2" y="40"/>
                    <a:pt x="39" y="3"/>
                    <a:pt x="85" y="3"/>
                  </a:cubicBezTo>
                  <a:cubicBezTo>
                    <a:pt x="130" y="3"/>
                    <a:pt x="167" y="40"/>
                    <a:pt x="167" y="85"/>
                  </a:cubicBezTo>
                  <a:cubicBezTo>
                    <a:pt x="167" y="131"/>
                    <a:pt x="130" y="168"/>
                    <a:pt x="85"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Freeform 45"/>
            <p:cNvSpPr>
              <a:spLocks noEditPoints="1"/>
            </p:cNvSpPr>
            <p:nvPr userDrawn="1"/>
          </p:nvSpPr>
          <p:spPr bwMode="auto">
            <a:xfrm>
              <a:off x="9091692" y="4667536"/>
              <a:ext cx="39688" cy="36513"/>
            </a:xfrm>
            <a:custGeom>
              <a:avLst/>
              <a:gdLst>
                <a:gd name="T0" fmla="*/ 13 w 26"/>
                <a:gd name="T1" fmla="*/ 16 h 25"/>
                <a:gd name="T2" fmla="*/ 11 w 26"/>
                <a:gd name="T3" fmla="*/ 25 h 25"/>
                <a:gd name="T4" fmla="*/ 7 w 26"/>
                <a:gd name="T5" fmla="*/ 24 h 25"/>
                <a:gd name="T6" fmla="*/ 9 w 26"/>
                <a:gd name="T7" fmla="*/ 19 h 25"/>
                <a:gd name="T8" fmla="*/ 10 w 26"/>
                <a:gd name="T9" fmla="*/ 14 h 25"/>
                <a:gd name="T10" fmla="*/ 10 w 26"/>
                <a:gd name="T11" fmla="*/ 14 h 25"/>
                <a:gd name="T12" fmla="*/ 13 w 26"/>
                <a:gd name="T13" fmla="*/ 16 h 25"/>
                <a:gd name="T14" fmla="*/ 25 w 26"/>
                <a:gd name="T15" fmla="*/ 0 h 25"/>
                <a:gd name="T16" fmla="*/ 26 w 26"/>
                <a:gd name="T17" fmla="*/ 2 h 25"/>
                <a:gd name="T18" fmla="*/ 21 w 26"/>
                <a:gd name="T19" fmla="*/ 7 h 25"/>
                <a:gd name="T20" fmla="*/ 18 w 26"/>
                <a:gd name="T21" fmla="*/ 9 h 25"/>
                <a:gd name="T22" fmla="*/ 22 w 26"/>
                <a:gd name="T23" fmla="*/ 11 h 25"/>
                <a:gd name="T24" fmla="*/ 22 w 26"/>
                <a:gd name="T25" fmla="*/ 11 h 25"/>
                <a:gd name="T26" fmla="*/ 23 w 26"/>
                <a:gd name="T27" fmla="*/ 9 h 25"/>
                <a:gd name="T28" fmla="*/ 23 w 26"/>
                <a:gd name="T29" fmla="*/ 9 h 25"/>
                <a:gd name="T30" fmla="*/ 24 w 26"/>
                <a:gd name="T31" fmla="*/ 9 h 25"/>
                <a:gd name="T32" fmla="*/ 25 w 26"/>
                <a:gd name="T33" fmla="*/ 14 h 25"/>
                <a:gd name="T34" fmla="*/ 26 w 26"/>
                <a:gd name="T35" fmla="*/ 15 h 25"/>
                <a:gd name="T36" fmla="*/ 26 w 26"/>
                <a:gd name="T37" fmla="*/ 16 h 25"/>
                <a:gd name="T38" fmla="*/ 25 w 26"/>
                <a:gd name="T39" fmla="*/ 16 h 25"/>
                <a:gd name="T40" fmla="*/ 23 w 26"/>
                <a:gd name="T41" fmla="*/ 16 h 25"/>
                <a:gd name="T42" fmla="*/ 22 w 26"/>
                <a:gd name="T43" fmla="*/ 15 h 25"/>
                <a:gd name="T44" fmla="*/ 13 w 26"/>
                <a:gd name="T45" fmla="*/ 11 h 25"/>
                <a:gd name="T46" fmla="*/ 4 w 26"/>
                <a:gd name="T47" fmla="*/ 13 h 25"/>
                <a:gd name="T48" fmla="*/ 2 w 26"/>
                <a:gd name="T49" fmla="*/ 8 h 25"/>
                <a:gd name="T50" fmla="*/ 2 w 26"/>
                <a:gd name="T51" fmla="*/ 8 h 25"/>
                <a:gd name="T52" fmla="*/ 3 w 26"/>
                <a:gd name="T53" fmla="*/ 8 h 25"/>
                <a:gd name="T54" fmla="*/ 5 w 26"/>
                <a:gd name="T55" fmla="*/ 10 h 25"/>
                <a:gd name="T56" fmla="*/ 11 w 26"/>
                <a:gd name="T57" fmla="*/ 10 h 25"/>
                <a:gd name="T58" fmla="*/ 11 w 26"/>
                <a:gd name="T59" fmla="*/ 9 h 25"/>
                <a:gd name="T60" fmla="*/ 8 w 26"/>
                <a:gd name="T61" fmla="*/ 3 h 25"/>
                <a:gd name="T62" fmla="*/ 9 w 26"/>
                <a:gd name="T63" fmla="*/ 2 h 25"/>
                <a:gd name="T64" fmla="*/ 10 w 26"/>
                <a:gd name="T65" fmla="*/ 2 h 25"/>
                <a:gd name="T66" fmla="*/ 11 w 26"/>
                <a:gd name="T67" fmla="*/ 5 h 25"/>
                <a:gd name="T68" fmla="*/ 12 w 26"/>
                <a:gd name="T69" fmla="*/ 6 h 25"/>
                <a:gd name="T70" fmla="*/ 15 w 26"/>
                <a:gd name="T71" fmla="*/ 8 h 25"/>
                <a:gd name="T72" fmla="*/ 22 w 26"/>
                <a:gd name="T73" fmla="*/ 2 h 25"/>
                <a:gd name="T74" fmla="*/ 24 w 26"/>
                <a:gd name="T75" fmla="*/ 0 h 25"/>
                <a:gd name="T76" fmla="*/ 25 w 26"/>
                <a:gd name="T7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 h="25">
                  <a:moveTo>
                    <a:pt x="13" y="16"/>
                  </a:moveTo>
                  <a:cubicBezTo>
                    <a:pt x="14" y="18"/>
                    <a:pt x="13" y="24"/>
                    <a:pt x="11" y="25"/>
                  </a:cubicBezTo>
                  <a:cubicBezTo>
                    <a:pt x="10" y="25"/>
                    <a:pt x="7" y="25"/>
                    <a:pt x="7" y="24"/>
                  </a:cubicBezTo>
                  <a:cubicBezTo>
                    <a:pt x="7" y="22"/>
                    <a:pt x="8" y="21"/>
                    <a:pt x="9" y="19"/>
                  </a:cubicBezTo>
                  <a:cubicBezTo>
                    <a:pt x="10" y="18"/>
                    <a:pt x="9" y="16"/>
                    <a:pt x="10" y="14"/>
                  </a:cubicBezTo>
                  <a:cubicBezTo>
                    <a:pt x="10" y="14"/>
                    <a:pt x="10" y="14"/>
                    <a:pt x="10" y="14"/>
                  </a:cubicBezTo>
                  <a:cubicBezTo>
                    <a:pt x="11" y="15"/>
                    <a:pt x="12" y="15"/>
                    <a:pt x="13" y="16"/>
                  </a:cubicBezTo>
                  <a:close/>
                  <a:moveTo>
                    <a:pt x="25" y="0"/>
                  </a:moveTo>
                  <a:cubicBezTo>
                    <a:pt x="25" y="0"/>
                    <a:pt x="26" y="1"/>
                    <a:pt x="26" y="2"/>
                  </a:cubicBezTo>
                  <a:cubicBezTo>
                    <a:pt x="26" y="3"/>
                    <a:pt x="23" y="6"/>
                    <a:pt x="21" y="7"/>
                  </a:cubicBezTo>
                  <a:cubicBezTo>
                    <a:pt x="20" y="8"/>
                    <a:pt x="19" y="8"/>
                    <a:pt x="18" y="9"/>
                  </a:cubicBezTo>
                  <a:cubicBezTo>
                    <a:pt x="19" y="10"/>
                    <a:pt x="20" y="11"/>
                    <a:pt x="22" y="11"/>
                  </a:cubicBezTo>
                  <a:cubicBezTo>
                    <a:pt x="22" y="11"/>
                    <a:pt x="22" y="11"/>
                    <a:pt x="22" y="11"/>
                  </a:cubicBezTo>
                  <a:cubicBezTo>
                    <a:pt x="23" y="10"/>
                    <a:pt x="23" y="10"/>
                    <a:pt x="23" y="9"/>
                  </a:cubicBezTo>
                  <a:cubicBezTo>
                    <a:pt x="23" y="9"/>
                    <a:pt x="23" y="9"/>
                    <a:pt x="23" y="9"/>
                  </a:cubicBezTo>
                  <a:cubicBezTo>
                    <a:pt x="23" y="9"/>
                    <a:pt x="23" y="9"/>
                    <a:pt x="24" y="9"/>
                  </a:cubicBezTo>
                  <a:cubicBezTo>
                    <a:pt x="23" y="11"/>
                    <a:pt x="24" y="12"/>
                    <a:pt x="25" y="14"/>
                  </a:cubicBezTo>
                  <a:cubicBezTo>
                    <a:pt x="26" y="14"/>
                    <a:pt x="25" y="15"/>
                    <a:pt x="26" y="15"/>
                  </a:cubicBezTo>
                  <a:cubicBezTo>
                    <a:pt x="26" y="16"/>
                    <a:pt x="26" y="15"/>
                    <a:pt x="26" y="16"/>
                  </a:cubicBezTo>
                  <a:cubicBezTo>
                    <a:pt x="25" y="16"/>
                    <a:pt x="25" y="16"/>
                    <a:pt x="25" y="16"/>
                  </a:cubicBezTo>
                  <a:cubicBezTo>
                    <a:pt x="24" y="16"/>
                    <a:pt x="24" y="16"/>
                    <a:pt x="23" y="16"/>
                  </a:cubicBezTo>
                  <a:cubicBezTo>
                    <a:pt x="23" y="16"/>
                    <a:pt x="22" y="15"/>
                    <a:pt x="22" y="15"/>
                  </a:cubicBezTo>
                  <a:cubicBezTo>
                    <a:pt x="19" y="13"/>
                    <a:pt x="16" y="11"/>
                    <a:pt x="13" y="11"/>
                  </a:cubicBezTo>
                  <a:cubicBezTo>
                    <a:pt x="11" y="12"/>
                    <a:pt x="6" y="14"/>
                    <a:pt x="4" y="13"/>
                  </a:cubicBezTo>
                  <a:cubicBezTo>
                    <a:pt x="2" y="13"/>
                    <a:pt x="0" y="9"/>
                    <a:pt x="2" y="8"/>
                  </a:cubicBezTo>
                  <a:cubicBezTo>
                    <a:pt x="2" y="8"/>
                    <a:pt x="2" y="8"/>
                    <a:pt x="2" y="8"/>
                  </a:cubicBezTo>
                  <a:cubicBezTo>
                    <a:pt x="2" y="8"/>
                    <a:pt x="3" y="8"/>
                    <a:pt x="3" y="8"/>
                  </a:cubicBezTo>
                  <a:cubicBezTo>
                    <a:pt x="4" y="9"/>
                    <a:pt x="5" y="10"/>
                    <a:pt x="5" y="10"/>
                  </a:cubicBezTo>
                  <a:cubicBezTo>
                    <a:pt x="7" y="10"/>
                    <a:pt x="10" y="10"/>
                    <a:pt x="11" y="10"/>
                  </a:cubicBezTo>
                  <a:cubicBezTo>
                    <a:pt x="11" y="9"/>
                    <a:pt x="11" y="9"/>
                    <a:pt x="11" y="9"/>
                  </a:cubicBezTo>
                  <a:cubicBezTo>
                    <a:pt x="9" y="6"/>
                    <a:pt x="7" y="6"/>
                    <a:pt x="8" y="3"/>
                  </a:cubicBezTo>
                  <a:cubicBezTo>
                    <a:pt x="8" y="2"/>
                    <a:pt x="9" y="2"/>
                    <a:pt x="9" y="2"/>
                  </a:cubicBezTo>
                  <a:cubicBezTo>
                    <a:pt x="9" y="2"/>
                    <a:pt x="10" y="2"/>
                    <a:pt x="10" y="2"/>
                  </a:cubicBezTo>
                  <a:cubicBezTo>
                    <a:pt x="10" y="3"/>
                    <a:pt x="11" y="4"/>
                    <a:pt x="11" y="5"/>
                  </a:cubicBezTo>
                  <a:cubicBezTo>
                    <a:pt x="12" y="5"/>
                    <a:pt x="12" y="6"/>
                    <a:pt x="12" y="6"/>
                  </a:cubicBezTo>
                  <a:cubicBezTo>
                    <a:pt x="13" y="6"/>
                    <a:pt x="14" y="8"/>
                    <a:pt x="15" y="8"/>
                  </a:cubicBezTo>
                  <a:cubicBezTo>
                    <a:pt x="16" y="8"/>
                    <a:pt x="21" y="4"/>
                    <a:pt x="22" y="2"/>
                  </a:cubicBezTo>
                  <a:cubicBezTo>
                    <a:pt x="23" y="2"/>
                    <a:pt x="23" y="0"/>
                    <a:pt x="24" y="0"/>
                  </a:cubicBezTo>
                  <a:cubicBezTo>
                    <a:pt x="25" y="0"/>
                    <a:pt x="25"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46"/>
            <p:cNvSpPr>
              <a:spLocks noEditPoints="1"/>
            </p:cNvSpPr>
            <p:nvPr userDrawn="1"/>
          </p:nvSpPr>
          <p:spPr bwMode="auto">
            <a:xfrm>
              <a:off x="9120267" y="4715161"/>
              <a:ext cx="53975" cy="44450"/>
            </a:xfrm>
            <a:custGeom>
              <a:avLst/>
              <a:gdLst>
                <a:gd name="T0" fmla="*/ 32 w 36"/>
                <a:gd name="T1" fmla="*/ 11 h 30"/>
                <a:gd name="T2" fmla="*/ 36 w 36"/>
                <a:gd name="T3" fmla="*/ 16 h 30"/>
                <a:gd name="T4" fmla="*/ 30 w 36"/>
                <a:gd name="T5" fmla="*/ 16 h 30"/>
                <a:gd name="T6" fmla="*/ 26 w 36"/>
                <a:gd name="T7" fmla="*/ 13 h 30"/>
                <a:gd name="T8" fmla="*/ 27 w 36"/>
                <a:gd name="T9" fmla="*/ 16 h 30"/>
                <a:gd name="T10" fmla="*/ 23 w 36"/>
                <a:gd name="T11" fmla="*/ 22 h 30"/>
                <a:gd name="T12" fmla="*/ 14 w 36"/>
                <a:gd name="T13" fmla="*/ 21 h 30"/>
                <a:gd name="T14" fmla="*/ 14 w 36"/>
                <a:gd name="T15" fmla="*/ 24 h 30"/>
                <a:gd name="T16" fmla="*/ 14 w 36"/>
                <a:gd name="T17" fmla="*/ 30 h 30"/>
                <a:gd name="T18" fmla="*/ 10 w 36"/>
                <a:gd name="T19" fmla="*/ 24 h 30"/>
                <a:gd name="T20" fmla="*/ 1 w 36"/>
                <a:gd name="T21" fmla="*/ 18 h 30"/>
                <a:gd name="T22" fmla="*/ 3 w 36"/>
                <a:gd name="T23" fmla="*/ 19 h 30"/>
                <a:gd name="T24" fmla="*/ 9 w 36"/>
                <a:gd name="T25" fmla="*/ 24 h 30"/>
                <a:gd name="T26" fmla="*/ 9 w 36"/>
                <a:gd name="T27" fmla="*/ 23 h 30"/>
                <a:gd name="T28" fmla="*/ 6 w 36"/>
                <a:gd name="T29" fmla="*/ 20 h 30"/>
                <a:gd name="T30" fmla="*/ 4 w 36"/>
                <a:gd name="T31" fmla="*/ 12 h 30"/>
                <a:gd name="T32" fmla="*/ 8 w 36"/>
                <a:gd name="T33" fmla="*/ 18 h 30"/>
                <a:gd name="T34" fmla="*/ 12 w 36"/>
                <a:gd name="T35" fmla="*/ 20 h 30"/>
                <a:gd name="T36" fmla="*/ 17 w 36"/>
                <a:gd name="T37" fmla="*/ 19 h 30"/>
                <a:gd name="T38" fmla="*/ 14 w 36"/>
                <a:gd name="T39" fmla="*/ 16 h 30"/>
                <a:gd name="T40" fmla="*/ 21 w 36"/>
                <a:gd name="T41" fmla="*/ 20 h 30"/>
                <a:gd name="T42" fmla="*/ 24 w 36"/>
                <a:gd name="T43" fmla="*/ 18 h 30"/>
                <a:gd name="T44" fmla="*/ 14 w 36"/>
                <a:gd name="T45" fmla="*/ 12 h 30"/>
                <a:gd name="T46" fmla="*/ 10 w 36"/>
                <a:gd name="T47" fmla="*/ 14 h 30"/>
                <a:gd name="T48" fmla="*/ 10 w 36"/>
                <a:gd name="T49" fmla="*/ 12 h 30"/>
                <a:gd name="T50" fmla="*/ 14 w 36"/>
                <a:gd name="T51" fmla="*/ 6 h 30"/>
                <a:gd name="T52" fmla="*/ 21 w 36"/>
                <a:gd name="T53" fmla="*/ 10 h 30"/>
                <a:gd name="T54" fmla="*/ 32 w 36"/>
                <a:gd name="T55" fmla="*/ 14 h 30"/>
                <a:gd name="T56" fmla="*/ 32 w 36"/>
                <a:gd name="T57" fmla="*/ 14 h 30"/>
                <a:gd name="T58" fmla="*/ 29 w 36"/>
                <a:gd name="T59" fmla="*/ 6 h 30"/>
                <a:gd name="T60" fmla="*/ 32 w 36"/>
                <a:gd name="T61" fmla="*/ 6 h 30"/>
                <a:gd name="T62" fmla="*/ 34 w 36"/>
                <a:gd name="T63" fmla="*/ 0 h 30"/>
                <a:gd name="T64" fmla="*/ 29 w 36"/>
                <a:gd name="T6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30">
                  <a:moveTo>
                    <a:pt x="32" y="6"/>
                  </a:moveTo>
                  <a:cubicBezTo>
                    <a:pt x="33" y="8"/>
                    <a:pt x="31" y="10"/>
                    <a:pt x="32" y="11"/>
                  </a:cubicBezTo>
                  <a:cubicBezTo>
                    <a:pt x="32" y="11"/>
                    <a:pt x="32" y="12"/>
                    <a:pt x="32" y="12"/>
                  </a:cubicBezTo>
                  <a:cubicBezTo>
                    <a:pt x="34" y="12"/>
                    <a:pt x="36" y="14"/>
                    <a:pt x="36" y="16"/>
                  </a:cubicBezTo>
                  <a:cubicBezTo>
                    <a:pt x="36" y="17"/>
                    <a:pt x="34" y="19"/>
                    <a:pt x="33" y="19"/>
                  </a:cubicBezTo>
                  <a:cubicBezTo>
                    <a:pt x="32" y="18"/>
                    <a:pt x="30" y="16"/>
                    <a:pt x="30" y="16"/>
                  </a:cubicBezTo>
                  <a:cubicBezTo>
                    <a:pt x="29" y="14"/>
                    <a:pt x="27" y="14"/>
                    <a:pt x="26" y="13"/>
                  </a:cubicBezTo>
                  <a:cubicBezTo>
                    <a:pt x="26" y="13"/>
                    <a:pt x="26" y="13"/>
                    <a:pt x="26" y="13"/>
                  </a:cubicBezTo>
                  <a:cubicBezTo>
                    <a:pt x="26" y="13"/>
                    <a:pt x="26" y="13"/>
                    <a:pt x="26" y="13"/>
                  </a:cubicBezTo>
                  <a:cubicBezTo>
                    <a:pt x="26" y="14"/>
                    <a:pt x="27" y="14"/>
                    <a:pt x="27" y="16"/>
                  </a:cubicBezTo>
                  <a:cubicBezTo>
                    <a:pt x="27" y="18"/>
                    <a:pt x="28" y="21"/>
                    <a:pt x="24" y="23"/>
                  </a:cubicBezTo>
                  <a:cubicBezTo>
                    <a:pt x="24" y="22"/>
                    <a:pt x="24" y="22"/>
                    <a:pt x="23" y="22"/>
                  </a:cubicBezTo>
                  <a:cubicBezTo>
                    <a:pt x="22" y="22"/>
                    <a:pt x="21" y="20"/>
                    <a:pt x="20" y="20"/>
                  </a:cubicBezTo>
                  <a:cubicBezTo>
                    <a:pt x="19" y="22"/>
                    <a:pt x="16" y="21"/>
                    <a:pt x="14" y="21"/>
                  </a:cubicBezTo>
                  <a:cubicBezTo>
                    <a:pt x="13" y="21"/>
                    <a:pt x="13" y="22"/>
                    <a:pt x="13" y="22"/>
                  </a:cubicBezTo>
                  <a:cubicBezTo>
                    <a:pt x="14" y="22"/>
                    <a:pt x="14" y="23"/>
                    <a:pt x="14" y="24"/>
                  </a:cubicBezTo>
                  <a:cubicBezTo>
                    <a:pt x="15" y="24"/>
                    <a:pt x="18" y="26"/>
                    <a:pt x="18" y="28"/>
                  </a:cubicBezTo>
                  <a:cubicBezTo>
                    <a:pt x="18" y="29"/>
                    <a:pt x="16" y="30"/>
                    <a:pt x="14" y="30"/>
                  </a:cubicBezTo>
                  <a:cubicBezTo>
                    <a:pt x="14" y="28"/>
                    <a:pt x="13" y="26"/>
                    <a:pt x="11" y="25"/>
                  </a:cubicBezTo>
                  <a:cubicBezTo>
                    <a:pt x="10" y="25"/>
                    <a:pt x="11" y="24"/>
                    <a:pt x="10" y="24"/>
                  </a:cubicBezTo>
                  <a:cubicBezTo>
                    <a:pt x="9" y="25"/>
                    <a:pt x="8" y="26"/>
                    <a:pt x="7" y="26"/>
                  </a:cubicBezTo>
                  <a:cubicBezTo>
                    <a:pt x="3" y="25"/>
                    <a:pt x="0" y="22"/>
                    <a:pt x="1" y="18"/>
                  </a:cubicBezTo>
                  <a:cubicBezTo>
                    <a:pt x="2" y="17"/>
                    <a:pt x="2" y="16"/>
                    <a:pt x="2" y="15"/>
                  </a:cubicBezTo>
                  <a:cubicBezTo>
                    <a:pt x="3" y="16"/>
                    <a:pt x="3" y="18"/>
                    <a:pt x="3" y="19"/>
                  </a:cubicBezTo>
                  <a:cubicBezTo>
                    <a:pt x="3" y="19"/>
                    <a:pt x="3" y="20"/>
                    <a:pt x="4" y="20"/>
                  </a:cubicBezTo>
                  <a:cubicBezTo>
                    <a:pt x="5" y="22"/>
                    <a:pt x="7" y="23"/>
                    <a:pt x="9" y="24"/>
                  </a:cubicBezTo>
                  <a:cubicBezTo>
                    <a:pt x="9" y="24"/>
                    <a:pt x="9" y="24"/>
                    <a:pt x="9" y="23"/>
                  </a:cubicBezTo>
                  <a:cubicBezTo>
                    <a:pt x="9" y="23"/>
                    <a:pt x="9" y="23"/>
                    <a:pt x="9" y="23"/>
                  </a:cubicBezTo>
                  <a:cubicBezTo>
                    <a:pt x="9" y="22"/>
                    <a:pt x="8" y="22"/>
                    <a:pt x="8" y="21"/>
                  </a:cubicBezTo>
                  <a:cubicBezTo>
                    <a:pt x="8" y="21"/>
                    <a:pt x="7" y="20"/>
                    <a:pt x="6" y="20"/>
                  </a:cubicBezTo>
                  <a:cubicBezTo>
                    <a:pt x="5" y="19"/>
                    <a:pt x="3" y="14"/>
                    <a:pt x="4" y="13"/>
                  </a:cubicBezTo>
                  <a:cubicBezTo>
                    <a:pt x="4" y="13"/>
                    <a:pt x="4" y="12"/>
                    <a:pt x="4" y="12"/>
                  </a:cubicBezTo>
                  <a:cubicBezTo>
                    <a:pt x="5" y="12"/>
                    <a:pt x="5" y="12"/>
                    <a:pt x="5" y="13"/>
                  </a:cubicBezTo>
                  <a:cubicBezTo>
                    <a:pt x="6" y="14"/>
                    <a:pt x="7" y="16"/>
                    <a:pt x="8" y="18"/>
                  </a:cubicBezTo>
                  <a:cubicBezTo>
                    <a:pt x="9" y="18"/>
                    <a:pt x="10" y="19"/>
                    <a:pt x="11" y="20"/>
                  </a:cubicBezTo>
                  <a:cubicBezTo>
                    <a:pt x="11" y="20"/>
                    <a:pt x="11" y="20"/>
                    <a:pt x="12" y="20"/>
                  </a:cubicBezTo>
                  <a:cubicBezTo>
                    <a:pt x="13" y="19"/>
                    <a:pt x="14" y="19"/>
                    <a:pt x="16" y="19"/>
                  </a:cubicBezTo>
                  <a:cubicBezTo>
                    <a:pt x="16" y="19"/>
                    <a:pt x="17" y="19"/>
                    <a:pt x="17" y="19"/>
                  </a:cubicBezTo>
                  <a:cubicBezTo>
                    <a:pt x="17" y="18"/>
                    <a:pt x="15" y="17"/>
                    <a:pt x="15" y="17"/>
                  </a:cubicBezTo>
                  <a:cubicBezTo>
                    <a:pt x="14" y="16"/>
                    <a:pt x="14" y="16"/>
                    <a:pt x="14" y="16"/>
                  </a:cubicBezTo>
                  <a:cubicBezTo>
                    <a:pt x="16" y="14"/>
                    <a:pt x="17" y="16"/>
                    <a:pt x="19" y="18"/>
                  </a:cubicBezTo>
                  <a:cubicBezTo>
                    <a:pt x="20" y="19"/>
                    <a:pt x="20" y="19"/>
                    <a:pt x="21" y="20"/>
                  </a:cubicBezTo>
                  <a:cubicBezTo>
                    <a:pt x="22" y="20"/>
                    <a:pt x="23" y="21"/>
                    <a:pt x="24" y="20"/>
                  </a:cubicBezTo>
                  <a:cubicBezTo>
                    <a:pt x="24" y="19"/>
                    <a:pt x="24" y="19"/>
                    <a:pt x="24" y="18"/>
                  </a:cubicBezTo>
                  <a:cubicBezTo>
                    <a:pt x="24" y="15"/>
                    <a:pt x="20" y="12"/>
                    <a:pt x="17" y="12"/>
                  </a:cubicBezTo>
                  <a:cubicBezTo>
                    <a:pt x="16" y="11"/>
                    <a:pt x="14" y="10"/>
                    <a:pt x="14" y="12"/>
                  </a:cubicBezTo>
                  <a:cubicBezTo>
                    <a:pt x="14" y="12"/>
                    <a:pt x="13" y="14"/>
                    <a:pt x="13" y="14"/>
                  </a:cubicBezTo>
                  <a:cubicBezTo>
                    <a:pt x="12" y="14"/>
                    <a:pt x="11" y="14"/>
                    <a:pt x="10" y="14"/>
                  </a:cubicBezTo>
                  <a:cubicBezTo>
                    <a:pt x="10" y="14"/>
                    <a:pt x="10" y="14"/>
                    <a:pt x="10" y="14"/>
                  </a:cubicBezTo>
                  <a:cubicBezTo>
                    <a:pt x="10" y="13"/>
                    <a:pt x="10" y="13"/>
                    <a:pt x="10" y="12"/>
                  </a:cubicBezTo>
                  <a:cubicBezTo>
                    <a:pt x="10" y="12"/>
                    <a:pt x="9" y="12"/>
                    <a:pt x="9" y="11"/>
                  </a:cubicBezTo>
                  <a:cubicBezTo>
                    <a:pt x="9" y="10"/>
                    <a:pt x="13" y="6"/>
                    <a:pt x="14" y="6"/>
                  </a:cubicBezTo>
                  <a:cubicBezTo>
                    <a:pt x="16" y="8"/>
                    <a:pt x="17" y="8"/>
                    <a:pt x="19" y="9"/>
                  </a:cubicBezTo>
                  <a:cubicBezTo>
                    <a:pt x="20" y="9"/>
                    <a:pt x="21" y="10"/>
                    <a:pt x="21" y="10"/>
                  </a:cubicBezTo>
                  <a:cubicBezTo>
                    <a:pt x="23" y="11"/>
                    <a:pt x="24" y="11"/>
                    <a:pt x="26" y="12"/>
                  </a:cubicBezTo>
                  <a:cubicBezTo>
                    <a:pt x="28" y="12"/>
                    <a:pt x="30" y="14"/>
                    <a:pt x="32" y="14"/>
                  </a:cubicBezTo>
                  <a:cubicBezTo>
                    <a:pt x="32" y="14"/>
                    <a:pt x="32" y="14"/>
                    <a:pt x="32" y="14"/>
                  </a:cubicBezTo>
                  <a:cubicBezTo>
                    <a:pt x="32" y="14"/>
                    <a:pt x="32" y="14"/>
                    <a:pt x="32" y="14"/>
                  </a:cubicBezTo>
                  <a:cubicBezTo>
                    <a:pt x="30" y="13"/>
                    <a:pt x="27" y="12"/>
                    <a:pt x="28" y="10"/>
                  </a:cubicBezTo>
                  <a:cubicBezTo>
                    <a:pt x="28" y="8"/>
                    <a:pt x="30" y="8"/>
                    <a:pt x="29" y="6"/>
                  </a:cubicBezTo>
                  <a:cubicBezTo>
                    <a:pt x="30" y="6"/>
                    <a:pt x="30" y="6"/>
                    <a:pt x="30" y="6"/>
                  </a:cubicBezTo>
                  <a:cubicBezTo>
                    <a:pt x="31" y="6"/>
                    <a:pt x="31" y="6"/>
                    <a:pt x="32" y="6"/>
                  </a:cubicBezTo>
                  <a:close/>
                  <a:moveTo>
                    <a:pt x="34" y="0"/>
                  </a:moveTo>
                  <a:cubicBezTo>
                    <a:pt x="34" y="0"/>
                    <a:pt x="34" y="0"/>
                    <a:pt x="34" y="0"/>
                  </a:cubicBezTo>
                  <a:cubicBezTo>
                    <a:pt x="33" y="2"/>
                    <a:pt x="29" y="6"/>
                    <a:pt x="26" y="6"/>
                  </a:cubicBezTo>
                  <a:cubicBezTo>
                    <a:pt x="25" y="4"/>
                    <a:pt x="27" y="2"/>
                    <a:pt x="29" y="0"/>
                  </a:cubicBezTo>
                  <a:cubicBezTo>
                    <a:pt x="30" y="1"/>
                    <a:pt x="32"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Freeform 47"/>
            <p:cNvSpPr>
              <a:spLocks noEditPoints="1"/>
            </p:cNvSpPr>
            <p:nvPr userDrawn="1"/>
          </p:nvSpPr>
          <p:spPr bwMode="auto">
            <a:xfrm>
              <a:off x="9037717" y="4621498"/>
              <a:ext cx="53975" cy="46038"/>
            </a:xfrm>
            <a:custGeom>
              <a:avLst/>
              <a:gdLst>
                <a:gd name="T0" fmla="*/ 13 w 36"/>
                <a:gd name="T1" fmla="*/ 14 h 30"/>
                <a:gd name="T2" fmla="*/ 10 w 36"/>
                <a:gd name="T3" fmla="*/ 17 h 30"/>
                <a:gd name="T4" fmla="*/ 10 w 36"/>
                <a:gd name="T5" fmla="*/ 17 h 30"/>
                <a:gd name="T6" fmla="*/ 13 w 36"/>
                <a:gd name="T7" fmla="*/ 14 h 30"/>
                <a:gd name="T8" fmla="*/ 13 w 36"/>
                <a:gd name="T9" fmla="*/ 14 h 30"/>
                <a:gd name="T10" fmla="*/ 26 w 36"/>
                <a:gd name="T11" fmla="*/ 1 h 30"/>
                <a:gd name="T12" fmla="*/ 27 w 36"/>
                <a:gd name="T13" fmla="*/ 1 h 30"/>
                <a:gd name="T14" fmla="*/ 25 w 36"/>
                <a:gd name="T15" fmla="*/ 7 h 30"/>
                <a:gd name="T16" fmla="*/ 22 w 36"/>
                <a:gd name="T17" fmla="*/ 10 h 30"/>
                <a:gd name="T18" fmla="*/ 22 w 36"/>
                <a:gd name="T19" fmla="*/ 11 h 30"/>
                <a:gd name="T20" fmla="*/ 25 w 36"/>
                <a:gd name="T21" fmla="*/ 11 h 30"/>
                <a:gd name="T22" fmla="*/ 26 w 36"/>
                <a:gd name="T23" fmla="*/ 10 h 30"/>
                <a:gd name="T24" fmla="*/ 29 w 36"/>
                <a:gd name="T25" fmla="*/ 13 h 30"/>
                <a:gd name="T26" fmla="*/ 28 w 36"/>
                <a:gd name="T27" fmla="*/ 14 h 30"/>
                <a:gd name="T28" fmla="*/ 21 w 36"/>
                <a:gd name="T29" fmla="*/ 14 h 30"/>
                <a:gd name="T30" fmla="*/ 19 w 36"/>
                <a:gd name="T31" fmla="*/ 13 h 30"/>
                <a:gd name="T32" fmla="*/ 16 w 36"/>
                <a:gd name="T33" fmla="*/ 18 h 30"/>
                <a:gd name="T34" fmla="*/ 16 w 36"/>
                <a:gd name="T35" fmla="*/ 18 h 30"/>
                <a:gd name="T36" fmla="*/ 21 w 36"/>
                <a:gd name="T37" fmla="*/ 20 h 30"/>
                <a:gd name="T38" fmla="*/ 20 w 36"/>
                <a:gd name="T39" fmla="*/ 24 h 30"/>
                <a:gd name="T40" fmla="*/ 20 w 36"/>
                <a:gd name="T41" fmla="*/ 27 h 30"/>
                <a:gd name="T42" fmla="*/ 14 w 36"/>
                <a:gd name="T43" fmla="*/ 27 h 30"/>
                <a:gd name="T44" fmla="*/ 15 w 36"/>
                <a:gd name="T45" fmla="*/ 21 h 30"/>
                <a:gd name="T46" fmla="*/ 14 w 36"/>
                <a:gd name="T47" fmla="*/ 21 h 30"/>
                <a:gd name="T48" fmla="*/ 9 w 36"/>
                <a:gd name="T49" fmla="*/ 28 h 30"/>
                <a:gd name="T50" fmla="*/ 9 w 36"/>
                <a:gd name="T51" fmla="*/ 28 h 30"/>
                <a:gd name="T52" fmla="*/ 9 w 36"/>
                <a:gd name="T53" fmla="*/ 22 h 30"/>
                <a:gd name="T54" fmla="*/ 11 w 36"/>
                <a:gd name="T55" fmla="*/ 20 h 30"/>
                <a:gd name="T56" fmla="*/ 8 w 36"/>
                <a:gd name="T57" fmla="*/ 20 h 30"/>
                <a:gd name="T58" fmla="*/ 6 w 36"/>
                <a:gd name="T59" fmla="*/ 21 h 30"/>
                <a:gd name="T60" fmla="*/ 1 w 36"/>
                <a:gd name="T61" fmla="*/ 23 h 30"/>
                <a:gd name="T62" fmla="*/ 0 w 36"/>
                <a:gd name="T63" fmla="*/ 22 h 30"/>
                <a:gd name="T64" fmla="*/ 1 w 36"/>
                <a:gd name="T65" fmla="*/ 19 h 30"/>
                <a:gd name="T66" fmla="*/ 3 w 36"/>
                <a:gd name="T67" fmla="*/ 15 h 30"/>
                <a:gd name="T68" fmla="*/ 13 w 36"/>
                <a:gd name="T69" fmla="*/ 13 h 30"/>
                <a:gd name="T70" fmla="*/ 16 w 36"/>
                <a:gd name="T71" fmla="*/ 14 h 30"/>
                <a:gd name="T72" fmla="*/ 16 w 36"/>
                <a:gd name="T73" fmla="*/ 14 h 30"/>
                <a:gd name="T74" fmla="*/ 16 w 36"/>
                <a:gd name="T75" fmla="*/ 13 h 30"/>
                <a:gd name="T76" fmla="*/ 15 w 36"/>
                <a:gd name="T77" fmla="*/ 13 h 30"/>
                <a:gd name="T78" fmla="*/ 13 w 36"/>
                <a:gd name="T79" fmla="*/ 8 h 30"/>
                <a:gd name="T80" fmla="*/ 13 w 36"/>
                <a:gd name="T81" fmla="*/ 8 h 30"/>
                <a:gd name="T82" fmla="*/ 18 w 36"/>
                <a:gd name="T83" fmla="*/ 11 h 30"/>
                <a:gd name="T84" fmla="*/ 20 w 36"/>
                <a:gd name="T85" fmla="*/ 9 h 30"/>
                <a:gd name="T86" fmla="*/ 21 w 36"/>
                <a:gd name="T87" fmla="*/ 7 h 30"/>
                <a:gd name="T88" fmla="*/ 24 w 36"/>
                <a:gd name="T89" fmla="*/ 4 h 30"/>
                <a:gd name="T90" fmla="*/ 26 w 36"/>
                <a:gd name="T91" fmla="*/ 1 h 30"/>
                <a:gd name="T92" fmla="*/ 26 w 36"/>
                <a:gd name="T93" fmla="*/ 1 h 30"/>
                <a:gd name="T94" fmla="*/ 31 w 36"/>
                <a:gd name="T95" fmla="*/ 3 h 30"/>
                <a:gd name="T96" fmla="*/ 35 w 36"/>
                <a:gd name="T97" fmla="*/ 7 h 30"/>
                <a:gd name="T98" fmla="*/ 36 w 36"/>
                <a:gd name="T99" fmla="*/ 9 h 30"/>
                <a:gd name="T100" fmla="*/ 31 w 36"/>
                <a:gd name="T101" fmla="*/ 10 h 30"/>
                <a:gd name="T102" fmla="*/ 31 w 36"/>
                <a:gd name="T103" fmla="*/ 8 h 30"/>
                <a:gd name="T104" fmla="*/ 30 w 36"/>
                <a:gd name="T105" fmla="*/ 8 h 30"/>
                <a:gd name="T106" fmla="*/ 31 w 36"/>
                <a:gd name="T107"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6" h="30">
                  <a:moveTo>
                    <a:pt x="13" y="14"/>
                  </a:moveTo>
                  <a:cubicBezTo>
                    <a:pt x="13" y="14"/>
                    <a:pt x="10" y="16"/>
                    <a:pt x="10" y="17"/>
                  </a:cubicBezTo>
                  <a:cubicBezTo>
                    <a:pt x="10" y="17"/>
                    <a:pt x="10" y="17"/>
                    <a:pt x="10" y="17"/>
                  </a:cubicBezTo>
                  <a:cubicBezTo>
                    <a:pt x="13" y="19"/>
                    <a:pt x="14" y="17"/>
                    <a:pt x="13" y="14"/>
                  </a:cubicBezTo>
                  <a:cubicBezTo>
                    <a:pt x="13" y="14"/>
                    <a:pt x="13" y="14"/>
                    <a:pt x="13" y="14"/>
                  </a:cubicBezTo>
                  <a:close/>
                  <a:moveTo>
                    <a:pt x="26" y="1"/>
                  </a:moveTo>
                  <a:cubicBezTo>
                    <a:pt x="26" y="1"/>
                    <a:pt x="26" y="1"/>
                    <a:pt x="27" y="1"/>
                  </a:cubicBezTo>
                  <a:cubicBezTo>
                    <a:pt x="27" y="2"/>
                    <a:pt x="25" y="6"/>
                    <a:pt x="25" y="7"/>
                  </a:cubicBezTo>
                  <a:cubicBezTo>
                    <a:pt x="24" y="8"/>
                    <a:pt x="22" y="10"/>
                    <a:pt x="22" y="10"/>
                  </a:cubicBezTo>
                  <a:cubicBezTo>
                    <a:pt x="22" y="10"/>
                    <a:pt x="22" y="10"/>
                    <a:pt x="22" y="11"/>
                  </a:cubicBezTo>
                  <a:cubicBezTo>
                    <a:pt x="23" y="12"/>
                    <a:pt x="25" y="12"/>
                    <a:pt x="25" y="11"/>
                  </a:cubicBezTo>
                  <a:cubicBezTo>
                    <a:pt x="26" y="10"/>
                    <a:pt x="25" y="10"/>
                    <a:pt x="26" y="10"/>
                  </a:cubicBezTo>
                  <a:cubicBezTo>
                    <a:pt x="27" y="10"/>
                    <a:pt x="29" y="12"/>
                    <a:pt x="29" y="13"/>
                  </a:cubicBezTo>
                  <a:cubicBezTo>
                    <a:pt x="29" y="13"/>
                    <a:pt x="29" y="14"/>
                    <a:pt x="28" y="14"/>
                  </a:cubicBezTo>
                  <a:cubicBezTo>
                    <a:pt x="25" y="13"/>
                    <a:pt x="23" y="14"/>
                    <a:pt x="21" y="14"/>
                  </a:cubicBezTo>
                  <a:cubicBezTo>
                    <a:pt x="20" y="14"/>
                    <a:pt x="20" y="13"/>
                    <a:pt x="19" y="13"/>
                  </a:cubicBezTo>
                  <a:cubicBezTo>
                    <a:pt x="18" y="14"/>
                    <a:pt x="16" y="17"/>
                    <a:pt x="16" y="18"/>
                  </a:cubicBezTo>
                  <a:cubicBezTo>
                    <a:pt x="16" y="18"/>
                    <a:pt x="16" y="18"/>
                    <a:pt x="16" y="18"/>
                  </a:cubicBezTo>
                  <a:cubicBezTo>
                    <a:pt x="18" y="19"/>
                    <a:pt x="19" y="17"/>
                    <a:pt x="21" y="20"/>
                  </a:cubicBezTo>
                  <a:cubicBezTo>
                    <a:pt x="21" y="22"/>
                    <a:pt x="20" y="22"/>
                    <a:pt x="20" y="24"/>
                  </a:cubicBezTo>
                  <a:cubicBezTo>
                    <a:pt x="19" y="25"/>
                    <a:pt x="20" y="26"/>
                    <a:pt x="20" y="27"/>
                  </a:cubicBezTo>
                  <a:cubicBezTo>
                    <a:pt x="19" y="30"/>
                    <a:pt x="15" y="29"/>
                    <a:pt x="14" y="27"/>
                  </a:cubicBezTo>
                  <a:cubicBezTo>
                    <a:pt x="13" y="26"/>
                    <a:pt x="15" y="22"/>
                    <a:pt x="15" y="21"/>
                  </a:cubicBezTo>
                  <a:cubicBezTo>
                    <a:pt x="14" y="21"/>
                    <a:pt x="14" y="21"/>
                    <a:pt x="14" y="21"/>
                  </a:cubicBezTo>
                  <a:cubicBezTo>
                    <a:pt x="11" y="22"/>
                    <a:pt x="11" y="26"/>
                    <a:pt x="9" y="28"/>
                  </a:cubicBezTo>
                  <a:cubicBezTo>
                    <a:pt x="9" y="28"/>
                    <a:pt x="9" y="28"/>
                    <a:pt x="9" y="28"/>
                  </a:cubicBezTo>
                  <a:cubicBezTo>
                    <a:pt x="8" y="27"/>
                    <a:pt x="9" y="24"/>
                    <a:pt x="9" y="22"/>
                  </a:cubicBezTo>
                  <a:cubicBezTo>
                    <a:pt x="10" y="22"/>
                    <a:pt x="11" y="21"/>
                    <a:pt x="11" y="20"/>
                  </a:cubicBezTo>
                  <a:cubicBezTo>
                    <a:pt x="10" y="20"/>
                    <a:pt x="9" y="19"/>
                    <a:pt x="8" y="20"/>
                  </a:cubicBezTo>
                  <a:cubicBezTo>
                    <a:pt x="7" y="20"/>
                    <a:pt x="7" y="21"/>
                    <a:pt x="6" y="21"/>
                  </a:cubicBezTo>
                  <a:cubicBezTo>
                    <a:pt x="5" y="22"/>
                    <a:pt x="3" y="23"/>
                    <a:pt x="1" y="23"/>
                  </a:cubicBezTo>
                  <a:cubicBezTo>
                    <a:pt x="1" y="23"/>
                    <a:pt x="1" y="22"/>
                    <a:pt x="0" y="22"/>
                  </a:cubicBezTo>
                  <a:cubicBezTo>
                    <a:pt x="1" y="20"/>
                    <a:pt x="1" y="20"/>
                    <a:pt x="1" y="19"/>
                  </a:cubicBezTo>
                  <a:cubicBezTo>
                    <a:pt x="1" y="18"/>
                    <a:pt x="3" y="17"/>
                    <a:pt x="3" y="15"/>
                  </a:cubicBezTo>
                  <a:cubicBezTo>
                    <a:pt x="7" y="15"/>
                    <a:pt x="9" y="13"/>
                    <a:pt x="13" y="13"/>
                  </a:cubicBezTo>
                  <a:cubicBezTo>
                    <a:pt x="14" y="13"/>
                    <a:pt x="15" y="15"/>
                    <a:pt x="16" y="14"/>
                  </a:cubicBezTo>
                  <a:cubicBezTo>
                    <a:pt x="16" y="14"/>
                    <a:pt x="16" y="14"/>
                    <a:pt x="16" y="14"/>
                  </a:cubicBezTo>
                  <a:cubicBezTo>
                    <a:pt x="16" y="14"/>
                    <a:pt x="16" y="14"/>
                    <a:pt x="16" y="13"/>
                  </a:cubicBezTo>
                  <a:cubicBezTo>
                    <a:pt x="15" y="13"/>
                    <a:pt x="15" y="13"/>
                    <a:pt x="15" y="13"/>
                  </a:cubicBezTo>
                  <a:cubicBezTo>
                    <a:pt x="12" y="12"/>
                    <a:pt x="12" y="10"/>
                    <a:pt x="13" y="8"/>
                  </a:cubicBezTo>
                  <a:cubicBezTo>
                    <a:pt x="13" y="8"/>
                    <a:pt x="13" y="8"/>
                    <a:pt x="13" y="8"/>
                  </a:cubicBezTo>
                  <a:cubicBezTo>
                    <a:pt x="14" y="10"/>
                    <a:pt x="17" y="11"/>
                    <a:pt x="18" y="11"/>
                  </a:cubicBezTo>
                  <a:cubicBezTo>
                    <a:pt x="19" y="10"/>
                    <a:pt x="19" y="10"/>
                    <a:pt x="20" y="9"/>
                  </a:cubicBezTo>
                  <a:cubicBezTo>
                    <a:pt x="20" y="8"/>
                    <a:pt x="21" y="8"/>
                    <a:pt x="21" y="7"/>
                  </a:cubicBezTo>
                  <a:cubicBezTo>
                    <a:pt x="22" y="6"/>
                    <a:pt x="23" y="5"/>
                    <a:pt x="24" y="4"/>
                  </a:cubicBezTo>
                  <a:cubicBezTo>
                    <a:pt x="24" y="4"/>
                    <a:pt x="25" y="1"/>
                    <a:pt x="26" y="1"/>
                  </a:cubicBezTo>
                  <a:cubicBezTo>
                    <a:pt x="25" y="0"/>
                    <a:pt x="26" y="1"/>
                    <a:pt x="26" y="1"/>
                  </a:cubicBezTo>
                  <a:close/>
                  <a:moveTo>
                    <a:pt x="31" y="3"/>
                  </a:moveTo>
                  <a:cubicBezTo>
                    <a:pt x="32" y="4"/>
                    <a:pt x="34" y="5"/>
                    <a:pt x="35" y="7"/>
                  </a:cubicBezTo>
                  <a:cubicBezTo>
                    <a:pt x="35" y="8"/>
                    <a:pt x="36" y="9"/>
                    <a:pt x="36" y="9"/>
                  </a:cubicBezTo>
                  <a:cubicBezTo>
                    <a:pt x="35" y="12"/>
                    <a:pt x="32" y="12"/>
                    <a:pt x="31" y="10"/>
                  </a:cubicBezTo>
                  <a:cubicBezTo>
                    <a:pt x="31" y="10"/>
                    <a:pt x="31" y="9"/>
                    <a:pt x="31" y="8"/>
                  </a:cubicBezTo>
                  <a:cubicBezTo>
                    <a:pt x="30" y="8"/>
                    <a:pt x="30" y="8"/>
                    <a:pt x="30" y="8"/>
                  </a:cubicBezTo>
                  <a:cubicBezTo>
                    <a:pt x="31" y="6"/>
                    <a:pt x="29" y="4"/>
                    <a:pt x="3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Freeform 48"/>
            <p:cNvSpPr>
              <a:spLocks noEditPoints="1"/>
            </p:cNvSpPr>
            <p:nvPr userDrawn="1"/>
          </p:nvSpPr>
          <p:spPr bwMode="auto">
            <a:xfrm>
              <a:off x="8913891" y="4588168"/>
              <a:ext cx="36513" cy="52388"/>
            </a:xfrm>
            <a:custGeom>
              <a:avLst/>
              <a:gdLst>
                <a:gd name="T0" fmla="*/ 14 w 24"/>
                <a:gd name="T1" fmla="*/ 5 h 34"/>
                <a:gd name="T2" fmla="*/ 14 w 24"/>
                <a:gd name="T3" fmla="*/ 5 h 34"/>
                <a:gd name="T4" fmla="*/ 14 w 24"/>
                <a:gd name="T5" fmla="*/ 5 h 34"/>
                <a:gd name="T6" fmla="*/ 14 w 24"/>
                <a:gd name="T7" fmla="*/ 4 h 34"/>
                <a:gd name="T8" fmla="*/ 14 w 24"/>
                <a:gd name="T9" fmla="*/ 4 h 34"/>
                <a:gd name="T10" fmla="*/ 14 w 24"/>
                <a:gd name="T11" fmla="*/ 4 h 34"/>
                <a:gd name="T12" fmla="*/ 14 w 24"/>
                <a:gd name="T13" fmla="*/ 4 h 34"/>
                <a:gd name="T14" fmla="*/ 20 w 24"/>
                <a:gd name="T15" fmla="*/ 2 h 34"/>
                <a:gd name="T16" fmla="*/ 14 w 24"/>
                <a:gd name="T17" fmla="*/ 7 h 34"/>
                <a:gd name="T18" fmla="*/ 22 w 24"/>
                <a:gd name="T19" fmla="*/ 15 h 34"/>
                <a:gd name="T20" fmla="*/ 16 w 24"/>
                <a:gd name="T21" fmla="*/ 18 h 34"/>
                <a:gd name="T22" fmla="*/ 15 w 24"/>
                <a:gd name="T23" fmla="*/ 23 h 34"/>
                <a:gd name="T24" fmla="*/ 17 w 24"/>
                <a:gd name="T25" fmla="*/ 22 h 34"/>
                <a:gd name="T26" fmla="*/ 24 w 24"/>
                <a:gd name="T27" fmla="*/ 24 h 34"/>
                <a:gd name="T28" fmla="*/ 18 w 24"/>
                <a:gd name="T29" fmla="*/ 26 h 34"/>
                <a:gd name="T30" fmla="*/ 9 w 24"/>
                <a:gd name="T31" fmla="*/ 32 h 34"/>
                <a:gd name="T32" fmla="*/ 16 w 24"/>
                <a:gd name="T33" fmla="*/ 27 h 34"/>
                <a:gd name="T34" fmla="*/ 10 w 24"/>
                <a:gd name="T35" fmla="*/ 29 h 34"/>
                <a:gd name="T36" fmla="*/ 7 w 24"/>
                <a:gd name="T37" fmla="*/ 28 h 34"/>
                <a:gd name="T38" fmla="*/ 14 w 24"/>
                <a:gd name="T39" fmla="*/ 25 h 34"/>
                <a:gd name="T40" fmla="*/ 13 w 24"/>
                <a:gd name="T41" fmla="*/ 24 h 34"/>
                <a:gd name="T42" fmla="*/ 14 w 24"/>
                <a:gd name="T43" fmla="*/ 19 h 34"/>
                <a:gd name="T44" fmla="*/ 9 w 24"/>
                <a:gd name="T45" fmla="*/ 22 h 34"/>
                <a:gd name="T46" fmla="*/ 9 w 24"/>
                <a:gd name="T47" fmla="*/ 20 h 34"/>
                <a:gd name="T48" fmla="*/ 17 w 24"/>
                <a:gd name="T49" fmla="*/ 16 h 34"/>
                <a:gd name="T50" fmla="*/ 14 w 24"/>
                <a:gd name="T51" fmla="*/ 10 h 34"/>
                <a:gd name="T52" fmla="*/ 7 w 24"/>
                <a:gd name="T53" fmla="*/ 17 h 34"/>
                <a:gd name="T54" fmla="*/ 4 w 24"/>
                <a:gd name="T55" fmla="*/ 26 h 34"/>
                <a:gd name="T56" fmla="*/ 2 w 24"/>
                <a:gd name="T57" fmla="*/ 19 h 34"/>
                <a:gd name="T58" fmla="*/ 6 w 24"/>
                <a:gd name="T59" fmla="*/ 12 h 34"/>
                <a:gd name="T60" fmla="*/ 12 w 24"/>
                <a:gd name="T61" fmla="*/ 7 h 34"/>
                <a:gd name="T62" fmla="*/ 8 w 24"/>
                <a:gd name="T63" fmla="*/ 6 h 34"/>
                <a:gd name="T64" fmla="*/ 1 w 24"/>
                <a:gd name="T65" fmla="*/ 3 h 34"/>
                <a:gd name="T66" fmla="*/ 4 w 24"/>
                <a:gd name="T67" fmla="*/ 7 h 34"/>
                <a:gd name="T68" fmla="*/ 0 w 24"/>
                <a:gd name="T69" fmla="*/ 5 h 34"/>
                <a:gd name="T70" fmla="*/ 1 w 24"/>
                <a:gd name="T71"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 h="34">
                  <a:moveTo>
                    <a:pt x="14" y="5"/>
                  </a:move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lose/>
                  <a:moveTo>
                    <a:pt x="14" y="4"/>
                  </a:move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lose/>
                  <a:moveTo>
                    <a:pt x="16" y="1"/>
                  </a:moveTo>
                  <a:cubicBezTo>
                    <a:pt x="17" y="0"/>
                    <a:pt x="19" y="1"/>
                    <a:pt x="20" y="2"/>
                  </a:cubicBezTo>
                  <a:cubicBezTo>
                    <a:pt x="20" y="2"/>
                    <a:pt x="21" y="2"/>
                    <a:pt x="20" y="2"/>
                  </a:cubicBezTo>
                  <a:cubicBezTo>
                    <a:pt x="20" y="4"/>
                    <a:pt x="16" y="5"/>
                    <a:pt x="14" y="7"/>
                  </a:cubicBezTo>
                  <a:cubicBezTo>
                    <a:pt x="15" y="8"/>
                    <a:pt x="16" y="7"/>
                    <a:pt x="18" y="8"/>
                  </a:cubicBezTo>
                  <a:cubicBezTo>
                    <a:pt x="20" y="8"/>
                    <a:pt x="24" y="12"/>
                    <a:pt x="22" y="15"/>
                  </a:cubicBezTo>
                  <a:cubicBezTo>
                    <a:pt x="21" y="16"/>
                    <a:pt x="20" y="16"/>
                    <a:pt x="19" y="16"/>
                  </a:cubicBezTo>
                  <a:cubicBezTo>
                    <a:pt x="18" y="17"/>
                    <a:pt x="17" y="16"/>
                    <a:pt x="16" y="18"/>
                  </a:cubicBezTo>
                  <a:cubicBezTo>
                    <a:pt x="16" y="18"/>
                    <a:pt x="16" y="19"/>
                    <a:pt x="17" y="20"/>
                  </a:cubicBezTo>
                  <a:cubicBezTo>
                    <a:pt x="16" y="21"/>
                    <a:pt x="16" y="22"/>
                    <a:pt x="15" y="23"/>
                  </a:cubicBezTo>
                  <a:cubicBezTo>
                    <a:pt x="16" y="24"/>
                    <a:pt x="16" y="24"/>
                    <a:pt x="17" y="24"/>
                  </a:cubicBezTo>
                  <a:cubicBezTo>
                    <a:pt x="17" y="23"/>
                    <a:pt x="17" y="23"/>
                    <a:pt x="17" y="22"/>
                  </a:cubicBezTo>
                  <a:cubicBezTo>
                    <a:pt x="18" y="22"/>
                    <a:pt x="21" y="22"/>
                    <a:pt x="22" y="22"/>
                  </a:cubicBezTo>
                  <a:cubicBezTo>
                    <a:pt x="23" y="22"/>
                    <a:pt x="23" y="24"/>
                    <a:pt x="24" y="24"/>
                  </a:cubicBezTo>
                  <a:cubicBezTo>
                    <a:pt x="23" y="25"/>
                    <a:pt x="23" y="25"/>
                    <a:pt x="23" y="26"/>
                  </a:cubicBezTo>
                  <a:cubicBezTo>
                    <a:pt x="21" y="27"/>
                    <a:pt x="20" y="24"/>
                    <a:pt x="18" y="26"/>
                  </a:cubicBezTo>
                  <a:cubicBezTo>
                    <a:pt x="17" y="27"/>
                    <a:pt x="19" y="29"/>
                    <a:pt x="19" y="31"/>
                  </a:cubicBezTo>
                  <a:cubicBezTo>
                    <a:pt x="18" y="34"/>
                    <a:pt x="11" y="34"/>
                    <a:pt x="9" y="32"/>
                  </a:cubicBezTo>
                  <a:cubicBezTo>
                    <a:pt x="9" y="32"/>
                    <a:pt x="9" y="32"/>
                    <a:pt x="9" y="32"/>
                  </a:cubicBezTo>
                  <a:cubicBezTo>
                    <a:pt x="12" y="30"/>
                    <a:pt x="16" y="30"/>
                    <a:pt x="16" y="27"/>
                  </a:cubicBezTo>
                  <a:cubicBezTo>
                    <a:pt x="16" y="27"/>
                    <a:pt x="16" y="27"/>
                    <a:pt x="16" y="27"/>
                  </a:cubicBezTo>
                  <a:cubicBezTo>
                    <a:pt x="14" y="27"/>
                    <a:pt x="12" y="29"/>
                    <a:pt x="10" y="29"/>
                  </a:cubicBezTo>
                  <a:cubicBezTo>
                    <a:pt x="10" y="29"/>
                    <a:pt x="8" y="29"/>
                    <a:pt x="8" y="29"/>
                  </a:cubicBezTo>
                  <a:cubicBezTo>
                    <a:pt x="8" y="28"/>
                    <a:pt x="7" y="28"/>
                    <a:pt x="7" y="28"/>
                  </a:cubicBezTo>
                  <a:cubicBezTo>
                    <a:pt x="7" y="28"/>
                    <a:pt x="7" y="28"/>
                    <a:pt x="7" y="28"/>
                  </a:cubicBezTo>
                  <a:cubicBezTo>
                    <a:pt x="9" y="27"/>
                    <a:pt x="14" y="26"/>
                    <a:pt x="14" y="25"/>
                  </a:cubicBezTo>
                  <a:cubicBezTo>
                    <a:pt x="14" y="24"/>
                    <a:pt x="14" y="24"/>
                    <a:pt x="14" y="24"/>
                  </a:cubicBezTo>
                  <a:cubicBezTo>
                    <a:pt x="14" y="24"/>
                    <a:pt x="13" y="24"/>
                    <a:pt x="13" y="24"/>
                  </a:cubicBezTo>
                  <a:cubicBezTo>
                    <a:pt x="13" y="23"/>
                    <a:pt x="13" y="22"/>
                    <a:pt x="13" y="22"/>
                  </a:cubicBezTo>
                  <a:cubicBezTo>
                    <a:pt x="13" y="21"/>
                    <a:pt x="14" y="20"/>
                    <a:pt x="14" y="19"/>
                  </a:cubicBezTo>
                  <a:cubicBezTo>
                    <a:pt x="14" y="19"/>
                    <a:pt x="14" y="19"/>
                    <a:pt x="13" y="19"/>
                  </a:cubicBezTo>
                  <a:cubicBezTo>
                    <a:pt x="12" y="18"/>
                    <a:pt x="10" y="21"/>
                    <a:pt x="9" y="22"/>
                  </a:cubicBezTo>
                  <a:cubicBezTo>
                    <a:pt x="9" y="22"/>
                    <a:pt x="9" y="22"/>
                    <a:pt x="9" y="22"/>
                  </a:cubicBezTo>
                  <a:cubicBezTo>
                    <a:pt x="9" y="22"/>
                    <a:pt x="9" y="21"/>
                    <a:pt x="9" y="20"/>
                  </a:cubicBezTo>
                  <a:cubicBezTo>
                    <a:pt x="9" y="18"/>
                    <a:pt x="12" y="16"/>
                    <a:pt x="14" y="17"/>
                  </a:cubicBezTo>
                  <a:cubicBezTo>
                    <a:pt x="15" y="17"/>
                    <a:pt x="16" y="16"/>
                    <a:pt x="17" y="16"/>
                  </a:cubicBezTo>
                  <a:cubicBezTo>
                    <a:pt x="17" y="15"/>
                    <a:pt x="18" y="14"/>
                    <a:pt x="18" y="14"/>
                  </a:cubicBezTo>
                  <a:cubicBezTo>
                    <a:pt x="19" y="11"/>
                    <a:pt x="16" y="10"/>
                    <a:pt x="14" y="10"/>
                  </a:cubicBezTo>
                  <a:cubicBezTo>
                    <a:pt x="12" y="10"/>
                    <a:pt x="10" y="12"/>
                    <a:pt x="10" y="13"/>
                  </a:cubicBezTo>
                  <a:cubicBezTo>
                    <a:pt x="9" y="14"/>
                    <a:pt x="8" y="16"/>
                    <a:pt x="7" y="17"/>
                  </a:cubicBezTo>
                  <a:cubicBezTo>
                    <a:pt x="6" y="18"/>
                    <a:pt x="6" y="19"/>
                    <a:pt x="5" y="20"/>
                  </a:cubicBezTo>
                  <a:cubicBezTo>
                    <a:pt x="4" y="22"/>
                    <a:pt x="5" y="24"/>
                    <a:pt x="4" y="26"/>
                  </a:cubicBezTo>
                  <a:cubicBezTo>
                    <a:pt x="1" y="26"/>
                    <a:pt x="0" y="24"/>
                    <a:pt x="0" y="21"/>
                  </a:cubicBezTo>
                  <a:cubicBezTo>
                    <a:pt x="0" y="21"/>
                    <a:pt x="1" y="20"/>
                    <a:pt x="2" y="19"/>
                  </a:cubicBezTo>
                  <a:cubicBezTo>
                    <a:pt x="2" y="18"/>
                    <a:pt x="3" y="17"/>
                    <a:pt x="3" y="16"/>
                  </a:cubicBezTo>
                  <a:cubicBezTo>
                    <a:pt x="4" y="15"/>
                    <a:pt x="5" y="14"/>
                    <a:pt x="6" y="12"/>
                  </a:cubicBezTo>
                  <a:cubicBezTo>
                    <a:pt x="8" y="11"/>
                    <a:pt x="11" y="9"/>
                    <a:pt x="12" y="7"/>
                  </a:cubicBezTo>
                  <a:cubicBezTo>
                    <a:pt x="12" y="7"/>
                    <a:pt x="12" y="7"/>
                    <a:pt x="12" y="7"/>
                  </a:cubicBezTo>
                  <a:cubicBezTo>
                    <a:pt x="10" y="7"/>
                    <a:pt x="8" y="7"/>
                    <a:pt x="8" y="6"/>
                  </a:cubicBezTo>
                  <a:cubicBezTo>
                    <a:pt x="8" y="6"/>
                    <a:pt x="8" y="6"/>
                    <a:pt x="8" y="6"/>
                  </a:cubicBezTo>
                  <a:cubicBezTo>
                    <a:pt x="12" y="4"/>
                    <a:pt x="14" y="2"/>
                    <a:pt x="16" y="1"/>
                  </a:cubicBezTo>
                  <a:close/>
                  <a:moveTo>
                    <a:pt x="1" y="3"/>
                  </a:moveTo>
                  <a:cubicBezTo>
                    <a:pt x="2" y="3"/>
                    <a:pt x="2" y="3"/>
                    <a:pt x="2" y="3"/>
                  </a:cubicBezTo>
                  <a:cubicBezTo>
                    <a:pt x="2" y="4"/>
                    <a:pt x="4" y="7"/>
                    <a:pt x="4" y="7"/>
                  </a:cubicBezTo>
                  <a:cubicBezTo>
                    <a:pt x="4" y="9"/>
                    <a:pt x="5" y="9"/>
                    <a:pt x="4" y="10"/>
                  </a:cubicBezTo>
                  <a:cubicBezTo>
                    <a:pt x="1" y="10"/>
                    <a:pt x="0" y="9"/>
                    <a:pt x="0" y="5"/>
                  </a:cubicBezTo>
                  <a:cubicBezTo>
                    <a:pt x="0" y="4"/>
                    <a:pt x="0" y="4"/>
                    <a:pt x="0" y="3"/>
                  </a:cubicBezTo>
                  <a:cubicBezTo>
                    <a:pt x="0" y="3"/>
                    <a:pt x="1" y="3"/>
                    <a:pt x="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49"/>
            <p:cNvSpPr>
              <a:spLocks noEditPoints="1"/>
            </p:cNvSpPr>
            <p:nvPr userDrawn="1"/>
          </p:nvSpPr>
          <p:spPr bwMode="auto">
            <a:xfrm>
              <a:off x="8971042" y="4589759"/>
              <a:ext cx="50800" cy="52388"/>
            </a:xfrm>
            <a:custGeom>
              <a:avLst/>
              <a:gdLst>
                <a:gd name="T0" fmla="*/ 17 w 34"/>
                <a:gd name="T1" fmla="*/ 16 h 34"/>
                <a:gd name="T2" fmla="*/ 20 w 34"/>
                <a:gd name="T3" fmla="*/ 27 h 34"/>
                <a:gd name="T4" fmla="*/ 18 w 34"/>
                <a:gd name="T5" fmla="*/ 21 h 34"/>
                <a:gd name="T6" fmla="*/ 20 w 34"/>
                <a:gd name="T7" fmla="*/ 21 h 34"/>
                <a:gd name="T8" fmla="*/ 25 w 34"/>
                <a:gd name="T9" fmla="*/ 18 h 34"/>
                <a:gd name="T10" fmla="*/ 22 w 34"/>
                <a:gd name="T11" fmla="*/ 20 h 34"/>
                <a:gd name="T12" fmla="*/ 21 w 34"/>
                <a:gd name="T13" fmla="*/ 14 h 34"/>
                <a:gd name="T14" fmla="*/ 28 w 34"/>
                <a:gd name="T15" fmla="*/ 6 h 34"/>
                <a:gd name="T16" fmla="*/ 26 w 34"/>
                <a:gd name="T17" fmla="*/ 10 h 34"/>
                <a:gd name="T18" fmla="*/ 28 w 34"/>
                <a:gd name="T19" fmla="*/ 6 h 34"/>
                <a:gd name="T20" fmla="*/ 26 w 34"/>
                <a:gd name="T21" fmla="*/ 0 h 34"/>
                <a:gd name="T22" fmla="*/ 28 w 34"/>
                <a:gd name="T23" fmla="*/ 5 h 34"/>
                <a:gd name="T24" fmla="*/ 34 w 34"/>
                <a:gd name="T25" fmla="*/ 9 h 34"/>
                <a:gd name="T26" fmla="*/ 28 w 34"/>
                <a:gd name="T27" fmla="*/ 13 h 34"/>
                <a:gd name="T28" fmla="*/ 28 w 34"/>
                <a:gd name="T29" fmla="*/ 17 h 34"/>
                <a:gd name="T30" fmla="*/ 27 w 34"/>
                <a:gd name="T31" fmla="*/ 25 h 34"/>
                <a:gd name="T32" fmla="*/ 32 w 34"/>
                <a:gd name="T33" fmla="*/ 31 h 34"/>
                <a:gd name="T34" fmla="*/ 26 w 34"/>
                <a:gd name="T35" fmla="*/ 30 h 34"/>
                <a:gd name="T36" fmla="*/ 22 w 34"/>
                <a:gd name="T37" fmla="*/ 30 h 34"/>
                <a:gd name="T38" fmla="*/ 15 w 34"/>
                <a:gd name="T39" fmla="*/ 29 h 34"/>
                <a:gd name="T40" fmla="*/ 13 w 34"/>
                <a:gd name="T41" fmla="*/ 26 h 34"/>
                <a:gd name="T42" fmla="*/ 13 w 34"/>
                <a:gd name="T43" fmla="*/ 31 h 34"/>
                <a:gd name="T44" fmla="*/ 10 w 34"/>
                <a:gd name="T45" fmla="*/ 27 h 34"/>
                <a:gd name="T46" fmla="*/ 8 w 34"/>
                <a:gd name="T47" fmla="*/ 23 h 34"/>
                <a:gd name="T48" fmla="*/ 2 w 34"/>
                <a:gd name="T49" fmla="*/ 19 h 34"/>
                <a:gd name="T50" fmla="*/ 4 w 34"/>
                <a:gd name="T51" fmla="*/ 16 h 34"/>
                <a:gd name="T52" fmla="*/ 13 w 34"/>
                <a:gd name="T53" fmla="*/ 15 h 34"/>
                <a:gd name="T54" fmla="*/ 16 w 34"/>
                <a:gd name="T55" fmla="*/ 9 h 34"/>
                <a:gd name="T56" fmla="*/ 11 w 34"/>
                <a:gd name="T57" fmla="*/ 7 h 34"/>
                <a:gd name="T58" fmla="*/ 10 w 34"/>
                <a:gd name="T59" fmla="*/ 5 h 34"/>
                <a:gd name="T60" fmla="*/ 12 w 34"/>
                <a:gd name="T61" fmla="*/ 6 h 34"/>
                <a:gd name="T62" fmla="*/ 20 w 34"/>
                <a:gd name="T63" fmla="*/ 0 h 34"/>
                <a:gd name="T64" fmla="*/ 23 w 34"/>
                <a:gd name="T65" fmla="*/ 1 h 34"/>
                <a:gd name="T66" fmla="*/ 17 w 34"/>
                <a:gd name="T67" fmla="*/ 11 h 34"/>
                <a:gd name="T68" fmla="*/ 19 w 34"/>
                <a:gd name="T69" fmla="*/ 11 h 34"/>
                <a:gd name="T70" fmla="*/ 23 w 34"/>
                <a:gd name="T71" fmla="*/ 7 h 34"/>
                <a:gd name="T72" fmla="*/ 26 w 34"/>
                <a:gd name="T7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 h="34">
                  <a:moveTo>
                    <a:pt x="21" y="13"/>
                  </a:moveTo>
                  <a:cubicBezTo>
                    <a:pt x="19" y="14"/>
                    <a:pt x="18" y="15"/>
                    <a:pt x="17" y="16"/>
                  </a:cubicBezTo>
                  <a:cubicBezTo>
                    <a:pt x="16" y="18"/>
                    <a:pt x="12" y="21"/>
                    <a:pt x="14" y="24"/>
                  </a:cubicBezTo>
                  <a:cubicBezTo>
                    <a:pt x="15" y="26"/>
                    <a:pt x="17" y="28"/>
                    <a:pt x="20" y="27"/>
                  </a:cubicBezTo>
                  <a:cubicBezTo>
                    <a:pt x="20" y="27"/>
                    <a:pt x="20" y="27"/>
                    <a:pt x="21" y="27"/>
                  </a:cubicBezTo>
                  <a:cubicBezTo>
                    <a:pt x="20" y="25"/>
                    <a:pt x="19" y="22"/>
                    <a:pt x="18" y="21"/>
                  </a:cubicBezTo>
                  <a:cubicBezTo>
                    <a:pt x="18" y="21"/>
                    <a:pt x="18" y="21"/>
                    <a:pt x="18" y="21"/>
                  </a:cubicBezTo>
                  <a:cubicBezTo>
                    <a:pt x="19" y="21"/>
                    <a:pt x="20" y="21"/>
                    <a:pt x="20" y="21"/>
                  </a:cubicBezTo>
                  <a:cubicBezTo>
                    <a:pt x="21" y="22"/>
                    <a:pt x="24" y="24"/>
                    <a:pt x="24" y="23"/>
                  </a:cubicBezTo>
                  <a:cubicBezTo>
                    <a:pt x="25" y="22"/>
                    <a:pt x="26" y="19"/>
                    <a:pt x="25" y="18"/>
                  </a:cubicBezTo>
                  <a:cubicBezTo>
                    <a:pt x="25" y="18"/>
                    <a:pt x="25" y="18"/>
                    <a:pt x="24" y="18"/>
                  </a:cubicBezTo>
                  <a:cubicBezTo>
                    <a:pt x="24" y="18"/>
                    <a:pt x="23" y="19"/>
                    <a:pt x="22" y="20"/>
                  </a:cubicBezTo>
                  <a:cubicBezTo>
                    <a:pt x="22" y="20"/>
                    <a:pt x="22" y="19"/>
                    <a:pt x="21" y="19"/>
                  </a:cubicBezTo>
                  <a:cubicBezTo>
                    <a:pt x="21" y="17"/>
                    <a:pt x="21" y="16"/>
                    <a:pt x="21" y="14"/>
                  </a:cubicBezTo>
                  <a:cubicBezTo>
                    <a:pt x="22" y="13"/>
                    <a:pt x="21" y="13"/>
                    <a:pt x="21" y="13"/>
                  </a:cubicBezTo>
                  <a:close/>
                  <a:moveTo>
                    <a:pt x="28" y="6"/>
                  </a:moveTo>
                  <a:cubicBezTo>
                    <a:pt x="28" y="7"/>
                    <a:pt x="26" y="9"/>
                    <a:pt x="26" y="10"/>
                  </a:cubicBezTo>
                  <a:cubicBezTo>
                    <a:pt x="26" y="10"/>
                    <a:pt x="26" y="10"/>
                    <a:pt x="26" y="10"/>
                  </a:cubicBezTo>
                  <a:cubicBezTo>
                    <a:pt x="27" y="10"/>
                    <a:pt x="30" y="9"/>
                    <a:pt x="30" y="9"/>
                  </a:cubicBezTo>
                  <a:cubicBezTo>
                    <a:pt x="30" y="8"/>
                    <a:pt x="29" y="7"/>
                    <a:pt x="28" y="6"/>
                  </a:cubicBezTo>
                  <a:cubicBezTo>
                    <a:pt x="28" y="6"/>
                    <a:pt x="28" y="6"/>
                    <a:pt x="28" y="6"/>
                  </a:cubicBezTo>
                  <a:close/>
                  <a:moveTo>
                    <a:pt x="26" y="0"/>
                  </a:moveTo>
                  <a:cubicBezTo>
                    <a:pt x="28" y="1"/>
                    <a:pt x="29" y="1"/>
                    <a:pt x="29" y="3"/>
                  </a:cubicBezTo>
                  <a:cubicBezTo>
                    <a:pt x="29" y="3"/>
                    <a:pt x="28" y="4"/>
                    <a:pt x="28" y="5"/>
                  </a:cubicBezTo>
                  <a:cubicBezTo>
                    <a:pt x="29" y="7"/>
                    <a:pt x="32" y="7"/>
                    <a:pt x="34" y="8"/>
                  </a:cubicBezTo>
                  <a:cubicBezTo>
                    <a:pt x="34" y="9"/>
                    <a:pt x="34" y="9"/>
                    <a:pt x="34" y="9"/>
                  </a:cubicBezTo>
                  <a:cubicBezTo>
                    <a:pt x="32" y="11"/>
                    <a:pt x="30" y="11"/>
                    <a:pt x="29" y="11"/>
                  </a:cubicBezTo>
                  <a:cubicBezTo>
                    <a:pt x="28" y="12"/>
                    <a:pt x="28" y="12"/>
                    <a:pt x="28" y="13"/>
                  </a:cubicBezTo>
                  <a:cubicBezTo>
                    <a:pt x="26" y="13"/>
                    <a:pt x="25" y="13"/>
                    <a:pt x="24" y="15"/>
                  </a:cubicBezTo>
                  <a:cubicBezTo>
                    <a:pt x="25" y="16"/>
                    <a:pt x="28" y="16"/>
                    <a:pt x="28" y="17"/>
                  </a:cubicBezTo>
                  <a:cubicBezTo>
                    <a:pt x="28" y="18"/>
                    <a:pt x="28" y="21"/>
                    <a:pt x="28" y="22"/>
                  </a:cubicBezTo>
                  <a:cubicBezTo>
                    <a:pt x="27" y="23"/>
                    <a:pt x="26" y="24"/>
                    <a:pt x="27" y="25"/>
                  </a:cubicBezTo>
                  <a:cubicBezTo>
                    <a:pt x="27" y="26"/>
                    <a:pt x="29" y="26"/>
                    <a:pt x="30" y="27"/>
                  </a:cubicBezTo>
                  <a:cubicBezTo>
                    <a:pt x="31" y="28"/>
                    <a:pt x="32" y="29"/>
                    <a:pt x="32" y="31"/>
                  </a:cubicBezTo>
                  <a:cubicBezTo>
                    <a:pt x="32" y="32"/>
                    <a:pt x="30" y="34"/>
                    <a:pt x="28" y="33"/>
                  </a:cubicBezTo>
                  <a:cubicBezTo>
                    <a:pt x="27" y="33"/>
                    <a:pt x="26" y="31"/>
                    <a:pt x="26" y="30"/>
                  </a:cubicBezTo>
                  <a:cubicBezTo>
                    <a:pt x="25" y="30"/>
                    <a:pt x="25" y="30"/>
                    <a:pt x="24" y="29"/>
                  </a:cubicBezTo>
                  <a:cubicBezTo>
                    <a:pt x="24" y="29"/>
                    <a:pt x="22" y="30"/>
                    <a:pt x="22" y="30"/>
                  </a:cubicBezTo>
                  <a:cubicBezTo>
                    <a:pt x="21" y="30"/>
                    <a:pt x="21" y="30"/>
                    <a:pt x="20" y="30"/>
                  </a:cubicBezTo>
                  <a:cubicBezTo>
                    <a:pt x="19" y="30"/>
                    <a:pt x="17" y="30"/>
                    <a:pt x="15" y="29"/>
                  </a:cubicBezTo>
                  <a:cubicBezTo>
                    <a:pt x="15" y="28"/>
                    <a:pt x="14" y="27"/>
                    <a:pt x="14" y="26"/>
                  </a:cubicBezTo>
                  <a:cubicBezTo>
                    <a:pt x="14" y="26"/>
                    <a:pt x="14" y="26"/>
                    <a:pt x="13" y="26"/>
                  </a:cubicBezTo>
                  <a:cubicBezTo>
                    <a:pt x="13" y="26"/>
                    <a:pt x="13" y="26"/>
                    <a:pt x="13" y="26"/>
                  </a:cubicBezTo>
                  <a:cubicBezTo>
                    <a:pt x="13" y="27"/>
                    <a:pt x="14" y="31"/>
                    <a:pt x="13" y="31"/>
                  </a:cubicBezTo>
                  <a:cubicBezTo>
                    <a:pt x="12" y="31"/>
                    <a:pt x="12" y="30"/>
                    <a:pt x="11" y="30"/>
                  </a:cubicBezTo>
                  <a:cubicBezTo>
                    <a:pt x="10" y="29"/>
                    <a:pt x="11" y="28"/>
                    <a:pt x="10" y="27"/>
                  </a:cubicBezTo>
                  <a:cubicBezTo>
                    <a:pt x="10" y="26"/>
                    <a:pt x="9" y="25"/>
                    <a:pt x="9" y="25"/>
                  </a:cubicBezTo>
                  <a:cubicBezTo>
                    <a:pt x="8" y="24"/>
                    <a:pt x="9" y="23"/>
                    <a:pt x="8" y="23"/>
                  </a:cubicBezTo>
                  <a:cubicBezTo>
                    <a:pt x="8" y="23"/>
                    <a:pt x="4" y="24"/>
                    <a:pt x="3" y="23"/>
                  </a:cubicBezTo>
                  <a:cubicBezTo>
                    <a:pt x="2" y="23"/>
                    <a:pt x="0" y="21"/>
                    <a:pt x="2" y="19"/>
                  </a:cubicBezTo>
                  <a:cubicBezTo>
                    <a:pt x="2" y="19"/>
                    <a:pt x="3" y="19"/>
                    <a:pt x="3" y="18"/>
                  </a:cubicBezTo>
                  <a:cubicBezTo>
                    <a:pt x="4" y="18"/>
                    <a:pt x="3" y="17"/>
                    <a:pt x="4" y="16"/>
                  </a:cubicBezTo>
                  <a:cubicBezTo>
                    <a:pt x="4" y="16"/>
                    <a:pt x="6" y="17"/>
                    <a:pt x="6" y="17"/>
                  </a:cubicBezTo>
                  <a:cubicBezTo>
                    <a:pt x="8" y="17"/>
                    <a:pt x="12" y="16"/>
                    <a:pt x="13" y="15"/>
                  </a:cubicBezTo>
                  <a:cubicBezTo>
                    <a:pt x="13" y="14"/>
                    <a:pt x="14" y="12"/>
                    <a:pt x="14" y="11"/>
                  </a:cubicBezTo>
                  <a:cubicBezTo>
                    <a:pt x="14" y="10"/>
                    <a:pt x="15" y="10"/>
                    <a:pt x="16" y="9"/>
                  </a:cubicBezTo>
                  <a:cubicBezTo>
                    <a:pt x="16" y="9"/>
                    <a:pt x="16" y="9"/>
                    <a:pt x="15" y="8"/>
                  </a:cubicBezTo>
                  <a:cubicBezTo>
                    <a:pt x="14" y="8"/>
                    <a:pt x="13" y="8"/>
                    <a:pt x="11" y="7"/>
                  </a:cubicBezTo>
                  <a:cubicBezTo>
                    <a:pt x="11" y="7"/>
                    <a:pt x="11" y="7"/>
                    <a:pt x="10" y="6"/>
                  </a:cubicBezTo>
                  <a:cubicBezTo>
                    <a:pt x="10" y="6"/>
                    <a:pt x="10" y="6"/>
                    <a:pt x="10" y="5"/>
                  </a:cubicBezTo>
                  <a:cubicBezTo>
                    <a:pt x="10" y="5"/>
                    <a:pt x="10" y="5"/>
                    <a:pt x="11" y="5"/>
                  </a:cubicBezTo>
                  <a:cubicBezTo>
                    <a:pt x="12" y="5"/>
                    <a:pt x="12" y="6"/>
                    <a:pt x="12" y="6"/>
                  </a:cubicBezTo>
                  <a:cubicBezTo>
                    <a:pt x="13" y="6"/>
                    <a:pt x="17" y="5"/>
                    <a:pt x="17" y="4"/>
                  </a:cubicBezTo>
                  <a:cubicBezTo>
                    <a:pt x="18" y="3"/>
                    <a:pt x="18" y="1"/>
                    <a:pt x="20" y="0"/>
                  </a:cubicBezTo>
                  <a:cubicBezTo>
                    <a:pt x="21" y="0"/>
                    <a:pt x="22" y="0"/>
                    <a:pt x="23" y="1"/>
                  </a:cubicBezTo>
                  <a:cubicBezTo>
                    <a:pt x="23" y="1"/>
                    <a:pt x="23" y="1"/>
                    <a:pt x="23" y="1"/>
                  </a:cubicBezTo>
                  <a:cubicBezTo>
                    <a:pt x="22" y="3"/>
                    <a:pt x="21" y="3"/>
                    <a:pt x="20" y="5"/>
                  </a:cubicBezTo>
                  <a:cubicBezTo>
                    <a:pt x="18" y="6"/>
                    <a:pt x="18" y="9"/>
                    <a:pt x="17" y="11"/>
                  </a:cubicBezTo>
                  <a:cubicBezTo>
                    <a:pt x="17" y="11"/>
                    <a:pt x="16" y="12"/>
                    <a:pt x="16" y="13"/>
                  </a:cubicBezTo>
                  <a:cubicBezTo>
                    <a:pt x="18" y="13"/>
                    <a:pt x="18" y="11"/>
                    <a:pt x="19" y="11"/>
                  </a:cubicBezTo>
                  <a:cubicBezTo>
                    <a:pt x="20" y="11"/>
                    <a:pt x="22" y="11"/>
                    <a:pt x="22" y="10"/>
                  </a:cubicBezTo>
                  <a:cubicBezTo>
                    <a:pt x="23" y="9"/>
                    <a:pt x="22" y="8"/>
                    <a:pt x="23" y="7"/>
                  </a:cubicBezTo>
                  <a:cubicBezTo>
                    <a:pt x="24" y="6"/>
                    <a:pt x="24" y="4"/>
                    <a:pt x="25" y="3"/>
                  </a:cubicBezTo>
                  <a:cubicBezTo>
                    <a:pt x="26" y="2"/>
                    <a:pt x="25" y="1"/>
                    <a:pt x="2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50"/>
            <p:cNvSpPr>
              <a:spLocks noEditPoints="1"/>
            </p:cNvSpPr>
            <p:nvPr userDrawn="1"/>
          </p:nvSpPr>
          <p:spPr bwMode="auto">
            <a:xfrm>
              <a:off x="8756730" y="4715171"/>
              <a:ext cx="52389" cy="44450"/>
            </a:xfrm>
            <a:custGeom>
              <a:avLst/>
              <a:gdLst>
                <a:gd name="T0" fmla="*/ 15 w 35"/>
                <a:gd name="T1" fmla="*/ 20 h 30"/>
                <a:gd name="T2" fmla="*/ 16 w 35"/>
                <a:gd name="T3" fmla="*/ 24 h 30"/>
                <a:gd name="T4" fmla="*/ 18 w 35"/>
                <a:gd name="T5" fmla="*/ 23 h 30"/>
                <a:gd name="T6" fmla="*/ 20 w 35"/>
                <a:gd name="T7" fmla="*/ 24 h 30"/>
                <a:gd name="T8" fmla="*/ 20 w 35"/>
                <a:gd name="T9" fmla="*/ 24 h 30"/>
                <a:gd name="T10" fmla="*/ 21 w 35"/>
                <a:gd name="T11" fmla="*/ 22 h 30"/>
                <a:gd name="T12" fmla="*/ 16 w 35"/>
                <a:gd name="T13" fmla="*/ 20 h 30"/>
                <a:gd name="T14" fmla="*/ 15 w 35"/>
                <a:gd name="T15" fmla="*/ 20 h 30"/>
                <a:gd name="T16" fmla="*/ 14 w 35"/>
                <a:gd name="T17" fmla="*/ 7 h 30"/>
                <a:gd name="T18" fmla="*/ 16 w 35"/>
                <a:gd name="T19" fmla="*/ 13 h 30"/>
                <a:gd name="T20" fmla="*/ 18 w 35"/>
                <a:gd name="T21" fmla="*/ 13 h 30"/>
                <a:gd name="T22" fmla="*/ 18 w 35"/>
                <a:gd name="T23" fmla="*/ 13 h 30"/>
                <a:gd name="T24" fmla="*/ 14 w 35"/>
                <a:gd name="T25" fmla="*/ 6 h 30"/>
                <a:gd name="T26" fmla="*/ 14 w 35"/>
                <a:gd name="T27" fmla="*/ 6 h 30"/>
                <a:gd name="T28" fmla="*/ 14 w 35"/>
                <a:gd name="T29" fmla="*/ 7 h 30"/>
                <a:gd name="T30" fmla="*/ 0 w 35"/>
                <a:gd name="T31" fmla="*/ 14 h 30"/>
                <a:gd name="T32" fmla="*/ 6 w 35"/>
                <a:gd name="T33" fmla="*/ 9 h 30"/>
                <a:gd name="T34" fmla="*/ 11 w 35"/>
                <a:gd name="T35" fmla="*/ 10 h 30"/>
                <a:gd name="T36" fmla="*/ 12 w 35"/>
                <a:gd name="T37" fmla="*/ 3 h 30"/>
                <a:gd name="T38" fmla="*/ 15 w 35"/>
                <a:gd name="T39" fmla="*/ 0 h 30"/>
                <a:gd name="T40" fmla="*/ 18 w 35"/>
                <a:gd name="T41" fmla="*/ 6 h 30"/>
                <a:gd name="T42" fmla="*/ 20 w 35"/>
                <a:gd name="T43" fmla="*/ 10 h 30"/>
                <a:gd name="T44" fmla="*/ 20 w 35"/>
                <a:gd name="T45" fmla="*/ 9 h 30"/>
                <a:gd name="T46" fmla="*/ 22 w 35"/>
                <a:gd name="T47" fmla="*/ 5 h 30"/>
                <a:gd name="T48" fmla="*/ 24 w 35"/>
                <a:gd name="T49" fmla="*/ 5 h 30"/>
                <a:gd name="T50" fmla="*/ 24 w 35"/>
                <a:gd name="T51" fmla="*/ 9 h 30"/>
                <a:gd name="T52" fmla="*/ 25 w 35"/>
                <a:gd name="T53" fmla="*/ 14 h 30"/>
                <a:gd name="T54" fmla="*/ 25 w 35"/>
                <a:gd name="T55" fmla="*/ 16 h 30"/>
                <a:gd name="T56" fmla="*/ 30 w 35"/>
                <a:gd name="T57" fmla="*/ 18 h 30"/>
                <a:gd name="T58" fmla="*/ 31 w 35"/>
                <a:gd name="T59" fmla="*/ 20 h 30"/>
                <a:gd name="T60" fmla="*/ 34 w 35"/>
                <a:gd name="T61" fmla="*/ 22 h 30"/>
                <a:gd name="T62" fmla="*/ 35 w 35"/>
                <a:gd name="T63" fmla="*/ 23 h 30"/>
                <a:gd name="T64" fmla="*/ 35 w 35"/>
                <a:gd name="T65" fmla="*/ 23 h 30"/>
                <a:gd name="T66" fmla="*/ 29 w 35"/>
                <a:gd name="T67" fmla="*/ 23 h 30"/>
                <a:gd name="T68" fmla="*/ 26 w 35"/>
                <a:gd name="T69" fmla="*/ 23 h 30"/>
                <a:gd name="T70" fmla="*/ 25 w 35"/>
                <a:gd name="T71" fmla="*/ 24 h 30"/>
                <a:gd name="T72" fmla="*/ 21 w 35"/>
                <a:gd name="T73" fmla="*/ 26 h 30"/>
                <a:gd name="T74" fmla="*/ 21 w 35"/>
                <a:gd name="T75" fmla="*/ 28 h 30"/>
                <a:gd name="T76" fmla="*/ 19 w 35"/>
                <a:gd name="T77" fmla="*/ 28 h 30"/>
                <a:gd name="T78" fmla="*/ 17 w 35"/>
                <a:gd name="T79" fmla="*/ 30 h 30"/>
                <a:gd name="T80" fmla="*/ 14 w 35"/>
                <a:gd name="T81" fmla="*/ 30 h 30"/>
                <a:gd name="T82" fmla="*/ 14 w 35"/>
                <a:gd name="T83" fmla="*/ 30 h 30"/>
                <a:gd name="T84" fmla="*/ 9 w 35"/>
                <a:gd name="T85" fmla="*/ 28 h 30"/>
                <a:gd name="T86" fmla="*/ 11 w 35"/>
                <a:gd name="T87" fmla="*/ 26 h 30"/>
                <a:gd name="T88" fmla="*/ 11 w 35"/>
                <a:gd name="T89" fmla="*/ 23 h 30"/>
                <a:gd name="T90" fmla="*/ 10 w 35"/>
                <a:gd name="T91" fmla="*/ 17 h 30"/>
                <a:gd name="T92" fmla="*/ 8 w 35"/>
                <a:gd name="T93" fmla="*/ 16 h 30"/>
                <a:gd name="T94" fmla="*/ 6 w 35"/>
                <a:gd name="T95" fmla="*/ 16 h 30"/>
                <a:gd name="T96" fmla="*/ 4 w 35"/>
                <a:gd name="T97" fmla="*/ 15 h 30"/>
                <a:gd name="T98" fmla="*/ 0 w 35"/>
                <a:gd name="T99" fmla="*/ 14 h 30"/>
                <a:gd name="T100" fmla="*/ 0 w 35"/>
                <a:gd name="T101"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 h="30">
                  <a:moveTo>
                    <a:pt x="15" y="20"/>
                  </a:moveTo>
                  <a:cubicBezTo>
                    <a:pt x="15" y="22"/>
                    <a:pt x="16" y="22"/>
                    <a:pt x="16" y="24"/>
                  </a:cubicBezTo>
                  <a:cubicBezTo>
                    <a:pt x="18" y="24"/>
                    <a:pt x="18" y="23"/>
                    <a:pt x="18" y="23"/>
                  </a:cubicBezTo>
                  <a:cubicBezTo>
                    <a:pt x="19" y="23"/>
                    <a:pt x="20" y="24"/>
                    <a:pt x="20" y="24"/>
                  </a:cubicBezTo>
                  <a:cubicBezTo>
                    <a:pt x="20" y="24"/>
                    <a:pt x="20" y="24"/>
                    <a:pt x="20" y="24"/>
                  </a:cubicBezTo>
                  <a:cubicBezTo>
                    <a:pt x="20" y="24"/>
                    <a:pt x="21" y="23"/>
                    <a:pt x="21" y="22"/>
                  </a:cubicBezTo>
                  <a:cubicBezTo>
                    <a:pt x="20" y="21"/>
                    <a:pt x="18" y="20"/>
                    <a:pt x="16" y="20"/>
                  </a:cubicBezTo>
                  <a:cubicBezTo>
                    <a:pt x="15" y="20"/>
                    <a:pt x="15" y="20"/>
                    <a:pt x="15" y="20"/>
                  </a:cubicBezTo>
                  <a:close/>
                  <a:moveTo>
                    <a:pt x="14" y="7"/>
                  </a:moveTo>
                  <a:cubicBezTo>
                    <a:pt x="14" y="10"/>
                    <a:pt x="12" y="12"/>
                    <a:pt x="16" y="13"/>
                  </a:cubicBezTo>
                  <a:cubicBezTo>
                    <a:pt x="17" y="13"/>
                    <a:pt x="17" y="13"/>
                    <a:pt x="18" y="13"/>
                  </a:cubicBezTo>
                  <a:cubicBezTo>
                    <a:pt x="18" y="13"/>
                    <a:pt x="18" y="13"/>
                    <a:pt x="18" y="13"/>
                  </a:cubicBezTo>
                  <a:cubicBezTo>
                    <a:pt x="16" y="11"/>
                    <a:pt x="16" y="8"/>
                    <a:pt x="14" y="6"/>
                  </a:cubicBezTo>
                  <a:cubicBezTo>
                    <a:pt x="14" y="6"/>
                    <a:pt x="14" y="6"/>
                    <a:pt x="14" y="6"/>
                  </a:cubicBezTo>
                  <a:cubicBezTo>
                    <a:pt x="14" y="6"/>
                    <a:pt x="14" y="6"/>
                    <a:pt x="14" y="7"/>
                  </a:cubicBezTo>
                  <a:close/>
                  <a:moveTo>
                    <a:pt x="0" y="14"/>
                  </a:moveTo>
                  <a:cubicBezTo>
                    <a:pt x="1" y="13"/>
                    <a:pt x="5" y="9"/>
                    <a:pt x="6" y="9"/>
                  </a:cubicBezTo>
                  <a:cubicBezTo>
                    <a:pt x="8" y="9"/>
                    <a:pt x="9" y="10"/>
                    <a:pt x="11" y="10"/>
                  </a:cubicBezTo>
                  <a:cubicBezTo>
                    <a:pt x="12" y="8"/>
                    <a:pt x="12" y="6"/>
                    <a:pt x="12" y="3"/>
                  </a:cubicBezTo>
                  <a:cubicBezTo>
                    <a:pt x="12" y="2"/>
                    <a:pt x="14" y="0"/>
                    <a:pt x="15" y="0"/>
                  </a:cubicBezTo>
                  <a:cubicBezTo>
                    <a:pt x="16" y="2"/>
                    <a:pt x="17" y="4"/>
                    <a:pt x="18" y="6"/>
                  </a:cubicBezTo>
                  <a:cubicBezTo>
                    <a:pt x="18" y="7"/>
                    <a:pt x="18" y="9"/>
                    <a:pt x="20" y="10"/>
                  </a:cubicBezTo>
                  <a:cubicBezTo>
                    <a:pt x="20" y="10"/>
                    <a:pt x="20" y="10"/>
                    <a:pt x="20" y="9"/>
                  </a:cubicBezTo>
                  <a:cubicBezTo>
                    <a:pt x="21" y="9"/>
                    <a:pt x="21" y="6"/>
                    <a:pt x="22" y="5"/>
                  </a:cubicBezTo>
                  <a:cubicBezTo>
                    <a:pt x="22" y="5"/>
                    <a:pt x="23" y="5"/>
                    <a:pt x="24" y="5"/>
                  </a:cubicBezTo>
                  <a:cubicBezTo>
                    <a:pt x="25" y="6"/>
                    <a:pt x="24" y="8"/>
                    <a:pt x="24" y="9"/>
                  </a:cubicBezTo>
                  <a:cubicBezTo>
                    <a:pt x="24" y="11"/>
                    <a:pt x="25" y="12"/>
                    <a:pt x="25" y="14"/>
                  </a:cubicBezTo>
                  <a:cubicBezTo>
                    <a:pt x="26" y="15"/>
                    <a:pt x="25" y="15"/>
                    <a:pt x="25" y="16"/>
                  </a:cubicBezTo>
                  <a:cubicBezTo>
                    <a:pt x="26" y="18"/>
                    <a:pt x="29" y="17"/>
                    <a:pt x="30" y="18"/>
                  </a:cubicBezTo>
                  <a:cubicBezTo>
                    <a:pt x="31" y="19"/>
                    <a:pt x="31" y="20"/>
                    <a:pt x="31" y="20"/>
                  </a:cubicBezTo>
                  <a:cubicBezTo>
                    <a:pt x="32" y="21"/>
                    <a:pt x="33" y="21"/>
                    <a:pt x="34" y="22"/>
                  </a:cubicBezTo>
                  <a:cubicBezTo>
                    <a:pt x="34" y="22"/>
                    <a:pt x="35" y="22"/>
                    <a:pt x="35" y="23"/>
                  </a:cubicBezTo>
                  <a:cubicBezTo>
                    <a:pt x="35" y="23"/>
                    <a:pt x="35" y="23"/>
                    <a:pt x="35" y="23"/>
                  </a:cubicBezTo>
                  <a:cubicBezTo>
                    <a:pt x="33" y="22"/>
                    <a:pt x="31" y="23"/>
                    <a:pt x="29" y="23"/>
                  </a:cubicBezTo>
                  <a:cubicBezTo>
                    <a:pt x="28" y="23"/>
                    <a:pt x="27" y="22"/>
                    <a:pt x="26" y="23"/>
                  </a:cubicBezTo>
                  <a:cubicBezTo>
                    <a:pt x="26" y="23"/>
                    <a:pt x="25" y="24"/>
                    <a:pt x="25" y="24"/>
                  </a:cubicBezTo>
                  <a:cubicBezTo>
                    <a:pt x="24" y="25"/>
                    <a:pt x="22" y="24"/>
                    <a:pt x="21" y="26"/>
                  </a:cubicBezTo>
                  <a:cubicBezTo>
                    <a:pt x="21" y="26"/>
                    <a:pt x="21" y="27"/>
                    <a:pt x="21" y="28"/>
                  </a:cubicBezTo>
                  <a:cubicBezTo>
                    <a:pt x="20" y="28"/>
                    <a:pt x="20" y="28"/>
                    <a:pt x="19" y="28"/>
                  </a:cubicBezTo>
                  <a:cubicBezTo>
                    <a:pt x="18" y="28"/>
                    <a:pt x="18" y="29"/>
                    <a:pt x="17" y="30"/>
                  </a:cubicBezTo>
                  <a:cubicBezTo>
                    <a:pt x="16" y="30"/>
                    <a:pt x="15" y="28"/>
                    <a:pt x="14" y="30"/>
                  </a:cubicBezTo>
                  <a:cubicBezTo>
                    <a:pt x="14" y="30"/>
                    <a:pt x="14" y="30"/>
                    <a:pt x="14" y="30"/>
                  </a:cubicBezTo>
                  <a:cubicBezTo>
                    <a:pt x="13" y="28"/>
                    <a:pt x="11" y="28"/>
                    <a:pt x="9" y="28"/>
                  </a:cubicBezTo>
                  <a:cubicBezTo>
                    <a:pt x="10" y="26"/>
                    <a:pt x="11" y="26"/>
                    <a:pt x="11" y="26"/>
                  </a:cubicBezTo>
                  <a:cubicBezTo>
                    <a:pt x="12" y="25"/>
                    <a:pt x="11" y="24"/>
                    <a:pt x="11" y="23"/>
                  </a:cubicBezTo>
                  <a:cubicBezTo>
                    <a:pt x="10" y="21"/>
                    <a:pt x="10" y="19"/>
                    <a:pt x="10" y="17"/>
                  </a:cubicBezTo>
                  <a:cubicBezTo>
                    <a:pt x="9" y="17"/>
                    <a:pt x="9" y="17"/>
                    <a:pt x="8" y="16"/>
                  </a:cubicBezTo>
                  <a:cubicBezTo>
                    <a:pt x="7" y="16"/>
                    <a:pt x="6" y="16"/>
                    <a:pt x="6" y="16"/>
                  </a:cubicBezTo>
                  <a:cubicBezTo>
                    <a:pt x="5" y="16"/>
                    <a:pt x="4" y="15"/>
                    <a:pt x="4" y="15"/>
                  </a:cubicBezTo>
                  <a:cubicBezTo>
                    <a:pt x="2" y="14"/>
                    <a:pt x="1" y="15"/>
                    <a:pt x="0" y="14"/>
                  </a:cubicBezTo>
                  <a:cubicBezTo>
                    <a:pt x="0" y="14"/>
                    <a:pt x="0" y="14"/>
                    <a:pt x="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51"/>
            <p:cNvSpPr>
              <a:spLocks noEditPoints="1"/>
            </p:cNvSpPr>
            <p:nvPr userDrawn="1"/>
          </p:nvSpPr>
          <p:spPr bwMode="auto">
            <a:xfrm>
              <a:off x="8791655" y="4653259"/>
              <a:ext cx="50800" cy="55563"/>
            </a:xfrm>
            <a:custGeom>
              <a:avLst/>
              <a:gdLst>
                <a:gd name="T0" fmla="*/ 20 w 34"/>
                <a:gd name="T1" fmla="*/ 18 h 37"/>
                <a:gd name="T2" fmla="*/ 22 w 34"/>
                <a:gd name="T3" fmla="*/ 19 h 37"/>
                <a:gd name="T4" fmla="*/ 20 w 34"/>
                <a:gd name="T5" fmla="*/ 17 h 37"/>
                <a:gd name="T6" fmla="*/ 14 w 34"/>
                <a:gd name="T7" fmla="*/ 22 h 37"/>
                <a:gd name="T8" fmla="*/ 14 w 34"/>
                <a:gd name="T9" fmla="*/ 24 h 37"/>
                <a:gd name="T10" fmla="*/ 15 w 34"/>
                <a:gd name="T11" fmla="*/ 22 h 37"/>
                <a:gd name="T12" fmla="*/ 14 w 34"/>
                <a:gd name="T13" fmla="*/ 22 h 37"/>
                <a:gd name="T14" fmla="*/ 16 w 34"/>
                <a:gd name="T15" fmla="*/ 20 h 37"/>
                <a:gd name="T16" fmla="*/ 16 w 34"/>
                <a:gd name="T17" fmla="*/ 20 h 37"/>
                <a:gd name="T18" fmla="*/ 16 w 34"/>
                <a:gd name="T19" fmla="*/ 19 h 37"/>
                <a:gd name="T20" fmla="*/ 10 w 34"/>
                <a:gd name="T21" fmla="*/ 5 h 37"/>
                <a:gd name="T22" fmla="*/ 6 w 34"/>
                <a:gd name="T23" fmla="*/ 17 h 37"/>
                <a:gd name="T24" fmla="*/ 8 w 34"/>
                <a:gd name="T25" fmla="*/ 20 h 37"/>
                <a:gd name="T26" fmla="*/ 15 w 34"/>
                <a:gd name="T27" fmla="*/ 16 h 37"/>
                <a:gd name="T28" fmla="*/ 20 w 34"/>
                <a:gd name="T29" fmla="*/ 14 h 37"/>
                <a:gd name="T30" fmla="*/ 25 w 34"/>
                <a:gd name="T31" fmla="*/ 15 h 37"/>
                <a:gd name="T32" fmla="*/ 23 w 34"/>
                <a:gd name="T33" fmla="*/ 27 h 37"/>
                <a:gd name="T34" fmla="*/ 18 w 34"/>
                <a:gd name="T35" fmla="*/ 27 h 37"/>
                <a:gd name="T36" fmla="*/ 17 w 34"/>
                <a:gd name="T37" fmla="*/ 24 h 37"/>
                <a:gd name="T38" fmla="*/ 13 w 34"/>
                <a:gd name="T39" fmla="*/ 25 h 37"/>
                <a:gd name="T40" fmla="*/ 12 w 34"/>
                <a:gd name="T41" fmla="*/ 17 h 37"/>
                <a:gd name="T42" fmla="*/ 10 w 34"/>
                <a:gd name="T43" fmla="*/ 22 h 37"/>
                <a:gd name="T44" fmla="*/ 17 w 34"/>
                <a:gd name="T45" fmla="*/ 32 h 37"/>
                <a:gd name="T46" fmla="*/ 20 w 34"/>
                <a:gd name="T47" fmla="*/ 33 h 37"/>
                <a:gd name="T48" fmla="*/ 24 w 34"/>
                <a:gd name="T49" fmla="*/ 29 h 37"/>
                <a:gd name="T50" fmla="*/ 23 w 34"/>
                <a:gd name="T51" fmla="*/ 28 h 37"/>
                <a:gd name="T52" fmla="*/ 26 w 34"/>
                <a:gd name="T53" fmla="*/ 25 h 37"/>
                <a:gd name="T54" fmla="*/ 21 w 34"/>
                <a:gd name="T55" fmla="*/ 10 h 37"/>
                <a:gd name="T56" fmla="*/ 17 w 34"/>
                <a:gd name="T57" fmla="*/ 6 h 37"/>
                <a:gd name="T58" fmla="*/ 10 w 34"/>
                <a:gd name="T59" fmla="*/ 5 h 37"/>
                <a:gd name="T60" fmla="*/ 12 w 34"/>
                <a:gd name="T61" fmla="*/ 1 h 37"/>
                <a:gd name="T62" fmla="*/ 27 w 34"/>
                <a:gd name="T63" fmla="*/ 12 h 37"/>
                <a:gd name="T64" fmla="*/ 31 w 34"/>
                <a:gd name="T65" fmla="*/ 27 h 37"/>
                <a:gd name="T66" fmla="*/ 26 w 34"/>
                <a:gd name="T67" fmla="*/ 30 h 37"/>
                <a:gd name="T68" fmla="*/ 20 w 34"/>
                <a:gd name="T69" fmla="*/ 35 h 37"/>
                <a:gd name="T70" fmla="*/ 19 w 34"/>
                <a:gd name="T71" fmla="*/ 37 h 37"/>
                <a:gd name="T72" fmla="*/ 14 w 34"/>
                <a:gd name="T73" fmla="*/ 35 h 37"/>
                <a:gd name="T74" fmla="*/ 8 w 34"/>
                <a:gd name="T75" fmla="*/ 27 h 37"/>
                <a:gd name="T76" fmla="*/ 3 w 34"/>
                <a:gd name="T77" fmla="*/ 23 h 37"/>
                <a:gd name="T78" fmla="*/ 4 w 34"/>
                <a:gd name="T79" fmla="*/ 8 h 37"/>
                <a:gd name="T80" fmla="*/ 5 w 34"/>
                <a:gd name="T81" fmla="*/ 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 h="37">
                  <a:moveTo>
                    <a:pt x="20" y="17"/>
                  </a:moveTo>
                  <a:cubicBezTo>
                    <a:pt x="20" y="17"/>
                    <a:pt x="20" y="18"/>
                    <a:pt x="20" y="18"/>
                  </a:cubicBezTo>
                  <a:cubicBezTo>
                    <a:pt x="20" y="18"/>
                    <a:pt x="21" y="19"/>
                    <a:pt x="22" y="19"/>
                  </a:cubicBezTo>
                  <a:cubicBezTo>
                    <a:pt x="22" y="19"/>
                    <a:pt x="22" y="19"/>
                    <a:pt x="22" y="19"/>
                  </a:cubicBezTo>
                  <a:cubicBezTo>
                    <a:pt x="22" y="18"/>
                    <a:pt x="22" y="18"/>
                    <a:pt x="22" y="18"/>
                  </a:cubicBezTo>
                  <a:cubicBezTo>
                    <a:pt x="21" y="17"/>
                    <a:pt x="21" y="17"/>
                    <a:pt x="20" y="17"/>
                  </a:cubicBezTo>
                  <a:cubicBezTo>
                    <a:pt x="20" y="17"/>
                    <a:pt x="20" y="17"/>
                    <a:pt x="20" y="17"/>
                  </a:cubicBezTo>
                  <a:close/>
                  <a:moveTo>
                    <a:pt x="14" y="22"/>
                  </a:moveTo>
                  <a:cubicBezTo>
                    <a:pt x="14" y="23"/>
                    <a:pt x="14" y="23"/>
                    <a:pt x="14" y="24"/>
                  </a:cubicBezTo>
                  <a:cubicBezTo>
                    <a:pt x="14" y="24"/>
                    <a:pt x="14" y="24"/>
                    <a:pt x="14" y="24"/>
                  </a:cubicBezTo>
                  <a:cubicBezTo>
                    <a:pt x="14" y="24"/>
                    <a:pt x="14" y="24"/>
                    <a:pt x="14" y="24"/>
                  </a:cubicBezTo>
                  <a:cubicBezTo>
                    <a:pt x="15" y="23"/>
                    <a:pt x="14" y="23"/>
                    <a:pt x="15" y="22"/>
                  </a:cubicBezTo>
                  <a:cubicBezTo>
                    <a:pt x="15" y="22"/>
                    <a:pt x="14" y="22"/>
                    <a:pt x="14" y="22"/>
                  </a:cubicBezTo>
                  <a:cubicBezTo>
                    <a:pt x="14" y="22"/>
                    <a:pt x="14" y="22"/>
                    <a:pt x="14" y="22"/>
                  </a:cubicBezTo>
                  <a:close/>
                  <a:moveTo>
                    <a:pt x="16" y="19"/>
                  </a:moveTo>
                  <a:cubicBezTo>
                    <a:pt x="16" y="19"/>
                    <a:pt x="16" y="19"/>
                    <a:pt x="16" y="20"/>
                  </a:cubicBezTo>
                  <a:cubicBezTo>
                    <a:pt x="16" y="20"/>
                    <a:pt x="16" y="20"/>
                    <a:pt x="16" y="20"/>
                  </a:cubicBezTo>
                  <a:cubicBezTo>
                    <a:pt x="16" y="20"/>
                    <a:pt x="16" y="20"/>
                    <a:pt x="16" y="20"/>
                  </a:cubicBezTo>
                  <a:cubicBezTo>
                    <a:pt x="16" y="19"/>
                    <a:pt x="16" y="19"/>
                    <a:pt x="16" y="19"/>
                  </a:cubicBezTo>
                  <a:cubicBezTo>
                    <a:pt x="16" y="19"/>
                    <a:pt x="16" y="19"/>
                    <a:pt x="16" y="19"/>
                  </a:cubicBezTo>
                  <a:cubicBezTo>
                    <a:pt x="16" y="19"/>
                    <a:pt x="16" y="19"/>
                    <a:pt x="16" y="19"/>
                  </a:cubicBezTo>
                  <a:close/>
                  <a:moveTo>
                    <a:pt x="10" y="5"/>
                  </a:moveTo>
                  <a:cubicBezTo>
                    <a:pt x="9" y="6"/>
                    <a:pt x="8" y="7"/>
                    <a:pt x="7" y="8"/>
                  </a:cubicBezTo>
                  <a:cubicBezTo>
                    <a:pt x="5" y="11"/>
                    <a:pt x="6" y="14"/>
                    <a:pt x="6" y="17"/>
                  </a:cubicBezTo>
                  <a:cubicBezTo>
                    <a:pt x="6" y="18"/>
                    <a:pt x="7" y="20"/>
                    <a:pt x="8" y="20"/>
                  </a:cubicBezTo>
                  <a:cubicBezTo>
                    <a:pt x="8" y="20"/>
                    <a:pt x="8" y="20"/>
                    <a:pt x="8" y="20"/>
                  </a:cubicBezTo>
                  <a:cubicBezTo>
                    <a:pt x="9" y="19"/>
                    <a:pt x="8" y="12"/>
                    <a:pt x="12" y="12"/>
                  </a:cubicBezTo>
                  <a:cubicBezTo>
                    <a:pt x="13" y="12"/>
                    <a:pt x="14" y="15"/>
                    <a:pt x="15" y="16"/>
                  </a:cubicBezTo>
                  <a:cubicBezTo>
                    <a:pt x="16" y="16"/>
                    <a:pt x="18" y="16"/>
                    <a:pt x="19" y="15"/>
                  </a:cubicBezTo>
                  <a:cubicBezTo>
                    <a:pt x="19" y="15"/>
                    <a:pt x="19" y="15"/>
                    <a:pt x="20" y="14"/>
                  </a:cubicBezTo>
                  <a:cubicBezTo>
                    <a:pt x="21" y="14"/>
                    <a:pt x="22" y="13"/>
                    <a:pt x="24" y="13"/>
                  </a:cubicBezTo>
                  <a:cubicBezTo>
                    <a:pt x="24" y="14"/>
                    <a:pt x="24" y="14"/>
                    <a:pt x="25" y="15"/>
                  </a:cubicBezTo>
                  <a:cubicBezTo>
                    <a:pt x="25" y="16"/>
                    <a:pt x="24" y="17"/>
                    <a:pt x="24" y="18"/>
                  </a:cubicBezTo>
                  <a:cubicBezTo>
                    <a:pt x="24" y="21"/>
                    <a:pt x="24" y="24"/>
                    <a:pt x="23" y="27"/>
                  </a:cubicBezTo>
                  <a:cubicBezTo>
                    <a:pt x="22" y="27"/>
                    <a:pt x="22" y="28"/>
                    <a:pt x="21" y="29"/>
                  </a:cubicBezTo>
                  <a:cubicBezTo>
                    <a:pt x="20" y="28"/>
                    <a:pt x="19" y="28"/>
                    <a:pt x="18" y="27"/>
                  </a:cubicBezTo>
                  <a:cubicBezTo>
                    <a:pt x="18" y="26"/>
                    <a:pt x="18" y="25"/>
                    <a:pt x="18" y="25"/>
                  </a:cubicBezTo>
                  <a:cubicBezTo>
                    <a:pt x="18" y="25"/>
                    <a:pt x="17" y="25"/>
                    <a:pt x="17" y="24"/>
                  </a:cubicBezTo>
                  <a:cubicBezTo>
                    <a:pt x="17" y="24"/>
                    <a:pt x="17" y="25"/>
                    <a:pt x="16" y="25"/>
                  </a:cubicBezTo>
                  <a:cubicBezTo>
                    <a:pt x="15" y="25"/>
                    <a:pt x="14" y="26"/>
                    <a:pt x="13" y="25"/>
                  </a:cubicBezTo>
                  <a:cubicBezTo>
                    <a:pt x="13" y="25"/>
                    <a:pt x="12" y="24"/>
                    <a:pt x="12" y="24"/>
                  </a:cubicBezTo>
                  <a:cubicBezTo>
                    <a:pt x="12" y="23"/>
                    <a:pt x="15" y="17"/>
                    <a:pt x="12" y="17"/>
                  </a:cubicBezTo>
                  <a:cubicBezTo>
                    <a:pt x="12" y="17"/>
                    <a:pt x="12" y="17"/>
                    <a:pt x="12" y="17"/>
                  </a:cubicBezTo>
                  <a:cubicBezTo>
                    <a:pt x="12" y="18"/>
                    <a:pt x="10" y="21"/>
                    <a:pt x="10" y="22"/>
                  </a:cubicBezTo>
                  <a:cubicBezTo>
                    <a:pt x="10" y="23"/>
                    <a:pt x="11" y="23"/>
                    <a:pt x="11" y="25"/>
                  </a:cubicBezTo>
                  <a:cubicBezTo>
                    <a:pt x="12" y="27"/>
                    <a:pt x="15" y="30"/>
                    <a:pt x="17" y="32"/>
                  </a:cubicBezTo>
                  <a:cubicBezTo>
                    <a:pt x="18" y="33"/>
                    <a:pt x="18" y="33"/>
                    <a:pt x="18" y="33"/>
                  </a:cubicBezTo>
                  <a:cubicBezTo>
                    <a:pt x="19" y="33"/>
                    <a:pt x="20" y="33"/>
                    <a:pt x="20" y="33"/>
                  </a:cubicBezTo>
                  <a:cubicBezTo>
                    <a:pt x="21" y="33"/>
                    <a:pt x="23" y="29"/>
                    <a:pt x="24" y="29"/>
                  </a:cubicBezTo>
                  <a:cubicBezTo>
                    <a:pt x="24" y="29"/>
                    <a:pt x="24" y="29"/>
                    <a:pt x="24" y="29"/>
                  </a:cubicBezTo>
                  <a:cubicBezTo>
                    <a:pt x="24" y="29"/>
                    <a:pt x="24" y="29"/>
                    <a:pt x="23" y="28"/>
                  </a:cubicBezTo>
                  <a:cubicBezTo>
                    <a:pt x="23" y="28"/>
                    <a:pt x="23" y="28"/>
                    <a:pt x="23" y="28"/>
                  </a:cubicBezTo>
                  <a:cubicBezTo>
                    <a:pt x="24" y="27"/>
                    <a:pt x="25" y="28"/>
                    <a:pt x="26" y="27"/>
                  </a:cubicBezTo>
                  <a:cubicBezTo>
                    <a:pt x="26" y="26"/>
                    <a:pt x="26" y="25"/>
                    <a:pt x="26" y="25"/>
                  </a:cubicBezTo>
                  <a:cubicBezTo>
                    <a:pt x="27" y="24"/>
                    <a:pt x="29" y="24"/>
                    <a:pt x="30" y="23"/>
                  </a:cubicBezTo>
                  <a:cubicBezTo>
                    <a:pt x="31" y="19"/>
                    <a:pt x="25" y="12"/>
                    <a:pt x="21" y="10"/>
                  </a:cubicBezTo>
                  <a:cubicBezTo>
                    <a:pt x="21" y="9"/>
                    <a:pt x="20" y="8"/>
                    <a:pt x="19" y="7"/>
                  </a:cubicBezTo>
                  <a:cubicBezTo>
                    <a:pt x="18" y="7"/>
                    <a:pt x="18" y="7"/>
                    <a:pt x="17" y="6"/>
                  </a:cubicBezTo>
                  <a:cubicBezTo>
                    <a:pt x="15" y="5"/>
                    <a:pt x="14" y="3"/>
                    <a:pt x="12" y="3"/>
                  </a:cubicBezTo>
                  <a:cubicBezTo>
                    <a:pt x="11" y="3"/>
                    <a:pt x="10" y="4"/>
                    <a:pt x="10" y="5"/>
                  </a:cubicBezTo>
                  <a:close/>
                  <a:moveTo>
                    <a:pt x="7" y="5"/>
                  </a:moveTo>
                  <a:cubicBezTo>
                    <a:pt x="9" y="3"/>
                    <a:pt x="10" y="1"/>
                    <a:pt x="12" y="1"/>
                  </a:cubicBezTo>
                  <a:cubicBezTo>
                    <a:pt x="16" y="0"/>
                    <a:pt x="20" y="5"/>
                    <a:pt x="24" y="9"/>
                  </a:cubicBezTo>
                  <a:cubicBezTo>
                    <a:pt x="25" y="10"/>
                    <a:pt x="26" y="11"/>
                    <a:pt x="27" y="12"/>
                  </a:cubicBezTo>
                  <a:cubicBezTo>
                    <a:pt x="29" y="15"/>
                    <a:pt x="33" y="17"/>
                    <a:pt x="34" y="20"/>
                  </a:cubicBezTo>
                  <a:cubicBezTo>
                    <a:pt x="34" y="21"/>
                    <a:pt x="33" y="27"/>
                    <a:pt x="31" y="27"/>
                  </a:cubicBezTo>
                  <a:cubicBezTo>
                    <a:pt x="30" y="28"/>
                    <a:pt x="27" y="27"/>
                    <a:pt x="26" y="29"/>
                  </a:cubicBezTo>
                  <a:cubicBezTo>
                    <a:pt x="26" y="29"/>
                    <a:pt x="26" y="30"/>
                    <a:pt x="26" y="30"/>
                  </a:cubicBezTo>
                  <a:cubicBezTo>
                    <a:pt x="26" y="31"/>
                    <a:pt x="23" y="34"/>
                    <a:pt x="22" y="35"/>
                  </a:cubicBezTo>
                  <a:cubicBezTo>
                    <a:pt x="21" y="35"/>
                    <a:pt x="20" y="35"/>
                    <a:pt x="20" y="35"/>
                  </a:cubicBezTo>
                  <a:cubicBezTo>
                    <a:pt x="19" y="36"/>
                    <a:pt x="20" y="37"/>
                    <a:pt x="19" y="37"/>
                  </a:cubicBezTo>
                  <a:cubicBezTo>
                    <a:pt x="19" y="37"/>
                    <a:pt x="19" y="37"/>
                    <a:pt x="19" y="37"/>
                  </a:cubicBezTo>
                  <a:cubicBezTo>
                    <a:pt x="18" y="37"/>
                    <a:pt x="17" y="37"/>
                    <a:pt x="16" y="37"/>
                  </a:cubicBezTo>
                  <a:cubicBezTo>
                    <a:pt x="16" y="37"/>
                    <a:pt x="14" y="35"/>
                    <a:pt x="14" y="35"/>
                  </a:cubicBezTo>
                  <a:cubicBezTo>
                    <a:pt x="14" y="33"/>
                    <a:pt x="12" y="31"/>
                    <a:pt x="11" y="29"/>
                  </a:cubicBezTo>
                  <a:cubicBezTo>
                    <a:pt x="10" y="28"/>
                    <a:pt x="8" y="27"/>
                    <a:pt x="8" y="27"/>
                  </a:cubicBezTo>
                  <a:cubicBezTo>
                    <a:pt x="7" y="26"/>
                    <a:pt x="6" y="25"/>
                    <a:pt x="5" y="25"/>
                  </a:cubicBezTo>
                  <a:cubicBezTo>
                    <a:pt x="5" y="24"/>
                    <a:pt x="4" y="23"/>
                    <a:pt x="3" y="23"/>
                  </a:cubicBezTo>
                  <a:cubicBezTo>
                    <a:pt x="0" y="18"/>
                    <a:pt x="1" y="17"/>
                    <a:pt x="2" y="12"/>
                  </a:cubicBezTo>
                  <a:cubicBezTo>
                    <a:pt x="2" y="11"/>
                    <a:pt x="3" y="9"/>
                    <a:pt x="4" y="8"/>
                  </a:cubicBezTo>
                  <a:cubicBezTo>
                    <a:pt x="4" y="8"/>
                    <a:pt x="4" y="8"/>
                    <a:pt x="4" y="8"/>
                  </a:cubicBezTo>
                  <a:cubicBezTo>
                    <a:pt x="4" y="7"/>
                    <a:pt x="5" y="6"/>
                    <a:pt x="5" y="5"/>
                  </a:cubicBezTo>
                  <a:cubicBezTo>
                    <a:pt x="6" y="5"/>
                    <a:pt x="7" y="5"/>
                    <a:pt x="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52"/>
            <p:cNvSpPr>
              <a:spLocks noEditPoints="1"/>
            </p:cNvSpPr>
            <p:nvPr userDrawn="1"/>
          </p:nvSpPr>
          <p:spPr bwMode="auto">
            <a:xfrm>
              <a:off x="8847216" y="4611977"/>
              <a:ext cx="46038" cy="58738"/>
            </a:xfrm>
            <a:custGeom>
              <a:avLst/>
              <a:gdLst>
                <a:gd name="T0" fmla="*/ 8 w 31"/>
                <a:gd name="T1" fmla="*/ 31 h 39"/>
                <a:gd name="T2" fmla="*/ 9 w 31"/>
                <a:gd name="T3" fmla="*/ 30 h 39"/>
                <a:gd name="T4" fmla="*/ 8 w 31"/>
                <a:gd name="T5" fmla="*/ 26 h 39"/>
                <a:gd name="T6" fmla="*/ 18 w 31"/>
                <a:gd name="T7" fmla="*/ 18 h 39"/>
                <a:gd name="T8" fmla="*/ 18 w 31"/>
                <a:gd name="T9" fmla="*/ 21 h 39"/>
                <a:gd name="T10" fmla="*/ 19 w 31"/>
                <a:gd name="T11" fmla="*/ 18 h 39"/>
                <a:gd name="T12" fmla="*/ 7 w 31"/>
                <a:gd name="T13" fmla="*/ 22 h 39"/>
                <a:gd name="T14" fmla="*/ 6 w 31"/>
                <a:gd name="T15" fmla="*/ 23 h 39"/>
                <a:gd name="T16" fmla="*/ 7 w 31"/>
                <a:gd name="T17" fmla="*/ 22 h 39"/>
                <a:gd name="T18" fmla="*/ 7 w 31"/>
                <a:gd name="T19" fmla="*/ 22 h 39"/>
                <a:gd name="T20" fmla="*/ 23 w 31"/>
                <a:gd name="T21" fmla="*/ 12 h 39"/>
                <a:gd name="T22" fmla="*/ 23 w 31"/>
                <a:gd name="T23" fmla="*/ 12 h 39"/>
                <a:gd name="T24" fmla="*/ 23 w 31"/>
                <a:gd name="T25" fmla="*/ 11 h 39"/>
                <a:gd name="T26" fmla="*/ 10 w 31"/>
                <a:gd name="T27" fmla="*/ 19 h 39"/>
                <a:gd name="T28" fmla="*/ 10 w 31"/>
                <a:gd name="T29" fmla="*/ 23 h 39"/>
                <a:gd name="T30" fmla="*/ 10 w 31"/>
                <a:gd name="T31" fmla="*/ 19 h 39"/>
                <a:gd name="T32" fmla="*/ 15 w 31"/>
                <a:gd name="T33" fmla="*/ 13 h 39"/>
                <a:gd name="T34" fmla="*/ 16 w 31"/>
                <a:gd name="T35" fmla="*/ 14 h 39"/>
                <a:gd name="T36" fmla="*/ 15 w 31"/>
                <a:gd name="T37" fmla="*/ 13 h 39"/>
                <a:gd name="T38" fmla="*/ 9 w 31"/>
                <a:gd name="T39" fmla="*/ 16 h 39"/>
                <a:gd name="T40" fmla="*/ 9 w 31"/>
                <a:gd name="T41" fmla="*/ 18 h 39"/>
                <a:gd name="T42" fmla="*/ 9 w 31"/>
                <a:gd name="T43" fmla="*/ 16 h 39"/>
                <a:gd name="T44" fmla="*/ 19 w 31"/>
                <a:gd name="T45" fmla="*/ 4 h 39"/>
                <a:gd name="T46" fmla="*/ 23 w 31"/>
                <a:gd name="T47" fmla="*/ 7 h 39"/>
                <a:gd name="T48" fmla="*/ 29 w 31"/>
                <a:gd name="T49" fmla="*/ 9 h 39"/>
                <a:gd name="T50" fmla="*/ 25 w 31"/>
                <a:gd name="T51" fmla="*/ 16 h 39"/>
                <a:gd name="T52" fmla="*/ 29 w 31"/>
                <a:gd name="T53" fmla="*/ 26 h 39"/>
                <a:gd name="T54" fmla="*/ 30 w 31"/>
                <a:gd name="T55" fmla="*/ 30 h 39"/>
                <a:gd name="T56" fmla="*/ 31 w 31"/>
                <a:gd name="T57" fmla="*/ 32 h 39"/>
                <a:gd name="T58" fmla="*/ 22 w 31"/>
                <a:gd name="T59" fmla="*/ 23 h 39"/>
                <a:gd name="T60" fmla="*/ 16 w 31"/>
                <a:gd name="T61" fmla="*/ 29 h 39"/>
                <a:gd name="T62" fmla="*/ 15 w 31"/>
                <a:gd name="T63" fmla="*/ 22 h 39"/>
                <a:gd name="T64" fmla="*/ 15 w 31"/>
                <a:gd name="T65" fmla="*/ 19 h 39"/>
                <a:gd name="T66" fmla="*/ 12 w 31"/>
                <a:gd name="T67" fmla="*/ 19 h 39"/>
                <a:gd name="T68" fmla="*/ 13 w 31"/>
                <a:gd name="T69" fmla="*/ 29 h 39"/>
                <a:gd name="T70" fmla="*/ 17 w 31"/>
                <a:gd name="T71" fmla="*/ 34 h 39"/>
                <a:gd name="T72" fmla="*/ 14 w 31"/>
                <a:gd name="T73" fmla="*/ 33 h 39"/>
                <a:gd name="T74" fmla="*/ 12 w 31"/>
                <a:gd name="T75" fmla="*/ 32 h 39"/>
                <a:gd name="T76" fmla="*/ 7 w 31"/>
                <a:gd name="T77" fmla="*/ 39 h 39"/>
                <a:gd name="T78" fmla="*/ 6 w 31"/>
                <a:gd name="T79" fmla="*/ 33 h 39"/>
                <a:gd name="T80" fmla="*/ 6 w 31"/>
                <a:gd name="T81" fmla="*/ 26 h 39"/>
                <a:gd name="T82" fmla="*/ 2 w 31"/>
                <a:gd name="T83" fmla="*/ 29 h 39"/>
                <a:gd name="T84" fmla="*/ 4 w 31"/>
                <a:gd name="T85" fmla="*/ 13 h 39"/>
                <a:gd name="T86" fmla="*/ 6 w 31"/>
                <a:gd name="T87" fmla="*/ 9 h 39"/>
                <a:gd name="T88" fmla="*/ 3 w 31"/>
                <a:gd name="T89" fmla="*/ 23 h 39"/>
                <a:gd name="T90" fmla="*/ 3 w 31"/>
                <a:gd name="T91" fmla="*/ 27 h 39"/>
                <a:gd name="T92" fmla="*/ 9 w 31"/>
                <a:gd name="T93" fmla="*/ 14 h 39"/>
                <a:gd name="T94" fmla="*/ 13 w 31"/>
                <a:gd name="T95" fmla="*/ 15 h 39"/>
                <a:gd name="T96" fmla="*/ 12 w 31"/>
                <a:gd name="T97" fmla="*/ 9 h 39"/>
                <a:gd name="T98" fmla="*/ 11 w 31"/>
                <a:gd name="T99"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 h="39">
                  <a:moveTo>
                    <a:pt x="8" y="26"/>
                  </a:moveTo>
                  <a:cubicBezTo>
                    <a:pt x="8" y="27"/>
                    <a:pt x="8" y="30"/>
                    <a:pt x="8" y="31"/>
                  </a:cubicBezTo>
                  <a:cubicBezTo>
                    <a:pt x="8" y="31"/>
                    <a:pt x="8" y="31"/>
                    <a:pt x="8" y="31"/>
                  </a:cubicBezTo>
                  <a:cubicBezTo>
                    <a:pt x="8" y="31"/>
                    <a:pt x="9" y="31"/>
                    <a:pt x="9" y="30"/>
                  </a:cubicBezTo>
                  <a:cubicBezTo>
                    <a:pt x="9" y="29"/>
                    <a:pt x="11" y="27"/>
                    <a:pt x="9" y="26"/>
                  </a:cubicBezTo>
                  <a:cubicBezTo>
                    <a:pt x="9" y="26"/>
                    <a:pt x="9" y="26"/>
                    <a:pt x="8" y="26"/>
                  </a:cubicBezTo>
                  <a:cubicBezTo>
                    <a:pt x="9" y="26"/>
                    <a:pt x="8" y="26"/>
                    <a:pt x="8" y="26"/>
                  </a:cubicBezTo>
                  <a:close/>
                  <a:moveTo>
                    <a:pt x="18" y="18"/>
                  </a:moveTo>
                  <a:cubicBezTo>
                    <a:pt x="18" y="19"/>
                    <a:pt x="17" y="20"/>
                    <a:pt x="17" y="21"/>
                  </a:cubicBezTo>
                  <a:cubicBezTo>
                    <a:pt x="17" y="21"/>
                    <a:pt x="17" y="21"/>
                    <a:pt x="18" y="21"/>
                  </a:cubicBezTo>
                  <a:cubicBezTo>
                    <a:pt x="18" y="21"/>
                    <a:pt x="18" y="21"/>
                    <a:pt x="18" y="21"/>
                  </a:cubicBezTo>
                  <a:cubicBezTo>
                    <a:pt x="19" y="21"/>
                    <a:pt x="21" y="19"/>
                    <a:pt x="19" y="18"/>
                  </a:cubicBezTo>
                  <a:cubicBezTo>
                    <a:pt x="19" y="17"/>
                    <a:pt x="19" y="17"/>
                    <a:pt x="18" y="18"/>
                  </a:cubicBezTo>
                  <a:close/>
                  <a:moveTo>
                    <a:pt x="7" y="22"/>
                  </a:moveTo>
                  <a:cubicBezTo>
                    <a:pt x="7" y="22"/>
                    <a:pt x="7" y="23"/>
                    <a:pt x="6" y="23"/>
                  </a:cubicBezTo>
                  <a:cubicBezTo>
                    <a:pt x="6" y="23"/>
                    <a:pt x="6" y="23"/>
                    <a:pt x="6" y="23"/>
                  </a:cubicBezTo>
                  <a:cubicBezTo>
                    <a:pt x="7" y="23"/>
                    <a:pt x="7" y="23"/>
                    <a:pt x="7" y="23"/>
                  </a:cubicBezTo>
                  <a:cubicBezTo>
                    <a:pt x="7" y="22"/>
                    <a:pt x="7" y="22"/>
                    <a:pt x="7" y="22"/>
                  </a:cubicBezTo>
                  <a:cubicBezTo>
                    <a:pt x="7" y="22"/>
                    <a:pt x="7" y="22"/>
                    <a:pt x="7" y="22"/>
                  </a:cubicBezTo>
                  <a:cubicBezTo>
                    <a:pt x="7" y="22"/>
                    <a:pt x="7" y="22"/>
                    <a:pt x="7" y="22"/>
                  </a:cubicBezTo>
                  <a:close/>
                  <a:moveTo>
                    <a:pt x="23" y="11"/>
                  </a:moveTo>
                  <a:cubicBezTo>
                    <a:pt x="23" y="12"/>
                    <a:pt x="23" y="12"/>
                    <a:pt x="23" y="12"/>
                  </a:cubicBezTo>
                  <a:cubicBezTo>
                    <a:pt x="23" y="12"/>
                    <a:pt x="23" y="12"/>
                    <a:pt x="23" y="12"/>
                  </a:cubicBezTo>
                  <a:cubicBezTo>
                    <a:pt x="23" y="12"/>
                    <a:pt x="23" y="12"/>
                    <a:pt x="23" y="12"/>
                  </a:cubicBezTo>
                  <a:cubicBezTo>
                    <a:pt x="23" y="12"/>
                    <a:pt x="23" y="12"/>
                    <a:pt x="23" y="11"/>
                  </a:cubicBezTo>
                  <a:cubicBezTo>
                    <a:pt x="23" y="11"/>
                    <a:pt x="23" y="11"/>
                    <a:pt x="23" y="11"/>
                  </a:cubicBezTo>
                  <a:cubicBezTo>
                    <a:pt x="23" y="11"/>
                    <a:pt x="23" y="11"/>
                    <a:pt x="23" y="11"/>
                  </a:cubicBezTo>
                  <a:close/>
                  <a:moveTo>
                    <a:pt x="10" y="19"/>
                  </a:moveTo>
                  <a:cubicBezTo>
                    <a:pt x="9" y="20"/>
                    <a:pt x="9" y="23"/>
                    <a:pt x="10" y="23"/>
                  </a:cubicBezTo>
                  <a:cubicBezTo>
                    <a:pt x="10" y="23"/>
                    <a:pt x="10" y="23"/>
                    <a:pt x="10" y="23"/>
                  </a:cubicBezTo>
                  <a:cubicBezTo>
                    <a:pt x="11" y="22"/>
                    <a:pt x="11" y="20"/>
                    <a:pt x="11" y="19"/>
                  </a:cubicBezTo>
                  <a:cubicBezTo>
                    <a:pt x="11" y="19"/>
                    <a:pt x="10" y="19"/>
                    <a:pt x="10" y="19"/>
                  </a:cubicBezTo>
                  <a:close/>
                  <a:moveTo>
                    <a:pt x="15" y="13"/>
                  </a:moveTo>
                  <a:cubicBezTo>
                    <a:pt x="15" y="13"/>
                    <a:pt x="15" y="13"/>
                    <a:pt x="15" y="13"/>
                  </a:cubicBezTo>
                  <a:cubicBezTo>
                    <a:pt x="15" y="14"/>
                    <a:pt x="15" y="14"/>
                    <a:pt x="15" y="14"/>
                  </a:cubicBezTo>
                  <a:cubicBezTo>
                    <a:pt x="16" y="14"/>
                    <a:pt x="16" y="14"/>
                    <a:pt x="16" y="14"/>
                  </a:cubicBezTo>
                  <a:cubicBezTo>
                    <a:pt x="16" y="14"/>
                    <a:pt x="16" y="13"/>
                    <a:pt x="16" y="13"/>
                  </a:cubicBezTo>
                  <a:cubicBezTo>
                    <a:pt x="16" y="13"/>
                    <a:pt x="16" y="13"/>
                    <a:pt x="15" y="13"/>
                  </a:cubicBezTo>
                  <a:cubicBezTo>
                    <a:pt x="16" y="13"/>
                    <a:pt x="16" y="13"/>
                    <a:pt x="15" y="13"/>
                  </a:cubicBezTo>
                  <a:close/>
                  <a:moveTo>
                    <a:pt x="9" y="16"/>
                  </a:moveTo>
                  <a:cubicBezTo>
                    <a:pt x="8" y="17"/>
                    <a:pt x="8" y="18"/>
                    <a:pt x="9" y="18"/>
                  </a:cubicBezTo>
                  <a:cubicBezTo>
                    <a:pt x="9" y="18"/>
                    <a:pt x="9" y="18"/>
                    <a:pt x="9" y="18"/>
                  </a:cubicBezTo>
                  <a:cubicBezTo>
                    <a:pt x="9" y="17"/>
                    <a:pt x="9" y="17"/>
                    <a:pt x="9" y="16"/>
                  </a:cubicBezTo>
                  <a:cubicBezTo>
                    <a:pt x="9" y="15"/>
                    <a:pt x="9" y="16"/>
                    <a:pt x="9" y="16"/>
                  </a:cubicBezTo>
                  <a:close/>
                  <a:moveTo>
                    <a:pt x="11" y="1"/>
                  </a:moveTo>
                  <a:cubicBezTo>
                    <a:pt x="13" y="0"/>
                    <a:pt x="17" y="2"/>
                    <a:pt x="19" y="4"/>
                  </a:cubicBezTo>
                  <a:cubicBezTo>
                    <a:pt x="19" y="5"/>
                    <a:pt x="19" y="6"/>
                    <a:pt x="20" y="6"/>
                  </a:cubicBezTo>
                  <a:cubicBezTo>
                    <a:pt x="21" y="7"/>
                    <a:pt x="22" y="7"/>
                    <a:pt x="23" y="7"/>
                  </a:cubicBezTo>
                  <a:cubicBezTo>
                    <a:pt x="24" y="8"/>
                    <a:pt x="25" y="9"/>
                    <a:pt x="25" y="9"/>
                  </a:cubicBezTo>
                  <a:cubicBezTo>
                    <a:pt x="27" y="9"/>
                    <a:pt x="28" y="9"/>
                    <a:pt x="29" y="9"/>
                  </a:cubicBezTo>
                  <a:cubicBezTo>
                    <a:pt x="29" y="9"/>
                    <a:pt x="29" y="9"/>
                    <a:pt x="29" y="10"/>
                  </a:cubicBezTo>
                  <a:cubicBezTo>
                    <a:pt x="28" y="12"/>
                    <a:pt x="25" y="14"/>
                    <a:pt x="25" y="16"/>
                  </a:cubicBezTo>
                  <a:cubicBezTo>
                    <a:pt x="25" y="18"/>
                    <a:pt x="27" y="19"/>
                    <a:pt x="27" y="21"/>
                  </a:cubicBezTo>
                  <a:cubicBezTo>
                    <a:pt x="28" y="23"/>
                    <a:pt x="29" y="24"/>
                    <a:pt x="29" y="26"/>
                  </a:cubicBezTo>
                  <a:cubicBezTo>
                    <a:pt x="29" y="26"/>
                    <a:pt x="29" y="27"/>
                    <a:pt x="30" y="27"/>
                  </a:cubicBezTo>
                  <a:cubicBezTo>
                    <a:pt x="30" y="28"/>
                    <a:pt x="30" y="29"/>
                    <a:pt x="30" y="30"/>
                  </a:cubicBezTo>
                  <a:cubicBezTo>
                    <a:pt x="30" y="31"/>
                    <a:pt x="31" y="31"/>
                    <a:pt x="31" y="32"/>
                  </a:cubicBezTo>
                  <a:cubicBezTo>
                    <a:pt x="31" y="32"/>
                    <a:pt x="31" y="32"/>
                    <a:pt x="31" y="32"/>
                  </a:cubicBezTo>
                  <a:cubicBezTo>
                    <a:pt x="29" y="31"/>
                    <a:pt x="27" y="30"/>
                    <a:pt x="25" y="28"/>
                  </a:cubicBezTo>
                  <a:cubicBezTo>
                    <a:pt x="24" y="26"/>
                    <a:pt x="23" y="24"/>
                    <a:pt x="22" y="23"/>
                  </a:cubicBezTo>
                  <a:cubicBezTo>
                    <a:pt x="22" y="23"/>
                    <a:pt x="22" y="23"/>
                    <a:pt x="22" y="23"/>
                  </a:cubicBezTo>
                  <a:cubicBezTo>
                    <a:pt x="20" y="25"/>
                    <a:pt x="19" y="27"/>
                    <a:pt x="16" y="29"/>
                  </a:cubicBezTo>
                  <a:cubicBezTo>
                    <a:pt x="15" y="28"/>
                    <a:pt x="13" y="26"/>
                    <a:pt x="14" y="25"/>
                  </a:cubicBezTo>
                  <a:cubicBezTo>
                    <a:pt x="14" y="24"/>
                    <a:pt x="15" y="23"/>
                    <a:pt x="15" y="22"/>
                  </a:cubicBezTo>
                  <a:cubicBezTo>
                    <a:pt x="15" y="22"/>
                    <a:pt x="14" y="21"/>
                    <a:pt x="14" y="21"/>
                  </a:cubicBezTo>
                  <a:cubicBezTo>
                    <a:pt x="14" y="20"/>
                    <a:pt x="14" y="19"/>
                    <a:pt x="15" y="19"/>
                  </a:cubicBezTo>
                  <a:cubicBezTo>
                    <a:pt x="15" y="18"/>
                    <a:pt x="14" y="15"/>
                    <a:pt x="13" y="16"/>
                  </a:cubicBezTo>
                  <a:cubicBezTo>
                    <a:pt x="12" y="16"/>
                    <a:pt x="12" y="18"/>
                    <a:pt x="12" y="19"/>
                  </a:cubicBezTo>
                  <a:cubicBezTo>
                    <a:pt x="12" y="20"/>
                    <a:pt x="13" y="21"/>
                    <a:pt x="13" y="23"/>
                  </a:cubicBezTo>
                  <a:cubicBezTo>
                    <a:pt x="13" y="25"/>
                    <a:pt x="11" y="26"/>
                    <a:pt x="13" y="29"/>
                  </a:cubicBezTo>
                  <a:cubicBezTo>
                    <a:pt x="14" y="31"/>
                    <a:pt x="17" y="33"/>
                    <a:pt x="17" y="34"/>
                  </a:cubicBezTo>
                  <a:cubicBezTo>
                    <a:pt x="17" y="34"/>
                    <a:pt x="17" y="34"/>
                    <a:pt x="17" y="34"/>
                  </a:cubicBezTo>
                  <a:cubicBezTo>
                    <a:pt x="17" y="35"/>
                    <a:pt x="17" y="35"/>
                    <a:pt x="17" y="35"/>
                  </a:cubicBezTo>
                  <a:cubicBezTo>
                    <a:pt x="16" y="34"/>
                    <a:pt x="15" y="34"/>
                    <a:pt x="14" y="33"/>
                  </a:cubicBezTo>
                  <a:cubicBezTo>
                    <a:pt x="13" y="33"/>
                    <a:pt x="13" y="32"/>
                    <a:pt x="12" y="32"/>
                  </a:cubicBezTo>
                  <a:cubicBezTo>
                    <a:pt x="12" y="32"/>
                    <a:pt x="12" y="32"/>
                    <a:pt x="12" y="32"/>
                  </a:cubicBezTo>
                  <a:cubicBezTo>
                    <a:pt x="11" y="34"/>
                    <a:pt x="11" y="37"/>
                    <a:pt x="8" y="39"/>
                  </a:cubicBezTo>
                  <a:cubicBezTo>
                    <a:pt x="7" y="39"/>
                    <a:pt x="7" y="39"/>
                    <a:pt x="7" y="39"/>
                  </a:cubicBezTo>
                  <a:cubicBezTo>
                    <a:pt x="7" y="38"/>
                    <a:pt x="5" y="36"/>
                    <a:pt x="5" y="35"/>
                  </a:cubicBezTo>
                  <a:cubicBezTo>
                    <a:pt x="5" y="34"/>
                    <a:pt x="5" y="33"/>
                    <a:pt x="6" y="33"/>
                  </a:cubicBezTo>
                  <a:cubicBezTo>
                    <a:pt x="6" y="31"/>
                    <a:pt x="6" y="28"/>
                    <a:pt x="6" y="26"/>
                  </a:cubicBezTo>
                  <a:cubicBezTo>
                    <a:pt x="6" y="26"/>
                    <a:pt x="6" y="26"/>
                    <a:pt x="6" y="26"/>
                  </a:cubicBezTo>
                  <a:cubicBezTo>
                    <a:pt x="6" y="26"/>
                    <a:pt x="6" y="26"/>
                    <a:pt x="6" y="26"/>
                  </a:cubicBezTo>
                  <a:cubicBezTo>
                    <a:pt x="5" y="27"/>
                    <a:pt x="3" y="29"/>
                    <a:pt x="2" y="29"/>
                  </a:cubicBezTo>
                  <a:cubicBezTo>
                    <a:pt x="0" y="27"/>
                    <a:pt x="2" y="23"/>
                    <a:pt x="3" y="21"/>
                  </a:cubicBezTo>
                  <a:cubicBezTo>
                    <a:pt x="3" y="19"/>
                    <a:pt x="4" y="14"/>
                    <a:pt x="4" y="13"/>
                  </a:cubicBezTo>
                  <a:cubicBezTo>
                    <a:pt x="3" y="12"/>
                    <a:pt x="3" y="11"/>
                    <a:pt x="3" y="11"/>
                  </a:cubicBezTo>
                  <a:cubicBezTo>
                    <a:pt x="3" y="9"/>
                    <a:pt x="5" y="9"/>
                    <a:pt x="6" y="9"/>
                  </a:cubicBezTo>
                  <a:cubicBezTo>
                    <a:pt x="7" y="11"/>
                    <a:pt x="6" y="12"/>
                    <a:pt x="6" y="14"/>
                  </a:cubicBezTo>
                  <a:cubicBezTo>
                    <a:pt x="5" y="17"/>
                    <a:pt x="4" y="21"/>
                    <a:pt x="3" y="23"/>
                  </a:cubicBezTo>
                  <a:cubicBezTo>
                    <a:pt x="3" y="24"/>
                    <a:pt x="3" y="25"/>
                    <a:pt x="3" y="26"/>
                  </a:cubicBezTo>
                  <a:cubicBezTo>
                    <a:pt x="3" y="26"/>
                    <a:pt x="3" y="26"/>
                    <a:pt x="3" y="27"/>
                  </a:cubicBezTo>
                  <a:cubicBezTo>
                    <a:pt x="3" y="26"/>
                    <a:pt x="8" y="22"/>
                    <a:pt x="8" y="22"/>
                  </a:cubicBezTo>
                  <a:cubicBezTo>
                    <a:pt x="9" y="20"/>
                    <a:pt x="5" y="15"/>
                    <a:pt x="9" y="14"/>
                  </a:cubicBezTo>
                  <a:cubicBezTo>
                    <a:pt x="10" y="15"/>
                    <a:pt x="12" y="15"/>
                    <a:pt x="13" y="15"/>
                  </a:cubicBezTo>
                  <a:cubicBezTo>
                    <a:pt x="13" y="15"/>
                    <a:pt x="13" y="15"/>
                    <a:pt x="13" y="15"/>
                  </a:cubicBezTo>
                  <a:cubicBezTo>
                    <a:pt x="13" y="13"/>
                    <a:pt x="13" y="13"/>
                    <a:pt x="11" y="12"/>
                  </a:cubicBezTo>
                  <a:cubicBezTo>
                    <a:pt x="11" y="11"/>
                    <a:pt x="11" y="10"/>
                    <a:pt x="12" y="9"/>
                  </a:cubicBezTo>
                  <a:cubicBezTo>
                    <a:pt x="13" y="10"/>
                    <a:pt x="14" y="10"/>
                    <a:pt x="15" y="10"/>
                  </a:cubicBezTo>
                  <a:cubicBezTo>
                    <a:pt x="15" y="7"/>
                    <a:pt x="11" y="3"/>
                    <a:pt x="1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1465567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幻灯片-多行">
    <p:bg>
      <p:bgPr>
        <a:solidFill>
          <a:schemeClr val="accent1"/>
        </a:solidFill>
        <a:effectLst/>
      </p:bgPr>
    </p:bg>
    <p:spTree>
      <p:nvGrpSpPr>
        <p:cNvPr id="1" name=""/>
        <p:cNvGrpSpPr/>
        <p:nvPr/>
      </p:nvGrpSpPr>
      <p:grpSpPr>
        <a:xfrm>
          <a:off x="0" y="0"/>
          <a:ext cx="0" cy="0"/>
          <a:chOff x="0" y="0"/>
          <a:chExt cx="0" cy="0"/>
        </a:xfrm>
      </p:grpSpPr>
      <p:sp>
        <p:nvSpPr>
          <p:cNvPr id="71" name="矩形 70"/>
          <p:cNvSpPr/>
          <p:nvPr userDrawn="1"/>
        </p:nvSpPr>
        <p:spPr>
          <a:xfrm>
            <a:off x="0" y="-3175"/>
            <a:ext cx="12192000" cy="6861175"/>
          </a:xfrm>
          <a:prstGeom prst="rect">
            <a:avLst/>
          </a:prstGeom>
          <a:blipFill dpi="0" rotWithShape="1">
            <a:blip r:embed="rId2">
              <a:alphaModFix amt="1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14"/>
          <p:cNvSpPr/>
          <p:nvPr userDrawn="1"/>
        </p:nvSpPr>
        <p:spPr>
          <a:xfrm>
            <a:off x="332509" y="-3175"/>
            <a:ext cx="9232669" cy="6861175"/>
          </a:xfrm>
          <a:prstGeom prst="parallelogram">
            <a:avLst>
              <a:gd name="adj" fmla="val 1052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userDrawn="1"/>
        </p:nvSpPr>
        <p:spPr>
          <a:xfrm>
            <a:off x="121920" y="-3175"/>
            <a:ext cx="9232669" cy="6861175"/>
          </a:xfrm>
          <a:prstGeom prst="parallelogram">
            <a:avLst>
              <a:gd name="adj" fmla="val 1052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任意多边形 36"/>
          <p:cNvSpPr/>
          <p:nvPr userDrawn="1"/>
        </p:nvSpPr>
        <p:spPr>
          <a:xfrm>
            <a:off x="0" y="1531610"/>
            <a:ext cx="1133862" cy="1633920"/>
          </a:xfrm>
          <a:custGeom>
            <a:avLst/>
            <a:gdLst>
              <a:gd name="connsiteX0" fmla="*/ 0 w 1133862"/>
              <a:gd name="connsiteY0" fmla="*/ 0 h 1633920"/>
              <a:gd name="connsiteX1" fmla="*/ 1133862 w 1133862"/>
              <a:gd name="connsiteY1" fmla="*/ 0 h 1633920"/>
              <a:gd name="connsiteX2" fmla="*/ 992802 w 1133862"/>
              <a:gd name="connsiteY2" fmla="*/ 1633920 h 1633920"/>
              <a:gd name="connsiteX3" fmla="*/ 0 w 1133862"/>
              <a:gd name="connsiteY3" fmla="*/ 1633920 h 1633920"/>
            </a:gdLst>
            <a:ahLst/>
            <a:cxnLst>
              <a:cxn ang="0">
                <a:pos x="connsiteX0" y="connsiteY0"/>
              </a:cxn>
              <a:cxn ang="0">
                <a:pos x="connsiteX1" y="connsiteY1"/>
              </a:cxn>
              <a:cxn ang="0">
                <a:pos x="connsiteX2" y="connsiteY2"/>
              </a:cxn>
              <a:cxn ang="0">
                <a:pos x="connsiteX3" y="connsiteY3"/>
              </a:cxn>
            </a:cxnLst>
            <a:rect l="l" t="t" r="r" b="b"/>
            <a:pathLst>
              <a:path w="1133862" h="1633920">
                <a:moveTo>
                  <a:pt x="0" y="0"/>
                </a:moveTo>
                <a:lnTo>
                  <a:pt x="1133862" y="0"/>
                </a:lnTo>
                <a:lnTo>
                  <a:pt x="992802" y="1633920"/>
                </a:lnTo>
                <a:lnTo>
                  <a:pt x="0" y="163392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35" name="任意多边形 34"/>
          <p:cNvSpPr/>
          <p:nvPr userDrawn="1"/>
        </p:nvSpPr>
        <p:spPr>
          <a:xfrm>
            <a:off x="0" y="1426996"/>
            <a:ext cx="997527" cy="1633920"/>
          </a:xfrm>
          <a:custGeom>
            <a:avLst/>
            <a:gdLst>
              <a:gd name="connsiteX0" fmla="*/ 0 w 997527"/>
              <a:gd name="connsiteY0" fmla="*/ 0 h 1633920"/>
              <a:gd name="connsiteX1" fmla="*/ 997527 w 997527"/>
              <a:gd name="connsiteY1" fmla="*/ 0 h 1633920"/>
              <a:gd name="connsiteX2" fmla="*/ 856467 w 997527"/>
              <a:gd name="connsiteY2" fmla="*/ 1633920 h 1633920"/>
              <a:gd name="connsiteX3" fmla="*/ 0 w 997527"/>
              <a:gd name="connsiteY3" fmla="*/ 1633920 h 1633920"/>
            </a:gdLst>
            <a:ahLst/>
            <a:cxnLst>
              <a:cxn ang="0">
                <a:pos x="connsiteX0" y="connsiteY0"/>
              </a:cxn>
              <a:cxn ang="0">
                <a:pos x="connsiteX1" y="connsiteY1"/>
              </a:cxn>
              <a:cxn ang="0">
                <a:pos x="connsiteX2" y="connsiteY2"/>
              </a:cxn>
              <a:cxn ang="0">
                <a:pos x="connsiteX3" y="connsiteY3"/>
              </a:cxn>
            </a:cxnLst>
            <a:rect l="l" t="t" r="r" b="b"/>
            <a:pathLst>
              <a:path w="997527" h="1633920">
                <a:moveTo>
                  <a:pt x="0" y="0"/>
                </a:moveTo>
                <a:lnTo>
                  <a:pt x="997527" y="0"/>
                </a:lnTo>
                <a:lnTo>
                  <a:pt x="856467" y="1633920"/>
                </a:lnTo>
                <a:lnTo>
                  <a:pt x="0" y="163392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41" name="任意多边形 40"/>
          <p:cNvSpPr/>
          <p:nvPr userDrawn="1"/>
        </p:nvSpPr>
        <p:spPr>
          <a:xfrm>
            <a:off x="7414943" y="5505963"/>
            <a:ext cx="4777057" cy="1015861"/>
          </a:xfrm>
          <a:custGeom>
            <a:avLst/>
            <a:gdLst>
              <a:gd name="connsiteX0" fmla="*/ 93012 w 4777057"/>
              <a:gd name="connsiteY0" fmla="*/ 0 h 1015861"/>
              <a:gd name="connsiteX1" fmla="*/ 4777057 w 4777057"/>
              <a:gd name="connsiteY1" fmla="*/ 0 h 1015861"/>
              <a:gd name="connsiteX2" fmla="*/ 4777057 w 4777057"/>
              <a:gd name="connsiteY2" fmla="*/ 1015861 h 1015861"/>
              <a:gd name="connsiteX3" fmla="*/ 0 w 4777057"/>
              <a:gd name="connsiteY3" fmla="*/ 1015861 h 1015861"/>
            </a:gdLst>
            <a:ahLst/>
            <a:cxnLst>
              <a:cxn ang="0">
                <a:pos x="connsiteX0" y="connsiteY0"/>
              </a:cxn>
              <a:cxn ang="0">
                <a:pos x="connsiteX1" y="connsiteY1"/>
              </a:cxn>
              <a:cxn ang="0">
                <a:pos x="connsiteX2" y="connsiteY2"/>
              </a:cxn>
              <a:cxn ang="0">
                <a:pos x="connsiteX3" y="connsiteY3"/>
              </a:cxn>
            </a:cxnLst>
            <a:rect l="l" t="t" r="r" b="b"/>
            <a:pathLst>
              <a:path w="4777057" h="1015861">
                <a:moveTo>
                  <a:pt x="93012" y="0"/>
                </a:moveTo>
                <a:lnTo>
                  <a:pt x="4777057" y="0"/>
                </a:lnTo>
                <a:lnTo>
                  <a:pt x="4777057" y="1015861"/>
                </a:lnTo>
                <a:lnTo>
                  <a:pt x="0" y="101586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39" name="任意多边形 38"/>
          <p:cNvSpPr/>
          <p:nvPr userDrawn="1"/>
        </p:nvSpPr>
        <p:spPr>
          <a:xfrm>
            <a:off x="7621131" y="5393904"/>
            <a:ext cx="4570869" cy="1015861"/>
          </a:xfrm>
          <a:custGeom>
            <a:avLst/>
            <a:gdLst>
              <a:gd name="connsiteX0" fmla="*/ 93012 w 4570869"/>
              <a:gd name="connsiteY0" fmla="*/ 0 h 1015861"/>
              <a:gd name="connsiteX1" fmla="*/ 4570869 w 4570869"/>
              <a:gd name="connsiteY1" fmla="*/ 0 h 1015861"/>
              <a:gd name="connsiteX2" fmla="*/ 4570869 w 4570869"/>
              <a:gd name="connsiteY2" fmla="*/ 1015861 h 1015861"/>
              <a:gd name="connsiteX3" fmla="*/ 0 w 4570869"/>
              <a:gd name="connsiteY3" fmla="*/ 1015861 h 1015861"/>
            </a:gdLst>
            <a:ahLst/>
            <a:cxnLst>
              <a:cxn ang="0">
                <a:pos x="connsiteX0" y="connsiteY0"/>
              </a:cxn>
              <a:cxn ang="0">
                <a:pos x="connsiteX1" y="connsiteY1"/>
              </a:cxn>
              <a:cxn ang="0">
                <a:pos x="connsiteX2" y="connsiteY2"/>
              </a:cxn>
              <a:cxn ang="0">
                <a:pos x="connsiteX3" y="connsiteY3"/>
              </a:cxn>
            </a:cxnLst>
            <a:rect l="l" t="t" r="r" b="b"/>
            <a:pathLst>
              <a:path w="4570869" h="1015861">
                <a:moveTo>
                  <a:pt x="93012" y="0"/>
                </a:moveTo>
                <a:lnTo>
                  <a:pt x="4570869" y="0"/>
                </a:lnTo>
                <a:lnTo>
                  <a:pt x="4570869" y="1015861"/>
                </a:lnTo>
                <a:lnTo>
                  <a:pt x="0" y="101586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2" name="标题 1"/>
          <p:cNvSpPr>
            <a:spLocks noGrp="1"/>
          </p:cNvSpPr>
          <p:nvPr>
            <p:ph type="ctrTitle" hasCustomPrompt="1"/>
          </p:nvPr>
        </p:nvSpPr>
        <p:spPr>
          <a:xfrm>
            <a:off x="1524000" y="1426995"/>
            <a:ext cx="7196667" cy="1738535"/>
          </a:xfrm>
        </p:spPr>
        <p:txBody>
          <a:bodyPr anchor="b"/>
          <a:lstStyle>
            <a:lvl1pPr algn="l">
              <a:defRPr sz="6000" b="1">
                <a:solidFill>
                  <a:schemeClr val="tx2"/>
                </a:solidFill>
              </a:defRPr>
            </a:lvl1pPr>
          </a:lstStyle>
          <a:p>
            <a:r>
              <a:rPr lang="zh-CN" altLang="en-US" dirty="0"/>
              <a:t>多行标题 </a:t>
            </a:r>
            <a:r>
              <a:rPr lang="en-US" altLang="zh-CN" dirty="0"/>
              <a:t>- </a:t>
            </a:r>
            <a:r>
              <a:rPr lang="zh-CN" altLang="en-US" dirty="0"/>
              <a:t>单击此处编辑母版标题样式</a:t>
            </a:r>
          </a:p>
        </p:txBody>
      </p:sp>
      <p:sp>
        <p:nvSpPr>
          <p:cNvPr id="3" name="副标题 2"/>
          <p:cNvSpPr>
            <a:spLocks noGrp="1"/>
          </p:cNvSpPr>
          <p:nvPr>
            <p:ph type="subTitle" idx="1" hasCustomPrompt="1"/>
          </p:nvPr>
        </p:nvSpPr>
        <p:spPr>
          <a:xfrm>
            <a:off x="1524000" y="3165530"/>
            <a:ext cx="7196667" cy="957737"/>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单击以编辑副标题</a:t>
            </a:r>
          </a:p>
        </p:txBody>
      </p:sp>
      <p:grpSp>
        <p:nvGrpSpPr>
          <p:cNvPr id="34" name="组合 33"/>
          <p:cNvGrpSpPr/>
          <p:nvPr userDrawn="1"/>
        </p:nvGrpSpPr>
        <p:grpSpPr>
          <a:xfrm>
            <a:off x="8369141" y="5633721"/>
            <a:ext cx="3326956" cy="561646"/>
            <a:chOff x="8729742" y="4570696"/>
            <a:chExt cx="2830517" cy="477836"/>
          </a:xfrm>
          <a:solidFill>
            <a:schemeClr val="bg2">
              <a:alpha val="50000"/>
            </a:schemeClr>
          </a:solidFill>
        </p:grpSpPr>
        <p:sp>
          <p:nvSpPr>
            <p:cNvPr id="36" name="Freeform 34"/>
            <p:cNvSpPr>
              <a:spLocks noEditPoints="1"/>
            </p:cNvSpPr>
            <p:nvPr userDrawn="1"/>
          </p:nvSpPr>
          <p:spPr bwMode="auto">
            <a:xfrm>
              <a:off x="9304417" y="4945345"/>
              <a:ext cx="1363665" cy="101600"/>
            </a:xfrm>
            <a:custGeom>
              <a:avLst/>
              <a:gdLst>
                <a:gd name="T0" fmla="*/ 15 w 915"/>
                <a:gd name="T1" fmla="*/ 51 h 68"/>
                <a:gd name="T2" fmla="*/ 14 w 915"/>
                <a:gd name="T3" fmla="*/ 11 h 68"/>
                <a:gd name="T4" fmla="*/ 35 w 915"/>
                <a:gd name="T5" fmla="*/ 4 h 68"/>
                <a:gd name="T6" fmla="*/ 77 w 915"/>
                <a:gd name="T7" fmla="*/ 51 h 68"/>
                <a:gd name="T8" fmla="*/ 74 w 915"/>
                <a:gd name="T9" fmla="*/ 51 h 68"/>
                <a:gd name="T10" fmla="*/ 57 w 915"/>
                <a:gd name="T11" fmla="*/ 21 h 68"/>
                <a:gd name="T12" fmla="*/ 108 w 915"/>
                <a:gd name="T13" fmla="*/ 0 h 68"/>
                <a:gd name="T14" fmla="*/ 104 w 915"/>
                <a:gd name="T15" fmla="*/ 32 h 68"/>
                <a:gd name="T16" fmla="*/ 134 w 915"/>
                <a:gd name="T17" fmla="*/ 21 h 68"/>
                <a:gd name="T18" fmla="*/ 155 w 915"/>
                <a:gd name="T19" fmla="*/ 21 h 68"/>
                <a:gd name="T20" fmla="*/ 187 w 915"/>
                <a:gd name="T21" fmla="*/ 46 h 68"/>
                <a:gd name="T22" fmla="*/ 169 w 915"/>
                <a:gd name="T23" fmla="*/ 29 h 68"/>
                <a:gd name="T24" fmla="*/ 221 w 915"/>
                <a:gd name="T25" fmla="*/ 24 h 68"/>
                <a:gd name="T26" fmla="*/ 198 w 915"/>
                <a:gd name="T27" fmla="*/ 52 h 68"/>
                <a:gd name="T28" fmla="*/ 209 w 915"/>
                <a:gd name="T29" fmla="*/ 18 h 68"/>
                <a:gd name="T30" fmla="*/ 247 w 915"/>
                <a:gd name="T31" fmla="*/ 51 h 68"/>
                <a:gd name="T32" fmla="*/ 244 w 915"/>
                <a:gd name="T33" fmla="*/ 42 h 68"/>
                <a:gd name="T34" fmla="*/ 271 w 915"/>
                <a:gd name="T35" fmla="*/ 1 h 68"/>
                <a:gd name="T36" fmla="*/ 276 w 915"/>
                <a:gd name="T37" fmla="*/ 51 h 68"/>
                <a:gd name="T38" fmla="*/ 259 w 915"/>
                <a:gd name="T39" fmla="*/ 22 h 68"/>
                <a:gd name="T40" fmla="*/ 301 w 915"/>
                <a:gd name="T41" fmla="*/ 46 h 68"/>
                <a:gd name="T42" fmla="*/ 292 w 915"/>
                <a:gd name="T43" fmla="*/ 7 h 68"/>
                <a:gd name="T44" fmla="*/ 333 w 915"/>
                <a:gd name="T45" fmla="*/ 20 h 68"/>
                <a:gd name="T46" fmla="*/ 309 w 915"/>
                <a:gd name="T47" fmla="*/ 67 h 68"/>
                <a:gd name="T48" fmla="*/ 305 w 915"/>
                <a:gd name="T49" fmla="*/ 19 h 68"/>
                <a:gd name="T50" fmla="*/ 379 w 915"/>
                <a:gd name="T51" fmla="*/ 18 h 68"/>
                <a:gd name="T52" fmla="*/ 415 w 915"/>
                <a:gd name="T53" fmla="*/ 44 h 68"/>
                <a:gd name="T54" fmla="*/ 403 w 915"/>
                <a:gd name="T55" fmla="*/ 21 h 68"/>
                <a:gd name="T56" fmla="*/ 425 w 915"/>
                <a:gd name="T57" fmla="*/ 5 h 68"/>
                <a:gd name="T58" fmla="*/ 475 w 915"/>
                <a:gd name="T59" fmla="*/ 19 h 68"/>
                <a:gd name="T60" fmla="*/ 465 w 915"/>
                <a:gd name="T61" fmla="*/ 54 h 68"/>
                <a:gd name="T62" fmla="*/ 471 w 915"/>
                <a:gd name="T63" fmla="*/ 48 h 68"/>
                <a:gd name="T64" fmla="*/ 474 w 915"/>
                <a:gd name="T65" fmla="*/ 4 h 68"/>
                <a:gd name="T66" fmla="*/ 516 w 915"/>
                <a:gd name="T67" fmla="*/ 28 h 68"/>
                <a:gd name="T68" fmla="*/ 517 w 915"/>
                <a:gd name="T69" fmla="*/ 40 h 68"/>
                <a:gd name="T70" fmla="*/ 537 w 915"/>
                <a:gd name="T71" fmla="*/ 49 h 68"/>
                <a:gd name="T72" fmla="*/ 528 w 915"/>
                <a:gd name="T73" fmla="*/ 23 h 68"/>
                <a:gd name="T74" fmla="*/ 565 w 915"/>
                <a:gd name="T75" fmla="*/ 53 h 68"/>
                <a:gd name="T76" fmla="*/ 563 w 915"/>
                <a:gd name="T77" fmla="*/ 21 h 68"/>
                <a:gd name="T78" fmla="*/ 620 w 915"/>
                <a:gd name="T79" fmla="*/ 52 h 68"/>
                <a:gd name="T80" fmla="*/ 596 w 915"/>
                <a:gd name="T81" fmla="*/ 49 h 68"/>
                <a:gd name="T82" fmla="*/ 587 w 915"/>
                <a:gd name="T83" fmla="*/ 22 h 68"/>
                <a:gd name="T84" fmla="*/ 642 w 915"/>
                <a:gd name="T85" fmla="*/ 17 h 68"/>
                <a:gd name="T86" fmla="*/ 643 w 915"/>
                <a:gd name="T87" fmla="*/ 48 h 68"/>
                <a:gd name="T88" fmla="*/ 667 w 915"/>
                <a:gd name="T89" fmla="*/ 49 h 68"/>
                <a:gd name="T90" fmla="*/ 671 w 915"/>
                <a:gd name="T91" fmla="*/ 23 h 68"/>
                <a:gd name="T92" fmla="*/ 726 w 915"/>
                <a:gd name="T93" fmla="*/ 20 h 68"/>
                <a:gd name="T94" fmla="*/ 739 w 915"/>
                <a:gd name="T95" fmla="*/ 29 h 68"/>
                <a:gd name="T96" fmla="*/ 731 w 915"/>
                <a:gd name="T97" fmla="*/ 33 h 68"/>
                <a:gd name="T98" fmla="*/ 778 w 915"/>
                <a:gd name="T99" fmla="*/ 45 h 68"/>
                <a:gd name="T100" fmla="*/ 771 w 915"/>
                <a:gd name="T101" fmla="*/ 24 h 68"/>
                <a:gd name="T102" fmla="*/ 753 w 915"/>
                <a:gd name="T103" fmla="*/ 45 h 68"/>
                <a:gd name="T104" fmla="*/ 803 w 915"/>
                <a:gd name="T105" fmla="*/ 54 h 68"/>
                <a:gd name="T106" fmla="*/ 816 w 915"/>
                <a:gd name="T107" fmla="*/ 0 h 68"/>
                <a:gd name="T108" fmla="*/ 812 w 915"/>
                <a:gd name="T109" fmla="*/ 29 h 68"/>
                <a:gd name="T110" fmla="*/ 881 w 915"/>
                <a:gd name="T111" fmla="*/ 10 h 68"/>
                <a:gd name="T112" fmla="*/ 859 w 915"/>
                <a:gd name="T113" fmla="*/ 49 h 68"/>
                <a:gd name="T114" fmla="*/ 903 w 915"/>
                <a:gd name="T115" fmla="*/ 48 h 68"/>
                <a:gd name="T116" fmla="*/ 891 w 915"/>
                <a:gd name="T117" fmla="*/ 3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15" h="68">
                  <a:moveTo>
                    <a:pt x="35" y="4"/>
                  </a:moveTo>
                  <a:cubicBezTo>
                    <a:pt x="35" y="3"/>
                    <a:pt x="35" y="3"/>
                    <a:pt x="35" y="3"/>
                  </a:cubicBezTo>
                  <a:cubicBezTo>
                    <a:pt x="53" y="3"/>
                    <a:pt x="53" y="3"/>
                    <a:pt x="53" y="3"/>
                  </a:cubicBezTo>
                  <a:cubicBezTo>
                    <a:pt x="53" y="4"/>
                    <a:pt x="53" y="4"/>
                    <a:pt x="53" y="4"/>
                  </a:cubicBezTo>
                  <a:cubicBezTo>
                    <a:pt x="51" y="4"/>
                    <a:pt x="51" y="4"/>
                    <a:pt x="51" y="4"/>
                  </a:cubicBezTo>
                  <a:cubicBezTo>
                    <a:pt x="49" y="4"/>
                    <a:pt x="47" y="5"/>
                    <a:pt x="46" y="6"/>
                  </a:cubicBezTo>
                  <a:cubicBezTo>
                    <a:pt x="46" y="7"/>
                    <a:pt x="45" y="9"/>
                    <a:pt x="45" y="11"/>
                  </a:cubicBezTo>
                  <a:cubicBezTo>
                    <a:pt x="45" y="32"/>
                    <a:pt x="45" y="32"/>
                    <a:pt x="45" y="32"/>
                  </a:cubicBezTo>
                  <a:cubicBezTo>
                    <a:pt x="45" y="37"/>
                    <a:pt x="45" y="41"/>
                    <a:pt x="44" y="43"/>
                  </a:cubicBezTo>
                  <a:cubicBezTo>
                    <a:pt x="43" y="46"/>
                    <a:pt x="41" y="49"/>
                    <a:pt x="38" y="51"/>
                  </a:cubicBezTo>
                  <a:cubicBezTo>
                    <a:pt x="35" y="53"/>
                    <a:pt x="31" y="53"/>
                    <a:pt x="27" y="53"/>
                  </a:cubicBezTo>
                  <a:cubicBezTo>
                    <a:pt x="21" y="53"/>
                    <a:pt x="17" y="53"/>
                    <a:pt x="15" y="51"/>
                  </a:cubicBezTo>
                  <a:cubicBezTo>
                    <a:pt x="12" y="49"/>
                    <a:pt x="10" y="46"/>
                    <a:pt x="9" y="43"/>
                  </a:cubicBezTo>
                  <a:cubicBezTo>
                    <a:pt x="8" y="41"/>
                    <a:pt x="7" y="37"/>
                    <a:pt x="7" y="31"/>
                  </a:cubicBezTo>
                  <a:cubicBezTo>
                    <a:pt x="7" y="11"/>
                    <a:pt x="7" y="11"/>
                    <a:pt x="7" y="11"/>
                  </a:cubicBezTo>
                  <a:cubicBezTo>
                    <a:pt x="7" y="8"/>
                    <a:pt x="7" y="6"/>
                    <a:pt x="6" y="5"/>
                  </a:cubicBezTo>
                  <a:cubicBezTo>
                    <a:pt x="5" y="4"/>
                    <a:pt x="4" y="3"/>
                    <a:pt x="2" y="3"/>
                  </a:cubicBezTo>
                  <a:cubicBezTo>
                    <a:pt x="0" y="3"/>
                    <a:pt x="0" y="3"/>
                    <a:pt x="0" y="3"/>
                  </a:cubicBezTo>
                  <a:cubicBezTo>
                    <a:pt x="0" y="2"/>
                    <a:pt x="0" y="2"/>
                    <a:pt x="0" y="2"/>
                  </a:cubicBezTo>
                  <a:cubicBezTo>
                    <a:pt x="21" y="2"/>
                    <a:pt x="21" y="2"/>
                    <a:pt x="21" y="2"/>
                  </a:cubicBezTo>
                  <a:cubicBezTo>
                    <a:pt x="21" y="3"/>
                    <a:pt x="21" y="3"/>
                    <a:pt x="21" y="3"/>
                  </a:cubicBezTo>
                  <a:cubicBezTo>
                    <a:pt x="19" y="3"/>
                    <a:pt x="19" y="3"/>
                    <a:pt x="19" y="3"/>
                  </a:cubicBezTo>
                  <a:cubicBezTo>
                    <a:pt x="17" y="3"/>
                    <a:pt x="15" y="4"/>
                    <a:pt x="15" y="5"/>
                  </a:cubicBezTo>
                  <a:cubicBezTo>
                    <a:pt x="14" y="6"/>
                    <a:pt x="14" y="8"/>
                    <a:pt x="14" y="11"/>
                  </a:cubicBezTo>
                  <a:cubicBezTo>
                    <a:pt x="14" y="33"/>
                    <a:pt x="14" y="33"/>
                    <a:pt x="14" y="33"/>
                  </a:cubicBezTo>
                  <a:cubicBezTo>
                    <a:pt x="14" y="35"/>
                    <a:pt x="14" y="37"/>
                    <a:pt x="14" y="40"/>
                  </a:cubicBezTo>
                  <a:cubicBezTo>
                    <a:pt x="15" y="43"/>
                    <a:pt x="15" y="45"/>
                    <a:pt x="16" y="46"/>
                  </a:cubicBezTo>
                  <a:cubicBezTo>
                    <a:pt x="17" y="48"/>
                    <a:pt x="19" y="49"/>
                    <a:pt x="20" y="50"/>
                  </a:cubicBezTo>
                  <a:cubicBezTo>
                    <a:pt x="22" y="51"/>
                    <a:pt x="24" y="51"/>
                    <a:pt x="27" y="51"/>
                  </a:cubicBezTo>
                  <a:cubicBezTo>
                    <a:pt x="30" y="51"/>
                    <a:pt x="33" y="50"/>
                    <a:pt x="35" y="49"/>
                  </a:cubicBezTo>
                  <a:cubicBezTo>
                    <a:pt x="37" y="47"/>
                    <a:pt x="39" y="46"/>
                    <a:pt x="40" y="43"/>
                  </a:cubicBezTo>
                  <a:cubicBezTo>
                    <a:pt x="41" y="41"/>
                    <a:pt x="41" y="37"/>
                    <a:pt x="41" y="32"/>
                  </a:cubicBezTo>
                  <a:cubicBezTo>
                    <a:pt x="41" y="12"/>
                    <a:pt x="41" y="12"/>
                    <a:pt x="41" y="12"/>
                  </a:cubicBezTo>
                  <a:cubicBezTo>
                    <a:pt x="41" y="9"/>
                    <a:pt x="41" y="7"/>
                    <a:pt x="40" y="6"/>
                  </a:cubicBezTo>
                  <a:cubicBezTo>
                    <a:pt x="39" y="5"/>
                    <a:pt x="38" y="4"/>
                    <a:pt x="36" y="4"/>
                  </a:cubicBezTo>
                  <a:cubicBezTo>
                    <a:pt x="35" y="4"/>
                    <a:pt x="35" y="4"/>
                    <a:pt x="35" y="4"/>
                  </a:cubicBezTo>
                  <a:close/>
                  <a:moveTo>
                    <a:pt x="69" y="25"/>
                  </a:moveTo>
                  <a:cubicBezTo>
                    <a:pt x="73" y="20"/>
                    <a:pt x="76" y="18"/>
                    <a:pt x="79" y="18"/>
                  </a:cubicBezTo>
                  <a:cubicBezTo>
                    <a:pt x="81" y="18"/>
                    <a:pt x="83" y="18"/>
                    <a:pt x="84" y="19"/>
                  </a:cubicBezTo>
                  <a:cubicBezTo>
                    <a:pt x="85" y="20"/>
                    <a:pt x="87" y="21"/>
                    <a:pt x="87" y="23"/>
                  </a:cubicBezTo>
                  <a:cubicBezTo>
                    <a:pt x="88" y="25"/>
                    <a:pt x="88" y="27"/>
                    <a:pt x="88" y="30"/>
                  </a:cubicBezTo>
                  <a:cubicBezTo>
                    <a:pt x="88" y="45"/>
                    <a:pt x="88" y="45"/>
                    <a:pt x="88" y="45"/>
                  </a:cubicBezTo>
                  <a:cubicBezTo>
                    <a:pt x="88" y="47"/>
                    <a:pt x="88" y="48"/>
                    <a:pt x="89" y="49"/>
                  </a:cubicBezTo>
                  <a:cubicBezTo>
                    <a:pt x="89" y="50"/>
                    <a:pt x="89" y="50"/>
                    <a:pt x="90" y="51"/>
                  </a:cubicBezTo>
                  <a:cubicBezTo>
                    <a:pt x="90" y="51"/>
                    <a:pt x="91" y="51"/>
                    <a:pt x="93" y="51"/>
                  </a:cubicBezTo>
                  <a:cubicBezTo>
                    <a:pt x="93" y="52"/>
                    <a:pt x="93" y="52"/>
                    <a:pt x="93" y="52"/>
                  </a:cubicBezTo>
                  <a:cubicBezTo>
                    <a:pt x="77" y="52"/>
                    <a:pt x="77" y="52"/>
                    <a:pt x="77" y="52"/>
                  </a:cubicBezTo>
                  <a:cubicBezTo>
                    <a:pt x="77" y="51"/>
                    <a:pt x="77" y="51"/>
                    <a:pt x="77" y="51"/>
                  </a:cubicBezTo>
                  <a:cubicBezTo>
                    <a:pt x="78" y="51"/>
                    <a:pt x="78" y="51"/>
                    <a:pt x="78" y="51"/>
                  </a:cubicBezTo>
                  <a:cubicBezTo>
                    <a:pt x="79" y="51"/>
                    <a:pt x="80" y="51"/>
                    <a:pt x="81" y="50"/>
                  </a:cubicBezTo>
                  <a:cubicBezTo>
                    <a:pt x="82" y="50"/>
                    <a:pt x="82" y="49"/>
                    <a:pt x="82" y="48"/>
                  </a:cubicBezTo>
                  <a:cubicBezTo>
                    <a:pt x="82" y="48"/>
                    <a:pt x="82" y="47"/>
                    <a:pt x="82" y="45"/>
                  </a:cubicBezTo>
                  <a:cubicBezTo>
                    <a:pt x="82" y="31"/>
                    <a:pt x="82" y="31"/>
                    <a:pt x="82" y="31"/>
                  </a:cubicBezTo>
                  <a:cubicBezTo>
                    <a:pt x="82" y="27"/>
                    <a:pt x="82" y="25"/>
                    <a:pt x="81" y="24"/>
                  </a:cubicBezTo>
                  <a:cubicBezTo>
                    <a:pt x="80" y="23"/>
                    <a:pt x="79" y="22"/>
                    <a:pt x="77" y="22"/>
                  </a:cubicBezTo>
                  <a:cubicBezTo>
                    <a:pt x="74" y="22"/>
                    <a:pt x="71" y="23"/>
                    <a:pt x="69" y="27"/>
                  </a:cubicBezTo>
                  <a:cubicBezTo>
                    <a:pt x="69" y="45"/>
                    <a:pt x="69" y="45"/>
                    <a:pt x="69" y="45"/>
                  </a:cubicBezTo>
                  <a:cubicBezTo>
                    <a:pt x="69" y="47"/>
                    <a:pt x="69" y="48"/>
                    <a:pt x="69" y="49"/>
                  </a:cubicBezTo>
                  <a:cubicBezTo>
                    <a:pt x="69" y="50"/>
                    <a:pt x="70" y="50"/>
                    <a:pt x="70" y="51"/>
                  </a:cubicBezTo>
                  <a:cubicBezTo>
                    <a:pt x="71" y="51"/>
                    <a:pt x="72" y="51"/>
                    <a:pt x="74" y="51"/>
                  </a:cubicBezTo>
                  <a:cubicBezTo>
                    <a:pt x="74" y="52"/>
                    <a:pt x="74" y="52"/>
                    <a:pt x="74" y="52"/>
                  </a:cubicBezTo>
                  <a:cubicBezTo>
                    <a:pt x="58" y="52"/>
                    <a:pt x="58" y="52"/>
                    <a:pt x="58" y="52"/>
                  </a:cubicBezTo>
                  <a:cubicBezTo>
                    <a:pt x="58" y="51"/>
                    <a:pt x="58" y="51"/>
                    <a:pt x="58" y="51"/>
                  </a:cubicBezTo>
                  <a:cubicBezTo>
                    <a:pt x="59" y="51"/>
                    <a:pt x="59" y="51"/>
                    <a:pt x="59" y="51"/>
                  </a:cubicBezTo>
                  <a:cubicBezTo>
                    <a:pt x="60" y="51"/>
                    <a:pt x="61" y="51"/>
                    <a:pt x="62" y="50"/>
                  </a:cubicBezTo>
                  <a:cubicBezTo>
                    <a:pt x="62" y="49"/>
                    <a:pt x="63" y="47"/>
                    <a:pt x="63" y="45"/>
                  </a:cubicBezTo>
                  <a:cubicBezTo>
                    <a:pt x="63" y="32"/>
                    <a:pt x="63" y="32"/>
                    <a:pt x="63" y="32"/>
                  </a:cubicBezTo>
                  <a:cubicBezTo>
                    <a:pt x="63" y="28"/>
                    <a:pt x="63" y="25"/>
                    <a:pt x="62" y="24"/>
                  </a:cubicBezTo>
                  <a:cubicBezTo>
                    <a:pt x="62" y="23"/>
                    <a:pt x="62" y="23"/>
                    <a:pt x="61" y="22"/>
                  </a:cubicBezTo>
                  <a:cubicBezTo>
                    <a:pt x="61" y="22"/>
                    <a:pt x="61" y="22"/>
                    <a:pt x="60" y="22"/>
                  </a:cubicBezTo>
                  <a:cubicBezTo>
                    <a:pt x="59" y="22"/>
                    <a:pt x="58" y="22"/>
                    <a:pt x="57" y="22"/>
                  </a:cubicBezTo>
                  <a:cubicBezTo>
                    <a:pt x="57" y="21"/>
                    <a:pt x="57" y="21"/>
                    <a:pt x="57" y="21"/>
                  </a:cubicBezTo>
                  <a:cubicBezTo>
                    <a:pt x="67" y="17"/>
                    <a:pt x="67" y="17"/>
                    <a:pt x="67" y="17"/>
                  </a:cubicBezTo>
                  <a:cubicBezTo>
                    <a:pt x="69" y="17"/>
                    <a:pt x="69" y="17"/>
                    <a:pt x="69" y="17"/>
                  </a:cubicBezTo>
                  <a:cubicBezTo>
                    <a:pt x="69" y="25"/>
                    <a:pt x="69" y="25"/>
                    <a:pt x="69" y="25"/>
                  </a:cubicBezTo>
                  <a:close/>
                  <a:moveTo>
                    <a:pt x="108" y="0"/>
                  </a:moveTo>
                  <a:cubicBezTo>
                    <a:pt x="109" y="0"/>
                    <a:pt x="110" y="0"/>
                    <a:pt x="110" y="1"/>
                  </a:cubicBezTo>
                  <a:cubicBezTo>
                    <a:pt x="111" y="2"/>
                    <a:pt x="111" y="3"/>
                    <a:pt x="111" y="4"/>
                  </a:cubicBezTo>
                  <a:cubicBezTo>
                    <a:pt x="111" y="5"/>
                    <a:pt x="111" y="6"/>
                    <a:pt x="110" y="7"/>
                  </a:cubicBezTo>
                  <a:cubicBezTo>
                    <a:pt x="109" y="7"/>
                    <a:pt x="109" y="8"/>
                    <a:pt x="108" y="8"/>
                  </a:cubicBezTo>
                  <a:cubicBezTo>
                    <a:pt x="107" y="8"/>
                    <a:pt x="106" y="7"/>
                    <a:pt x="105" y="7"/>
                  </a:cubicBezTo>
                  <a:cubicBezTo>
                    <a:pt x="105" y="6"/>
                    <a:pt x="104" y="5"/>
                    <a:pt x="104" y="4"/>
                  </a:cubicBezTo>
                  <a:cubicBezTo>
                    <a:pt x="104" y="3"/>
                    <a:pt x="105" y="2"/>
                    <a:pt x="105" y="1"/>
                  </a:cubicBezTo>
                  <a:cubicBezTo>
                    <a:pt x="106" y="0"/>
                    <a:pt x="107" y="0"/>
                    <a:pt x="108" y="0"/>
                  </a:cubicBezTo>
                  <a:close/>
                  <a:moveTo>
                    <a:pt x="111" y="18"/>
                  </a:moveTo>
                  <a:cubicBezTo>
                    <a:pt x="111" y="45"/>
                    <a:pt x="111" y="45"/>
                    <a:pt x="111" y="45"/>
                  </a:cubicBezTo>
                  <a:cubicBezTo>
                    <a:pt x="111" y="47"/>
                    <a:pt x="111" y="49"/>
                    <a:pt x="111" y="49"/>
                  </a:cubicBezTo>
                  <a:cubicBezTo>
                    <a:pt x="111" y="50"/>
                    <a:pt x="112" y="51"/>
                    <a:pt x="112" y="51"/>
                  </a:cubicBezTo>
                  <a:cubicBezTo>
                    <a:pt x="113" y="51"/>
                    <a:pt x="114" y="51"/>
                    <a:pt x="115" y="51"/>
                  </a:cubicBezTo>
                  <a:cubicBezTo>
                    <a:pt x="115" y="53"/>
                    <a:pt x="115" y="53"/>
                    <a:pt x="115" y="53"/>
                  </a:cubicBezTo>
                  <a:cubicBezTo>
                    <a:pt x="99" y="53"/>
                    <a:pt x="99" y="53"/>
                    <a:pt x="99" y="53"/>
                  </a:cubicBezTo>
                  <a:cubicBezTo>
                    <a:pt x="99" y="51"/>
                    <a:pt x="99" y="51"/>
                    <a:pt x="99" y="51"/>
                  </a:cubicBezTo>
                  <a:cubicBezTo>
                    <a:pt x="101" y="51"/>
                    <a:pt x="102" y="51"/>
                    <a:pt x="103" y="51"/>
                  </a:cubicBezTo>
                  <a:cubicBezTo>
                    <a:pt x="103" y="51"/>
                    <a:pt x="103" y="50"/>
                    <a:pt x="104" y="49"/>
                  </a:cubicBezTo>
                  <a:cubicBezTo>
                    <a:pt x="104" y="49"/>
                    <a:pt x="104" y="47"/>
                    <a:pt x="104" y="45"/>
                  </a:cubicBezTo>
                  <a:cubicBezTo>
                    <a:pt x="104" y="32"/>
                    <a:pt x="104" y="32"/>
                    <a:pt x="104" y="32"/>
                  </a:cubicBezTo>
                  <a:cubicBezTo>
                    <a:pt x="104" y="28"/>
                    <a:pt x="104" y="26"/>
                    <a:pt x="104" y="25"/>
                  </a:cubicBezTo>
                  <a:cubicBezTo>
                    <a:pt x="104" y="24"/>
                    <a:pt x="103" y="23"/>
                    <a:pt x="103" y="23"/>
                  </a:cubicBezTo>
                  <a:cubicBezTo>
                    <a:pt x="103" y="23"/>
                    <a:pt x="102" y="23"/>
                    <a:pt x="101" y="23"/>
                  </a:cubicBezTo>
                  <a:cubicBezTo>
                    <a:pt x="101" y="23"/>
                    <a:pt x="100" y="23"/>
                    <a:pt x="99" y="23"/>
                  </a:cubicBezTo>
                  <a:cubicBezTo>
                    <a:pt x="99" y="22"/>
                    <a:pt x="99" y="22"/>
                    <a:pt x="99" y="22"/>
                  </a:cubicBezTo>
                  <a:cubicBezTo>
                    <a:pt x="109" y="18"/>
                    <a:pt x="109" y="18"/>
                    <a:pt x="109" y="18"/>
                  </a:cubicBezTo>
                  <a:cubicBezTo>
                    <a:pt x="111" y="18"/>
                    <a:pt x="111" y="18"/>
                    <a:pt x="111" y="18"/>
                  </a:cubicBezTo>
                  <a:close/>
                  <a:moveTo>
                    <a:pt x="122" y="19"/>
                  </a:moveTo>
                  <a:cubicBezTo>
                    <a:pt x="137" y="19"/>
                    <a:pt x="137" y="19"/>
                    <a:pt x="137" y="19"/>
                  </a:cubicBezTo>
                  <a:cubicBezTo>
                    <a:pt x="137" y="20"/>
                    <a:pt x="137" y="20"/>
                    <a:pt x="137" y="20"/>
                  </a:cubicBezTo>
                  <a:cubicBezTo>
                    <a:pt x="136" y="20"/>
                    <a:pt x="136" y="20"/>
                    <a:pt x="136" y="20"/>
                  </a:cubicBezTo>
                  <a:cubicBezTo>
                    <a:pt x="135" y="20"/>
                    <a:pt x="134" y="20"/>
                    <a:pt x="134" y="21"/>
                  </a:cubicBezTo>
                  <a:cubicBezTo>
                    <a:pt x="133" y="21"/>
                    <a:pt x="133" y="22"/>
                    <a:pt x="133" y="23"/>
                  </a:cubicBezTo>
                  <a:cubicBezTo>
                    <a:pt x="133" y="23"/>
                    <a:pt x="133" y="25"/>
                    <a:pt x="134" y="26"/>
                  </a:cubicBezTo>
                  <a:cubicBezTo>
                    <a:pt x="141" y="45"/>
                    <a:pt x="141" y="45"/>
                    <a:pt x="141" y="45"/>
                  </a:cubicBezTo>
                  <a:cubicBezTo>
                    <a:pt x="149" y="25"/>
                    <a:pt x="149" y="25"/>
                    <a:pt x="149" y="25"/>
                  </a:cubicBezTo>
                  <a:cubicBezTo>
                    <a:pt x="149" y="24"/>
                    <a:pt x="150" y="23"/>
                    <a:pt x="150" y="22"/>
                  </a:cubicBezTo>
                  <a:cubicBezTo>
                    <a:pt x="150" y="21"/>
                    <a:pt x="150" y="21"/>
                    <a:pt x="149" y="21"/>
                  </a:cubicBezTo>
                  <a:cubicBezTo>
                    <a:pt x="149" y="21"/>
                    <a:pt x="149" y="20"/>
                    <a:pt x="149" y="20"/>
                  </a:cubicBezTo>
                  <a:cubicBezTo>
                    <a:pt x="148" y="20"/>
                    <a:pt x="147" y="20"/>
                    <a:pt x="146" y="20"/>
                  </a:cubicBezTo>
                  <a:cubicBezTo>
                    <a:pt x="146" y="19"/>
                    <a:pt x="146" y="19"/>
                    <a:pt x="146" y="19"/>
                  </a:cubicBezTo>
                  <a:cubicBezTo>
                    <a:pt x="157" y="19"/>
                    <a:pt x="157" y="19"/>
                    <a:pt x="157" y="19"/>
                  </a:cubicBezTo>
                  <a:cubicBezTo>
                    <a:pt x="157" y="20"/>
                    <a:pt x="157" y="20"/>
                    <a:pt x="157" y="20"/>
                  </a:cubicBezTo>
                  <a:cubicBezTo>
                    <a:pt x="156" y="20"/>
                    <a:pt x="155" y="20"/>
                    <a:pt x="155" y="21"/>
                  </a:cubicBezTo>
                  <a:cubicBezTo>
                    <a:pt x="154" y="21"/>
                    <a:pt x="153" y="23"/>
                    <a:pt x="152" y="24"/>
                  </a:cubicBezTo>
                  <a:cubicBezTo>
                    <a:pt x="141" y="53"/>
                    <a:pt x="141" y="53"/>
                    <a:pt x="141" y="53"/>
                  </a:cubicBezTo>
                  <a:cubicBezTo>
                    <a:pt x="139" y="53"/>
                    <a:pt x="139" y="53"/>
                    <a:pt x="139" y="53"/>
                  </a:cubicBezTo>
                  <a:cubicBezTo>
                    <a:pt x="127" y="25"/>
                    <a:pt x="127" y="25"/>
                    <a:pt x="127" y="25"/>
                  </a:cubicBezTo>
                  <a:cubicBezTo>
                    <a:pt x="127" y="23"/>
                    <a:pt x="126" y="22"/>
                    <a:pt x="126" y="22"/>
                  </a:cubicBezTo>
                  <a:cubicBezTo>
                    <a:pt x="125" y="21"/>
                    <a:pt x="125" y="21"/>
                    <a:pt x="124" y="20"/>
                  </a:cubicBezTo>
                  <a:cubicBezTo>
                    <a:pt x="123" y="20"/>
                    <a:pt x="123" y="20"/>
                    <a:pt x="121" y="19"/>
                  </a:cubicBezTo>
                  <a:cubicBezTo>
                    <a:pt x="122" y="19"/>
                    <a:pt x="122" y="19"/>
                    <a:pt x="122" y="19"/>
                  </a:cubicBezTo>
                  <a:close/>
                  <a:moveTo>
                    <a:pt x="169" y="31"/>
                  </a:moveTo>
                  <a:cubicBezTo>
                    <a:pt x="169" y="37"/>
                    <a:pt x="170" y="40"/>
                    <a:pt x="173" y="43"/>
                  </a:cubicBezTo>
                  <a:cubicBezTo>
                    <a:pt x="175" y="46"/>
                    <a:pt x="178" y="48"/>
                    <a:pt x="181" y="48"/>
                  </a:cubicBezTo>
                  <a:cubicBezTo>
                    <a:pt x="183" y="48"/>
                    <a:pt x="185" y="47"/>
                    <a:pt x="187" y="46"/>
                  </a:cubicBezTo>
                  <a:cubicBezTo>
                    <a:pt x="188" y="45"/>
                    <a:pt x="189" y="43"/>
                    <a:pt x="191" y="39"/>
                  </a:cubicBezTo>
                  <a:cubicBezTo>
                    <a:pt x="192" y="40"/>
                    <a:pt x="192" y="40"/>
                    <a:pt x="192" y="40"/>
                  </a:cubicBezTo>
                  <a:cubicBezTo>
                    <a:pt x="191" y="43"/>
                    <a:pt x="190" y="47"/>
                    <a:pt x="187" y="49"/>
                  </a:cubicBezTo>
                  <a:cubicBezTo>
                    <a:pt x="185" y="52"/>
                    <a:pt x="182" y="53"/>
                    <a:pt x="178" y="53"/>
                  </a:cubicBezTo>
                  <a:cubicBezTo>
                    <a:pt x="174" y="53"/>
                    <a:pt x="171" y="52"/>
                    <a:pt x="168" y="49"/>
                  </a:cubicBezTo>
                  <a:cubicBezTo>
                    <a:pt x="165" y="45"/>
                    <a:pt x="164" y="41"/>
                    <a:pt x="164" y="36"/>
                  </a:cubicBezTo>
                  <a:cubicBezTo>
                    <a:pt x="164" y="30"/>
                    <a:pt x="166" y="25"/>
                    <a:pt x="169" y="22"/>
                  </a:cubicBezTo>
                  <a:cubicBezTo>
                    <a:pt x="171" y="19"/>
                    <a:pt x="175" y="17"/>
                    <a:pt x="179" y="17"/>
                  </a:cubicBezTo>
                  <a:cubicBezTo>
                    <a:pt x="183" y="17"/>
                    <a:pt x="186" y="19"/>
                    <a:pt x="189" y="21"/>
                  </a:cubicBezTo>
                  <a:cubicBezTo>
                    <a:pt x="191" y="23"/>
                    <a:pt x="192" y="27"/>
                    <a:pt x="192" y="31"/>
                  </a:cubicBezTo>
                  <a:cubicBezTo>
                    <a:pt x="169" y="31"/>
                    <a:pt x="169" y="31"/>
                    <a:pt x="169" y="31"/>
                  </a:cubicBezTo>
                  <a:close/>
                  <a:moveTo>
                    <a:pt x="169" y="29"/>
                  </a:moveTo>
                  <a:cubicBezTo>
                    <a:pt x="184" y="29"/>
                    <a:pt x="184" y="29"/>
                    <a:pt x="184" y="29"/>
                  </a:cubicBezTo>
                  <a:cubicBezTo>
                    <a:pt x="184" y="27"/>
                    <a:pt x="184" y="26"/>
                    <a:pt x="183" y="25"/>
                  </a:cubicBezTo>
                  <a:cubicBezTo>
                    <a:pt x="183" y="24"/>
                    <a:pt x="182" y="23"/>
                    <a:pt x="181" y="22"/>
                  </a:cubicBezTo>
                  <a:cubicBezTo>
                    <a:pt x="179" y="21"/>
                    <a:pt x="178" y="21"/>
                    <a:pt x="177" y="21"/>
                  </a:cubicBezTo>
                  <a:cubicBezTo>
                    <a:pt x="175" y="21"/>
                    <a:pt x="173" y="21"/>
                    <a:pt x="172" y="23"/>
                  </a:cubicBezTo>
                  <a:cubicBezTo>
                    <a:pt x="170" y="24"/>
                    <a:pt x="169" y="27"/>
                    <a:pt x="169" y="29"/>
                  </a:cubicBezTo>
                  <a:close/>
                  <a:moveTo>
                    <a:pt x="209" y="18"/>
                  </a:moveTo>
                  <a:cubicBezTo>
                    <a:pt x="209" y="25"/>
                    <a:pt x="209" y="25"/>
                    <a:pt x="209" y="25"/>
                  </a:cubicBezTo>
                  <a:cubicBezTo>
                    <a:pt x="212" y="20"/>
                    <a:pt x="215" y="18"/>
                    <a:pt x="218" y="18"/>
                  </a:cubicBezTo>
                  <a:cubicBezTo>
                    <a:pt x="219" y="18"/>
                    <a:pt x="220" y="18"/>
                    <a:pt x="221" y="19"/>
                  </a:cubicBezTo>
                  <a:cubicBezTo>
                    <a:pt x="222" y="20"/>
                    <a:pt x="222" y="21"/>
                    <a:pt x="222" y="22"/>
                  </a:cubicBezTo>
                  <a:cubicBezTo>
                    <a:pt x="222" y="23"/>
                    <a:pt x="222" y="23"/>
                    <a:pt x="221" y="24"/>
                  </a:cubicBezTo>
                  <a:cubicBezTo>
                    <a:pt x="221" y="25"/>
                    <a:pt x="220" y="25"/>
                    <a:pt x="219" y="25"/>
                  </a:cubicBezTo>
                  <a:cubicBezTo>
                    <a:pt x="218" y="25"/>
                    <a:pt x="217" y="25"/>
                    <a:pt x="216" y="24"/>
                  </a:cubicBezTo>
                  <a:cubicBezTo>
                    <a:pt x="215" y="23"/>
                    <a:pt x="214" y="23"/>
                    <a:pt x="214" y="23"/>
                  </a:cubicBezTo>
                  <a:cubicBezTo>
                    <a:pt x="213" y="23"/>
                    <a:pt x="213" y="23"/>
                    <a:pt x="213" y="24"/>
                  </a:cubicBezTo>
                  <a:cubicBezTo>
                    <a:pt x="211" y="25"/>
                    <a:pt x="211" y="27"/>
                    <a:pt x="209" y="29"/>
                  </a:cubicBezTo>
                  <a:cubicBezTo>
                    <a:pt x="209" y="45"/>
                    <a:pt x="209" y="45"/>
                    <a:pt x="209" y="45"/>
                  </a:cubicBezTo>
                  <a:cubicBezTo>
                    <a:pt x="209" y="47"/>
                    <a:pt x="210" y="49"/>
                    <a:pt x="210" y="50"/>
                  </a:cubicBezTo>
                  <a:cubicBezTo>
                    <a:pt x="211" y="51"/>
                    <a:pt x="211" y="51"/>
                    <a:pt x="212" y="51"/>
                  </a:cubicBezTo>
                  <a:cubicBezTo>
                    <a:pt x="213" y="52"/>
                    <a:pt x="214" y="52"/>
                    <a:pt x="215" y="52"/>
                  </a:cubicBezTo>
                  <a:cubicBezTo>
                    <a:pt x="215" y="53"/>
                    <a:pt x="215" y="53"/>
                    <a:pt x="215" y="53"/>
                  </a:cubicBezTo>
                  <a:cubicBezTo>
                    <a:pt x="198" y="53"/>
                    <a:pt x="198" y="53"/>
                    <a:pt x="198" y="53"/>
                  </a:cubicBezTo>
                  <a:cubicBezTo>
                    <a:pt x="198" y="52"/>
                    <a:pt x="198" y="52"/>
                    <a:pt x="198" y="52"/>
                  </a:cubicBezTo>
                  <a:cubicBezTo>
                    <a:pt x="200" y="52"/>
                    <a:pt x="201" y="52"/>
                    <a:pt x="202" y="51"/>
                  </a:cubicBezTo>
                  <a:cubicBezTo>
                    <a:pt x="202" y="51"/>
                    <a:pt x="203" y="50"/>
                    <a:pt x="203" y="49"/>
                  </a:cubicBezTo>
                  <a:cubicBezTo>
                    <a:pt x="203" y="49"/>
                    <a:pt x="203" y="48"/>
                    <a:pt x="203" y="46"/>
                  </a:cubicBezTo>
                  <a:cubicBezTo>
                    <a:pt x="203" y="33"/>
                    <a:pt x="203" y="33"/>
                    <a:pt x="203" y="33"/>
                  </a:cubicBezTo>
                  <a:cubicBezTo>
                    <a:pt x="203" y="29"/>
                    <a:pt x="203" y="26"/>
                    <a:pt x="203" y="25"/>
                  </a:cubicBezTo>
                  <a:cubicBezTo>
                    <a:pt x="203" y="25"/>
                    <a:pt x="202" y="24"/>
                    <a:pt x="202" y="24"/>
                  </a:cubicBezTo>
                  <a:cubicBezTo>
                    <a:pt x="201" y="23"/>
                    <a:pt x="201" y="23"/>
                    <a:pt x="200" y="23"/>
                  </a:cubicBezTo>
                  <a:cubicBezTo>
                    <a:pt x="199" y="23"/>
                    <a:pt x="199" y="23"/>
                    <a:pt x="198" y="24"/>
                  </a:cubicBezTo>
                  <a:cubicBezTo>
                    <a:pt x="197" y="23"/>
                    <a:pt x="197" y="23"/>
                    <a:pt x="197" y="23"/>
                  </a:cubicBezTo>
                  <a:cubicBezTo>
                    <a:pt x="207" y="19"/>
                    <a:pt x="207" y="19"/>
                    <a:pt x="207" y="19"/>
                  </a:cubicBezTo>
                  <a:cubicBezTo>
                    <a:pt x="209" y="19"/>
                    <a:pt x="209" y="19"/>
                    <a:pt x="209" y="19"/>
                  </a:cubicBezTo>
                  <a:cubicBezTo>
                    <a:pt x="209" y="18"/>
                    <a:pt x="209" y="18"/>
                    <a:pt x="209" y="18"/>
                  </a:cubicBezTo>
                  <a:close/>
                  <a:moveTo>
                    <a:pt x="249" y="18"/>
                  </a:moveTo>
                  <a:cubicBezTo>
                    <a:pt x="249" y="29"/>
                    <a:pt x="249" y="29"/>
                    <a:pt x="249" y="29"/>
                  </a:cubicBezTo>
                  <a:cubicBezTo>
                    <a:pt x="247" y="29"/>
                    <a:pt x="247" y="29"/>
                    <a:pt x="247" y="29"/>
                  </a:cubicBezTo>
                  <a:cubicBezTo>
                    <a:pt x="247" y="26"/>
                    <a:pt x="245" y="23"/>
                    <a:pt x="244" y="22"/>
                  </a:cubicBezTo>
                  <a:cubicBezTo>
                    <a:pt x="242" y="21"/>
                    <a:pt x="241" y="20"/>
                    <a:pt x="238" y="20"/>
                  </a:cubicBezTo>
                  <a:cubicBezTo>
                    <a:pt x="237" y="20"/>
                    <a:pt x="235" y="20"/>
                    <a:pt x="234" y="21"/>
                  </a:cubicBezTo>
                  <a:cubicBezTo>
                    <a:pt x="233" y="22"/>
                    <a:pt x="233" y="23"/>
                    <a:pt x="233" y="24"/>
                  </a:cubicBezTo>
                  <a:cubicBezTo>
                    <a:pt x="233" y="25"/>
                    <a:pt x="233" y="27"/>
                    <a:pt x="234" y="28"/>
                  </a:cubicBezTo>
                  <a:cubicBezTo>
                    <a:pt x="235" y="29"/>
                    <a:pt x="236" y="30"/>
                    <a:pt x="238" y="31"/>
                  </a:cubicBezTo>
                  <a:cubicBezTo>
                    <a:pt x="243" y="34"/>
                    <a:pt x="243" y="34"/>
                    <a:pt x="243" y="34"/>
                  </a:cubicBezTo>
                  <a:cubicBezTo>
                    <a:pt x="248" y="36"/>
                    <a:pt x="251" y="39"/>
                    <a:pt x="251" y="43"/>
                  </a:cubicBezTo>
                  <a:cubicBezTo>
                    <a:pt x="251" y="47"/>
                    <a:pt x="249" y="49"/>
                    <a:pt x="247" y="51"/>
                  </a:cubicBezTo>
                  <a:cubicBezTo>
                    <a:pt x="245" y="53"/>
                    <a:pt x="243" y="54"/>
                    <a:pt x="240" y="54"/>
                  </a:cubicBezTo>
                  <a:cubicBezTo>
                    <a:pt x="238" y="54"/>
                    <a:pt x="235" y="53"/>
                    <a:pt x="233" y="53"/>
                  </a:cubicBezTo>
                  <a:cubicBezTo>
                    <a:pt x="232" y="52"/>
                    <a:pt x="231" y="52"/>
                    <a:pt x="231" y="52"/>
                  </a:cubicBezTo>
                  <a:cubicBezTo>
                    <a:pt x="231" y="52"/>
                    <a:pt x="230" y="53"/>
                    <a:pt x="230" y="53"/>
                  </a:cubicBezTo>
                  <a:cubicBezTo>
                    <a:pt x="229" y="53"/>
                    <a:pt x="229" y="53"/>
                    <a:pt x="229" y="53"/>
                  </a:cubicBezTo>
                  <a:cubicBezTo>
                    <a:pt x="229" y="41"/>
                    <a:pt x="229" y="41"/>
                    <a:pt x="229" y="41"/>
                  </a:cubicBezTo>
                  <a:cubicBezTo>
                    <a:pt x="230" y="41"/>
                    <a:pt x="230" y="41"/>
                    <a:pt x="230" y="41"/>
                  </a:cubicBezTo>
                  <a:cubicBezTo>
                    <a:pt x="231" y="45"/>
                    <a:pt x="232" y="47"/>
                    <a:pt x="234" y="49"/>
                  </a:cubicBezTo>
                  <a:cubicBezTo>
                    <a:pt x="236" y="51"/>
                    <a:pt x="238" y="52"/>
                    <a:pt x="240" y="52"/>
                  </a:cubicBezTo>
                  <a:cubicBezTo>
                    <a:pt x="242" y="52"/>
                    <a:pt x="243" y="51"/>
                    <a:pt x="244" y="50"/>
                  </a:cubicBezTo>
                  <a:cubicBezTo>
                    <a:pt x="245" y="49"/>
                    <a:pt x="246" y="48"/>
                    <a:pt x="246" y="47"/>
                  </a:cubicBezTo>
                  <a:cubicBezTo>
                    <a:pt x="246" y="45"/>
                    <a:pt x="245" y="43"/>
                    <a:pt x="244" y="42"/>
                  </a:cubicBezTo>
                  <a:cubicBezTo>
                    <a:pt x="243" y="41"/>
                    <a:pt x="241" y="39"/>
                    <a:pt x="237" y="38"/>
                  </a:cubicBezTo>
                  <a:cubicBezTo>
                    <a:pt x="234" y="36"/>
                    <a:pt x="232" y="35"/>
                    <a:pt x="231" y="33"/>
                  </a:cubicBezTo>
                  <a:cubicBezTo>
                    <a:pt x="229" y="31"/>
                    <a:pt x="229" y="30"/>
                    <a:pt x="229" y="28"/>
                  </a:cubicBezTo>
                  <a:cubicBezTo>
                    <a:pt x="229" y="25"/>
                    <a:pt x="230" y="23"/>
                    <a:pt x="232" y="21"/>
                  </a:cubicBezTo>
                  <a:cubicBezTo>
                    <a:pt x="234" y="19"/>
                    <a:pt x="236" y="18"/>
                    <a:pt x="239" y="18"/>
                  </a:cubicBezTo>
                  <a:cubicBezTo>
                    <a:pt x="240" y="18"/>
                    <a:pt x="242" y="18"/>
                    <a:pt x="244" y="19"/>
                  </a:cubicBezTo>
                  <a:cubicBezTo>
                    <a:pt x="245" y="19"/>
                    <a:pt x="246" y="19"/>
                    <a:pt x="246" y="19"/>
                  </a:cubicBezTo>
                  <a:cubicBezTo>
                    <a:pt x="247" y="19"/>
                    <a:pt x="247" y="19"/>
                    <a:pt x="247" y="19"/>
                  </a:cubicBezTo>
                  <a:cubicBezTo>
                    <a:pt x="247" y="19"/>
                    <a:pt x="247" y="18"/>
                    <a:pt x="248" y="17"/>
                  </a:cubicBezTo>
                  <a:cubicBezTo>
                    <a:pt x="249" y="18"/>
                    <a:pt x="249" y="18"/>
                    <a:pt x="249" y="18"/>
                  </a:cubicBezTo>
                  <a:close/>
                  <a:moveTo>
                    <a:pt x="268" y="0"/>
                  </a:moveTo>
                  <a:cubicBezTo>
                    <a:pt x="269" y="0"/>
                    <a:pt x="270" y="0"/>
                    <a:pt x="271" y="1"/>
                  </a:cubicBezTo>
                  <a:cubicBezTo>
                    <a:pt x="271" y="2"/>
                    <a:pt x="272" y="3"/>
                    <a:pt x="272" y="4"/>
                  </a:cubicBezTo>
                  <a:cubicBezTo>
                    <a:pt x="272" y="5"/>
                    <a:pt x="271" y="6"/>
                    <a:pt x="271" y="7"/>
                  </a:cubicBezTo>
                  <a:cubicBezTo>
                    <a:pt x="270" y="7"/>
                    <a:pt x="269" y="8"/>
                    <a:pt x="268" y="8"/>
                  </a:cubicBezTo>
                  <a:cubicBezTo>
                    <a:pt x="267" y="8"/>
                    <a:pt x="266" y="7"/>
                    <a:pt x="266" y="7"/>
                  </a:cubicBezTo>
                  <a:cubicBezTo>
                    <a:pt x="265" y="6"/>
                    <a:pt x="265" y="5"/>
                    <a:pt x="265" y="4"/>
                  </a:cubicBezTo>
                  <a:cubicBezTo>
                    <a:pt x="265" y="3"/>
                    <a:pt x="265" y="2"/>
                    <a:pt x="266" y="1"/>
                  </a:cubicBezTo>
                  <a:cubicBezTo>
                    <a:pt x="266" y="0"/>
                    <a:pt x="267" y="0"/>
                    <a:pt x="268" y="0"/>
                  </a:cubicBezTo>
                  <a:close/>
                  <a:moveTo>
                    <a:pt x="271" y="18"/>
                  </a:moveTo>
                  <a:cubicBezTo>
                    <a:pt x="271" y="45"/>
                    <a:pt x="271" y="45"/>
                    <a:pt x="271" y="45"/>
                  </a:cubicBezTo>
                  <a:cubicBezTo>
                    <a:pt x="271" y="47"/>
                    <a:pt x="271" y="49"/>
                    <a:pt x="271" y="49"/>
                  </a:cubicBezTo>
                  <a:cubicBezTo>
                    <a:pt x="272" y="50"/>
                    <a:pt x="272" y="51"/>
                    <a:pt x="273" y="51"/>
                  </a:cubicBezTo>
                  <a:cubicBezTo>
                    <a:pt x="273" y="51"/>
                    <a:pt x="274" y="51"/>
                    <a:pt x="276" y="51"/>
                  </a:cubicBezTo>
                  <a:cubicBezTo>
                    <a:pt x="276" y="53"/>
                    <a:pt x="276" y="53"/>
                    <a:pt x="276" y="53"/>
                  </a:cubicBezTo>
                  <a:cubicBezTo>
                    <a:pt x="260" y="53"/>
                    <a:pt x="260" y="53"/>
                    <a:pt x="260" y="53"/>
                  </a:cubicBezTo>
                  <a:cubicBezTo>
                    <a:pt x="260" y="51"/>
                    <a:pt x="260" y="51"/>
                    <a:pt x="260" y="51"/>
                  </a:cubicBezTo>
                  <a:cubicBezTo>
                    <a:pt x="261" y="51"/>
                    <a:pt x="263" y="51"/>
                    <a:pt x="263" y="51"/>
                  </a:cubicBezTo>
                  <a:cubicBezTo>
                    <a:pt x="263" y="51"/>
                    <a:pt x="264" y="50"/>
                    <a:pt x="264" y="49"/>
                  </a:cubicBezTo>
                  <a:cubicBezTo>
                    <a:pt x="265" y="49"/>
                    <a:pt x="265" y="47"/>
                    <a:pt x="265" y="45"/>
                  </a:cubicBezTo>
                  <a:cubicBezTo>
                    <a:pt x="265" y="32"/>
                    <a:pt x="265" y="32"/>
                    <a:pt x="265" y="32"/>
                  </a:cubicBezTo>
                  <a:cubicBezTo>
                    <a:pt x="265" y="28"/>
                    <a:pt x="265" y="26"/>
                    <a:pt x="264" y="25"/>
                  </a:cubicBezTo>
                  <a:cubicBezTo>
                    <a:pt x="264" y="24"/>
                    <a:pt x="264" y="23"/>
                    <a:pt x="263" y="23"/>
                  </a:cubicBezTo>
                  <a:cubicBezTo>
                    <a:pt x="263" y="23"/>
                    <a:pt x="263" y="23"/>
                    <a:pt x="262" y="23"/>
                  </a:cubicBezTo>
                  <a:cubicBezTo>
                    <a:pt x="261" y="23"/>
                    <a:pt x="260" y="23"/>
                    <a:pt x="259" y="23"/>
                  </a:cubicBezTo>
                  <a:cubicBezTo>
                    <a:pt x="259" y="22"/>
                    <a:pt x="259" y="22"/>
                    <a:pt x="259" y="22"/>
                  </a:cubicBezTo>
                  <a:cubicBezTo>
                    <a:pt x="269" y="18"/>
                    <a:pt x="269" y="18"/>
                    <a:pt x="269" y="18"/>
                  </a:cubicBezTo>
                  <a:cubicBezTo>
                    <a:pt x="271" y="18"/>
                    <a:pt x="271" y="18"/>
                    <a:pt x="271" y="18"/>
                  </a:cubicBezTo>
                  <a:close/>
                  <a:moveTo>
                    <a:pt x="293" y="7"/>
                  </a:moveTo>
                  <a:cubicBezTo>
                    <a:pt x="293" y="19"/>
                    <a:pt x="293" y="19"/>
                    <a:pt x="293" y="19"/>
                  </a:cubicBezTo>
                  <a:cubicBezTo>
                    <a:pt x="301" y="19"/>
                    <a:pt x="301" y="19"/>
                    <a:pt x="301" y="19"/>
                  </a:cubicBezTo>
                  <a:cubicBezTo>
                    <a:pt x="301" y="21"/>
                    <a:pt x="301" y="21"/>
                    <a:pt x="301" y="21"/>
                  </a:cubicBezTo>
                  <a:cubicBezTo>
                    <a:pt x="293" y="21"/>
                    <a:pt x="293" y="21"/>
                    <a:pt x="293" y="21"/>
                  </a:cubicBezTo>
                  <a:cubicBezTo>
                    <a:pt x="293" y="43"/>
                    <a:pt x="293" y="43"/>
                    <a:pt x="293" y="43"/>
                  </a:cubicBezTo>
                  <a:cubicBezTo>
                    <a:pt x="293" y="45"/>
                    <a:pt x="294" y="47"/>
                    <a:pt x="294" y="48"/>
                  </a:cubicBezTo>
                  <a:cubicBezTo>
                    <a:pt x="295" y="49"/>
                    <a:pt x="295" y="49"/>
                    <a:pt x="297" y="49"/>
                  </a:cubicBezTo>
                  <a:cubicBezTo>
                    <a:pt x="297" y="49"/>
                    <a:pt x="298" y="49"/>
                    <a:pt x="299" y="48"/>
                  </a:cubicBezTo>
                  <a:cubicBezTo>
                    <a:pt x="300" y="48"/>
                    <a:pt x="300" y="47"/>
                    <a:pt x="301" y="46"/>
                  </a:cubicBezTo>
                  <a:cubicBezTo>
                    <a:pt x="302" y="46"/>
                    <a:pt x="302" y="46"/>
                    <a:pt x="302" y="46"/>
                  </a:cubicBezTo>
                  <a:cubicBezTo>
                    <a:pt x="301" y="48"/>
                    <a:pt x="300" y="50"/>
                    <a:pt x="298" y="51"/>
                  </a:cubicBezTo>
                  <a:cubicBezTo>
                    <a:pt x="297" y="53"/>
                    <a:pt x="295" y="53"/>
                    <a:pt x="293" y="53"/>
                  </a:cubicBezTo>
                  <a:cubicBezTo>
                    <a:pt x="292" y="53"/>
                    <a:pt x="291" y="53"/>
                    <a:pt x="290" y="53"/>
                  </a:cubicBezTo>
                  <a:cubicBezTo>
                    <a:pt x="289" y="52"/>
                    <a:pt x="288" y="51"/>
                    <a:pt x="288" y="50"/>
                  </a:cubicBezTo>
                  <a:cubicBezTo>
                    <a:pt x="287" y="49"/>
                    <a:pt x="287" y="47"/>
                    <a:pt x="287" y="44"/>
                  </a:cubicBezTo>
                  <a:cubicBezTo>
                    <a:pt x="287" y="21"/>
                    <a:pt x="287" y="21"/>
                    <a:pt x="287" y="21"/>
                  </a:cubicBezTo>
                  <a:cubicBezTo>
                    <a:pt x="282" y="21"/>
                    <a:pt x="282" y="21"/>
                    <a:pt x="282" y="21"/>
                  </a:cubicBezTo>
                  <a:cubicBezTo>
                    <a:pt x="282" y="20"/>
                    <a:pt x="282" y="20"/>
                    <a:pt x="282" y="20"/>
                  </a:cubicBezTo>
                  <a:cubicBezTo>
                    <a:pt x="283" y="20"/>
                    <a:pt x="285" y="19"/>
                    <a:pt x="286" y="17"/>
                  </a:cubicBezTo>
                  <a:cubicBezTo>
                    <a:pt x="287" y="16"/>
                    <a:pt x="288" y="15"/>
                    <a:pt x="289" y="13"/>
                  </a:cubicBezTo>
                  <a:cubicBezTo>
                    <a:pt x="290" y="12"/>
                    <a:pt x="291" y="10"/>
                    <a:pt x="292" y="7"/>
                  </a:cubicBezTo>
                  <a:cubicBezTo>
                    <a:pt x="293" y="7"/>
                    <a:pt x="293" y="7"/>
                    <a:pt x="293" y="7"/>
                  </a:cubicBezTo>
                  <a:close/>
                  <a:moveTo>
                    <a:pt x="306" y="19"/>
                  </a:moveTo>
                  <a:cubicBezTo>
                    <a:pt x="321" y="19"/>
                    <a:pt x="321" y="19"/>
                    <a:pt x="321" y="19"/>
                  </a:cubicBezTo>
                  <a:cubicBezTo>
                    <a:pt x="321" y="20"/>
                    <a:pt x="321" y="20"/>
                    <a:pt x="321" y="20"/>
                  </a:cubicBezTo>
                  <a:cubicBezTo>
                    <a:pt x="320" y="20"/>
                    <a:pt x="320" y="20"/>
                    <a:pt x="320" y="20"/>
                  </a:cubicBezTo>
                  <a:cubicBezTo>
                    <a:pt x="319" y="20"/>
                    <a:pt x="318" y="20"/>
                    <a:pt x="318" y="21"/>
                  </a:cubicBezTo>
                  <a:cubicBezTo>
                    <a:pt x="317" y="21"/>
                    <a:pt x="317" y="22"/>
                    <a:pt x="317" y="22"/>
                  </a:cubicBezTo>
                  <a:cubicBezTo>
                    <a:pt x="317" y="23"/>
                    <a:pt x="317" y="25"/>
                    <a:pt x="318" y="26"/>
                  </a:cubicBezTo>
                  <a:cubicBezTo>
                    <a:pt x="326" y="43"/>
                    <a:pt x="326" y="43"/>
                    <a:pt x="326" y="43"/>
                  </a:cubicBezTo>
                  <a:cubicBezTo>
                    <a:pt x="333" y="25"/>
                    <a:pt x="333" y="25"/>
                    <a:pt x="333" y="25"/>
                  </a:cubicBezTo>
                  <a:cubicBezTo>
                    <a:pt x="334" y="23"/>
                    <a:pt x="334" y="23"/>
                    <a:pt x="334" y="21"/>
                  </a:cubicBezTo>
                  <a:cubicBezTo>
                    <a:pt x="334" y="21"/>
                    <a:pt x="334" y="21"/>
                    <a:pt x="333" y="20"/>
                  </a:cubicBezTo>
                  <a:cubicBezTo>
                    <a:pt x="333" y="20"/>
                    <a:pt x="333" y="20"/>
                    <a:pt x="333" y="19"/>
                  </a:cubicBezTo>
                  <a:cubicBezTo>
                    <a:pt x="332" y="19"/>
                    <a:pt x="331" y="19"/>
                    <a:pt x="331" y="19"/>
                  </a:cubicBezTo>
                  <a:cubicBezTo>
                    <a:pt x="331" y="18"/>
                    <a:pt x="331" y="18"/>
                    <a:pt x="331" y="18"/>
                  </a:cubicBezTo>
                  <a:cubicBezTo>
                    <a:pt x="341" y="18"/>
                    <a:pt x="341" y="18"/>
                    <a:pt x="341" y="18"/>
                  </a:cubicBezTo>
                  <a:cubicBezTo>
                    <a:pt x="341" y="19"/>
                    <a:pt x="341" y="19"/>
                    <a:pt x="341" y="19"/>
                  </a:cubicBezTo>
                  <a:cubicBezTo>
                    <a:pt x="341" y="19"/>
                    <a:pt x="340" y="19"/>
                    <a:pt x="339" y="19"/>
                  </a:cubicBezTo>
                  <a:cubicBezTo>
                    <a:pt x="339" y="20"/>
                    <a:pt x="338" y="20"/>
                    <a:pt x="338" y="21"/>
                  </a:cubicBezTo>
                  <a:cubicBezTo>
                    <a:pt x="337" y="21"/>
                    <a:pt x="337" y="22"/>
                    <a:pt x="337" y="24"/>
                  </a:cubicBezTo>
                  <a:cubicBezTo>
                    <a:pt x="323" y="58"/>
                    <a:pt x="323" y="58"/>
                    <a:pt x="323" y="58"/>
                  </a:cubicBezTo>
                  <a:cubicBezTo>
                    <a:pt x="322" y="61"/>
                    <a:pt x="321" y="63"/>
                    <a:pt x="318" y="65"/>
                  </a:cubicBezTo>
                  <a:cubicBezTo>
                    <a:pt x="316" y="67"/>
                    <a:pt x="314" y="68"/>
                    <a:pt x="312" y="68"/>
                  </a:cubicBezTo>
                  <a:cubicBezTo>
                    <a:pt x="311" y="68"/>
                    <a:pt x="310" y="67"/>
                    <a:pt x="309" y="67"/>
                  </a:cubicBezTo>
                  <a:cubicBezTo>
                    <a:pt x="308" y="66"/>
                    <a:pt x="307" y="65"/>
                    <a:pt x="307" y="64"/>
                  </a:cubicBezTo>
                  <a:cubicBezTo>
                    <a:pt x="307" y="63"/>
                    <a:pt x="308" y="62"/>
                    <a:pt x="308" y="61"/>
                  </a:cubicBezTo>
                  <a:cubicBezTo>
                    <a:pt x="309" y="61"/>
                    <a:pt x="310" y="61"/>
                    <a:pt x="311" y="61"/>
                  </a:cubicBezTo>
                  <a:cubicBezTo>
                    <a:pt x="312" y="61"/>
                    <a:pt x="313" y="61"/>
                    <a:pt x="314" y="61"/>
                  </a:cubicBezTo>
                  <a:cubicBezTo>
                    <a:pt x="315" y="62"/>
                    <a:pt x="316" y="62"/>
                    <a:pt x="316" y="62"/>
                  </a:cubicBezTo>
                  <a:cubicBezTo>
                    <a:pt x="317" y="62"/>
                    <a:pt x="317" y="61"/>
                    <a:pt x="318" y="61"/>
                  </a:cubicBezTo>
                  <a:cubicBezTo>
                    <a:pt x="319" y="60"/>
                    <a:pt x="320" y="58"/>
                    <a:pt x="321" y="56"/>
                  </a:cubicBezTo>
                  <a:cubicBezTo>
                    <a:pt x="323" y="50"/>
                    <a:pt x="323" y="50"/>
                    <a:pt x="323" y="50"/>
                  </a:cubicBezTo>
                  <a:cubicBezTo>
                    <a:pt x="311" y="25"/>
                    <a:pt x="311" y="25"/>
                    <a:pt x="311" y="25"/>
                  </a:cubicBezTo>
                  <a:cubicBezTo>
                    <a:pt x="311" y="24"/>
                    <a:pt x="311" y="23"/>
                    <a:pt x="310" y="22"/>
                  </a:cubicBezTo>
                  <a:cubicBezTo>
                    <a:pt x="309" y="21"/>
                    <a:pt x="309" y="20"/>
                    <a:pt x="308" y="20"/>
                  </a:cubicBezTo>
                  <a:cubicBezTo>
                    <a:pt x="308" y="20"/>
                    <a:pt x="307" y="19"/>
                    <a:pt x="305" y="19"/>
                  </a:cubicBezTo>
                  <a:cubicBezTo>
                    <a:pt x="306" y="19"/>
                    <a:pt x="306" y="19"/>
                    <a:pt x="306" y="19"/>
                  </a:cubicBezTo>
                  <a:close/>
                  <a:moveTo>
                    <a:pt x="379" y="18"/>
                  </a:moveTo>
                  <a:cubicBezTo>
                    <a:pt x="383" y="18"/>
                    <a:pt x="387" y="20"/>
                    <a:pt x="391" y="24"/>
                  </a:cubicBezTo>
                  <a:cubicBezTo>
                    <a:pt x="393" y="27"/>
                    <a:pt x="395" y="31"/>
                    <a:pt x="395" y="35"/>
                  </a:cubicBezTo>
                  <a:cubicBezTo>
                    <a:pt x="395" y="39"/>
                    <a:pt x="394" y="41"/>
                    <a:pt x="393" y="45"/>
                  </a:cubicBezTo>
                  <a:cubicBezTo>
                    <a:pt x="391" y="48"/>
                    <a:pt x="389" y="50"/>
                    <a:pt x="387" y="52"/>
                  </a:cubicBezTo>
                  <a:cubicBezTo>
                    <a:pt x="385" y="53"/>
                    <a:pt x="382" y="54"/>
                    <a:pt x="379" y="54"/>
                  </a:cubicBezTo>
                  <a:cubicBezTo>
                    <a:pt x="374" y="54"/>
                    <a:pt x="370" y="52"/>
                    <a:pt x="367" y="48"/>
                  </a:cubicBezTo>
                  <a:cubicBezTo>
                    <a:pt x="365" y="45"/>
                    <a:pt x="363" y="41"/>
                    <a:pt x="363" y="37"/>
                  </a:cubicBezTo>
                  <a:cubicBezTo>
                    <a:pt x="363" y="33"/>
                    <a:pt x="364" y="30"/>
                    <a:pt x="366" y="27"/>
                  </a:cubicBezTo>
                  <a:cubicBezTo>
                    <a:pt x="367" y="24"/>
                    <a:pt x="369" y="22"/>
                    <a:pt x="372" y="21"/>
                  </a:cubicBezTo>
                  <a:cubicBezTo>
                    <a:pt x="373" y="19"/>
                    <a:pt x="376" y="18"/>
                    <a:pt x="379" y="18"/>
                  </a:cubicBezTo>
                  <a:close/>
                  <a:moveTo>
                    <a:pt x="377" y="20"/>
                  </a:moveTo>
                  <a:cubicBezTo>
                    <a:pt x="376" y="20"/>
                    <a:pt x="375" y="21"/>
                    <a:pt x="373" y="21"/>
                  </a:cubicBezTo>
                  <a:cubicBezTo>
                    <a:pt x="372" y="22"/>
                    <a:pt x="371" y="23"/>
                    <a:pt x="370" y="25"/>
                  </a:cubicBezTo>
                  <a:cubicBezTo>
                    <a:pt x="369" y="27"/>
                    <a:pt x="369" y="30"/>
                    <a:pt x="369" y="33"/>
                  </a:cubicBezTo>
                  <a:cubicBezTo>
                    <a:pt x="369" y="38"/>
                    <a:pt x="370" y="42"/>
                    <a:pt x="372" y="46"/>
                  </a:cubicBezTo>
                  <a:cubicBezTo>
                    <a:pt x="374" y="49"/>
                    <a:pt x="376" y="51"/>
                    <a:pt x="379" y="51"/>
                  </a:cubicBezTo>
                  <a:cubicBezTo>
                    <a:pt x="382" y="51"/>
                    <a:pt x="384" y="50"/>
                    <a:pt x="385" y="48"/>
                  </a:cubicBezTo>
                  <a:cubicBezTo>
                    <a:pt x="387" y="46"/>
                    <a:pt x="387" y="43"/>
                    <a:pt x="387" y="38"/>
                  </a:cubicBezTo>
                  <a:cubicBezTo>
                    <a:pt x="387" y="32"/>
                    <a:pt x="386" y="27"/>
                    <a:pt x="384" y="24"/>
                  </a:cubicBezTo>
                  <a:cubicBezTo>
                    <a:pt x="382" y="21"/>
                    <a:pt x="380" y="20"/>
                    <a:pt x="377" y="20"/>
                  </a:cubicBezTo>
                  <a:close/>
                  <a:moveTo>
                    <a:pt x="415" y="21"/>
                  </a:moveTo>
                  <a:cubicBezTo>
                    <a:pt x="415" y="44"/>
                    <a:pt x="415" y="44"/>
                    <a:pt x="415" y="44"/>
                  </a:cubicBezTo>
                  <a:cubicBezTo>
                    <a:pt x="415" y="47"/>
                    <a:pt x="416" y="49"/>
                    <a:pt x="416" y="50"/>
                  </a:cubicBezTo>
                  <a:cubicBezTo>
                    <a:pt x="417" y="51"/>
                    <a:pt x="418" y="51"/>
                    <a:pt x="420" y="51"/>
                  </a:cubicBezTo>
                  <a:cubicBezTo>
                    <a:pt x="423" y="51"/>
                    <a:pt x="423" y="51"/>
                    <a:pt x="423" y="51"/>
                  </a:cubicBezTo>
                  <a:cubicBezTo>
                    <a:pt x="423" y="53"/>
                    <a:pt x="423" y="53"/>
                    <a:pt x="423" y="53"/>
                  </a:cubicBezTo>
                  <a:cubicBezTo>
                    <a:pt x="403" y="53"/>
                    <a:pt x="403" y="53"/>
                    <a:pt x="403" y="53"/>
                  </a:cubicBezTo>
                  <a:cubicBezTo>
                    <a:pt x="403" y="51"/>
                    <a:pt x="403" y="51"/>
                    <a:pt x="403" y="51"/>
                  </a:cubicBezTo>
                  <a:cubicBezTo>
                    <a:pt x="405" y="51"/>
                    <a:pt x="405" y="51"/>
                    <a:pt x="405" y="51"/>
                  </a:cubicBezTo>
                  <a:cubicBezTo>
                    <a:pt x="406" y="51"/>
                    <a:pt x="407" y="51"/>
                    <a:pt x="408" y="51"/>
                  </a:cubicBezTo>
                  <a:cubicBezTo>
                    <a:pt x="409" y="50"/>
                    <a:pt x="409" y="49"/>
                    <a:pt x="409" y="49"/>
                  </a:cubicBezTo>
                  <a:cubicBezTo>
                    <a:pt x="410" y="48"/>
                    <a:pt x="410" y="46"/>
                    <a:pt x="410" y="44"/>
                  </a:cubicBezTo>
                  <a:cubicBezTo>
                    <a:pt x="410" y="21"/>
                    <a:pt x="410" y="21"/>
                    <a:pt x="410" y="21"/>
                  </a:cubicBezTo>
                  <a:cubicBezTo>
                    <a:pt x="403" y="21"/>
                    <a:pt x="403" y="21"/>
                    <a:pt x="403" y="21"/>
                  </a:cubicBezTo>
                  <a:cubicBezTo>
                    <a:pt x="403" y="19"/>
                    <a:pt x="403" y="19"/>
                    <a:pt x="403" y="19"/>
                  </a:cubicBezTo>
                  <a:cubicBezTo>
                    <a:pt x="410" y="19"/>
                    <a:pt x="410" y="19"/>
                    <a:pt x="410" y="19"/>
                  </a:cubicBezTo>
                  <a:cubicBezTo>
                    <a:pt x="410" y="16"/>
                    <a:pt x="410" y="16"/>
                    <a:pt x="410" y="16"/>
                  </a:cubicBezTo>
                  <a:cubicBezTo>
                    <a:pt x="410" y="13"/>
                    <a:pt x="410" y="10"/>
                    <a:pt x="411" y="7"/>
                  </a:cubicBezTo>
                  <a:cubicBezTo>
                    <a:pt x="413" y="5"/>
                    <a:pt x="414" y="3"/>
                    <a:pt x="416" y="2"/>
                  </a:cubicBezTo>
                  <a:cubicBezTo>
                    <a:pt x="418" y="0"/>
                    <a:pt x="421" y="0"/>
                    <a:pt x="423" y="0"/>
                  </a:cubicBezTo>
                  <a:cubicBezTo>
                    <a:pt x="426" y="0"/>
                    <a:pt x="428" y="1"/>
                    <a:pt x="430" y="2"/>
                  </a:cubicBezTo>
                  <a:cubicBezTo>
                    <a:pt x="431" y="3"/>
                    <a:pt x="432" y="5"/>
                    <a:pt x="432" y="6"/>
                  </a:cubicBezTo>
                  <a:cubicBezTo>
                    <a:pt x="432" y="7"/>
                    <a:pt x="432" y="7"/>
                    <a:pt x="431" y="8"/>
                  </a:cubicBezTo>
                  <a:cubicBezTo>
                    <a:pt x="431" y="9"/>
                    <a:pt x="430" y="9"/>
                    <a:pt x="429" y="9"/>
                  </a:cubicBezTo>
                  <a:cubicBezTo>
                    <a:pt x="429" y="9"/>
                    <a:pt x="428" y="8"/>
                    <a:pt x="428" y="8"/>
                  </a:cubicBezTo>
                  <a:cubicBezTo>
                    <a:pt x="427" y="7"/>
                    <a:pt x="427" y="7"/>
                    <a:pt x="425" y="5"/>
                  </a:cubicBezTo>
                  <a:cubicBezTo>
                    <a:pt x="425" y="4"/>
                    <a:pt x="424" y="3"/>
                    <a:pt x="423" y="2"/>
                  </a:cubicBezTo>
                  <a:cubicBezTo>
                    <a:pt x="422" y="2"/>
                    <a:pt x="421" y="1"/>
                    <a:pt x="421" y="1"/>
                  </a:cubicBezTo>
                  <a:cubicBezTo>
                    <a:pt x="419" y="1"/>
                    <a:pt x="419" y="2"/>
                    <a:pt x="418" y="2"/>
                  </a:cubicBezTo>
                  <a:cubicBezTo>
                    <a:pt x="417" y="3"/>
                    <a:pt x="417" y="4"/>
                    <a:pt x="416" y="5"/>
                  </a:cubicBezTo>
                  <a:cubicBezTo>
                    <a:pt x="416" y="6"/>
                    <a:pt x="416" y="9"/>
                    <a:pt x="416" y="15"/>
                  </a:cubicBezTo>
                  <a:cubicBezTo>
                    <a:pt x="416" y="17"/>
                    <a:pt x="416" y="17"/>
                    <a:pt x="416" y="17"/>
                  </a:cubicBezTo>
                  <a:cubicBezTo>
                    <a:pt x="424" y="17"/>
                    <a:pt x="424" y="17"/>
                    <a:pt x="424" y="17"/>
                  </a:cubicBezTo>
                  <a:cubicBezTo>
                    <a:pt x="424" y="21"/>
                    <a:pt x="424" y="21"/>
                    <a:pt x="424" y="21"/>
                  </a:cubicBezTo>
                  <a:cubicBezTo>
                    <a:pt x="415" y="21"/>
                    <a:pt x="415" y="21"/>
                    <a:pt x="415" y="21"/>
                  </a:cubicBezTo>
                  <a:close/>
                  <a:moveTo>
                    <a:pt x="477" y="1"/>
                  </a:moveTo>
                  <a:cubicBezTo>
                    <a:pt x="477" y="19"/>
                    <a:pt x="477" y="19"/>
                    <a:pt x="477" y="19"/>
                  </a:cubicBezTo>
                  <a:cubicBezTo>
                    <a:pt x="475" y="19"/>
                    <a:pt x="475" y="19"/>
                    <a:pt x="475" y="19"/>
                  </a:cubicBezTo>
                  <a:cubicBezTo>
                    <a:pt x="475" y="15"/>
                    <a:pt x="474" y="13"/>
                    <a:pt x="473" y="11"/>
                  </a:cubicBezTo>
                  <a:cubicBezTo>
                    <a:pt x="472" y="9"/>
                    <a:pt x="470" y="7"/>
                    <a:pt x="468" y="6"/>
                  </a:cubicBezTo>
                  <a:cubicBezTo>
                    <a:pt x="466" y="5"/>
                    <a:pt x="464" y="4"/>
                    <a:pt x="462" y="4"/>
                  </a:cubicBezTo>
                  <a:cubicBezTo>
                    <a:pt x="459" y="4"/>
                    <a:pt x="457" y="5"/>
                    <a:pt x="456" y="7"/>
                  </a:cubicBezTo>
                  <a:cubicBezTo>
                    <a:pt x="454" y="8"/>
                    <a:pt x="453" y="10"/>
                    <a:pt x="453" y="12"/>
                  </a:cubicBezTo>
                  <a:cubicBezTo>
                    <a:pt x="453" y="13"/>
                    <a:pt x="454" y="15"/>
                    <a:pt x="455" y="16"/>
                  </a:cubicBezTo>
                  <a:cubicBezTo>
                    <a:pt x="457" y="18"/>
                    <a:pt x="460" y="20"/>
                    <a:pt x="465" y="23"/>
                  </a:cubicBezTo>
                  <a:cubicBezTo>
                    <a:pt x="470" y="26"/>
                    <a:pt x="473" y="28"/>
                    <a:pt x="475" y="29"/>
                  </a:cubicBezTo>
                  <a:cubicBezTo>
                    <a:pt x="476" y="31"/>
                    <a:pt x="477" y="32"/>
                    <a:pt x="479" y="34"/>
                  </a:cubicBezTo>
                  <a:cubicBezTo>
                    <a:pt x="479" y="36"/>
                    <a:pt x="480" y="38"/>
                    <a:pt x="480" y="40"/>
                  </a:cubicBezTo>
                  <a:cubicBezTo>
                    <a:pt x="480" y="44"/>
                    <a:pt x="478" y="47"/>
                    <a:pt x="475" y="50"/>
                  </a:cubicBezTo>
                  <a:cubicBezTo>
                    <a:pt x="473" y="53"/>
                    <a:pt x="469" y="54"/>
                    <a:pt x="465" y="54"/>
                  </a:cubicBezTo>
                  <a:cubicBezTo>
                    <a:pt x="463" y="54"/>
                    <a:pt x="462" y="54"/>
                    <a:pt x="461" y="53"/>
                  </a:cubicBezTo>
                  <a:cubicBezTo>
                    <a:pt x="460" y="53"/>
                    <a:pt x="458" y="53"/>
                    <a:pt x="456" y="52"/>
                  </a:cubicBezTo>
                  <a:cubicBezTo>
                    <a:pt x="454" y="51"/>
                    <a:pt x="453" y="51"/>
                    <a:pt x="452" y="51"/>
                  </a:cubicBezTo>
                  <a:cubicBezTo>
                    <a:pt x="451" y="51"/>
                    <a:pt x="451" y="51"/>
                    <a:pt x="450" y="51"/>
                  </a:cubicBezTo>
                  <a:cubicBezTo>
                    <a:pt x="450" y="52"/>
                    <a:pt x="450" y="53"/>
                    <a:pt x="449" y="54"/>
                  </a:cubicBezTo>
                  <a:cubicBezTo>
                    <a:pt x="448" y="54"/>
                    <a:pt x="448" y="54"/>
                    <a:pt x="448" y="54"/>
                  </a:cubicBezTo>
                  <a:cubicBezTo>
                    <a:pt x="448" y="37"/>
                    <a:pt x="448" y="37"/>
                    <a:pt x="448" y="37"/>
                  </a:cubicBezTo>
                  <a:cubicBezTo>
                    <a:pt x="449" y="37"/>
                    <a:pt x="449" y="37"/>
                    <a:pt x="449" y="37"/>
                  </a:cubicBezTo>
                  <a:cubicBezTo>
                    <a:pt x="450" y="40"/>
                    <a:pt x="451" y="43"/>
                    <a:pt x="452" y="45"/>
                  </a:cubicBezTo>
                  <a:cubicBezTo>
                    <a:pt x="453" y="46"/>
                    <a:pt x="455" y="48"/>
                    <a:pt x="457" y="49"/>
                  </a:cubicBezTo>
                  <a:cubicBezTo>
                    <a:pt x="459" y="50"/>
                    <a:pt x="461" y="51"/>
                    <a:pt x="464" y="51"/>
                  </a:cubicBezTo>
                  <a:cubicBezTo>
                    <a:pt x="467" y="51"/>
                    <a:pt x="469" y="50"/>
                    <a:pt x="471" y="48"/>
                  </a:cubicBezTo>
                  <a:cubicBezTo>
                    <a:pt x="473" y="47"/>
                    <a:pt x="473" y="45"/>
                    <a:pt x="473" y="43"/>
                  </a:cubicBezTo>
                  <a:cubicBezTo>
                    <a:pt x="473" y="41"/>
                    <a:pt x="473" y="40"/>
                    <a:pt x="473" y="39"/>
                  </a:cubicBezTo>
                  <a:cubicBezTo>
                    <a:pt x="472" y="38"/>
                    <a:pt x="471" y="37"/>
                    <a:pt x="469" y="35"/>
                  </a:cubicBezTo>
                  <a:cubicBezTo>
                    <a:pt x="469" y="35"/>
                    <a:pt x="466" y="33"/>
                    <a:pt x="462" y="31"/>
                  </a:cubicBezTo>
                  <a:cubicBezTo>
                    <a:pt x="458" y="28"/>
                    <a:pt x="455" y="26"/>
                    <a:pt x="453" y="25"/>
                  </a:cubicBezTo>
                  <a:cubicBezTo>
                    <a:pt x="451" y="23"/>
                    <a:pt x="450" y="22"/>
                    <a:pt x="449" y="20"/>
                  </a:cubicBezTo>
                  <a:cubicBezTo>
                    <a:pt x="448" y="19"/>
                    <a:pt x="448" y="17"/>
                    <a:pt x="448" y="15"/>
                  </a:cubicBezTo>
                  <a:cubicBezTo>
                    <a:pt x="448" y="11"/>
                    <a:pt x="449" y="8"/>
                    <a:pt x="452" y="5"/>
                  </a:cubicBezTo>
                  <a:cubicBezTo>
                    <a:pt x="455" y="3"/>
                    <a:pt x="458" y="1"/>
                    <a:pt x="462" y="1"/>
                  </a:cubicBezTo>
                  <a:cubicBezTo>
                    <a:pt x="464" y="1"/>
                    <a:pt x="467" y="2"/>
                    <a:pt x="470" y="3"/>
                  </a:cubicBezTo>
                  <a:cubicBezTo>
                    <a:pt x="471" y="4"/>
                    <a:pt x="472" y="4"/>
                    <a:pt x="473" y="4"/>
                  </a:cubicBezTo>
                  <a:cubicBezTo>
                    <a:pt x="473" y="4"/>
                    <a:pt x="474" y="4"/>
                    <a:pt x="474" y="4"/>
                  </a:cubicBezTo>
                  <a:cubicBezTo>
                    <a:pt x="475" y="3"/>
                    <a:pt x="475" y="3"/>
                    <a:pt x="475" y="1"/>
                  </a:cubicBezTo>
                  <a:cubicBezTo>
                    <a:pt x="477" y="1"/>
                    <a:pt x="477" y="1"/>
                    <a:pt x="477" y="1"/>
                  </a:cubicBezTo>
                  <a:close/>
                  <a:moveTo>
                    <a:pt x="517" y="40"/>
                  </a:moveTo>
                  <a:cubicBezTo>
                    <a:pt x="517" y="44"/>
                    <a:pt x="515" y="48"/>
                    <a:pt x="512" y="50"/>
                  </a:cubicBezTo>
                  <a:cubicBezTo>
                    <a:pt x="510" y="53"/>
                    <a:pt x="507" y="54"/>
                    <a:pt x="504" y="54"/>
                  </a:cubicBezTo>
                  <a:cubicBezTo>
                    <a:pt x="500" y="54"/>
                    <a:pt x="497" y="52"/>
                    <a:pt x="494" y="49"/>
                  </a:cubicBezTo>
                  <a:cubicBezTo>
                    <a:pt x="491" y="46"/>
                    <a:pt x="490" y="41"/>
                    <a:pt x="490" y="36"/>
                  </a:cubicBezTo>
                  <a:cubicBezTo>
                    <a:pt x="490" y="31"/>
                    <a:pt x="492" y="26"/>
                    <a:pt x="495" y="23"/>
                  </a:cubicBezTo>
                  <a:cubicBezTo>
                    <a:pt x="498" y="19"/>
                    <a:pt x="501" y="17"/>
                    <a:pt x="506" y="17"/>
                  </a:cubicBezTo>
                  <a:cubicBezTo>
                    <a:pt x="509" y="17"/>
                    <a:pt x="512" y="18"/>
                    <a:pt x="514" y="20"/>
                  </a:cubicBezTo>
                  <a:cubicBezTo>
                    <a:pt x="516" y="22"/>
                    <a:pt x="517" y="24"/>
                    <a:pt x="517" y="26"/>
                  </a:cubicBezTo>
                  <a:cubicBezTo>
                    <a:pt x="517" y="27"/>
                    <a:pt x="517" y="27"/>
                    <a:pt x="516" y="28"/>
                  </a:cubicBezTo>
                  <a:cubicBezTo>
                    <a:pt x="516" y="29"/>
                    <a:pt x="515" y="29"/>
                    <a:pt x="514" y="29"/>
                  </a:cubicBezTo>
                  <a:cubicBezTo>
                    <a:pt x="512" y="29"/>
                    <a:pt x="511" y="29"/>
                    <a:pt x="511" y="27"/>
                  </a:cubicBezTo>
                  <a:cubicBezTo>
                    <a:pt x="510" y="27"/>
                    <a:pt x="510" y="26"/>
                    <a:pt x="510" y="25"/>
                  </a:cubicBezTo>
                  <a:cubicBezTo>
                    <a:pt x="510" y="23"/>
                    <a:pt x="509" y="22"/>
                    <a:pt x="508" y="21"/>
                  </a:cubicBezTo>
                  <a:cubicBezTo>
                    <a:pt x="507" y="21"/>
                    <a:pt x="506" y="20"/>
                    <a:pt x="505" y="20"/>
                  </a:cubicBezTo>
                  <a:cubicBezTo>
                    <a:pt x="502" y="20"/>
                    <a:pt x="500" y="21"/>
                    <a:pt x="499" y="23"/>
                  </a:cubicBezTo>
                  <a:cubicBezTo>
                    <a:pt x="497" y="25"/>
                    <a:pt x="496" y="29"/>
                    <a:pt x="496" y="33"/>
                  </a:cubicBezTo>
                  <a:cubicBezTo>
                    <a:pt x="496" y="37"/>
                    <a:pt x="497" y="40"/>
                    <a:pt x="499" y="43"/>
                  </a:cubicBezTo>
                  <a:cubicBezTo>
                    <a:pt x="501" y="47"/>
                    <a:pt x="503" y="48"/>
                    <a:pt x="507" y="48"/>
                  </a:cubicBezTo>
                  <a:cubicBezTo>
                    <a:pt x="509" y="48"/>
                    <a:pt x="511" y="47"/>
                    <a:pt x="513" y="46"/>
                  </a:cubicBezTo>
                  <a:cubicBezTo>
                    <a:pt x="514" y="45"/>
                    <a:pt x="515" y="43"/>
                    <a:pt x="517" y="40"/>
                  </a:cubicBezTo>
                  <a:cubicBezTo>
                    <a:pt x="517" y="40"/>
                    <a:pt x="517" y="40"/>
                    <a:pt x="517" y="40"/>
                  </a:cubicBezTo>
                  <a:close/>
                  <a:moveTo>
                    <a:pt x="534" y="0"/>
                  </a:moveTo>
                  <a:cubicBezTo>
                    <a:pt x="535" y="0"/>
                    <a:pt x="536" y="0"/>
                    <a:pt x="537" y="1"/>
                  </a:cubicBezTo>
                  <a:cubicBezTo>
                    <a:pt x="537" y="2"/>
                    <a:pt x="538" y="3"/>
                    <a:pt x="538" y="4"/>
                  </a:cubicBezTo>
                  <a:cubicBezTo>
                    <a:pt x="538" y="5"/>
                    <a:pt x="537" y="6"/>
                    <a:pt x="537" y="7"/>
                  </a:cubicBezTo>
                  <a:cubicBezTo>
                    <a:pt x="536" y="7"/>
                    <a:pt x="535" y="8"/>
                    <a:pt x="534" y="8"/>
                  </a:cubicBezTo>
                  <a:cubicBezTo>
                    <a:pt x="533" y="8"/>
                    <a:pt x="532" y="7"/>
                    <a:pt x="532" y="7"/>
                  </a:cubicBezTo>
                  <a:cubicBezTo>
                    <a:pt x="531" y="6"/>
                    <a:pt x="531" y="5"/>
                    <a:pt x="531" y="4"/>
                  </a:cubicBezTo>
                  <a:cubicBezTo>
                    <a:pt x="531" y="3"/>
                    <a:pt x="531" y="2"/>
                    <a:pt x="532" y="1"/>
                  </a:cubicBezTo>
                  <a:cubicBezTo>
                    <a:pt x="532" y="0"/>
                    <a:pt x="533" y="0"/>
                    <a:pt x="534" y="0"/>
                  </a:cubicBezTo>
                  <a:close/>
                  <a:moveTo>
                    <a:pt x="537" y="18"/>
                  </a:moveTo>
                  <a:cubicBezTo>
                    <a:pt x="537" y="45"/>
                    <a:pt x="537" y="45"/>
                    <a:pt x="537" y="45"/>
                  </a:cubicBezTo>
                  <a:cubicBezTo>
                    <a:pt x="537" y="47"/>
                    <a:pt x="537" y="49"/>
                    <a:pt x="537" y="49"/>
                  </a:cubicBezTo>
                  <a:cubicBezTo>
                    <a:pt x="538" y="50"/>
                    <a:pt x="538" y="51"/>
                    <a:pt x="539" y="51"/>
                  </a:cubicBezTo>
                  <a:cubicBezTo>
                    <a:pt x="539" y="51"/>
                    <a:pt x="540" y="51"/>
                    <a:pt x="542" y="51"/>
                  </a:cubicBezTo>
                  <a:cubicBezTo>
                    <a:pt x="542" y="53"/>
                    <a:pt x="542" y="53"/>
                    <a:pt x="542" y="53"/>
                  </a:cubicBezTo>
                  <a:cubicBezTo>
                    <a:pt x="526" y="53"/>
                    <a:pt x="526" y="53"/>
                    <a:pt x="526" y="53"/>
                  </a:cubicBezTo>
                  <a:cubicBezTo>
                    <a:pt x="526" y="51"/>
                    <a:pt x="526" y="51"/>
                    <a:pt x="526" y="51"/>
                  </a:cubicBezTo>
                  <a:cubicBezTo>
                    <a:pt x="527" y="51"/>
                    <a:pt x="529" y="51"/>
                    <a:pt x="529" y="51"/>
                  </a:cubicBezTo>
                  <a:cubicBezTo>
                    <a:pt x="529" y="51"/>
                    <a:pt x="530" y="50"/>
                    <a:pt x="530" y="49"/>
                  </a:cubicBezTo>
                  <a:cubicBezTo>
                    <a:pt x="531" y="49"/>
                    <a:pt x="531" y="47"/>
                    <a:pt x="531" y="45"/>
                  </a:cubicBezTo>
                  <a:cubicBezTo>
                    <a:pt x="531" y="32"/>
                    <a:pt x="531" y="32"/>
                    <a:pt x="531" y="32"/>
                  </a:cubicBezTo>
                  <a:cubicBezTo>
                    <a:pt x="531" y="28"/>
                    <a:pt x="531" y="26"/>
                    <a:pt x="530" y="25"/>
                  </a:cubicBezTo>
                  <a:cubicBezTo>
                    <a:pt x="530" y="24"/>
                    <a:pt x="530" y="23"/>
                    <a:pt x="529" y="23"/>
                  </a:cubicBezTo>
                  <a:cubicBezTo>
                    <a:pt x="529" y="23"/>
                    <a:pt x="529" y="23"/>
                    <a:pt x="528" y="23"/>
                  </a:cubicBezTo>
                  <a:cubicBezTo>
                    <a:pt x="527" y="23"/>
                    <a:pt x="526" y="23"/>
                    <a:pt x="525" y="23"/>
                  </a:cubicBezTo>
                  <a:cubicBezTo>
                    <a:pt x="525" y="22"/>
                    <a:pt x="525" y="22"/>
                    <a:pt x="525" y="22"/>
                  </a:cubicBezTo>
                  <a:cubicBezTo>
                    <a:pt x="535" y="18"/>
                    <a:pt x="535" y="18"/>
                    <a:pt x="535" y="18"/>
                  </a:cubicBezTo>
                  <a:cubicBezTo>
                    <a:pt x="537" y="18"/>
                    <a:pt x="537" y="18"/>
                    <a:pt x="537" y="18"/>
                  </a:cubicBezTo>
                  <a:close/>
                  <a:moveTo>
                    <a:pt x="555" y="31"/>
                  </a:moveTo>
                  <a:cubicBezTo>
                    <a:pt x="555" y="37"/>
                    <a:pt x="557" y="40"/>
                    <a:pt x="559" y="43"/>
                  </a:cubicBezTo>
                  <a:cubicBezTo>
                    <a:pt x="561" y="46"/>
                    <a:pt x="564" y="48"/>
                    <a:pt x="567" y="48"/>
                  </a:cubicBezTo>
                  <a:cubicBezTo>
                    <a:pt x="569" y="48"/>
                    <a:pt x="571" y="47"/>
                    <a:pt x="573" y="46"/>
                  </a:cubicBezTo>
                  <a:cubicBezTo>
                    <a:pt x="575" y="45"/>
                    <a:pt x="576" y="43"/>
                    <a:pt x="577" y="39"/>
                  </a:cubicBezTo>
                  <a:cubicBezTo>
                    <a:pt x="578" y="40"/>
                    <a:pt x="578" y="40"/>
                    <a:pt x="578" y="40"/>
                  </a:cubicBezTo>
                  <a:cubicBezTo>
                    <a:pt x="578" y="43"/>
                    <a:pt x="576" y="47"/>
                    <a:pt x="574" y="49"/>
                  </a:cubicBezTo>
                  <a:cubicBezTo>
                    <a:pt x="571" y="52"/>
                    <a:pt x="568" y="53"/>
                    <a:pt x="565" y="53"/>
                  </a:cubicBezTo>
                  <a:cubicBezTo>
                    <a:pt x="561" y="53"/>
                    <a:pt x="557" y="52"/>
                    <a:pt x="555" y="49"/>
                  </a:cubicBezTo>
                  <a:cubicBezTo>
                    <a:pt x="552" y="45"/>
                    <a:pt x="551" y="41"/>
                    <a:pt x="551" y="36"/>
                  </a:cubicBezTo>
                  <a:cubicBezTo>
                    <a:pt x="551" y="30"/>
                    <a:pt x="552" y="25"/>
                    <a:pt x="555" y="22"/>
                  </a:cubicBezTo>
                  <a:cubicBezTo>
                    <a:pt x="558" y="19"/>
                    <a:pt x="561" y="17"/>
                    <a:pt x="566" y="17"/>
                  </a:cubicBezTo>
                  <a:cubicBezTo>
                    <a:pt x="569" y="17"/>
                    <a:pt x="573" y="19"/>
                    <a:pt x="575" y="21"/>
                  </a:cubicBezTo>
                  <a:cubicBezTo>
                    <a:pt x="577" y="23"/>
                    <a:pt x="579" y="27"/>
                    <a:pt x="579" y="31"/>
                  </a:cubicBezTo>
                  <a:cubicBezTo>
                    <a:pt x="555" y="31"/>
                    <a:pt x="555" y="31"/>
                    <a:pt x="555" y="31"/>
                  </a:cubicBezTo>
                  <a:close/>
                  <a:moveTo>
                    <a:pt x="555" y="29"/>
                  </a:moveTo>
                  <a:cubicBezTo>
                    <a:pt x="571" y="29"/>
                    <a:pt x="571" y="29"/>
                    <a:pt x="571" y="29"/>
                  </a:cubicBezTo>
                  <a:cubicBezTo>
                    <a:pt x="571" y="27"/>
                    <a:pt x="570" y="26"/>
                    <a:pt x="570" y="25"/>
                  </a:cubicBezTo>
                  <a:cubicBezTo>
                    <a:pt x="569" y="24"/>
                    <a:pt x="568" y="23"/>
                    <a:pt x="567" y="22"/>
                  </a:cubicBezTo>
                  <a:cubicBezTo>
                    <a:pt x="566" y="21"/>
                    <a:pt x="565" y="21"/>
                    <a:pt x="563" y="21"/>
                  </a:cubicBezTo>
                  <a:cubicBezTo>
                    <a:pt x="561" y="21"/>
                    <a:pt x="560" y="21"/>
                    <a:pt x="558" y="23"/>
                  </a:cubicBezTo>
                  <a:cubicBezTo>
                    <a:pt x="557" y="24"/>
                    <a:pt x="555" y="27"/>
                    <a:pt x="555" y="29"/>
                  </a:cubicBezTo>
                  <a:close/>
                  <a:moveTo>
                    <a:pt x="595" y="25"/>
                  </a:moveTo>
                  <a:cubicBezTo>
                    <a:pt x="599" y="20"/>
                    <a:pt x="603" y="18"/>
                    <a:pt x="606" y="18"/>
                  </a:cubicBezTo>
                  <a:cubicBezTo>
                    <a:pt x="608" y="18"/>
                    <a:pt x="609" y="18"/>
                    <a:pt x="611" y="19"/>
                  </a:cubicBezTo>
                  <a:cubicBezTo>
                    <a:pt x="612" y="20"/>
                    <a:pt x="613" y="21"/>
                    <a:pt x="614" y="23"/>
                  </a:cubicBezTo>
                  <a:cubicBezTo>
                    <a:pt x="615" y="25"/>
                    <a:pt x="615" y="27"/>
                    <a:pt x="615" y="30"/>
                  </a:cubicBezTo>
                  <a:cubicBezTo>
                    <a:pt x="615" y="45"/>
                    <a:pt x="615" y="45"/>
                    <a:pt x="615" y="45"/>
                  </a:cubicBezTo>
                  <a:cubicBezTo>
                    <a:pt x="615" y="47"/>
                    <a:pt x="615" y="48"/>
                    <a:pt x="615" y="49"/>
                  </a:cubicBezTo>
                  <a:cubicBezTo>
                    <a:pt x="616" y="50"/>
                    <a:pt x="616" y="50"/>
                    <a:pt x="617" y="51"/>
                  </a:cubicBezTo>
                  <a:cubicBezTo>
                    <a:pt x="617" y="51"/>
                    <a:pt x="618" y="51"/>
                    <a:pt x="620" y="51"/>
                  </a:cubicBezTo>
                  <a:cubicBezTo>
                    <a:pt x="620" y="52"/>
                    <a:pt x="620" y="52"/>
                    <a:pt x="620" y="52"/>
                  </a:cubicBezTo>
                  <a:cubicBezTo>
                    <a:pt x="604" y="52"/>
                    <a:pt x="604" y="52"/>
                    <a:pt x="604" y="52"/>
                  </a:cubicBezTo>
                  <a:cubicBezTo>
                    <a:pt x="604" y="51"/>
                    <a:pt x="604" y="51"/>
                    <a:pt x="604" y="51"/>
                  </a:cubicBezTo>
                  <a:cubicBezTo>
                    <a:pt x="605" y="51"/>
                    <a:pt x="605" y="51"/>
                    <a:pt x="605" y="51"/>
                  </a:cubicBezTo>
                  <a:cubicBezTo>
                    <a:pt x="606" y="51"/>
                    <a:pt x="607" y="51"/>
                    <a:pt x="608" y="50"/>
                  </a:cubicBezTo>
                  <a:cubicBezTo>
                    <a:pt x="609" y="50"/>
                    <a:pt x="609" y="49"/>
                    <a:pt x="609" y="48"/>
                  </a:cubicBezTo>
                  <a:cubicBezTo>
                    <a:pt x="609" y="48"/>
                    <a:pt x="609" y="47"/>
                    <a:pt x="609" y="45"/>
                  </a:cubicBezTo>
                  <a:cubicBezTo>
                    <a:pt x="609" y="31"/>
                    <a:pt x="609" y="31"/>
                    <a:pt x="609" y="31"/>
                  </a:cubicBezTo>
                  <a:cubicBezTo>
                    <a:pt x="609" y="27"/>
                    <a:pt x="609" y="25"/>
                    <a:pt x="608" y="24"/>
                  </a:cubicBezTo>
                  <a:cubicBezTo>
                    <a:pt x="607" y="23"/>
                    <a:pt x="606" y="22"/>
                    <a:pt x="604" y="22"/>
                  </a:cubicBezTo>
                  <a:cubicBezTo>
                    <a:pt x="601" y="22"/>
                    <a:pt x="598" y="23"/>
                    <a:pt x="595" y="27"/>
                  </a:cubicBezTo>
                  <a:cubicBezTo>
                    <a:pt x="595" y="45"/>
                    <a:pt x="595" y="45"/>
                    <a:pt x="595" y="45"/>
                  </a:cubicBezTo>
                  <a:cubicBezTo>
                    <a:pt x="595" y="47"/>
                    <a:pt x="595" y="48"/>
                    <a:pt x="596" y="49"/>
                  </a:cubicBezTo>
                  <a:cubicBezTo>
                    <a:pt x="596" y="50"/>
                    <a:pt x="597" y="50"/>
                    <a:pt x="597" y="51"/>
                  </a:cubicBezTo>
                  <a:cubicBezTo>
                    <a:pt x="597" y="51"/>
                    <a:pt x="599" y="51"/>
                    <a:pt x="601" y="51"/>
                  </a:cubicBezTo>
                  <a:cubicBezTo>
                    <a:pt x="601" y="52"/>
                    <a:pt x="601" y="52"/>
                    <a:pt x="601" y="52"/>
                  </a:cubicBezTo>
                  <a:cubicBezTo>
                    <a:pt x="585" y="52"/>
                    <a:pt x="585" y="52"/>
                    <a:pt x="585" y="52"/>
                  </a:cubicBezTo>
                  <a:cubicBezTo>
                    <a:pt x="585" y="51"/>
                    <a:pt x="585" y="51"/>
                    <a:pt x="585" y="51"/>
                  </a:cubicBezTo>
                  <a:cubicBezTo>
                    <a:pt x="585" y="51"/>
                    <a:pt x="585" y="51"/>
                    <a:pt x="585" y="51"/>
                  </a:cubicBezTo>
                  <a:cubicBezTo>
                    <a:pt x="587" y="51"/>
                    <a:pt x="588" y="51"/>
                    <a:pt x="589" y="50"/>
                  </a:cubicBezTo>
                  <a:cubicBezTo>
                    <a:pt x="589" y="49"/>
                    <a:pt x="589" y="47"/>
                    <a:pt x="589" y="45"/>
                  </a:cubicBezTo>
                  <a:cubicBezTo>
                    <a:pt x="589" y="32"/>
                    <a:pt x="589" y="32"/>
                    <a:pt x="589" y="32"/>
                  </a:cubicBezTo>
                  <a:cubicBezTo>
                    <a:pt x="589" y="28"/>
                    <a:pt x="589" y="25"/>
                    <a:pt x="589" y="24"/>
                  </a:cubicBezTo>
                  <a:cubicBezTo>
                    <a:pt x="589" y="23"/>
                    <a:pt x="589" y="23"/>
                    <a:pt x="588" y="22"/>
                  </a:cubicBezTo>
                  <a:cubicBezTo>
                    <a:pt x="588" y="22"/>
                    <a:pt x="587" y="22"/>
                    <a:pt x="587" y="22"/>
                  </a:cubicBezTo>
                  <a:cubicBezTo>
                    <a:pt x="586" y="22"/>
                    <a:pt x="585" y="22"/>
                    <a:pt x="584" y="22"/>
                  </a:cubicBezTo>
                  <a:cubicBezTo>
                    <a:pt x="584" y="21"/>
                    <a:pt x="584" y="21"/>
                    <a:pt x="584" y="21"/>
                  </a:cubicBezTo>
                  <a:cubicBezTo>
                    <a:pt x="594" y="17"/>
                    <a:pt x="594" y="17"/>
                    <a:pt x="594" y="17"/>
                  </a:cubicBezTo>
                  <a:cubicBezTo>
                    <a:pt x="595" y="17"/>
                    <a:pt x="595" y="17"/>
                    <a:pt x="595" y="17"/>
                  </a:cubicBezTo>
                  <a:cubicBezTo>
                    <a:pt x="595" y="25"/>
                    <a:pt x="595" y="25"/>
                    <a:pt x="595" y="25"/>
                  </a:cubicBezTo>
                  <a:close/>
                  <a:moveTo>
                    <a:pt x="654" y="40"/>
                  </a:moveTo>
                  <a:cubicBezTo>
                    <a:pt x="653" y="44"/>
                    <a:pt x="651" y="48"/>
                    <a:pt x="649" y="50"/>
                  </a:cubicBezTo>
                  <a:cubicBezTo>
                    <a:pt x="646" y="53"/>
                    <a:pt x="643" y="54"/>
                    <a:pt x="640" y="54"/>
                  </a:cubicBezTo>
                  <a:cubicBezTo>
                    <a:pt x="637" y="54"/>
                    <a:pt x="633" y="52"/>
                    <a:pt x="631" y="49"/>
                  </a:cubicBezTo>
                  <a:cubicBezTo>
                    <a:pt x="628" y="46"/>
                    <a:pt x="627" y="41"/>
                    <a:pt x="627" y="36"/>
                  </a:cubicBezTo>
                  <a:cubicBezTo>
                    <a:pt x="627" y="31"/>
                    <a:pt x="628" y="26"/>
                    <a:pt x="631" y="23"/>
                  </a:cubicBezTo>
                  <a:cubicBezTo>
                    <a:pt x="634" y="19"/>
                    <a:pt x="638" y="17"/>
                    <a:pt x="642" y="17"/>
                  </a:cubicBezTo>
                  <a:cubicBezTo>
                    <a:pt x="645" y="17"/>
                    <a:pt x="648" y="18"/>
                    <a:pt x="650" y="20"/>
                  </a:cubicBezTo>
                  <a:cubicBezTo>
                    <a:pt x="652" y="22"/>
                    <a:pt x="653" y="24"/>
                    <a:pt x="653" y="26"/>
                  </a:cubicBezTo>
                  <a:cubicBezTo>
                    <a:pt x="653" y="27"/>
                    <a:pt x="653" y="27"/>
                    <a:pt x="653" y="28"/>
                  </a:cubicBezTo>
                  <a:cubicBezTo>
                    <a:pt x="652" y="29"/>
                    <a:pt x="651" y="29"/>
                    <a:pt x="650" y="29"/>
                  </a:cubicBezTo>
                  <a:cubicBezTo>
                    <a:pt x="649" y="29"/>
                    <a:pt x="648" y="29"/>
                    <a:pt x="647" y="27"/>
                  </a:cubicBezTo>
                  <a:cubicBezTo>
                    <a:pt x="647" y="27"/>
                    <a:pt x="646" y="26"/>
                    <a:pt x="646" y="25"/>
                  </a:cubicBezTo>
                  <a:cubicBezTo>
                    <a:pt x="646" y="23"/>
                    <a:pt x="645" y="22"/>
                    <a:pt x="645" y="21"/>
                  </a:cubicBezTo>
                  <a:cubicBezTo>
                    <a:pt x="644" y="21"/>
                    <a:pt x="643" y="20"/>
                    <a:pt x="641" y="20"/>
                  </a:cubicBezTo>
                  <a:cubicBezTo>
                    <a:pt x="639" y="20"/>
                    <a:pt x="637" y="21"/>
                    <a:pt x="635" y="23"/>
                  </a:cubicBezTo>
                  <a:cubicBezTo>
                    <a:pt x="633" y="25"/>
                    <a:pt x="633" y="29"/>
                    <a:pt x="633" y="33"/>
                  </a:cubicBezTo>
                  <a:cubicBezTo>
                    <a:pt x="633" y="37"/>
                    <a:pt x="633" y="40"/>
                    <a:pt x="635" y="43"/>
                  </a:cubicBezTo>
                  <a:cubicBezTo>
                    <a:pt x="637" y="47"/>
                    <a:pt x="640" y="48"/>
                    <a:pt x="643" y="48"/>
                  </a:cubicBezTo>
                  <a:cubicBezTo>
                    <a:pt x="645" y="48"/>
                    <a:pt x="647" y="47"/>
                    <a:pt x="649" y="46"/>
                  </a:cubicBezTo>
                  <a:cubicBezTo>
                    <a:pt x="651" y="45"/>
                    <a:pt x="652" y="43"/>
                    <a:pt x="654" y="40"/>
                  </a:cubicBezTo>
                  <a:cubicBezTo>
                    <a:pt x="654" y="40"/>
                    <a:pt x="654" y="40"/>
                    <a:pt x="654" y="40"/>
                  </a:cubicBezTo>
                  <a:close/>
                  <a:moveTo>
                    <a:pt x="668" y="31"/>
                  </a:moveTo>
                  <a:cubicBezTo>
                    <a:pt x="668" y="37"/>
                    <a:pt x="669" y="40"/>
                    <a:pt x="671" y="43"/>
                  </a:cubicBezTo>
                  <a:cubicBezTo>
                    <a:pt x="674" y="46"/>
                    <a:pt x="677" y="48"/>
                    <a:pt x="680" y="48"/>
                  </a:cubicBezTo>
                  <a:cubicBezTo>
                    <a:pt x="682" y="48"/>
                    <a:pt x="684" y="47"/>
                    <a:pt x="685" y="46"/>
                  </a:cubicBezTo>
                  <a:cubicBezTo>
                    <a:pt x="687" y="45"/>
                    <a:pt x="688" y="43"/>
                    <a:pt x="689" y="39"/>
                  </a:cubicBezTo>
                  <a:cubicBezTo>
                    <a:pt x="691" y="40"/>
                    <a:pt x="691" y="40"/>
                    <a:pt x="691" y="40"/>
                  </a:cubicBezTo>
                  <a:cubicBezTo>
                    <a:pt x="690" y="43"/>
                    <a:pt x="689" y="47"/>
                    <a:pt x="686" y="49"/>
                  </a:cubicBezTo>
                  <a:cubicBezTo>
                    <a:pt x="684" y="52"/>
                    <a:pt x="681" y="53"/>
                    <a:pt x="677" y="53"/>
                  </a:cubicBezTo>
                  <a:cubicBezTo>
                    <a:pt x="673" y="53"/>
                    <a:pt x="670" y="52"/>
                    <a:pt x="667" y="49"/>
                  </a:cubicBezTo>
                  <a:cubicBezTo>
                    <a:pt x="664" y="45"/>
                    <a:pt x="663" y="41"/>
                    <a:pt x="663" y="36"/>
                  </a:cubicBezTo>
                  <a:cubicBezTo>
                    <a:pt x="663" y="30"/>
                    <a:pt x="665" y="25"/>
                    <a:pt x="667" y="22"/>
                  </a:cubicBezTo>
                  <a:cubicBezTo>
                    <a:pt x="670" y="19"/>
                    <a:pt x="674" y="17"/>
                    <a:pt x="678" y="17"/>
                  </a:cubicBezTo>
                  <a:cubicBezTo>
                    <a:pt x="682" y="17"/>
                    <a:pt x="685" y="19"/>
                    <a:pt x="687" y="21"/>
                  </a:cubicBezTo>
                  <a:cubicBezTo>
                    <a:pt x="690" y="23"/>
                    <a:pt x="691" y="27"/>
                    <a:pt x="691" y="31"/>
                  </a:cubicBezTo>
                  <a:cubicBezTo>
                    <a:pt x="668" y="31"/>
                    <a:pt x="668" y="31"/>
                    <a:pt x="668" y="31"/>
                  </a:cubicBezTo>
                  <a:close/>
                  <a:moveTo>
                    <a:pt x="668" y="29"/>
                  </a:moveTo>
                  <a:cubicBezTo>
                    <a:pt x="683" y="29"/>
                    <a:pt x="683" y="29"/>
                    <a:pt x="683" y="29"/>
                  </a:cubicBezTo>
                  <a:cubicBezTo>
                    <a:pt x="683" y="27"/>
                    <a:pt x="683" y="26"/>
                    <a:pt x="682" y="25"/>
                  </a:cubicBezTo>
                  <a:cubicBezTo>
                    <a:pt x="682" y="24"/>
                    <a:pt x="681" y="23"/>
                    <a:pt x="679" y="22"/>
                  </a:cubicBezTo>
                  <a:cubicBezTo>
                    <a:pt x="678" y="21"/>
                    <a:pt x="677" y="21"/>
                    <a:pt x="676" y="21"/>
                  </a:cubicBezTo>
                  <a:cubicBezTo>
                    <a:pt x="674" y="21"/>
                    <a:pt x="672" y="21"/>
                    <a:pt x="671" y="23"/>
                  </a:cubicBezTo>
                  <a:cubicBezTo>
                    <a:pt x="669" y="24"/>
                    <a:pt x="668" y="27"/>
                    <a:pt x="668" y="29"/>
                  </a:cubicBezTo>
                  <a:close/>
                  <a:moveTo>
                    <a:pt x="731" y="48"/>
                  </a:moveTo>
                  <a:cubicBezTo>
                    <a:pt x="728" y="51"/>
                    <a:pt x="726" y="52"/>
                    <a:pt x="725" y="53"/>
                  </a:cubicBezTo>
                  <a:cubicBezTo>
                    <a:pt x="724" y="53"/>
                    <a:pt x="722" y="53"/>
                    <a:pt x="721" y="53"/>
                  </a:cubicBezTo>
                  <a:cubicBezTo>
                    <a:pt x="719" y="53"/>
                    <a:pt x="717" y="53"/>
                    <a:pt x="715" y="51"/>
                  </a:cubicBezTo>
                  <a:cubicBezTo>
                    <a:pt x="714" y="49"/>
                    <a:pt x="713" y="47"/>
                    <a:pt x="713" y="45"/>
                  </a:cubicBezTo>
                  <a:cubicBezTo>
                    <a:pt x="713" y="43"/>
                    <a:pt x="714" y="41"/>
                    <a:pt x="715" y="40"/>
                  </a:cubicBezTo>
                  <a:cubicBezTo>
                    <a:pt x="715" y="39"/>
                    <a:pt x="717" y="37"/>
                    <a:pt x="720" y="35"/>
                  </a:cubicBezTo>
                  <a:cubicBezTo>
                    <a:pt x="722" y="34"/>
                    <a:pt x="726" y="32"/>
                    <a:pt x="732" y="30"/>
                  </a:cubicBezTo>
                  <a:cubicBezTo>
                    <a:pt x="732" y="29"/>
                    <a:pt x="732" y="29"/>
                    <a:pt x="732" y="29"/>
                  </a:cubicBezTo>
                  <a:cubicBezTo>
                    <a:pt x="732" y="25"/>
                    <a:pt x="731" y="23"/>
                    <a:pt x="730" y="22"/>
                  </a:cubicBezTo>
                  <a:cubicBezTo>
                    <a:pt x="729" y="21"/>
                    <a:pt x="728" y="20"/>
                    <a:pt x="726" y="20"/>
                  </a:cubicBezTo>
                  <a:cubicBezTo>
                    <a:pt x="724" y="20"/>
                    <a:pt x="723" y="20"/>
                    <a:pt x="722" y="21"/>
                  </a:cubicBezTo>
                  <a:cubicBezTo>
                    <a:pt x="721" y="22"/>
                    <a:pt x="721" y="23"/>
                    <a:pt x="721" y="24"/>
                  </a:cubicBezTo>
                  <a:cubicBezTo>
                    <a:pt x="721" y="26"/>
                    <a:pt x="721" y="26"/>
                    <a:pt x="721" y="26"/>
                  </a:cubicBezTo>
                  <a:cubicBezTo>
                    <a:pt x="721" y="27"/>
                    <a:pt x="721" y="28"/>
                    <a:pt x="720" y="29"/>
                  </a:cubicBezTo>
                  <a:cubicBezTo>
                    <a:pt x="720" y="29"/>
                    <a:pt x="719" y="29"/>
                    <a:pt x="718" y="29"/>
                  </a:cubicBezTo>
                  <a:cubicBezTo>
                    <a:pt x="717" y="29"/>
                    <a:pt x="717" y="29"/>
                    <a:pt x="716" y="29"/>
                  </a:cubicBezTo>
                  <a:cubicBezTo>
                    <a:pt x="716" y="28"/>
                    <a:pt x="715" y="27"/>
                    <a:pt x="715" y="26"/>
                  </a:cubicBezTo>
                  <a:cubicBezTo>
                    <a:pt x="715" y="24"/>
                    <a:pt x="717" y="22"/>
                    <a:pt x="719" y="20"/>
                  </a:cubicBezTo>
                  <a:cubicBezTo>
                    <a:pt x="721" y="18"/>
                    <a:pt x="724" y="17"/>
                    <a:pt x="727" y="17"/>
                  </a:cubicBezTo>
                  <a:cubicBezTo>
                    <a:pt x="730" y="17"/>
                    <a:pt x="733" y="17"/>
                    <a:pt x="735" y="19"/>
                  </a:cubicBezTo>
                  <a:cubicBezTo>
                    <a:pt x="736" y="19"/>
                    <a:pt x="737" y="21"/>
                    <a:pt x="738" y="22"/>
                  </a:cubicBezTo>
                  <a:cubicBezTo>
                    <a:pt x="738" y="23"/>
                    <a:pt x="739" y="25"/>
                    <a:pt x="739" y="29"/>
                  </a:cubicBezTo>
                  <a:cubicBezTo>
                    <a:pt x="739" y="40"/>
                    <a:pt x="739" y="40"/>
                    <a:pt x="739" y="40"/>
                  </a:cubicBezTo>
                  <a:cubicBezTo>
                    <a:pt x="739" y="43"/>
                    <a:pt x="739" y="45"/>
                    <a:pt x="739" y="46"/>
                  </a:cubicBezTo>
                  <a:cubicBezTo>
                    <a:pt x="739" y="47"/>
                    <a:pt x="739" y="47"/>
                    <a:pt x="739" y="48"/>
                  </a:cubicBezTo>
                  <a:cubicBezTo>
                    <a:pt x="739" y="48"/>
                    <a:pt x="739" y="48"/>
                    <a:pt x="740" y="48"/>
                  </a:cubicBezTo>
                  <a:cubicBezTo>
                    <a:pt x="740" y="48"/>
                    <a:pt x="741" y="48"/>
                    <a:pt x="741" y="48"/>
                  </a:cubicBezTo>
                  <a:cubicBezTo>
                    <a:pt x="741" y="47"/>
                    <a:pt x="743" y="47"/>
                    <a:pt x="744" y="45"/>
                  </a:cubicBezTo>
                  <a:cubicBezTo>
                    <a:pt x="744" y="47"/>
                    <a:pt x="744" y="47"/>
                    <a:pt x="744" y="47"/>
                  </a:cubicBezTo>
                  <a:cubicBezTo>
                    <a:pt x="741" y="51"/>
                    <a:pt x="739" y="53"/>
                    <a:pt x="736" y="53"/>
                  </a:cubicBezTo>
                  <a:cubicBezTo>
                    <a:pt x="735" y="53"/>
                    <a:pt x="734" y="52"/>
                    <a:pt x="733" y="51"/>
                  </a:cubicBezTo>
                  <a:cubicBezTo>
                    <a:pt x="732" y="51"/>
                    <a:pt x="731" y="50"/>
                    <a:pt x="731" y="48"/>
                  </a:cubicBezTo>
                  <a:close/>
                  <a:moveTo>
                    <a:pt x="731" y="45"/>
                  </a:moveTo>
                  <a:cubicBezTo>
                    <a:pt x="731" y="33"/>
                    <a:pt x="731" y="33"/>
                    <a:pt x="731" y="33"/>
                  </a:cubicBezTo>
                  <a:cubicBezTo>
                    <a:pt x="728" y="34"/>
                    <a:pt x="725" y="35"/>
                    <a:pt x="725" y="36"/>
                  </a:cubicBezTo>
                  <a:cubicBezTo>
                    <a:pt x="723" y="37"/>
                    <a:pt x="721" y="38"/>
                    <a:pt x="721" y="39"/>
                  </a:cubicBezTo>
                  <a:cubicBezTo>
                    <a:pt x="720" y="41"/>
                    <a:pt x="719" y="42"/>
                    <a:pt x="719" y="43"/>
                  </a:cubicBezTo>
                  <a:cubicBezTo>
                    <a:pt x="719" y="45"/>
                    <a:pt x="720" y="47"/>
                    <a:pt x="721" y="48"/>
                  </a:cubicBezTo>
                  <a:cubicBezTo>
                    <a:pt x="722" y="49"/>
                    <a:pt x="723" y="49"/>
                    <a:pt x="725" y="49"/>
                  </a:cubicBezTo>
                  <a:cubicBezTo>
                    <a:pt x="726" y="49"/>
                    <a:pt x="729" y="48"/>
                    <a:pt x="731" y="45"/>
                  </a:cubicBezTo>
                  <a:close/>
                  <a:moveTo>
                    <a:pt x="759" y="25"/>
                  </a:moveTo>
                  <a:cubicBezTo>
                    <a:pt x="763" y="20"/>
                    <a:pt x="766" y="18"/>
                    <a:pt x="769" y="18"/>
                  </a:cubicBezTo>
                  <a:cubicBezTo>
                    <a:pt x="771" y="18"/>
                    <a:pt x="773" y="18"/>
                    <a:pt x="774" y="19"/>
                  </a:cubicBezTo>
                  <a:cubicBezTo>
                    <a:pt x="775" y="20"/>
                    <a:pt x="777" y="21"/>
                    <a:pt x="777" y="23"/>
                  </a:cubicBezTo>
                  <a:cubicBezTo>
                    <a:pt x="778" y="25"/>
                    <a:pt x="778" y="27"/>
                    <a:pt x="778" y="30"/>
                  </a:cubicBezTo>
                  <a:cubicBezTo>
                    <a:pt x="778" y="45"/>
                    <a:pt x="778" y="45"/>
                    <a:pt x="778" y="45"/>
                  </a:cubicBezTo>
                  <a:cubicBezTo>
                    <a:pt x="778" y="47"/>
                    <a:pt x="778" y="48"/>
                    <a:pt x="779" y="49"/>
                  </a:cubicBezTo>
                  <a:cubicBezTo>
                    <a:pt x="779" y="50"/>
                    <a:pt x="779" y="50"/>
                    <a:pt x="780" y="51"/>
                  </a:cubicBezTo>
                  <a:cubicBezTo>
                    <a:pt x="780" y="51"/>
                    <a:pt x="781" y="51"/>
                    <a:pt x="783" y="51"/>
                  </a:cubicBezTo>
                  <a:cubicBezTo>
                    <a:pt x="783" y="52"/>
                    <a:pt x="783" y="52"/>
                    <a:pt x="783" y="52"/>
                  </a:cubicBezTo>
                  <a:cubicBezTo>
                    <a:pt x="767" y="52"/>
                    <a:pt x="767" y="52"/>
                    <a:pt x="767" y="52"/>
                  </a:cubicBezTo>
                  <a:cubicBezTo>
                    <a:pt x="767" y="51"/>
                    <a:pt x="767" y="51"/>
                    <a:pt x="767" y="51"/>
                  </a:cubicBezTo>
                  <a:cubicBezTo>
                    <a:pt x="768" y="51"/>
                    <a:pt x="768" y="51"/>
                    <a:pt x="768" y="51"/>
                  </a:cubicBezTo>
                  <a:cubicBezTo>
                    <a:pt x="769" y="51"/>
                    <a:pt x="770" y="51"/>
                    <a:pt x="771" y="50"/>
                  </a:cubicBezTo>
                  <a:cubicBezTo>
                    <a:pt x="772" y="50"/>
                    <a:pt x="772" y="49"/>
                    <a:pt x="772" y="48"/>
                  </a:cubicBezTo>
                  <a:cubicBezTo>
                    <a:pt x="772" y="48"/>
                    <a:pt x="772" y="47"/>
                    <a:pt x="772" y="45"/>
                  </a:cubicBezTo>
                  <a:cubicBezTo>
                    <a:pt x="772" y="31"/>
                    <a:pt x="772" y="31"/>
                    <a:pt x="772" y="31"/>
                  </a:cubicBezTo>
                  <a:cubicBezTo>
                    <a:pt x="772" y="27"/>
                    <a:pt x="772" y="25"/>
                    <a:pt x="771" y="24"/>
                  </a:cubicBezTo>
                  <a:cubicBezTo>
                    <a:pt x="770" y="23"/>
                    <a:pt x="769" y="22"/>
                    <a:pt x="767" y="22"/>
                  </a:cubicBezTo>
                  <a:cubicBezTo>
                    <a:pt x="764" y="22"/>
                    <a:pt x="761" y="23"/>
                    <a:pt x="759" y="27"/>
                  </a:cubicBezTo>
                  <a:cubicBezTo>
                    <a:pt x="759" y="45"/>
                    <a:pt x="759" y="45"/>
                    <a:pt x="759" y="45"/>
                  </a:cubicBezTo>
                  <a:cubicBezTo>
                    <a:pt x="759" y="47"/>
                    <a:pt x="759" y="48"/>
                    <a:pt x="759" y="49"/>
                  </a:cubicBezTo>
                  <a:cubicBezTo>
                    <a:pt x="759" y="50"/>
                    <a:pt x="760" y="50"/>
                    <a:pt x="760" y="51"/>
                  </a:cubicBezTo>
                  <a:cubicBezTo>
                    <a:pt x="761" y="51"/>
                    <a:pt x="762" y="51"/>
                    <a:pt x="764" y="51"/>
                  </a:cubicBezTo>
                  <a:cubicBezTo>
                    <a:pt x="764" y="52"/>
                    <a:pt x="764" y="52"/>
                    <a:pt x="764" y="52"/>
                  </a:cubicBezTo>
                  <a:cubicBezTo>
                    <a:pt x="748" y="52"/>
                    <a:pt x="748" y="52"/>
                    <a:pt x="748" y="52"/>
                  </a:cubicBezTo>
                  <a:cubicBezTo>
                    <a:pt x="748" y="51"/>
                    <a:pt x="748" y="51"/>
                    <a:pt x="748" y="51"/>
                  </a:cubicBezTo>
                  <a:cubicBezTo>
                    <a:pt x="749" y="51"/>
                    <a:pt x="749" y="51"/>
                    <a:pt x="749" y="51"/>
                  </a:cubicBezTo>
                  <a:cubicBezTo>
                    <a:pt x="750" y="51"/>
                    <a:pt x="751" y="51"/>
                    <a:pt x="752" y="50"/>
                  </a:cubicBezTo>
                  <a:cubicBezTo>
                    <a:pt x="752" y="49"/>
                    <a:pt x="753" y="47"/>
                    <a:pt x="753" y="45"/>
                  </a:cubicBezTo>
                  <a:cubicBezTo>
                    <a:pt x="753" y="32"/>
                    <a:pt x="753" y="32"/>
                    <a:pt x="753" y="32"/>
                  </a:cubicBezTo>
                  <a:cubicBezTo>
                    <a:pt x="753" y="28"/>
                    <a:pt x="753" y="25"/>
                    <a:pt x="752" y="24"/>
                  </a:cubicBezTo>
                  <a:cubicBezTo>
                    <a:pt x="752" y="23"/>
                    <a:pt x="752" y="23"/>
                    <a:pt x="751" y="22"/>
                  </a:cubicBezTo>
                  <a:cubicBezTo>
                    <a:pt x="751" y="22"/>
                    <a:pt x="751" y="22"/>
                    <a:pt x="750" y="22"/>
                  </a:cubicBezTo>
                  <a:cubicBezTo>
                    <a:pt x="749" y="22"/>
                    <a:pt x="748" y="22"/>
                    <a:pt x="747" y="22"/>
                  </a:cubicBezTo>
                  <a:cubicBezTo>
                    <a:pt x="747" y="21"/>
                    <a:pt x="747" y="21"/>
                    <a:pt x="747" y="21"/>
                  </a:cubicBezTo>
                  <a:cubicBezTo>
                    <a:pt x="757" y="17"/>
                    <a:pt x="757" y="17"/>
                    <a:pt x="757" y="17"/>
                  </a:cubicBezTo>
                  <a:cubicBezTo>
                    <a:pt x="759" y="17"/>
                    <a:pt x="759" y="17"/>
                    <a:pt x="759" y="17"/>
                  </a:cubicBezTo>
                  <a:cubicBezTo>
                    <a:pt x="759" y="25"/>
                    <a:pt x="759" y="25"/>
                    <a:pt x="759" y="25"/>
                  </a:cubicBezTo>
                  <a:close/>
                  <a:moveTo>
                    <a:pt x="812" y="49"/>
                  </a:moveTo>
                  <a:cubicBezTo>
                    <a:pt x="811" y="51"/>
                    <a:pt x="809" y="52"/>
                    <a:pt x="807" y="53"/>
                  </a:cubicBezTo>
                  <a:cubicBezTo>
                    <a:pt x="806" y="53"/>
                    <a:pt x="804" y="54"/>
                    <a:pt x="803" y="54"/>
                  </a:cubicBezTo>
                  <a:cubicBezTo>
                    <a:pt x="799" y="54"/>
                    <a:pt x="796" y="52"/>
                    <a:pt x="793" y="49"/>
                  </a:cubicBezTo>
                  <a:cubicBezTo>
                    <a:pt x="791" y="46"/>
                    <a:pt x="789" y="42"/>
                    <a:pt x="789" y="37"/>
                  </a:cubicBezTo>
                  <a:cubicBezTo>
                    <a:pt x="789" y="32"/>
                    <a:pt x="791" y="28"/>
                    <a:pt x="794" y="24"/>
                  </a:cubicBezTo>
                  <a:cubicBezTo>
                    <a:pt x="797" y="20"/>
                    <a:pt x="801" y="18"/>
                    <a:pt x="805" y="18"/>
                  </a:cubicBezTo>
                  <a:cubicBezTo>
                    <a:pt x="808" y="18"/>
                    <a:pt x="810" y="19"/>
                    <a:pt x="812" y="21"/>
                  </a:cubicBezTo>
                  <a:cubicBezTo>
                    <a:pt x="812" y="14"/>
                    <a:pt x="812" y="14"/>
                    <a:pt x="812" y="14"/>
                  </a:cubicBezTo>
                  <a:cubicBezTo>
                    <a:pt x="812" y="10"/>
                    <a:pt x="812" y="8"/>
                    <a:pt x="812" y="7"/>
                  </a:cubicBezTo>
                  <a:cubicBezTo>
                    <a:pt x="812" y="6"/>
                    <a:pt x="811" y="5"/>
                    <a:pt x="811" y="5"/>
                  </a:cubicBezTo>
                  <a:cubicBezTo>
                    <a:pt x="811" y="5"/>
                    <a:pt x="810" y="5"/>
                    <a:pt x="809" y="5"/>
                  </a:cubicBezTo>
                  <a:cubicBezTo>
                    <a:pt x="809" y="5"/>
                    <a:pt x="808" y="5"/>
                    <a:pt x="807" y="5"/>
                  </a:cubicBezTo>
                  <a:cubicBezTo>
                    <a:pt x="807" y="4"/>
                    <a:pt x="807" y="4"/>
                    <a:pt x="807" y="4"/>
                  </a:cubicBezTo>
                  <a:cubicBezTo>
                    <a:pt x="816" y="0"/>
                    <a:pt x="816" y="0"/>
                    <a:pt x="816" y="0"/>
                  </a:cubicBezTo>
                  <a:cubicBezTo>
                    <a:pt x="818" y="0"/>
                    <a:pt x="818" y="0"/>
                    <a:pt x="818" y="0"/>
                  </a:cubicBezTo>
                  <a:cubicBezTo>
                    <a:pt x="818" y="39"/>
                    <a:pt x="818" y="39"/>
                    <a:pt x="818" y="39"/>
                  </a:cubicBezTo>
                  <a:cubicBezTo>
                    <a:pt x="818" y="43"/>
                    <a:pt x="818" y="45"/>
                    <a:pt x="818" y="46"/>
                  </a:cubicBezTo>
                  <a:cubicBezTo>
                    <a:pt x="818" y="47"/>
                    <a:pt x="819" y="48"/>
                    <a:pt x="819" y="48"/>
                  </a:cubicBezTo>
                  <a:cubicBezTo>
                    <a:pt x="819" y="49"/>
                    <a:pt x="820" y="49"/>
                    <a:pt x="820" y="49"/>
                  </a:cubicBezTo>
                  <a:cubicBezTo>
                    <a:pt x="821" y="49"/>
                    <a:pt x="822" y="48"/>
                    <a:pt x="823" y="48"/>
                  </a:cubicBezTo>
                  <a:cubicBezTo>
                    <a:pt x="823" y="49"/>
                    <a:pt x="823" y="49"/>
                    <a:pt x="823" y="49"/>
                  </a:cubicBezTo>
                  <a:cubicBezTo>
                    <a:pt x="813" y="53"/>
                    <a:pt x="813" y="53"/>
                    <a:pt x="813" y="53"/>
                  </a:cubicBezTo>
                  <a:cubicBezTo>
                    <a:pt x="812" y="53"/>
                    <a:pt x="812" y="53"/>
                    <a:pt x="812" y="53"/>
                  </a:cubicBezTo>
                  <a:cubicBezTo>
                    <a:pt x="812" y="49"/>
                    <a:pt x="812" y="49"/>
                    <a:pt x="812" y="49"/>
                  </a:cubicBezTo>
                  <a:close/>
                  <a:moveTo>
                    <a:pt x="812" y="46"/>
                  </a:moveTo>
                  <a:cubicBezTo>
                    <a:pt x="812" y="29"/>
                    <a:pt x="812" y="29"/>
                    <a:pt x="812" y="29"/>
                  </a:cubicBezTo>
                  <a:cubicBezTo>
                    <a:pt x="812" y="27"/>
                    <a:pt x="812" y="25"/>
                    <a:pt x="811" y="24"/>
                  </a:cubicBezTo>
                  <a:cubicBezTo>
                    <a:pt x="810" y="23"/>
                    <a:pt x="809" y="22"/>
                    <a:pt x="808" y="21"/>
                  </a:cubicBezTo>
                  <a:cubicBezTo>
                    <a:pt x="807" y="20"/>
                    <a:pt x="806" y="20"/>
                    <a:pt x="805" y="20"/>
                  </a:cubicBezTo>
                  <a:cubicBezTo>
                    <a:pt x="803" y="20"/>
                    <a:pt x="801" y="21"/>
                    <a:pt x="799" y="23"/>
                  </a:cubicBezTo>
                  <a:cubicBezTo>
                    <a:pt x="797" y="25"/>
                    <a:pt x="796" y="29"/>
                    <a:pt x="796" y="34"/>
                  </a:cubicBezTo>
                  <a:cubicBezTo>
                    <a:pt x="796" y="39"/>
                    <a:pt x="797" y="43"/>
                    <a:pt x="799" y="45"/>
                  </a:cubicBezTo>
                  <a:cubicBezTo>
                    <a:pt x="801" y="48"/>
                    <a:pt x="803" y="49"/>
                    <a:pt x="806" y="49"/>
                  </a:cubicBezTo>
                  <a:cubicBezTo>
                    <a:pt x="808" y="50"/>
                    <a:pt x="810" y="49"/>
                    <a:pt x="812" y="46"/>
                  </a:cubicBezTo>
                  <a:close/>
                  <a:moveTo>
                    <a:pt x="883" y="3"/>
                  </a:moveTo>
                  <a:cubicBezTo>
                    <a:pt x="883" y="14"/>
                    <a:pt x="883" y="14"/>
                    <a:pt x="883" y="14"/>
                  </a:cubicBezTo>
                  <a:cubicBezTo>
                    <a:pt x="882" y="14"/>
                    <a:pt x="882" y="14"/>
                    <a:pt x="882" y="14"/>
                  </a:cubicBezTo>
                  <a:cubicBezTo>
                    <a:pt x="882" y="12"/>
                    <a:pt x="881" y="11"/>
                    <a:pt x="881" y="10"/>
                  </a:cubicBezTo>
                  <a:cubicBezTo>
                    <a:pt x="880" y="8"/>
                    <a:pt x="879" y="7"/>
                    <a:pt x="878" y="7"/>
                  </a:cubicBezTo>
                  <a:cubicBezTo>
                    <a:pt x="877" y="6"/>
                    <a:pt x="875" y="5"/>
                    <a:pt x="873" y="5"/>
                  </a:cubicBezTo>
                  <a:cubicBezTo>
                    <a:pt x="867" y="5"/>
                    <a:pt x="867" y="5"/>
                    <a:pt x="867" y="5"/>
                  </a:cubicBezTo>
                  <a:cubicBezTo>
                    <a:pt x="867" y="44"/>
                    <a:pt x="867" y="44"/>
                    <a:pt x="867" y="44"/>
                  </a:cubicBezTo>
                  <a:cubicBezTo>
                    <a:pt x="867" y="47"/>
                    <a:pt x="867" y="49"/>
                    <a:pt x="867" y="49"/>
                  </a:cubicBezTo>
                  <a:cubicBezTo>
                    <a:pt x="868" y="51"/>
                    <a:pt x="870" y="51"/>
                    <a:pt x="871" y="51"/>
                  </a:cubicBezTo>
                  <a:cubicBezTo>
                    <a:pt x="873" y="51"/>
                    <a:pt x="873" y="51"/>
                    <a:pt x="873" y="51"/>
                  </a:cubicBezTo>
                  <a:cubicBezTo>
                    <a:pt x="873" y="52"/>
                    <a:pt x="873" y="52"/>
                    <a:pt x="873" y="52"/>
                  </a:cubicBezTo>
                  <a:cubicBezTo>
                    <a:pt x="853" y="52"/>
                    <a:pt x="853" y="52"/>
                    <a:pt x="853" y="52"/>
                  </a:cubicBezTo>
                  <a:cubicBezTo>
                    <a:pt x="853" y="51"/>
                    <a:pt x="853" y="51"/>
                    <a:pt x="853" y="51"/>
                  </a:cubicBezTo>
                  <a:cubicBezTo>
                    <a:pt x="854" y="51"/>
                    <a:pt x="854" y="51"/>
                    <a:pt x="854" y="51"/>
                  </a:cubicBezTo>
                  <a:cubicBezTo>
                    <a:pt x="856" y="51"/>
                    <a:pt x="858" y="50"/>
                    <a:pt x="859" y="49"/>
                  </a:cubicBezTo>
                  <a:cubicBezTo>
                    <a:pt x="859" y="48"/>
                    <a:pt x="859" y="47"/>
                    <a:pt x="859" y="43"/>
                  </a:cubicBezTo>
                  <a:cubicBezTo>
                    <a:pt x="859" y="5"/>
                    <a:pt x="859" y="5"/>
                    <a:pt x="859" y="5"/>
                  </a:cubicBezTo>
                  <a:cubicBezTo>
                    <a:pt x="853" y="5"/>
                    <a:pt x="853" y="5"/>
                    <a:pt x="853" y="5"/>
                  </a:cubicBezTo>
                  <a:cubicBezTo>
                    <a:pt x="851" y="5"/>
                    <a:pt x="849" y="5"/>
                    <a:pt x="849" y="6"/>
                  </a:cubicBezTo>
                  <a:cubicBezTo>
                    <a:pt x="847" y="6"/>
                    <a:pt x="846" y="7"/>
                    <a:pt x="845" y="9"/>
                  </a:cubicBezTo>
                  <a:cubicBezTo>
                    <a:pt x="845" y="10"/>
                    <a:pt x="844" y="12"/>
                    <a:pt x="844" y="14"/>
                  </a:cubicBezTo>
                  <a:cubicBezTo>
                    <a:pt x="843" y="14"/>
                    <a:pt x="843" y="14"/>
                    <a:pt x="843" y="14"/>
                  </a:cubicBezTo>
                  <a:cubicBezTo>
                    <a:pt x="843" y="3"/>
                    <a:pt x="843" y="3"/>
                    <a:pt x="843" y="3"/>
                  </a:cubicBezTo>
                  <a:cubicBezTo>
                    <a:pt x="883" y="3"/>
                    <a:pt x="883" y="3"/>
                    <a:pt x="883" y="3"/>
                  </a:cubicBezTo>
                  <a:close/>
                  <a:moveTo>
                    <a:pt x="891" y="31"/>
                  </a:moveTo>
                  <a:cubicBezTo>
                    <a:pt x="891" y="37"/>
                    <a:pt x="893" y="40"/>
                    <a:pt x="895" y="43"/>
                  </a:cubicBezTo>
                  <a:cubicBezTo>
                    <a:pt x="897" y="46"/>
                    <a:pt x="900" y="48"/>
                    <a:pt x="903" y="48"/>
                  </a:cubicBezTo>
                  <a:cubicBezTo>
                    <a:pt x="905" y="48"/>
                    <a:pt x="907" y="47"/>
                    <a:pt x="909" y="46"/>
                  </a:cubicBezTo>
                  <a:cubicBezTo>
                    <a:pt x="911" y="45"/>
                    <a:pt x="912" y="43"/>
                    <a:pt x="913" y="39"/>
                  </a:cubicBezTo>
                  <a:cubicBezTo>
                    <a:pt x="914" y="40"/>
                    <a:pt x="914" y="40"/>
                    <a:pt x="914" y="40"/>
                  </a:cubicBezTo>
                  <a:cubicBezTo>
                    <a:pt x="914" y="43"/>
                    <a:pt x="912" y="47"/>
                    <a:pt x="910" y="49"/>
                  </a:cubicBezTo>
                  <a:cubicBezTo>
                    <a:pt x="907" y="52"/>
                    <a:pt x="904" y="53"/>
                    <a:pt x="901" y="53"/>
                  </a:cubicBezTo>
                  <a:cubicBezTo>
                    <a:pt x="897" y="53"/>
                    <a:pt x="893" y="52"/>
                    <a:pt x="891" y="49"/>
                  </a:cubicBezTo>
                  <a:cubicBezTo>
                    <a:pt x="888" y="45"/>
                    <a:pt x="887" y="41"/>
                    <a:pt x="887" y="36"/>
                  </a:cubicBezTo>
                  <a:cubicBezTo>
                    <a:pt x="887" y="30"/>
                    <a:pt x="888" y="25"/>
                    <a:pt x="891" y="22"/>
                  </a:cubicBezTo>
                  <a:cubicBezTo>
                    <a:pt x="894" y="19"/>
                    <a:pt x="897" y="17"/>
                    <a:pt x="902" y="17"/>
                  </a:cubicBezTo>
                  <a:cubicBezTo>
                    <a:pt x="905" y="17"/>
                    <a:pt x="909" y="19"/>
                    <a:pt x="911" y="21"/>
                  </a:cubicBezTo>
                  <a:cubicBezTo>
                    <a:pt x="913" y="23"/>
                    <a:pt x="915" y="27"/>
                    <a:pt x="915" y="31"/>
                  </a:cubicBezTo>
                  <a:cubicBezTo>
                    <a:pt x="891" y="31"/>
                    <a:pt x="891" y="31"/>
                    <a:pt x="891" y="31"/>
                  </a:cubicBezTo>
                  <a:close/>
                  <a:moveTo>
                    <a:pt x="891" y="29"/>
                  </a:moveTo>
                  <a:cubicBezTo>
                    <a:pt x="907" y="29"/>
                    <a:pt x="907" y="29"/>
                    <a:pt x="907" y="29"/>
                  </a:cubicBezTo>
                  <a:cubicBezTo>
                    <a:pt x="907" y="27"/>
                    <a:pt x="906" y="26"/>
                    <a:pt x="906" y="25"/>
                  </a:cubicBezTo>
                  <a:cubicBezTo>
                    <a:pt x="905" y="24"/>
                    <a:pt x="904" y="23"/>
                    <a:pt x="903" y="22"/>
                  </a:cubicBezTo>
                  <a:cubicBezTo>
                    <a:pt x="902" y="21"/>
                    <a:pt x="901" y="21"/>
                    <a:pt x="899" y="21"/>
                  </a:cubicBezTo>
                  <a:cubicBezTo>
                    <a:pt x="897" y="21"/>
                    <a:pt x="896" y="21"/>
                    <a:pt x="894" y="23"/>
                  </a:cubicBezTo>
                  <a:cubicBezTo>
                    <a:pt x="893" y="24"/>
                    <a:pt x="892" y="27"/>
                    <a:pt x="891"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 name="Freeform 35"/>
            <p:cNvSpPr>
              <a:spLocks noEditPoints="1"/>
            </p:cNvSpPr>
            <p:nvPr userDrawn="1"/>
          </p:nvSpPr>
          <p:spPr bwMode="auto">
            <a:xfrm>
              <a:off x="10679194" y="4943758"/>
              <a:ext cx="873127" cy="103187"/>
            </a:xfrm>
            <a:custGeom>
              <a:avLst/>
              <a:gdLst>
                <a:gd name="T0" fmla="*/ 23 w 586"/>
                <a:gd name="T1" fmla="*/ 21 h 69"/>
                <a:gd name="T2" fmla="*/ 8 w 586"/>
                <a:gd name="T3" fmla="*/ 24 h 69"/>
                <a:gd name="T4" fmla="*/ 45 w 586"/>
                <a:gd name="T5" fmla="*/ 26 h 69"/>
                <a:gd name="T6" fmla="*/ 66 w 586"/>
                <a:gd name="T7" fmla="*/ 52 h 69"/>
                <a:gd name="T8" fmla="*/ 58 w 586"/>
                <a:gd name="T9" fmla="*/ 46 h 69"/>
                <a:gd name="T10" fmla="*/ 46 w 586"/>
                <a:gd name="T11" fmla="*/ 50 h 69"/>
                <a:gd name="T12" fmla="*/ 40 w 586"/>
                <a:gd name="T13" fmla="*/ 46 h 69"/>
                <a:gd name="T14" fmla="*/ 45 w 586"/>
                <a:gd name="T15" fmla="*/ 1 h 69"/>
                <a:gd name="T16" fmla="*/ 106 w 586"/>
                <a:gd name="T17" fmla="*/ 52 h 69"/>
                <a:gd name="T18" fmla="*/ 98 w 586"/>
                <a:gd name="T19" fmla="*/ 46 h 69"/>
                <a:gd name="T20" fmla="*/ 90 w 586"/>
                <a:gd name="T21" fmla="*/ 52 h 69"/>
                <a:gd name="T22" fmla="*/ 78 w 586"/>
                <a:gd name="T23" fmla="*/ 25 h 69"/>
                <a:gd name="T24" fmla="*/ 132 w 586"/>
                <a:gd name="T25" fmla="*/ 19 h 69"/>
                <a:gd name="T26" fmla="*/ 118 w 586"/>
                <a:gd name="T27" fmla="*/ 28 h 69"/>
                <a:gd name="T28" fmla="*/ 133 w 586"/>
                <a:gd name="T29" fmla="*/ 52 h 69"/>
                <a:gd name="T30" fmla="*/ 169 w 586"/>
                <a:gd name="T31" fmla="*/ 52 h 69"/>
                <a:gd name="T32" fmla="*/ 161 w 586"/>
                <a:gd name="T33" fmla="*/ 15 h 69"/>
                <a:gd name="T34" fmla="*/ 167 w 586"/>
                <a:gd name="T35" fmla="*/ 1 h 69"/>
                <a:gd name="T36" fmla="*/ 181 w 586"/>
                <a:gd name="T37" fmla="*/ 38 h 69"/>
                <a:gd name="T38" fmla="*/ 189 w 586"/>
                <a:gd name="T39" fmla="*/ 47 h 69"/>
                <a:gd name="T40" fmla="*/ 222 w 586"/>
                <a:gd name="T41" fmla="*/ 31 h 69"/>
                <a:gd name="T42" fmla="*/ 252 w 586"/>
                <a:gd name="T43" fmla="*/ 24 h 69"/>
                <a:gd name="T44" fmla="*/ 228 w 586"/>
                <a:gd name="T45" fmla="*/ 44 h 69"/>
                <a:gd name="T46" fmla="*/ 249 w 586"/>
                <a:gd name="T47" fmla="*/ 64 h 69"/>
                <a:gd name="T48" fmla="*/ 223 w 586"/>
                <a:gd name="T49" fmla="*/ 48 h 69"/>
                <a:gd name="T50" fmla="*/ 240 w 586"/>
                <a:gd name="T51" fmla="*/ 39 h 69"/>
                <a:gd name="T52" fmla="*/ 238 w 586"/>
                <a:gd name="T53" fmla="*/ 66 h 69"/>
                <a:gd name="T54" fmla="*/ 274 w 586"/>
                <a:gd name="T55" fmla="*/ 21 h 69"/>
                <a:gd name="T56" fmla="*/ 286 w 586"/>
                <a:gd name="T57" fmla="*/ 21 h 69"/>
                <a:gd name="T58" fmla="*/ 290 w 586"/>
                <a:gd name="T59" fmla="*/ 25 h 69"/>
                <a:gd name="T60" fmla="*/ 267 w 586"/>
                <a:gd name="T61" fmla="*/ 62 h 69"/>
                <a:gd name="T62" fmla="*/ 258 w 586"/>
                <a:gd name="T63" fmla="*/ 20 h 69"/>
                <a:gd name="T64" fmla="*/ 319 w 586"/>
                <a:gd name="T65" fmla="*/ 49 h 69"/>
                <a:gd name="T66" fmla="*/ 322 w 586"/>
                <a:gd name="T67" fmla="*/ 34 h 69"/>
                <a:gd name="T68" fmla="*/ 368 w 586"/>
                <a:gd name="T69" fmla="*/ 45 h 69"/>
                <a:gd name="T70" fmla="*/ 360 w 586"/>
                <a:gd name="T71" fmla="*/ 52 h 69"/>
                <a:gd name="T72" fmla="*/ 364 w 586"/>
                <a:gd name="T73" fmla="*/ 8 h 69"/>
                <a:gd name="T74" fmla="*/ 378 w 586"/>
                <a:gd name="T75" fmla="*/ 6 h 69"/>
                <a:gd name="T76" fmla="*/ 377 w 586"/>
                <a:gd name="T77" fmla="*/ 22 h 69"/>
                <a:gd name="T78" fmla="*/ 408 w 586"/>
                <a:gd name="T79" fmla="*/ 16 h 69"/>
                <a:gd name="T80" fmla="*/ 433 w 586"/>
                <a:gd name="T81" fmla="*/ 52 h 69"/>
                <a:gd name="T82" fmla="*/ 435 w 586"/>
                <a:gd name="T83" fmla="*/ 6 h 69"/>
                <a:gd name="T84" fmla="*/ 476 w 586"/>
                <a:gd name="T85" fmla="*/ 20 h 69"/>
                <a:gd name="T86" fmla="*/ 468 w 586"/>
                <a:gd name="T87" fmla="*/ 54 h 69"/>
                <a:gd name="T88" fmla="*/ 472 w 586"/>
                <a:gd name="T89" fmla="*/ 24 h 69"/>
                <a:gd name="T90" fmla="*/ 466 w 586"/>
                <a:gd name="T91" fmla="*/ 54 h 69"/>
                <a:gd name="T92" fmla="*/ 454 w 586"/>
                <a:gd name="T93" fmla="*/ 6 h 69"/>
                <a:gd name="T94" fmla="*/ 502 w 586"/>
                <a:gd name="T95" fmla="*/ 5 h 69"/>
                <a:gd name="T96" fmla="*/ 502 w 586"/>
                <a:gd name="T97" fmla="*/ 46 h 69"/>
                <a:gd name="T98" fmla="*/ 495 w 586"/>
                <a:gd name="T99" fmla="*/ 50 h 69"/>
                <a:gd name="T100" fmla="*/ 500 w 586"/>
                <a:gd name="T101" fmla="*/ 19 h 69"/>
                <a:gd name="T102" fmla="*/ 544 w 586"/>
                <a:gd name="T103" fmla="*/ 50 h 69"/>
                <a:gd name="T104" fmla="*/ 538 w 586"/>
                <a:gd name="T105" fmla="*/ 49 h 69"/>
                <a:gd name="T106" fmla="*/ 526 w 586"/>
                <a:gd name="T107" fmla="*/ 52 h 69"/>
                <a:gd name="T108" fmla="*/ 518 w 586"/>
                <a:gd name="T109" fmla="*/ 33 h 69"/>
                <a:gd name="T110" fmla="*/ 524 w 586"/>
                <a:gd name="T111" fmla="*/ 26 h 69"/>
                <a:gd name="T112" fmla="*/ 574 w 586"/>
                <a:gd name="T113" fmla="*/ 31 h 69"/>
                <a:gd name="T114" fmla="*/ 560 w 586"/>
                <a:gd name="T115" fmla="*/ 30 h 69"/>
                <a:gd name="T116" fmla="*/ 580 w 586"/>
                <a:gd name="T117" fmla="*/ 41 h 69"/>
                <a:gd name="T118" fmla="*/ 575 w 586"/>
                <a:gd name="T119" fmla="*/ 52 h 69"/>
                <a:gd name="T120" fmla="*/ 566 w 586"/>
                <a:gd name="T121" fmla="*/ 5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6" h="69">
                  <a:moveTo>
                    <a:pt x="27" y="41"/>
                  </a:moveTo>
                  <a:cubicBezTo>
                    <a:pt x="26" y="45"/>
                    <a:pt x="24" y="49"/>
                    <a:pt x="22" y="51"/>
                  </a:cubicBezTo>
                  <a:cubicBezTo>
                    <a:pt x="19" y="54"/>
                    <a:pt x="16" y="55"/>
                    <a:pt x="13" y="55"/>
                  </a:cubicBezTo>
                  <a:cubicBezTo>
                    <a:pt x="10" y="55"/>
                    <a:pt x="6" y="53"/>
                    <a:pt x="4" y="50"/>
                  </a:cubicBezTo>
                  <a:cubicBezTo>
                    <a:pt x="1" y="47"/>
                    <a:pt x="0" y="42"/>
                    <a:pt x="0" y="37"/>
                  </a:cubicBezTo>
                  <a:cubicBezTo>
                    <a:pt x="0" y="32"/>
                    <a:pt x="1" y="27"/>
                    <a:pt x="4" y="24"/>
                  </a:cubicBezTo>
                  <a:cubicBezTo>
                    <a:pt x="7" y="20"/>
                    <a:pt x="11" y="18"/>
                    <a:pt x="15" y="18"/>
                  </a:cubicBezTo>
                  <a:cubicBezTo>
                    <a:pt x="18" y="18"/>
                    <a:pt x="21" y="19"/>
                    <a:pt x="23" y="21"/>
                  </a:cubicBezTo>
                  <a:cubicBezTo>
                    <a:pt x="25" y="23"/>
                    <a:pt x="26" y="25"/>
                    <a:pt x="26" y="27"/>
                  </a:cubicBezTo>
                  <a:cubicBezTo>
                    <a:pt x="26" y="28"/>
                    <a:pt x="26" y="28"/>
                    <a:pt x="26" y="29"/>
                  </a:cubicBezTo>
                  <a:cubicBezTo>
                    <a:pt x="25" y="30"/>
                    <a:pt x="24" y="30"/>
                    <a:pt x="23" y="30"/>
                  </a:cubicBezTo>
                  <a:cubicBezTo>
                    <a:pt x="22" y="30"/>
                    <a:pt x="21" y="30"/>
                    <a:pt x="20" y="28"/>
                  </a:cubicBezTo>
                  <a:cubicBezTo>
                    <a:pt x="20" y="28"/>
                    <a:pt x="19" y="27"/>
                    <a:pt x="19" y="26"/>
                  </a:cubicBezTo>
                  <a:cubicBezTo>
                    <a:pt x="19" y="24"/>
                    <a:pt x="18" y="23"/>
                    <a:pt x="18" y="22"/>
                  </a:cubicBezTo>
                  <a:cubicBezTo>
                    <a:pt x="17" y="22"/>
                    <a:pt x="16" y="21"/>
                    <a:pt x="14" y="21"/>
                  </a:cubicBezTo>
                  <a:cubicBezTo>
                    <a:pt x="12" y="21"/>
                    <a:pt x="10" y="22"/>
                    <a:pt x="8" y="24"/>
                  </a:cubicBezTo>
                  <a:cubicBezTo>
                    <a:pt x="6" y="26"/>
                    <a:pt x="6" y="30"/>
                    <a:pt x="6" y="34"/>
                  </a:cubicBezTo>
                  <a:cubicBezTo>
                    <a:pt x="6" y="38"/>
                    <a:pt x="6" y="41"/>
                    <a:pt x="8" y="44"/>
                  </a:cubicBezTo>
                  <a:cubicBezTo>
                    <a:pt x="10" y="48"/>
                    <a:pt x="13" y="49"/>
                    <a:pt x="16" y="49"/>
                  </a:cubicBezTo>
                  <a:cubicBezTo>
                    <a:pt x="18" y="49"/>
                    <a:pt x="20" y="48"/>
                    <a:pt x="22" y="47"/>
                  </a:cubicBezTo>
                  <a:cubicBezTo>
                    <a:pt x="24" y="46"/>
                    <a:pt x="25" y="44"/>
                    <a:pt x="27" y="41"/>
                  </a:cubicBezTo>
                  <a:cubicBezTo>
                    <a:pt x="27" y="41"/>
                    <a:pt x="27" y="41"/>
                    <a:pt x="27" y="41"/>
                  </a:cubicBezTo>
                  <a:close/>
                  <a:moveTo>
                    <a:pt x="45" y="1"/>
                  </a:moveTo>
                  <a:cubicBezTo>
                    <a:pt x="45" y="26"/>
                    <a:pt x="45" y="26"/>
                    <a:pt x="45" y="26"/>
                  </a:cubicBezTo>
                  <a:cubicBezTo>
                    <a:pt x="48" y="22"/>
                    <a:pt x="50" y="21"/>
                    <a:pt x="51" y="20"/>
                  </a:cubicBezTo>
                  <a:cubicBezTo>
                    <a:pt x="53" y="19"/>
                    <a:pt x="54" y="18"/>
                    <a:pt x="56" y="18"/>
                  </a:cubicBezTo>
                  <a:cubicBezTo>
                    <a:pt x="58" y="18"/>
                    <a:pt x="60" y="19"/>
                    <a:pt x="61" y="20"/>
                  </a:cubicBezTo>
                  <a:cubicBezTo>
                    <a:pt x="62" y="21"/>
                    <a:pt x="63" y="23"/>
                    <a:pt x="64" y="25"/>
                  </a:cubicBezTo>
                  <a:cubicBezTo>
                    <a:pt x="64" y="27"/>
                    <a:pt x="64" y="30"/>
                    <a:pt x="64" y="34"/>
                  </a:cubicBezTo>
                  <a:cubicBezTo>
                    <a:pt x="64" y="46"/>
                    <a:pt x="64" y="46"/>
                    <a:pt x="64" y="46"/>
                  </a:cubicBezTo>
                  <a:cubicBezTo>
                    <a:pt x="64" y="48"/>
                    <a:pt x="64" y="50"/>
                    <a:pt x="65" y="50"/>
                  </a:cubicBezTo>
                  <a:cubicBezTo>
                    <a:pt x="65" y="51"/>
                    <a:pt x="66" y="52"/>
                    <a:pt x="66" y="52"/>
                  </a:cubicBezTo>
                  <a:cubicBezTo>
                    <a:pt x="66" y="52"/>
                    <a:pt x="68" y="52"/>
                    <a:pt x="69" y="52"/>
                  </a:cubicBezTo>
                  <a:cubicBezTo>
                    <a:pt x="69" y="54"/>
                    <a:pt x="69" y="54"/>
                    <a:pt x="69" y="54"/>
                  </a:cubicBezTo>
                  <a:cubicBezTo>
                    <a:pt x="53" y="54"/>
                    <a:pt x="53" y="54"/>
                    <a:pt x="53" y="54"/>
                  </a:cubicBezTo>
                  <a:cubicBezTo>
                    <a:pt x="53" y="52"/>
                    <a:pt x="53" y="52"/>
                    <a:pt x="53" y="52"/>
                  </a:cubicBezTo>
                  <a:cubicBezTo>
                    <a:pt x="54" y="52"/>
                    <a:pt x="54" y="52"/>
                    <a:pt x="54" y="52"/>
                  </a:cubicBezTo>
                  <a:cubicBezTo>
                    <a:pt x="56" y="52"/>
                    <a:pt x="56" y="52"/>
                    <a:pt x="57" y="52"/>
                  </a:cubicBezTo>
                  <a:cubicBezTo>
                    <a:pt x="58" y="51"/>
                    <a:pt x="58" y="50"/>
                    <a:pt x="58" y="50"/>
                  </a:cubicBezTo>
                  <a:cubicBezTo>
                    <a:pt x="58" y="49"/>
                    <a:pt x="58" y="48"/>
                    <a:pt x="58" y="46"/>
                  </a:cubicBezTo>
                  <a:cubicBezTo>
                    <a:pt x="58" y="34"/>
                    <a:pt x="58" y="34"/>
                    <a:pt x="58" y="34"/>
                  </a:cubicBezTo>
                  <a:cubicBezTo>
                    <a:pt x="58" y="30"/>
                    <a:pt x="58" y="28"/>
                    <a:pt x="58" y="27"/>
                  </a:cubicBezTo>
                  <a:cubicBezTo>
                    <a:pt x="58" y="26"/>
                    <a:pt x="57" y="25"/>
                    <a:pt x="56" y="24"/>
                  </a:cubicBezTo>
                  <a:cubicBezTo>
                    <a:pt x="56" y="24"/>
                    <a:pt x="55" y="23"/>
                    <a:pt x="54" y="23"/>
                  </a:cubicBezTo>
                  <a:cubicBezTo>
                    <a:pt x="52" y="23"/>
                    <a:pt x="51" y="24"/>
                    <a:pt x="50" y="24"/>
                  </a:cubicBezTo>
                  <a:cubicBezTo>
                    <a:pt x="49" y="25"/>
                    <a:pt x="47" y="26"/>
                    <a:pt x="46" y="28"/>
                  </a:cubicBezTo>
                  <a:cubicBezTo>
                    <a:pt x="46" y="46"/>
                    <a:pt x="46" y="46"/>
                    <a:pt x="46" y="46"/>
                  </a:cubicBezTo>
                  <a:cubicBezTo>
                    <a:pt x="46" y="48"/>
                    <a:pt x="46" y="50"/>
                    <a:pt x="46" y="50"/>
                  </a:cubicBezTo>
                  <a:cubicBezTo>
                    <a:pt x="46" y="51"/>
                    <a:pt x="47" y="52"/>
                    <a:pt x="47" y="52"/>
                  </a:cubicBezTo>
                  <a:cubicBezTo>
                    <a:pt x="48" y="52"/>
                    <a:pt x="49" y="52"/>
                    <a:pt x="51" y="52"/>
                  </a:cubicBezTo>
                  <a:cubicBezTo>
                    <a:pt x="51" y="54"/>
                    <a:pt x="51" y="54"/>
                    <a:pt x="51" y="54"/>
                  </a:cubicBezTo>
                  <a:cubicBezTo>
                    <a:pt x="34" y="54"/>
                    <a:pt x="34" y="54"/>
                    <a:pt x="34" y="54"/>
                  </a:cubicBezTo>
                  <a:cubicBezTo>
                    <a:pt x="34" y="52"/>
                    <a:pt x="34" y="52"/>
                    <a:pt x="34" y="52"/>
                  </a:cubicBezTo>
                  <a:cubicBezTo>
                    <a:pt x="36" y="52"/>
                    <a:pt x="37" y="52"/>
                    <a:pt x="38" y="52"/>
                  </a:cubicBezTo>
                  <a:cubicBezTo>
                    <a:pt x="38" y="51"/>
                    <a:pt x="39" y="51"/>
                    <a:pt x="39" y="50"/>
                  </a:cubicBezTo>
                  <a:cubicBezTo>
                    <a:pt x="40" y="49"/>
                    <a:pt x="40" y="48"/>
                    <a:pt x="40" y="46"/>
                  </a:cubicBezTo>
                  <a:cubicBezTo>
                    <a:pt x="40" y="15"/>
                    <a:pt x="40" y="15"/>
                    <a:pt x="40" y="15"/>
                  </a:cubicBezTo>
                  <a:cubicBezTo>
                    <a:pt x="40" y="11"/>
                    <a:pt x="40" y="8"/>
                    <a:pt x="39" y="8"/>
                  </a:cubicBezTo>
                  <a:cubicBezTo>
                    <a:pt x="39" y="7"/>
                    <a:pt x="39" y="6"/>
                    <a:pt x="38" y="6"/>
                  </a:cubicBezTo>
                  <a:cubicBezTo>
                    <a:pt x="38" y="5"/>
                    <a:pt x="38" y="5"/>
                    <a:pt x="37" y="5"/>
                  </a:cubicBezTo>
                  <a:cubicBezTo>
                    <a:pt x="36" y="5"/>
                    <a:pt x="36" y="5"/>
                    <a:pt x="34" y="6"/>
                  </a:cubicBezTo>
                  <a:cubicBezTo>
                    <a:pt x="34" y="4"/>
                    <a:pt x="34" y="4"/>
                    <a:pt x="34" y="4"/>
                  </a:cubicBezTo>
                  <a:cubicBezTo>
                    <a:pt x="44" y="0"/>
                    <a:pt x="44" y="0"/>
                    <a:pt x="44" y="0"/>
                  </a:cubicBezTo>
                  <a:cubicBezTo>
                    <a:pt x="45" y="1"/>
                    <a:pt x="45" y="1"/>
                    <a:pt x="45" y="1"/>
                  </a:cubicBezTo>
                  <a:close/>
                  <a:moveTo>
                    <a:pt x="85" y="26"/>
                  </a:moveTo>
                  <a:cubicBezTo>
                    <a:pt x="89" y="21"/>
                    <a:pt x="92" y="19"/>
                    <a:pt x="96" y="19"/>
                  </a:cubicBezTo>
                  <a:cubicBezTo>
                    <a:pt x="97" y="19"/>
                    <a:pt x="99" y="19"/>
                    <a:pt x="100" y="20"/>
                  </a:cubicBezTo>
                  <a:cubicBezTo>
                    <a:pt x="102" y="21"/>
                    <a:pt x="103" y="22"/>
                    <a:pt x="104" y="24"/>
                  </a:cubicBezTo>
                  <a:cubicBezTo>
                    <a:pt x="104" y="26"/>
                    <a:pt x="104" y="28"/>
                    <a:pt x="104" y="31"/>
                  </a:cubicBezTo>
                  <a:cubicBezTo>
                    <a:pt x="104" y="46"/>
                    <a:pt x="104" y="46"/>
                    <a:pt x="104" y="46"/>
                  </a:cubicBezTo>
                  <a:cubicBezTo>
                    <a:pt x="104" y="48"/>
                    <a:pt x="104" y="49"/>
                    <a:pt x="105" y="50"/>
                  </a:cubicBezTo>
                  <a:cubicBezTo>
                    <a:pt x="105" y="51"/>
                    <a:pt x="106" y="51"/>
                    <a:pt x="106" y="52"/>
                  </a:cubicBezTo>
                  <a:cubicBezTo>
                    <a:pt x="106" y="52"/>
                    <a:pt x="108" y="52"/>
                    <a:pt x="109" y="52"/>
                  </a:cubicBezTo>
                  <a:cubicBezTo>
                    <a:pt x="109" y="53"/>
                    <a:pt x="109" y="53"/>
                    <a:pt x="109" y="53"/>
                  </a:cubicBezTo>
                  <a:cubicBezTo>
                    <a:pt x="93" y="53"/>
                    <a:pt x="93" y="53"/>
                    <a:pt x="93" y="53"/>
                  </a:cubicBezTo>
                  <a:cubicBezTo>
                    <a:pt x="93" y="52"/>
                    <a:pt x="93" y="52"/>
                    <a:pt x="93" y="52"/>
                  </a:cubicBezTo>
                  <a:cubicBezTo>
                    <a:pt x="94" y="52"/>
                    <a:pt x="94" y="52"/>
                    <a:pt x="94" y="52"/>
                  </a:cubicBezTo>
                  <a:cubicBezTo>
                    <a:pt x="96" y="52"/>
                    <a:pt x="96" y="52"/>
                    <a:pt x="97" y="51"/>
                  </a:cubicBezTo>
                  <a:cubicBezTo>
                    <a:pt x="98" y="51"/>
                    <a:pt x="98" y="50"/>
                    <a:pt x="98" y="49"/>
                  </a:cubicBezTo>
                  <a:cubicBezTo>
                    <a:pt x="98" y="49"/>
                    <a:pt x="98" y="48"/>
                    <a:pt x="98" y="46"/>
                  </a:cubicBezTo>
                  <a:cubicBezTo>
                    <a:pt x="98" y="32"/>
                    <a:pt x="98" y="32"/>
                    <a:pt x="98" y="32"/>
                  </a:cubicBezTo>
                  <a:cubicBezTo>
                    <a:pt x="98" y="28"/>
                    <a:pt x="98" y="26"/>
                    <a:pt x="97" y="25"/>
                  </a:cubicBezTo>
                  <a:cubicBezTo>
                    <a:pt x="96" y="24"/>
                    <a:pt x="95" y="23"/>
                    <a:pt x="93" y="23"/>
                  </a:cubicBezTo>
                  <a:cubicBezTo>
                    <a:pt x="90" y="23"/>
                    <a:pt x="88" y="24"/>
                    <a:pt x="85" y="28"/>
                  </a:cubicBezTo>
                  <a:cubicBezTo>
                    <a:pt x="85" y="46"/>
                    <a:pt x="85" y="46"/>
                    <a:pt x="85" y="46"/>
                  </a:cubicBezTo>
                  <a:cubicBezTo>
                    <a:pt x="85" y="48"/>
                    <a:pt x="85" y="49"/>
                    <a:pt x="85" y="50"/>
                  </a:cubicBezTo>
                  <a:cubicBezTo>
                    <a:pt x="86" y="51"/>
                    <a:pt x="86" y="51"/>
                    <a:pt x="86" y="52"/>
                  </a:cubicBezTo>
                  <a:cubicBezTo>
                    <a:pt x="87" y="52"/>
                    <a:pt x="88" y="52"/>
                    <a:pt x="90" y="52"/>
                  </a:cubicBezTo>
                  <a:cubicBezTo>
                    <a:pt x="90" y="53"/>
                    <a:pt x="90" y="53"/>
                    <a:pt x="90" y="53"/>
                  </a:cubicBezTo>
                  <a:cubicBezTo>
                    <a:pt x="74" y="53"/>
                    <a:pt x="74" y="53"/>
                    <a:pt x="74" y="53"/>
                  </a:cubicBezTo>
                  <a:cubicBezTo>
                    <a:pt x="74" y="52"/>
                    <a:pt x="74" y="52"/>
                    <a:pt x="74" y="52"/>
                  </a:cubicBezTo>
                  <a:cubicBezTo>
                    <a:pt x="75" y="52"/>
                    <a:pt x="75" y="52"/>
                    <a:pt x="75" y="52"/>
                  </a:cubicBezTo>
                  <a:cubicBezTo>
                    <a:pt x="76" y="52"/>
                    <a:pt x="78" y="52"/>
                    <a:pt x="78" y="51"/>
                  </a:cubicBezTo>
                  <a:cubicBezTo>
                    <a:pt x="78" y="50"/>
                    <a:pt x="79" y="48"/>
                    <a:pt x="79" y="46"/>
                  </a:cubicBezTo>
                  <a:cubicBezTo>
                    <a:pt x="79" y="33"/>
                    <a:pt x="79" y="33"/>
                    <a:pt x="79" y="33"/>
                  </a:cubicBezTo>
                  <a:cubicBezTo>
                    <a:pt x="79" y="29"/>
                    <a:pt x="79" y="26"/>
                    <a:pt x="78" y="25"/>
                  </a:cubicBezTo>
                  <a:cubicBezTo>
                    <a:pt x="78" y="24"/>
                    <a:pt x="78" y="24"/>
                    <a:pt x="78" y="23"/>
                  </a:cubicBezTo>
                  <a:cubicBezTo>
                    <a:pt x="77" y="23"/>
                    <a:pt x="77" y="23"/>
                    <a:pt x="76" y="23"/>
                  </a:cubicBezTo>
                  <a:cubicBezTo>
                    <a:pt x="75" y="23"/>
                    <a:pt x="74" y="23"/>
                    <a:pt x="74" y="23"/>
                  </a:cubicBezTo>
                  <a:cubicBezTo>
                    <a:pt x="73" y="22"/>
                    <a:pt x="73" y="22"/>
                    <a:pt x="73" y="22"/>
                  </a:cubicBezTo>
                  <a:cubicBezTo>
                    <a:pt x="83" y="18"/>
                    <a:pt x="83" y="18"/>
                    <a:pt x="83" y="18"/>
                  </a:cubicBezTo>
                  <a:cubicBezTo>
                    <a:pt x="85" y="18"/>
                    <a:pt x="85" y="18"/>
                    <a:pt x="85" y="18"/>
                  </a:cubicBezTo>
                  <a:cubicBezTo>
                    <a:pt x="85" y="26"/>
                    <a:pt x="85" y="26"/>
                    <a:pt x="85" y="26"/>
                  </a:cubicBezTo>
                  <a:close/>
                  <a:moveTo>
                    <a:pt x="132" y="19"/>
                  </a:moveTo>
                  <a:cubicBezTo>
                    <a:pt x="136" y="19"/>
                    <a:pt x="140" y="21"/>
                    <a:pt x="144" y="25"/>
                  </a:cubicBezTo>
                  <a:cubicBezTo>
                    <a:pt x="146" y="28"/>
                    <a:pt x="148" y="32"/>
                    <a:pt x="148" y="36"/>
                  </a:cubicBezTo>
                  <a:cubicBezTo>
                    <a:pt x="148" y="40"/>
                    <a:pt x="147" y="42"/>
                    <a:pt x="146" y="46"/>
                  </a:cubicBezTo>
                  <a:cubicBezTo>
                    <a:pt x="144" y="49"/>
                    <a:pt x="142" y="51"/>
                    <a:pt x="140" y="53"/>
                  </a:cubicBezTo>
                  <a:cubicBezTo>
                    <a:pt x="137" y="54"/>
                    <a:pt x="134" y="55"/>
                    <a:pt x="131" y="55"/>
                  </a:cubicBezTo>
                  <a:cubicBezTo>
                    <a:pt x="126" y="55"/>
                    <a:pt x="122" y="53"/>
                    <a:pt x="120" y="49"/>
                  </a:cubicBezTo>
                  <a:cubicBezTo>
                    <a:pt x="117" y="46"/>
                    <a:pt x="116" y="42"/>
                    <a:pt x="116" y="38"/>
                  </a:cubicBezTo>
                  <a:cubicBezTo>
                    <a:pt x="116" y="34"/>
                    <a:pt x="117" y="31"/>
                    <a:pt x="118" y="28"/>
                  </a:cubicBezTo>
                  <a:cubicBezTo>
                    <a:pt x="120" y="26"/>
                    <a:pt x="122" y="23"/>
                    <a:pt x="124" y="22"/>
                  </a:cubicBezTo>
                  <a:cubicBezTo>
                    <a:pt x="126" y="20"/>
                    <a:pt x="129" y="19"/>
                    <a:pt x="132" y="19"/>
                  </a:cubicBezTo>
                  <a:close/>
                  <a:moveTo>
                    <a:pt x="130" y="21"/>
                  </a:moveTo>
                  <a:cubicBezTo>
                    <a:pt x="129" y="21"/>
                    <a:pt x="128" y="22"/>
                    <a:pt x="127" y="22"/>
                  </a:cubicBezTo>
                  <a:cubicBezTo>
                    <a:pt x="126" y="23"/>
                    <a:pt x="124" y="24"/>
                    <a:pt x="124" y="26"/>
                  </a:cubicBezTo>
                  <a:cubicBezTo>
                    <a:pt x="123" y="28"/>
                    <a:pt x="122" y="31"/>
                    <a:pt x="122" y="34"/>
                  </a:cubicBezTo>
                  <a:cubicBezTo>
                    <a:pt x="122" y="39"/>
                    <a:pt x="123" y="43"/>
                    <a:pt x="125" y="47"/>
                  </a:cubicBezTo>
                  <a:cubicBezTo>
                    <a:pt x="127" y="50"/>
                    <a:pt x="130" y="52"/>
                    <a:pt x="133" y="52"/>
                  </a:cubicBezTo>
                  <a:cubicBezTo>
                    <a:pt x="135" y="52"/>
                    <a:pt x="137" y="51"/>
                    <a:pt x="138" y="49"/>
                  </a:cubicBezTo>
                  <a:cubicBezTo>
                    <a:pt x="140" y="47"/>
                    <a:pt x="141" y="44"/>
                    <a:pt x="141" y="39"/>
                  </a:cubicBezTo>
                  <a:cubicBezTo>
                    <a:pt x="141" y="33"/>
                    <a:pt x="140" y="28"/>
                    <a:pt x="137" y="25"/>
                  </a:cubicBezTo>
                  <a:cubicBezTo>
                    <a:pt x="135" y="22"/>
                    <a:pt x="133" y="21"/>
                    <a:pt x="130" y="21"/>
                  </a:cubicBezTo>
                  <a:close/>
                  <a:moveTo>
                    <a:pt x="167" y="1"/>
                  </a:moveTo>
                  <a:cubicBezTo>
                    <a:pt x="167" y="46"/>
                    <a:pt x="167" y="46"/>
                    <a:pt x="167" y="46"/>
                  </a:cubicBezTo>
                  <a:cubicBezTo>
                    <a:pt x="167" y="48"/>
                    <a:pt x="167" y="50"/>
                    <a:pt x="168" y="50"/>
                  </a:cubicBezTo>
                  <a:cubicBezTo>
                    <a:pt x="168" y="51"/>
                    <a:pt x="168" y="52"/>
                    <a:pt x="169" y="52"/>
                  </a:cubicBezTo>
                  <a:cubicBezTo>
                    <a:pt x="170" y="52"/>
                    <a:pt x="170" y="52"/>
                    <a:pt x="172" y="52"/>
                  </a:cubicBezTo>
                  <a:cubicBezTo>
                    <a:pt x="172" y="54"/>
                    <a:pt x="172" y="54"/>
                    <a:pt x="172" y="54"/>
                  </a:cubicBezTo>
                  <a:cubicBezTo>
                    <a:pt x="156" y="54"/>
                    <a:pt x="156" y="54"/>
                    <a:pt x="156" y="54"/>
                  </a:cubicBezTo>
                  <a:cubicBezTo>
                    <a:pt x="156" y="52"/>
                    <a:pt x="156" y="52"/>
                    <a:pt x="156" y="52"/>
                  </a:cubicBezTo>
                  <a:cubicBezTo>
                    <a:pt x="158" y="52"/>
                    <a:pt x="159" y="52"/>
                    <a:pt x="160" y="52"/>
                  </a:cubicBezTo>
                  <a:cubicBezTo>
                    <a:pt x="160" y="52"/>
                    <a:pt x="160" y="51"/>
                    <a:pt x="161" y="50"/>
                  </a:cubicBezTo>
                  <a:cubicBezTo>
                    <a:pt x="161" y="50"/>
                    <a:pt x="161" y="48"/>
                    <a:pt x="161" y="46"/>
                  </a:cubicBezTo>
                  <a:cubicBezTo>
                    <a:pt x="161" y="15"/>
                    <a:pt x="161" y="15"/>
                    <a:pt x="161" y="15"/>
                  </a:cubicBezTo>
                  <a:cubicBezTo>
                    <a:pt x="161" y="11"/>
                    <a:pt x="161" y="9"/>
                    <a:pt x="161" y="8"/>
                  </a:cubicBezTo>
                  <a:cubicBezTo>
                    <a:pt x="161" y="7"/>
                    <a:pt x="160" y="6"/>
                    <a:pt x="160" y="6"/>
                  </a:cubicBezTo>
                  <a:cubicBezTo>
                    <a:pt x="160" y="6"/>
                    <a:pt x="159" y="6"/>
                    <a:pt x="158" y="6"/>
                  </a:cubicBezTo>
                  <a:cubicBezTo>
                    <a:pt x="158" y="6"/>
                    <a:pt x="157" y="6"/>
                    <a:pt x="156" y="6"/>
                  </a:cubicBezTo>
                  <a:cubicBezTo>
                    <a:pt x="155" y="5"/>
                    <a:pt x="155" y="5"/>
                    <a:pt x="155" y="5"/>
                  </a:cubicBezTo>
                  <a:cubicBezTo>
                    <a:pt x="165" y="1"/>
                    <a:pt x="165" y="1"/>
                    <a:pt x="165" y="1"/>
                  </a:cubicBezTo>
                  <a:cubicBezTo>
                    <a:pt x="167" y="1"/>
                    <a:pt x="167" y="1"/>
                    <a:pt x="167" y="1"/>
                  </a:cubicBezTo>
                  <a:cubicBezTo>
                    <a:pt x="167" y="1"/>
                    <a:pt x="167" y="1"/>
                    <a:pt x="167" y="1"/>
                  </a:cubicBezTo>
                  <a:close/>
                  <a:moveTo>
                    <a:pt x="196" y="19"/>
                  </a:moveTo>
                  <a:cubicBezTo>
                    <a:pt x="201" y="19"/>
                    <a:pt x="205" y="21"/>
                    <a:pt x="208" y="25"/>
                  </a:cubicBezTo>
                  <a:cubicBezTo>
                    <a:pt x="210" y="28"/>
                    <a:pt x="212" y="32"/>
                    <a:pt x="212" y="36"/>
                  </a:cubicBezTo>
                  <a:cubicBezTo>
                    <a:pt x="212" y="40"/>
                    <a:pt x="211" y="42"/>
                    <a:pt x="210" y="46"/>
                  </a:cubicBezTo>
                  <a:cubicBezTo>
                    <a:pt x="209" y="49"/>
                    <a:pt x="207" y="51"/>
                    <a:pt x="204" y="53"/>
                  </a:cubicBezTo>
                  <a:cubicBezTo>
                    <a:pt x="202" y="54"/>
                    <a:pt x="199" y="55"/>
                    <a:pt x="196" y="55"/>
                  </a:cubicBezTo>
                  <a:cubicBezTo>
                    <a:pt x="191" y="55"/>
                    <a:pt x="187" y="53"/>
                    <a:pt x="184" y="49"/>
                  </a:cubicBezTo>
                  <a:cubicBezTo>
                    <a:pt x="182" y="46"/>
                    <a:pt x="181" y="42"/>
                    <a:pt x="181" y="38"/>
                  </a:cubicBezTo>
                  <a:cubicBezTo>
                    <a:pt x="181" y="34"/>
                    <a:pt x="182" y="31"/>
                    <a:pt x="183" y="28"/>
                  </a:cubicBezTo>
                  <a:cubicBezTo>
                    <a:pt x="185" y="26"/>
                    <a:pt x="187" y="23"/>
                    <a:pt x="189" y="22"/>
                  </a:cubicBezTo>
                  <a:cubicBezTo>
                    <a:pt x="190" y="20"/>
                    <a:pt x="193" y="19"/>
                    <a:pt x="196" y="19"/>
                  </a:cubicBezTo>
                  <a:close/>
                  <a:moveTo>
                    <a:pt x="195" y="21"/>
                  </a:moveTo>
                  <a:cubicBezTo>
                    <a:pt x="194" y="21"/>
                    <a:pt x="192" y="22"/>
                    <a:pt x="191" y="22"/>
                  </a:cubicBezTo>
                  <a:cubicBezTo>
                    <a:pt x="190" y="23"/>
                    <a:pt x="188" y="24"/>
                    <a:pt x="188" y="26"/>
                  </a:cubicBezTo>
                  <a:cubicBezTo>
                    <a:pt x="187" y="28"/>
                    <a:pt x="186" y="31"/>
                    <a:pt x="186" y="34"/>
                  </a:cubicBezTo>
                  <a:cubicBezTo>
                    <a:pt x="186" y="39"/>
                    <a:pt x="187" y="43"/>
                    <a:pt x="189" y="47"/>
                  </a:cubicBezTo>
                  <a:cubicBezTo>
                    <a:pt x="191" y="50"/>
                    <a:pt x="194" y="52"/>
                    <a:pt x="197" y="52"/>
                  </a:cubicBezTo>
                  <a:cubicBezTo>
                    <a:pt x="199" y="52"/>
                    <a:pt x="201" y="51"/>
                    <a:pt x="202" y="49"/>
                  </a:cubicBezTo>
                  <a:cubicBezTo>
                    <a:pt x="204" y="47"/>
                    <a:pt x="205" y="44"/>
                    <a:pt x="205" y="39"/>
                  </a:cubicBezTo>
                  <a:cubicBezTo>
                    <a:pt x="205" y="33"/>
                    <a:pt x="204" y="28"/>
                    <a:pt x="201" y="25"/>
                  </a:cubicBezTo>
                  <a:cubicBezTo>
                    <a:pt x="200" y="22"/>
                    <a:pt x="197" y="21"/>
                    <a:pt x="195" y="21"/>
                  </a:cubicBezTo>
                  <a:close/>
                  <a:moveTo>
                    <a:pt x="229" y="41"/>
                  </a:moveTo>
                  <a:cubicBezTo>
                    <a:pt x="227" y="40"/>
                    <a:pt x="225" y="39"/>
                    <a:pt x="224" y="37"/>
                  </a:cubicBezTo>
                  <a:cubicBezTo>
                    <a:pt x="223" y="35"/>
                    <a:pt x="222" y="33"/>
                    <a:pt x="222" y="31"/>
                  </a:cubicBezTo>
                  <a:cubicBezTo>
                    <a:pt x="222" y="28"/>
                    <a:pt x="224" y="24"/>
                    <a:pt x="226" y="22"/>
                  </a:cubicBezTo>
                  <a:cubicBezTo>
                    <a:pt x="228" y="20"/>
                    <a:pt x="232" y="18"/>
                    <a:pt x="235" y="18"/>
                  </a:cubicBezTo>
                  <a:cubicBezTo>
                    <a:pt x="238" y="18"/>
                    <a:pt x="241" y="19"/>
                    <a:pt x="243" y="21"/>
                  </a:cubicBezTo>
                  <a:cubicBezTo>
                    <a:pt x="250" y="21"/>
                    <a:pt x="250" y="21"/>
                    <a:pt x="250" y="21"/>
                  </a:cubicBezTo>
                  <a:cubicBezTo>
                    <a:pt x="251" y="21"/>
                    <a:pt x="252" y="21"/>
                    <a:pt x="252" y="21"/>
                  </a:cubicBezTo>
                  <a:cubicBezTo>
                    <a:pt x="252" y="21"/>
                    <a:pt x="252" y="21"/>
                    <a:pt x="252" y="21"/>
                  </a:cubicBezTo>
                  <a:cubicBezTo>
                    <a:pt x="252" y="22"/>
                    <a:pt x="252" y="22"/>
                    <a:pt x="252" y="22"/>
                  </a:cubicBezTo>
                  <a:cubicBezTo>
                    <a:pt x="252" y="23"/>
                    <a:pt x="252" y="24"/>
                    <a:pt x="252" y="24"/>
                  </a:cubicBezTo>
                  <a:cubicBezTo>
                    <a:pt x="252" y="24"/>
                    <a:pt x="252" y="24"/>
                    <a:pt x="252" y="24"/>
                  </a:cubicBezTo>
                  <a:cubicBezTo>
                    <a:pt x="252" y="24"/>
                    <a:pt x="251" y="24"/>
                    <a:pt x="250" y="24"/>
                  </a:cubicBezTo>
                  <a:cubicBezTo>
                    <a:pt x="246" y="24"/>
                    <a:pt x="246" y="24"/>
                    <a:pt x="246" y="24"/>
                  </a:cubicBezTo>
                  <a:cubicBezTo>
                    <a:pt x="247" y="26"/>
                    <a:pt x="248" y="28"/>
                    <a:pt x="248" y="31"/>
                  </a:cubicBezTo>
                  <a:cubicBezTo>
                    <a:pt x="248" y="34"/>
                    <a:pt x="246" y="37"/>
                    <a:pt x="244" y="39"/>
                  </a:cubicBezTo>
                  <a:cubicBezTo>
                    <a:pt x="242" y="41"/>
                    <a:pt x="238" y="42"/>
                    <a:pt x="235" y="42"/>
                  </a:cubicBezTo>
                  <a:cubicBezTo>
                    <a:pt x="233" y="42"/>
                    <a:pt x="232" y="42"/>
                    <a:pt x="230" y="41"/>
                  </a:cubicBezTo>
                  <a:cubicBezTo>
                    <a:pt x="229" y="42"/>
                    <a:pt x="228" y="43"/>
                    <a:pt x="228" y="44"/>
                  </a:cubicBezTo>
                  <a:cubicBezTo>
                    <a:pt x="228" y="44"/>
                    <a:pt x="228" y="45"/>
                    <a:pt x="228" y="45"/>
                  </a:cubicBezTo>
                  <a:cubicBezTo>
                    <a:pt x="228" y="46"/>
                    <a:pt x="228" y="46"/>
                    <a:pt x="228" y="46"/>
                  </a:cubicBezTo>
                  <a:cubicBezTo>
                    <a:pt x="228" y="47"/>
                    <a:pt x="229" y="47"/>
                    <a:pt x="230" y="47"/>
                  </a:cubicBezTo>
                  <a:cubicBezTo>
                    <a:pt x="231" y="47"/>
                    <a:pt x="233" y="47"/>
                    <a:pt x="236" y="48"/>
                  </a:cubicBezTo>
                  <a:cubicBezTo>
                    <a:pt x="240" y="48"/>
                    <a:pt x="244" y="48"/>
                    <a:pt x="245" y="48"/>
                  </a:cubicBezTo>
                  <a:cubicBezTo>
                    <a:pt x="248" y="48"/>
                    <a:pt x="249" y="49"/>
                    <a:pt x="250" y="50"/>
                  </a:cubicBezTo>
                  <a:cubicBezTo>
                    <a:pt x="252" y="52"/>
                    <a:pt x="252" y="54"/>
                    <a:pt x="252" y="56"/>
                  </a:cubicBezTo>
                  <a:cubicBezTo>
                    <a:pt x="252" y="58"/>
                    <a:pt x="251" y="61"/>
                    <a:pt x="249" y="64"/>
                  </a:cubicBezTo>
                  <a:cubicBezTo>
                    <a:pt x="245" y="67"/>
                    <a:pt x="240" y="69"/>
                    <a:pt x="234" y="69"/>
                  </a:cubicBezTo>
                  <a:cubicBezTo>
                    <a:pt x="230" y="69"/>
                    <a:pt x="226" y="68"/>
                    <a:pt x="223" y="66"/>
                  </a:cubicBezTo>
                  <a:cubicBezTo>
                    <a:pt x="221" y="65"/>
                    <a:pt x="220" y="64"/>
                    <a:pt x="220" y="62"/>
                  </a:cubicBezTo>
                  <a:cubicBezTo>
                    <a:pt x="220" y="62"/>
                    <a:pt x="220" y="61"/>
                    <a:pt x="220" y="60"/>
                  </a:cubicBezTo>
                  <a:cubicBezTo>
                    <a:pt x="221" y="60"/>
                    <a:pt x="222" y="58"/>
                    <a:pt x="223" y="56"/>
                  </a:cubicBezTo>
                  <a:cubicBezTo>
                    <a:pt x="223" y="56"/>
                    <a:pt x="224" y="55"/>
                    <a:pt x="226" y="52"/>
                  </a:cubicBezTo>
                  <a:cubicBezTo>
                    <a:pt x="225" y="52"/>
                    <a:pt x="224" y="51"/>
                    <a:pt x="224" y="50"/>
                  </a:cubicBezTo>
                  <a:cubicBezTo>
                    <a:pt x="223" y="50"/>
                    <a:pt x="223" y="49"/>
                    <a:pt x="223" y="48"/>
                  </a:cubicBezTo>
                  <a:cubicBezTo>
                    <a:pt x="223" y="48"/>
                    <a:pt x="223" y="46"/>
                    <a:pt x="224" y="45"/>
                  </a:cubicBezTo>
                  <a:cubicBezTo>
                    <a:pt x="225" y="45"/>
                    <a:pt x="226" y="44"/>
                    <a:pt x="229" y="41"/>
                  </a:cubicBezTo>
                  <a:close/>
                  <a:moveTo>
                    <a:pt x="235" y="20"/>
                  </a:moveTo>
                  <a:cubicBezTo>
                    <a:pt x="233" y="20"/>
                    <a:pt x="232" y="21"/>
                    <a:pt x="230" y="22"/>
                  </a:cubicBezTo>
                  <a:cubicBezTo>
                    <a:pt x="229" y="24"/>
                    <a:pt x="229" y="26"/>
                    <a:pt x="229" y="29"/>
                  </a:cubicBezTo>
                  <a:cubicBezTo>
                    <a:pt x="229" y="33"/>
                    <a:pt x="230" y="36"/>
                    <a:pt x="231" y="38"/>
                  </a:cubicBezTo>
                  <a:cubicBezTo>
                    <a:pt x="232" y="40"/>
                    <a:pt x="234" y="41"/>
                    <a:pt x="236" y="41"/>
                  </a:cubicBezTo>
                  <a:cubicBezTo>
                    <a:pt x="238" y="41"/>
                    <a:pt x="239" y="40"/>
                    <a:pt x="240" y="39"/>
                  </a:cubicBezTo>
                  <a:cubicBezTo>
                    <a:pt x="242" y="37"/>
                    <a:pt x="242" y="35"/>
                    <a:pt x="242" y="32"/>
                  </a:cubicBezTo>
                  <a:cubicBezTo>
                    <a:pt x="242" y="28"/>
                    <a:pt x="241" y="25"/>
                    <a:pt x="240" y="23"/>
                  </a:cubicBezTo>
                  <a:cubicBezTo>
                    <a:pt x="238" y="21"/>
                    <a:pt x="237" y="20"/>
                    <a:pt x="235" y="20"/>
                  </a:cubicBezTo>
                  <a:close/>
                  <a:moveTo>
                    <a:pt x="228" y="54"/>
                  </a:moveTo>
                  <a:cubicBezTo>
                    <a:pt x="227" y="55"/>
                    <a:pt x="226" y="56"/>
                    <a:pt x="226" y="57"/>
                  </a:cubicBezTo>
                  <a:cubicBezTo>
                    <a:pt x="226" y="58"/>
                    <a:pt x="225" y="59"/>
                    <a:pt x="225" y="60"/>
                  </a:cubicBezTo>
                  <a:cubicBezTo>
                    <a:pt x="225" y="62"/>
                    <a:pt x="226" y="63"/>
                    <a:pt x="227" y="64"/>
                  </a:cubicBezTo>
                  <a:cubicBezTo>
                    <a:pt x="230" y="65"/>
                    <a:pt x="233" y="66"/>
                    <a:pt x="238" y="66"/>
                  </a:cubicBezTo>
                  <a:cubicBezTo>
                    <a:pt x="242" y="66"/>
                    <a:pt x="245" y="65"/>
                    <a:pt x="247" y="64"/>
                  </a:cubicBezTo>
                  <a:cubicBezTo>
                    <a:pt x="249" y="62"/>
                    <a:pt x="250" y="60"/>
                    <a:pt x="250" y="58"/>
                  </a:cubicBezTo>
                  <a:cubicBezTo>
                    <a:pt x="250" y="57"/>
                    <a:pt x="250" y="56"/>
                    <a:pt x="248" y="56"/>
                  </a:cubicBezTo>
                  <a:cubicBezTo>
                    <a:pt x="247" y="55"/>
                    <a:pt x="245" y="55"/>
                    <a:pt x="241" y="55"/>
                  </a:cubicBezTo>
                  <a:cubicBezTo>
                    <a:pt x="236" y="54"/>
                    <a:pt x="231" y="54"/>
                    <a:pt x="228" y="54"/>
                  </a:cubicBezTo>
                  <a:close/>
                  <a:moveTo>
                    <a:pt x="258" y="20"/>
                  </a:moveTo>
                  <a:cubicBezTo>
                    <a:pt x="274" y="20"/>
                    <a:pt x="274" y="20"/>
                    <a:pt x="274" y="20"/>
                  </a:cubicBezTo>
                  <a:cubicBezTo>
                    <a:pt x="274" y="21"/>
                    <a:pt x="274" y="21"/>
                    <a:pt x="274" y="21"/>
                  </a:cubicBezTo>
                  <a:cubicBezTo>
                    <a:pt x="273" y="21"/>
                    <a:pt x="273" y="21"/>
                    <a:pt x="273" y="21"/>
                  </a:cubicBezTo>
                  <a:cubicBezTo>
                    <a:pt x="272" y="21"/>
                    <a:pt x="271" y="21"/>
                    <a:pt x="270" y="22"/>
                  </a:cubicBezTo>
                  <a:cubicBezTo>
                    <a:pt x="270" y="22"/>
                    <a:pt x="270" y="23"/>
                    <a:pt x="270" y="23"/>
                  </a:cubicBezTo>
                  <a:cubicBezTo>
                    <a:pt x="270" y="24"/>
                    <a:pt x="270" y="26"/>
                    <a:pt x="271" y="27"/>
                  </a:cubicBezTo>
                  <a:cubicBezTo>
                    <a:pt x="279" y="44"/>
                    <a:pt x="279" y="44"/>
                    <a:pt x="279" y="44"/>
                  </a:cubicBezTo>
                  <a:cubicBezTo>
                    <a:pt x="286" y="26"/>
                    <a:pt x="286" y="26"/>
                    <a:pt x="286" y="26"/>
                  </a:cubicBezTo>
                  <a:cubicBezTo>
                    <a:pt x="286" y="24"/>
                    <a:pt x="287" y="24"/>
                    <a:pt x="287" y="22"/>
                  </a:cubicBezTo>
                  <a:cubicBezTo>
                    <a:pt x="287" y="22"/>
                    <a:pt x="287" y="22"/>
                    <a:pt x="286" y="21"/>
                  </a:cubicBezTo>
                  <a:cubicBezTo>
                    <a:pt x="286" y="21"/>
                    <a:pt x="286" y="21"/>
                    <a:pt x="286" y="20"/>
                  </a:cubicBezTo>
                  <a:cubicBezTo>
                    <a:pt x="285" y="20"/>
                    <a:pt x="284" y="20"/>
                    <a:pt x="284" y="20"/>
                  </a:cubicBezTo>
                  <a:cubicBezTo>
                    <a:pt x="284" y="19"/>
                    <a:pt x="284" y="19"/>
                    <a:pt x="284" y="19"/>
                  </a:cubicBezTo>
                  <a:cubicBezTo>
                    <a:pt x="294" y="19"/>
                    <a:pt x="294" y="19"/>
                    <a:pt x="294" y="19"/>
                  </a:cubicBezTo>
                  <a:cubicBezTo>
                    <a:pt x="294" y="20"/>
                    <a:pt x="294" y="20"/>
                    <a:pt x="294" y="20"/>
                  </a:cubicBezTo>
                  <a:cubicBezTo>
                    <a:pt x="294" y="20"/>
                    <a:pt x="293" y="20"/>
                    <a:pt x="292" y="20"/>
                  </a:cubicBezTo>
                  <a:cubicBezTo>
                    <a:pt x="292" y="21"/>
                    <a:pt x="292" y="21"/>
                    <a:pt x="291" y="22"/>
                  </a:cubicBezTo>
                  <a:cubicBezTo>
                    <a:pt x="290" y="22"/>
                    <a:pt x="290" y="23"/>
                    <a:pt x="290" y="25"/>
                  </a:cubicBezTo>
                  <a:cubicBezTo>
                    <a:pt x="276" y="59"/>
                    <a:pt x="276" y="59"/>
                    <a:pt x="276" y="59"/>
                  </a:cubicBezTo>
                  <a:cubicBezTo>
                    <a:pt x="275" y="62"/>
                    <a:pt x="274" y="64"/>
                    <a:pt x="271" y="66"/>
                  </a:cubicBezTo>
                  <a:cubicBezTo>
                    <a:pt x="269" y="68"/>
                    <a:pt x="267" y="69"/>
                    <a:pt x="265" y="69"/>
                  </a:cubicBezTo>
                  <a:cubicBezTo>
                    <a:pt x="264" y="69"/>
                    <a:pt x="263" y="68"/>
                    <a:pt x="262" y="68"/>
                  </a:cubicBezTo>
                  <a:cubicBezTo>
                    <a:pt x="261" y="67"/>
                    <a:pt x="260" y="66"/>
                    <a:pt x="260" y="65"/>
                  </a:cubicBezTo>
                  <a:cubicBezTo>
                    <a:pt x="260" y="64"/>
                    <a:pt x="261" y="63"/>
                    <a:pt x="261" y="62"/>
                  </a:cubicBezTo>
                  <a:cubicBezTo>
                    <a:pt x="262" y="62"/>
                    <a:pt x="263" y="62"/>
                    <a:pt x="264" y="62"/>
                  </a:cubicBezTo>
                  <a:cubicBezTo>
                    <a:pt x="265" y="62"/>
                    <a:pt x="266" y="62"/>
                    <a:pt x="267" y="62"/>
                  </a:cubicBezTo>
                  <a:cubicBezTo>
                    <a:pt x="268" y="63"/>
                    <a:pt x="269" y="63"/>
                    <a:pt x="269" y="63"/>
                  </a:cubicBezTo>
                  <a:cubicBezTo>
                    <a:pt x="270" y="63"/>
                    <a:pt x="270" y="62"/>
                    <a:pt x="271" y="62"/>
                  </a:cubicBezTo>
                  <a:cubicBezTo>
                    <a:pt x="272" y="61"/>
                    <a:pt x="273" y="59"/>
                    <a:pt x="274" y="57"/>
                  </a:cubicBezTo>
                  <a:cubicBezTo>
                    <a:pt x="276" y="51"/>
                    <a:pt x="276" y="51"/>
                    <a:pt x="276" y="51"/>
                  </a:cubicBezTo>
                  <a:cubicBezTo>
                    <a:pt x="264" y="26"/>
                    <a:pt x="264" y="26"/>
                    <a:pt x="264" y="26"/>
                  </a:cubicBezTo>
                  <a:cubicBezTo>
                    <a:pt x="264" y="25"/>
                    <a:pt x="264" y="24"/>
                    <a:pt x="263" y="23"/>
                  </a:cubicBezTo>
                  <a:cubicBezTo>
                    <a:pt x="262" y="22"/>
                    <a:pt x="262" y="21"/>
                    <a:pt x="261" y="21"/>
                  </a:cubicBezTo>
                  <a:cubicBezTo>
                    <a:pt x="261" y="21"/>
                    <a:pt x="260" y="20"/>
                    <a:pt x="258" y="20"/>
                  </a:cubicBezTo>
                  <a:cubicBezTo>
                    <a:pt x="258" y="20"/>
                    <a:pt x="258" y="20"/>
                    <a:pt x="258" y="20"/>
                  </a:cubicBezTo>
                  <a:close/>
                  <a:moveTo>
                    <a:pt x="331" y="19"/>
                  </a:moveTo>
                  <a:cubicBezTo>
                    <a:pt x="336" y="19"/>
                    <a:pt x="340" y="21"/>
                    <a:pt x="343" y="25"/>
                  </a:cubicBezTo>
                  <a:cubicBezTo>
                    <a:pt x="346" y="28"/>
                    <a:pt x="347" y="32"/>
                    <a:pt x="347" y="36"/>
                  </a:cubicBezTo>
                  <a:cubicBezTo>
                    <a:pt x="347" y="40"/>
                    <a:pt x="346" y="42"/>
                    <a:pt x="345" y="46"/>
                  </a:cubicBezTo>
                  <a:cubicBezTo>
                    <a:pt x="344" y="49"/>
                    <a:pt x="342" y="51"/>
                    <a:pt x="339" y="53"/>
                  </a:cubicBezTo>
                  <a:cubicBezTo>
                    <a:pt x="336" y="54"/>
                    <a:pt x="334" y="55"/>
                    <a:pt x="331" y="55"/>
                  </a:cubicBezTo>
                  <a:cubicBezTo>
                    <a:pt x="326" y="55"/>
                    <a:pt x="322" y="53"/>
                    <a:pt x="319" y="49"/>
                  </a:cubicBezTo>
                  <a:cubicBezTo>
                    <a:pt x="317" y="46"/>
                    <a:pt x="316" y="42"/>
                    <a:pt x="316" y="38"/>
                  </a:cubicBezTo>
                  <a:cubicBezTo>
                    <a:pt x="316" y="34"/>
                    <a:pt x="316" y="31"/>
                    <a:pt x="318" y="28"/>
                  </a:cubicBezTo>
                  <a:cubicBezTo>
                    <a:pt x="320" y="26"/>
                    <a:pt x="322" y="23"/>
                    <a:pt x="324" y="22"/>
                  </a:cubicBezTo>
                  <a:cubicBezTo>
                    <a:pt x="326" y="20"/>
                    <a:pt x="328" y="19"/>
                    <a:pt x="331" y="19"/>
                  </a:cubicBezTo>
                  <a:close/>
                  <a:moveTo>
                    <a:pt x="330" y="21"/>
                  </a:moveTo>
                  <a:cubicBezTo>
                    <a:pt x="329" y="21"/>
                    <a:pt x="328" y="22"/>
                    <a:pt x="326" y="22"/>
                  </a:cubicBezTo>
                  <a:cubicBezTo>
                    <a:pt x="325" y="23"/>
                    <a:pt x="324" y="24"/>
                    <a:pt x="323" y="26"/>
                  </a:cubicBezTo>
                  <a:cubicBezTo>
                    <a:pt x="322" y="28"/>
                    <a:pt x="322" y="31"/>
                    <a:pt x="322" y="34"/>
                  </a:cubicBezTo>
                  <a:cubicBezTo>
                    <a:pt x="322" y="39"/>
                    <a:pt x="323" y="43"/>
                    <a:pt x="325" y="47"/>
                  </a:cubicBezTo>
                  <a:cubicBezTo>
                    <a:pt x="327" y="50"/>
                    <a:pt x="329" y="52"/>
                    <a:pt x="332" y="52"/>
                  </a:cubicBezTo>
                  <a:cubicBezTo>
                    <a:pt x="335" y="52"/>
                    <a:pt x="337" y="51"/>
                    <a:pt x="338" y="49"/>
                  </a:cubicBezTo>
                  <a:cubicBezTo>
                    <a:pt x="340" y="47"/>
                    <a:pt x="340" y="44"/>
                    <a:pt x="340" y="39"/>
                  </a:cubicBezTo>
                  <a:cubicBezTo>
                    <a:pt x="340" y="33"/>
                    <a:pt x="339" y="28"/>
                    <a:pt x="337" y="25"/>
                  </a:cubicBezTo>
                  <a:cubicBezTo>
                    <a:pt x="335" y="22"/>
                    <a:pt x="332" y="21"/>
                    <a:pt x="330" y="21"/>
                  </a:cubicBezTo>
                  <a:close/>
                  <a:moveTo>
                    <a:pt x="368" y="22"/>
                  </a:moveTo>
                  <a:cubicBezTo>
                    <a:pt x="368" y="45"/>
                    <a:pt x="368" y="45"/>
                    <a:pt x="368" y="45"/>
                  </a:cubicBezTo>
                  <a:cubicBezTo>
                    <a:pt x="368" y="48"/>
                    <a:pt x="368" y="50"/>
                    <a:pt x="369" y="51"/>
                  </a:cubicBezTo>
                  <a:cubicBezTo>
                    <a:pt x="370" y="52"/>
                    <a:pt x="371" y="52"/>
                    <a:pt x="373" y="52"/>
                  </a:cubicBezTo>
                  <a:cubicBezTo>
                    <a:pt x="376" y="52"/>
                    <a:pt x="376" y="52"/>
                    <a:pt x="376" y="52"/>
                  </a:cubicBezTo>
                  <a:cubicBezTo>
                    <a:pt x="376" y="54"/>
                    <a:pt x="376" y="54"/>
                    <a:pt x="376" y="54"/>
                  </a:cubicBezTo>
                  <a:cubicBezTo>
                    <a:pt x="356" y="54"/>
                    <a:pt x="356" y="54"/>
                    <a:pt x="356" y="54"/>
                  </a:cubicBezTo>
                  <a:cubicBezTo>
                    <a:pt x="356" y="52"/>
                    <a:pt x="356" y="52"/>
                    <a:pt x="356" y="52"/>
                  </a:cubicBezTo>
                  <a:cubicBezTo>
                    <a:pt x="358" y="52"/>
                    <a:pt x="358" y="52"/>
                    <a:pt x="358" y="52"/>
                  </a:cubicBezTo>
                  <a:cubicBezTo>
                    <a:pt x="358" y="52"/>
                    <a:pt x="360" y="52"/>
                    <a:pt x="360" y="52"/>
                  </a:cubicBezTo>
                  <a:cubicBezTo>
                    <a:pt x="361" y="51"/>
                    <a:pt x="362" y="50"/>
                    <a:pt x="362" y="50"/>
                  </a:cubicBezTo>
                  <a:cubicBezTo>
                    <a:pt x="362" y="49"/>
                    <a:pt x="362" y="47"/>
                    <a:pt x="362" y="45"/>
                  </a:cubicBezTo>
                  <a:cubicBezTo>
                    <a:pt x="362" y="22"/>
                    <a:pt x="362" y="22"/>
                    <a:pt x="362" y="22"/>
                  </a:cubicBezTo>
                  <a:cubicBezTo>
                    <a:pt x="356" y="22"/>
                    <a:pt x="356" y="22"/>
                    <a:pt x="356" y="22"/>
                  </a:cubicBezTo>
                  <a:cubicBezTo>
                    <a:pt x="356" y="20"/>
                    <a:pt x="356" y="20"/>
                    <a:pt x="356" y="20"/>
                  </a:cubicBezTo>
                  <a:cubicBezTo>
                    <a:pt x="362" y="20"/>
                    <a:pt x="362" y="20"/>
                    <a:pt x="362" y="20"/>
                  </a:cubicBezTo>
                  <a:cubicBezTo>
                    <a:pt x="362" y="17"/>
                    <a:pt x="362" y="17"/>
                    <a:pt x="362" y="17"/>
                  </a:cubicBezTo>
                  <a:cubicBezTo>
                    <a:pt x="362" y="14"/>
                    <a:pt x="363" y="11"/>
                    <a:pt x="364" y="8"/>
                  </a:cubicBezTo>
                  <a:cubicBezTo>
                    <a:pt x="365" y="6"/>
                    <a:pt x="367" y="4"/>
                    <a:pt x="369" y="3"/>
                  </a:cubicBezTo>
                  <a:cubicBezTo>
                    <a:pt x="371" y="2"/>
                    <a:pt x="373" y="1"/>
                    <a:pt x="376" y="1"/>
                  </a:cubicBezTo>
                  <a:cubicBezTo>
                    <a:pt x="378" y="1"/>
                    <a:pt x="381" y="2"/>
                    <a:pt x="383" y="3"/>
                  </a:cubicBezTo>
                  <a:cubicBezTo>
                    <a:pt x="384" y="4"/>
                    <a:pt x="385" y="6"/>
                    <a:pt x="385" y="7"/>
                  </a:cubicBezTo>
                  <a:cubicBezTo>
                    <a:pt x="385" y="8"/>
                    <a:pt x="384" y="8"/>
                    <a:pt x="384" y="9"/>
                  </a:cubicBezTo>
                  <a:cubicBezTo>
                    <a:pt x="383" y="10"/>
                    <a:pt x="383" y="10"/>
                    <a:pt x="382" y="10"/>
                  </a:cubicBezTo>
                  <a:cubicBezTo>
                    <a:pt x="382" y="10"/>
                    <a:pt x="381" y="9"/>
                    <a:pt x="380" y="9"/>
                  </a:cubicBezTo>
                  <a:cubicBezTo>
                    <a:pt x="380" y="8"/>
                    <a:pt x="379" y="8"/>
                    <a:pt x="378" y="6"/>
                  </a:cubicBezTo>
                  <a:cubicBezTo>
                    <a:pt x="377" y="5"/>
                    <a:pt x="376" y="4"/>
                    <a:pt x="376" y="3"/>
                  </a:cubicBezTo>
                  <a:cubicBezTo>
                    <a:pt x="375" y="3"/>
                    <a:pt x="374" y="2"/>
                    <a:pt x="373" y="2"/>
                  </a:cubicBezTo>
                  <a:cubicBezTo>
                    <a:pt x="372" y="2"/>
                    <a:pt x="371" y="3"/>
                    <a:pt x="370" y="3"/>
                  </a:cubicBezTo>
                  <a:cubicBezTo>
                    <a:pt x="370" y="4"/>
                    <a:pt x="369" y="5"/>
                    <a:pt x="369" y="6"/>
                  </a:cubicBezTo>
                  <a:cubicBezTo>
                    <a:pt x="368" y="7"/>
                    <a:pt x="368" y="10"/>
                    <a:pt x="368" y="16"/>
                  </a:cubicBezTo>
                  <a:cubicBezTo>
                    <a:pt x="368" y="18"/>
                    <a:pt x="368" y="18"/>
                    <a:pt x="368" y="18"/>
                  </a:cubicBezTo>
                  <a:cubicBezTo>
                    <a:pt x="377" y="18"/>
                    <a:pt x="377" y="18"/>
                    <a:pt x="377" y="18"/>
                  </a:cubicBezTo>
                  <a:cubicBezTo>
                    <a:pt x="377" y="22"/>
                    <a:pt x="377" y="22"/>
                    <a:pt x="377" y="22"/>
                  </a:cubicBezTo>
                  <a:cubicBezTo>
                    <a:pt x="368" y="22"/>
                    <a:pt x="368" y="22"/>
                    <a:pt x="368" y="22"/>
                  </a:cubicBezTo>
                  <a:close/>
                  <a:moveTo>
                    <a:pt x="440" y="2"/>
                  </a:moveTo>
                  <a:cubicBezTo>
                    <a:pt x="441" y="20"/>
                    <a:pt x="441" y="20"/>
                    <a:pt x="441" y="20"/>
                  </a:cubicBezTo>
                  <a:cubicBezTo>
                    <a:pt x="440" y="20"/>
                    <a:pt x="440" y="20"/>
                    <a:pt x="440" y="20"/>
                  </a:cubicBezTo>
                  <a:cubicBezTo>
                    <a:pt x="438" y="14"/>
                    <a:pt x="436" y="11"/>
                    <a:pt x="433" y="8"/>
                  </a:cubicBezTo>
                  <a:cubicBezTo>
                    <a:pt x="430" y="6"/>
                    <a:pt x="427" y="5"/>
                    <a:pt x="423" y="5"/>
                  </a:cubicBezTo>
                  <a:cubicBezTo>
                    <a:pt x="420" y="5"/>
                    <a:pt x="417" y="6"/>
                    <a:pt x="414" y="8"/>
                  </a:cubicBezTo>
                  <a:cubicBezTo>
                    <a:pt x="412" y="9"/>
                    <a:pt x="410" y="12"/>
                    <a:pt x="408" y="16"/>
                  </a:cubicBezTo>
                  <a:cubicBezTo>
                    <a:pt x="407" y="19"/>
                    <a:pt x="406" y="24"/>
                    <a:pt x="406" y="30"/>
                  </a:cubicBezTo>
                  <a:cubicBezTo>
                    <a:pt x="406" y="34"/>
                    <a:pt x="407" y="38"/>
                    <a:pt x="408" y="42"/>
                  </a:cubicBezTo>
                  <a:cubicBezTo>
                    <a:pt x="409" y="45"/>
                    <a:pt x="412" y="48"/>
                    <a:pt x="414" y="49"/>
                  </a:cubicBezTo>
                  <a:cubicBezTo>
                    <a:pt x="417" y="51"/>
                    <a:pt x="420" y="52"/>
                    <a:pt x="424" y="52"/>
                  </a:cubicBezTo>
                  <a:cubicBezTo>
                    <a:pt x="427" y="52"/>
                    <a:pt x="430" y="51"/>
                    <a:pt x="432" y="50"/>
                  </a:cubicBezTo>
                  <a:cubicBezTo>
                    <a:pt x="435" y="49"/>
                    <a:pt x="438" y="46"/>
                    <a:pt x="440" y="42"/>
                  </a:cubicBezTo>
                  <a:cubicBezTo>
                    <a:pt x="442" y="42"/>
                    <a:pt x="442" y="42"/>
                    <a:pt x="442" y="42"/>
                  </a:cubicBezTo>
                  <a:cubicBezTo>
                    <a:pt x="439" y="47"/>
                    <a:pt x="436" y="50"/>
                    <a:pt x="433" y="52"/>
                  </a:cubicBezTo>
                  <a:cubicBezTo>
                    <a:pt x="430" y="54"/>
                    <a:pt x="426" y="56"/>
                    <a:pt x="422" y="56"/>
                  </a:cubicBezTo>
                  <a:cubicBezTo>
                    <a:pt x="414" y="56"/>
                    <a:pt x="407" y="52"/>
                    <a:pt x="403" y="46"/>
                  </a:cubicBezTo>
                  <a:cubicBezTo>
                    <a:pt x="400" y="42"/>
                    <a:pt x="398" y="36"/>
                    <a:pt x="398" y="30"/>
                  </a:cubicBezTo>
                  <a:cubicBezTo>
                    <a:pt x="398" y="25"/>
                    <a:pt x="399" y="20"/>
                    <a:pt x="401" y="16"/>
                  </a:cubicBezTo>
                  <a:cubicBezTo>
                    <a:pt x="403" y="12"/>
                    <a:pt x="406" y="8"/>
                    <a:pt x="410" y="6"/>
                  </a:cubicBezTo>
                  <a:cubicBezTo>
                    <a:pt x="414" y="4"/>
                    <a:pt x="418" y="3"/>
                    <a:pt x="422" y="3"/>
                  </a:cubicBezTo>
                  <a:cubicBezTo>
                    <a:pt x="426" y="3"/>
                    <a:pt x="429" y="4"/>
                    <a:pt x="433" y="6"/>
                  </a:cubicBezTo>
                  <a:cubicBezTo>
                    <a:pt x="434" y="6"/>
                    <a:pt x="434" y="6"/>
                    <a:pt x="435" y="6"/>
                  </a:cubicBezTo>
                  <a:cubicBezTo>
                    <a:pt x="436" y="6"/>
                    <a:pt x="436" y="6"/>
                    <a:pt x="436" y="6"/>
                  </a:cubicBezTo>
                  <a:cubicBezTo>
                    <a:pt x="437" y="5"/>
                    <a:pt x="438" y="4"/>
                    <a:pt x="438" y="3"/>
                  </a:cubicBezTo>
                  <a:cubicBezTo>
                    <a:pt x="440" y="2"/>
                    <a:pt x="440" y="2"/>
                    <a:pt x="440" y="2"/>
                  </a:cubicBezTo>
                  <a:close/>
                  <a:moveTo>
                    <a:pt x="460" y="1"/>
                  </a:moveTo>
                  <a:cubicBezTo>
                    <a:pt x="460" y="26"/>
                    <a:pt x="460" y="26"/>
                    <a:pt x="460" y="26"/>
                  </a:cubicBezTo>
                  <a:cubicBezTo>
                    <a:pt x="463" y="22"/>
                    <a:pt x="465" y="21"/>
                    <a:pt x="466" y="20"/>
                  </a:cubicBezTo>
                  <a:cubicBezTo>
                    <a:pt x="468" y="19"/>
                    <a:pt x="470" y="18"/>
                    <a:pt x="471" y="18"/>
                  </a:cubicBezTo>
                  <a:cubicBezTo>
                    <a:pt x="473" y="18"/>
                    <a:pt x="475" y="19"/>
                    <a:pt x="476" y="20"/>
                  </a:cubicBezTo>
                  <a:cubicBezTo>
                    <a:pt x="477" y="21"/>
                    <a:pt x="478" y="23"/>
                    <a:pt x="479" y="25"/>
                  </a:cubicBezTo>
                  <a:cubicBezTo>
                    <a:pt x="479" y="27"/>
                    <a:pt x="480" y="30"/>
                    <a:pt x="480" y="34"/>
                  </a:cubicBezTo>
                  <a:cubicBezTo>
                    <a:pt x="480" y="46"/>
                    <a:pt x="480" y="46"/>
                    <a:pt x="480" y="46"/>
                  </a:cubicBezTo>
                  <a:cubicBezTo>
                    <a:pt x="480" y="48"/>
                    <a:pt x="480" y="50"/>
                    <a:pt x="480" y="50"/>
                  </a:cubicBezTo>
                  <a:cubicBezTo>
                    <a:pt x="480" y="51"/>
                    <a:pt x="481" y="52"/>
                    <a:pt x="481" y="52"/>
                  </a:cubicBezTo>
                  <a:cubicBezTo>
                    <a:pt x="482" y="52"/>
                    <a:pt x="483" y="52"/>
                    <a:pt x="484" y="52"/>
                  </a:cubicBezTo>
                  <a:cubicBezTo>
                    <a:pt x="484" y="54"/>
                    <a:pt x="484" y="54"/>
                    <a:pt x="484" y="54"/>
                  </a:cubicBezTo>
                  <a:cubicBezTo>
                    <a:pt x="468" y="54"/>
                    <a:pt x="468" y="54"/>
                    <a:pt x="468" y="54"/>
                  </a:cubicBezTo>
                  <a:cubicBezTo>
                    <a:pt x="468" y="52"/>
                    <a:pt x="468" y="52"/>
                    <a:pt x="468" y="52"/>
                  </a:cubicBezTo>
                  <a:cubicBezTo>
                    <a:pt x="469" y="52"/>
                    <a:pt x="469" y="52"/>
                    <a:pt x="469" y="52"/>
                  </a:cubicBezTo>
                  <a:cubicBezTo>
                    <a:pt x="471" y="52"/>
                    <a:pt x="472" y="52"/>
                    <a:pt x="472" y="52"/>
                  </a:cubicBezTo>
                  <a:cubicBezTo>
                    <a:pt x="473" y="51"/>
                    <a:pt x="474" y="50"/>
                    <a:pt x="474" y="50"/>
                  </a:cubicBezTo>
                  <a:cubicBezTo>
                    <a:pt x="474" y="49"/>
                    <a:pt x="474" y="48"/>
                    <a:pt x="474" y="46"/>
                  </a:cubicBezTo>
                  <a:cubicBezTo>
                    <a:pt x="474" y="34"/>
                    <a:pt x="474" y="34"/>
                    <a:pt x="474" y="34"/>
                  </a:cubicBezTo>
                  <a:cubicBezTo>
                    <a:pt x="474" y="30"/>
                    <a:pt x="474" y="28"/>
                    <a:pt x="473" y="27"/>
                  </a:cubicBezTo>
                  <a:cubicBezTo>
                    <a:pt x="473" y="26"/>
                    <a:pt x="472" y="25"/>
                    <a:pt x="472" y="24"/>
                  </a:cubicBezTo>
                  <a:cubicBezTo>
                    <a:pt x="471" y="24"/>
                    <a:pt x="470" y="23"/>
                    <a:pt x="469" y="23"/>
                  </a:cubicBezTo>
                  <a:cubicBezTo>
                    <a:pt x="468" y="23"/>
                    <a:pt x="466" y="24"/>
                    <a:pt x="465" y="24"/>
                  </a:cubicBezTo>
                  <a:cubicBezTo>
                    <a:pt x="464" y="25"/>
                    <a:pt x="462" y="26"/>
                    <a:pt x="461" y="28"/>
                  </a:cubicBezTo>
                  <a:cubicBezTo>
                    <a:pt x="461" y="46"/>
                    <a:pt x="461" y="46"/>
                    <a:pt x="461" y="46"/>
                  </a:cubicBezTo>
                  <a:cubicBezTo>
                    <a:pt x="461" y="48"/>
                    <a:pt x="461" y="50"/>
                    <a:pt x="461" y="50"/>
                  </a:cubicBezTo>
                  <a:cubicBezTo>
                    <a:pt x="462" y="51"/>
                    <a:pt x="462" y="52"/>
                    <a:pt x="462" y="52"/>
                  </a:cubicBezTo>
                  <a:cubicBezTo>
                    <a:pt x="463" y="52"/>
                    <a:pt x="464" y="52"/>
                    <a:pt x="466" y="52"/>
                  </a:cubicBezTo>
                  <a:cubicBezTo>
                    <a:pt x="466" y="54"/>
                    <a:pt x="466" y="54"/>
                    <a:pt x="466" y="54"/>
                  </a:cubicBezTo>
                  <a:cubicBezTo>
                    <a:pt x="450" y="54"/>
                    <a:pt x="450" y="54"/>
                    <a:pt x="450" y="54"/>
                  </a:cubicBezTo>
                  <a:cubicBezTo>
                    <a:pt x="450" y="52"/>
                    <a:pt x="450" y="52"/>
                    <a:pt x="450" y="52"/>
                  </a:cubicBezTo>
                  <a:cubicBezTo>
                    <a:pt x="451" y="52"/>
                    <a:pt x="452" y="52"/>
                    <a:pt x="453" y="52"/>
                  </a:cubicBezTo>
                  <a:cubicBezTo>
                    <a:pt x="454" y="51"/>
                    <a:pt x="454" y="51"/>
                    <a:pt x="454" y="50"/>
                  </a:cubicBezTo>
                  <a:cubicBezTo>
                    <a:pt x="455" y="49"/>
                    <a:pt x="455" y="48"/>
                    <a:pt x="455" y="46"/>
                  </a:cubicBezTo>
                  <a:cubicBezTo>
                    <a:pt x="455" y="15"/>
                    <a:pt x="455" y="15"/>
                    <a:pt x="455" y="15"/>
                  </a:cubicBezTo>
                  <a:cubicBezTo>
                    <a:pt x="455" y="11"/>
                    <a:pt x="455" y="8"/>
                    <a:pt x="454" y="8"/>
                  </a:cubicBezTo>
                  <a:cubicBezTo>
                    <a:pt x="454" y="7"/>
                    <a:pt x="454" y="6"/>
                    <a:pt x="454" y="6"/>
                  </a:cubicBezTo>
                  <a:cubicBezTo>
                    <a:pt x="453" y="5"/>
                    <a:pt x="453" y="5"/>
                    <a:pt x="452" y="5"/>
                  </a:cubicBezTo>
                  <a:cubicBezTo>
                    <a:pt x="452" y="5"/>
                    <a:pt x="451" y="5"/>
                    <a:pt x="450" y="6"/>
                  </a:cubicBezTo>
                  <a:cubicBezTo>
                    <a:pt x="449" y="4"/>
                    <a:pt x="449" y="4"/>
                    <a:pt x="449" y="4"/>
                  </a:cubicBezTo>
                  <a:cubicBezTo>
                    <a:pt x="459" y="0"/>
                    <a:pt x="459" y="0"/>
                    <a:pt x="459" y="0"/>
                  </a:cubicBezTo>
                  <a:cubicBezTo>
                    <a:pt x="460" y="1"/>
                    <a:pt x="460" y="1"/>
                    <a:pt x="460" y="1"/>
                  </a:cubicBezTo>
                  <a:close/>
                  <a:moveTo>
                    <a:pt x="499" y="1"/>
                  </a:moveTo>
                  <a:cubicBezTo>
                    <a:pt x="500" y="1"/>
                    <a:pt x="501" y="1"/>
                    <a:pt x="501" y="2"/>
                  </a:cubicBezTo>
                  <a:cubicBezTo>
                    <a:pt x="502" y="3"/>
                    <a:pt x="502" y="4"/>
                    <a:pt x="502" y="5"/>
                  </a:cubicBezTo>
                  <a:cubicBezTo>
                    <a:pt x="502" y="6"/>
                    <a:pt x="502" y="7"/>
                    <a:pt x="501" y="8"/>
                  </a:cubicBezTo>
                  <a:cubicBezTo>
                    <a:pt x="500" y="8"/>
                    <a:pt x="500" y="9"/>
                    <a:pt x="499" y="9"/>
                  </a:cubicBezTo>
                  <a:cubicBezTo>
                    <a:pt x="498" y="9"/>
                    <a:pt x="497" y="8"/>
                    <a:pt x="496" y="8"/>
                  </a:cubicBezTo>
                  <a:cubicBezTo>
                    <a:pt x="496" y="7"/>
                    <a:pt x="495" y="6"/>
                    <a:pt x="495" y="5"/>
                  </a:cubicBezTo>
                  <a:cubicBezTo>
                    <a:pt x="495" y="4"/>
                    <a:pt x="496" y="3"/>
                    <a:pt x="496" y="2"/>
                  </a:cubicBezTo>
                  <a:cubicBezTo>
                    <a:pt x="497" y="1"/>
                    <a:pt x="498" y="1"/>
                    <a:pt x="499" y="1"/>
                  </a:cubicBezTo>
                  <a:close/>
                  <a:moveTo>
                    <a:pt x="502" y="19"/>
                  </a:moveTo>
                  <a:cubicBezTo>
                    <a:pt x="502" y="46"/>
                    <a:pt x="502" y="46"/>
                    <a:pt x="502" y="46"/>
                  </a:cubicBezTo>
                  <a:cubicBezTo>
                    <a:pt x="502" y="48"/>
                    <a:pt x="502" y="50"/>
                    <a:pt x="502" y="50"/>
                  </a:cubicBezTo>
                  <a:cubicBezTo>
                    <a:pt x="503" y="51"/>
                    <a:pt x="503" y="52"/>
                    <a:pt x="504" y="52"/>
                  </a:cubicBezTo>
                  <a:cubicBezTo>
                    <a:pt x="504" y="52"/>
                    <a:pt x="505" y="52"/>
                    <a:pt x="507" y="52"/>
                  </a:cubicBezTo>
                  <a:cubicBezTo>
                    <a:pt x="507" y="54"/>
                    <a:pt x="507" y="54"/>
                    <a:pt x="507" y="54"/>
                  </a:cubicBezTo>
                  <a:cubicBezTo>
                    <a:pt x="491" y="54"/>
                    <a:pt x="491" y="54"/>
                    <a:pt x="491" y="54"/>
                  </a:cubicBezTo>
                  <a:cubicBezTo>
                    <a:pt x="491" y="52"/>
                    <a:pt x="491" y="52"/>
                    <a:pt x="491" y="52"/>
                  </a:cubicBezTo>
                  <a:cubicBezTo>
                    <a:pt x="492" y="52"/>
                    <a:pt x="494" y="52"/>
                    <a:pt x="494" y="52"/>
                  </a:cubicBezTo>
                  <a:cubicBezTo>
                    <a:pt x="494" y="52"/>
                    <a:pt x="495" y="51"/>
                    <a:pt x="495" y="50"/>
                  </a:cubicBezTo>
                  <a:cubicBezTo>
                    <a:pt x="496" y="50"/>
                    <a:pt x="496" y="48"/>
                    <a:pt x="496" y="46"/>
                  </a:cubicBezTo>
                  <a:cubicBezTo>
                    <a:pt x="496" y="33"/>
                    <a:pt x="496" y="33"/>
                    <a:pt x="496" y="33"/>
                  </a:cubicBezTo>
                  <a:cubicBezTo>
                    <a:pt x="496" y="29"/>
                    <a:pt x="496" y="27"/>
                    <a:pt x="495" y="26"/>
                  </a:cubicBezTo>
                  <a:cubicBezTo>
                    <a:pt x="495" y="25"/>
                    <a:pt x="495" y="24"/>
                    <a:pt x="494" y="24"/>
                  </a:cubicBezTo>
                  <a:cubicBezTo>
                    <a:pt x="494" y="24"/>
                    <a:pt x="494" y="24"/>
                    <a:pt x="493" y="24"/>
                  </a:cubicBezTo>
                  <a:cubicBezTo>
                    <a:pt x="492" y="24"/>
                    <a:pt x="491" y="24"/>
                    <a:pt x="490" y="24"/>
                  </a:cubicBezTo>
                  <a:cubicBezTo>
                    <a:pt x="490" y="23"/>
                    <a:pt x="490" y="23"/>
                    <a:pt x="490" y="23"/>
                  </a:cubicBezTo>
                  <a:cubicBezTo>
                    <a:pt x="500" y="19"/>
                    <a:pt x="500" y="19"/>
                    <a:pt x="500" y="19"/>
                  </a:cubicBezTo>
                  <a:cubicBezTo>
                    <a:pt x="502" y="19"/>
                    <a:pt x="502" y="19"/>
                    <a:pt x="502" y="19"/>
                  </a:cubicBezTo>
                  <a:close/>
                  <a:moveTo>
                    <a:pt x="524" y="26"/>
                  </a:moveTo>
                  <a:cubicBezTo>
                    <a:pt x="528" y="21"/>
                    <a:pt x="532" y="19"/>
                    <a:pt x="535" y="19"/>
                  </a:cubicBezTo>
                  <a:cubicBezTo>
                    <a:pt x="536" y="19"/>
                    <a:pt x="538" y="19"/>
                    <a:pt x="540" y="20"/>
                  </a:cubicBezTo>
                  <a:cubicBezTo>
                    <a:pt x="541" y="21"/>
                    <a:pt x="542" y="22"/>
                    <a:pt x="543" y="24"/>
                  </a:cubicBezTo>
                  <a:cubicBezTo>
                    <a:pt x="543" y="26"/>
                    <a:pt x="544" y="28"/>
                    <a:pt x="544" y="31"/>
                  </a:cubicBezTo>
                  <a:cubicBezTo>
                    <a:pt x="544" y="46"/>
                    <a:pt x="544" y="46"/>
                    <a:pt x="544" y="46"/>
                  </a:cubicBezTo>
                  <a:cubicBezTo>
                    <a:pt x="544" y="48"/>
                    <a:pt x="544" y="49"/>
                    <a:pt x="544" y="50"/>
                  </a:cubicBezTo>
                  <a:cubicBezTo>
                    <a:pt x="544" y="51"/>
                    <a:pt x="545" y="51"/>
                    <a:pt x="545" y="52"/>
                  </a:cubicBezTo>
                  <a:cubicBezTo>
                    <a:pt x="546" y="52"/>
                    <a:pt x="547" y="52"/>
                    <a:pt x="548" y="52"/>
                  </a:cubicBezTo>
                  <a:cubicBezTo>
                    <a:pt x="548" y="53"/>
                    <a:pt x="548" y="53"/>
                    <a:pt x="548" y="53"/>
                  </a:cubicBezTo>
                  <a:cubicBezTo>
                    <a:pt x="532" y="53"/>
                    <a:pt x="532" y="53"/>
                    <a:pt x="532" y="53"/>
                  </a:cubicBezTo>
                  <a:cubicBezTo>
                    <a:pt x="532" y="52"/>
                    <a:pt x="532" y="52"/>
                    <a:pt x="532" y="52"/>
                  </a:cubicBezTo>
                  <a:cubicBezTo>
                    <a:pt x="533" y="52"/>
                    <a:pt x="533" y="52"/>
                    <a:pt x="533" y="52"/>
                  </a:cubicBezTo>
                  <a:cubicBezTo>
                    <a:pt x="535" y="52"/>
                    <a:pt x="536" y="52"/>
                    <a:pt x="536" y="51"/>
                  </a:cubicBezTo>
                  <a:cubicBezTo>
                    <a:pt x="537" y="51"/>
                    <a:pt x="538" y="50"/>
                    <a:pt x="538" y="49"/>
                  </a:cubicBezTo>
                  <a:cubicBezTo>
                    <a:pt x="538" y="49"/>
                    <a:pt x="538" y="48"/>
                    <a:pt x="538" y="46"/>
                  </a:cubicBezTo>
                  <a:cubicBezTo>
                    <a:pt x="538" y="32"/>
                    <a:pt x="538" y="32"/>
                    <a:pt x="538" y="32"/>
                  </a:cubicBezTo>
                  <a:cubicBezTo>
                    <a:pt x="538" y="28"/>
                    <a:pt x="537" y="26"/>
                    <a:pt x="536" y="25"/>
                  </a:cubicBezTo>
                  <a:cubicBezTo>
                    <a:pt x="536" y="24"/>
                    <a:pt x="534" y="23"/>
                    <a:pt x="532" y="23"/>
                  </a:cubicBezTo>
                  <a:cubicBezTo>
                    <a:pt x="530" y="23"/>
                    <a:pt x="527" y="24"/>
                    <a:pt x="524" y="28"/>
                  </a:cubicBezTo>
                  <a:cubicBezTo>
                    <a:pt x="524" y="46"/>
                    <a:pt x="524" y="46"/>
                    <a:pt x="524" y="46"/>
                  </a:cubicBezTo>
                  <a:cubicBezTo>
                    <a:pt x="524" y="48"/>
                    <a:pt x="524" y="49"/>
                    <a:pt x="524" y="50"/>
                  </a:cubicBezTo>
                  <a:cubicBezTo>
                    <a:pt x="525" y="51"/>
                    <a:pt x="525" y="51"/>
                    <a:pt x="526" y="52"/>
                  </a:cubicBezTo>
                  <a:cubicBezTo>
                    <a:pt x="526" y="52"/>
                    <a:pt x="527" y="52"/>
                    <a:pt x="529" y="52"/>
                  </a:cubicBezTo>
                  <a:cubicBezTo>
                    <a:pt x="529" y="53"/>
                    <a:pt x="529" y="53"/>
                    <a:pt x="529" y="53"/>
                  </a:cubicBezTo>
                  <a:cubicBezTo>
                    <a:pt x="513" y="53"/>
                    <a:pt x="513" y="53"/>
                    <a:pt x="513" y="53"/>
                  </a:cubicBezTo>
                  <a:cubicBezTo>
                    <a:pt x="513" y="52"/>
                    <a:pt x="513" y="52"/>
                    <a:pt x="513" y="52"/>
                  </a:cubicBezTo>
                  <a:cubicBezTo>
                    <a:pt x="514" y="52"/>
                    <a:pt x="514" y="52"/>
                    <a:pt x="514" y="52"/>
                  </a:cubicBezTo>
                  <a:cubicBezTo>
                    <a:pt x="516" y="52"/>
                    <a:pt x="517" y="52"/>
                    <a:pt x="517" y="51"/>
                  </a:cubicBezTo>
                  <a:cubicBezTo>
                    <a:pt x="518" y="50"/>
                    <a:pt x="518" y="48"/>
                    <a:pt x="518" y="46"/>
                  </a:cubicBezTo>
                  <a:cubicBezTo>
                    <a:pt x="518" y="33"/>
                    <a:pt x="518" y="33"/>
                    <a:pt x="518" y="33"/>
                  </a:cubicBezTo>
                  <a:cubicBezTo>
                    <a:pt x="518" y="29"/>
                    <a:pt x="518" y="26"/>
                    <a:pt x="518" y="25"/>
                  </a:cubicBezTo>
                  <a:cubicBezTo>
                    <a:pt x="518" y="24"/>
                    <a:pt x="517" y="24"/>
                    <a:pt x="517" y="23"/>
                  </a:cubicBezTo>
                  <a:cubicBezTo>
                    <a:pt x="516" y="23"/>
                    <a:pt x="516" y="23"/>
                    <a:pt x="515" y="23"/>
                  </a:cubicBezTo>
                  <a:cubicBezTo>
                    <a:pt x="514" y="23"/>
                    <a:pt x="514" y="23"/>
                    <a:pt x="513" y="23"/>
                  </a:cubicBezTo>
                  <a:cubicBezTo>
                    <a:pt x="512" y="22"/>
                    <a:pt x="512" y="22"/>
                    <a:pt x="512" y="22"/>
                  </a:cubicBezTo>
                  <a:cubicBezTo>
                    <a:pt x="522" y="18"/>
                    <a:pt x="522" y="18"/>
                    <a:pt x="522" y="18"/>
                  </a:cubicBezTo>
                  <a:cubicBezTo>
                    <a:pt x="524" y="18"/>
                    <a:pt x="524" y="18"/>
                    <a:pt x="524" y="18"/>
                  </a:cubicBezTo>
                  <a:cubicBezTo>
                    <a:pt x="524" y="26"/>
                    <a:pt x="524" y="26"/>
                    <a:pt x="524" y="26"/>
                  </a:cubicBezTo>
                  <a:close/>
                  <a:moveTo>
                    <a:pt x="573" y="49"/>
                  </a:moveTo>
                  <a:cubicBezTo>
                    <a:pt x="570" y="52"/>
                    <a:pt x="568" y="53"/>
                    <a:pt x="567" y="54"/>
                  </a:cubicBezTo>
                  <a:cubicBezTo>
                    <a:pt x="566" y="54"/>
                    <a:pt x="564" y="54"/>
                    <a:pt x="563" y="54"/>
                  </a:cubicBezTo>
                  <a:cubicBezTo>
                    <a:pt x="560" y="54"/>
                    <a:pt x="559" y="54"/>
                    <a:pt x="557" y="52"/>
                  </a:cubicBezTo>
                  <a:cubicBezTo>
                    <a:pt x="556" y="50"/>
                    <a:pt x="555" y="48"/>
                    <a:pt x="555" y="46"/>
                  </a:cubicBezTo>
                  <a:cubicBezTo>
                    <a:pt x="555" y="44"/>
                    <a:pt x="556" y="42"/>
                    <a:pt x="556" y="41"/>
                  </a:cubicBezTo>
                  <a:cubicBezTo>
                    <a:pt x="557" y="40"/>
                    <a:pt x="559" y="38"/>
                    <a:pt x="562" y="36"/>
                  </a:cubicBezTo>
                  <a:cubicBezTo>
                    <a:pt x="564" y="35"/>
                    <a:pt x="568" y="33"/>
                    <a:pt x="574" y="31"/>
                  </a:cubicBezTo>
                  <a:cubicBezTo>
                    <a:pt x="574" y="30"/>
                    <a:pt x="574" y="30"/>
                    <a:pt x="574" y="30"/>
                  </a:cubicBezTo>
                  <a:cubicBezTo>
                    <a:pt x="574" y="26"/>
                    <a:pt x="573" y="24"/>
                    <a:pt x="572" y="23"/>
                  </a:cubicBezTo>
                  <a:cubicBezTo>
                    <a:pt x="571" y="22"/>
                    <a:pt x="570" y="21"/>
                    <a:pt x="568" y="21"/>
                  </a:cubicBezTo>
                  <a:cubicBezTo>
                    <a:pt x="566" y="21"/>
                    <a:pt x="565" y="21"/>
                    <a:pt x="564" y="22"/>
                  </a:cubicBezTo>
                  <a:cubicBezTo>
                    <a:pt x="563" y="23"/>
                    <a:pt x="563" y="24"/>
                    <a:pt x="563" y="25"/>
                  </a:cubicBezTo>
                  <a:cubicBezTo>
                    <a:pt x="563" y="27"/>
                    <a:pt x="563" y="27"/>
                    <a:pt x="563" y="27"/>
                  </a:cubicBezTo>
                  <a:cubicBezTo>
                    <a:pt x="563" y="28"/>
                    <a:pt x="562" y="29"/>
                    <a:pt x="562" y="30"/>
                  </a:cubicBezTo>
                  <a:cubicBezTo>
                    <a:pt x="562" y="30"/>
                    <a:pt x="561" y="30"/>
                    <a:pt x="560" y="30"/>
                  </a:cubicBezTo>
                  <a:cubicBezTo>
                    <a:pt x="559" y="30"/>
                    <a:pt x="558" y="30"/>
                    <a:pt x="558" y="30"/>
                  </a:cubicBezTo>
                  <a:cubicBezTo>
                    <a:pt x="558" y="29"/>
                    <a:pt x="557" y="28"/>
                    <a:pt x="557" y="27"/>
                  </a:cubicBezTo>
                  <a:cubicBezTo>
                    <a:pt x="557" y="25"/>
                    <a:pt x="558" y="23"/>
                    <a:pt x="560" y="21"/>
                  </a:cubicBezTo>
                  <a:cubicBezTo>
                    <a:pt x="562" y="19"/>
                    <a:pt x="566" y="18"/>
                    <a:pt x="569" y="18"/>
                  </a:cubicBezTo>
                  <a:cubicBezTo>
                    <a:pt x="572" y="18"/>
                    <a:pt x="574" y="18"/>
                    <a:pt x="576" y="20"/>
                  </a:cubicBezTo>
                  <a:cubicBezTo>
                    <a:pt x="578" y="20"/>
                    <a:pt x="579" y="22"/>
                    <a:pt x="580" y="23"/>
                  </a:cubicBezTo>
                  <a:cubicBezTo>
                    <a:pt x="580" y="24"/>
                    <a:pt x="580" y="26"/>
                    <a:pt x="580" y="30"/>
                  </a:cubicBezTo>
                  <a:cubicBezTo>
                    <a:pt x="580" y="41"/>
                    <a:pt x="580" y="41"/>
                    <a:pt x="580" y="41"/>
                  </a:cubicBezTo>
                  <a:cubicBezTo>
                    <a:pt x="580" y="44"/>
                    <a:pt x="580" y="46"/>
                    <a:pt x="580" y="47"/>
                  </a:cubicBezTo>
                  <a:cubicBezTo>
                    <a:pt x="580" y="48"/>
                    <a:pt x="581" y="48"/>
                    <a:pt x="581" y="49"/>
                  </a:cubicBezTo>
                  <a:cubicBezTo>
                    <a:pt x="581" y="49"/>
                    <a:pt x="581" y="49"/>
                    <a:pt x="582" y="49"/>
                  </a:cubicBezTo>
                  <a:cubicBezTo>
                    <a:pt x="582" y="49"/>
                    <a:pt x="582" y="49"/>
                    <a:pt x="583" y="49"/>
                  </a:cubicBezTo>
                  <a:cubicBezTo>
                    <a:pt x="583" y="48"/>
                    <a:pt x="584" y="48"/>
                    <a:pt x="586" y="46"/>
                  </a:cubicBezTo>
                  <a:cubicBezTo>
                    <a:pt x="586" y="48"/>
                    <a:pt x="586" y="48"/>
                    <a:pt x="586" y="48"/>
                  </a:cubicBezTo>
                  <a:cubicBezTo>
                    <a:pt x="583" y="52"/>
                    <a:pt x="580" y="54"/>
                    <a:pt x="578" y="54"/>
                  </a:cubicBezTo>
                  <a:cubicBezTo>
                    <a:pt x="577" y="54"/>
                    <a:pt x="576" y="53"/>
                    <a:pt x="575" y="52"/>
                  </a:cubicBezTo>
                  <a:cubicBezTo>
                    <a:pt x="574" y="52"/>
                    <a:pt x="573" y="51"/>
                    <a:pt x="573" y="49"/>
                  </a:cubicBezTo>
                  <a:close/>
                  <a:moveTo>
                    <a:pt x="573" y="46"/>
                  </a:moveTo>
                  <a:cubicBezTo>
                    <a:pt x="573" y="34"/>
                    <a:pt x="573" y="34"/>
                    <a:pt x="573" y="34"/>
                  </a:cubicBezTo>
                  <a:cubicBezTo>
                    <a:pt x="570" y="35"/>
                    <a:pt x="567" y="36"/>
                    <a:pt x="566" y="37"/>
                  </a:cubicBezTo>
                  <a:cubicBezTo>
                    <a:pt x="564" y="38"/>
                    <a:pt x="563" y="39"/>
                    <a:pt x="562" y="40"/>
                  </a:cubicBezTo>
                  <a:cubicBezTo>
                    <a:pt x="562" y="42"/>
                    <a:pt x="561" y="43"/>
                    <a:pt x="561" y="44"/>
                  </a:cubicBezTo>
                  <a:cubicBezTo>
                    <a:pt x="561" y="46"/>
                    <a:pt x="562" y="48"/>
                    <a:pt x="563" y="49"/>
                  </a:cubicBezTo>
                  <a:cubicBezTo>
                    <a:pt x="564" y="50"/>
                    <a:pt x="565" y="50"/>
                    <a:pt x="566" y="50"/>
                  </a:cubicBezTo>
                  <a:cubicBezTo>
                    <a:pt x="568" y="50"/>
                    <a:pt x="570" y="49"/>
                    <a:pt x="573"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Freeform 36"/>
            <p:cNvSpPr>
              <a:spLocks noEditPoints="1"/>
            </p:cNvSpPr>
            <p:nvPr userDrawn="1"/>
          </p:nvSpPr>
          <p:spPr bwMode="auto">
            <a:xfrm>
              <a:off x="9304417" y="4596096"/>
              <a:ext cx="2255842" cy="300036"/>
            </a:xfrm>
            <a:custGeom>
              <a:avLst/>
              <a:gdLst>
                <a:gd name="T0" fmla="*/ 1465 w 1513"/>
                <a:gd name="T1" fmla="*/ 107 h 200"/>
                <a:gd name="T2" fmla="*/ 1416 w 1513"/>
                <a:gd name="T3" fmla="*/ 130 h 200"/>
                <a:gd name="T4" fmla="*/ 1450 w 1513"/>
                <a:gd name="T5" fmla="*/ 47 h 200"/>
                <a:gd name="T6" fmla="*/ 1458 w 1513"/>
                <a:gd name="T7" fmla="*/ 70 h 200"/>
                <a:gd name="T8" fmla="*/ 1467 w 1513"/>
                <a:gd name="T9" fmla="*/ 146 h 200"/>
                <a:gd name="T10" fmla="*/ 1410 w 1513"/>
                <a:gd name="T11" fmla="*/ 171 h 200"/>
                <a:gd name="T12" fmla="*/ 1408 w 1513"/>
                <a:gd name="T13" fmla="*/ 153 h 200"/>
                <a:gd name="T14" fmla="*/ 1272 w 1513"/>
                <a:gd name="T15" fmla="*/ 125 h 200"/>
                <a:gd name="T16" fmla="*/ 1257 w 1513"/>
                <a:gd name="T17" fmla="*/ 79 h 200"/>
                <a:gd name="T18" fmla="*/ 1298 w 1513"/>
                <a:gd name="T19" fmla="*/ 59 h 200"/>
                <a:gd name="T20" fmla="*/ 1220 w 1513"/>
                <a:gd name="T21" fmla="*/ 139 h 200"/>
                <a:gd name="T22" fmla="*/ 1112 w 1513"/>
                <a:gd name="T23" fmla="*/ 16 h 200"/>
                <a:gd name="T24" fmla="*/ 1064 w 1513"/>
                <a:gd name="T25" fmla="*/ 107 h 200"/>
                <a:gd name="T26" fmla="*/ 1074 w 1513"/>
                <a:gd name="T27" fmla="*/ 95 h 200"/>
                <a:gd name="T28" fmla="*/ 1096 w 1513"/>
                <a:gd name="T29" fmla="*/ 49 h 200"/>
                <a:gd name="T30" fmla="*/ 1098 w 1513"/>
                <a:gd name="T31" fmla="*/ 84 h 200"/>
                <a:gd name="T32" fmla="*/ 1101 w 1513"/>
                <a:gd name="T33" fmla="*/ 154 h 200"/>
                <a:gd name="T34" fmla="*/ 1038 w 1513"/>
                <a:gd name="T35" fmla="*/ 172 h 200"/>
                <a:gd name="T36" fmla="*/ 862 w 1513"/>
                <a:gd name="T37" fmla="*/ 136 h 200"/>
                <a:gd name="T38" fmla="*/ 895 w 1513"/>
                <a:gd name="T39" fmla="*/ 103 h 200"/>
                <a:gd name="T40" fmla="*/ 856 w 1513"/>
                <a:gd name="T41" fmla="*/ 83 h 200"/>
                <a:gd name="T42" fmla="*/ 873 w 1513"/>
                <a:gd name="T43" fmla="*/ 80 h 200"/>
                <a:gd name="T44" fmla="*/ 905 w 1513"/>
                <a:gd name="T45" fmla="*/ 38 h 200"/>
                <a:gd name="T46" fmla="*/ 908 w 1513"/>
                <a:gd name="T47" fmla="*/ 83 h 200"/>
                <a:gd name="T48" fmla="*/ 874 w 1513"/>
                <a:gd name="T49" fmla="*/ 168 h 200"/>
                <a:gd name="T50" fmla="*/ 809 w 1513"/>
                <a:gd name="T51" fmla="*/ 149 h 200"/>
                <a:gd name="T52" fmla="*/ 704 w 1513"/>
                <a:gd name="T53" fmla="*/ 45 h 200"/>
                <a:gd name="T54" fmla="*/ 658 w 1513"/>
                <a:gd name="T55" fmla="*/ 45 h 200"/>
                <a:gd name="T56" fmla="*/ 694 w 1513"/>
                <a:gd name="T57" fmla="*/ 50 h 200"/>
                <a:gd name="T58" fmla="*/ 705 w 1513"/>
                <a:gd name="T59" fmla="*/ 55 h 200"/>
                <a:gd name="T60" fmla="*/ 697 w 1513"/>
                <a:gd name="T61" fmla="*/ 139 h 200"/>
                <a:gd name="T62" fmla="*/ 662 w 1513"/>
                <a:gd name="T63" fmla="*/ 179 h 200"/>
                <a:gd name="T64" fmla="*/ 686 w 1513"/>
                <a:gd name="T65" fmla="*/ 141 h 200"/>
                <a:gd name="T66" fmla="*/ 720 w 1513"/>
                <a:gd name="T67" fmla="*/ 90 h 200"/>
                <a:gd name="T68" fmla="*/ 540 w 1513"/>
                <a:gd name="T69" fmla="*/ 92 h 200"/>
                <a:gd name="T70" fmla="*/ 491 w 1513"/>
                <a:gd name="T71" fmla="*/ 115 h 200"/>
                <a:gd name="T72" fmla="*/ 466 w 1513"/>
                <a:gd name="T73" fmla="*/ 70 h 200"/>
                <a:gd name="T74" fmla="*/ 444 w 1513"/>
                <a:gd name="T75" fmla="*/ 90 h 200"/>
                <a:gd name="T76" fmla="*/ 426 w 1513"/>
                <a:gd name="T77" fmla="*/ 96 h 200"/>
                <a:gd name="T78" fmla="*/ 414 w 1513"/>
                <a:gd name="T79" fmla="*/ 90 h 200"/>
                <a:gd name="T80" fmla="*/ 502 w 1513"/>
                <a:gd name="T81" fmla="*/ 43 h 200"/>
                <a:gd name="T82" fmla="*/ 560 w 1513"/>
                <a:gd name="T83" fmla="*/ 85 h 200"/>
                <a:gd name="T84" fmla="*/ 520 w 1513"/>
                <a:gd name="T85" fmla="*/ 187 h 200"/>
                <a:gd name="T86" fmla="*/ 465 w 1513"/>
                <a:gd name="T87" fmla="*/ 119 h 200"/>
                <a:gd name="T88" fmla="*/ 442 w 1513"/>
                <a:gd name="T89" fmla="*/ 153 h 200"/>
                <a:gd name="T90" fmla="*/ 282 w 1513"/>
                <a:gd name="T91" fmla="*/ 98 h 200"/>
                <a:gd name="T92" fmla="*/ 259 w 1513"/>
                <a:gd name="T93" fmla="*/ 93 h 200"/>
                <a:gd name="T94" fmla="*/ 226 w 1513"/>
                <a:gd name="T95" fmla="*/ 158 h 200"/>
                <a:gd name="T96" fmla="*/ 307 w 1513"/>
                <a:gd name="T97" fmla="*/ 43 h 200"/>
                <a:gd name="T98" fmla="*/ 290 w 1513"/>
                <a:gd name="T99" fmla="*/ 120 h 200"/>
                <a:gd name="T100" fmla="*/ 234 w 1513"/>
                <a:gd name="T101" fmla="*/ 93 h 200"/>
                <a:gd name="T102" fmla="*/ 205 w 1513"/>
                <a:gd name="T103" fmla="*/ 107 h 200"/>
                <a:gd name="T104" fmla="*/ 226 w 1513"/>
                <a:gd name="T105" fmla="*/ 171 h 200"/>
                <a:gd name="T106" fmla="*/ 101 w 1513"/>
                <a:gd name="T107" fmla="*/ 63 h 200"/>
                <a:gd name="T108" fmla="*/ 32 w 1513"/>
                <a:gd name="T109" fmla="*/ 94 h 200"/>
                <a:gd name="T110" fmla="*/ 58 w 1513"/>
                <a:gd name="T111" fmla="*/ 7 h 200"/>
                <a:gd name="T112" fmla="*/ 104 w 1513"/>
                <a:gd name="T113" fmla="*/ 90 h 200"/>
                <a:gd name="T114" fmla="*/ 48 w 1513"/>
                <a:gd name="T115" fmla="*/ 152 h 200"/>
                <a:gd name="T116" fmla="*/ 3 w 1513"/>
                <a:gd name="T117" fmla="*/ 6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13" h="200">
                  <a:moveTo>
                    <a:pt x="1410" y="31"/>
                  </a:moveTo>
                  <a:cubicBezTo>
                    <a:pt x="1410" y="28"/>
                    <a:pt x="1410" y="26"/>
                    <a:pt x="1410" y="23"/>
                  </a:cubicBezTo>
                  <a:cubicBezTo>
                    <a:pt x="1418" y="21"/>
                    <a:pt x="1413" y="3"/>
                    <a:pt x="1421" y="0"/>
                  </a:cubicBezTo>
                  <a:cubicBezTo>
                    <a:pt x="1424" y="0"/>
                    <a:pt x="1424" y="0"/>
                    <a:pt x="1424" y="0"/>
                  </a:cubicBezTo>
                  <a:cubicBezTo>
                    <a:pt x="1425" y="3"/>
                    <a:pt x="1427" y="7"/>
                    <a:pt x="1428" y="11"/>
                  </a:cubicBezTo>
                  <a:cubicBezTo>
                    <a:pt x="1428" y="13"/>
                    <a:pt x="1428" y="15"/>
                    <a:pt x="1428" y="17"/>
                  </a:cubicBezTo>
                  <a:cubicBezTo>
                    <a:pt x="1431" y="30"/>
                    <a:pt x="1429" y="36"/>
                    <a:pt x="1427" y="47"/>
                  </a:cubicBezTo>
                  <a:cubicBezTo>
                    <a:pt x="1414" y="49"/>
                    <a:pt x="1415" y="38"/>
                    <a:pt x="1410" y="31"/>
                  </a:cubicBezTo>
                  <a:close/>
                  <a:moveTo>
                    <a:pt x="1442" y="122"/>
                  </a:moveTo>
                  <a:cubicBezTo>
                    <a:pt x="1442" y="107"/>
                    <a:pt x="1454" y="110"/>
                    <a:pt x="1465" y="107"/>
                  </a:cubicBezTo>
                  <a:cubicBezTo>
                    <a:pt x="1470" y="105"/>
                    <a:pt x="1478" y="101"/>
                    <a:pt x="1482" y="97"/>
                  </a:cubicBezTo>
                  <a:cubicBezTo>
                    <a:pt x="1484" y="95"/>
                    <a:pt x="1484" y="93"/>
                    <a:pt x="1486" y="91"/>
                  </a:cubicBezTo>
                  <a:cubicBezTo>
                    <a:pt x="1485" y="90"/>
                    <a:pt x="1485" y="88"/>
                    <a:pt x="1484" y="87"/>
                  </a:cubicBezTo>
                  <a:cubicBezTo>
                    <a:pt x="1482" y="86"/>
                    <a:pt x="1479" y="83"/>
                    <a:pt x="1477" y="83"/>
                  </a:cubicBezTo>
                  <a:cubicBezTo>
                    <a:pt x="1474" y="81"/>
                    <a:pt x="1470" y="82"/>
                    <a:pt x="1468" y="81"/>
                  </a:cubicBezTo>
                  <a:cubicBezTo>
                    <a:pt x="1452" y="83"/>
                    <a:pt x="1429" y="95"/>
                    <a:pt x="1424" y="105"/>
                  </a:cubicBezTo>
                  <a:cubicBezTo>
                    <a:pt x="1424" y="108"/>
                    <a:pt x="1424" y="111"/>
                    <a:pt x="1424" y="113"/>
                  </a:cubicBezTo>
                  <a:cubicBezTo>
                    <a:pt x="1426" y="115"/>
                    <a:pt x="1428" y="117"/>
                    <a:pt x="1430" y="119"/>
                  </a:cubicBezTo>
                  <a:cubicBezTo>
                    <a:pt x="1430" y="126"/>
                    <a:pt x="1430" y="134"/>
                    <a:pt x="1422" y="135"/>
                  </a:cubicBezTo>
                  <a:cubicBezTo>
                    <a:pt x="1420" y="133"/>
                    <a:pt x="1418" y="132"/>
                    <a:pt x="1416" y="130"/>
                  </a:cubicBezTo>
                  <a:cubicBezTo>
                    <a:pt x="1414" y="132"/>
                    <a:pt x="1413" y="133"/>
                    <a:pt x="1409" y="132"/>
                  </a:cubicBezTo>
                  <a:cubicBezTo>
                    <a:pt x="1407" y="128"/>
                    <a:pt x="1397" y="105"/>
                    <a:pt x="1398" y="102"/>
                  </a:cubicBezTo>
                  <a:cubicBezTo>
                    <a:pt x="1399" y="99"/>
                    <a:pt x="1405" y="97"/>
                    <a:pt x="1408" y="96"/>
                  </a:cubicBezTo>
                  <a:cubicBezTo>
                    <a:pt x="1414" y="93"/>
                    <a:pt x="1418" y="86"/>
                    <a:pt x="1423" y="82"/>
                  </a:cubicBezTo>
                  <a:cubicBezTo>
                    <a:pt x="1426" y="80"/>
                    <a:pt x="1430" y="80"/>
                    <a:pt x="1433" y="79"/>
                  </a:cubicBezTo>
                  <a:cubicBezTo>
                    <a:pt x="1441" y="75"/>
                    <a:pt x="1447" y="65"/>
                    <a:pt x="1454" y="59"/>
                  </a:cubicBezTo>
                  <a:cubicBezTo>
                    <a:pt x="1462" y="51"/>
                    <a:pt x="1472" y="50"/>
                    <a:pt x="1478" y="41"/>
                  </a:cubicBezTo>
                  <a:cubicBezTo>
                    <a:pt x="1478" y="41"/>
                    <a:pt x="1478" y="41"/>
                    <a:pt x="1478" y="40"/>
                  </a:cubicBezTo>
                  <a:cubicBezTo>
                    <a:pt x="1477" y="40"/>
                    <a:pt x="1477" y="40"/>
                    <a:pt x="1477" y="40"/>
                  </a:cubicBezTo>
                  <a:cubicBezTo>
                    <a:pt x="1472" y="45"/>
                    <a:pt x="1459" y="54"/>
                    <a:pt x="1450" y="47"/>
                  </a:cubicBezTo>
                  <a:cubicBezTo>
                    <a:pt x="1446" y="45"/>
                    <a:pt x="1447" y="40"/>
                    <a:pt x="1444" y="37"/>
                  </a:cubicBezTo>
                  <a:cubicBezTo>
                    <a:pt x="1443" y="35"/>
                    <a:pt x="1440" y="34"/>
                    <a:pt x="1440" y="31"/>
                  </a:cubicBezTo>
                  <a:cubicBezTo>
                    <a:pt x="1440" y="29"/>
                    <a:pt x="1441" y="28"/>
                    <a:pt x="1441" y="27"/>
                  </a:cubicBezTo>
                  <a:cubicBezTo>
                    <a:pt x="1447" y="27"/>
                    <a:pt x="1459" y="35"/>
                    <a:pt x="1462" y="38"/>
                  </a:cubicBezTo>
                  <a:cubicBezTo>
                    <a:pt x="1471" y="35"/>
                    <a:pt x="1480" y="33"/>
                    <a:pt x="1488" y="28"/>
                  </a:cubicBezTo>
                  <a:cubicBezTo>
                    <a:pt x="1491" y="26"/>
                    <a:pt x="1496" y="30"/>
                    <a:pt x="1498" y="29"/>
                  </a:cubicBezTo>
                  <a:cubicBezTo>
                    <a:pt x="1502" y="32"/>
                    <a:pt x="1508" y="48"/>
                    <a:pt x="1500" y="52"/>
                  </a:cubicBezTo>
                  <a:cubicBezTo>
                    <a:pt x="1496" y="53"/>
                    <a:pt x="1490" y="53"/>
                    <a:pt x="1486" y="54"/>
                  </a:cubicBezTo>
                  <a:cubicBezTo>
                    <a:pt x="1476" y="56"/>
                    <a:pt x="1464" y="63"/>
                    <a:pt x="1457" y="69"/>
                  </a:cubicBezTo>
                  <a:cubicBezTo>
                    <a:pt x="1457" y="69"/>
                    <a:pt x="1458" y="69"/>
                    <a:pt x="1458" y="70"/>
                  </a:cubicBezTo>
                  <a:cubicBezTo>
                    <a:pt x="1458" y="70"/>
                    <a:pt x="1458" y="70"/>
                    <a:pt x="1458" y="70"/>
                  </a:cubicBezTo>
                  <a:cubicBezTo>
                    <a:pt x="1462" y="71"/>
                    <a:pt x="1469" y="68"/>
                    <a:pt x="1474" y="71"/>
                  </a:cubicBezTo>
                  <a:cubicBezTo>
                    <a:pt x="1485" y="76"/>
                    <a:pt x="1500" y="81"/>
                    <a:pt x="1500" y="99"/>
                  </a:cubicBezTo>
                  <a:cubicBezTo>
                    <a:pt x="1497" y="100"/>
                    <a:pt x="1496" y="102"/>
                    <a:pt x="1494" y="103"/>
                  </a:cubicBezTo>
                  <a:cubicBezTo>
                    <a:pt x="1488" y="105"/>
                    <a:pt x="1482" y="105"/>
                    <a:pt x="1477" y="108"/>
                  </a:cubicBezTo>
                  <a:cubicBezTo>
                    <a:pt x="1477" y="109"/>
                    <a:pt x="1477" y="109"/>
                    <a:pt x="1477" y="110"/>
                  </a:cubicBezTo>
                  <a:cubicBezTo>
                    <a:pt x="1478" y="112"/>
                    <a:pt x="1479" y="113"/>
                    <a:pt x="1479" y="118"/>
                  </a:cubicBezTo>
                  <a:cubicBezTo>
                    <a:pt x="1477" y="119"/>
                    <a:pt x="1478" y="122"/>
                    <a:pt x="1476" y="123"/>
                  </a:cubicBezTo>
                  <a:cubicBezTo>
                    <a:pt x="1472" y="130"/>
                    <a:pt x="1465" y="135"/>
                    <a:pt x="1463" y="142"/>
                  </a:cubicBezTo>
                  <a:cubicBezTo>
                    <a:pt x="1464" y="143"/>
                    <a:pt x="1466" y="145"/>
                    <a:pt x="1467" y="146"/>
                  </a:cubicBezTo>
                  <a:cubicBezTo>
                    <a:pt x="1476" y="149"/>
                    <a:pt x="1513" y="129"/>
                    <a:pt x="1508" y="151"/>
                  </a:cubicBezTo>
                  <a:cubicBezTo>
                    <a:pt x="1507" y="154"/>
                    <a:pt x="1505" y="156"/>
                    <a:pt x="1504" y="158"/>
                  </a:cubicBezTo>
                  <a:cubicBezTo>
                    <a:pt x="1500" y="158"/>
                    <a:pt x="1498" y="157"/>
                    <a:pt x="1495" y="157"/>
                  </a:cubicBezTo>
                  <a:cubicBezTo>
                    <a:pt x="1490" y="155"/>
                    <a:pt x="1472" y="161"/>
                    <a:pt x="1469" y="163"/>
                  </a:cubicBezTo>
                  <a:cubicBezTo>
                    <a:pt x="1470" y="169"/>
                    <a:pt x="1471" y="175"/>
                    <a:pt x="1471" y="182"/>
                  </a:cubicBezTo>
                  <a:cubicBezTo>
                    <a:pt x="1469" y="183"/>
                    <a:pt x="1469" y="185"/>
                    <a:pt x="1468" y="186"/>
                  </a:cubicBezTo>
                  <a:cubicBezTo>
                    <a:pt x="1465" y="188"/>
                    <a:pt x="1462" y="187"/>
                    <a:pt x="1458" y="189"/>
                  </a:cubicBezTo>
                  <a:cubicBezTo>
                    <a:pt x="1456" y="190"/>
                    <a:pt x="1453" y="193"/>
                    <a:pt x="1450" y="193"/>
                  </a:cubicBezTo>
                  <a:cubicBezTo>
                    <a:pt x="1432" y="200"/>
                    <a:pt x="1414" y="183"/>
                    <a:pt x="1410" y="171"/>
                  </a:cubicBezTo>
                  <a:cubicBezTo>
                    <a:pt x="1410" y="171"/>
                    <a:pt x="1410" y="171"/>
                    <a:pt x="1410" y="171"/>
                  </a:cubicBezTo>
                  <a:cubicBezTo>
                    <a:pt x="1416" y="171"/>
                    <a:pt x="1423" y="177"/>
                    <a:pt x="1428" y="179"/>
                  </a:cubicBezTo>
                  <a:cubicBezTo>
                    <a:pt x="1430" y="179"/>
                    <a:pt x="1433" y="179"/>
                    <a:pt x="1435" y="179"/>
                  </a:cubicBezTo>
                  <a:cubicBezTo>
                    <a:pt x="1449" y="179"/>
                    <a:pt x="1457" y="174"/>
                    <a:pt x="1463" y="165"/>
                  </a:cubicBezTo>
                  <a:cubicBezTo>
                    <a:pt x="1463" y="164"/>
                    <a:pt x="1463" y="163"/>
                    <a:pt x="1463" y="162"/>
                  </a:cubicBezTo>
                  <a:cubicBezTo>
                    <a:pt x="1462" y="162"/>
                    <a:pt x="1461" y="161"/>
                    <a:pt x="1460" y="161"/>
                  </a:cubicBezTo>
                  <a:cubicBezTo>
                    <a:pt x="1453" y="158"/>
                    <a:pt x="1440" y="165"/>
                    <a:pt x="1434" y="166"/>
                  </a:cubicBezTo>
                  <a:cubicBezTo>
                    <a:pt x="1428" y="167"/>
                    <a:pt x="1413" y="167"/>
                    <a:pt x="1408" y="164"/>
                  </a:cubicBezTo>
                  <a:cubicBezTo>
                    <a:pt x="1406" y="163"/>
                    <a:pt x="1405" y="161"/>
                    <a:pt x="1404" y="160"/>
                  </a:cubicBezTo>
                  <a:cubicBezTo>
                    <a:pt x="1404" y="159"/>
                    <a:pt x="1404" y="157"/>
                    <a:pt x="1404" y="156"/>
                  </a:cubicBezTo>
                  <a:cubicBezTo>
                    <a:pt x="1406" y="155"/>
                    <a:pt x="1407" y="154"/>
                    <a:pt x="1408" y="153"/>
                  </a:cubicBezTo>
                  <a:cubicBezTo>
                    <a:pt x="1418" y="153"/>
                    <a:pt x="1426" y="153"/>
                    <a:pt x="1436" y="153"/>
                  </a:cubicBezTo>
                  <a:cubicBezTo>
                    <a:pt x="1438" y="152"/>
                    <a:pt x="1442" y="149"/>
                    <a:pt x="1444" y="149"/>
                  </a:cubicBezTo>
                  <a:cubicBezTo>
                    <a:pt x="1448" y="147"/>
                    <a:pt x="1452" y="148"/>
                    <a:pt x="1455" y="147"/>
                  </a:cubicBezTo>
                  <a:cubicBezTo>
                    <a:pt x="1456" y="146"/>
                    <a:pt x="1456" y="146"/>
                    <a:pt x="1457" y="145"/>
                  </a:cubicBezTo>
                  <a:cubicBezTo>
                    <a:pt x="1456" y="143"/>
                    <a:pt x="1454" y="139"/>
                    <a:pt x="1456" y="136"/>
                  </a:cubicBezTo>
                  <a:cubicBezTo>
                    <a:pt x="1458" y="129"/>
                    <a:pt x="1460" y="125"/>
                    <a:pt x="1464" y="118"/>
                  </a:cubicBezTo>
                  <a:cubicBezTo>
                    <a:pt x="1463" y="117"/>
                    <a:pt x="1462" y="117"/>
                    <a:pt x="1461" y="117"/>
                  </a:cubicBezTo>
                  <a:cubicBezTo>
                    <a:pt x="1455" y="118"/>
                    <a:pt x="1451" y="121"/>
                    <a:pt x="1442" y="122"/>
                  </a:cubicBezTo>
                  <a:close/>
                  <a:moveTo>
                    <a:pt x="1272" y="127"/>
                  </a:moveTo>
                  <a:cubicBezTo>
                    <a:pt x="1272" y="125"/>
                    <a:pt x="1271" y="126"/>
                    <a:pt x="1272" y="125"/>
                  </a:cubicBezTo>
                  <a:cubicBezTo>
                    <a:pt x="1274" y="119"/>
                    <a:pt x="1285" y="115"/>
                    <a:pt x="1292" y="119"/>
                  </a:cubicBezTo>
                  <a:cubicBezTo>
                    <a:pt x="1301" y="125"/>
                    <a:pt x="1318" y="137"/>
                    <a:pt x="1316" y="154"/>
                  </a:cubicBezTo>
                  <a:cubicBezTo>
                    <a:pt x="1310" y="157"/>
                    <a:pt x="1309" y="164"/>
                    <a:pt x="1298" y="164"/>
                  </a:cubicBezTo>
                  <a:cubicBezTo>
                    <a:pt x="1298" y="161"/>
                    <a:pt x="1294" y="159"/>
                    <a:pt x="1293" y="157"/>
                  </a:cubicBezTo>
                  <a:cubicBezTo>
                    <a:pt x="1292" y="155"/>
                    <a:pt x="1292" y="152"/>
                    <a:pt x="1291" y="149"/>
                  </a:cubicBezTo>
                  <a:cubicBezTo>
                    <a:pt x="1288" y="143"/>
                    <a:pt x="1279" y="128"/>
                    <a:pt x="1272" y="127"/>
                  </a:cubicBezTo>
                  <a:close/>
                  <a:moveTo>
                    <a:pt x="1216" y="87"/>
                  </a:moveTo>
                  <a:cubicBezTo>
                    <a:pt x="1216" y="86"/>
                    <a:pt x="1217" y="85"/>
                    <a:pt x="1217" y="84"/>
                  </a:cubicBezTo>
                  <a:cubicBezTo>
                    <a:pt x="1222" y="85"/>
                    <a:pt x="1227" y="86"/>
                    <a:pt x="1232" y="87"/>
                  </a:cubicBezTo>
                  <a:cubicBezTo>
                    <a:pt x="1237" y="89"/>
                    <a:pt x="1256" y="82"/>
                    <a:pt x="1257" y="79"/>
                  </a:cubicBezTo>
                  <a:cubicBezTo>
                    <a:pt x="1260" y="74"/>
                    <a:pt x="1260" y="41"/>
                    <a:pt x="1257" y="36"/>
                  </a:cubicBezTo>
                  <a:cubicBezTo>
                    <a:pt x="1255" y="31"/>
                    <a:pt x="1252" y="30"/>
                    <a:pt x="1252" y="23"/>
                  </a:cubicBezTo>
                  <a:cubicBezTo>
                    <a:pt x="1256" y="21"/>
                    <a:pt x="1256" y="20"/>
                    <a:pt x="1264" y="20"/>
                  </a:cubicBezTo>
                  <a:cubicBezTo>
                    <a:pt x="1272" y="26"/>
                    <a:pt x="1273" y="39"/>
                    <a:pt x="1273" y="54"/>
                  </a:cubicBezTo>
                  <a:cubicBezTo>
                    <a:pt x="1273" y="59"/>
                    <a:pt x="1271" y="74"/>
                    <a:pt x="1272" y="74"/>
                  </a:cubicBezTo>
                  <a:cubicBezTo>
                    <a:pt x="1276" y="75"/>
                    <a:pt x="1290" y="70"/>
                    <a:pt x="1293" y="68"/>
                  </a:cubicBezTo>
                  <a:cubicBezTo>
                    <a:pt x="1293" y="63"/>
                    <a:pt x="1292" y="61"/>
                    <a:pt x="1288" y="58"/>
                  </a:cubicBezTo>
                  <a:cubicBezTo>
                    <a:pt x="1288" y="57"/>
                    <a:pt x="1288" y="55"/>
                    <a:pt x="1288" y="53"/>
                  </a:cubicBezTo>
                  <a:cubicBezTo>
                    <a:pt x="1289" y="53"/>
                    <a:pt x="1290" y="54"/>
                    <a:pt x="1290" y="54"/>
                  </a:cubicBezTo>
                  <a:cubicBezTo>
                    <a:pt x="1293" y="55"/>
                    <a:pt x="1295" y="59"/>
                    <a:pt x="1298" y="59"/>
                  </a:cubicBezTo>
                  <a:cubicBezTo>
                    <a:pt x="1306" y="62"/>
                    <a:pt x="1314" y="60"/>
                    <a:pt x="1321" y="63"/>
                  </a:cubicBezTo>
                  <a:cubicBezTo>
                    <a:pt x="1322" y="64"/>
                    <a:pt x="1322" y="63"/>
                    <a:pt x="1322" y="65"/>
                  </a:cubicBezTo>
                  <a:cubicBezTo>
                    <a:pt x="1322" y="67"/>
                    <a:pt x="1322" y="69"/>
                    <a:pt x="1322" y="71"/>
                  </a:cubicBezTo>
                  <a:cubicBezTo>
                    <a:pt x="1321" y="71"/>
                    <a:pt x="1320" y="74"/>
                    <a:pt x="1319" y="75"/>
                  </a:cubicBezTo>
                  <a:cubicBezTo>
                    <a:pt x="1317" y="76"/>
                    <a:pt x="1310" y="75"/>
                    <a:pt x="1308" y="76"/>
                  </a:cubicBezTo>
                  <a:cubicBezTo>
                    <a:pt x="1301" y="79"/>
                    <a:pt x="1273" y="90"/>
                    <a:pt x="1268" y="95"/>
                  </a:cubicBezTo>
                  <a:cubicBezTo>
                    <a:pt x="1264" y="99"/>
                    <a:pt x="1266" y="105"/>
                    <a:pt x="1264" y="110"/>
                  </a:cubicBezTo>
                  <a:cubicBezTo>
                    <a:pt x="1260" y="123"/>
                    <a:pt x="1250" y="153"/>
                    <a:pt x="1232" y="145"/>
                  </a:cubicBezTo>
                  <a:cubicBezTo>
                    <a:pt x="1230" y="145"/>
                    <a:pt x="1229" y="145"/>
                    <a:pt x="1228" y="145"/>
                  </a:cubicBezTo>
                  <a:cubicBezTo>
                    <a:pt x="1225" y="143"/>
                    <a:pt x="1223" y="141"/>
                    <a:pt x="1220" y="139"/>
                  </a:cubicBezTo>
                  <a:cubicBezTo>
                    <a:pt x="1220" y="138"/>
                    <a:pt x="1220" y="137"/>
                    <a:pt x="1220" y="135"/>
                  </a:cubicBezTo>
                  <a:cubicBezTo>
                    <a:pt x="1222" y="135"/>
                    <a:pt x="1225" y="131"/>
                    <a:pt x="1227" y="130"/>
                  </a:cubicBezTo>
                  <a:cubicBezTo>
                    <a:pt x="1232" y="128"/>
                    <a:pt x="1236" y="129"/>
                    <a:pt x="1240" y="127"/>
                  </a:cubicBezTo>
                  <a:cubicBezTo>
                    <a:pt x="1246" y="125"/>
                    <a:pt x="1256" y="107"/>
                    <a:pt x="1254" y="101"/>
                  </a:cubicBezTo>
                  <a:cubicBezTo>
                    <a:pt x="1246" y="100"/>
                    <a:pt x="1236" y="101"/>
                    <a:pt x="1228" y="101"/>
                  </a:cubicBezTo>
                  <a:cubicBezTo>
                    <a:pt x="1225" y="98"/>
                    <a:pt x="1222" y="96"/>
                    <a:pt x="1219" y="93"/>
                  </a:cubicBezTo>
                  <a:cubicBezTo>
                    <a:pt x="1217" y="91"/>
                    <a:pt x="1217" y="88"/>
                    <a:pt x="1216" y="87"/>
                  </a:cubicBezTo>
                  <a:close/>
                  <a:moveTo>
                    <a:pt x="1110" y="21"/>
                  </a:moveTo>
                  <a:cubicBezTo>
                    <a:pt x="1110" y="20"/>
                    <a:pt x="1110" y="19"/>
                    <a:pt x="1110" y="17"/>
                  </a:cubicBezTo>
                  <a:cubicBezTo>
                    <a:pt x="1110" y="17"/>
                    <a:pt x="1111" y="16"/>
                    <a:pt x="1112" y="16"/>
                  </a:cubicBezTo>
                  <a:cubicBezTo>
                    <a:pt x="1124" y="17"/>
                    <a:pt x="1148" y="19"/>
                    <a:pt x="1147" y="35"/>
                  </a:cubicBezTo>
                  <a:cubicBezTo>
                    <a:pt x="1142" y="43"/>
                    <a:pt x="1140" y="49"/>
                    <a:pt x="1128" y="45"/>
                  </a:cubicBezTo>
                  <a:cubicBezTo>
                    <a:pt x="1127" y="43"/>
                    <a:pt x="1126" y="41"/>
                    <a:pt x="1124" y="39"/>
                  </a:cubicBezTo>
                  <a:cubicBezTo>
                    <a:pt x="1123" y="38"/>
                    <a:pt x="1121" y="38"/>
                    <a:pt x="1119" y="37"/>
                  </a:cubicBezTo>
                  <a:cubicBezTo>
                    <a:pt x="1119" y="31"/>
                    <a:pt x="1113" y="23"/>
                    <a:pt x="1110" y="21"/>
                  </a:cubicBezTo>
                  <a:close/>
                  <a:moveTo>
                    <a:pt x="1055" y="126"/>
                  </a:moveTo>
                  <a:cubicBezTo>
                    <a:pt x="1058" y="127"/>
                    <a:pt x="1062" y="127"/>
                    <a:pt x="1064" y="125"/>
                  </a:cubicBezTo>
                  <a:cubicBezTo>
                    <a:pt x="1066" y="124"/>
                    <a:pt x="1068" y="125"/>
                    <a:pt x="1070" y="123"/>
                  </a:cubicBezTo>
                  <a:cubicBezTo>
                    <a:pt x="1074" y="119"/>
                    <a:pt x="1070" y="109"/>
                    <a:pt x="1066" y="107"/>
                  </a:cubicBezTo>
                  <a:cubicBezTo>
                    <a:pt x="1066" y="107"/>
                    <a:pt x="1064" y="107"/>
                    <a:pt x="1064" y="107"/>
                  </a:cubicBezTo>
                  <a:cubicBezTo>
                    <a:pt x="1056" y="125"/>
                    <a:pt x="1056" y="125"/>
                    <a:pt x="1056" y="125"/>
                  </a:cubicBezTo>
                  <a:cubicBezTo>
                    <a:pt x="1056" y="125"/>
                    <a:pt x="1056" y="126"/>
                    <a:pt x="1055" y="126"/>
                  </a:cubicBezTo>
                  <a:close/>
                  <a:moveTo>
                    <a:pt x="1021" y="158"/>
                  </a:moveTo>
                  <a:cubicBezTo>
                    <a:pt x="1021" y="153"/>
                    <a:pt x="1024" y="148"/>
                    <a:pt x="1024" y="143"/>
                  </a:cubicBezTo>
                  <a:cubicBezTo>
                    <a:pt x="1025" y="140"/>
                    <a:pt x="1023" y="136"/>
                    <a:pt x="1024" y="133"/>
                  </a:cubicBezTo>
                  <a:cubicBezTo>
                    <a:pt x="1031" y="132"/>
                    <a:pt x="1042" y="114"/>
                    <a:pt x="1048" y="108"/>
                  </a:cubicBezTo>
                  <a:cubicBezTo>
                    <a:pt x="1051" y="106"/>
                    <a:pt x="1056" y="103"/>
                    <a:pt x="1059" y="102"/>
                  </a:cubicBezTo>
                  <a:cubicBezTo>
                    <a:pt x="1060" y="102"/>
                    <a:pt x="1062" y="102"/>
                    <a:pt x="1063" y="103"/>
                  </a:cubicBezTo>
                  <a:cubicBezTo>
                    <a:pt x="1068" y="104"/>
                    <a:pt x="1072" y="102"/>
                    <a:pt x="1075" y="101"/>
                  </a:cubicBezTo>
                  <a:cubicBezTo>
                    <a:pt x="1075" y="99"/>
                    <a:pt x="1075" y="97"/>
                    <a:pt x="1074" y="95"/>
                  </a:cubicBezTo>
                  <a:cubicBezTo>
                    <a:pt x="1074" y="95"/>
                    <a:pt x="1072" y="92"/>
                    <a:pt x="1072" y="93"/>
                  </a:cubicBezTo>
                  <a:cubicBezTo>
                    <a:pt x="1069" y="93"/>
                    <a:pt x="1067" y="96"/>
                    <a:pt x="1065" y="97"/>
                  </a:cubicBezTo>
                  <a:cubicBezTo>
                    <a:pt x="1064" y="97"/>
                    <a:pt x="1062" y="97"/>
                    <a:pt x="1060" y="97"/>
                  </a:cubicBezTo>
                  <a:cubicBezTo>
                    <a:pt x="1051" y="97"/>
                    <a:pt x="1045" y="88"/>
                    <a:pt x="1047" y="79"/>
                  </a:cubicBezTo>
                  <a:cubicBezTo>
                    <a:pt x="1056" y="81"/>
                    <a:pt x="1069" y="81"/>
                    <a:pt x="1076" y="76"/>
                  </a:cubicBezTo>
                  <a:cubicBezTo>
                    <a:pt x="1078" y="64"/>
                    <a:pt x="1079" y="47"/>
                    <a:pt x="1083" y="37"/>
                  </a:cubicBezTo>
                  <a:cubicBezTo>
                    <a:pt x="1085" y="34"/>
                    <a:pt x="1081" y="25"/>
                    <a:pt x="1084" y="18"/>
                  </a:cubicBezTo>
                  <a:cubicBezTo>
                    <a:pt x="1085" y="18"/>
                    <a:pt x="1087" y="18"/>
                    <a:pt x="1089" y="18"/>
                  </a:cubicBezTo>
                  <a:cubicBezTo>
                    <a:pt x="1090" y="19"/>
                    <a:pt x="1091" y="21"/>
                    <a:pt x="1092" y="22"/>
                  </a:cubicBezTo>
                  <a:cubicBezTo>
                    <a:pt x="1092" y="24"/>
                    <a:pt x="1097" y="47"/>
                    <a:pt x="1096" y="49"/>
                  </a:cubicBezTo>
                  <a:cubicBezTo>
                    <a:pt x="1095" y="53"/>
                    <a:pt x="1090" y="67"/>
                    <a:pt x="1092" y="70"/>
                  </a:cubicBezTo>
                  <a:cubicBezTo>
                    <a:pt x="1092" y="71"/>
                    <a:pt x="1092" y="71"/>
                    <a:pt x="1093" y="71"/>
                  </a:cubicBezTo>
                  <a:cubicBezTo>
                    <a:pt x="1099" y="71"/>
                    <a:pt x="1107" y="67"/>
                    <a:pt x="1109" y="62"/>
                  </a:cubicBezTo>
                  <a:cubicBezTo>
                    <a:pt x="1110" y="58"/>
                    <a:pt x="1107" y="56"/>
                    <a:pt x="1108" y="54"/>
                  </a:cubicBezTo>
                  <a:cubicBezTo>
                    <a:pt x="1108" y="54"/>
                    <a:pt x="1109" y="54"/>
                    <a:pt x="1109" y="54"/>
                  </a:cubicBezTo>
                  <a:cubicBezTo>
                    <a:pt x="1113" y="56"/>
                    <a:pt x="1126" y="58"/>
                    <a:pt x="1132" y="59"/>
                  </a:cubicBezTo>
                  <a:cubicBezTo>
                    <a:pt x="1132" y="61"/>
                    <a:pt x="1132" y="63"/>
                    <a:pt x="1132" y="65"/>
                  </a:cubicBezTo>
                  <a:cubicBezTo>
                    <a:pt x="1131" y="65"/>
                    <a:pt x="1130" y="66"/>
                    <a:pt x="1130" y="66"/>
                  </a:cubicBezTo>
                  <a:cubicBezTo>
                    <a:pt x="1129" y="66"/>
                    <a:pt x="1129" y="65"/>
                    <a:pt x="1129" y="65"/>
                  </a:cubicBezTo>
                  <a:cubicBezTo>
                    <a:pt x="1120" y="68"/>
                    <a:pt x="1100" y="77"/>
                    <a:pt x="1098" y="84"/>
                  </a:cubicBezTo>
                  <a:cubicBezTo>
                    <a:pt x="1096" y="84"/>
                    <a:pt x="1093" y="83"/>
                    <a:pt x="1092" y="85"/>
                  </a:cubicBezTo>
                  <a:cubicBezTo>
                    <a:pt x="1085" y="89"/>
                    <a:pt x="1090" y="98"/>
                    <a:pt x="1088" y="106"/>
                  </a:cubicBezTo>
                  <a:cubicBezTo>
                    <a:pt x="1087" y="109"/>
                    <a:pt x="1086" y="112"/>
                    <a:pt x="1087" y="115"/>
                  </a:cubicBezTo>
                  <a:cubicBezTo>
                    <a:pt x="1088" y="115"/>
                    <a:pt x="1089" y="116"/>
                    <a:pt x="1090" y="116"/>
                  </a:cubicBezTo>
                  <a:cubicBezTo>
                    <a:pt x="1095" y="108"/>
                    <a:pt x="1106" y="105"/>
                    <a:pt x="1114" y="111"/>
                  </a:cubicBezTo>
                  <a:cubicBezTo>
                    <a:pt x="1122" y="117"/>
                    <a:pt x="1116" y="123"/>
                    <a:pt x="1119" y="131"/>
                  </a:cubicBezTo>
                  <a:cubicBezTo>
                    <a:pt x="1120" y="136"/>
                    <a:pt x="1126" y="139"/>
                    <a:pt x="1128" y="145"/>
                  </a:cubicBezTo>
                  <a:cubicBezTo>
                    <a:pt x="1128" y="145"/>
                    <a:pt x="1128" y="147"/>
                    <a:pt x="1129" y="146"/>
                  </a:cubicBezTo>
                  <a:cubicBezTo>
                    <a:pt x="1134" y="161"/>
                    <a:pt x="1113" y="161"/>
                    <a:pt x="1105" y="160"/>
                  </a:cubicBezTo>
                  <a:cubicBezTo>
                    <a:pt x="1104" y="158"/>
                    <a:pt x="1102" y="156"/>
                    <a:pt x="1101" y="154"/>
                  </a:cubicBezTo>
                  <a:cubicBezTo>
                    <a:pt x="1098" y="145"/>
                    <a:pt x="1098" y="133"/>
                    <a:pt x="1090" y="130"/>
                  </a:cubicBezTo>
                  <a:cubicBezTo>
                    <a:pt x="1076" y="139"/>
                    <a:pt x="1092" y="160"/>
                    <a:pt x="1085" y="177"/>
                  </a:cubicBezTo>
                  <a:cubicBezTo>
                    <a:pt x="1085" y="177"/>
                    <a:pt x="1085" y="177"/>
                    <a:pt x="1085" y="177"/>
                  </a:cubicBezTo>
                  <a:cubicBezTo>
                    <a:pt x="1083" y="175"/>
                    <a:pt x="1080" y="175"/>
                    <a:pt x="1079" y="173"/>
                  </a:cubicBezTo>
                  <a:cubicBezTo>
                    <a:pt x="1075" y="170"/>
                    <a:pt x="1072" y="163"/>
                    <a:pt x="1070" y="156"/>
                  </a:cubicBezTo>
                  <a:cubicBezTo>
                    <a:pt x="1068" y="149"/>
                    <a:pt x="1074" y="143"/>
                    <a:pt x="1072" y="139"/>
                  </a:cubicBezTo>
                  <a:cubicBezTo>
                    <a:pt x="1071" y="139"/>
                    <a:pt x="1071" y="138"/>
                    <a:pt x="1070" y="137"/>
                  </a:cubicBezTo>
                  <a:cubicBezTo>
                    <a:pt x="1065" y="137"/>
                    <a:pt x="1056" y="139"/>
                    <a:pt x="1054" y="144"/>
                  </a:cubicBezTo>
                  <a:cubicBezTo>
                    <a:pt x="1053" y="147"/>
                    <a:pt x="1054" y="149"/>
                    <a:pt x="1053" y="151"/>
                  </a:cubicBezTo>
                  <a:cubicBezTo>
                    <a:pt x="1050" y="156"/>
                    <a:pt x="1042" y="170"/>
                    <a:pt x="1038" y="172"/>
                  </a:cubicBezTo>
                  <a:cubicBezTo>
                    <a:pt x="1034" y="173"/>
                    <a:pt x="1030" y="171"/>
                    <a:pt x="1027" y="169"/>
                  </a:cubicBezTo>
                  <a:cubicBezTo>
                    <a:pt x="1028" y="163"/>
                    <a:pt x="1024" y="158"/>
                    <a:pt x="1021" y="158"/>
                  </a:cubicBezTo>
                  <a:close/>
                  <a:moveTo>
                    <a:pt x="913" y="65"/>
                  </a:moveTo>
                  <a:cubicBezTo>
                    <a:pt x="914" y="65"/>
                    <a:pt x="913" y="65"/>
                    <a:pt x="915" y="65"/>
                  </a:cubicBezTo>
                  <a:cubicBezTo>
                    <a:pt x="919" y="64"/>
                    <a:pt x="929" y="61"/>
                    <a:pt x="931" y="58"/>
                  </a:cubicBezTo>
                  <a:cubicBezTo>
                    <a:pt x="931" y="57"/>
                    <a:pt x="931" y="55"/>
                    <a:pt x="931" y="54"/>
                  </a:cubicBezTo>
                  <a:cubicBezTo>
                    <a:pt x="929" y="49"/>
                    <a:pt x="924" y="45"/>
                    <a:pt x="920" y="43"/>
                  </a:cubicBezTo>
                  <a:cubicBezTo>
                    <a:pt x="920" y="43"/>
                    <a:pt x="920" y="43"/>
                    <a:pt x="919" y="43"/>
                  </a:cubicBezTo>
                  <a:cubicBezTo>
                    <a:pt x="917" y="47"/>
                    <a:pt x="913" y="58"/>
                    <a:pt x="913" y="65"/>
                  </a:cubicBezTo>
                  <a:close/>
                  <a:moveTo>
                    <a:pt x="862" y="136"/>
                  </a:moveTo>
                  <a:cubicBezTo>
                    <a:pt x="863" y="139"/>
                    <a:pt x="864" y="143"/>
                    <a:pt x="865" y="147"/>
                  </a:cubicBezTo>
                  <a:cubicBezTo>
                    <a:pt x="870" y="155"/>
                    <a:pt x="887" y="161"/>
                    <a:pt x="898" y="154"/>
                  </a:cubicBezTo>
                  <a:cubicBezTo>
                    <a:pt x="900" y="149"/>
                    <a:pt x="886" y="129"/>
                    <a:pt x="882" y="126"/>
                  </a:cubicBezTo>
                  <a:cubicBezTo>
                    <a:pt x="886" y="126"/>
                    <a:pt x="890" y="126"/>
                    <a:pt x="894" y="126"/>
                  </a:cubicBezTo>
                  <a:cubicBezTo>
                    <a:pt x="896" y="127"/>
                    <a:pt x="913" y="133"/>
                    <a:pt x="914" y="132"/>
                  </a:cubicBezTo>
                  <a:cubicBezTo>
                    <a:pt x="918" y="129"/>
                    <a:pt x="918" y="106"/>
                    <a:pt x="916" y="105"/>
                  </a:cubicBezTo>
                  <a:cubicBezTo>
                    <a:pt x="914" y="104"/>
                    <a:pt x="913" y="104"/>
                    <a:pt x="912" y="104"/>
                  </a:cubicBezTo>
                  <a:cubicBezTo>
                    <a:pt x="910" y="107"/>
                    <a:pt x="907" y="113"/>
                    <a:pt x="904" y="116"/>
                  </a:cubicBezTo>
                  <a:cubicBezTo>
                    <a:pt x="903" y="116"/>
                    <a:pt x="902" y="116"/>
                    <a:pt x="902" y="116"/>
                  </a:cubicBezTo>
                  <a:cubicBezTo>
                    <a:pt x="900" y="112"/>
                    <a:pt x="897" y="108"/>
                    <a:pt x="895" y="103"/>
                  </a:cubicBezTo>
                  <a:cubicBezTo>
                    <a:pt x="893" y="99"/>
                    <a:pt x="896" y="91"/>
                    <a:pt x="894" y="87"/>
                  </a:cubicBezTo>
                  <a:cubicBezTo>
                    <a:pt x="881" y="85"/>
                    <a:pt x="881" y="95"/>
                    <a:pt x="876" y="101"/>
                  </a:cubicBezTo>
                  <a:cubicBezTo>
                    <a:pt x="869" y="111"/>
                    <a:pt x="862" y="119"/>
                    <a:pt x="862" y="136"/>
                  </a:cubicBezTo>
                  <a:close/>
                  <a:moveTo>
                    <a:pt x="801" y="141"/>
                  </a:moveTo>
                  <a:cubicBezTo>
                    <a:pt x="801" y="139"/>
                    <a:pt x="801" y="137"/>
                    <a:pt x="801" y="134"/>
                  </a:cubicBezTo>
                  <a:cubicBezTo>
                    <a:pt x="804" y="132"/>
                    <a:pt x="806" y="128"/>
                    <a:pt x="810" y="126"/>
                  </a:cubicBezTo>
                  <a:cubicBezTo>
                    <a:pt x="808" y="123"/>
                    <a:pt x="808" y="120"/>
                    <a:pt x="808" y="116"/>
                  </a:cubicBezTo>
                  <a:cubicBezTo>
                    <a:pt x="811" y="116"/>
                    <a:pt x="820" y="118"/>
                    <a:pt x="825" y="116"/>
                  </a:cubicBezTo>
                  <a:cubicBezTo>
                    <a:pt x="830" y="115"/>
                    <a:pt x="851" y="107"/>
                    <a:pt x="854" y="104"/>
                  </a:cubicBezTo>
                  <a:cubicBezTo>
                    <a:pt x="856" y="100"/>
                    <a:pt x="854" y="87"/>
                    <a:pt x="856" y="83"/>
                  </a:cubicBezTo>
                  <a:cubicBezTo>
                    <a:pt x="857" y="81"/>
                    <a:pt x="863" y="72"/>
                    <a:pt x="861" y="69"/>
                  </a:cubicBezTo>
                  <a:cubicBezTo>
                    <a:pt x="856" y="62"/>
                    <a:pt x="835" y="75"/>
                    <a:pt x="835" y="59"/>
                  </a:cubicBezTo>
                  <a:cubicBezTo>
                    <a:pt x="836" y="59"/>
                    <a:pt x="836" y="59"/>
                    <a:pt x="837" y="58"/>
                  </a:cubicBezTo>
                  <a:cubicBezTo>
                    <a:pt x="840" y="58"/>
                    <a:pt x="843" y="59"/>
                    <a:pt x="845" y="60"/>
                  </a:cubicBezTo>
                  <a:cubicBezTo>
                    <a:pt x="850" y="57"/>
                    <a:pt x="865" y="52"/>
                    <a:pt x="868" y="47"/>
                  </a:cubicBezTo>
                  <a:cubicBezTo>
                    <a:pt x="873" y="39"/>
                    <a:pt x="871" y="30"/>
                    <a:pt x="878" y="23"/>
                  </a:cubicBezTo>
                  <a:cubicBezTo>
                    <a:pt x="884" y="23"/>
                    <a:pt x="888" y="24"/>
                    <a:pt x="893" y="26"/>
                  </a:cubicBezTo>
                  <a:cubicBezTo>
                    <a:pt x="890" y="36"/>
                    <a:pt x="882" y="41"/>
                    <a:pt x="878" y="49"/>
                  </a:cubicBezTo>
                  <a:cubicBezTo>
                    <a:pt x="875" y="56"/>
                    <a:pt x="874" y="68"/>
                    <a:pt x="873" y="74"/>
                  </a:cubicBezTo>
                  <a:cubicBezTo>
                    <a:pt x="873" y="76"/>
                    <a:pt x="873" y="78"/>
                    <a:pt x="873" y="80"/>
                  </a:cubicBezTo>
                  <a:cubicBezTo>
                    <a:pt x="872" y="80"/>
                    <a:pt x="870" y="88"/>
                    <a:pt x="870" y="90"/>
                  </a:cubicBezTo>
                  <a:cubicBezTo>
                    <a:pt x="871" y="90"/>
                    <a:pt x="871" y="91"/>
                    <a:pt x="871" y="91"/>
                  </a:cubicBezTo>
                  <a:cubicBezTo>
                    <a:pt x="872" y="91"/>
                    <a:pt x="872" y="90"/>
                    <a:pt x="873" y="90"/>
                  </a:cubicBezTo>
                  <a:cubicBezTo>
                    <a:pt x="873" y="90"/>
                    <a:pt x="873" y="90"/>
                    <a:pt x="874" y="90"/>
                  </a:cubicBezTo>
                  <a:cubicBezTo>
                    <a:pt x="875" y="89"/>
                    <a:pt x="877" y="87"/>
                    <a:pt x="877" y="85"/>
                  </a:cubicBezTo>
                  <a:cubicBezTo>
                    <a:pt x="877" y="84"/>
                    <a:pt x="877" y="83"/>
                    <a:pt x="877" y="82"/>
                  </a:cubicBezTo>
                  <a:cubicBezTo>
                    <a:pt x="878" y="80"/>
                    <a:pt x="880" y="79"/>
                    <a:pt x="881" y="77"/>
                  </a:cubicBezTo>
                  <a:cubicBezTo>
                    <a:pt x="887" y="77"/>
                    <a:pt x="895" y="75"/>
                    <a:pt x="897" y="72"/>
                  </a:cubicBezTo>
                  <a:cubicBezTo>
                    <a:pt x="899" y="67"/>
                    <a:pt x="897" y="58"/>
                    <a:pt x="899" y="55"/>
                  </a:cubicBezTo>
                  <a:cubicBezTo>
                    <a:pt x="901" y="51"/>
                    <a:pt x="904" y="42"/>
                    <a:pt x="905" y="38"/>
                  </a:cubicBezTo>
                  <a:cubicBezTo>
                    <a:pt x="907" y="29"/>
                    <a:pt x="898" y="22"/>
                    <a:pt x="903" y="17"/>
                  </a:cubicBezTo>
                  <a:cubicBezTo>
                    <a:pt x="907" y="13"/>
                    <a:pt x="915" y="19"/>
                    <a:pt x="917" y="21"/>
                  </a:cubicBezTo>
                  <a:cubicBezTo>
                    <a:pt x="921" y="25"/>
                    <a:pt x="916" y="31"/>
                    <a:pt x="918" y="36"/>
                  </a:cubicBezTo>
                  <a:cubicBezTo>
                    <a:pt x="920" y="41"/>
                    <a:pt x="930" y="45"/>
                    <a:pt x="934" y="47"/>
                  </a:cubicBezTo>
                  <a:cubicBezTo>
                    <a:pt x="938" y="48"/>
                    <a:pt x="943" y="48"/>
                    <a:pt x="948" y="49"/>
                  </a:cubicBezTo>
                  <a:cubicBezTo>
                    <a:pt x="948" y="49"/>
                    <a:pt x="949" y="50"/>
                    <a:pt x="949" y="50"/>
                  </a:cubicBezTo>
                  <a:cubicBezTo>
                    <a:pt x="949" y="51"/>
                    <a:pt x="948" y="53"/>
                    <a:pt x="948" y="54"/>
                  </a:cubicBezTo>
                  <a:cubicBezTo>
                    <a:pt x="945" y="60"/>
                    <a:pt x="935" y="64"/>
                    <a:pt x="930" y="67"/>
                  </a:cubicBezTo>
                  <a:cubicBezTo>
                    <a:pt x="926" y="70"/>
                    <a:pt x="924" y="75"/>
                    <a:pt x="921" y="77"/>
                  </a:cubicBezTo>
                  <a:cubicBezTo>
                    <a:pt x="916" y="80"/>
                    <a:pt x="910" y="79"/>
                    <a:pt x="908" y="83"/>
                  </a:cubicBezTo>
                  <a:cubicBezTo>
                    <a:pt x="908" y="85"/>
                    <a:pt x="907" y="85"/>
                    <a:pt x="907" y="87"/>
                  </a:cubicBezTo>
                  <a:cubicBezTo>
                    <a:pt x="905" y="86"/>
                    <a:pt x="906" y="90"/>
                    <a:pt x="906" y="91"/>
                  </a:cubicBezTo>
                  <a:cubicBezTo>
                    <a:pt x="910" y="93"/>
                    <a:pt x="924" y="95"/>
                    <a:pt x="926" y="99"/>
                  </a:cubicBezTo>
                  <a:cubicBezTo>
                    <a:pt x="930" y="105"/>
                    <a:pt x="930" y="119"/>
                    <a:pt x="928" y="129"/>
                  </a:cubicBezTo>
                  <a:cubicBezTo>
                    <a:pt x="927" y="131"/>
                    <a:pt x="926" y="134"/>
                    <a:pt x="927" y="138"/>
                  </a:cubicBezTo>
                  <a:cubicBezTo>
                    <a:pt x="944" y="144"/>
                    <a:pt x="968" y="157"/>
                    <a:pt x="946" y="175"/>
                  </a:cubicBezTo>
                  <a:cubicBezTo>
                    <a:pt x="930" y="175"/>
                    <a:pt x="930" y="166"/>
                    <a:pt x="917" y="161"/>
                  </a:cubicBezTo>
                  <a:cubicBezTo>
                    <a:pt x="915" y="161"/>
                    <a:pt x="906" y="165"/>
                    <a:pt x="905" y="165"/>
                  </a:cubicBezTo>
                  <a:cubicBezTo>
                    <a:pt x="903" y="165"/>
                    <a:pt x="901" y="165"/>
                    <a:pt x="899" y="165"/>
                  </a:cubicBezTo>
                  <a:cubicBezTo>
                    <a:pt x="892" y="168"/>
                    <a:pt x="882" y="170"/>
                    <a:pt x="874" y="168"/>
                  </a:cubicBezTo>
                  <a:cubicBezTo>
                    <a:pt x="872" y="163"/>
                    <a:pt x="867" y="157"/>
                    <a:pt x="863" y="153"/>
                  </a:cubicBezTo>
                  <a:cubicBezTo>
                    <a:pt x="863" y="153"/>
                    <a:pt x="863" y="153"/>
                    <a:pt x="863" y="153"/>
                  </a:cubicBezTo>
                  <a:cubicBezTo>
                    <a:pt x="862" y="154"/>
                    <a:pt x="862" y="154"/>
                    <a:pt x="862" y="154"/>
                  </a:cubicBezTo>
                  <a:cubicBezTo>
                    <a:pt x="862" y="162"/>
                    <a:pt x="869" y="172"/>
                    <a:pt x="864" y="179"/>
                  </a:cubicBezTo>
                  <a:cubicBezTo>
                    <a:pt x="863" y="179"/>
                    <a:pt x="861" y="179"/>
                    <a:pt x="859" y="178"/>
                  </a:cubicBezTo>
                  <a:cubicBezTo>
                    <a:pt x="855" y="176"/>
                    <a:pt x="854" y="171"/>
                    <a:pt x="851" y="167"/>
                  </a:cubicBezTo>
                  <a:cubicBezTo>
                    <a:pt x="850" y="165"/>
                    <a:pt x="850" y="163"/>
                    <a:pt x="849" y="161"/>
                  </a:cubicBezTo>
                  <a:cubicBezTo>
                    <a:pt x="846" y="159"/>
                    <a:pt x="844" y="156"/>
                    <a:pt x="841" y="153"/>
                  </a:cubicBezTo>
                  <a:cubicBezTo>
                    <a:pt x="839" y="151"/>
                    <a:pt x="840" y="146"/>
                    <a:pt x="837" y="144"/>
                  </a:cubicBezTo>
                  <a:cubicBezTo>
                    <a:pt x="834" y="141"/>
                    <a:pt x="817" y="153"/>
                    <a:pt x="809" y="149"/>
                  </a:cubicBezTo>
                  <a:cubicBezTo>
                    <a:pt x="806" y="147"/>
                    <a:pt x="803" y="144"/>
                    <a:pt x="801" y="141"/>
                  </a:cubicBezTo>
                  <a:close/>
                  <a:moveTo>
                    <a:pt x="704" y="44"/>
                  </a:moveTo>
                  <a:cubicBezTo>
                    <a:pt x="705" y="43"/>
                    <a:pt x="706" y="43"/>
                    <a:pt x="707" y="42"/>
                  </a:cubicBezTo>
                  <a:cubicBezTo>
                    <a:pt x="707" y="41"/>
                    <a:pt x="707" y="41"/>
                    <a:pt x="706" y="40"/>
                  </a:cubicBezTo>
                  <a:cubicBezTo>
                    <a:pt x="706" y="40"/>
                    <a:pt x="706" y="40"/>
                    <a:pt x="706" y="40"/>
                  </a:cubicBezTo>
                  <a:cubicBezTo>
                    <a:pt x="706" y="40"/>
                    <a:pt x="706" y="40"/>
                    <a:pt x="705" y="40"/>
                  </a:cubicBezTo>
                  <a:cubicBezTo>
                    <a:pt x="705" y="41"/>
                    <a:pt x="705" y="43"/>
                    <a:pt x="704" y="44"/>
                  </a:cubicBezTo>
                  <a:close/>
                  <a:moveTo>
                    <a:pt x="702" y="45"/>
                  </a:moveTo>
                  <a:cubicBezTo>
                    <a:pt x="702" y="46"/>
                    <a:pt x="703" y="46"/>
                    <a:pt x="703" y="46"/>
                  </a:cubicBezTo>
                  <a:cubicBezTo>
                    <a:pt x="704" y="46"/>
                    <a:pt x="704" y="46"/>
                    <a:pt x="704" y="45"/>
                  </a:cubicBezTo>
                  <a:cubicBezTo>
                    <a:pt x="704" y="45"/>
                    <a:pt x="704" y="45"/>
                    <a:pt x="704" y="45"/>
                  </a:cubicBezTo>
                  <a:cubicBezTo>
                    <a:pt x="704" y="45"/>
                    <a:pt x="704" y="44"/>
                    <a:pt x="704" y="44"/>
                  </a:cubicBezTo>
                  <a:cubicBezTo>
                    <a:pt x="704" y="44"/>
                    <a:pt x="703" y="43"/>
                    <a:pt x="703" y="43"/>
                  </a:cubicBezTo>
                  <a:cubicBezTo>
                    <a:pt x="703" y="43"/>
                    <a:pt x="703" y="44"/>
                    <a:pt x="702" y="44"/>
                  </a:cubicBezTo>
                  <a:cubicBezTo>
                    <a:pt x="702" y="45"/>
                    <a:pt x="702" y="45"/>
                    <a:pt x="702" y="45"/>
                  </a:cubicBezTo>
                  <a:close/>
                  <a:moveTo>
                    <a:pt x="637" y="47"/>
                  </a:moveTo>
                  <a:cubicBezTo>
                    <a:pt x="637" y="41"/>
                    <a:pt x="637" y="35"/>
                    <a:pt x="639" y="30"/>
                  </a:cubicBezTo>
                  <a:cubicBezTo>
                    <a:pt x="639" y="27"/>
                    <a:pt x="639" y="25"/>
                    <a:pt x="638" y="23"/>
                  </a:cubicBezTo>
                  <a:cubicBezTo>
                    <a:pt x="640" y="23"/>
                    <a:pt x="647" y="21"/>
                    <a:pt x="647" y="21"/>
                  </a:cubicBezTo>
                  <a:cubicBezTo>
                    <a:pt x="652" y="29"/>
                    <a:pt x="651" y="39"/>
                    <a:pt x="658" y="45"/>
                  </a:cubicBezTo>
                  <a:cubicBezTo>
                    <a:pt x="658" y="48"/>
                    <a:pt x="658" y="51"/>
                    <a:pt x="658" y="55"/>
                  </a:cubicBezTo>
                  <a:cubicBezTo>
                    <a:pt x="656" y="55"/>
                    <a:pt x="654" y="58"/>
                    <a:pt x="653" y="59"/>
                  </a:cubicBezTo>
                  <a:cubicBezTo>
                    <a:pt x="643" y="59"/>
                    <a:pt x="640" y="53"/>
                    <a:pt x="637" y="47"/>
                  </a:cubicBezTo>
                  <a:close/>
                  <a:moveTo>
                    <a:pt x="621" y="118"/>
                  </a:moveTo>
                  <a:cubicBezTo>
                    <a:pt x="621" y="113"/>
                    <a:pt x="621" y="109"/>
                    <a:pt x="621" y="105"/>
                  </a:cubicBezTo>
                  <a:cubicBezTo>
                    <a:pt x="628" y="104"/>
                    <a:pt x="632" y="97"/>
                    <a:pt x="636" y="92"/>
                  </a:cubicBezTo>
                  <a:cubicBezTo>
                    <a:pt x="640" y="85"/>
                    <a:pt x="652" y="76"/>
                    <a:pt x="660" y="71"/>
                  </a:cubicBezTo>
                  <a:cubicBezTo>
                    <a:pt x="663" y="70"/>
                    <a:pt x="678" y="62"/>
                    <a:pt x="677" y="61"/>
                  </a:cubicBezTo>
                  <a:cubicBezTo>
                    <a:pt x="680" y="60"/>
                    <a:pt x="693" y="54"/>
                    <a:pt x="694" y="51"/>
                  </a:cubicBezTo>
                  <a:cubicBezTo>
                    <a:pt x="694" y="50"/>
                    <a:pt x="694" y="50"/>
                    <a:pt x="694" y="50"/>
                  </a:cubicBezTo>
                  <a:cubicBezTo>
                    <a:pt x="692" y="49"/>
                    <a:pt x="681" y="45"/>
                    <a:pt x="680" y="44"/>
                  </a:cubicBezTo>
                  <a:cubicBezTo>
                    <a:pt x="678" y="43"/>
                    <a:pt x="676" y="39"/>
                    <a:pt x="675" y="39"/>
                  </a:cubicBezTo>
                  <a:cubicBezTo>
                    <a:pt x="675" y="38"/>
                    <a:pt x="675" y="37"/>
                    <a:pt x="675" y="37"/>
                  </a:cubicBezTo>
                  <a:cubicBezTo>
                    <a:pt x="684" y="39"/>
                    <a:pt x="702" y="36"/>
                    <a:pt x="707" y="33"/>
                  </a:cubicBezTo>
                  <a:cubicBezTo>
                    <a:pt x="709" y="31"/>
                    <a:pt x="712" y="28"/>
                    <a:pt x="716" y="27"/>
                  </a:cubicBezTo>
                  <a:cubicBezTo>
                    <a:pt x="721" y="26"/>
                    <a:pt x="736" y="34"/>
                    <a:pt x="739" y="36"/>
                  </a:cubicBezTo>
                  <a:cubicBezTo>
                    <a:pt x="739" y="38"/>
                    <a:pt x="738" y="39"/>
                    <a:pt x="738" y="41"/>
                  </a:cubicBezTo>
                  <a:cubicBezTo>
                    <a:pt x="736" y="42"/>
                    <a:pt x="734" y="44"/>
                    <a:pt x="732" y="45"/>
                  </a:cubicBezTo>
                  <a:cubicBezTo>
                    <a:pt x="731" y="45"/>
                    <a:pt x="730" y="45"/>
                    <a:pt x="730" y="45"/>
                  </a:cubicBezTo>
                  <a:cubicBezTo>
                    <a:pt x="724" y="47"/>
                    <a:pt x="709" y="51"/>
                    <a:pt x="705" y="55"/>
                  </a:cubicBezTo>
                  <a:cubicBezTo>
                    <a:pt x="706" y="56"/>
                    <a:pt x="706" y="57"/>
                    <a:pt x="706" y="58"/>
                  </a:cubicBezTo>
                  <a:cubicBezTo>
                    <a:pt x="708" y="59"/>
                    <a:pt x="710" y="60"/>
                    <a:pt x="712" y="61"/>
                  </a:cubicBezTo>
                  <a:cubicBezTo>
                    <a:pt x="713" y="61"/>
                    <a:pt x="715" y="61"/>
                    <a:pt x="717" y="61"/>
                  </a:cubicBezTo>
                  <a:cubicBezTo>
                    <a:pt x="724" y="65"/>
                    <a:pt x="744" y="92"/>
                    <a:pt x="730" y="103"/>
                  </a:cubicBezTo>
                  <a:cubicBezTo>
                    <a:pt x="728" y="104"/>
                    <a:pt x="716" y="108"/>
                    <a:pt x="717" y="108"/>
                  </a:cubicBezTo>
                  <a:cubicBezTo>
                    <a:pt x="711" y="111"/>
                    <a:pt x="705" y="106"/>
                    <a:pt x="702" y="111"/>
                  </a:cubicBezTo>
                  <a:cubicBezTo>
                    <a:pt x="702" y="114"/>
                    <a:pt x="702" y="117"/>
                    <a:pt x="702" y="120"/>
                  </a:cubicBezTo>
                  <a:cubicBezTo>
                    <a:pt x="699" y="125"/>
                    <a:pt x="694" y="130"/>
                    <a:pt x="690" y="134"/>
                  </a:cubicBezTo>
                  <a:cubicBezTo>
                    <a:pt x="690" y="136"/>
                    <a:pt x="690" y="137"/>
                    <a:pt x="691" y="137"/>
                  </a:cubicBezTo>
                  <a:cubicBezTo>
                    <a:pt x="692" y="139"/>
                    <a:pt x="695" y="139"/>
                    <a:pt x="697" y="139"/>
                  </a:cubicBezTo>
                  <a:cubicBezTo>
                    <a:pt x="698" y="138"/>
                    <a:pt x="699" y="137"/>
                    <a:pt x="700" y="134"/>
                  </a:cubicBezTo>
                  <a:cubicBezTo>
                    <a:pt x="711" y="134"/>
                    <a:pt x="716" y="138"/>
                    <a:pt x="726" y="140"/>
                  </a:cubicBezTo>
                  <a:cubicBezTo>
                    <a:pt x="727" y="143"/>
                    <a:pt x="730" y="149"/>
                    <a:pt x="729" y="151"/>
                  </a:cubicBezTo>
                  <a:cubicBezTo>
                    <a:pt x="728" y="152"/>
                    <a:pt x="727" y="154"/>
                    <a:pt x="725" y="155"/>
                  </a:cubicBezTo>
                  <a:cubicBezTo>
                    <a:pt x="716" y="158"/>
                    <a:pt x="712" y="149"/>
                    <a:pt x="705" y="150"/>
                  </a:cubicBezTo>
                  <a:cubicBezTo>
                    <a:pt x="704" y="149"/>
                    <a:pt x="700" y="153"/>
                    <a:pt x="699" y="155"/>
                  </a:cubicBezTo>
                  <a:cubicBezTo>
                    <a:pt x="698" y="157"/>
                    <a:pt x="700" y="159"/>
                    <a:pt x="700" y="160"/>
                  </a:cubicBezTo>
                  <a:cubicBezTo>
                    <a:pt x="700" y="162"/>
                    <a:pt x="700" y="164"/>
                    <a:pt x="700" y="166"/>
                  </a:cubicBezTo>
                  <a:cubicBezTo>
                    <a:pt x="702" y="174"/>
                    <a:pt x="698" y="180"/>
                    <a:pt x="692" y="183"/>
                  </a:cubicBezTo>
                  <a:cubicBezTo>
                    <a:pt x="685" y="187"/>
                    <a:pt x="666" y="181"/>
                    <a:pt x="662" y="179"/>
                  </a:cubicBezTo>
                  <a:cubicBezTo>
                    <a:pt x="662" y="177"/>
                    <a:pt x="653" y="173"/>
                    <a:pt x="651" y="173"/>
                  </a:cubicBezTo>
                  <a:cubicBezTo>
                    <a:pt x="651" y="172"/>
                    <a:pt x="652" y="172"/>
                    <a:pt x="652" y="172"/>
                  </a:cubicBezTo>
                  <a:cubicBezTo>
                    <a:pt x="660" y="170"/>
                    <a:pt x="676" y="168"/>
                    <a:pt x="683" y="163"/>
                  </a:cubicBezTo>
                  <a:cubicBezTo>
                    <a:pt x="685" y="162"/>
                    <a:pt x="692" y="157"/>
                    <a:pt x="689" y="155"/>
                  </a:cubicBezTo>
                  <a:cubicBezTo>
                    <a:pt x="685" y="154"/>
                    <a:pt x="675" y="155"/>
                    <a:pt x="672" y="157"/>
                  </a:cubicBezTo>
                  <a:cubicBezTo>
                    <a:pt x="668" y="159"/>
                    <a:pt x="653" y="154"/>
                    <a:pt x="652" y="153"/>
                  </a:cubicBezTo>
                  <a:cubicBezTo>
                    <a:pt x="650" y="152"/>
                    <a:pt x="650" y="151"/>
                    <a:pt x="649" y="149"/>
                  </a:cubicBezTo>
                  <a:cubicBezTo>
                    <a:pt x="649" y="148"/>
                    <a:pt x="649" y="148"/>
                    <a:pt x="650" y="147"/>
                  </a:cubicBezTo>
                  <a:cubicBezTo>
                    <a:pt x="660" y="147"/>
                    <a:pt x="674" y="146"/>
                    <a:pt x="684" y="144"/>
                  </a:cubicBezTo>
                  <a:cubicBezTo>
                    <a:pt x="685" y="143"/>
                    <a:pt x="685" y="142"/>
                    <a:pt x="686" y="141"/>
                  </a:cubicBezTo>
                  <a:cubicBezTo>
                    <a:pt x="686" y="141"/>
                    <a:pt x="686" y="141"/>
                    <a:pt x="686" y="140"/>
                  </a:cubicBezTo>
                  <a:cubicBezTo>
                    <a:pt x="684" y="139"/>
                    <a:pt x="684" y="138"/>
                    <a:pt x="682" y="137"/>
                  </a:cubicBezTo>
                  <a:cubicBezTo>
                    <a:pt x="682" y="133"/>
                    <a:pt x="681" y="129"/>
                    <a:pt x="683" y="125"/>
                  </a:cubicBezTo>
                  <a:cubicBezTo>
                    <a:pt x="685" y="122"/>
                    <a:pt x="691" y="115"/>
                    <a:pt x="690" y="111"/>
                  </a:cubicBezTo>
                  <a:cubicBezTo>
                    <a:pt x="690" y="109"/>
                    <a:pt x="689" y="109"/>
                    <a:pt x="688" y="109"/>
                  </a:cubicBezTo>
                  <a:cubicBezTo>
                    <a:pt x="680" y="105"/>
                    <a:pt x="670" y="123"/>
                    <a:pt x="665" y="118"/>
                  </a:cubicBezTo>
                  <a:cubicBezTo>
                    <a:pt x="666" y="112"/>
                    <a:pt x="667" y="106"/>
                    <a:pt x="670" y="102"/>
                  </a:cubicBezTo>
                  <a:cubicBezTo>
                    <a:pt x="675" y="96"/>
                    <a:pt x="690" y="97"/>
                    <a:pt x="695" y="102"/>
                  </a:cubicBezTo>
                  <a:cubicBezTo>
                    <a:pt x="701" y="102"/>
                    <a:pt x="703" y="100"/>
                    <a:pt x="707" y="98"/>
                  </a:cubicBezTo>
                  <a:cubicBezTo>
                    <a:pt x="711" y="95"/>
                    <a:pt x="717" y="94"/>
                    <a:pt x="720" y="90"/>
                  </a:cubicBezTo>
                  <a:cubicBezTo>
                    <a:pt x="720" y="89"/>
                    <a:pt x="720" y="88"/>
                    <a:pt x="720" y="89"/>
                  </a:cubicBezTo>
                  <a:cubicBezTo>
                    <a:pt x="726" y="78"/>
                    <a:pt x="710" y="68"/>
                    <a:pt x="705" y="66"/>
                  </a:cubicBezTo>
                  <a:cubicBezTo>
                    <a:pt x="694" y="63"/>
                    <a:pt x="681" y="76"/>
                    <a:pt x="678" y="81"/>
                  </a:cubicBezTo>
                  <a:cubicBezTo>
                    <a:pt x="670" y="91"/>
                    <a:pt x="657" y="97"/>
                    <a:pt x="649" y="107"/>
                  </a:cubicBezTo>
                  <a:cubicBezTo>
                    <a:pt x="645" y="112"/>
                    <a:pt x="646" y="118"/>
                    <a:pt x="644" y="123"/>
                  </a:cubicBezTo>
                  <a:cubicBezTo>
                    <a:pt x="643" y="127"/>
                    <a:pt x="640" y="131"/>
                    <a:pt x="639" y="133"/>
                  </a:cubicBezTo>
                  <a:cubicBezTo>
                    <a:pt x="632" y="134"/>
                    <a:pt x="625" y="130"/>
                    <a:pt x="623" y="125"/>
                  </a:cubicBezTo>
                  <a:cubicBezTo>
                    <a:pt x="621" y="123"/>
                    <a:pt x="623" y="120"/>
                    <a:pt x="621" y="118"/>
                  </a:cubicBezTo>
                  <a:close/>
                  <a:moveTo>
                    <a:pt x="537" y="94"/>
                  </a:moveTo>
                  <a:cubicBezTo>
                    <a:pt x="538" y="94"/>
                    <a:pt x="540" y="93"/>
                    <a:pt x="540" y="92"/>
                  </a:cubicBezTo>
                  <a:cubicBezTo>
                    <a:pt x="541" y="91"/>
                    <a:pt x="540" y="90"/>
                    <a:pt x="540" y="89"/>
                  </a:cubicBezTo>
                  <a:cubicBezTo>
                    <a:pt x="539" y="90"/>
                    <a:pt x="539" y="90"/>
                    <a:pt x="539" y="90"/>
                  </a:cubicBezTo>
                  <a:cubicBezTo>
                    <a:pt x="538" y="91"/>
                    <a:pt x="538" y="93"/>
                    <a:pt x="537" y="94"/>
                  </a:cubicBezTo>
                  <a:close/>
                  <a:moveTo>
                    <a:pt x="503" y="79"/>
                  </a:moveTo>
                  <a:cubicBezTo>
                    <a:pt x="504" y="80"/>
                    <a:pt x="505" y="81"/>
                    <a:pt x="507" y="79"/>
                  </a:cubicBezTo>
                  <a:cubicBezTo>
                    <a:pt x="507" y="77"/>
                    <a:pt x="508" y="77"/>
                    <a:pt x="508" y="75"/>
                  </a:cubicBezTo>
                  <a:cubicBezTo>
                    <a:pt x="508" y="75"/>
                    <a:pt x="507" y="75"/>
                    <a:pt x="507" y="74"/>
                  </a:cubicBezTo>
                  <a:cubicBezTo>
                    <a:pt x="506" y="75"/>
                    <a:pt x="505" y="75"/>
                    <a:pt x="504" y="75"/>
                  </a:cubicBezTo>
                  <a:cubicBezTo>
                    <a:pt x="504" y="77"/>
                    <a:pt x="504" y="77"/>
                    <a:pt x="503" y="79"/>
                  </a:cubicBezTo>
                  <a:close/>
                  <a:moveTo>
                    <a:pt x="491" y="115"/>
                  </a:moveTo>
                  <a:cubicBezTo>
                    <a:pt x="496" y="117"/>
                    <a:pt x="504" y="111"/>
                    <a:pt x="507" y="108"/>
                  </a:cubicBezTo>
                  <a:cubicBezTo>
                    <a:pt x="506" y="107"/>
                    <a:pt x="506" y="105"/>
                    <a:pt x="506" y="104"/>
                  </a:cubicBezTo>
                  <a:cubicBezTo>
                    <a:pt x="505" y="104"/>
                    <a:pt x="505" y="103"/>
                    <a:pt x="504" y="103"/>
                  </a:cubicBezTo>
                  <a:cubicBezTo>
                    <a:pt x="501" y="105"/>
                    <a:pt x="494" y="109"/>
                    <a:pt x="491" y="113"/>
                  </a:cubicBezTo>
                  <a:cubicBezTo>
                    <a:pt x="491" y="113"/>
                    <a:pt x="491" y="114"/>
                    <a:pt x="491" y="115"/>
                  </a:cubicBezTo>
                  <a:close/>
                  <a:moveTo>
                    <a:pt x="460" y="78"/>
                  </a:moveTo>
                  <a:cubicBezTo>
                    <a:pt x="461" y="79"/>
                    <a:pt x="462" y="79"/>
                    <a:pt x="463" y="79"/>
                  </a:cubicBezTo>
                  <a:cubicBezTo>
                    <a:pt x="466" y="77"/>
                    <a:pt x="468" y="75"/>
                    <a:pt x="470" y="73"/>
                  </a:cubicBezTo>
                  <a:cubicBezTo>
                    <a:pt x="470" y="71"/>
                    <a:pt x="470" y="71"/>
                    <a:pt x="470" y="69"/>
                  </a:cubicBezTo>
                  <a:cubicBezTo>
                    <a:pt x="468" y="69"/>
                    <a:pt x="467" y="70"/>
                    <a:pt x="466" y="70"/>
                  </a:cubicBezTo>
                  <a:cubicBezTo>
                    <a:pt x="464" y="71"/>
                    <a:pt x="461" y="74"/>
                    <a:pt x="460" y="78"/>
                  </a:cubicBezTo>
                  <a:close/>
                  <a:moveTo>
                    <a:pt x="453" y="106"/>
                  </a:moveTo>
                  <a:cubicBezTo>
                    <a:pt x="454" y="106"/>
                    <a:pt x="454" y="106"/>
                    <a:pt x="455" y="106"/>
                  </a:cubicBezTo>
                  <a:cubicBezTo>
                    <a:pt x="457" y="103"/>
                    <a:pt x="473" y="90"/>
                    <a:pt x="469" y="87"/>
                  </a:cubicBezTo>
                  <a:cubicBezTo>
                    <a:pt x="458" y="82"/>
                    <a:pt x="453" y="96"/>
                    <a:pt x="453" y="106"/>
                  </a:cubicBezTo>
                  <a:close/>
                  <a:moveTo>
                    <a:pt x="438" y="93"/>
                  </a:moveTo>
                  <a:cubicBezTo>
                    <a:pt x="439" y="93"/>
                    <a:pt x="440" y="94"/>
                    <a:pt x="440" y="95"/>
                  </a:cubicBezTo>
                  <a:cubicBezTo>
                    <a:pt x="442" y="95"/>
                    <a:pt x="443" y="95"/>
                    <a:pt x="444" y="95"/>
                  </a:cubicBezTo>
                  <a:cubicBezTo>
                    <a:pt x="445" y="94"/>
                    <a:pt x="446" y="93"/>
                    <a:pt x="446" y="92"/>
                  </a:cubicBezTo>
                  <a:cubicBezTo>
                    <a:pt x="445" y="91"/>
                    <a:pt x="444" y="91"/>
                    <a:pt x="444" y="90"/>
                  </a:cubicBezTo>
                  <a:cubicBezTo>
                    <a:pt x="444" y="91"/>
                    <a:pt x="439" y="91"/>
                    <a:pt x="438" y="92"/>
                  </a:cubicBezTo>
                  <a:cubicBezTo>
                    <a:pt x="438" y="92"/>
                    <a:pt x="438" y="92"/>
                    <a:pt x="438" y="93"/>
                  </a:cubicBezTo>
                  <a:close/>
                  <a:moveTo>
                    <a:pt x="425" y="130"/>
                  </a:moveTo>
                  <a:cubicBezTo>
                    <a:pt x="429" y="129"/>
                    <a:pt x="448" y="117"/>
                    <a:pt x="439" y="112"/>
                  </a:cubicBezTo>
                  <a:cubicBezTo>
                    <a:pt x="438" y="112"/>
                    <a:pt x="438" y="112"/>
                    <a:pt x="437" y="112"/>
                  </a:cubicBezTo>
                  <a:cubicBezTo>
                    <a:pt x="435" y="119"/>
                    <a:pt x="428" y="123"/>
                    <a:pt x="425" y="130"/>
                  </a:cubicBezTo>
                  <a:close/>
                  <a:moveTo>
                    <a:pt x="398" y="150"/>
                  </a:moveTo>
                  <a:cubicBezTo>
                    <a:pt x="398" y="144"/>
                    <a:pt x="399" y="138"/>
                    <a:pt x="399" y="133"/>
                  </a:cubicBezTo>
                  <a:cubicBezTo>
                    <a:pt x="403" y="131"/>
                    <a:pt x="426" y="102"/>
                    <a:pt x="429" y="97"/>
                  </a:cubicBezTo>
                  <a:cubicBezTo>
                    <a:pt x="428" y="96"/>
                    <a:pt x="428" y="96"/>
                    <a:pt x="426" y="96"/>
                  </a:cubicBezTo>
                  <a:cubicBezTo>
                    <a:pt x="424" y="97"/>
                    <a:pt x="405" y="104"/>
                    <a:pt x="401" y="101"/>
                  </a:cubicBezTo>
                  <a:cubicBezTo>
                    <a:pt x="400" y="100"/>
                    <a:pt x="400" y="100"/>
                    <a:pt x="400" y="100"/>
                  </a:cubicBezTo>
                  <a:cubicBezTo>
                    <a:pt x="400" y="86"/>
                    <a:pt x="411" y="79"/>
                    <a:pt x="418" y="74"/>
                  </a:cubicBezTo>
                  <a:cubicBezTo>
                    <a:pt x="424" y="70"/>
                    <a:pt x="428" y="65"/>
                    <a:pt x="432" y="60"/>
                  </a:cubicBezTo>
                  <a:cubicBezTo>
                    <a:pt x="437" y="54"/>
                    <a:pt x="450" y="45"/>
                    <a:pt x="453" y="38"/>
                  </a:cubicBezTo>
                  <a:cubicBezTo>
                    <a:pt x="454" y="34"/>
                    <a:pt x="454" y="29"/>
                    <a:pt x="454" y="25"/>
                  </a:cubicBezTo>
                  <a:cubicBezTo>
                    <a:pt x="462" y="22"/>
                    <a:pt x="468" y="24"/>
                    <a:pt x="473" y="28"/>
                  </a:cubicBezTo>
                  <a:cubicBezTo>
                    <a:pt x="468" y="46"/>
                    <a:pt x="437" y="68"/>
                    <a:pt x="423" y="81"/>
                  </a:cubicBezTo>
                  <a:cubicBezTo>
                    <a:pt x="420" y="84"/>
                    <a:pt x="416" y="86"/>
                    <a:pt x="413" y="89"/>
                  </a:cubicBezTo>
                  <a:cubicBezTo>
                    <a:pt x="413" y="90"/>
                    <a:pt x="413" y="90"/>
                    <a:pt x="414" y="90"/>
                  </a:cubicBezTo>
                  <a:cubicBezTo>
                    <a:pt x="419" y="90"/>
                    <a:pt x="426" y="88"/>
                    <a:pt x="430" y="86"/>
                  </a:cubicBezTo>
                  <a:cubicBezTo>
                    <a:pt x="436" y="85"/>
                    <a:pt x="441" y="85"/>
                    <a:pt x="447" y="84"/>
                  </a:cubicBezTo>
                  <a:cubicBezTo>
                    <a:pt x="451" y="81"/>
                    <a:pt x="451" y="77"/>
                    <a:pt x="453" y="73"/>
                  </a:cubicBezTo>
                  <a:cubicBezTo>
                    <a:pt x="457" y="67"/>
                    <a:pt x="460" y="60"/>
                    <a:pt x="466" y="55"/>
                  </a:cubicBezTo>
                  <a:cubicBezTo>
                    <a:pt x="469" y="55"/>
                    <a:pt x="472" y="55"/>
                    <a:pt x="474" y="55"/>
                  </a:cubicBezTo>
                  <a:cubicBezTo>
                    <a:pt x="475" y="57"/>
                    <a:pt x="477" y="58"/>
                    <a:pt x="478" y="59"/>
                  </a:cubicBezTo>
                  <a:cubicBezTo>
                    <a:pt x="481" y="63"/>
                    <a:pt x="483" y="67"/>
                    <a:pt x="485" y="71"/>
                  </a:cubicBezTo>
                  <a:cubicBezTo>
                    <a:pt x="488" y="69"/>
                    <a:pt x="495" y="62"/>
                    <a:pt x="492" y="57"/>
                  </a:cubicBezTo>
                  <a:cubicBezTo>
                    <a:pt x="491" y="54"/>
                    <a:pt x="488" y="53"/>
                    <a:pt x="490" y="49"/>
                  </a:cubicBezTo>
                  <a:cubicBezTo>
                    <a:pt x="490" y="46"/>
                    <a:pt x="498" y="42"/>
                    <a:pt x="502" y="43"/>
                  </a:cubicBezTo>
                  <a:cubicBezTo>
                    <a:pt x="502" y="47"/>
                    <a:pt x="506" y="51"/>
                    <a:pt x="508" y="53"/>
                  </a:cubicBezTo>
                  <a:cubicBezTo>
                    <a:pt x="515" y="55"/>
                    <a:pt x="513" y="47"/>
                    <a:pt x="514" y="43"/>
                  </a:cubicBezTo>
                  <a:cubicBezTo>
                    <a:pt x="517" y="34"/>
                    <a:pt x="512" y="13"/>
                    <a:pt x="524" y="13"/>
                  </a:cubicBezTo>
                  <a:cubicBezTo>
                    <a:pt x="525" y="15"/>
                    <a:pt x="530" y="19"/>
                    <a:pt x="532" y="21"/>
                  </a:cubicBezTo>
                  <a:cubicBezTo>
                    <a:pt x="532" y="21"/>
                    <a:pt x="532" y="21"/>
                    <a:pt x="533" y="21"/>
                  </a:cubicBezTo>
                  <a:cubicBezTo>
                    <a:pt x="535" y="25"/>
                    <a:pt x="536" y="27"/>
                    <a:pt x="539" y="30"/>
                  </a:cubicBezTo>
                  <a:cubicBezTo>
                    <a:pt x="541" y="34"/>
                    <a:pt x="544" y="42"/>
                    <a:pt x="545" y="47"/>
                  </a:cubicBezTo>
                  <a:cubicBezTo>
                    <a:pt x="546" y="51"/>
                    <a:pt x="542" y="54"/>
                    <a:pt x="543" y="59"/>
                  </a:cubicBezTo>
                  <a:cubicBezTo>
                    <a:pt x="546" y="65"/>
                    <a:pt x="553" y="69"/>
                    <a:pt x="556" y="75"/>
                  </a:cubicBezTo>
                  <a:cubicBezTo>
                    <a:pt x="558" y="79"/>
                    <a:pt x="558" y="83"/>
                    <a:pt x="560" y="85"/>
                  </a:cubicBezTo>
                  <a:cubicBezTo>
                    <a:pt x="564" y="89"/>
                    <a:pt x="570" y="91"/>
                    <a:pt x="574" y="95"/>
                  </a:cubicBezTo>
                  <a:cubicBezTo>
                    <a:pt x="574" y="97"/>
                    <a:pt x="574" y="98"/>
                    <a:pt x="574" y="99"/>
                  </a:cubicBezTo>
                  <a:cubicBezTo>
                    <a:pt x="572" y="100"/>
                    <a:pt x="570" y="102"/>
                    <a:pt x="568" y="103"/>
                  </a:cubicBezTo>
                  <a:cubicBezTo>
                    <a:pt x="565" y="105"/>
                    <a:pt x="561" y="104"/>
                    <a:pt x="559" y="105"/>
                  </a:cubicBezTo>
                  <a:cubicBezTo>
                    <a:pt x="552" y="106"/>
                    <a:pt x="543" y="109"/>
                    <a:pt x="539" y="114"/>
                  </a:cubicBezTo>
                  <a:cubicBezTo>
                    <a:pt x="536" y="117"/>
                    <a:pt x="536" y="135"/>
                    <a:pt x="535" y="141"/>
                  </a:cubicBezTo>
                  <a:cubicBezTo>
                    <a:pt x="535" y="143"/>
                    <a:pt x="534" y="145"/>
                    <a:pt x="534" y="148"/>
                  </a:cubicBezTo>
                  <a:cubicBezTo>
                    <a:pt x="532" y="152"/>
                    <a:pt x="531" y="158"/>
                    <a:pt x="530" y="163"/>
                  </a:cubicBezTo>
                  <a:cubicBezTo>
                    <a:pt x="530" y="164"/>
                    <a:pt x="530" y="165"/>
                    <a:pt x="530" y="166"/>
                  </a:cubicBezTo>
                  <a:cubicBezTo>
                    <a:pt x="526" y="174"/>
                    <a:pt x="524" y="181"/>
                    <a:pt x="520" y="187"/>
                  </a:cubicBezTo>
                  <a:cubicBezTo>
                    <a:pt x="520" y="190"/>
                    <a:pt x="520" y="193"/>
                    <a:pt x="520" y="195"/>
                  </a:cubicBezTo>
                  <a:cubicBezTo>
                    <a:pt x="519" y="195"/>
                    <a:pt x="519" y="195"/>
                    <a:pt x="519" y="195"/>
                  </a:cubicBezTo>
                  <a:cubicBezTo>
                    <a:pt x="518" y="193"/>
                    <a:pt x="515" y="191"/>
                    <a:pt x="514" y="189"/>
                  </a:cubicBezTo>
                  <a:cubicBezTo>
                    <a:pt x="511" y="185"/>
                    <a:pt x="511" y="181"/>
                    <a:pt x="509" y="177"/>
                  </a:cubicBezTo>
                  <a:cubicBezTo>
                    <a:pt x="509" y="175"/>
                    <a:pt x="509" y="173"/>
                    <a:pt x="509" y="171"/>
                  </a:cubicBezTo>
                  <a:cubicBezTo>
                    <a:pt x="507" y="163"/>
                    <a:pt x="509" y="147"/>
                    <a:pt x="508" y="135"/>
                  </a:cubicBezTo>
                  <a:cubicBezTo>
                    <a:pt x="507" y="135"/>
                    <a:pt x="506" y="135"/>
                    <a:pt x="507" y="134"/>
                  </a:cubicBezTo>
                  <a:cubicBezTo>
                    <a:pt x="497" y="136"/>
                    <a:pt x="489" y="139"/>
                    <a:pt x="481" y="142"/>
                  </a:cubicBezTo>
                  <a:cubicBezTo>
                    <a:pt x="476" y="142"/>
                    <a:pt x="472" y="143"/>
                    <a:pt x="467" y="143"/>
                  </a:cubicBezTo>
                  <a:cubicBezTo>
                    <a:pt x="462" y="138"/>
                    <a:pt x="463" y="125"/>
                    <a:pt x="465" y="119"/>
                  </a:cubicBezTo>
                  <a:cubicBezTo>
                    <a:pt x="470" y="117"/>
                    <a:pt x="476" y="112"/>
                    <a:pt x="478" y="108"/>
                  </a:cubicBezTo>
                  <a:cubicBezTo>
                    <a:pt x="478" y="107"/>
                    <a:pt x="478" y="105"/>
                    <a:pt x="478" y="104"/>
                  </a:cubicBezTo>
                  <a:cubicBezTo>
                    <a:pt x="484" y="97"/>
                    <a:pt x="492" y="90"/>
                    <a:pt x="488" y="77"/>
                  </a:cubicBezTo>
                  <a:cubicBezTo>
                    <a:pt x="488" y="77"/>
                    <a:pt x="488" y="77"/>
                    <a:pt x="487" y="77"/>
                  </a:cubicBezTo>
                  <a:cubicBezTo>
                    <a:pt x="473" y="87"/>
                    <a:pt x="476" y="96"/>
                    <a:pt x="467" y="109"/>
                  </a:cubicBezTo>
                  <a:cubicBezTo>
                    <a:pt x="461" y="117"/>
                    <a:pt x="456" y="117"/>
                    <a:pt x="452" y="129"/>
                  </a:cubicBezTo>
                  <a:cubicBezTo>
                    <a:pt x="448" y="140"/>
                    <a:pt x="457" y="156"/>
                    <a:pt x="457" y="165"/>
                  </a:cubicBezTo>
                  <a:cubicBezTo>
                    <a:pt x="455" y="165"/>
                    <a:pt x="455" y="167"/>
                    <a:pt x="454" y="167"/>
                  </a:cubicBezTo>
                  <a:cubicBezTo>
                    <a:pt x="452" y="167"/>
                    <a:pt x="452" y="167"/>
                    <a:pt x="450" y="167"/>
                  </a:cubicBezTo>
                  <a:cubicBezTo>
                    <a:pt x="447" y="163"/>
                    <a:pt x="444" y="159"/>
                    <a:pt x="442" y="153"/>
                  </a:cubicBezTo>
                  <a:cubicBezTo>
                    <a:pt x="440" y="149"/>
                    <a:pt x="441" y="145"/>
                    <a:pt x="439" y="141"/>
                  </a:cubicBezTo>
                  <a:cubicBezTo>
                    <a:pt x="438" y="141"/>
                    <a:pt x="438" y="141"/>
                    <a:pt x="437" y="141"/>
                  </a:cubicBezTo>
                  <a:cubicBezTo>
                    <a:pt x="431" y="151"/>
                    <a:pt x="418" y="157"/>
                    <a:pt x="402" y="157"/>
                  </a:cubicBezTo>
                  <a:cubicBezTo>
                    <a:pt x="402" y="156"/>
                    <a:pt x="400" y="155"/>
                    <a:pt x="400" y="155"/>
                  </a:cubicBezTo>
                  <a:cubicBezTo>
                    <a:pt x="398" y="153"/>
                    <a:pt x="398" y="151"/>
                    <a:pt x="398" y="150"/>
                  </a:cubicBezTo>
                  <a:close/>
                  <a:moveTo>
                    <a:pt x="278" y="104"/>
                  </a:moveTo>
                  <a:cubicBezTo>
                    <a:pt x="279" y="106"/>
                    <a:pt x="280" y="109"/>
                    <a:pt x="281" y="111"/>
                  </a:cubicBezTo>
                  <a:cubicBezTo>
                    <a:pt x="282" y="111"/>
                    <a:pt x="282" y="111"/>
                    <a:pt x="282" y="111"/>
                  </a:cubicBezTo>
                  <a:cubicBezTo>
                    <a:pt x="283" y="108"/>
                    <a:pt x="286" y="101"/>
                    <a:pt x="283" y="99"/>
                  </a:cubicBezTo>
                  <a:cubicBezTo>
                    <a:pt x="283" y="99"/>
                    <a:pt x="282" y="99"/>
                    <a:pt x="282" y="98"/>
                  </a:cubicBezTo>
                  <a:cubicBezTo>
                    <a:pt x="281" y="98"/>
                    <a:pt x="280" y="98"/>
                    <a:pt x="279" y="99"/>
                  </a:cubicBezTo>
                  <a:cubicBezTo>
                    <a:pt x="279" y="102"/>
                    <a:pt x="278" y="101"/>
                    <a:pt x="278" y="104"/>
                  </a:cubicBezTo>
                  <a:close/>
                  <a:moveTo>
                    <a:pt x="257" y="97"/>
                  </a:moveTo>
                  <a:cubicBezTo>
                    <a:pt x="257" y="97"/>
                    <a:pt x="257" y="98"/>
                    <a:pt x="257" y="99"/>
                  </a:cubicBezTo>
                  <a:cubicBezTo>
                    <a:pt x="258" y="99"/>
                    <a:pt x="258" y="99"/>
                    <a:pt x="258" y="99"/>
                  </a:cubicBezTo>
                  <a:cubicBezTo>
                    <a:pt x="258" y="99"/>
                    <a:pt x="259" y="99"/>
                    <a:pt x="259" y="99"/>
                  </a:cubicBezTo>
                  <a:cubicBezTo>
                    <a:pt x="260" y="98"/>
                    <a:pt x="260" y="97"/>
                    <a:pt x="261" y="97"/>
                  </a:cubicBezTo>
                  <a:cubicBezTo>
                    <a:pt x="261" y="95"/>
                    <a:pt x="261" y="95"/>
                    <a:pt x="260" y="93"/>
                  </a:cubicBezTo>
                  <a:cubicBezTo>
                    <a:pt x="260" y="93"/>
                    <a:pt x="260" y="93"/>
                    <a:pt x="260" y="93"/>
                  </a:cubicBezTo>
                  <a:cubicBezTo>
                    <a:pt x="259" y="93"/>
                    <a:pt x="259" y="93"/>
                    <a:pt x="259" y="93"/>
                  </a:cubicBezTo>
                  <a:cubicBezTo>
                    <a:pt x="258" y="94"/>
                    <a:pt x="258" y="95"/>
                    <a:pt x="257" y="97"/>
                  </a:cubicBezTo>
                  <a:close/>
                  <a:moveTo>
                    <a:pt x="236" y="104"/>
                  </a:moveTo>
                  <a:cubicBezTo>
                    <a:pt x="236" y="105"/>
                    <a:pt x="237" y="105"/>
                    <a:pt x="238" y="105"/>
                  </a:cubicBezTo>
                  <a:cubicBezTo>
                    <a:pt x="241" y="104"/>
                    <a:pt x="242" y="102"/>
                    <a:pt x="245" y="100"/>
                  </a:cubicBezTo>
                  <a:cubicBezTo>
                    <a:pt x="245" y="99"/>
                    <a:pt x="245" y="98"/>
                    <a:pt x="245" y="97"/>
                  </a:cubicBezTo>
                  <a:cubicBezTo>
                    <a:pt x="244" y="97"/>
                    <a:pt x="244" y="97"/>
                    <a:pt x="244" y="97"/>
                  </a:cubicBezTo>
                  <a:cubicBezTo>
                    <a:pt x="244" y="97"/>
                    <a:pt x="243" y="97"/>
                    <a:pt x="242" y="97"/>
                  </a:cubicBezTo>
                  <a:cubicBezTo>
                    <a:pt x="240" y="99"/>
                    <a:pt x="238" y="101"/>
                    <a:pt x="236" y="104"/>
                  </a:cubicBezTo>
                  <a:close/>
                  <a:moveTo>
                    <a:pt x="216" y="151"/>
                  </a:moveTo>
                  <a:cubicBezTo>
                    <a:pt x="217" y="152"/>
                    <a:pt x="225" y="157"/>
                    <a:pt x="226" y="158"/>
                  </a:cubicBezTo>
                  <a:cubicBezTo>
                    <a:pt x="230" y="159"/>
                    <a:pt x="253" y="155"/>
                    <a:pt x="254" y="154"/>
                  </a:cubicBezTo>
                  <a:cubicBezTo>
                    <a:pt x="254" y="153"/>
                    <a:pt x="253" y="151"/>
                    <a:pt x="252" y="149"/>
                  </a:cubicBezTo>
                  <a:cubicBezTo>
                    <a:pt x="253" y="149"/>
                    <a:pt x="253" y="149"/>
                    <a:pt x="253" y="149"/>
                  </a:cubicBezTo>
                  <a:cubicBezTo>
                    <a:pt x="259" y="147"/>
                    <a:pt x="266" y="162"/>
                    <a:pt x="274" y="147"/>
                  </a:cubicBezTo>
                  <a:cubicBezTo>
                    <a:pt x="280" y="149"/>
                    <a:pt x="289" y="157"/>
                    <a:pt x="296" y="153"/>
                  </a:cubicBezTo>
                  <a:cubicBezTo>
                    <a:pt x="309" y="147"/>
                    <a:pt x="312" y="126"/>
                    <a:pt x="312" y="104"/>
                  </a:cubicBezTo>
                  <a:cubicBezTo>
                    <a:pt x="312" y="97"/>
                    <a:pt x="313" y="86"/>
                    <a:pt x="310" y="81"/>
                  </a:cubicBezTo>
                  <a:cubicBezTo>
                    <a:pt x="310" y="78"/>
                    <a:pt x="310" y="75"/>
                    <a:pt x="310" y="73"/>
                  </a:cubicBezTo>
                  <a:cubicBezTo>
                    <a:pt x="310" y="67"/>
                    <a:pt x="310" y="56"/>
                    <a:pt x="308" y="51"/>
                  </a:cubicBezTo>
                  <a:cubicBezTo>
                    <a:pt x="308" y="49"/>
                    <a:pt x="307" y="45"/>
                    <a:pt x="307" y="43"/>
                  </a:cubicBezTo>
                  <a:cubicBezTo>
                    <a:pt x="305" y="35"/>
                    <a:pt x="304" y="27"/>
                    <a:pt x="301" y="21"/>
                  </a:cubicBezTo>
                  <a:cubicBezTo>
                    <a:pt x="270" y="17"/>
                    <a:pt x="248" y="27"/>
                    <a:pt x="235" y="46"/>
                  </a:cubicBezTo>
                  <a:cubicBezTo>
                    <a:pt x="232" y="50"/>
                    <a:pt x="222" y="63"/>
                    <a:pt x="225" y="70"/>
                  </a:cubicBezTo>
                  <a:cubicBezTo>
                    <a:pt x="233" y="70"/>
                    <a:pt x="243" y="58"/>
                    <a:pt x="249" y="54"/>
                  </a:cubicBezTo>
                  <a:cubicBezTo>
                    <a:pt x="250" y="54"/>
                    <a:pt x="254" y="53"/>
                    <a:pt x="254" y="53"/>
                  </a:cubicBezTo>
                  <a:cubicBezTo>
                    <a:pt x="280" y="51"/>
                    <a:pt x="264" y="71"/>
                    <a:pt x="264" y="83"/>
                  </a:cubicBezTo>
                  <a:cubicBezTo>
                    <a:pt x="268" y="85"/>
                    <a:pt x="278" y="95"/>
                    <a:pt x="284" y="92"/>
                  </a:cubicBezTo>
                  <a:cubicBezTo>
                    <a:pt x="284" y="91"/>
                    <a:pt x="285" y="90"/>
                    <a:pt x="286" y="90"/>
                  </a:cubicBezTo>
                  <a:cubicBezTo>
                    <a:pt x="293" y="90"/>
                    <a:pt x="311" y="103"/>
                    <a:pt x="302" y="112"/>
                  </a:cubicBezTo>
                  <a:cubicBezTo>
                    <a:pt x="299" y="115"/>
                    <a:pt x="294" y="117"/>
                    <a:pt x="290" y="120"/>
                  </a:cubicBezTo>
                  <a:cubicBezTo>
                    <a:pt x="285" y="123"/>
                    <a:pt x="280" y="129"/>
                    <a:pt x="274" y="133"/>
                  </a:cubicBezTo>
                  <a:cubicBezTo>
                    <a:pt x="274" y="133"/>
                    <a:pt x="272" y="133"/>
                    <a:pt x="273" y="134"/>
                  </a:cubicBezTo>
                  <a:cubicBezTo>
                    <a:pt x="268" y="137"/>
                    <a:pt x="260" y="139"/>
                    <a:pt x="254" y="143"/>
                  </a:cubicBezTo>
                  <a:cubicBezTo>
                    <a:pt x="251" y="145"/>
                    <a:pt x="243" y="143"/>
                    <a:pt x="240" y="143"/>
                  </a:cubicBezTo>
                  <a:cubicBezTo>
                    <a:pt x="238" y="140"/>
                    <a:pt x="232" y="133"/>
                    <a:pt x="236" y="127"/>
                  </a:cubicBezTo>
                  <a:cubicBezTo>
                    <a:pt x="237" y="124"/>
                    <a:pt x="242" y="120"/>
                    <a:pt x="244" y="119"/>
                  </a:cubicBezTo>
                  <a:cubicBezTo>
                    <a:pt x="244" y="116"/>
                    <a:pt x="243" y="116"/>
                    <a:pt x="241" y="116"/>
                  </a:cubicBezTo>
                  <a:cubicBezTo>
                    <a:pt x="238" y="121"/>
                    <a:pt x="227" y="110"/>
                    <a:pt x="226" y="108"/>
                  </a:cubicBezTo>
                  <a:cubicBezTo>
                    <a:pt x="226" y="105"/>
                    <a:pt x="226" y="102"/>
                    <a:pt x="226" y="99"/>
                  </a:cubicBezTo>
                  <a:cubicBezTo>
                    <a:pt x="229" y="98"/>
                    <a:pt x="231" y="95"/>
                    <a:pt x="234" y="93"/>
                  </a:cubicBezTo>
                  <a:cubicBezTo>
                    <a:pt x="242" y="89"/>
                    <a:pt x="256" y="87"/>
                    <a:pt x="252" y="74"/>
                  </a:cubicBezTo>
                  <a:cubicBezTo>
                    <a:pt x="252" y="74"/>
                    <a:pt x="251" y="74"/>
                    <a:pt x="250" y="74"/>
                  </a:cubicBezTo>
                  <a:cubicBezTo>
                    <a:pt x="246" y="78"/>
                    <a:pt x="227" y="77"/>
                    <a:pt x="223" y="83"/>
                  </a:cubicBezTo>
                  <a:cubicBezTo>
                    <a:pt x="220" y="86"/>
                    <a:pt x="223" y="93"/>
                    <a:pt x="221" y="97"/>
                  </a:cubicBezTo>
                  <a:cubicBezTo>
                    <a:pt x="219" y="97"/>
                    <a:pt x="220" y="103"/>
                    <a:pt x="218" y="105"/>
                  </a:cubicBezTo>
                  <a:cubicBezTo>
                    <a:pt x="214" y="114"/>
                    <a:pt x="219" y="132"/>
                    <a:pt x="217" y="141"/>
                  </a:cubicBezTo>
                  <a:cubicBezTo>
                    <a:pt x="217" y="144"/>
                    <a:pt x="216" y="149"/>
                    <a:pt x="216" y="151"/>
                  </a:cubicBezTo>
                  <a:close/>
                  <a:moveTo>
                    <a:pt x="197" y="154"/>
                  </a:moveTo>
                  <a:cubicBezTo>
                    <a:pt x="197" y="141"/>
                    <a:pt x="202" y="127"/>
                    <a:pt x="205" y="115"/>
                  </a:cubicBezTo>
                  <a:cubicBezTo>
                    <a:pt x="205" y="113"/>
                    <a:pt x="205" y="110"/>
                    <a:pt x="205" y="107"/>
                  </a:cubicBezTo>
                  <a:cubicBezTo>
                    <a:pt x="205" y="93"/>
                    <a:pt x="199" y="79"/>
                    <a:pt x="201" y="66"/>
                  </a:cubicBezTo>
                  <a:cubicBezTo>
                    <a:pt x="205" y="39"/>
                    <a:pt x="229" y="25"/>
                    <a:pt x="252" y="17"/>
                  </a:cubicBezTo>
                  <a:cubicBezTo>
                    <a:pt x="261" y="15"/>
                    <a:pt x="289" y="6"/>
                    <a:pt x="300" y="13"/>
                  </a:cubicBezTo>
                  <a:cubicBezTo>
                    <a:pt x="302" y="13"/>
                    <a:pt x="306" y="13"/>
                    <a:pt x="308" y="15"/>
                  </a:cubicBezTo>
                  <a:cubicBezTo>
                    <a:pt x="330" y="29"/>
                    <a:pt x="324" y="79"/>
                    <a:pt x="325" y="113"/>
                  </a:cubicBezTo>
                  <a:cubicBezTo>
                    <a:pt x="325" y="129"/>
                    <a:pt x="328" y="154"/>
                    <a:pt x="320" y="163"/>
                  </a:cubicBezTo>
                  <a:cubicBezTo>
                    <a:pt x="318" y="166"/>
                    <a:pt x="294" y="183"/>
                    <a:pt x="287" y="179"/>
                  </a:cubicBezTo>
                  <a:cubicBezTo>
                    <a:pt x="280" y="175"/>
                    <a:pt x="274" y="165"/>
                    <a:pt x="264" y="164"/>
                  </a:cubicBezTo>
                  <a:cubicBezTo>
                    <a:pt x="261" y="163"/>
                    <a:pt x="257" y="167"/>
                    <a:pt x="254" y="168"/>
                  </a:cubicBezTo>
                  <a:cubicBezTo>
                    <a:pt x="252" y="169"/>
                    <a:pt x="230" y="173"/>
                    <a:pt x="226" y="171"/>
                  </a:cubicBezTo>
                  <a:cubicBezTo>
                    <a:pt x="221" y="170"/>
                    <a:pt x="220" y="167"/>
                    <a:pt x="216" y="164"/>
                  </a:cubicBezTo>
                  <a:cubicBezTo>
                    <a:pt x="216" y="164"/>
                    <a:pt x="216" y="164"/>
                    <a:pt x="216" y="164"/>
                  </a:cubicBezTo>
                  <a:cubicBezTo>
                    <a:pt x="213" y="166"/>
                    <a:pt x="211" y="170"/>
                    <a:pt x="206" y="170"/>
                  </a:cubicBezTo>
                  <a:cubicBezTo>
                    <a:pt x="204" y="168"/>
                    <a:pt x="202" y="166"/>
                    <a:pt x="201" y="164"/>
                  </a:cubicBezTo>
                  <a:cubicBezTo>
                    <a:pt x="199" y="161"/>
                    <a:pt x="199" y="158"/>
                    <a:pt x="197" y="154"/>
                  </a:cubicBezTo>
                  <a:close/>
                  <a:moveTo>
                    <a:pt x="83" y="79"/>
                  </a:moveTo>
                  <a:cubicBezTo>
                    <a:pt x="84" y="83"/>
                    <a:pt x="84" y="85"/>
                    <a:pt x="85" y="87"/>
                  </a:cubicBezTo>
                  <a:cubicBezTo>
                    <a:pt x="92" y="84"/>
                    <a:pt x="115" y="69"/>
                    <a:pt x="116" y="62"/>
                  </a:cubicBezTo>
                  <a:cubicBezTo>
                    <a:pt x="116" y="62"/>
                    <a:pt x="116" y="62"/>
                    <a:pt x="115" y="62"/>
                  </a:cubicBezTo>
                  <a:cubicBezTo>
                    <a:pt x="111" y="60"/>
                    <a:pt x="105" y="62"/>
                    <a:pt x="101" y="63"/>
                  </a:cubicBezTo>
                  <a:cubicBezTo>
                    <a:pt x="98" y="63"/>
                    <a:pt x="96" y="63"/>
                    <a:pt x="93" y="63"/>
                  </a:cubicBezTo>
                  <a:cubicBezTo>
                    <a:pt x="84" y="65"/>
                    <a:pt x="82" y="70"/>
                    <a:pt x="83" y="79"/>
                  </a:cubicBezTo>
                  <a:close/>
                  <a:moveTo>
                    <a:pt x="32" y="97"/>
                  </a:moveTo>
                  <a:cubicBezTo>
                    <a:pt x="36" y="101"/>
                    <a:pt x="36" y="104"/>
                    <a:pt x="36" y="112"/>
                  </a:cubicBezTo>
                  <a:cubicBezTo>
                    <a:pt x="38" y="113"/>
                    <a:pt x="38" y="113"/>
                    <a:pt x="38" y="114"/>
                  </a:cubicBezTo>
                  <a:cubicBezTo>
                    <a:pt x="41" y="114"/>
                    <a:pt x="44" y="114"/>
                    <a:pt x="46" y="113"/>
                  </a:cubicBezTo>
                  <a:cubicBezTo>
                    <a:pt x="47" y="111"/>
                    <a:pt x="50" y="108"/>
                    <a:pt x="50" y="106"/>
                  </a:cubicBezTo>
                  <a:cubicBezTo>
                    <a:pt x="52" y="100"/>
                    <a:pt x="53" y="86"/>
                    <a:pt x="49" y="83"/>
                  </a:cubicBezTo>
                  <a:cubicBezTo>
                    <a:pt x="49" y="83"/>
                    <a:pt x="49" y="82"/>
                    <a:pt x="48" y="82"/>
                  </a:cubicBezTo>
                  <a:cubicBezTo>
                    <a:pt x="42" y="82"/>
                    <a:pt x="34" y="89"/>
                    <a:pt x="32" y="94"/>
                  </a:cubicBezTo>
                  <a:cubicBezTo>
                    <a:pt x="32" y="95"/>
                    <a:pt x="32" y="96"/>
                    <a:pt x="32" y="97"/>
                  </a:cubicBezTo>
                  <a:close/>
                  <a:moveTo>
                    <a:pt x="3" y="66"/>
                  </a:moveTo>
                  <a:cubicBezTo>
                    <a:pt x="9" y="66"/>
                    <a:pt x="12" y="70"/>
                    <a:pt x="14" y="73"/>
                  </a:cubicBezTo>
                  <a:cubicBezTo>
                    <a:pt x="16" y="73"/>
                    <a:pt x="18" y="73"/>
                    <a:pt x="19" y="73"/>
                  </a:cubicBezTo>
                  <a:cubicBezTo>
                    <a:pt x="22" y="71"/>
                    <a:pt x="24" y="69"/>
                    <a:pt x="26" y="67"/>
                  </a:cubicBezTo>
                  <a:cubicBezTo>
                    <a:pt x="31" y="64"/>
                    <a:pt x="38" y="63"/>
                    <a:pt x="44" y="60"/>
                  </a:cubicBezTo>
                  <a:cubicBezTo>
                    <a:pt x="48" y="57"/>
                    <a:pt x="51" y="59"/>
                    <a:pt x="54" y="55"/>
                  </a:cubicBezTo>
                  <a:cubicBezTo>
                    <a:pt x="57" y="47"/>
                    <a:pt x="51" y="40"/>
                    <a:pt x="54" y="31"/>
                  </a:cubicBezTo>
                  <a:cubicBezTo>
                    <a:pt x="55" y="26"/>
                    <a:pt x="56" y="23"/>
                    <a:pt x="57" y="17"/>
                  </a:cubicBezTo>
                  <a:cubicBezTo>
                    <a:pt x="57" y="17"/>
                    <a:pt x="56" y="5"/>
                    <a:pt x="58" y="7"/>
                  </a:cubicBezTo>
                  <a:cubicBezTo>
                    <a:pt x="58" y="6"/>
                    <a:pt x="58" y="6"/>
                    <a:pt x="59" y="6"/>
                  </a:cubicBezTo>
                  <a:cubicBezTo>
                    <a:pt x="69" y="5"/>
                    <a:pt x="83" y="21"/>
                    <a:pt x="92" y="27"/>
                  </a:cubicBezTo>
                  <a:cubicBezTo>
                    <a:pt x="92" y="35"/>
                    <a:pt x="89" y="43"/>
                    <a:pt x="90" y="51"/>
                  </a:cubicBezTo>
                  <a:cubicBezTo>
                    <a:pt x="100" y="55"/>
                    <a:pt x="115" y="50"/>
                    <a:pt x="126" y="48"/>
                  </a:cubicBezTo>
                  <a:cubicBezTo>
                    <a:pt x="130" y="48"/>
                    <a:pt x="134" y="48"/>
                    <a:pt x="138" y="49"/>
                  </a:cubicBezTo>
                  <a:cubicBezTo>
                    <a:pt x="140" y="50"/>
                    <a:pt x="142" y="53"/>
                    <a:pt x="144" y="53"/>
                  </a:cubicBezTo>
                  <a:cubicBezTo>
                    <a:pt x="144" y="53"/>
                    <a:pt x="144" y="55"/>
                    <a:pt x="144" y="55"/>
                  </a:cubicBezTo>
                  <a:cubicBezTo>
                    <a:pt x="140" y="59"/>
                    <a:pt x="136" y="64"/>
                    <a:pt x="133" y="68"/>
                  </a:cubicBezTo>
                  <a:cubicBezTo>
                    <a:pt x="130" y="71"/>
                    <a:pt x="120" y="76"/>
                    <a:pt x="114" y="79"/>
                  </a:cubicBezTo>
                  <a:cubicBezTo>
                    <a:pt x="110" y="82"/>
                    <a:pt x="104" y="83"/>
                    <a:pt x="104" y="90"/>
                  </a:cubicBezTo>
                  <a:cubicBezTo>
                    <a:pt x="105" y="91"/>
                    <a:pt x="106" y="91"/>
                    <a:pt x="106" y="92"/>
                  </a:cubicBezTo>
                  <a:cubicBezTo>
                    <a:pt x="114" y="95"/>
                    <a:pt x="125" y="91"/>
                    <a:pt x="128" y="99"/>
                  </a:cubicBezTo>
                  <a:cubicBezTo>
                    <a:pt x="129" y="101"/>
                    <a:pt x="130" y="103"/>
                    <a:pt x="129" y="105"/>
                  </a:cubicBezTo>
                  <a:cubicBezTo>
                    <a:pt x="124" y="112"/>
                    <a:pt x="112" y="106"/>
                    <a:pt x="105" y="111"/>
                  </a:cubicBezTo>
                  <a:cubicBezTo>
                    <a:pt x="99" y="115"/>
                    <a:pt x="94" y="120"/>
                    <a:pt x="89" y="124"/>
                  </a:cubicBezTo>
                  <a:cubicBezTo>
                    <a:pt x="84" y="127"/>
                    <a:pt x="79" y="125"/>
                    <a:pt x="76" y="130"/>
                  </a:cubicBezTo>
                  <a:cubicBezTo>
                    <a:pt x="72" y="136"/>
                    <a:pt x="76" y="147"/>
                    <a:pt x="74" y="153"/>
                  </a:cubicBezTo>
                  <a:cubicBezTo>
                    <a:pt x="74" y="155"/>
                    <a:pt x="73" y="156"/>
                    <a:pt x="73" y="157"/>
                  </a:cubicBezTo>
                  <a:cubicBezTo>
                    <a:pt x="64" y="159"/>
                    <a:pt x="66" y="177"/>
                    <a:pt x="59" y="183"/>
                  </a:cubicBezTo>
                  <a:cubicBezTo>
                    <a:pt x="57" y="172"/>
                    <a:pt x="50" y="162"/>
                    <a:pt x="48" y="152"/>
                  </a:cubicBezTo>
                  <a:cubicBezTo>
                    <a:pt x="48" y="147"/>
                    <a:pt x="50" y="142"/>
                    <a:pt x="46" y="139"/>
                  </a:cubicBezTo>
                  <a:cubicBezTo>
                    <a:pt x="44" y="138"/>
                    <a:pt x="40" y="139"/>
                    <a:pt x="38" y="138"/>
                  </a:cubicBezTo>
                  <a:cubicBezTo>
                    <a:pt x="36" y="132"/>
                    <a:pt x="34" y="123"/>
                    <a:pt x="26" y="121"/>
                  </a:cubicBezTo>
                  <a:cubicBezTo>
                    <a:pt x="23" y="120"/>
                    <a:pt x="22" y="122"/>
                    <a:pt x="17" y="122"/>
                  </a:cubicBezTo>
                  <a:cubicBezTo>
                    <a:pt x="16" y="120"/>
                    <a:pt x="15" y="116"/>
                    <a:pt x="14" y="114"/>
                  </a:cubicBezTo>
                  <a:cubicBezTo>
                    <a:pt x="12" y="111"/>
                    <a:pt x="7" y="110"/>
                    <a:pt x="5" y="107"/>
                  </a:cubicBezTo>
                  <a:cubicBezTo>
                    <a:pt x="5" y="107"/>
                    <a:pt x="5" y="107"/>
                    <a:pt x="5" y="107"/>
                  </a:cubicBezTo>
                  <a:cubicBezTo>
                    <a:pt x="3" y="102"/>
                    <a:pt x="5" y="99"/>
                    <a:pt x="4" y="96"/>
                  </a:cubicBezTo>
                  <a:cubicBezTo>
                    <a:pt x="4" y="94"/>
                    <a:pt x="1" y="93"/>
                    <a:pt x="0" y="90"/>
                  </a:cubicBezTo>
                  <a:cubicBezTo>
                    <a:pt x="4" y="85"/>
                    <a:pt x="3" y="76"/>
                    <a:pt x="3"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37"/>
            <p:cNvSpPr>
              <a:spLocks noEditPoints="1"/>
            </p:cNvSpPr>
            <p:nvPr userDrawn="1"/>
          </p:nvSpPr>
          <p:spPr bwMode="auto">
            <a:xfrm>
              <a:off x="8798004" y="4643720"/>
              <a:ext cx="334964" cy="325436"/>
            </a:xfrm>
            <a:custGeom>
              <a:avLst/>
              <a:gdLst>
                <a:gd name="T0" fmla="*/ 218 w 225"/>
                <a:gd name="T1" fmla="*/ 76 h 216"/>
                <a:gd name="T2" fmla="*/ 170 w 225"/>
                <a:gd name="T3" fmla="*/ 32 h 216"/>
                <a:gd name="T4" fmla="*/ 113 w 225"/>
                <a:gd name="T5" fmla="*/ 0 h 216"/>
                <a:gd name="T6" fmla="*/ 56 w 225"/>
                <a:gd name="T7" fmla="*/ 32 h 216"/>
                <a:gd name="T8" fmla="*/ 8 w 225"/>
                <a:gd name="T9" fmla="*/ 76 h 216"/>
                <a:gd name="T10" fmla="*/ 21 w 225"/>
                <a:gd name="T11" fmla="*/ 140 h 216"/>
                <a:gd name="T12" fmla="*/ 48 w 225"/>
                <a:gd name="T13" fmla="*/ 200 h 216"/>
                <a:gd name="T14" fmla="*/ 112 w 225"/>
                <a:gd name="T15" fmla="*/ 207 h 216"/>
                <a:gd name="T16" fmla="*/ 177 w 225"/>
                <a:gd name="T17" fmla="*/ 200 h 216"/>
                <a:gd name="T18" fmla="*/ 204 w 225"/>
                <a:gd name="T19" fmla="*/ 140 h 216"/>
                <a:gd name="T20" fmla="*/ 218 w 225"/>
                <a:gd name="T21" fmla="*/ 76 h 216"/>
                <a:gd name="T22" fmla="*/ 113 w 225"/>
                <a:gd name="T23" fmla="*/ 201 h 216"/>
                <a:gd name="T24" fmla="*/ 22 w 225"/>
                <a:gd name="T25" fmla="*/ 110 h 216"/>
                <a:gd name="T26" fmla="*/ 113 w 225"/>
                <a:gd name="T27" fmla="*/ 20 h 216"/>
                <a:gd name="T28" fmla="*/ 204 w 225"/>
                <a:gd name="T29" fmla="*/ 111 h 216"/>
                <a:gd name="T30" fmla="*/ 113 w 225"/>
                <a:gd name="T31" fmla="*/ 20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5" h="216">
                  <a:moveTo>
                    <a:pt x="218" y="76"/>
                  </a:moveTo>
                  <a:cubicBezTo>
                    <a:pt x="210" y="53"/>
                    <a:pt x="191" y="37"/>
                    <a:pt x="170" y="32"/>
                  </a:cubicBezTo>
                  <a:cubicBezTo>
                    <a:pt x="158" y="13"/>
                    <a:pt x="137" y="0"/>
                    <a:pt x="113" y="0"/>
                  </a:cubicBezTo>
                  <a:cubicBezTo>
                    <a:pt x="89" y="0"/>
                    <a:pt x="68" y="13"/>
                    <a:pt x="56" y="32"/>
                  </a:cubicBezTo>
                  <a:cubicBezTo>
                    <a:pt x="34" y="37"/>
                    <a:pt x="15" y="53"/>
                    <a:pt x="8" y="76"/>
                  </a:cubicBezTo>
                  <a:cubicBezTo>
                    <a:pt x="0" y="99"/>
                    <a:pt x="6" y="123"/>
                    <a:pt x="21" y="140"/>
                  </a:cubicBezTo>
                  <a:cubicBezTo>
                    <a:pt x="18" y="163"/>
                    <a:pt x="28" y="185"/>
                    <a:pt x="48" y="200"/>
                  </a:cubicBezTo>
                  <a:cubicBezTo>
                    <a:pt x="67" y="214"/>
                    <a:pt x="92" y="216"/>
                    <a:pt x="112" y="207"/>
                  </a:cubicBezTo>
                  <a:cubicBezTo>
                    <a:pt x="133" y="216"/>
                    <a:pt x="158" y="214"/>
                    <a:pt x="177" y="200"/>
                  </a:cubicBezTo>
                  <a:cubicBezTo>
                    <a:pt x="197" y="186"/>
                    <a:pt x="206" y="163"/>
                    <a:pt x="204" y="140"/>
                  </a:cubicBezTo>
                  <a:cubicBezTo>
                    <a:pt x="220" y="123"/>
                    <a:pt x="225" y="99"/>
                    <a:pt x="218" y="76"/>
                  </a:cubicBezTo>
                  <a:close/>
                  <a:moveTo>
                    <a:pt x="113" y="201"/>
                  </a:moveTo>
                  <a:cubicBezTo>
                    <a:pt x="63" y="201"/>
                    <a:pt x="22" y="160"/>
                    <a:pt x="22" y="110"/>
                  </a:cubicBezTo>
                  <a:cubicBezTo>
                    <a:pt x="22" y="60"/>
                    <a:pt x="62" y="20"/>
                    <a:pt x="113" y="20"/>
                  </a:cubicBezTo>
                  <a:cubicBezTo>
                    <a:pt x="163" y="20"/>
                    <a:pt x="204" y="61"/>
                    <a:pt x="204" y="111"/>
                  </a:cubicBezTo>
                  <a:cubicBezTo>
                    <a:pt x="204" y="161"/>
                    <a:pt x="163" y="201"/>
                    <a:pt x="113" y="2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38"/>
            <p:cNvSpPr>
              <a:spLocks noEditPoints="1"/>
            </p:cNvSpPr>
            <p:nvPr userDrawn="1"/>
          </p:nvSpPr>
          <p:spPr bwMode="auto">
            <a:xfrm>
              <a:off x="8872617" y="4775483"/>
              <a:ext cx="84138" cy="26988"/>
            </a:xfrm>
            <a:custGeom>
              <a:avLst/>
              <a:gdLst>
                <a:gd name="T0" fmla="*/ 4 w 56"/>
                <a:gd name="T1" fmla="*/ 17 h 18"/>
                <a:gd name="T2" fmla="*/ 0 w 56"/>
                <a:gd name="T3" fmla="*/ 7 h 18"/>
                <a:gd name="T4" fmla="*/ 3 w 56"/>
                <a:gd name="T5" fmla="*/ 2 h 18"/>
                <a:gd name="T6" fmla="*/ 8 w 56"/>
                <a:gd name="T7" fmla="*/ 0 h 18"/>
                <a:gd name="T8" fmla="*/ 15 w 56"/>
                <a:gd name="T9" fmla="*/ 13 h 18"/>
                <a:gd name="T10" fmla="*/ 19 w 56"/>
                <a:gd name="T11" fmla="*/ 14 h 18"/>
                <a:gd name="T12" fmla="*/ 22 w 56"/>
                <a:gd name="T13" fmla="*/ 14 h 18"/>
                <a:gd name="T14" fmla="*/ 20 w 56"/>
                <a:gd name="T15" fmla="*/ 12 h 18"/>
                <a:gd name="T16" fmla="*/ 14 w 56"/>
                <a:gd name="T17" fmla="*/ 6 h 18"/>
                <a:gd name="T18" fmla="*/ 20 w 56"/>
                <a:gd name="T19" fmla="*/ 0 h 18"/>
                <a:gd name="T20" fmla="*/ 26 w 56"/>
                <a:gd name="T21" fmla="*/ 8 h 18"/>
                <a:gd name="T22" fmla="*/ 19 w 56"/>
                <a:gd name="T23" fmla="*/ 18 h 18"/>
                <a:gd name="T24" fmla="*/ 15 w 56"/>
                <a:gd name="T25" fmla="*/ 13 h 18"/>
                <a:gd name="T26" fmla="*/ 22 w 56"/>
                <a:gd name="T27" fmla="*/ 3 h 18"/>
                <a:gd name="T28" fmla="*/ 18 w 56"/>
                <a:gd name="T29" fmla="*/ 3 h 18"/>
                <a:gd name="T30" fmla="*/ 18 w 56"/>
                <a:gd name="T31" fmla="*/ 8 h 18"/>
                <a:gd name="T32" fmla="*/ 22 w 56"/>
                <a:gd name="T33" fmla="*/ 8 h 18"/>
                <a:gd name="T34" fmla="*/ 30 w 56"/>
                <a:gd name="T35" fmla="*/ 13 h 18"/>
                <a:gd name="T36" fmla="*/ 34 w 56"/>
                <a:gd name="T37" fmla="*/ 14 h 18"/>
                <a:gd name="T38" fmla="*/ 38 w 56"/>
                <a:gd name="T39" fmla="*/ 14 h 18"/>
                <a:gd name="T40" fmla="*/ 38 w 56"/>
                <a:gd name="T41" fmla="*/ 9 h 18"/>
                <a:gd name="T42" fmla="*/ 33 w 56"/>
                <a:gd name="T43" fmla="*/ 10 h 18"/>
                <a:gd name="T44" fmla="*/ 32 w 56"/>
                <a:gd name="T45" fmla="*/ 0 h 18"/>
                <a:gd name="T46" fmla="*/ 41 w 56"/>
                <a:gd name="T47" fmla="*/ 3 h 18"/>
                <a:gd name="T48" fmla="*/ 34 w 56"/>
                <a:gd name="T49" fmla="*/ 6 h 18"/>
                <a:gd name="T50" fmla="*/ 41 w 56"/>
                <a:gd name="T51" fmla="*/ 8 h 18"/>
                <a:gd name="T52" fmla="*/ 41 w 56"/>
                <a:gd name="T53" fmla="*/ 16 h 18"/>
                <a:gd name="T54" fmla="*/ 32 w 56"/>
                <a:gd name="T55" fmla="*/ 17 h 18"/>
                <a:gd name="T56" fmla="*/ 48 w 56"/>
                <a:gd name="T57" fmla="*/ 8 h 18"/>
                <a:gd name="T58" fmla="*/ 45 w 56"/>
                <a:gd name="T59" fmla="*/ 4 h 18"/>
                <a:gd name="T60" fmla="*/ 50 w 56"/>
                <a:gd name="T61" fmla="*/ 0 h 18"/>
                <a:gd name="T62" fmla="*/ 56 w 56"/>
                <a:gd name="T63" fmla="*/ 4 h 18"/>
                <a:gd name="T64" fmla="*/ 53 w 56"/>
                <a:gd name="T65" fmla="*/ 8 h 18"/>
                <a:gd name="T66" fmla="*/ 56 w 56"/>
                <a:gd name="T67" fmla="*/ 12 h 18"/>
                <a:gd name="T68" fmla="*/ 50 w 56"/>
                <a:gd name="T69" fmla="*/ 18 h 18"/>
                <a:gd name="T70" fmla="*/ 44 w 56"/>
                <a:gd name="T71" fmla="*/ 13 h 18"/>
                <a:gd name="T72" fmla="*/ 48 w 56"/>
                <a:gd name="T73" fmla="*/ 8 h 18"/>
                <a:gd name="T74" fmla="*/ 49 w 56"/>
                <a:gd name="T75" fmla="*/ 6 h 18"/>
                <a:gd name="T76" fmla="*/ 52 w 56"/>
                <a:gd name="T77" fmla="*/ 6 h 18"/>
                <a:gd name="T78" fmla="*/ 52 w 56"/>
                <a:gd name="T79" fmla="*/ 3 h 18"/>
                <a:gd name="T80" fmla="*/ 49 w 56"/>
                <a:gd name="T81" fmla="*/ 3 h 18"/>
                <a:gd name="T82" fmla="*/ 48 w 56"/>
                <a:gd name="T83" fmla="*/ 12 h 18"/>
                <a:gd name="T84" fmla="*/ 51 w 56"/>
                <a:gd name="T85" fmla="*/ 15 h 18"/>
                <a:gd name="T86" fmla="*/ 54 w 56"/>
                <a:gd name="T87" fmla="*/ 12 h 18"/>
                <a:gd name="T88" fmla="*/ 51 w 56"/>
                <a:gd name="T89" fmla="*/ 9 h 18"/>
                <a:gd name="T90" fmla="*/ 48 w 56"/>
                <a:gd name="T91"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 h="18">
                  <a:moveTo>
                    <a:pt x="8" y="17"/>
                  </a:moveTo>
                  <a:cubicBezTo>
                    <a:pt x="4" y="17"/>
                    <a:pt x="4" y="17"/>
                    <a:pt x="4" y="17"/>
                  </a:cubicBezTo>
                  <a:cubicBezTo>
                    <a:pt x="4" y="4"/>
                    <a:pt x="4" y="4"/>
                    <a:pt x="4" y="4"/>
                  </a:cubicBezTo>
                  <a:cubicBezTo>
                    <a:pt x="3" y="6"/>
                    <a:pt x="2" y="6"/>
                    <a:pt x="0" y="7"/>
                  </a:cubicBezTo>
                  <a:cubicBezTo>
                    <a:pt x="0" y="4"/>
                    <a:pt x="0" y="4"/>
                    <a:pt x="0" y="4"/>
                  </a:cubicBezTo>
                  <a:cubicBezTo>
                    <a:pt x="1" y="4"/>
                    <a:pt x="2" y="3"/>
                    <a:pt x="3" y="2"/>
                  </a:cubicBezTo>
                  <a:cubicBezTo>
                    <a:pt x="4" y="2"/>
                    <a:pt x="4" y="1"/>
                    <a:pt x="5" y="0"/>
                  </a:cubicBezTo>
                  <a:cubicBezTo>
                    <a:pt x="8" y="0"/>
                    <a:pt x="8" y="0"/>
                    <a:pt x="8" y="0"/>
                  </a:cubicBezTo>
                  <a:cubicBezTo>
                    <a:pt x="8" y="17"/>
                    <a:pt x="8" y="17"/>
                    <a:pt x="8" y="17"/>
                  </a:cubicBezTo>
                  <a:close/>
                  <a:moveTo>
                    <a:pt x="15" y="13"/>
                  </a:moveTo>
                  <a:cubicBezTo>
                    <a:pt x="18" y="13"/>
                    <a:pt x="18" y="13"/>
                    <a:pt x="18" y="13"/>
                  </a:cubicBezTo>
                  <a:cubicBezTo>
                    <a:pt x="18" y="14"/>
                    <a:pt x="18" y="14"/>
                    <a:pt x="19" y="14"/>
                  </a:cubicBezTo>
                  <a:cubicBezTo>
                    <a:pt x="19" y="15"/>
                    <a:pt x="20" y="15"/>
                    <a:pt x="20" y="15"/>
                  </a:cubicBezTo>
                  <a:cubicBezTo>
                    <a:pt x="21" y="15"/>
                    <a:pt x="21" y="14"/>
                    <a:pt x="22" y="14"/>
                  </a:cubicBezTo>
                  <a:cubicBezTo>
                    <a:pt x="22" y="13"/>
                    <a:pt x="23" y="12"/>
                    <a:pt x="23" y="10"/>
                  </a:cubicBezTo>
                  <a:cubicBezTo>
                    <a:pt x="22" y="11"/>
                    <a:pt x="21" y="12"/>
                    <a:pt x="20" y="12"/>
                  </a:cubicBezTo>
                  <a:cubicBezTo>
                    <a:pt x="18" y="12"/>
                    <a:pt x="17" y="11"/>
                    <a:pt x="16" y="10"/>
                  </a:cubicBezTo>
                  <a:cubicBezTo>
                    <a:pt x="15" y="9"/>
                    <a:pt x="14" y="8"/>
                    <a:pt x="14" y="6"/>
                  </a:cubicBezTo>
                  <a:cubicBezTo>
                    <a:pt x="14" y="4"/>
                    <a:pt x="15" y="2"/>
                    <a:pt x="16" y="1"/>
                  </a:cubicBezTo>
                  <a:cubicBezTo>
                    <a:pt x="17" y="0"/>
                    <a:pt x="18" y="0"/>
                    <a:pt x="20" y="0"/>
                  </a:cubicBezTo>
                  <a:cubicBezTo>
                    <a:pt x="22" y="0"/>
                    <a:pt x="23" y="0"/>
                    <a:pt x="24" y="2"/>
                  </a:cubicBezTo>
                  <a:cubicBezTo>
                    <a:pt x="26" y="3"/>
                    <a:pt x="26" y="5"/>
                    <a:pt x="26" y="8"/>
                  </a:cubicBezTo>
                  <a:cubicBezTo>
                    <a:pt x="26" y="12"/>
                    <a:pt x="25" y="14"/>
                    <a:pt x="24" y="16"/>
                  </a:cubicBezTo>
                  <a:cubicBezTo>
                    <a:pt x="23" y="17"/>
                    <a:pt x="21" y="18"/>
                    <a:pt x="19" y="18"/>
                  </a:cubicBezTo>
                  <a:cubicBezTo>
                    <a:pt x="18" y="18"/>
                    <a:pt x="17" y="17"/>
                    <a:pt x="16" y="16"/>
                  </a:cubicBezTo>
                  <a:cubicBezTo>
                    <a:pt x="16" y="16"/>
                    <a:pt x="15" y="15"/>
                    <a:pt x="15" y="13"/>
                  </a:cubicBezTo>
                  <a:close/>
                  <a:moveTo>
                    <a:pt x="22" y="6"/>
                  </a:moveTo>
                  <a:cubicBezTo>
                    <a:pt x="22" y="4"/>
                    <a:pt x="22" y="4"/>
                    <a:pt x="22" y="3"/>
                  </a:cubicBezTo>
                  <a:cubicBezTo>
                    <a:pt x="21" y="2"/>
                    <a:pt x="21" y="2"/>
                    <a:pt x="20" y="2"/>
                  </a:cubicBezTo>
                  <a:cubicBezTo>
                    <a:pt x="19" y="2"/>
                    <a:pt x="19" y="3"/>
                    <a:pt x="18" y="3"/>
                  </a:cubicBezTo>
                  <a:cubicBezTo>
                    <a:pt x="18" y="4"/>
                    <a:pt x="18" y="4"/>
                    <a:pt x="18" y="6"/>
                  </a:cubicBezTo>
                  <a:cubicBezTo>
                    <a:pt x="18" y="7"/>
                    <a:pt x="18" y="8"/>
                    <a:pt x="18" y="8"/>
                  </a:cubicBezTo>
                  <a:cubicBezTo>
                    <a:pt x="19" y="8"/>
                    <a:pt x="20" y="9"/>
                    <a:pt x="20" y="9"/>
                  </a:cubicBezTo>
                  <a:cubicBezTo>
                    <a:pt x="21" y="9"/>
                    <a:pt x="21" y="8"/>
                    <a:pt x="22" y="8"/>
                  </a:cubicBezTo>
                  <a:cubicBezTo>
                    <a:pt x="22" y="8"/>
                    <a:pt x="22" y="7"/>
                    <a:pt x="22" y="6"/>
                  </a:cubicBezTo>
                  <a:close/>
                  <a:moveTo>
                    <a:pt x="30" y="13"/>
                  </a:moveTo>
                  <a:cubicBezTo>
                    <a:pt x="34" y="12"/>
                    <a:pt x="34" y="12"/>
                    <a:pt x="34" y="12"/>
                  </a:cubicBezTo>
                  <a:cubicBezTo>
                    <a:pt x="34" y="13"/>
                    <a:pt x="34" y="14"/>
                    <a:pt x="34" y="14"/>
                  </a:cubicBezTo>
                  <a:cubicBezTo>
                    <a:pt x="35" y="15"/>
                    <a:pt x="36" y="15"/>
                    <a:pt x="36" y="15"/>
                  </a:cubicBezTo>
                  <a:cubicBezTo>
                    <a:pt x="37" y="15"/>
                    <a:pt x="37" y="15"/>
                    <a:pt x="38" y="14"/>
                  </a:cubicBezTo>
                  <a:cubicBezTo>
                    <a:pt x="38" y="14"/>
                    <a:pt x="39" y="13"/>
                    <a:pt x="39" y="12"/>
                  </a:cubicBezTo>
                  <a:cubicBezTo>
                    <a:pt x="39" y="10"/>
                    <a:pt x="38" y="10"/>
                    <a:pt x="38" y="9"/>
                  </a:cubicBezTo>
                  <a:cubicBezTo>
                    <a:pt x="38" y="9"/>
                    <a:pt x="37" y="8"/>
                    <a:pt x="36" y="8"/>
                  </a:cubicBezTo>
                  <a:cubicBezTo>
                    <a:pt x="35" y="8"/>
                    <a:pt x="34" y="9"/>
                    <a:pt x="33" y="10"/>
                  </a:cubicBezTo>
                  <a:cubicBezTo>
                    <a:pt x="30" y="9"/>
                    <a:pt x="30" y="9"/>
                    <a:pt x="30" y="9"/>
                  </a:cubicBezTo>
                  <a:cubicBezTo>
                    <a:pt x="32" y="0"/>
                    <a:pt x="32" y="0"/>
                    <a:pt x="32" y="0"/>
                  </a:cubicBezTo>
                  <a:cubicBezTo>
                    <a:pt x="41" y="0"/>
                    <a:pt x="41" y="0"/>
                    <a:pt x="41" y="0"/>
                  </a:cubicBezTo>
                  <a:cubicBezTo>
                    <a:pt x="41" y="3"/>
                    <a:pt x="41" y="3"/>
                    <a:pt x="41" y="3"/>
                  </a:cubicBezTo>
                  <a:cubicBezTo>
                    <a:pt x="35" y="3"/>
                    <a:pt x="35" y="3"/>
                    <a:pt x="35" y="3"/>
                  </a:cubicBezTo>
                  <a:cubicBezTo>
                    <a:pt x="34" y="6"/>
                    <a:pt x="34" y="6"/>
                    <a:pt x="34" y="6"/>
                  </a:cubicBezTo>
                  <a:cubicBezTo>
                    <a:pt x="35" y="6"/>
                    <a:pt x="36" y="6"/>
                    <a:pt x="37" y="6"/>
                  </a:cubicBezTo>
                  <a:cubicBezTo>
                    <a:pt x="38" y="6"/>
                    <a:pt x="40" y="6"/>
                    <a:pt x="41" y="8"/>
                  </a:cubicBezTo>
                  <a:cubicBezTo>
                    <a:pt x="42" y="9"/>
                    <a:pt x="42" y="10"/>
                    <a:pt x="42" y="12"/>
                  </a:cubicBezTo>
                  <a:cubicBezTo>
                    <a:pt x="42" y="14"/>
                    <a:pt x="42" y="15"/>
                    <a:pt x="41" y="16"/>
                  </a:cubicBezTo>
                  <a:cubicBezTo>
                    <a:pt x="40" y="18"/>
                    <a:pt x="38" y="18"/>
                    <a:pt x="36" y="18"/>
                  </a:cubicBezTo>
                  <a:cubicBezTo>
                    <a:pt x="35" y="18"/>
                    <a:pt x="33" y="18"/>
                    <a:pt x="32" y="17"/>
                  </a:cubicBezTo>
                  <a:cubicBezTo>
                    <a:pt x="31" y="16"/>
                    <a:pt x="30" y="14"/>
                    <a:pt x="30" y="13"/>
                  </a:cubicBezTo>
                  <a:close/>
                  <a:moveTo>
                    <a:pt x="48" y="8"/>
                  </a:moveTo>
                  <a:cubicBezTo>
                    <a:pt x="47" y="7"/>
                    <a:pt x="46" y="7"/>
                    <a:pt x="46" y="6"/>
                  </a:cubicBezTo>
                  <a:cubicBezTo>
                    <a:pt x="46" y="5"/>
                    <a:pt x="45" y="5"/>
                    <a:pt x="45" y="4"/>
                  </a:cubicBezTo>
                  <a:cubicBezTo>
                    <a:pt x="45" y="3"/>
                    <a:pt x="46" y="2"/>
                    <a:pt x="46" y="1"/>
                  </a:cubicBezTo>
                  <a:cubicBezTo>
                    <a:pt x="47" y="0"/>
                    <a:pt x="49" y="0"/>
                    <a:pt x="50" y="0"/>
                  </a:cubicBezTo>
                  <a:cubicBezTo>
                    <a:pt x="52" y="0"/>
                    <a:pt x="54" y="0"/>
                    <a:pt x="54" y="1"/>
                  </a:cubicBezTo>
                  <a:cubicBezTo>
                    <a:pt x="55" y="2"/>
                    <a:pt x="56" y="3"/>
                    <a:pt x="56" y="4"/>
                  </a:cubicBezTo>
                  <a:cubicBezTo>
                    <a:pt x="56" y="5"/>
                    <a:pt x="56" y="6"/>
                    <a:pt x="55" y="6"/>
                  </a:cubicBezTo>
                  <a:cubicBezTo>
                    <a:pt x="55" y="7"/>
                    <a:pt x="54" y="8"/>
                    <a:pt x="53" y="8"/>
                  </a:cubicBezTo>
                  <a:cubicBezTo>
                    <a:pt x="54" y="8"/>
                    <a:pt x="55" y="9"/>
                    <a:pt x="56" y="10"/>
                  </a:cubicBezTo>
                  <a:cubicBezTo>
                    <a:pt x="56" y="10"/>
                    <a:pt x="56" y="11"/>
                    <a:pt x="56" y="12"/>
                  </a:cubicBezTo>
                  <a:cubicBezTo>
                    <a:pt x="56" y="14"/>
                    <a:pt x="56" y="15"/>
                    <a:pt x="55" y="16"/>
                  </a:cubicBezTo>
                  <a:cubicBezTo>
                    <a:pt x="54" y="18"/>
                    <a:pt x="52" y="18"/>
                    <a:pt x="50" y="18"/>
                  </a:cubicBezTo>
                  <a:cubicBezTo>
                    <a:pt x="49" y="18"/>
                    <a:pt x="48" y="18"/>
                    <a:pt x="46" y="17"/>
                  </a:cubicBezTo>
                  <a:cubicBezTo>
                    <a:pt x="45" y="16"/>
                    <a:pt x="44" y="14"/>
                    <a:pt x="44" y="13"/>
                  </a:cubicBezTo>
                  <a:cubicBezTo>
                    <a:pt x="44" y="12"/>
                    <a:pt x="45" y="11"/>
                    <a:pt x="45" y="10"/>
                  </a:cubicBezTo>
                  <a:cubicBezTo>
                    <a:pt x="46" y="9"/>
                    <a:pt x="47" y="8"/>
                    <a:pt x="48" y="8"/>
                  </a:cubicBezTo>
                  <a:close/>
                  <a:moveTo>
                    <a:pt x="49" y="4"/>
                  </a:moveTo>
                  <a:cubicBezTo>
                    <a:pt x="49" y="5"/>
                    <a:pt x="49" y="6"/>
                    <a:pt x="49" y="6"/>
                  </a:cubicBezTo>
                  <a:cubicBezTo>
                    <a:pt x="50" y="6"/>
                    <a:pt x="50" y="6"/>
                    <a:pt x="51" y="6"/>
                  </a:cubicBezTo>
                  <a:cubicBezTo>
                    <a:pt x="52" y="6"/>
                    <a:pt x="52" y="6"/>
                    <a:pt x="52" y="6"/>
                  </a:cubicBezTo>
                  <a:cubicBezTo>
                    <a:pt x="53" y="6"/>
                    <a:pt x="53" y="5"/>
                    <a:pt x="53" y="4"/>
                  </a:cubicBezTo>
                  <a:cubicBezTo>
                    <a:pt x="53" y="4"/>
                    <a:pt x="53" y="3"/>
                    <a:pt x="52" y="3"/>
                  </a:cubicBezTo>
                  <a:cubicBezTo>
                    <a:pt x="52" y="2"/>
                    <a:pt x="52" y="2"/>
                    <a:pt x="51" y="2"/>
                  </a:cubicBezTo>
                  <a:cubicBezTo>
                    <a:pt x="50" y="2"/>
                    <a:pt x="50" y="2"/>
                    <a:pt x="49" y="3"/>
                  </a:cubicBezTo>
                  <a:cubicBezTo>
                    <a:pt x="49" y="3"/>
                    <a:pt x="49" y="4"/>
                    <a:pt x="49" y="4"/>
                  </a:cubicBezTo>
                  <a:close/>
                  <a:moveTo>
                    <a:pt x="48" y="12"/>
                  </a:moveTo>
                  <a:cubicBezTo>
                    <a:pt x="48" y="13"/>
                    <a:pt x="49" y="14"/>
                    <a:pt x="49" y="14"/>
                  </a:cubicBezTo>
                  <a:cubicBezTo>
                    <a:pt x="50" y="15"/>
                    <a:pt x="50" y="15"/>
                    <a:pt x="51" y="15"/>
                  </a:cubicBezTo>
                  <a:cubicBezTo>
                    <a:pt x="52" y="15"/>
                    <a:pt x="52" y="15"/>
                    <a:pt x="53" y="14"/>
                  </a:cubicBezTo>
                  <a:cubicBezTo>
                    <a:pt x="53" y="14"/>
                    <a:pt x="54" y="13"/>
                    <a:pt x="54" y="12"/>
                  </a:cubicBezTo>
                  <a:cubicBezTo>
                    <a:pt x="54" y="11"/>
                    <a:pt x="53" y="10"/>
                    <a:pt x="53" y="10"/>
                  </a:cubicBezTo>
                  <a:cubicBezTo>
                    <a:pt x="52" y="10"/>
                    <a:pt x="52" y="9"/>
                    <a:pt x="51" y="9"/>
                  </a:cubicBezTo>
                  <a:cubicBezTo>
                    <a:pt x="50" y="9"/>
                    <a:pt x="50" y="10"/>
                    <a:pt x="49" y="10"/>
                  </a:cubicBezTo>
                  <a:cubicBezTo>
                    <a:pt x="49" y="11"/>
                    <a:pt x="48" y="11"/>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39"/>
            <p:cNvSpPr>
              <a:spLocks noEditPoints="1"/>
            </p:cNvSpPr>
            <p:nvPr userDrawn="1"/>
          </p:nvSpPr>
          <p:spPr bwMode="auto">
            <a:xfrm>
              <a:off x="8729742" y="4570696"/>
              <a:ext cx="474664" cy="477836"/>
            </a:xfrm>
            <a:custGeom>
              <a:avLst/>
              <a:gdLst>
                <a:gd name="T0" fmla="*/ 159 w 318"/>
                <a:gd name="T1" fmla="*/ 0 h 318"/>
                <a:gd name="T2" fmla="*/ 0 w 318"/>
                <a:gd name="T3" fmla="*/ 159 h 318"/>
                <a:gd name="T4" fmla="*/ 159 w 318"/>
                <a:gd name="T5" fmla="*/ 318 h 318"/>
                <a:gd name="T6" fmla="*/ 318 w 318"/>
                <a:gd name="T7" fmla="*/ 159 h 318"/>
                <a:gd name="T8" fmla="*/ 159 w 318"/>
                <a:gd name="T9" fmla="*/ 0 h 318"/>
                <a:gd name="T10" fmla="*/ 159 w 318"/>
                <a:gd name="T11" fmla="*/ 312 h 318"/>
                <a:gd name="T12" fmla="*/ 6 w 318"/>
                <a:gd name="T13" fmla="*/ 159 h 318"/>
                <a:gd name="T14" fmla="*/ 159 w 318"/>
                <a:gd name="T15" fmla="*/ 6 h 318"/>
                <a:gd name="T16" fmla="*/ 312 w 318"/>
                <a:gd name="T17" fmla="*/ 160 h 318"/>
                <a:gd name="T18" fmla="*/ 159 w 318"/>
                <a:gd name="T19" fmla="*/ 31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318">
                  <a:moveTo>
                    <a:pt x="159" y="0"/>
                  </a:moveTo>
                  <a:cubicBezTo>
                    <a:pt x="71" y="0"/>
                    <a:pt x="0" y="72"/>
                    <a:pt x="0" y="159"/>
                  </a:cubicBezTo>
                  <a:cubicBezTo>
                    <a:pt x="0" y="247"/>
                    <a:pt x="71" y="318"/>
                    <a:pt x="159" y="318"/>
                  </a:cubicBezTo>
                  <a:cubicBezTo>
                    <a:pt x="246" y="318"/>
                    <a:pt x="318" y="247"/>
                    <a:pt x="318" y="159"/>
                  </a:cubicBezTo>
                  <a:cubicBezTo>
                    <a:pt x="317" y="72"/>
                    <a:pt x="246" y="0"/>
                    <a:pt x="159" y="0"/>
                  </a:cubicBezTo>
                  <a:close/>
                  <a:moveTo>
                    <a:pt x="159" y="312"/>
                  </a:moveTo>
                  <a:cubicBezTo>
                    <a:pt x="74" y="312"/>
                    <a:pt x="6" y="244"/>
                    <a:pt x="6" y="159"/>
                  </a:cubicBezTo>
                  <a:cubicBezTo>
                    <a:pt x="6" y="75"/>
                    <a:pt x="74" y="6"/>
                    <a:pt x="159" y="6"/>
                  </a:cubicBezTo>
                  <a:cubicBezTo>
                    <a:pt x="243" y="6"/>
                    <a:pt x="312" y="75"/>
                    <a:pt x="312" y="160"/>
                  </a:cubicBezTo>
                  <a:cubicBezTo>
                    <a:pt x="312" y="244"/>
                    <a:pt x="243" y="312"/>
                    <a:pt x="159" y="3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40"/>
            <p:cNvSpPr>
              <a:spLocks noEditPoints="1"/>
            </p:cNvSpPr>
            <p:nvPr userDrawn="1"/>
          </p:nvSpPr>
          <p:spPr bwMode="auto">
            <a:xfrm>
              <a:off x="8763079" y="4810405"/>
              <a:ext cx="407989" cy="204787"/>
            </a:xfrm>
            <a:custGeom>
              <a:avLst/>
              <a:gdLst>
                <a:gd name="T0" fmla="*/ 258 w 274"/>
                <a:gd name="T1" fmla="*/ 63 h 137"/>
                <a:gd name="T2" fmla="*/ 1 w 274"/>
                <a:gd name="T3" fmla="*/ 12 h 137"/>
                <a:gd name="T4" fmla="*/ 14 w 274"/>
                <a:gd name="T5" fmla="*/ 9 h 137"/>
                <a:gd name="T6" fmla="*/ 1 w 274"/>
                <a:gd name="T7" fmla="*/ 17 h 137"/>
                <a:gd name="T8" fmla="*/ 16 w 274"/>
                <a:gd name="T9" fmla="*/ 29 h 137"/>
                <a:gd name="T10" fmla="*/ 11 w 274"/>
                <a:gd name="T11" fmla="*/ 27 h 137"/>
                <a:gd name="T12" fmla="*/ 14 w 274"/>
                <a:gd name="T13" fmla="*/ 36 h 137"/>
                <a:gd name="T14" fmla="*/ 18 w 274"/>
                <a:gd name="T15" fmla="*/ 47 h 137"/>
                <a:gd name="T16" fmla="*/ 21 w 274"/>
                <a:gd name="T17" fmla="*/ 57 h 137"/>
                <a:gd name="T18" fmla="*/ 21 w 274"/>
                <a:gd name="T19" fmla="*/ 55 h 137"/>
                <a:gd name="T20" fmla="*/ 19 w 274"/>
                <a:gd name="T21" fmla="*/ 66 h 137"/>
                <a:gd name="T22" fmla="*/ 22 w 274"/>
                <a:gd name="T23" fmla="*/ 62 h 137"/>
                <a:gd name="T24" fmla="*/ 22 w 274"/>
                <a:gd name="T25" fmla="*/ 71 h 137"/>
                <a:gd name="T26" fmla="*/ 30 w 274"/>
                <a:gd name="T27" fmla="*/ 71 h 137"/>
                <a:gd name="T28" fmla="*/ 30 w 274"/>
                <a:gd name="T29" fmla="*/ 86 h 137"/>
                <a:gd name="T30" fmla="*/ 36 w 274"/>
                <a:gd name="T31" fmla="*/ 79 h 137"/>
                <a:gd name="T32" fmla="*/ 47 w 274"/>
                <a:gd name="T33" fmla="*/ 90 h 137"/>
                <a:gd name="T34" fmla="*/ 58 w 274"/>
                <a:gd name="T35" fmla="*/ 96 h 137"/>
                <a:gd name="T36" fmla="*/ 51 w 274"/>
                <a:gd name="T37" fmla="*/ 95 h 137"/>
                <a:gd name="T38" fmla="*/ 58 w 274"/>
                <a:gd name="T39" fmla="*/ 105 h 137"/>
                <a:gd name="T40" fmla="*/ 67 w 274"/>
                <a:gd name="T41" fmla="*/ 106 h 137"/>
                <a:gd name="T42" fmla="*/ 76 w 274"/>
                <a:gd name="T43" fmla="*/ 112 h 137"/>
                <a:gd name="T44" fmla="*/ 82 w 274"/>
                <a:gd name="T45" fmla="*/ 111 h 137"/>
                <a:gd name="T46" fmla="*/ 78 w 274"/>
                <a:gd name="T47" fmla="*/ 113 h 137"/>
                <a:gd name="T48" fmla="*/ 83 w 274"/>
                <a:gd name="T49" fmla="*/ 123 h 137"/>
                <a:gd name="T50" fmla="*/ 97 w 274"/>
                <a:gd name="T51" fmla="*/ 121 h 137"/>
                <a:gd name="T52" fmla="*/ 100 w 274"/>
                <a:gd name="T53" fmla="*/ 125 h 137"/>
                <a:gd name="T54" fmla="*/ 108 w 274"/>
                <a:gd name="T55" fmla="*/ 126 h 137"/>
                <a:gd name="T56" fmla="*/ 113 w 274"/>
                <a:gd name="T57" fmla="*/ 126 h 137"/>
                <a:gd name="T58" fmla="*/ 132 w 274"/>
                <a:gd name="T59" fmla="*/ 136 h 137"/>
                <a:gd name="T60" fmla="*/ 126 w 274"/>
                <a:gd name="T61" fmla="*/ 130 h 137"/>
                <a:gd name="T62" fmla="*/ 128 w 274"/>
                <a:gd name="T63" fmla="*/ 135 h 137"/>
                <a:gd name="T64" fmla="*/ 135 w 274"/>
                <a:gd name="T65" fmla="*/ 135 h 137"/>
                <a:gd name="T66" fmla="*/ 149 w 274"/>
                <a:gd name="T67" fmla="*/ 136 h 137"/>
                <a:gd name="T68" fmla="*/ 152 w 274"/>
                <a:gd name="T69" fmla="*/ 133 h 137"/>
                <a:gd name="T70" fmla="*/ 167 w 274"/>
                <a:gd name="T71" fmla="*/ 131 h 137"/>
                <a:gd name="T72" fmla="*/ 180 w 274"/>
                <a:gd name="T73" fmla="*/ 128 h 137"/>
                <a:gd name="T74" fmla="*/ 175 w 274"/>
                <a:gd name="T75" fmla="*/ 122 h 137"/>
                <a:gd name="T76" fmla="*/ 187 w 274"/>
                <a:gd name="T77" fmla="*/ 119 h 137"/>
                <a:gd name="T78" fmla="*/ 192 w 274"/>
                <a:gd name="T79" fmla="*/ 117 h 137"/>
                <a:gd name="T80" fmla="*/ 199 w 274"/>
                <a:gd name="T81" fmla="*/ 119 h 137"/>
                <a:gd name="T82" fmla="*/ 203 w 274"/>
                <a:gd name="T83" fmla="*/ 119 h 137"/>
                <a:gd name="T84" fmla="*/ 217 w 274"/>
                <a:gd name="T85" fmla="*/ 111 h 137"/>
                <a:gd name="T86" fmla="*/ 217 w 274"/>
                <a:gd name="T87" fmla="*/ 106 h 137"/>
                <a:gd name="T88" fmla="*/ 232 w 274"/>
                <a:gd name="T89" fmla="*/ 96 h 137"/>
                <a:gd name="T90" fmla="*/ 231 w 274"/>
                <a:gd name="T91" fmla="*/ 97 h 137"/>
                <a:gd name="T92" fmla="*/ 238 w 274"/>
                <a:gd name="T93" fmla="*/ 95 h 137"/>
                <a:gd name="T94" fmla="*/ 234 w 274"/>
                <a:gd name="T95" fmla="*/ 85 h 137"/>
                <a:gd name="T96" fmla="*/ 242 w 274"/>
                <a:gd name="T97" fmla="*/ 73 h 137"/>
                <a:gd name="T98" fmla="*/ 238 w 274"/>
                <a:gd name="T99" fmla="*/ 77 h 137"/>
                <a:gd name="T100" fmla="*/ 252 w 274"/>
                <a:gd name="T101" fmla="*/ 71 h 137"/>
                <a:gd name="T102" fmla="*/ 266 w 274"/>
                <a:gd name="T103" fmla="*/ 40 h 137"/>
                <a:gd name="T104" fmla="*/ 258 w 274"/>
                <a:gd name="T105" fmla="*/ 48 h 137"/>
                <a:gd name="T106" fmla="*/ 268 w 274"/>
                <a:gd name="T107" fmla="*/ 35 h 137"/>
                <a:gd name="T108" fmla="*/ 259 w 274"/>
                <a:gd name="T109" fmla="*/ 22 h 137"/>
                <a:gd name="T110" fmla="*/ 262 w 274"/>
                <a:gd name="T111" fmla="*/ 27 h 137"/>
                <a:gd name="T112" fmla="*/ 273 w 274"/>
                <a:gd name="T113" fmla="*/ 17 h 137"/>
                <a:gd name="T114" fmla="*/ 273 w 274"/>
                <a:gd name="T115" fmla="*/ 12 h 137"/>
                <a:gd name="T116" fmla="*/ 266 w 274"/>
                <a:gd name="T117" fmla="*/ 7 h 137"/>
                <a:gd name="T118" fmla="*/ 269 w 274"/>
                <a:gd name="T119" fmla="*/ 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137">
                  <a:moveTo>
                    <a:pt x="250" y="51"/>
                  </a:moveTo>
                  <a:cubicBezTo>
                    <a:pt x="250" y="51"/>
                    <a:pt x="250" y="51"/>
                    <a:pt x="250" y="51"/>
                  </a:cubicBezTo>
                  <a:cubicBezTo>
                    <a:pt x="250" y="52"/>
                    <a:pt x="250" y="52"/>
                    <a:pt x="250" y="52"/>
                  </a:cubicBezTo>
                  <a:cubicBezTo>
                    <a:pt x="250" y="53"/>
                    <a:pt x="250" y="53"/>
                    <a:pt x="249" y="53"/>
                  </a:cubicBezTo>
                  <a:cubicBezTo>
                    <a:pt x="249" y="53"/>
                    <a:pt x="248" y="53"/>
                    <a:pt x="248" y="53"/>
                  </a:cubicBezTo>
                  <a:cubicBezTo>
                    <a:pt x="248" y="53"/>
                    <a:pt x="248" y="53"/>
                    <a:pt x="248" y="53"/>
                  </a:cubicBezTo>
                  <a:cubicBezTo>
                    <a:pt x="248" y="54"/>
                    <a:pt x="248" y="54"/>
                    <a:pt x="249" y="55"/>
                  </a:cubicBezTo>
                  <a:cubicBezTo>
                    <a:pt x="251" y="56"/>
                    <a:pt x="251" y="56"/>
                    <a:pt x="251" y="56"/>
                  </a:cubicBezTo>
                  <a:cubicBezTo>
                    <a:pt x="252" y="53"/>
                    <a:pt x="252" y="53"/>
                    <a:pt x="252" y="53"/>
                  </a:cubicBezTo>
                  <a:cubicBezTo>
                    <a:pt x="253" y="54"/>
                    <a:pt x="253" y="54"/>
                    <a:pt x="253" y="54"/>
                  </a:cubicBezTo>
                  <a:cubicBezTo>
                    <a:pt x="252" y="56"/>
                    <a:pt x="252" y="56"/>
                    <a:pt x="252" y="56"/>
                  </a:cubicBezTo>
                  <a:cubicBezTo>
                    <a:pt x="258" y="59"/>
                    <a:pt x="258" y="59"/>
                    <a:pt x="258" y="59"/>
                  </a:cubicBezTo>
                  <a:cubicBezTo>
                    <a:pt x="258" y="60"/>
                    <a:pt x="259" y="59"/>
                    <a:pt x="260" y="58"/>
                  </a:cubicBezTo>
                  <a:cubicBezTo>
                    <a:pt x="260" y="58"/>
                    <a:pt x="260" y="58"/>
                    <a:pt x="260" y="58"/>
                  </a:cubicBezTo>
                  <a:cubicBezTo>
                    <a:pt x="258" y="63"/>
                    <a:pt x="258" y="63"/>
                    <a:pt x="258" y="63"/>
                  </a:cubicBezTo>
                  <a:cubicBezTo>
                    <a:pt x="257" y="63"/>
                    <a:pt x="257" y="63"/>
                    <a:pt x="257" y="63"/>
                  </a:cubicBezTo>
                  <a:cubicBezTo>
                    <a:pt x="258" y="62"/>
                    <a:pt x="258" y="62"/>
                    <a:pt x="257" y="61"/>
                  </a:cubicBezTo>
                  <a:cubicBezTo>
                    <a:pt x="251" y="58"/>
                    <a:pt x="251" y="58"/>
                    <a:pt x="251" y="58"/>
                  </a:cubicBezTo>
                  <a:cubicBezTo>
                    <a:pt x="250" y="60"/>
                    <a:pt x="250" y="60"/>
                    <a:pt x="250" y="60"/>
                  </a:cubicBezTo>
                  <a:cubicBezTo>
                    <a:pt x="250" y="59"/>
                    <a:pt x="250" y="59"/>
                    <a:pt x="250" y="59"/>
                  </a:cubicBezTo>
                  <a:cubicBezTo>
                    <a:pt x="250" y="58"/>
                    <a:pt x="250" y="58"/>
                    <a:pt x="250" y="58"/>
                  </a:cubicBezTo>
                  <a:cubicBezTo>
                    <a:pt x="250" y="57"/>
                    <a:pt x="250" y="57"/>
                    <a:pt x="250" y="57"/>
                  </a:cubicBezTo>
                  <a:cubicBezTo>
                    <a:pt x="249" y="57"/>
                    <a:pt x="248" y="56"/>
                    <a:pt x="248" y="55"/>
                  </a:cubicBezTo>
                  <a:cubicBezTo>
                    <a:pt x="247" y="54"/>
                    <a:pt x="247" y="53"/>
                    <a:pt x="248" y="52"/>
                  </a:cubicBezTo>
                  <a:cubicBezTo>
                    <a:pt x="248" y="52"/>
                    <a:pt x="249" y="51"/>
                    <a:pt x="250" y="51"/>
                  </a:cubicBezTo>
                  <a:cubicBezTo>
                    <a:pt x="250" y="51"/>
                    <a:pt x="250" y="51"/>
                    <a:pt x="250" y="51"/>
                  </a:cubicBezTo>
                  <a:close/>
                  <a:moveTo>
                    <a:pt x="14" y="15"/>
                  </a:moveTo>
                  <a:cubicBezTo>
                    <a:pt x="14" y="14"/>
                    <a:pt x="14" y="13"/>
                    <a:pt x="12" y="13"/>
                  </a:cubicBezTo>
                  <a:cubicBezTo>
                    <a:pt x="5" y="13"/>
                    <a:pt x="5" y="13"/>
                    <a:pt x="5" y="13"/>
                  </a:cubicBezTo>
                  <a:cubicBezTo>
                    <a:pt x="4" y="13"/>
                    <a:pt x="2" y="13"/>
                    <a:pt x="1" y="12"/>
                  </a:cubicBezTo>
                  <a:cubicBezTo>
                    <a:pt x="0" y="11"/>
                    <a:pt x="0" y="10"/>
                    <a:pt x="0" y="8"/>
                  </a:cubicBezTo>
                  <a:cubicBezTo>
                    <a:pt x="0" y="7"/>
                    <a:pt x="0" y="5"/>
                    <a:pt x="1" y="5"/>
                  </a:cubicBezTo>
                  <a:cubicBezTo>
                    <a:pt x="2" y="3"/>
                    <a:pt x="3" y="3"/>
                    <a:pt x="5" y="3"/>
                  </a:cubicBezTo>
                  <a:cubicBezTo>
                    <a:pt x="12" y="2"/>
                    <a:pt x="12" y="2"/>
                    <a:pt x="12" y="2"/>
                  </a:cubicBezTo>
                  <a:cubicBezTo>
                    <a:pt x="13" y="2"/>
                    <a:pt x="13" y="1"/>
                    <a:pt x="13" y="0"/>
                  </a:cubicBezTo>
                  <a:cubicBezTo>
                    <a:pt x="14" y="0"/>
                    <a:pt x="14" y="0"/>
                    <a:pt x="14" y="0"/>
                  </a:cubicBezTo>
                  <a:cubicBezTo>
                    <a:pt x="14" y="6"/>
                    <a:pt x="14" y="6"/>
                    <a:pt x="14" y="6"/>
                  </a:cubicBezTo>
                  <a:cubicBezTo>
                    <a:pt x="14" y="6"/>
                    <a:pt x="14" y="6"/>
                    <a:pt x="14" y="6"/>
                  </a:cubicBezTo>
                  <a:cubicBezTo>
                    <a:pt x="14" y="5"/>
                    <a:pt x="13" y="4"/>
                    <a:pt x="12" y="4"/>
                  </a:cubicBezTo>
                  <a:cubicBezTo>
                    <a:pt x="5" y="5"/>
                    <a:pt x="5" y="5"/>
                    <a:pt x="5" y="5"/>
                  </a:cubicBezTo>
                  <a:cubicBezTo>
                    <a:pt x="4" y="5"/>
                    <a:pt x="3" y="5"/>
                    <a:pt x="2" y="5"/>
                  </a:cubicBezTo>
                  <a:cubicBezTo>
                    <a:pt x="1" y="6"/>
                    <a:pt x="1" y="7"/>
                    <a:pt x="1" y="8"/>
                  </a:cubicBezTo>
                  <a:cubicBezTo>
                    <a:pt x="1" y="11"/>
                    <a:pt x="3" y="12"/>
                    <a:pt x="6" y="12"/>
                  </a:cubicBezTo>
                  <a:cubicBezTo>
                    <a:pt x="13" y="11"/>
                    <a:pt x="13" y="11"/>
                    <a:pt x="13" y="11"/>
                  </a:cubicBezTo>
                  <a:cubicBezTo>
                    <a:pt x="14" y="11"/>
                    <a:pt x="14" y="11"/>
                    <a:pt x="14" y="9"/>
                  </a:cubicBezTo>
                  <a:cubicBezTo>
                    <a:pt x="14" y="9"/>
                    <a:pt x="14" y="9"/>
                    <a:pt x="14" y="9"/>
                  </a:cubicBezTo>
                  <a:cubicBezTo>
                    <a:pt x="14" y="15"/>
                    <a:pt x="14" y="15"/>
                    <a:pt x="14" y="15"/>
                  </a:cubicBezTo>
                  <a:cubicBezTo>
                    <a:pt x="14" y="15"/>
                    <a:pt x="14" y="15"/>
                    <a:pt x="14" y="15"/>
                  </a:cubicBezTo>
                  <a:close/>
                  <a:moveTo>
                    <a:pt x="3" y="27"/>
                  </a:moveTo>
                  <a:cubicBezTo>
                    <a:pt x="2" y="23"/>
                    <a:pt x="2" y="23"/>
                    <a:pt x="2" y="23"/>
                  </a:cubicBezTo>
                  <a:cubicBezTo>
                    <a:pt x="2" y="23"/>
                    <a:pt x="2" y="23"/>
                    <a:pt x="2" y="23"/>
                  </a:cubicBezTo>
                  <a:cubicBezTo>
                    <a:pt x="2" y="23"/>
                    <a:pt x="3" y="24"/>
                    <a:pt x="4" y="24"/>
                  </a:cubicBezTo>
                  <a:cubicBezTo>
                    <a:pt x="9" y="23"/>
                    <a:pt x="9" y="23"/>
                    <a:pt x="9" y="23"/>
                  </a:cubicBezTo>
                  <a:cubicBezTo>
                    <a:pt x="10" y="23"/>
                    <a:pt x="10" y="23"/>
                    <a:pt x="10" y="22"/>
                  </a:cubicBezTo>
                  <a:cubicBezTo>
                    <a:pt x="11" y="22"/>
                    <a:pt x="11" y="21"/>
                    <a:pt x="10" y="21"/>
                  </a:cubicBezTo>
                  <a:cubicBezTo>
                    <a:pt x="10" y="20"/>
                    <a:pt x="10" y="19"/>
                    <a:pt x="9" y="19"/>
                  </a:cubicBezTo>
                  <a:cubicBezTo>
                    <a:pt x="3" y="20"/>
                    <a:pt x="3" y="20"/>
                    <a:pt x="3" y="20"/>
                  </a:cubicBezTo>
                  <a:cubicBezTo>
                    <a:pt x="2" y="20"/>
                    <a:pt x="2" y="21"/>
                    <a:pt x="2" y="21"/>
                  </a:cubicBezTo>
                  <a:cubicBezTo>
                    <a:pt x="2" y="21"/>
                    <a:pt x="2" y="21"/>
                    <a:pt x="2" y="21"/>
                  </a:cubicBezTo>
                  <a:cubicBezTo>
                    <a:pt x="1" y="17"/>
                    <a:pt x="1" y="17"/>
                    <a:pt x="1" y="17"/>
                  </a:cubicBezTo>
                  <a:cubicBezTo>
                    <a:pt x="1" y="17"/>
                    <a:pt x="1" y="17"/>
                    <a:pt x="1" y="17"/>
                  </a:cubicBezTo>
                  <a:cubicBezTo>
                    <a:pt x="1" y="18"/>
                    <a:pt x="2" y="18"/>
                    <a:pt x="3" y="18"/>
                  </a:cubicBezTo>
                  <a:cubicBezTo>
                    <a:pt x="8" y="17"/>
                    <a:pt x="8" y="17"/>
                    <a:pt x="8" y="17"/>
                  </a:cubicBezTo>
                  <a:cubicBezTo>
                    <a:pt x="9" y="17"/>
                    <a:pt x="9" y="17"/>
                    <a:pt x="9" y="17"/>
                  </a:cubicBezTo>
                  <a:cubicBezTo>
                    <a:pt x="9" y="17"/>
                    <a:pt x="9" y="17"/>
                    <a:pt x="9" y="16"/>
                  </a:cubicBezTo>
                  <a:cubicBezTo>
                    <a:pt x="10" y="16"/>
                    <a:pt x="10" y="16"/>
                    <a:pt x="10" y="16"/>
                  </a:cubicBezTo>
                  <a:cubicBezTo>
                    <a:pt x="11" y="19"/>
                    <a:pt x="11" y="19"/>
                    <a:pt x="11" y="19"/>
                  </a:cubicBezTo>
                  <a:cubicBezTo>
                    <a:pt x="10" y="19"/>
                    <a:pt x="10" y="19"/>
                    <a:pt x="10" y="19"/>
                  </a:cubicBezTo>
                  <a:cubicBezTo>
                    <a:pt x="11" y="20"/>
                    <a:pt x="12" y="21"/>
                    <a:pt x="12" y="22"/>
                  </a:cubicBezTo>
                  <a:cubicBezTo>
                    <a:pt x="12" y="23"/>
                    <a:pt x="11" y="24"/>
                    <a:pt x="9" y="25"/>
                  </a:cubicBezTo>
                  <a:cubicBezTo>
                    <a:pt x="4" y="25"/>
                    <a:pt x="4" y="25"/>
                    <a:pt x="4" y="25"/>
                  </a:cubicBezTo>
                  <a:cubicBezTo>
                    <a:pt x="3" y="26"/>
                    <a:pt x="3" y="26"/>
                    <a:pt x="3" y="27"/>
                  </a:cubicBezTo>
                  <a:cubicBezTo>
                    <a:pt x="3" y="27"/>
                    <a:pt x="3" y="27"/>
                    <a:pt x="3" y="27"/>
                  </a:cubicBezTo>
                  <a:close/>
                  <a:moveTo>
                    <a:pt x="16" y="29"/>
                  </a:moveTo>
                  <a:cubicBezTo>
                    <a:pt x="16" y="29"/>
                    <a:pt x="16" y="29"/>
                    <a:pt x="16" y="29"/>
                  </a:cubicBezTo>
                  <a:cubicBezTo>
                    <a:pt x="15" y="29"/>
                    <a:pt x="15" y="29"/>
                    <a:pt x="15" y="29"/>
                  </a:cubicBezTo>
                  <a:cubicBezTo>
                    <a:pt x="15" y="28"/>
                    <a:pt x="15" y="28"/>
                    <a:pt x="15" y="28"/>
                  </a:cubicBezTo>
                  <a:cubicBezTo>
                    <a:pt x="15" y="27"/>
                    <a:pt x="16" y="27"/>
                    <a:pt x="16" y="27"/>
                  </a:cubicBezTo>
                  <a:cubicBezTo>
                    <a:pt x="16" y="27"/>
                    <a:pt x="16" y="27"/>
                    <a:pt x="17" y="27"/>
                  </a:cubicBezTo>
                  <a:cubicBezTo>
                    <a:pt x="17" y="27"/>
                    <a:pt x="17" y="28"/>
                    <a:pt x="17" y="28"/>
                  </a:cubicBezTo>
                  <a:cubicBezTo>
                    <a:pt x="17" y="29"/>
                    <a:pt x="17" y="29"/>
                    <a:pt x="17" y="29"/>
                  </a:cubicBezTo>
                  <a:cubicBezTo>
                    <a:pt x="17" y="29"/>
                    <a:pt x="17" y="29"/>
                    <a:pt x="16" y="29"/>
                  </a:cubicBezTo>
                  <a:close/>
                  <a:moveTo>
                    <a:pt x="4" y="33"/>
                  </a:moveTo>
                  <a:cubicBezTo>
                    <a:pt x="3" y="29"/>
                    <a:pt x="3" y="29"/>
                    <a:pt x="3" y="29"/>
                  </a:cubicBezTo>
                  <a:cubicBezTo>
                    <a:pt x="4" y="29"/>
                    <a:pt x="4" y="29"/>
                    <a:pt x="4" y="29"/>
                  </a:cubicBezTo>
                  <a:cubicBezTo>
                    <a:pt x="4" y="30"/>
                    <a:pt x="4" y="30"/>
                    <a:pt x="5" y="30"/>
                  </a:cubicBezTo>
                  <a:cubicBezTo>
                    <a:pt x="10" y="29"/>
                    <a:pt x="10" y="29"/>
                    <a:pt x="10" y="29"/>
                  </a:cubicBezTo>
                  <a:cubicBezTo>
                    <a:pt x="11" y="29"/>
                    <a:pt x="11" y="28"/>
                    <a:pt x="11" y="28"/>
                  </a:cubicBezTo>
                  <a:cubicBezTo>
                    <a:pt x="11" y="27"/>
                    <a:pt x="11" y="27"/>
                    <a:pt x="11" y="27"/>
                  </a:cubicBezTo>
                  <a:cubicBezTo>
                    <a:pt x="11" y="27"/>
                    <a:pt x="11" y="27"/>
                    <a:pt x="11" y="27"/>
                  </a:cubicBezTo>
                  <a:cubicBezTo>
                    <a:pt x="13" y="30"/>
                    <a:pt x="13" y="30"/>
                    <a:pt x="13" y="30"/>
                  </a:cubicBezTo>
                  <a:cubicBezTo>
                    <a:pt x="5" y="32"/>
                    <a:pt x="5" y="32"/>
                    <a:pt x="5" y="32"/>
                  </a:cubicBezTo>
                  <a:cubicBezTo>
                    <a:pt x="5" y="32"/>
                    <a:pt x="4" y="33"/>
                    <a:pt x="4" y="33"/>
                  </a:cubicBezTo>
                  <a:cubicBezTo>
                    <a:pt x="4" y="33"/>
                    <a:pt x="4" y="33"/>
                    <a:pt x="4" y="33"/>
                  </a:cubicBezTo>
                  <a:close/>
                  <a:moveTo>
                    <a:pt x="16" y="42"/>
                  </a:moveTo>
                  <a:cubicBezTo>
                    <a:pt x="16" y="41"/>
                    <a:pt x="15" y="41"/>
                    <a:pt x="14" y="41"/>
                  </a:cubicBezTo>
                  <a:cubicBezTo>
                    <a:pt x="6" y="40"/>
                    <a:pt x="6" y="40"/>
                    <a:pt x="6" y="40"/>
                  </a:cubicBezTo>
                  <a:cubicBezTo>
                    <a:pt x="6" y="40"/>
                    <a:pt x="6" y="40"/>
                    <a:pt x="6" y="40"/>
                  </a:cubicBezTo>
                  <a:cubicBezTo>
                    <a:pt x="6" y="40"/>
                    <a:pt x="6" y="40"/>
                    <a:pt x="6" y="40"/>
                  </a:cubicBezTo>
                  <a:cubicBezTo>
                    <a:pt x="13" y="35"/>
                    <a:pt x="13" y="35"/>
                    <a:pt x="13" y="35"/>
                  </a:cubicBezTo>
                  <a:cubicBezTo>
                    <a:pt x="14" y="34"/>
                    <a:pt x="14" y="33"/>
                    <a:pt x="14" y="33"/>
                  </a:cubicBezTo>
                  <a:cubicBezTo>
                    <a:pt x="14" y="33"/>
                    <a:pt x="14" y="33"/>
                    <a:pt x="14" y="33"/>
                  </a:cubicBezTo>
                  <a:cubicBezTo>
                    <a:pt x="15" y="37"/>
                    <a:pt x="15" y="37"/>
                    <a:pt x="15" y="37"/>
                  </a:cubicBezTo>
                  <a:cubicBezTo>
                    <a:pt x="15" y="37"/>
                    <a:pt x="15" y="37"/>
                    <a:pt x="15" y="37"/>
                  </a:cubicBezTo>
                  <a:cubicBezTo>
                    <a:pt x="15" y="37"/>
                    <a:pt x="14" y="36"/>
                    <a:pt x="14" y="36"/>
                  </a:cubicBezTo>
                  <a:cubicBezTo>
                    <a:pt x="14" y="36"/>
                    <a:pt x="14" y="36"/>
                    <a:pt x="13" y="37"/>
                  </a:cubicBezTo>
                  <a:cubicBezTo>
                    <a:pt x="9" y="40"/>
                    <a:pt x="9" y="40"/>
                    <a:pt x="9" y="40"/>
                  </a:cubicBezTo>
                  <a:cubicBezTo>
                    <a:pt x="14" y="40"/>
                    <a:pt x="14" y="40"/>
                    <a:pt x="14" y="40"/>
                  </a:cubicBezTo>
                  <a:cubicBezTo>
                    <a:pt x="14" y="40"/>
                    <a:pt x="15" y="40"/>
                    <a:pt x="15" y="40"/>
                  </a:cubicBezTo>
                  <a:cubicBezTo>
                    <a:pt x="16" y="40"/>
                    <a:pt x="16" y="40"/>
                    <a:pt x="16" y="39"/>
                  </a:cubicBezTo>
                  <a:cubicBezTo>
                    <a:pt x="16" y="39"/>
                    <a:pt x="16" y="39"/>
                    <a:pt x="16" y="39"/>
                  </a:cubicBezTo>
                  <a:cubicBezTo>
                    <a:pt x="16" y="42"/>
                    <a:pt x="16" y="42"/>
                    <a:pt x="16" y="42"/>
                  </a:cubicBezTo>
                  <a:cubicBezTo>
                    <a:pt x="16" y="42"/>
                    <a:pt x="16" y="42"/>
                    <a:pt x="16" y="42"/>
                  </a:cubicBezTo>
                  <a:close/>
                  <a:moveTo>
                    <a:pt x="14" y="53"/>
                  </a:moveTo>
                  <a:cubicBezTo>
                    <a:pt x="13" y="53"/>
                    <a:pt x="12" y="53"/>
                    <a:pt x="11" y="52"/>
                  </a:cubicBezTo>
                  <a:cubicBezTo>
                    <a:pt x="10" y="51"/>
                    <a:pt x="10" y="51"/>
                    <a:pt x="9" y="50"/>
                  </a:cubicBezTo>
                  <a:cubicBezTo>
                    <a:pt x="9" y="49"/>
                    <a:pt x="9" y="48"/>
                    <a:pt x="9" y="47"/>
                  </a:cubicBezTo>
                  <a:cubicBezTo>
                    <a:pt x="10" y="46"/>
                    <a:pt x="11" y="45"/>
                    <a:pt x="12" y="45"/>
                  </a:cubicBezTo>
                  <a:cubicBezTo>
                    <a:pt x="13" y="44"/>
                    <a:pt x="14" y="44"/>
                    <a:pt x="16" y="45"/>
                  </a:cubicBezTo>
                  <a:cubicBezTo>
                    <a:pt x="17" y="45"/>
                    <a:pt x="18" y="46"/>
                    <a:pt x="18" y="47"/>
                  </a:cubicBezTo>
                  <a:cubicBezTo>
                    <a:pt x="18" y="48"/>
                    <a:pt x="18" y="49"/>
                    <a:pt x="18" y="50"/>
                  </a:cubicBezTo>
                  <a:cubicBezTo>
                    <a:pt x="18" y="51"/>
                    <a:pt x="17" y="51"/>
                    <a:pt x="16" y="52"/>
                  </a:cubicBezTo>
                  <a:cubicBezTo>
                    <a:pt x="14" y="46"/>
                    <a:pt x="14" y="46"/>
                    <a:pt x="14" y="46"/>
                  </a:cubicBezTo>
                  <a:cubicBezTo>
                    <a:pt x="12" y="46"/>
                    <a:pt x="12" y="47"/>
                    <a:pt x="11" y="48"/>
                  </a:cubicBezTo>
                  <a:cubicBezTo>
                    <a:pt x="10" y="49"/>
                    <a:pt x="10" y="49"/>
                    <a:pt x="10" y="51"/>
                  </a:cubicBezTo>
                  <a:cubicBezTo>
                    <a:pt x="11" y="51"/>
                    <a:pt x="11" y="52"/>
                    <a:pt x="12" y="52"/>
                  </a:cubicBezTo>
                  <a:cubicBezTo>
                    <a:pt x="13" y="52"/>
                    <a:pt x="14" y="52"/>
                    <a:pt x="14" y="53"/>
                  </a:cubicBezTo>
                  <a:cubicBezTo>
                    <a:pt x="14" y="53"/>
                    <a:pt x="14" y="53"/>
                    <a:pt x="14" y="53"/>
                  </a:cubicBezTo>
                  <a:close/>
                  <a:moveTo>
                    <a:pt x="16" y="49"/>
                  </a:moveTo>
                  <a:cubicBezTo>
                    <a:pt x="18" y="49"/>
                    <a:pt x="18" y="48"/>
                    <a:pt x="18" y="47"/>
                  </a:cubicBezTo>
                  <a:cubicBezTo>
                    <a:pt x="17" y="45"/>
                    <a:pt x="16" y="45"/>
                    <a:pt x="14" y="45"/>
                  </a:cubicBezTo>
                  <a:cubicBezTo>
                    <a:pt x="16" y="49"/>
                    <a:pt x="16" y="49"/>
                    <a:pt x="16" y="49"/>
                  </a:cubicBezTo>
                  <a:close/>
                  <a:moveTo>
                    <a:pt x="22" y="58"/>
                  </a:moveTo>
                  <a:cubicBezTo>
                    <a:pt x="22" y="58"/>
                    <a:pt x="21" y="58"/>
                    <a:pt x="21" y="57"/>
                  </a:cubicBezTo>
                  <a:cubicBezTo>
                    <a:pt x="21" y="57"/>
                    <a:pt x="21" y="57"/>
                    <a:pt x="21" y="57"/>
                  </a:cubicBezTo>
                  <a:cubicBezTo>
                    <a:pt x="21" y="56"/>
                    <a:pt x="21" y="56"/>
                    <a:pt x="21" y="56"/>
                  </a:cubicBezTo>
                  <a:cubicBezTo>
                    <a:pt x="21" y="55"/>
                    <a:pt x="21" y="55"/>
                    <a:pt x="20" y="55"/>
                  </a:cubicBezTo>
                  <a:cubicBezTo>
                    <a:pt x="20" y="55"/>
                    <a:pt x="20" y="55"/>
                    <a:pt x="19" y="55"/>
                  </a:cubicBezTo>
                  <a:cubicBezTo>
                    <a:pt x="15" y="57"/>
                    <a:pt x="15" y="57"/>
                    <a:pt x="15" y="57"/>
                  </a:cubicBezTo>
                  <a:cubicBezTo>
                    <a:pt x="14" y="58"/>
                    <a:pt x="14" y="59"/>
                    <a:pt x="14" y="59"/>
                  </a:cubicBezTo>
                  <a:cubicBezTo>
                    <a:pt x="14" y="59"/>
                    <a:pt x="14" y="59"/>
                    <a:pt x="14" y="59"/>
                  </a:cubicBezTo>
                  <a:cubicBezTo>
                    <a:pt x="12" y="55"/>
                    <a:pt x="12" y="55"/>
                    <a:pt x="12" y="55"/>
                  </a:cubicBezTo>
                  <a:cubicBezTo>
                    <a:pt x="12" y="55"/>
                    <a:pt x="12" y="55"/>
                    <a:pt x="12" y="55"/>
                  </a:cubicBezTo>
                  <a:cubicBezTo>
                    <a:pt x="13" y="56"/>
                    <a:pt x="14" y="56"/>
                    <a:pt x="14" y="56"/>
                  </a:cubicBezTo>
                  <a:cubicBezTo>
                    <a:pt x="19" y="54"/>
                    <a:pt x="19" y="54"/>
                    <a:pt x="19" y="54"/>
                  </a:cubicBezTo>
                  <a:cubicBezTo>
                    <a:pt x="20" y="53"/>
                    <a:pt x="20" y="53"/>
                    <a:pt x="20" y="53"/>
                  </a:cubicBezTo>
                  <a:cubicBezTo>
                    <a:pt x="20" y="53"/>
                    <a:pt x="20" y="52"/>
                    <a:pt x="20" y="52"/>
                  </a:cubicBezTo>
                  <a:cubicBezTo>
                    <a:pt x="20" y="52"/>
                    <a:pt x="20" y="52"/>
                    <a:pt x="20" y="52"/>
                  </a:cubicBezTo>
                  <a:cubicBezTo>
                    <a:pt x="22" y="54"/>
                    <a:pt x="22" y="54"/>
                    <a:pt x="22" y="54"/>
                  </a:cubicBezTo>
                  <a:cubicBezTo>
                    <a:pt x="21" y="55"/>
                    <a:pt x="21" y="55"/>
                    <a:pt x="21" y="55"/>
                  </a:cubicBezTo>
                  <a:cubicBezTo>
                    <a:pt x="22" y="55"/>
                    <a:pt x="23" y="56"/>
                    <a:pt x="24" y="57"/>
                  </a:cubicBezTo>
                  <a:cubicBezTo>
                    <a:pt x="24" y="57"/>
                    <a:pt x="24" y="57"/>
                    <a:pt x="24" y="57"/>
                  </a:cubicBezTo>
                  <a:cubicBezTo>
                    <a:pt x="23" y="58"/>
                    <a:pt x="22" y="58"/>
                    <a:pt x="22" y="58"/>
                  </a:cubicBezTo>
                  <a:close/>
                  <a:moveTo>
                    <a:pt x="21" y="67"/>
                  </a:moveTo>
                  <a:cubicBezTo>
                    <a:pt x="20" y="68"/>
                    <a:pt x="19" y="68"/>
                    <a:pt x="18" y="67"/>
                  </a:cubicBezTo>
                  <a:cubicBezTo>
                    <a:pt x="18" y="67"/>
                    <a:pt x="17" y="67"/>
                    <a:pt x="17" y="66"/>
                  </a:cubicBezTo>
                  <a:cubicBezTo>
                    <a:pt x="17" y="65"/>
                    <a:pt x="16" y="65"/>
                    <a:pt x="16" y="65"/>
                  </a:cubicBezTo>
                  <a:cubicBezTo>
                    <a:pt x="16" y="64"/>
                    <a:pt x="16" y="64"/>
                    <a:pt x="16" y="63"/>
                  </a:cubicBezTo>
                  <a:cubicBezTo>
                    <a:pt x="16" y="63"/>
                    <a:pt x="16" y="63"/>
                    <a:pt x="16" y="63"/>
                  </a:cubicBezTo>
                  <a:cubicBezTo>
                    <a:pt x="16" y="63"/>
                    <a:pt x="16" y="63"/>
                    <a:pt x="16" y="63"/>
                  </a:cubicBezTo>
                  <a:cubicBezTo>
                    <a:pt x="18" y="61"/>
                    <a:pt x="18" y="61"/>
                    <a:pt x="18" y="61"/>
                  </a:cubicBezTo>
                  <a:cubicBezTo>
                    <a:pt x="18" y="61"/>
                    <a:pt x="18" y="61"/>
                    <a:pt x="18" y="61"/>
                  </a:cubicBezTo>
                  <a:cubicBezTo>
                    <a:pt x="17" y="63"/>
                    <a:pt x="16" y="64"/>
                    <a:pt x="17" y="65"/>
                  </a:cubicBezTo>
                  <a:cubicBezTo>
                    <a:pt x="18" y="65"/>
                    <a:pt x="18" y="66"/>
                    <a:pt x="18" y="66"/>
                  </a:cubicBezTo>
                  <a:cubicBezTo>
                    <a:pt x="18" y="66"/>
                    <a:pt x="19" y="66"/>
                    <a:pt x="19" y="66"/>
                  </a:cubicBezTo>
                  <a:cubicBezTo>
                    <a:pt x="20" y="65"/>
                    <a:pt x="20" y="65"/>
                    <a:pt x="20" y="63"/>
                  </a:cubicBezTo>
                  <a:cubicBezTo>
                    <a:pt x="20" y="62"/>
                    <a:pt x="20" y="62"/>
                    <a:pt x="20" y="62"/>
                  </a:cubicBezTo>
                  <a:cubicBezTo>
                    <a:pt x="20" y="61"/>
                    <a:pt x="20" y="60"/>
                    <a:pt x="21" y="59"/>
                  </a:cubicBezTo>
                  <a:cubicBezTo>
                    <a:pt x="22" y="59"/>
                    <a:pt x="22" y="59"/>
                    <a:pt x="23" y="59"/>
                  </a:cubicBezTo>
                  <a:cubicBezTo>
                    <a:pt x="24" y="59"/>
                    <a:pt x="24" y="60"/>
                    <a:pt x="25" y="61"/>
                  </a:cubicBezTo>
                  <a:cubicBezTo>
                    <a:pt x="25" y="61"/>
                    <a:pt x="25" y="61"/>
                    <a:pt x="25" y="62"/>
                  </a:cubicBezTo>
                  <a:cubicBezTo>
                    <a:pt x="25" y="62"/>
                    <a:pt x="25" y="63"/>
                    <a:pt x="26" y="63"/>
                  </a:cubicBezTo>
                  <a:cubicBezTo>
                    <a:pt x="26" y="63"/>
                    <a:pt x="26" y="63"/>
                    <a:pt x="26" y="63"/>
                  </a:cubicBezTo>
                  <a:cubicBezTo>
                    <a:pt x="26" y="63"/>
                    <a:pt x="26" y="63"/>
                    <a:pt x="26" y="63"/>
                  </a:cubicBezTo>
                  <a:cubicBezTo>
                    <a:pt x="24" y="64"/>
                    <a:pt x="24" y="64"/>
                    <a:pt x="24" y="64"/>
                  </a:cubicBezTo>
                  <a:cubicBezTo>
                    <a:pt x="24" y="64"/>
                    <a:pt x="24" y="64"/>
                    <a:pt x="24" y="64"/>
                  </a:cubicBezTo>
                  <a:cubicBezTo>
                    <a:pt x="25" y="63"/>
                    <a:pt x="25" y="61"/>
                    <a:pt x="25" y="61"/>
                  </a:cubicBezTo>
                  <a:cubicBezTo>
                    <a:pt x="25" y="60"/>
                    <a:pt x="24" y="60"/>
                    <a:pt x="24" y="60"/>
                  </a:cubicBezTo>
                  <a:cubicBezTo>
                    <a:pt x="24" y="60"/>
                    <a:pt x="23" y="60"/>
                    <a:pt x="23" y="60"/>
                  </a:cubicBezTo>
                  <a:cubicBezTo>
                    <a:pt x="22" y="60"/>
                    <a:pt x="22" y="61"/>
                    <a:pt x="22" y="62"/>
                  </a:cubicBezTo>
                  <a:cubicBezTo>
                    <a:pt x="22" y="64"/>
                    <a:pt x="22" y="64"/>
                    <a:pt x="22" y="64"/>
                  </a:cubicBezTo>
                  <a:cubicBezTo>
                    <a:pt x="22" y="66"/>
                    <a:pt x="22" y="67"/>
                    <a:pt x="21" y="67"/>
                  </a:cubicBezTo>
                  <a:close/>
                  <a:moveTo>
                    <a:pt x="33" y="67"/>
                  </a:moveTo>
                  <a:cubicBezTo>
                    <a:pt x="32" y="67"/>
                    <a:pt x="32" y="67"/>
                    <a:pt x="32" y="67"/>
                  </a:cubicBezTo>
                  <a:cubicBezTo>
                    <a:pt x="32" y="67"/>
                    <a:pt x="32" y="66"/>
                    <a:pt x="31" y="66"/>
                  </a:cubicBezTo>
                  <a:cubicBezTo>
                    <a:pt x="31" y="66"/>
                    <a:pt x="31" y="66"/>
                    <a:pt x="31" y="65"/>
                  </a:cubicBezTo>
                  <a:cubicBezTo>
                    <a:pt x="31" y="65"/>
                    <a:pt x="32" y="65"/>
                    <a:pt x="32" y="65"/>
                  </a:cubicBezTo>
                  <a:cubicBezTo>
                    <a:pt x="32" y="65"/>
                    <a:pt x="32" y="64"/>
                    <a:pt x="32" y="65"/>
                  </a:cubicBezTo>
                  <a:cubicBezTo>
                    <a:pt x="33" y="65"/>
                    <a:pt x="33" y="65"/>
                    <a:pt x="33" y="65"/>
                  </a:cubicBezTo>
                  <a:cubicBezTo>
                    <a:pt x="33" y="65"/>
                    <a:pt x="34" y="65"/>
                    <a:pt x="33" y="66"/>
                  </a:cubicBezTo>
                  <a:cubicBezTo>
                    <a:pt x="33" y="66"/>
                    <a:pt x="33" y="66"/>
                    <a:pt x="33" y="67"/>
                  </a:cubicBezTo>
                  <a:close/>
                  <a:moveTo>
                    <a:pt x="22" y="75"/>
                  </a:moveTo>
                  <a:cubicBezTo>
                    <a:pt x="20" y="71"/>
                    <a:pt x="20" y="71"/>
                    <a:pt x="20" y="71"/>
                  </a:cubicBezTo>
                  <a:cubicBezTo>
                    <a:pt x="20" y="71"/>
                    <a:pt x="20" y="71"/>
                    <a:pt x="20" y="71"/>
                  </a:cubicBezTo>
                  <a:cubicBezTo>
                    <a:pt x="21" y="71"/>
                    <a:pt x="22" y="72"/>
                    <a:pt x="22" y="71"/>
                  </a:cubicBezTo>
                  <a:cubicBezTo>
                    <a:pt x="27" y="69"/>
                    <a:pt x="27" y="69"/>
                    <a:pt x="27" y="69"/>
                  </a:cubicBezTo>
                  <a:cubicBezTo>
                    <a:pt x="28" y="68"/>
                    <a:pt x="28" y="68"/>
                    <a:pt x="28" y="67"/>
                  </a:cubicBezTo>
                  <a:cubicBezTo>
                    <a:pt x="27" y="67"/>
                    <a:pt x="27" y="67"/>
                    <a:pt x="27" y="67"/>
                  </a:cubicBezTo>
                  <a:cubicBezTo>
                    <a:pt x="28" y="67"/>
                    <a:pt x="28" y="67"/>
                    <a:pt x="28" y="67"/>
                  </a:cubicBezTo>
                  <a:cubicBezTo>
                    <a:pt x="30" y="69"/>
                    <a:pt x="30" y="69"/>
                    <a:pt x="30" y="69"/>
                  </a:cubicBezTo>
                  <a:cubicBezTo>
                    <a:pt x="24" y="73"/>
                    <a:pt x="24" y="73"/>
                    <a:pt x="24" y="73"/>
                  </a:cubicBezTo>
                  <a:cubicBezTo>
                    <a:pt x="22" y="73"/>
                    <a:pt x="22" y="73"/>
                    <a:pt x="22" y="75"/>
                  </a:cubicBezTo>
                  <a:cubicBezTo>
                    <a:pt x="22" y="75"/>
                    <a:pt x="22" y="75"/>
                    <a:pt x="22" y="75"/>
                  </a:cubicBezTo>
                  <a:close/>
                  <a:moveTo>
                    <a:pt x="28" y="80"/>
                  </a:moveTo>
                  <a:cubicBezTo>
                    <a:pt x="27" y="80"/>
                    <a:pt x="26" y="80"/>
                    <a:pt x="26" y="79"/>
                  </a:cubicBezTo>
                  <a:cubicBezTo>
                    <a:pt x="26" y="79"/>
                    <a:pt x="25" y="79"/>
                    <a:pt x="25" y="79"/>
                  </a:cubicBezTo>
                  <a:cubicBezTo>
                    <a:pt x="24" y="78"/>
                    <a:pt x="24" y="77"/>
                    <a:pt x="26" y="76"/>
                  </a:cubicBezTo>
                  <a:cubicBezTo>
                    <a:pt x="31" y="73"/>
                    <a:pt x="31" y="73"/>
                    <a:pt x="31" y="73"/>
                  </a:cubicBezTo>
                  <a:cubicBezTo>
                    <a:pt x="30" y="71"/>
                    <a:pt x="30" y="71"/>
                    <a:pt x="30" y="71"/>
                  </a:cubicBezTo>
                  <a:cubicBezTo>
                    <a:pt x="30" y="71"/>
                    <a:pt x="30" y="71"/>
                    <a:pt x="30" y="71"/>
                  </a:cubicBezTo>
                  <a:cubicBezTo>
                    <a:pt x="30" y="71"/>
                    <a:pt x="30" y="71"/>
                    <a:pt x="30" y="71"/>
                  </a:cubicBezTo>
                  <a:cubicBezTo>
                    <a:pt x="31" y="72"/>
                    <a:pt x="32" y="72"/>
                    <a:pt x="34" y="72"/>
                  </a:cubicBezTo>
                  <a:cubicBezTo>
                    <a:pt x="34" y="72"/>
                    <a:pt x="34" y="72"/>
                    <a:pt x="34" y="72"/>
                  </a:cubicBezTo>
                  <a:cubicBezTo>
                    <a:pt x="32" y="73"/>
                    <a:pt x="32" y="73"/>
                    <a:pt x="32" y="73"/>
                  </a:cubicBezTo>
                  <a:cubicBezTo>
                    <a:pt x="33" y="75"/>
                    <a:pt x="33" y="75"/>
                    <a:pt x="33" y="75"/>
                  </a:cubicBezTo>
                  <a:cubicBezTo>
                    <a:pt x="33" y="75"/>
                    <a:pt x="33" y="75"/>
                    <a:pt x="33" y="75"/>
                  </a:cubicBezTo>
                  <a:cubicBezTo>
                    <a:pt x="32" y="74"/>
                    <a:pt x="32" y="74"/>
                    <a:pt x="32" y="74"/>
                  </a:cubicBezTo>
                  <a:cubicBezTo>
                    <a:pt x="27" y="77"/>
                    <a:pt x="27" y="77"/>
                    <a:pt x="27" y="77"/>
                  </a:cubicBezTo>
                  <a:cubicBezTo>
                    <a:pt x="26" y="78"/>
                    <a:pt x="26" y="79"/>
                    <a:pt x="26" y="79"/>
                  </a:cubicBezTo>
                  <a:cubicBezTo>
                    <a:pt x="27" y="79"/>
                    <a:pt x="27" y="79"/>
                    <a:pt x="28" y="80"/>
                  </a:cubicBezTo>
                  <a:cubicBezTo>
                    <a:pt x="28" y="80"/>
                    <a:pt x="28" y="80"/>
                    <a:pt x="28" y="80"/>
                  </a:cubicBezTo>
                  <a:close/>
                  <a:moveTo>
                    <a:pt x="40" y="84"/>
                  </a:moveTo>
                  <a:cubicBezTo>
                    <a:pt x="40" y="84"/>
                    <a:pt x="40" y="83"/>
                    <a:pt x="40" y="83"/>
                  </a:cubicBezTo>
                  <a:cubicBezTo>
                    <a:pt x="39" y="83"/>
                    <a:pt x="39" y="83"/>
                    <a:pt x="39" y="83"/>
                  </a:cubicBezTo>
                  <a:cubicBezTo>
                    <a:pt x="30" y="86"/>
                    <a:pt x="30" y="86"/>
                    <a:pt x="30" y="86"/>
                  </a:cubicBezTo>
                  <a:cubicBezTo>
                    <a:pt x="28" y="87"/>
                    <a:pt x="26" y="87"/>
                    <a:pt x="25" y="86"/>
                  </a:cubicBezTo>
                  <a:cubicBezTo>
                    <a:pt x="24" y="85"/>
                    <a:pt x="25" y="84"/>
                    <a:pt x="25" y="84"/>
                  </a:cubicBezTo>
                  <a:cubicBezTo>
                    <a:pt x="25" y="84"/>
                    <a:pt x="26" y="84"/>
                    <a:pt x="26" y="84"/>
                  </a:cubicBezTo>
                  <a:cubicBezTo>
                    <a:pt x="26" y="84"/>
                    <a:pt x="26" y="84"/>
                    <a:pt x="26" y="84"/>
                  </a:cubicBezTo>
                  <a:cubicBezTo>
                    <a:pt x="26" y="84"/>
                    <a:pt x="27" y="85"/>
                    <a:pt x="27" y="85"/>
                  </a:cubicBezTo>
                  <a:cubicBezTo>
                    <a:pt x="27" y="85"/>
                    <a:pt x="27" y="85"/>
                    <a:pt x="27" y="85"/>
                  </a:cubicBezTo>
                  <a:cubicBezTo>
                    <a:pt x="28" y="86"/>
                    <a:pt x="29" y="86"/>
                    <a:pt x="31" y="85"/>
                  </a:cubicBezTo>
                  <a:cubicBezTo>
                    <a:pt x="34" y="78"/>
                    <a:pt x="34" y="78"/>
                    <a:pt x="34" y="78"/>
                  </a:cubicBezTo>
                  <a:cubicBezTo>
                    <a:pt x="35" y="77"/>
                    <a:pt x="35" y="77"/>
                    <a:pt x="35" y="77"/>
                  </a:cubicBezTo>
                  <a:cubicBezTo>
                    <a:pt x="35" y="77"/>
                    <a:pt x="35" y="77"/>
                    <a:pt x="34" y="76"/>
                  </a:cubicBezTo>
                  <a:cubicBezTo>
                    <a:pt x="35" y="76"/>
                    <a:pt x="35" y="76"/>
                    <a:pt x="35" y="76"/>
                  </a:cubicBezTo>
                  <a:cubicBezTo>
                    <a:pt x="38" y="79"/>
                    <a:pt x="38" y="79"/>
                    <a:pt x="38" y="79"/>
                  </a:cubicBezTo>
                  <a:cubicBezTo>
                    <a:pt x="37" y="79"/>
                    <a:pt x="37" y="79"/>
                    <a:pt x="37" y="79"/>
                  </a:cubicBezTo>
                  <a:cubicBezTo>
                    <a:pt x="37" y="79"/>
                    <a:pt x="36" y="79"/>
                    <a:pt x="36" y="79"/>
                  </a:cubicBezTo>
                  <a:cubicBezTo>
                    <a:pt x="36" y="79"/>
                    <a:pt x="36" y="79"/>
                    <a:pt x="36" y="79"/>
                  </a:cubicBezTo>
                  <a:cubicBezTo>
                    <a:pt x="33" y="84"/>
                    <a:pt x="33" y="84"/>
                    <a:pt x="33" y="84"/>
                  </a:cubicBezTo>
                  <a:cubicBezTo>
                    <a:pt x="38" y="83"/>
                    <a:pt x="38" y="83"/>
                    <a:pt x="38" y="83"/>
                  </a:cubicBezTo>
                  <a:cubicBezTo>
                    <a:pt x="38" y="83"/>
                    <a:pt x="39" y="82"/>
                    <a:pt x="39" y="82"/>
                  </a:cubicBezTo>
                  <a:cubicBezTo>
                    <a:pt x="39" y="82"/>
                    <a:pt x="39" y="82"/>
                    <a:pt x="39" y="82"/>
                  </a:cubicBezTo>
                  <a:cubicBezTo>
                    <a:pt x="39" y="81"/>
                    <a:pt x="39" y="81"/>
                    <a:pt x="38" y="81"/>
                  </a:cubicBezTo>
                  <a:cubicBezTo>
                    <a:pt x="39" y="81"/>
                    <a:pt x="39" y="81"/>
                    <a:pt x="39" y="81"/>
                  </a:cubicBezTo>
                  <a:cubicBezTo>
                    <a:pt x="40" y="84"/>
                    <a:pt x="40" y="84"/>
                    <a:pt x="40" y="84"/>
                  </a:cubicBezTo>
                  <a:cubicBezTo>
                    <a:pt x="40" y="84"/>
                    <a:pt x="40" y="84"/>
                    <a:pt x="40" y="84"/>
                  </a:cubicBezTo>
                  <a:close/>
                  <a:moveTo>
                    <a:pt x="47" y="97"/>
                  </a:moveTo>
                  <a:cubicBezTo>
                    <a:pt x="46" y="97"/>
                    <a:pt x="45" y="98"/>
                    <a:pt x="44" y="98"/>
                  </a:cubicBezTo>
                  <a:cubicBezTo>
                    <a:pt x="42" y="98"/>
                    <a:pt x="41" y="98"/>
                    <a:pt x="40" y="97"/>
                  </a:cubicBezTo>
                  <a:cubicBezTo>
                    <a:pt x="40" y="96"/>
                    <a:pt x="39" y="95"/>
                    <a:pt x="39" y="94"/>
                  </a:cubicBezTo>
                  <a:cubicBezTo>
                    <a:pt x="39" y="93"/>
                    <a:pt x="40" y="91"/>
                    <a:pt x="41" y="91"/>
                  </a:cubicBezTo>
                  <a:cubicBezTo>
                    <a:pt x="42" y="90"/>
                    <a:pt x="43" y="89"/>
                    <a:pt x="44" y="89"/>
                  </a:cubicBezTo>
                  <a:cubicBezTo>
                    <a:pt x="45" y="89"/>
                    <a:pt x="46" y="89"/>
                    <a:pt x="47" y="90"/>
                  </a:cubicBezTo>
                  <a:cubicBezTo>
                    <a:pt x="48" y="91"/>
                    <a:pt x="49" y="92"/>
                    <a:pt x="49" y="93"/>
                  </a:cubicBezTo>
                  <a:cubicBezTo>
                    <a:pt x="49" y="95"/>
                    <a:pt x="48" y="95"/>
                    <a:pt x="47" y="97"/>
                  </a:cubicBezTo>
                  <a:close/>
                  <a:moveTo>
                    <a:pt x="45" y="96"/>
                  </a:moveTo>
                  <a:cubicBezTo>
                    <a:pt x="46" y="95"/>
                    <a:pt x="47" y="94"/>
                    <a:pt x="47" y="93"/>
                  </a:cubicBezTo>
                  <a:cubicBezTo>
                    <a:pt x="48" y="92"/>
                    <a:pt x="47" y="91"/>
                    <a:pt x="47" y="90"/>
                  </a:cubicBezTo>
                  <a:cubicBezTo>
                    <a:pt x="46" y="90"/>
                    <a:pt x="46" y="89"/>
                    <a:pt x="45" y="90"/>
                  </a:cubicBezTo>
                  <a:cubicBezTo>
                    <a:pt x="44" y="90"/>
                    <a:pt x="44" y="91"/>
                    <a:pt x="43" y="91"/>
                  </a:cubicBezTo>
                  <a:cubicBezTo>
                    <a:pt x="42" y="92"/>
                    <a:pt x="41" y="93"/>
                    <a:pt x="41" y="94"/>
                  </a:cubicBezTo>
                  <a:cubicBezTo>
                    <a:pt x="40" y="95"/>
                    <a:pt x="40" y="96"/>
                    <a:pt x="41" y="97"/>
                  </a:cubicBezTo>
                  <a:cubicBezTo>
                    <a:pt x="42" y="97"/>
                    <a:pt x="42" y="97"/>
                    <a:pt x="43" y="97"/>
                  </a:cubicBezTo>
                  <a:cubicBezTo>
                    <a:pt x="44" y="97"/>
                    <a:pt x="44" y="97"/>
                    <a:pt x="45" y="96"/>
                  </a:cubicBezTo>
                  <a:close/>
                  <a:moveTo>
                    <a:pt x="60" y="97"/>
                  </a:moveTo>
                  <a:cubicBezTo>
                    <a:pt x="59" y="97"/>
                    <a:pt x="59" y="97"/>
                    <a:pt x="59" y="97"/>
                  </a:cubicBezTo>
                  <a:cubicBezTo>
                    <a:pt x="59" y="97"/>
                    <a:pt x="59" y="97"/>
                    <a:pt x="59" y="97"/>
                  </a:cubicBezTo>
                  <a:cubicBezTo>
                    <a:pt x="58" y="97"/>
                    <a:pt x="58" y="97"/>
                    <a:pt x="58" y="96"/>
                  </a:cubicBezTo>
                  <a:cubicBezTo>
                    <a:pt x="58" y="96"/>
                    <a:pt x="58" y="95"/>
                    <a:pt x="58" y="95"/>
                  </a:cubicBezTo>
                  <a:cubicBezTo>
                    <a:pt x="58" y="95"/>
                    <a:pt x="58" y="95"/>
                    <a:pt x="58" y="95"/>
                  </a:cubicBezTo>
                  <a:cubicBezTo>
                    <a:pt x="58" y="94"/>
                    <a:pt x="57" y="94"/>
                    <a:pt x="56" y="95"/>
                  </a:cubicBezTo>
                  <a:cubicBezTo>
                    <a:pt x="54" y="97"/>
                    <a:pt x="54" y="97"/>
                    <a:pt x="54" y="97"/>
                  </a:cubicBezTo>
                  <a:cubicBezTo>
                    <a:pt x="56" y="99"/>
                    <a:pt x="56" y="99"/>
                    <a:pt x="56" y="99"/>
                  </a:cubicBezTo>
                  <a:cubicBezTo>
                    <a:pt x="56" y="99"/>
                    <a:pt x="56" y="99"/>
                    <a:pt x="56" y="99"/>
                  </a:cubicBezTo>
                  <a:cubicBezTo>
                    <a:pt x="54" y="97"/>
                    <a:pt x="54" y="97"/>
                    <a:pt x="54" y="97"/>
                  </a:cubicBezTo>
                  <a:cubicBezTo>
                    <a:pt x="50" y="103"/>
                    <a:pt x="50" y="103"/>
                    <a:pt x="50" y="103"/>
                  </a:cubicBezTo>
                  <a:cubicBezTo>
                    <a:pt x="49" y="103"/>
                    <a:pt x="49" y="104"/>
                    <a:pt x="50" y="105"/>
                  </a:cubicBezTo>
                  <a:cubicBezTo>
                    <a:pt x="50" y="105"/>
                    <a:pt x="50" y="105"/>
                    <a:pt x="50" y="105"/>
                  </a:cubicBezTo>
                  <a:cubicBezTo>
                    <a:pt x="46" y="102"/>
                    <a:pt x="46" y="102"/>
                    <a:pt x="46" y="102"/>
                  </a:cubicBezTo>
                  <a:cubicBezTo>
                    <a:pt x="46" y="101"/>
                    <a:pt x="46" y="101"/>
                    <a:pt x="46" y="101"/>
                  </a:cubicBezTo>
                  <a:cubicBezTo>
                    <a:pt x="47" y="102"/>
                    <a:pt x="48" y="102"/>
                    <a:pt x="48" y="101"/>
                  </a:cubicBezTo>
                  <a:cubicBezTo>
                    <a:pt x="52" y="96"/>
                    <a:pt x="52" y="96"/>
                    <a:pt x="52" y="96"/>
                  </a:cubicBezTo>
                  <a:cubicBezTo>
                    <a:pt x="51" y="95"/>
                    <a:pt x="51" y="95"/>
                    <a:pt x="51" y="95"/>
                  </a:cubicBezTo>
                  <a:cubicBezTo>
                    <a:pt x="52" y="95"/>
                    <a:pt x="52" y="95"/>
                    <a:pt x="52" y="95"/>
                  </a:cubicBezTo>
                  <a:cubicBezTo>
                    <a:pt x="53" y="96"/>
                    <a:pt x="53" y="96"/>
                    <a:pt x="53" y="96"/>
                  </a:cubicBezTo>
                  <a:cubicBezTo>
                    <a:pt x="53" y="95"/>
                    <a:pt x="53" y="95"/>
                    <a:pt x="53" y="95"/>
                  </a:cubicBezTo>
                  <a:cubicBezTo>
                    <a:pt x="54" y="95"/>
                    <a:pt x="55" y="94"/>
                    <a:pt x="56" y="94"/>
                  </a:cubicBezTo>
                  <a:cubicBezTo>
                    <a:pt x="57" y="94"/>
                    <a:pt x="58" y="94"/>
                    <a:pt x="59" y="95"/>
                  </a:cubicBezTo>
                  <a:cubicBezTo>
                    <a:pt x="59" y="95"/>
                    <a:pt x="60" y="95"/>
                    <a:pt x="60" y="96"/>
                  </a:cubicBezTo>
                  <a:cubicBezTo>
                    <a:pt x="60" y="96"/>
                    <a:pt x="60" y="96"/>
                    <a:pt x="60" y="97"/>
                  </a:cubicBezTo>
                  <a:close/>
                  <a:moveTo>
                    <a:pt x="65" y="111"/>
                  </a:moveTo>
                  <a:cubicBezTo>
                    <a:pt x="64" y="113"/>
                    <a:pt x="63" y="113"/>
                    <a:pt x="62" y="113"/>
                  </a:cubicBezTo>
                  <a:cubicBezTo>
                    <a:pt x="61" y="113"/>
                    <a:pt x="60" y="113"/>
                    <a:pt x="59" y="112"/>
                  </a:cubicBezTo>
                  <a:cubicBezTo>
                    <a:pt x="58" y="112"/>
                    <a:pt x="58" y="111"/>
                    <a:pt x="58" y="111"/>
                  </a:cubicBezTo>
                  <a:cubicBezTo>
                    <a:pt x="57" y="111"/>
                    <a:pt x="57" y="110"/>
                    <a:pt x="57" y="110"/>
                  </a:cubicBezTo>
                  <a:cubicBezTo>
                    <a:pt x="56" y="109"/>
                    <a:pt x="56" y="110"/>
                    <a:pt x="56" y="110"/>
                  </a:cubicBezTo>
                  <a:cubicBezTo>
                    <a:pt x="56" y="109"/>
                    <a:pt x="56" y="109"/>
                    <a:pt x="56" y="109"/>
                  </a:cubicBezTo>
                  <a:cubicBezTo>
                    <a:pt x="58" y="105"/>
                    <a:pt x="58" y="105"/>
                    <a:pt x="58" y="105"/>
                  </a:cubicBezTo>
                  <a:cubicBezTo>
                    <a:pt x="58" y="106"/>
                    <a:pt x="58" y="106"/>
                    <a:pt x="58" y="106"/>
                  </a:cubicBezTo>
                  <a:cubicBezTo>
                    <a:pt x="57" y="108"/>
                    <a:pt x="58" y="110"/>
                    <a:pt x="59" y="111"/>
                  </a:cubicBezTo>
                  <a:cubicBezTo>
                    <a:pt x="60" y="112"/>
                    <a:pt x="60" y="112"/>
                    <a:pt x="61" y="112"/>
                  </a:cubicBezTo>
                  <a:cubicBezTo>
                    <a:pt x="62" y="112"/>
                    <a:pt x="62" y="111"/>
                    <a:pt x="62" y="111"/>
                  </a:cubicBezTo>
                  <a:cubicBezTo>
                    <a:pt x="63" y="110"/>
                    <a:pt x="63" y="109"/>
                    <a:pt x="62" y="107"/>
                  </a:cubicBezTo>
                  <a:cubicBezTo>
                    <a:pt x="62" y="105"/>
                    <a:pt x="62" y="105"/>
                    <a:pt x="62" y="105"/>
                  </a:cubicBezTo>
                  <a:cubicBezTo>
                    <a:pt x="61" y="104"/>
                    <a:pt x="61" y="102"/>
                    <a:pt x="62" y="101"/>
                  </a:cubicBezTo>
                  <a:cubicBezTo>
                    <a:pt x="62" y="100"/>
                    <a:pt x="63" y="100"/>
                    <a:pt x="64" y="99"/>
                  </a:cubicBezTo>
                  <a:cubicBezTo>
                    <a:pt x="65" y="99"/>
                    <a:pt x="66" y="99"/>
                    <a:pt x="67" y="100"/>
                  </a:cubicBezTo>
                  <a:cubicBezTo>
                    <a:pt x="67" y="101"/>
                    <a:pt x="68" y="101"/>
                    <a:pt x="68" y="101"/>
                  </a:cubicBezTo>
                  <a:cubicBezTo>
                    <a:pt x="68" y="102"/>
                    <a:pt x="68" y="102"/>
                    <a:pt x="69" y="102"/>
                  </a:cubicBezTo>
                  <a:cubicBezTo>
                    <a:pt x="69" y="102"/>
                    <a:pt x="69" y="102"/>
                    <a:pt x="70" y="102"/>
                  </a:cubicBezTo>
                  <a:cubicBezTo>
                    <a:pt x="70" y="103"/>
                    <a:pt x="70" y="103"/>
                    <a:pt x="70" y="103"/>
                  </a:cubicBezTo>
                  <a:cubicBezTo>
                    <a:pt x="68" y="107"/>
                    <a:pt x="68" y="107"/>
                    <a:pt x="68" y="107"/>
                  </a:cubicBezTo>
                  <a:cubicBezTo>
                    <a:pt x="67" y="106"/>
                    <a:pt x="67" y="106"/>
                    <a:pt x="67" y="106"/>
                  </a:cubicBezTo>
                  <a:cubicBezTo>
                    <a:pt x="68" y="104"/>
                    <a:pt x="68" y="102"/>
                    <a:pt x="66" y="101"/>
                  </a:cubicBezTo>
                  <a:cubicBezTo>
                    <a:pt x="66" y="101"/>
                    <a:pt x="65" y="101"/>
                    <a:pt x="64" y="101"/>
                  </a:cubicBezTo>
                  <a:cubicBezTo>
                    <a:pt x="64" y="101"/>
                    <a:pt x="64" y="101"/>
                    <a:pt x="63" y="101"/>
                  </a:cubicBezTo>
                  <a:cubicBezTo>
                    <a:pt x="63" y="102"/>
                    <a:pt x="63" y="102"/>
                    <a:pt x="63" y="103"/>
                  </a:cubicBezTo>
                  <a:cubicBezTo>
                    <a:pt x="63" y="103"/>
                    <a:pt x="63" y="104"/>
                    <a:pt x="64" y="105"/>
                  </a:cubicBezTo>
                  <a:cubicBezTo>
                    <a:pt x="64" y="107"/>
                    <a:pt x="64" y="107"/>
                    <a:pt x="64" y="107"/>
                  </a:cubicBezTo>
                  <a:cubicBezTo>
                    <a:pt x="66" y="109"/>
                    <a:pt x="66" y="111"/>
                    <a:pt x="65" y="111"/>
                  </a:cubicBezTo>
                  <a:close/>
                  <a:moveTo>
                    <a:pt x="74" y="117"/>
                  </a:moveTo>
                  <a:cubicBezTo>
                    <a:pt x="73" y="118"/>
                    <a:pt x="72" y="119"/>
                    <a:pt x="71" y="119"/>
                  </a:cubicBezTo>
                  <a:cubicBezTo>
                    <a:pt x="70" y="119"/>
                    <a:pt x="69" y="119"/>
                    <a:pt x="68" y="118"/>
                  </a:cubicBezTo>
                  <a:cubicBezTo>
                    <a:pt x="68" y="118"/>
                    <a:pt x="67" y="117"/>
                    <a:pt x="67" y="116"/>
                  </a:cubicBezTo>
                  <a:cubicBezTo>
                    <a:pt x="66" y="115"/>
                    <a:pt x="67" y="113"/>
                    <a:pt x="68" y="112"/>
                  </a:cubicBezTo>
                  <a:cubicBezTo>
                    <a:pt x="68" y="111"/>
                    <a:pt x="69" y="110"/>
                    <a:pt x="70" y="110"/>
                  </a:cubicBezTo>
                  <a:cubicBezTo>
                    <a:pt x="72" y="109"/>
                    <a:pt x="73" y="109"/>
                    <a:pt x="74" y="110"/>
                  </a:cubicBezTo>
                  <a:cubicBezTo>
                    <a:pt x="75" y="111"/>
                    <a:pt x="75" y="111"/>
                    <a:pt x="76" y="112"/>
                  </a:cubicBezTo>
                  <a:cubicBezTo>
                    <a:pt x="76" y="113"/>
                    <a:pt x="76" y="113"/>
                    <a:pt x="76" y="113"/>
                  </a:cubicBezTo>
                  <a:cubicBezTo>
                    <a:pt x="76" y="114"/>
                    <a:pt x="75" y="114"/>
                    <a:pt x="75" y="114"/>
                  </a:cubicBezTo>
                  <a:cubicBezTo>
                    <a:pt x="75" y="114"/>
                    <a:pt x="75" y="114"/>
                    <a:pt x="74" y="114"/>
                  </a:cubicBezTo>
                  <a:cubicBezTo>
                    <a:pt x="74" y="114"/>
                    <a:pt x="74" y="113"/>
                    <a:pt x="74" y="113"/>
                  </a:cubicBezTo>
                  <a:cubicBezTo>
                    <a:pt x="74" y="113"/>
                    <a:pt x="74" y="113"/>
                    <a:pt x="74" y="113"/>
                  </a:cubicBezTo>
                  <a:cubicBezTo>
                    <a:pt x="74" y="112"/>
                    <a:pt x="74" y="112"/>
                    <a:pt x="74" y="111"/>
                  </a:cubicBezTo>
                  <a:cubicBezTo>
                    <a:pt x="74" y="111"/>
                    <a:pt x="74" y="111"/>
                    <a:pt x="73" y="111"/>
                  </a:cubicBezTo>
                  <a:cubicBezTo>
                    <a:pt x="72" y="110"/>
                    <a:pt x="72" y="110"/>
                    <a:pt x="70" y="111"/>
                  </a:cubicBezTo>
                  <a:cubicBezTo>
                    <a:pt x="70" y="111"/>
                    <a:pt x="69" y="111"/>
                    <a:pt x="69" y="112"/>
                  </a:cubicBezTo>
                  <a:cubicBezTo>
                    <a:pt x="68" y="113"/>
                    <a:pt x="68" y="114"/>
                    <a:pt x="68" y="115"/>
                  </a:cubicBezTo>
                  <a:cubicBezTo>
                    <a:pt x="68" y="116"/>
                    <a:pt x="68" y="117"/>
                    <a:pt x="69" y="117"/>
                  </a:cubicBezTo>
                  <a:cubicBezTo>
                    <a:pt x="71" y="118"/>
                    <a:pt x="72" y="118"/>
                    <a:pt x="74" y="117"/>
                  </a:cubicBezTo>
                  <a:cubicBezTo>
                    <a:pt x="74" y="117"/>
                    <a:pt x="74" y="117"/>
                    <a:pt x="74" y="117"/>
                  </a:cubicBezTo>
                  <a:close/>
                  <a:moveTo>
                    <a:pt x="83" y="111"/>
                  </a:moveTo>
                  <a:cubicBezTo>
                    <a:pt x="83" y="111"/>
                    <a:pt x="82" y="111"/>
                    <a:pt x="82" y="111"/>
                  </a:cubicBezTo>
                  <a:cubicBezTo>
                    <a:pt x="82" y="111"/>
                    <a:pt x="82" y="111"/>
                    <a:pt x="81" y="111"/>
                  </a:cubicBezTo>
                  <a:cubicBezTo>
                    <a:pt x="81" y="111"/>
                    <a:pt x="81" y="111"/>
                    <a:pt x="81" y="111"/>
                  </a:cubicBezTo>
                  <a:cubicBezTo>
                    <a:pt x="81" y="110"/>
                    <a:pt x="81" y="110"/>
                    <a:pt x="81" y="110"/>
                  </a:cubicBezTo>
                  <a:cubicBezTo>
                    <a:pt x="81" y="109"/>
                    <a:pt x="81" y="109"/>
                    <a:pt x="82" y="109"/>
                  </a:cubicBezTo>
                  <a:cubicBezTo>
                    <a:pt x="82" y="109"/>
                    <a:pt x="82" y="109"/>
                    <a:pt x="82" y="109"/>
                  </a:cubicBezTo>
                  <a:cubicBezTo>
                    <a:pt x="83" y="109"/>
                    <a:pt x="83" y="110"/>
                    <a:pt x="83" y="110"/>
                  </a:cubicBezTo>
                  <a:cubicBezTo>
                    <a:pt x="83" y="111"/>
                    <a:pt x="83" y="111"/>
                    <a:pt x="83" y="111"/>
                  </a:cubicBezTo>
                  <a:close/>
                  <a:moveTo>
                    <a:pt x="78" y="123"/>
                  </a:moveTo>
                  <a:cubicBezTo>
                    <a:pt x="74" y="121"/>
                    <a:pt x="74" y="121"/>
                    <a:pt x="74" y="121"/>
                  </a:cubicBezTo>
                  <a:cubicBezTo>
                    <a:pt x="74" y="121"/>
                    <a:pt x="74" y="121"/>
                    <a:pt x="74" y="121"/>
                  </a:cubicBezTo>
                  <a:cubicBezTo>
                    <a:pt x="75" y="121"/>
                    <a:pt x="76" y="121"/>
                    <a:pt x="76" y="120"/>
                  </a:cubicBezTo>
                  <a:cubicBezTo>
                    <a:pt x="78" y="115"/>
                    <a:pt x="78" y="115"/>
                    <a:pt x="78" y="115"/>
                  </a:cubicBezTo>
                  <a:cubicBezTo>
                    <a:pt x="79" y="115"/>
                    <a:pt x="79" y="114"/>
                    <a:pt x="78" y="114"/>
                  </a:cubicBezTo>
                  <a:cubicBezTo>
                    <a:pt x="78" y="114"/>
                    <a:pt x="78" y="114"/>
                    <a:pt x="78" y="114"/>
                  </a:cubicBezTo>
                  <a:cubicBezTo>
                    <a:pt x="78" y="113"/>
                    <a:pt x="78" y="113"/>
                    <a:pt x="78" y="113"/>
                  </a:cubicBezTo>
                  <a:cubicBezTo>
                    <a:pt x="81" y="114"/>
                    <a:pt x="81" y="114"/>
                    <a:pt x="81" y="114"/>
                  </a:cubicBezTo>
                  <a:cubicBezTo>
                    <a:pt x="78" y="121"/>
                    <a:pt x="78" y="121"/>
                    <a:pt x="78" y="121"/>
                  </a:cubicBezTo>
                  <a:cubicBezTo>
                    <a:pt x="77" y="122"/>
                    <a:pt x="78" y="123"/>
                    <a:pt x="78" y="123"/>
                  </a:cubicBezTo>
                  <a:cubicBezTo>
                    <a:pt x="78" y="123"/>
                    <a:pt x="78" y="123"/>
                    <a:pt x="78" y="123"/>
                  </a:cubicBezTo>
                  <a:close/>
                  <a:moveTo>
                    <a:pt x="89" y="124"/>
                  </a:moveTo>
                  <a:cubicBezTo>
                    <a:pt x="88" y="125"/>
                    <a:pt x="87" y="125"/>
                    <a:pt x="86" y="126"/>
                  </a:cubicBezTo>
                  <a:cubicBezTo>
                    <a:pt x="85" y="126"/>
                    <a:pt x="84" y="126"/>
                    <a:pt x="84" y="126"/>
                  </a:cubicBezTo>
                  <a:cubicBezTo>
                    <a:pt x="82" y="125"/>
                    <a:pt x="82" y="125"/>
                    <a:pt x="82" y="124"/>
                  </a:cubicBezTo>
                  <a:cubicBezTo>
                    <a:pt x="81" y="123"/>
                    <a:pt x="81" y="121"/>
                    <a:pt x="82" y="120"/>
                  </a:cubicBezTo>
                  <a:cubicBezTo>
                    <a:pt x="82" y="119"/>
                    <a:pt x="83" y="118"/>
                    <a:pt x="84" y="117"/>
                  </a:cubicBezTo>
                  <a:cubicBezTo>
                    <a:pt x="85" y="117"/>
                    <a:pt x="86" y="117"/>
                    <a:pt x="87" y="117"/>
                  </a:cubicBezTo>
                  <a:cubicBezTo>
                    <a:pt x="88" y="118"/>
                    <a:pt x="89" y="119"/>
                    <a:pt x="89" y="119"/>
                  </a:cubicBezTo>
                  <a:cubicBezTo>
                    <a:pt x="90" y="120"/>
                    <a:pt x="90" y="121"/>
                    <a:pt x="89" y="122"/>
                  </a:cubicBezTo>
                  <a:cubicBezTo>
                    <a:pt x="83" y="119"/>
                    <a:pt x="83" y="119"/>
                    <a:pt x="83" y="119"/>
                  </a:cubicBezTo>
                  <a:cubicBezTo>
                    <a:pt x="83" y="121"/>
                    <a:pt x="83" y="122"/>
                    <a:pt x="83" y="123"/>
                  </a:cubicBezTo>
                  <a:cubicBezTo>
                    <a:pt x="83" y="124"/>
                    <a:pt x="84" y="124"/>
                    <a:pt x="84" y="125"/>
                  </a:cubicBezTo>
                  <a:cubicBezTo>
                    <a:pt x="85" y="125"/>
                    <a:pt x="86" y="125"/>
                    <a:pt x="86" y="125"/>
                  </a:cubicBezTo>
                  <a:cubicBezTo>
                    <a:pt x="88" y="125"/>
                    <a:pt x="88" y="124"/>
                    <a:pt x="89" y="124"/>
                  </a:cubicBezTo>
                  <a:cubicBezTo>
                    <a:pt x="89" y="124"/>
                    <a:pt x="89" y="124"/>
                    <a:pt x="89" y="124"/>
                  </a:cubicBezTo>
                  <a:close/>
                  <a:moveTo>
                    <a:pt x="88" y="120"/>
                  </a:moveTo>
                  <a:cubicBezTo>
                    <a:pt x="88" y="119"/>
                    <a:pt x="88" y="118"/>
                    <a:pt x="87" y="117"/>
                  </a:cubicBezTo>
                  <a:cubicBezTo>
                    <a:pt x="86" y="117"/>
                    <a:pt x="84" y="117"/>
                    <a:pt x="84" y="119"/>
                  </a:cubicBezTo>
                  <a:cubicBezTo>
                    <a:pt x="88" y="120"/>
                    <a:pt x="88" y="120"/>
                    <a:pt x="88" y="120"/>
                  </a:cubicBezTo>
                  <a:close/>
                  <a:moveTo>
                    <a:pt x="98" y="131"/>
                  </a:moveTo>
                  <a:cubicBezTo>
                    <a:pt x="94" y="129"/>
                    <a:pt x="94" y="129"/>
                    <a:pt x="94" y="129"/>
                  </a:cubicBezTo>
                  <a:cubicBezTo>
                    <a:pt x="94" y="129"/>
                    <a:pt x="94" y="129"/>
                    <a:pt x="94" y="129"/>
                  </a:cubicBezTo>
                  <a:cubicBezTo>
                    <a:pt x="95" y="129"/>
                    <a:pt x="96" y="129"/>
                    <a:pt x="96" y="128"/>
                  </a:cubicBezTo>
                  <a:cubicBezTo>
                    <a:pt x="98" y="123"/>
                    <a:pt x="98" y="123"/>
                    <a:pt x="98" y="123"/>
                  </a:cubicBezTo>
                  <a:cubicBezTo>
                    <a:pt x="98" y="123"/>
                    <a:pt x="98" y="123"/>
                    <a:pt x="98" y="122"/>
                  </a:cubicBezTo>
                  <a:cubicBezTo>
                    <a:pt x="98" y="122"/>
                    <a:pt x="97" y="122"/>
                    <a:pt x="97" y="121"/>
                  </a:cubicBezTo>
                  <a:cubicBezTo>
                    <a:pt x="96" y="121"/>
                    <a:pt x="95" y="121"/>
                    <a:pt x="94" y="122"/>
                  </a:cubicBezTo>
                  <a:cubicBezTo>
                    <a:pt x="93" y="127"/>
                    <a:pt x="93" y="127"/>
                    <a:pt x="93" y="127"/>
                  </a:cubicBezTo>
                  <a:cubicBezTo>
                    <a:pt x="92" y="128"/>
                    <a:pt x="93" y="129"/>
                    <a:pt x="94" y="129"/>
                  </a:cubicBezTo>
                  <a:cubicBezTo>
                    <a:pt x="94" y="129"/>
                    <a:pt x="94" y="129"/>
                    <a:pt x="94" y="129"/>
                  </a:cubicBezTo>
                  <a:cubicBezTo>
                    <a:pt x="90" y="128"/>
                    <a:pt x="90" y="128"/>
                    <a:pt x="90" y="128"/>
                  </a:cubicBezTo>
                  <a:cubicBezTo>
                    <a:pt x="90" y="127"/>
                    <a:pt x="90" y="127"/>
                    <a:pt x="90" y="127"/>
                  </a:cubicBezTo>
                  <a:cubicBezTo>
                    <a:pt x="90" y="128"/>
                    <a:pt x="91" y="127"/>
                    <a:pt x="91" y="127"/>
                  </a:cubicBezTo>
                  <a:cubicBezTo>
                    <a:pt x="93" y="121"/>
                    <a:pt x="93" y="121"/>
                    <a:pt x="93" y="121"/>
                  </a:cubicBezTo>
                  <a:cubicBezTo>
                    <a:pt x="93" y="121"/>
                    <a:pt x="93" y="121"/>
                    <a:pt x="93" y="121"/>
                  </a:cubicBezTo>
                  <a:cubicBezTo>
                    <a:pt x="93" y="121"/>
                    <a:pt x="93" y="120"/>
                    <a:pt x="92" y="120"/>
                  </a:cubicBezTo>
                  <a:cubicBezTo>
                    <a:pt x="92" y="120"/>
                    <a:pt x="92" y="120"/>
                    <a:pt x="92" y="120"/>
                  </a:cubicBezTo>
                  <a:cubicBezTo>
                    <a:pt x="96" y="120"/>
                    <a:pt x="96" y="120"/>
                    <a:pt x="96" y="120"/>
                  </a:cubicBezTo>
                  <a:cubicBezTo>
                    <a:pt x="95" y="121"/>
                    <a:pt x="95" y="121"/>
                    <a:pt x="95" y="121"/>
                  </a:cubicBezTo>
                  <a:cubicBezTo>
                    <a:pt x="96" y="121"/>
                    <a:pt x="98" y="121"/>
                    <a:pt x="99" y="121"/>
                  </a:cubicBezTo>
                  <a:cubicBezTo>
                    <a:pt x="100" y="121"/>
                    <a:pt x="101" y="123"/>
                    <a:pt x="100" y="125"/>
                  </a:cubicBezTo>
                  <a:cubicBezTo>
                    <a:pt x="98" y="129"/>
                    <a:pt x="98" y="129"/>
                    <a:pt x="98" y="129"/>
                  </a:cubicBezTo>
                  <a:cubicBezTo>
                    <a:pt x="98" y="130"/>
                    <a:pt x="98" y="131"/>
                    <a:pt x="98" y="131"/>
                  </a:cubicBezTo>
                  <a:cubicBezTo>
                    <a:pt x="98" y="131"/>
                    <a:pt x="98" y="131"/>
                    <a:pt x="98" y="131"/>
                  </a:cubicBezTo>
                  <a:close/>
                  <a:moveTo>
                    <a:pt x="109" y="130"/>
                  </a:moveTo>
                  <a:cubicBezTo>
                    <a:pt x="108" y="131"/>
                    <a:pt x="107" y="132"/>
                    <a:pt x="107" y="132"/>
                  </a:cubicBezTo>
                  <a:cubicBezTo>
                    <a:pt x="106" y="133"/>
                    <a:pt x="105" y="133"/>
                    <a:pt x="104" y="133"/>
                  </a:cubicBezTo>
                  <a:cubicBezTo>
                    <a:pt x="103" y="132"/>
                    <a:pt x="102" y="132"/>
                    <a:pt x="102" y="131"/>
                  </a:cubicBezTo>
                  <a:cubicBezTo>
                    <a:pt x="101" y="129"/>
                    <a:pt x="101" y="128"/>
                    <a:pt x="101" y="127"/>
                  </a:cubicBezTo>
                  <a:cubicBezTo>
                    <a:pt x="102" y="126"/>
                    <a:pt x="102" y="125"/>
                    <a:pt x="103" y="124"/>
                  </a:cubicBezTo>
                  <a:cubicBezTo>
                    <a:pt x="104" y="123"/>
                    <a:pt x="106" y="123"/>
                    <a:pt x="107" y="123"/>
                  </a:cubicBezTo>
                  <a:cubicBezTo>
                    <a:pt x="108" y="123"/>
                    <a:pt x="108" y="123"/>
                    <a:pt x="109" y="124"/>
                  </a:cubicBezTo>
                  <a:cubicBezTo>
                    <a:pt x="109" y="125"/>
                    <a:pt x="110" y="125"/>
                    <a:pt x="109" y="126"/>
                  </a:cubicBezTo>
                  <a:cubicBezTo>
                    <a:pt x="109" y="126"/>
                    <a:pt x="109" y="126"/>
                    <a:pt x="109" y="126"/>
                  </a:cubicBezTo>
                  <a:cubicBezTo>
                    <a:pt x="108" y="126"/>
                    <a:pt x="108" y="126"/>
                    <a:pt x="108" y="126"/>
                  </a:cubicBezTo>
                  <a:cubicBezTo>
                    <a:pt x="108" y="126"/>
                    <a:pt x="108" y="126"/>
                    <a:pt x="108" y="126"/>
                  </a:cubicBezTo>
                  <a:cubicBezTo>
                    <a:pt x="108" y="125"/>
                    <a:pt x="108" y="125"/>
                    <a:pt x="108" y="125"/>
                  </a:cubicBezTo>
                  <a:cubicBezTo>
                    <a:pt x="108" y="125"/>
                    <a:pt x="108" y="124"/>
                    <a:pt x="108" y="124"/>
                  </a:cubicBezTo>
                  <a:cubicBezTo>
                    <a:pt x="107" y="123"/>
                    <a:pt x="107" y="123"/>
                    <a:pt x="107" y="123"/>
                  </a:cubicBezTo>
                  <a:cubicBezTo>
                    <a:pt x="106" y="123"/>
                    <a:pt x="105" y="123"/>
                    <a:pt x="104" y="124"/>
                  </a:cubicBezTo>
                  <a:cubicBezTo>
                    <a:pt x="104" y="124"/>
                    <a:pt x="104" y="125"/>
                    <a:pt x="103" y="126"/>
                  </a:cubicBezTo>
                  <a:cubicBezTo>
                    <a:pt x="103" y="127"/>
                    <a:pt x="103" y="128"/>
                    <a:pt x="104" y="129"/>
                  </a:cubicBezTo>
                  <a:cubicBezTo>
                    <a:pt x="104" y="129"/>
                    <a:pt x="105" y="130"/>
                    <a:pt x="106" y="130"/>
                  </a:cubicBezTo>
                  <a:cubicBezTo>
                    <a:pt x="106" y="131"/>
                    <a:pt x="107" y="131"/>
                    <a:pt x="109" y="130"/>
                  </a:cubicBezTo>
                  <a:cubicBezTo>
                    <a:pt x="109" y="130"/>
                    <a:pt x="109" y="130"/>
                    <a:pt x="109" y="130"/>
                  </a:cubicBezTo>
                  <a:close/>
                  <a:moveTo>
                    <a:pt x="119" y="132"/>
                  </a:moveTo>
                  <a:cubicBezTo>
                    <a:pt x="118" y="133"/>
                    <a:pt x="118" y="133"/>
                    <a:pt x="117" y="134"/>
                  </a:cubicBezTo>
                  <a:cubicBezTo>
                    <a:pt x="116" y="134"/>
                    <a:pt x="115" y="135"/>
                    <a:pt x="114" y="134"/>
                  </a:cubicBezTo>
                  <a:cubicBezTo>
                    <a:pt x="113" y="134"/>
                    <a:pt x="112" y="133"/>
                    <a:pt x="112" y="133"/>
                  </a:cubicBezTo>
                  <a:cubicBezTo>
                    <a:pt x="111" y="131"/>
                    <a:pt x="111" y="130"/>
                    <a:pt x="111" y="129"/>
                  </a:cubicBezTo>
                  <a:cubicBezTo>
                    <a:pt x="112" y="128"/>
                    <a:pt x="112" y="127"/>
                    <a:pt x="113" y="126"/>
                  </a:cubicBezTo>
                  <a:cubicBezTo>
                    <a:pt x="114" y="125"/>
                    <a:pt x="115" y="125"/>
                    <a:pt x="116" y="125"/>
                  </a:cubicBezTo>
                  <a:cubicBezTo>
                    <a:pt x="118" y="125"/>
                    <a:pt x="118" y="126"/>
                    <a:pt x="119" y="127"/>
                  </a:cubicBezTo>
                  <a:cubicBezTo>
                    <a:pt x="119" y="127"/>
                    <a:pt x="120" y="128"/>
                    <a:pt x="119" y="129"/>
                  </a:cubicBezTo>
                  <a:cubicBezTo>
                    <a:pt x="113" y="128"/>
                    <a:pt x="113" y="128"/>
                    <a:pt x="113" y="128"/>
                  </a:cubicBezTo>
                  <a:cubicBezTo>
                    <a:pt x="112" y="129"/>
                    <a:pt x="113" y="131"/>
                    <a:pt x="113" y="131"/>
                  </a:cubicBezTo>
                  <a:cubicBezTo>
                    <a:pt x="114" y="132"/>
                    <a:pt x="114" y="133"/>
                    <a:pt x="115" y="133"/>
                  </a:cubicBezTo>
                  <a:cubicBezTo>
                    <a:pt x="116" y="133"/>
                    <a:pt x="116" y="133"/>
                    <a:pt x="117" y="133"/>
                  </a:cubicBezTo>
                  <a:cubicBezTo>
                    <a:pt x="118" y="133"/>
                    <a:pt x="118" y="132"/>
                    <a:pt x="119" y="132"/>
                  </a:cubicBezTo>
                  <a:cubicBezTo>
                    <a:pt x="119" y="132"/>
                    <a:pt x="119" y="132"/>
                    <a:pt x="119" y="132"/>
                  </a:cubicBezTo>
                  <a:close/>
                  <a:moveTo>
                    <a:pt x="117" y="129"/>
                  </a:moveTo>
                  <a:cubicBezTo>
                    <a:pt x="117" y="127"/>
                    <a:pt x="116" y="126"/>
                    <a:pt x="115" y="126"/>
                  </a:cubicBezTo>
                  <a:cubicBezTo>
                    <a:pt x="114" y="125"/>
                    <a:pt x="113" y="126"/>
                    <a:pt x="112" y="128"/>
                  </a:cubicBezTo>
                  <a:cubicBezTo>
                    <a:pt x="117" y="129"/>
                    <a:pt x="117" y="129"/>
                    <a:pt x="117" y="129"/>
                  </a:cubicBezTo>
                  <a:close/>
                  <a:moveTo>
                    <a:pt x="133" y="135"/>
                  </a:moveTo>
                  <a:cubicBezTo>
                    <a:pt x="132" y="136"/>
                    <a:pt x="132" y="136"/>
                    <a:pt x="132" y="136"/>
                  </a:cubicBezTo>
                  <a:cubicBezTo>
                    <a:pt x="132" y="137"/>
                    <a:pt x="131" y="137"/>
                    <a:pt x="131" y="137"/>
                  </a:cubicBezTo>
                  <a:cubicBezTo>
                    <a:pt x="130" y="137"/>
                    <a:pt x="130" y="136"/>
                    <a:pt x="130" y="135"/>
                  </a:cubicBezTo>
                  <a:cubicBezTo>
                    <a:pt x="130" y="135"/>
                    <a:pt x="129" y="136"/>
                    <a:pt x="128" y="136"/>
                  </a:cubicBezTo>
                  <a:cubicBezTo>
                    <a:pt x="128" y="136"/>
                    <a:pt x="127" y="136"/>
                    <a:pt x="127" y="136"/>
                  </a:cubicBezTo>
                  <a:cubicBezTo>
                    <a:pt x="126" y="136"/>
                    <a:pt x="126" y="136"/>
                    <a:pt x="125" y="135"/>
                  </a:cubicBezTo>
                  <a:cubicBezTo>
                    <a:pt x="125" y="135"/>
                    <a:pt x="125" y="135"/>
                    <a:pt x="125" y="134"/>
                  </a:cubicBezTo>
                  <a:cubicBezTo>
                    <a:pt x="125" y="133"/>
                    <a:pt x="126" y="132"/>
                    <a:pt x="127" y="131"/>
                  </a:cubicBezTo>
                  <a:cubicBezTo>
                    <a:pt x="128" y="131"/>
                    <a:pt x="129" y="130"/>
                    <a:pt x="130" y="130"/>
                  </a:cubicBezTo>
                  <a:cubicBezTo>
                    <a:pt x="130" y="129"/>
                    <a:pt x="130" y="129"/>
                    <a:pt x="130" y="129"/>
                  </a:cubicBezTo>
                  <a:cubicBezTo>
                    <a:pt x="130" y="128"/>
                    <a:pt x="130" y="127"/>
                    <a:pt x="129" y="127"/>
                  </a:cubicBezTo>
                  <a:cubicBezTo>
                    <a:pt x="128" y="127"/>
                    <a:pt x="128" y="127"/>
                    <a:pt x="128" y="128"/>
                  </a:cubicBezTo>
                  <a:cubicBezTo>
                    <a:pt x="128" y="128"/>
                    <a:pt x="128" y="128"/>
                    <a:pt x="128" y="128"/>
                  </a:cubicBezTo>
                  <a:cubicBezTo>
                    <a:pt x="128" y="129"/>
                    <a:pt x="128" y="129"/>
                    <a:pt x="128" y="129"/>
                  </a:cubicBezTo>
                  <a:cubicBezTo>
                    <a:pt x="128" y="129"/>
                    <a:pt x="128" y="129"/>
                    <a:pt x="127" y="129"/>
                  </a:cubicBezTo>
                  <a:cubicBezTo>
                    <a:pt x="127" y="130"/>
                    <a:pt x="127" y="130"/>
                    <a:pt x="126" y="130"/>
                  </a:cubicBezTo>
                  <a:cubicBezTo>
                    <a:pt x="126" y="130"/>
                    <a:pt x="126" y="130"/>
                    <a:pt x="126" y="129"/>
                  </a:cubicBezTo>
                  <a:cubicBezTo>
                    <a:pt x="125" y="129"/>
                    <a:pt x="125" y="129"/>
                    <a:pt x="126" y="129"/>
                  </a:cubicBezTo>
                  <a:cubicBezTo>
                    <a:pt x="126" y="128"/>
                    <a:pt x="126" y="128"/>
                    <a:pt x="127" y="127"/>
                  </a:cubicBezTo>
                  <a:cubicBezTo>
                    <a:pt x="128" y="127"/>
                    <a:pt x="128" y="127"/>
                    <a:pt x="129" y="127"/>
                  </a:cubicBezTo>
                  <a:cubicBezTo>
                    <a:pt x="130" y="127"/>
                    <a:pt x="131" y="127"/>
                    <a:pt x="132" y="128"/>
                  </a:cubicBezTo>
                  <a:cubicBezTo>
                    <a:pt x="132" y="128"/>
                    <a:pt x="132" y="129"/>
                    <a:pt x="132" y="130"/>
                  </a:cubicBezTo>
                  <a:cubicBezTo>
                    <a:pt x="132" y="135"/>
                    <a:pt x="132" y="135"/>
                    <a:pt x="132" y="135"/>
                  </a:cubicBezTo>
                  <a:cubicBezTo>
                    <a:pt x="132" y="135"/>
                    <a:pt x="132" y="135"/>
                    <a:pt x="132" y="135"/>
                  </a:cubicBezTo>
                  <a:cubicBezTo>
                    <a:pt x="132" y="135"/>
                    <a:pt x="132" y="135"/>
                    <a:pt x="133" y="135"/>
                  </a:cubicBezTo>
                  <a:cubicBezTo>
                    <a:pt x="133" y="135"/>
                    <a:pt x="133" y="135"/>
                    <a:pt x="133" y="135"/>
                  </a:cubicBezTo>
                  <a:close/>
                  <a:moveTo>
                    <a:pt x="130" y="134"/>
                  </a:moveTo>
                  <a:cubicBezTo>
                    <a:pt x="130" y="131"/>
                    <a:pt x="130" y="131"/>
                    <a:pt x="130" y="131"/>
                  </a:cubicBezTo>
                  <a:cubicBezTo>
                    <a:pt x="129" y="131"/>
                    <a:pt x="128" y="131"/>
                    <a:pt x="128" y="131"/>
                  </a:cubicBezTo>
                  <a:cubicBezTo>
                    <a:pt x="127" y="132"/>
                    <a:pt x="126" y="132"/>
                    <a:pt x="126" y="133"/>
                  </a:cubicBezTo>
                  <a:cubicBezTo>
                    <a:pt x="126" y="134"/>
                    <a:pt x="127" y="135"/>
                    <a:pt x="128" y="135"/>
                  </a:cubicBezTo>
                  <a:cubicBezTo>
                    <a:pt x="128" y="135"/>
                    <a:pt x="129" y="135"/>
                    <a:pt x="130" y="134"/>
                  </a:cubicBezTo>
                  <a:close/>
                  <a:moveTo>
                    <a:pt x="144" y="136"/>
                  </a:moveTo>
                  <a:cubicBezTo>
                    <a:pt x="140" y="136"/>
                    <a:pt x="140" y="136"/>
                    <a:pt x="140" y="136"/>
                  </a:cubicBezTo>
                  <a:cubicBezTo>
                    <a:pt x="140" y="136"/>
                    <a:pt x="140" y="136"/>
                    <a:pt x="140" y="136"/>
                  </a:cubicBezTo>
                  <a:cubicBezTo>
                    <a:pt x="140" y="136"/>
                    <a:pt x="141" y="135"/>
                    <a:pt x="141" y="135"/>
                  </a:cubicBezTo>
                  <a:cubicBezTo>
                    <a:pt x="141" y="129"/>
                    <a:pt x="141" y="129"/>
                    <a:pt x="141" y="129"/>
                  </a:cubicBezTo>
                  <a:cubicBezTo>
                    <a:pt x="141" y="129"/>
                    <a:pt x="141" y="129"/>
                    <a:pt x="140" y="128"/>
                  </a:cubicBezTo>
                  <a:cubicBezTo>
                    <a:pt x="140" y="128"/>
                    <a:pt x="140" y="128"/>
                    <a:pt x="139" y="128"/>
                  </a:cubicBezTo>
                  <a:cubicBezTo>
                    <a:pt x="138" y="128"/>
                    <a:pt x="138" y="128"/>
                    <a:pt x="137" y="129"/>
                  </a:cubicBezTo>
                  <a:cubicBezTo>
                    <a:pt x="137" y="135"/>
                    <a:pt x="137" y="135"/>
                    <a:pt x="137" y="135"/>
                  </a:cubicBezTo>
                  <a:cubicBezTo>
                    <a:pt x="137" y="135"/>
                    <a:pt x="137" y="136"/>
                    <a:pt x="138" y="136"/>
                  </a:cubicBezTo>
                  <a:cubicBezTo>
                    <a:pt x="138" y="136"/>
                    <a:pt x="138" y="136"/>
                    <a:pt x="138" y="136"/>
                  </a:cubicBezTo>
                  <a:cubicBezTo>
                    <a:pt x="134" y="136"/>
                    <a:pt x="134" y="136"/>
                    <a:pt x="134" y="136"/>
                  </a:cubicBezTo>
                  <a:cubicBezTo>
                    <a:pt x="134" y="136"/>
                    <a:pt x="134" y="136"/>
                    <a:pt x="134" y="136"/>
                  </a:cubicBezTo>
                  <a:cubicBezTo>
                    <a:pt x="134" y="136"/>
                    <a:pt x="135" y="135"/>
                    <a:pt x="135" y="135"/>
                  </a:cubicBezTo>
                  <a:cubicBezTo>
                    <a:pt x="135" y="129"/>
                    <a:pt x="135" y="129"/>
                    <a:pt x="135" y="129"/>
                  </a:cubicBezTo>
                  <a:cubicBezTo>
                    <a:pt x="135" y="129"/>
                    <a:pt x="135" y="128"/>
                    <a:pt x="134" y="128"/>
                  </a:cubicBezTo>
                  <a:cubicBezTo>
                    <a:pt x="134" y="128"/>
                    <a:pt x="134" y="128"/>
                    <a:pt x="133" y="128"/>
                  </a:cubicBezTo>
                  <a:cubicBezTo>
                    <a:pt x="133" y="128"/>
                    <a:pt x="133" y="128"/>
                    <a:pt x="133" y="128"/>
                  </a:cubicBezTo>
                  <a:cubicBezTo>
                    <a:pt x="136" y="127"/>
                    <a:pt x="136" y="127"/>
                    <a:pt x="136" y="127"/>
                  </a:cubicBezTo>
                  <a:cubicBezTo>
                    <a:pt x="136" y="128"/>
                    <a:pt x="136" y="128"/>
                    <a:pt x="136" y="128"/>
                  </a:cubicBezTo>
                  <a:cubicBezTo>
                    <a:pt x="137" y="127"/>
                    <a:pt x="138" y="127"/>
                    <a:pt x="140" y="127"/>
                  </a:cubicBezTo>
                  <a:cubicBezTo>
                    <a:pt x="141" y="127"/>
                    <a:pt x="142" y="127"/>
                    <a:pt x="142" y="130"/>
                  </a:cubicBezTo>
                  <a:cubicBezTo>
                    <a:pt x="142" y="135"/>
                    <a:pt x="142" y="135"/>
                    <a:pt x="142" y="135"/>
                  </a:cubicBezTo>
                  <a:cubicBezTo>
                    <a:pt x="143" y="135"/>
                    <a:pt x="143" y="136"/>
                    <a:pt x="144" y="136"/>
                  </a:cubicBezTo>
                  <a:cubicBezTo>
                    <a:pt x="144" y="136"/>
                    <a:pt x="144" y="136"/>
                    <a:pt x="144" y="136"/>
                  </a:cubicBezTo>
                  <a:close/>
                  <a:moveTo>
                    <a:pt x="155" y="134"/>
                  </a:moveTo>
                  <a:cubicBezTo>
                    <a:pt x="154" y="135"/>
                    <a:pt x="153" y="135"/>
                    <a:pt x="152" y="136"/>
                  </a:cubicBezTo>
                  <a:cubicBezTo>
                    <a:pt x="152" y="134"/>
                    <a:pt x="152" y="134"/>
                    <a:pt x="152" y="134"/>
                  </a:cubicBezTo>
                  <a:cubicBezTo>
                    <a:pt x="151" y="135"/>
                    <a:pt x="150" y="136"/>
                    <a:pt x="149" y="136"/>
                  </a:cubicBezTo>
                  <a:cubicBezTo>
                    <a:pt x="148" y="136"/>
                    <a:pt x="148" y="136"/>
                    <a:pt x="147" y="135"/>
                  </a:cubicBezTo>
                  <a:cubicBezTo>
                    <a:pt x="146" y="134"/>
                    <a:pt x="145" y="133"/>
                    <a:pt x="145" y="131"/>
                  </a:cubicBezTo>
                  <a:cubicBezTo>
                    <a:pt x="145" y="130"/>
                    <a:pt x="146" y="129"/>
                    <a:pt x="146" y="128"/>
                  </a:cubicBezTo>
                  <a:cubicBezTo>
                    <a:pt x="146" y="127"/>
                    <a:pt x="148" y="126"/>
                    <a:pt x="149" y="126"/>
                  </a:cubicBezTo>
                  <a:cubicBezTo>
                    <a:pt x="150" y="126"/>
                    <a:pt x="150" y="126"/>
                    <a:pt x="151" y="127"/>
                  </a:cubicBezTo>
                  <a:cubicBezTo>
                    <a:pt x="150" y="124"/>
                    <a:pt x="150" y="124"/>
                    <a:pt x="150" y="124"/>
                  </a:cubicBezTo>
                  <a:cubicBezTo>
                    <a:pt x="150" y="123"/>
                    <a:pt x="150" y="123"/>
                    <a:pt x="150" y="123"/>
                  </a:cubicBezTo>
                  <a:cubicBezTo>
                    <a:pt x="150" y="123"/>
                    <a:pt x="150" y="123"/>
                    <a:pt x="149" y="123"/>
                  </a:cubicBezTo>
                  <a:cubicBezTo>
                    <a:pt x="149" y="123"/>
                    <a:pt x="149" y="123"/>
                    <a:pt x="149" y="123"/>
                  </a:cubicBezTo>
                  <a:cubicBezTo>
                    <a:pt x="150" y="123"/>
                    <a:pt x="150" y="122"/>
                    <a:pt x="152" y="121"/>
                  </a:cubicBezTo>
                  <a:cubicBezTo>
                    <a:pt x="153" y="133"/>
                    <a:pt x="153" y="133"/>
                    <a:pt x="153" y="133"/>
                  </a:cubicBezTo>
                  <a:cubicBezTo>
                    <a:pt x="153" y="134"/>
                    <a:pt x="153" y="134"/>
                    <a:pt x="153" y="134"/>
                  </a:cubicBezTo>
                  <a:cubicBezTo>
                    <a:pt x="154" y="134"/>
                    <a:pt x="155" y="134"/>
                    <a:pt x="155" y="134"/>
                  </a:cubicBezTo>
                  <a:cubicBezTo>
                    <a:pt x="155" y="134"/>
                    <a:pt x="155" y="134"/>
                    <a:pt x="155" y="134"/>
                  </a:cubicBezTo>
                  <a:close/>
                  <a:moveTo>
                    <a:pt x="152" y="133"/>
                  </a:moveTo>
                  <a:cubicBezTo>
                    <a:pt x="152" y="129"/>
                    <a:pt x="152" y="129"/>
                    <a:pt x="152" y="129"/>
                  </a:cubicBezTo>
                  <a:cubicBezTo>
                    <a:pt x="152" y="128"/>
                    <a:pt x="151" y="128"/>
                    <a:pt x="151" y="127"/>
                  </a:cubicBezTo>
                  <a:cubicBezTo>
                    <a:pt x="150" y="127"/>
                    <a:pt x="150" y="127"/>
                    <a:pt x="149" y="127"/>
                  </a:cubicBezTo>
                  <a:cubicBezTo>
                    <a:pt x="148" y="127"/>
                    <a:pt x="148" y="127"/>
                    <a:pt x="147" y="128"/>
                  </a:cubicBezTo>
                  <a:cubicBezTo>
                    <a:pt x="147" y="129"/>
                    <a:pt x="147" y="130"/>
                    <a:pt x="147" y="131"/>
                  </a:cubicBezTo>
                  <a:cubicBezTo>
                    <a:pt x="147" y="132"/>
                    <a:pt x="147" y="133"/>
                    <a:pt x="148" y="134"/>
                  </a:cubicBezTo>
                  <a:cubicBezTo>
                    <a:pt x="148" y="135"/>
                    <a:pt x="149" y="135"/>
                    <a:pt x="150" y="135"/>
                  </a:cubicBezTo>
                  <a:cubicBezTo>
                    <a:pt x="150" y="135"/>
                    <a:pt x="150" y="135"/>
                    <a:pt x="151" y="135"/>
                  </a:cubicBezTo>
                  <a:cubicBezTo>
                    <a:pt x="152" y="134"/>
                    <a:pt x="152" y="134"/>
                    <a:pt x="152" y="133"/>
                  </a:cubicBezTo>
                  <a:close/>
                  <a:moveTo>
                    <a:pt x="170" y="122"/>
                  </a:moveTo>
                  <a:cubicBezTo>
                    <a:pt x="170" y="122"/>
                    <a:pt x="170" y="122"/>
                    <a:pt x="170" y="122"/>
                  </a:cubicBezTo>
                  <a:cubicBezTo>
                    <a:pt x="169" y="121"/>
                    <a:pt x="169" y="120"/>
                    <a:pt x="169" y="120"/>
                  </a:cubicBezTo>
                  <a:cubicBezTo>
                    <a:pt x="168" y="120"/>
                    <a:pt x="168" y="120"/>
                    <a:pt x="167" y="120"/>
                  </a:cubicBezTo>
                  <a:cubicBezTo>
                    <a:pt x="165" y="120"/>
                    <a:pt x="165" y="120"/>
                    <a:pt x="165" y="120"/>
                  </a:cubicBezTo>
                  <a:cubicBezTo>
                    <a:pt x="167" y="131"/>
                    <a:pt x="167" y="131"/>
                    <a:pt x="167" y="131"/>
                  </a:cubicBezTo>
                  <a:cubicBezTo>
                    <a:pt x="168" y="132"/>
                    <a:pt x="168" y="132"/>
                    <a:pt x="170" y="132"/>
                  </a:cubicBezTo>
                  <a:cubicBezTo>
                    <a:pt x="170" y="132"/>
                    <a:pt x="170" y="132"/>
                    <a:pt x="170" y="132"/>
                  </a:cubicBezTo>
                  <a:cubicBezTo>
                    <a:pt x="164" y="133"/>
                    <a:pt x="164" y="133"/>
                    <a:pt x="164" y="133"/>
                  </a:cubicBezTo>
                  <a:cubicBezTo>
                    <a:pt x="164" y="133"/>
                    <a:pt x="164" y="133"/>
                    <a:pt x="164" y="133"/>
                  </a:cubicBezTo>
                  <a:cubicBezTo>
                    <a:pt x="165" y="133"/>
                    <a:pt x="166" y="132"/>
                    <a:pt x="165" y="131"/>
                  </a:cubicBezTo>
                  <a:cubicBezTo>
                    <a:pt x="163" y="121"/>
                    <a:pt x="163" y="121"/>
                    <a:pt x="163" y="121"/>
                  </a:cubicBezTo>
                  <a:cubicBezTo>
                    <a:pt x="161" y="121"/>
                    <a:pt x="161" y="121"/>
                    <a:pt x="161" y="121"/>
                  </a:cubicBezTo>
                  <a:cubicBezTo>
                    <a:pt x="160" y="121"/>
                    <a:pt x="160" y="122"/>
                    <a:pt x="159" y="122"/>
                  </a:cubicBezTo>
                  <a:cubicBezTo>
                    <a:pt x="159" y="123"/>
                    <a:pt x="159" y="123"/>
                    <a:pt x="159" y="124"/>
                  </a:cubicBezTo>
                  <a:cubicBezTo>
                    <a:pt x="159" y="124"/>
                    <a:pt x="159" y="124"/>
                    <a:pt x="159" y="124"/>
                  </a:cubicBezTo>
                  <a:cubicBezTo>
                    <a:pt x="158" y="121"/>
                    <a:pt x="158" y="121"/>
                    <a:pt x="158" y="121"/>
                  </a:cubicBezTo>
                  <a:cubicBezTo>
                    <a:pt x="169" y="118"/>
                    <a:pt x="169" y="118"/>
                    <a:pt x="169" y="118"/>
                  </a:cubicBezTo>
                  <a:cubicBezTo>
                    <a:pt x="170" y="122"/>
                    <a:pt x="170" y="122"/>
                    <a:pt x="170" y="122"/>
                  </a:cubicBezTo>
                  <a:close/>
                  <a:moveTo>
                    <a:pt x="181" y="125"/>
                  </a:moveTo>
                  <a:cubicBezTo>
                    <a:pt x="181" y="126"/>
                    <a:pt x="181" y="127"/>
                    <a:pt x="180" y="128"/>
                  </a:cubicBezTo>
                  <a:cubicBezTo>
                    <a:pt x="180" y="129"/>
                    <a:pt x="179" y="130"/>
                    <a:pt x="178" y="130"/>
                  </a:cubicBezTo>
                  <a:cubicBezTo>
                    <a:pt x="177" y="131"/>
                    <a:pt x="176" y="131"/>
                    <a:pt x="176" y="130"/>
                  </a:cubicBezTo>
                  <a:cubicBezTo>
                    <a:pt x="174" y="129"/>
                    <a:pt x="174" y="128"/>
                    <a:pt x="173" y="127"/>
                  </a:cubicBezTo>
                  <a:cubicBezTo>
                    <a:pt x="173" y="126"/>
                    <a:pt x="173" y="125"/>
                    <a:pt x="173" y="123"/>
                  </a:cubicBezTo>
                  <a:cubicBezTo>
                    <a:pt x="174" y="122"/>
                    <a:pt x="174" y="121"/>
                    <a:pt x="176" y="121"/>
                  </a:cubicBezTo>
                  <a:cubicBezTo>
                    <a:pt x="177" y="121"/>
                    <a:pt x="178" y="121"/>
                    <a:pt x="178" y="121"/>
                  </a:cubicBezTo>
                  <a:cubicBezTo>
                    <a:pt x="179" y="121"/>
                    <a:pt x="180" y="122"/>
                    <a:pt x="180" y="123"/>
                  </a:cubicBezTo>
                  <a:cubicBezTo>
                    <a:pt x="174" y="125"/>
                    <a:pt x="174" y="125"/>
                    <a:pt x="174" y="125"/>
                  </a:cubicBezTo>
                  <a:cubicBezTo>
                    <a:pt x="175" y="126"/>
                    <a:pt x="176" y="127"/>
                    <a:pt x="176" y="128"/>
                  </a:cubicBezTo>
                  <a:cubicBezTo>
                    <a:pt x="177" y="129"/>
                    <a:pt x="178" y="129"/>
                    <a:pt x="179" y="128"/>
                  </a:cubicBezTo>
                  <a:cubicBezTo>
                    <a:pt x="180" y="128"/>
                    <a:pt x="180" y="127"/>
                    <a:pt x="181" y="127"/>
                  </a:cubicBezTo>
                  <a:cubicBezTo>
                    <a:pt x="180" y="127"/>
                    <a:pt x="181" y="126"/>
                    <a:pt x="181" y="125"/>
                  </a:cubicBezTo>
                  <a:cubicBezTo>
                    <a:pt x="181" y="125"/>
                    <a:pt x="181" y="125"/>
                    <a:pt x="181" y="125"/>
                  </a:cubicBezTo>
                  <a:close/>
                  <a:moveTo>
                    <a:pt x="178" y="123"/>
                  </a:moveTo>
                  <a:cubicBezTo>
                    <a:pt x="177" y="122"/>
                    <a:pt x="176" y="121"/>
                    <a:pt x="175" y="122"/>
                  </a:cubicBezTo>
                  <a:cubicBezTo>
                    <a:pt x="174" y="122"/>
                    <a:pt x="173" y="123"/>
                    <a:pt x="173" y="125"/>
                  </a:cubicBezTo>
                  <a:cubicBezTo>
                    <a:pt x="178" y="123"/>
                    <a:pt x="178" y="123"/>
                    <a:pt x="178" y="123"/>
                  </a:cubicBezTo>
                  <a:close/>
                  <a:moveTo>
                    <a:pt x="190" y="122"/>
                  </a:moveTo>
                  <a:cubicBezTo>
                    <a:pt x="190" y="123"/>
                    <a:pt x="190" y="124"/>
                    <a:pt x="190" y="125"/>
                  </a:cubicBezTo>
                  <a:cubicBezTo>
                    <a:pt x="189" y="126"/>
                    <a:pt x="188" y="127"/>
                    <a:pt x="188" y="127"/>
                  </a:cubicBezTo>
                  <a:cubicBezTo>
                    <a:pt x="186" y="127"/>
                    <a:pt x="186" y="127"/>
                    <a:pt x="184" y="127"/>
                  </a:cubicBezTo>
                  <a:cubicBezTo>
                    <a:pt x="183" y="127"/>
                    <a:pt x="182" y="125"/>
                    <a:pt x="182" y="124"/>
                  </a:cubicBezTo>
                  <a:cubicBezTo>
                    <a:pt x="182" y="123"/>
                    <a:pt x="182" y="122"/>
                    <a:pt x="182" y="121"/>
                  </a:cubicBezTo>
                  <a:cubicBezTo>
                    <a:pt x="182" y="119"/>
                    <a:pt x="183" y="119"/>
                    <a:pt x="185" y="118"/>
                  </a:cubicBezTo>
                  <a:cubicBezTo>
                    <a:pt x="186" y="118"/>
                    <a:pt x="186" y="118"/>
                    <a:pt x="187" y="118"/>
                  </a:cubicBezTo>
                  <a:cubicBezTo>
                    <a:pt x="188" y="118"/>
                    <a:pt x="188" y="118"/>
                    <a:pt x="188" y="119"/>
                  </a:cubicBezTo>
                  <a:cubicBezTo>
                    <a:pt x="188" y="119"/>
                    <a:pt x="188" y="119"/>
                    <a:pt x="188" y="119"/>
                  </a:cubicBezTo>
                  <a:cubicBezTo>
                    <a:pt x="188" y="120"/>
                    <a:pt x="188" y="120"/>
                    <a:pt x="188" y="120"/>
                  </a:cubicBezTo>
                  <a:cubicBezTo>
                    <a:pt x="188" y="120"/>
                    <a:pt x="188" y="120"/>
                    <a:pt x="187" y="120"/>
                  </a:cubicBezTo>
                  <a:cubicBezTo>
                    <a:pt x="187" y="120"/>
                    <a:pt x="187" y="119"/>
                    <a:pt x="187" y="119"/>
                  </a:cubicBezTo>
                  <a:cubicBezTo>
                    <a:pt x="187" y="119"/>
                    <a:pt x="186" y="119"/>
                    <a:pt x="186" y="119"/>
                  </a:cubicBezTo>
                  <a:cubicBezTo>
                    <a:pt x="186" y="119"/>
                    <a:pt x="185" y="119"/>
                    <a:pt x="185" y="119"/>
                  </a:cubicBezTo>
                  <a:cubicBezTo>
                    <a:pt x="184" y="119"/>
                    <a:pt x="183" y="120"/>
                    <a:pt x="183" y="121"/>
                  </a:cubicBezTo>
                  <a:cubicBezTo>
                    <a:pt x="183" y="121"/>
                    <a:pt x="183" y="122"/>
                    <a:pt x="184" y="123"/>
                  </a:cubicBezTo>
                  <a:cubicBezTo>
                    <a:pt x="184" y="124"/>
                    <a:pt x="185" y="125"/>
                    <a:pt x="186" y="125"/>
                  </a:cubicBezTo>
                  <a:cubicBezTo>
                    <a:pt x="186" y="126"/>
                    <a:pt x="187" y="126"/>
                    <a:pt x="188" y="126"/>
                  </a:cubicBezTo>
                  <a:cubicBezTo>
                    <a:pt x="189" y="125"/>
                    <a:pt x="190" y="124"/>
                    <a:pt x="190" y="122"/>
                  </a:cubicBezTo>
                  <a:cubicBezTo>
                    <a:pt x="190" y="122"/>
                    <a:pt x="190" y="122"/>
                    <a:pt x="190" y="122"/>
                  </a:cubicBezTo>
                  <a:close/>
                  <a:moveTo>
                    <a:pt x="202" y="120"/>
                  </a:moveTo>
                  <a:cubicBezTo>
                    <a:pt x="198" y="122"/>
                    <a:pt x="198" y="122"/>
                    <a:pt x="198" y="122"/>
                  </a:cubicBezTo>
                  <a:cubicBezTo>
                    <a:pt x="198" y="121"/>
                    <a:pt x="198" y="121"/>
                    <a:pt x="198" y="121"/>
                  </a:cubicBezTo>
                  <a:cubicBezTo>
                    <a:pt x="199" y="121"/>
                    <a:pt x="199" y="121"/>
                    <a:pt x="198" y="120"/>
                  </a:cubicBezTo>
                  <a:cubicBezTo>
                    <a:pt x="196" y="115"/>
                    <a:pt x="196" y="115"/>
                    <a:pt x="196" y="115"/>
                  </a:cubicBezTo>
                  <a:cubicBezTo>
                    <a:pt x="195" y="114"/>
                    <a:pt x="195" y="114"/>
                    <a:pt x="194" y="115"/>
                  </a:cubicBezTo>
                  <a:cubicBezTo>
                    <a:pt x="193" y="115"/>
                    <a:pt x="192" y="116"/>
                    <a:pt x="192" y="117"/>
                  </a:cubicBezTo>
                  <a:cubicBezTo>
                    <a:pt x="194" y="121"/>
                    <a:pt x="194" y="121"/>
                    <a:pt x="194" y="121"/>
                  </a:cubicBezTo>
                  <a:cubicBezTo>
                    <a:pt x="195" y="122"/>
                    <a:pt x="196" y="122"/>
                    <a:pt x="196" y="122"/>
                  </a:cubicBezTo>
                  <a:cubicBezTo>
                    <a:pt x="196" y="122"/>
                    <a:pt x="196" y="122"/>
                    <a:pt x="196" y="122"/>
                  </a:cubicBezTo>
                  <a:cubicBezTo>
                    <a:pt x="192" y="124"/>
                    <a:pt x="192" y="124"/>
                    <a:pt x="192" y="124"/>
                  </a:cubicBezTo>
                  <a:cubicBezTo>
                    <a:pt x="192" y="124"/>
                    <a:pt x="192" y="124"/>
                    <a:pt x="192" y="124"/>
                  </a:cubicBezTo>
                  <a:cubicBezTo>
                    <a:pt x="193" y="123"/>
                    <a:pt x="193" y="123"/>
                    <a:pt x="192" y="122"/>
                  </a:cubicBezTo>
                  <a:cubicBezTo>
                    <a:pt x="188" y="113"/>
                    <a:pt x="188" y="113"/>
                    <a:pt x="188" y="113"/>
                  </a:cubicBezTo>
                  <a:cubicBezTo>
                    <a:pt x="187" y="113"/>
                    <a:pt x="187" y="113"/>
                    <a:pt x="187" y="113"/>
                  </a:cubicBezTo>
                  <a:cubicBezTo>
                    <a:pt x="187" y="113"/>
                    <a:pt x="186" y="113"/>
                    <a:pt x="186" y="113"/>
                  </a:cubicBezTo>
                  <a:cubicBezTo>
                    <a:pt x="186" y="113"/>
                    <a:pt x="186" y="113"/>
                    <a:pt x="186" y="113"/>
                  </a:cubicBezTo>
                  <a:cubicBezTo>
                    <a:pt x="186" y="112"/>
                    <a:pt x="187" y="111"/>
                    <a:pt x="188" y="110"/>
                  </a:cubicBezTo>
                  <a:cubicBezTo>
                    <a:pt x="191" y="116"/>
                    <a:pt x="191" y="116"/>
                    <a:pt x="191" y="116"/>
                  </a:cubicBezTo>
                  <a:cubicBezTo>
                    <a:pt x="192" y="114"/>
                    <a:pt x="192" y="113"/>
                    <a:pt x="193" y="113"/>
                  </a:cubicBezTo>
                  <a:cubicBezTo>
                    <a:pt x="195" y="112"/>
                    <a:pt x="196" y="113"/>
                    <a:pt x="197" y="115"/>
                  </a:cubicBezTo>
                  <a:cubicBezTo>
                    <a:pt x="199" y="119"/>
                    <a:pt x="199" y="119"/>
                    <a:pt x="199" y="119"/>
                  </a:cubicBezTo>
                  <a:cubicBezTo>
                    <a:pt x="200" y="120"/>
                    <a:pt x="201" y="120"/>
                    <a:pt x="202" y="120"/>
                  </a:cubicBezTo>
                  <a:cubicBezTo>
                    <a:pt x="202" y="120"/>
                    <a:pt x="202" y="120"/>
                    <a:pt x="202" y="120"/>
                  </a:cubicBezTo>
                  <a:close/>
                  <a:moveTo>
                    <a:pt x="212" y="114"/>
                  </a:moveTo>
                  <a:cubicBezTo>
                    <a:pt x="208" y="116"/>
                    <a:pt x="208" y="116"/>
                    <a:pt x="208" y="116"/>
                  </a:cubicBezTo>
                  <a:cubicBezTo>
                    <a:pt x="208" y="116"/>
                    <a:pt x="208" y="116"/>
                    <a:pt x="208" y="116"/>
                  </a:cubicBezTo>
                  <a:cubicBezTo>
                    <a:pt x="209" y="115"/>
                    <a:pt x="209" y="115"/>
                    <a:pt x="209" y="114"/>
                  </a:cubicBezTo>
                  <a:cubicBezTo>
                    <a:pt x="206" y="110"/>
                    <a:pt x="206" y="110"/>
                    <a:pt x="206" y="110"/>
                  </a:cubicBezTo>
                  <a:cubicBezTo>
                    <a:pt x="206" y="109"/>
                    <a:pt x="206" y="109"/>
                    <a:pt x="206" y="109"/>
                  </a:cubicBezTo>
                  <a:cubicBezTo>
                    <a:pt x="205" y="109"/>
                    <a:pt x="205" y="109"/>
                    <a:pt x="204" y="109"/>
                  </a:cubicBezTo>
                  <a:cubicBezTo>
                    <a:pt x="203" y="110"/>
                    <a:pt x="202" y="111"/>
                    <a:pt x="202" y="111"/>
                  </a:cubicBezTo>
                  <a:cubicBezTo>
                    <a:pt x="205" y="116"/>
                    <a:pt x="205" y="116"/>
                    <a:pt x="205" y="116"/>
                  </a:cubicBezTo>
                  <a:cubicBezTo>
                    <a:pt x="206" y="117"/>
                    <a:pt x="206" y="117"/>
                    <a:pt x="207" y="117"/>
                  </a:cubicBezTo>
                  <a:cubicBezTo>
                    <a:pt x="207" y="117"/>
                    <a:pt x="207" y="117"/>
                    <a:pt x="207" y="117"/>
                  </a:cubicBezTo>
                  <a:cubicBezTo>
                    <a:pt x="203" y="119"/>
                    <a:pt x="203" y="119"/>
                    <a:pt x="203" y="119"/>
                  </a:cubicBezTo>
                  <a:cubicBezTo>
                    <a:pt x="203" y="119"/>
                    <a:pt x="203" y="119"/>
                    <a:pt x="203" y="119"/>
                  </a:cubicBezTo>
                  <a:cubicBezTo>
                    <a:pt x="204" y="119"/>
                    <a:pt x="204" y="118"/>
                    <a:pt x="204" y="117"/>
                  </a:cubicBezTo>
                  <a:cubicBezTo>
                    <a:pt x="201" y="113"/>
                    <a:pt x="201" y="113"/>
                    <a:pt x="201" y="113"/>
                  </a:cubicBezTo>
                  <a:cubicBezTo>
                    <a:pt x="200" y="112"/>
                    <a:pt x="200" y="112"/>
                    <a:pt x="200" y="112"/>
                  </a:cubicBezTo>
                  <a:cubicBezTo>
                    <a:pt x="200" y="112"/>
                    <a:pt x="200" y="112"/>
                    <a:pt x="199" y="113"/>
                  </a:cubicBezTo>
                  <a:cubicBezTo>
                    <a:pt x="199" y="112"/>
                    <a:pt x="199" y="112"/>
                    <a:pt x="199" y="112"/>
                  </a:cubicBezTo>
                  <a:cubicBezTo>
                    <a:pt x="201" y="110"/>
                    <a:pt x="201" y="110"/>
                    <a:pt x="201" y="110"/>
                  </a:cubicBezTo>
                  <a:cubicBezTo>
                    <a:pt x="202" y="111"/>
                    <a:pt x="202" y="111"/>
                    <a:pt x="202" y="111"/>
                  </a:cubicBezTo>
                  <a:cubicBezTo>
                    <a:pt x="202" y="110"/>
                    <a:pt x="203" y="109"/>
                    <a:pt x="204" y="108"/>
                  </a:cubicBezTo>
                  <a:cubicBezTo>
                    <a:pt x="205" y="107"/>
                    <a:pt x="206" y="108"/>
                    <a:pt x="208" y="110"/>
                  </a:cubicBezTo>
                  <a:cubicBezTo>
                    <a:pt x="210" y="114"/>
                    <a:pt x="210" y="114"/>
                    <a:pt x="210" y="114"/>
                  </a:cubicBezTo>
                  <a:cubicBezTo>
                    <a:pt x="210" y="114"/>
                    <a:pt x="211" y="115"/>
                    <a:pt x="212" y="114"/>
                  </a:cubicBezTo>
                  <a:cubicBezTo>
                    <a:pt x="212" y="114"/>
                    <a:pt x="212" y="114"/>
                    <a:pt x="212" y="114"/>
                  </a:cubicBezTo>
                  <a:close/>
                  <a:moveTo>
                    <a:pt x="218" y="104"/>
                  </a:moveTo>
                  <a:cubicBezTo>
                    <a:pt x="219" y="105"/>
                    <a:pt x="219" y="107"/>
                    <a:pt x="219" y="108"/>
                  </a:cubicBezTo>
                  <a:cubicBezTo>
                    <a:pt x="219" y="109"/>
                    <a:pt x="218" y="110"/>
                    <a:pt x="217" y="111"/>
                  </a:cubicBezTo>
                  <a:cubicBezTo>
                    <a:pt x="216" y="112"/>
                    <a:pt x="215" y="112"/>
                    <a:pt x="214" y="112"/>
                  </a:cubicBezTo>
                  <a:cubicBezTo>
                    <a:pt x="212" y="111"/>
                    <a:pt x="211" y="111"/>
                    <a:pt x="210" y="110"/>
                  </a:cubicBezTo>
                  <a:cubicBezTo>
                    <a:pt x="210" y="109"/>
                    <a:pt x="209" y="107"/>
                    <a:pt x="209" y="106"/>
                  </a:cubicBezTo>
                  <a:cubicBezTo>
                    <a:pt x="209" y="105"/>
                    <a:pt x="210" y="104"/>
                    <a:pt x="211" y="103"/>
                  </a:cubicBezTo>
                  <a:cubicBezTo>
                    <a:pt x="212" y="102"/>
                    <a:pt x="214" y="102"/>
                    <a:pt x="215" y="102"/>
                  </a:cubicBezTo>
                  <a:cubicBezTo>
                    <a:pt x="216" y="102"/>
                    <a:pt x="217" y="103"/>
                    <a:pt x="218" y="104"/>
                  </a:cubicBezTo>
                  <a:close/>
                  <a:moveTo>
                    <a:pt x="217" y="106"/>
                  </a:moveTo>
                  <a:cubicBezTo>
                    <a:pt x="216" y="105"/>
                    <a:pt x="215" y="104"/>
                    <a:pt x="214" y="103"/>
                  </a:cubicBezTo>
                  <a:cubicBezTo>
                    <a:pt x="213" y="103"/>
                    <a:pt x="212" y="103"/>
                    <a:pt x="212" y="103"/>
                  </a:cubicBezTo>
                  <a:cubicBezTo>
                    <a:pt x="211" y="104"/>
                    <a:pt x="211" y="105"/>
                    <a:pt x="211" y="105"/>
                  </a:cubicBezTo>
                  <a:cubicBezTo>
                    <a:pt x="211" y="106"/>
                    <a:pt x="211" y="107"/>
                    <a:pt x="212" y="108"/>
                  </a:cubicBezTo>
                  <a:cubicBezTo>
                    <a:pt x="212" y="109"/>
                    <a:pt x="213" y="110"/>
                    <a:pt x="214" y="110"/>
                  </a:cubicBezTo>
                  <a:cubicBezTo>
                    <a:pt x="215" y="111"/>
                    <a:pt x="216" y="111"/>
                    <a:pt x="217" y="110"/>
                  </a:cubicBezTo>
                  <a:cubicBezTo>
                    <a:pt x="218" y="110"/>
                    <a:pt x="218" y="109"/>
                    <a:pt x="218" y="108"/>
                  </a:cubicBezTo>
                  <a:cubicBezTo>
                    <a:pt x="218" y="107"/>
                    <a:pt x="217" y="107"/>
                    <a:pt x="217" y="106"/>
                  </a:cubicBezTo>
                  <a:close/>
                  <a:moveTo>
                    <a:pt x="226" y="103"/>
                  </a:moveTo>
                  <a:cubicBezTo>
                    <a:pt x="222" y="107"/>
                    <a:pt x="222" y="107"/>
                    <a:pt x="222" y="107"/>
                  </a:cubicBezTo>
                  <a:cubicBezTo>
                    <a:pt x="222" y="106"/>
                    <a:pt x="222" y="106"/>
                    <a:pt x="222" y="106"/>
                  </a:cubicBezTo>
                  <a:cubicBezTo>
                    <a:pt x="223" y="105"/>
                    <a:pt x="223" y="105"/>
                    <a:pt x="223" y="104"/>
                  </a:cubicBezTo>
                  <a:cubicBezTo>
                    <a:pt x="216" y="97"/>
                    <a:pt x="216" y="97"/>
                    <a:pt x="216" y="97"/>
                  </a:cubicBezTo>
                  <a:cubicBezTo>
                    <a:pt x="216" y="96"/>
                    <a:pt x="216" y="96"/>
                    <a:pt x="215" y="96"/>
                  </a:cubicBezTo>
                  <a:cubicBezTo>
                    <a:pt x="215" y="96"/>
                    <a:pt x="215" y="96"/>
                    <a:pt x="214" y="97"/>
                  </a:cubicBezTo>
                  <a:cubicBezTo>
                    <a:pt x="214" y="97"/>
                    <a:pt x="214" y="97"/>
                    <a:pt x="214" y="97"/>
                  </a:cubicBezTo>
                  <a:cubicBezTo>
                    <a:pt x="214" y="97"/>
                    <a:pt x="214" y="97"/>
                    <a:pt x="214" y="97"/>
                  </a:cubicBezTo>
                  <a:cubicBezTo>
                    <a:pt x="214" y="96"/>
                    <a:pt x="215" y="95"/>
                    <a:pt x="216" y="94"/>
                  </a:cubicBezTo>
                  <a:cubicBezTo>
                    <a:pt x="224" y="103"/>
                    <a:pt x="224" y="103"/>
                    <a:pt x="224" y="103"/>
                  </a:cubicBezTo>
                  <a:cubicBezTo>
                    <a:pt x="224" y="104"/>
                    <a:pt x="225" y="104"/>
                    <a:pt x="226" y="103"/>
                  </a:cubicBezTo>
                  <a:cubicBezTo>
                    <a:pt x="226" y="103"/>
                    <a:pt x="226" y="103"/>
                    <a:pt x="226" y="103"/>
                  </a:cubicBezTo>
                  <a:close/>
                  <a:moveTo>
                    <a:pt x="231" y="93"/>
                  </a:moveTo>
                  <a:cubicBezTo>
                    <a:pt x="232" y="94"/>
                    <a:pt x="232" y="95"/>
                    <a:pt x="232" y="96"/>
                  </a:cubicBezTo>
                  <a:cubicBezTo>
                    <a:pt x="232" y="97"/>
                    <a:pt x="232" y="99"/>
                    <a:pt x="230" y="99"/>
                  </a:cubicBezTo>
                  <a:cubicBezTo>
                    <a:pt x="230" y="100"/>
                    <a:pt x="228" y="101"/>
                    <a:pt x="227" y="101"/>
                  </a:cubicBezTo>
                  <a:cubicBezTo>
                    <a:pt x="226" y="101"/>
                    <a:pt x="225" y="100"/>
                    <a:pt x="224" y="99"/>
                  </a:cubicBezTo>
                  <a:cubicBezTo>
                    <a:pt x="223" y="98"/>
                    <a:pt x="222" y="97"/>
                    <a:pt x="222" y="96"/>
                  </a:cubicBezTo>
                  <a:cubicBezTo>
                    <a:pt x="222" y="95"/>
                    <a:pt x="223" y="93"/>
                    <a:pt x="224" y="93"/>
                  </a:cubicBezTo>
                  <a:cubicBezTo>
                    <a:pt x="225" y="92"/>
                    <a:pt x="226" y="91"/>
                    <a:pt x="227" y="91"/>
                  </a:cubicBezTo>
                  <a:cubicBezTo>
                    <a:pt x="229" y="91"/>
                    <a:pt x="230" y="91"/>
                    <a:pt x="231" y="93"/>
                  </a:cubicBezTo>
                  <a:close/>
                  <a:moveTo>
                    <a:pt x="230" y="95"/>
                  </a:moveTo>
                  <a:cubicBezTo>
                    <a:pt x="229" y="94"/>
                    <a:pt x="228" y="93"/>
                    <a:pt x="227" y="93"/>
                  </a:cubicBezTo>
                  <a:cubicBezTo>
                    <a:pt x="226" y="92"/>
                    <a:pt x="225" y="92"/>
                    <a:pt x="224" y="93"/>
                  </a:cubicBezTo>
                  <a:cubicBezTo>
                    <a:pt x="224" y="93"/>
                    <a:pt x="224" y="94"/>
                    <a:pt x="224" y="95"/>
                  </a:cubicBezTo>
                  <a:cubicBezTo>
                    <a:pt x="224" y="96"/>
                    <a:pt x="224" y="96"/>
                    <a:pt x="225" y="97"/>
                  </a:cubicBezTo>
                  <a:cubicBezTo>
                    <a:pt x="226" y="98"/>
                    <a:pt x="227" y="99"/>
                    <a:pt x="228" y="99"/>
                  </a:cubicBezTo>
                  <a:cubicBezTo>
                    <a:pt x="229" y="99"/>
                    <a:pt x="230" y="99"/>
                    <a:pt x="231" y="99"/>
                  </a:cubicBezTo>
                  <a:cubicBezTo>
                    <a:pt x="232" y="98"/>
                    <a:pt x="232" y="97"/>
                    <a:pt x="231" y="97"/>
                  </a:cubicBezTo>
                  <a:cubicBezTo>
                    <a:pt x="231" y="96"/>
                    <a:pt x="231" y="95"/>
                    <a:pt x="230" y="95"/>
                  </a:cubicBezTo>
                  <a:close/>
                  <a:moveTo>
                    <a:pt x="236" y="82"/>
                  </a:moveTo>
                  <a:cubicBezTo>
                    <a:pt x="234" y="83"/>
                    <a:pt x="234" y="83"/>
                    <a:pt x="234" y="83"/>
                  </a:cubicBezTo>
                  <a:cubicBezTo>
                    <a:pt x="235" y="83"/>
                    <a:pt x="236" y="84"/>
                    <a:pt x="236" y="84"/>
                  </a:cubicBezTo>
                  <a:cubicBezTo>
                    <a:pt x="237" y="85"/>
                    <a:pt x="237" y="85"/>
                    <a:pt x="237" y="87"/>
                  </a:cubicBezTo>
                  <a:cubicBezTo>
                    <a:pt x="237" y="87"/>
                    <a:pt x="237" y="88"/>
                    <a:pt x="236" y="89"/>
                  </a:cubicBezTo>
                  <a:cubicBezTo>
                    <a:pt x="236" y="89"/>
                    <a:pt x="236" y="89"/>
                    <a:pt x="236" y="90"/>
                  </a:cubicBezTo>
                  <a:cubicBezTo>
                    <a:pt x="236" y="91"/>
                    <a:pt x="236" y="91"/>
                    <a:pt x="236" y="91"/>
                  </a:cubicBezTo>
                  <a:cubicBezTo>
                    <a:pt x="236" y="92"/>
                    <a:pt x="237" y="91"/>
                    <a:pt x="238" y="90"/>
                  </a:cubicBezTo>
                  <a:cubicBezTo>
                    <a:pt x="239" y="89"/>
                    <a:pt x="240" y="88"/>
                    <a:pt x="240" y="87"/>
                  </a:cubicBezTo>
                  <a:cubicBezTo>
                    <a:pt x="241" y="87"/>
                    <a:pt x="242" y="87"/>
                    <a:pt x="242" y="88"/>
                  </a:cubicBezTo>
                  <a:cubicBezTo>
                    <a:pt x="243" y="88"/>
                    <a:pt x="243" y="89"/>
                    <a:pt x="243" y="91"/>
                  </a:cubicBezTo>
                  <a:cubicBezTo>
                    <a:pt x="243" y="92"/>
                    <a:pt x="242" y="93"/>
                    <a:pt x="242" y="94"/>
                  </a:cubicBezTo>
                  <a:cubicBezTo>
                    <a:pt x="241" y="95"/>
                    <a:pt x="240" y="95"/>
                    <a:pt x="239" y="96"/>
                  </a:cubicBezTo>
                  <a:cubicBezTo>
                    <a:pt x="238" y="96"/>
                    <a:pt x="238" y="96"/>
                    <a:pt x="238" y="95"/>
                  </a:cubicBezTo>
                  <a:cubicBezTo>
                    <a:pt x="237" y="95"/>
                    <a:pt x="237" y="95"/>
                    <a:pt x="237" y="94"/>
                  </a:cubicBezTo>
                  <a:cubicBezTo>
                    <a:pt x="237" y="94"/>
                    <a:pt x="237" y="93"/>
                    <a:pt x="237" y="93"/>
                  </a:cubicBezTo>
                  <a:cubicBezTo>
                    <a:pt x="237" y="93"/>
                    <a:pt x="237" y="93"/>
                    <a:pt x="236" y="93"/>
                  </a:cubicBezTo>
                  <a:cubicBezTo>
                    <a:pt x="236" y="93"/>
                    <a:pt x="236" y="93"/>
                    <a:pt x="236" y="93"/>
                  </a:cubicBezTo>
                  <a:cubicBezTo>
                    <a:pt x="235" y="93"/>
                    <a:pt x="235" y="92"/>
                    <a:pt x="235" y="92"/>
                  </a:cubicBezTo>
                  <a:cubicBezTo>
                    <a:pt x="235" y="91"/>
                    <a:pt x="235" y="91"/>
                    <a:pt x="235" y="90"/>
                  </a:cubicBezTo>
                  <a:cubicBezTo>
                    <a:pt x="234" y="91"/>
                    <a:pt x="233" y="91"/>
                    <a:pt x="232" y="90"/>
                  </a:cubicBezTo>
                  <a:cubicBezTo>
                    <a:pt x="231" y="89"/>
                    <a:pt x="230" y="89"/>
                    <a:pt x="230" y="87"/>
                  </a:cubicBezTo>
                  <a:cubicBezTo>
                    <a:pt x="230" y="87"/>
                    <a:pt x="231" y="85"/>
                    <a:pt x="232" y="85"/>
                  </a:cubicBezTo>
                  <a:cubicBezTo>
                    <a:pt x="232" y="84"/>
                    <a:pt x="232" y="84"/>
                    <a:pt x="233" y="83"/>
                  </a:cubicBezTo>
                  <a:cubicBezTo>
                    <a:pt x="234" y="83"/>
                    <a:pt x="234" y="83"/>
                    <a:pt x="234" y="83"/>
                  </a:cubicBezTo>
                  <a:cubicBezTo>
                    <a:pt x="235" y="81"/>
                    <a:pt x="235" y="81"/>
                    <a:pt x="235" y="81"/>
                  </a:cubicBezTo>
                  <a:cubicBezTo>
                    <a:pt x="236" y="82"/>
                    <a:pt x="236" y="82"/>
                    <a:pt x="236" y="82"/>
                  </a:cubicBezTo>
                  <a:close/>
                  <a:moveTo>
                    <a:pt x="236" y="86"/>
                  </a:moveTo>
                  <a:cubicBezTo>
                    <a:pt x="235" y="86"/>
                    <a:pt x="234" y="85"/>
                    <a:pt x="234" y="85"/>
                  </a:cubicBezTo>
                  <a:cubicBezTo>
                    <a:pt x="233" y="85"/>
                    <a:pt x="232" y="85"/>
                    <a:pt x="232" y="85"/>
                  </a:cubicBezTo>
                  <a:cubicBezTo>
                    <a:pt x="231" y="86"/>
                    <a:pt x="231" y="86"/>
                    <a:pt x="231" y="87"/>
                  </a:cubicBezTo>
                  <a:cubicBezTo>
                    <a:pt x="231" y="87"/>
                    <a:pt x="232" y="87"/>
                    <a:pt x="232" y="88"/>
                  </a:cubicBezTo>
                  <a:cubicBezTo>
                    <a:pt x="233" y="88"/>
                    <a:pt x="233" y="89"/>
                    <a:pt x="234" y="89"/>
                  </a:cubicBezTo>
                  <a:cubicBezTo>
                    <a:pt x="235" y="89"/>
                    <a:pt x="235" y="89"/>
                    <a:pt x="236" y="89"/>
                  </a:cubicBezTo>
                  <a:cubicBezTo>
                    <a:pt x="237" y="88"/>
                    <a:pt x="236" y="87"/>
                    <a:pt x="236" y="86"/>
                  </a:cubicBezTo>
                  <a:close/>
                  <a:moveTo>
                    <a:pt x="242" y="89"/>
                  </a:moveTo>
                  <a:cubicBezTo>
                    <a:pt x="242" y="89"/>
                    <a:pt x="241" y="89"/>
                    <a:pt x="240" y="89"/>
                  </a:cubicBezTo>
                  <a:cubicBezTo>
                    <a:pt x="240" y="90"/>
                    <a:pt x="240" y="90"/>
                    <a:pt x="239" y="91"/>
                  </a:cubicBezTo>
                  <a:cubicBezTo>
                    <a:pt x="238" y="92"/>
                    <a:pt x="238" y="92"/>
                    <a:pt x="237" y="93"/>
                  </a:cubicBezTo>
                  <a:cubicBezTo>
                    <a:pt x="237" y="93"/>
                    <a:pt x="238" y="94"/>
                    <a:pt x="238" y="95"/>
                  </a:cubicBezTo>
                  <a:cubicBezTo>
                    <a:pt x="239" y="95"/>
                    <a:pt x="240" y="95"/>
                    <a:pt x="241" y="93"/>
                  </a:cubicBezTo>
                  <a:cubicBezTo>
                    <a:pt x="242" y="93"/>
                    <a:pt x="242" y="91"/>
                    <a:pt x="243" y="91"/>
                  </a:cubicBezTo>
                  <a:cubicBezTo>
                    <a:pt x="243" y="90"/>
                    <a:pt x="242" y="89"/>
                    <a:pt x="242" y="89"/>
                  </a:cubicBezTo>
                  <a:close/>
                  <a:moveTo>
                    <a:pt x="242" y="73"/>
                  </a:moveTo>
                  <a:cubicBezTo>
                    <a:pt x="242" y="73"/>
                    <a:pt x="242" y="73"/>
                    <a:pt x="242" y="74"/>
                  </a:cubicBezTo>
                  <a:cubicBezTo>
                    <a:pt x="242" y="74"/>
                    <a:pt x="242" y="74"/>
                    <a:pt x="242" y="75"/>
                  </a:cubicBezTo>
                  <a:cubicBezTo>
                    <a:pt x="247" y="83"/>
                    <a:pt x="247" y="83"/>
                    <a:pt x="247" y="83"/>
                  </a:cubicBezTo>
                  <a:cubicBezTo>
                    <a:pt x="248" y="85"/>
                    <a:pt x="248" y="86"/>
                    <a:pt x="247" y="87"/>
                  </a:cubicBezTo>
                  <a:cubicBezTo>
                    <a:pt x="246" y="88"/>
                    <a:pt x="246" y="88"/>
                    <a:pt x="245" y="87"/>
                  </a:cubicBezTo>
                  <a:cubicBezTo>
                    <a:pt x="245" y="87"/>
                    <a:pt x="245" y="87"/>
                    <a:pt x="245" y="87"/>
                  </a:cubicBezTo>
                  <a:cubicBezTo>
                    <a:pt x="245" y="86"/>
                    <a:pt x="245" y="86"/>
                    <a:pt x="245" y="86"/>
                  </a:cubicBezTo>
                  <a:cubicBezTo>
                    <a:pt x="245" y="86"/>
                    <a:pt x="246" y="85"/>
                    <a:pt x="246" y="85"/>
                  </a:cubicBezTo>
                  <a:cubicBezTo>
                    <a:pt x="246" y="85"/>
                    <a:pt x="246" y="85"/>
                    <a:pt x="246" y="85"/>
                  </a:cubicBezTo>
                  <a:cubicBezTo>
                    <a:pt x="247" y="85"/>
                    <a:pt x="246" y="83"/>
                    <a:pt x="245" y="81"/>
                  </a:cubicBezTo>
                  <a:cubicBezTo>
                    <a:pt x="238" y="80"/>
                    <a:pt x="238" y="80"/>
                    <a:pt x="238" y="80"/>
                  </a:cubicBezTo>
                  <a:cubicBezTo>
                    <a:pt x="237" y="80"/>
                    <a:pt x="237" y="80"/>
                    <a:pt x="236" y="80"/>
                  </a:cubicBezTo>
                  <a:cubicBezTo>
                    <a:pt x="236" y="80"/>
                    <a:pt x="236" y="80"/>
                    <a:pt x="236" y="80"/>
                  </a:cubicBezTo>
                  <a:cubicBezTo>
                    <a:pt x="235" y="80"/>
                    <a:pt x="235" y="80"/>
                    <a:pt x="235" y="80"/>
                  </a:cubicBezTo>
                  <a:cubicBezTo>
                    <a:pt x="238" y="77"/>
                    <a:pt x="238" y="77"/>
                    <a:pt x="238" y="77"/>
                  </a:cubicBezTo>
                  <a:cubicBezTo>
                    <a:pt x="238" y="77"/>
                    <a:pt x="238" y="77"/>
                    <a:pt x="238" y="77"/>
                  </a:cubicBezTo>
                  <a:cubicBezTo>
                    <a:pt x="238" y="78"/>
                    <a:pt x="238" y="78"/>
                    <a:pt x="238" y="78"/>
                  </a:cubicBezTo>
                  <a:cubicBezTo>
                    <a:pt x="238" y="78"/>
                    <a:pt x="238" y="79"/>
                    <a:pt x="239" y="79"/>
                  </a:cubicBezTo>
                  <a:cubicBezTo>
                    <a:pt x="244" y="80"/>
                    <a:pt x="244" y="80"/>
                    <a:pt x="244" y="80"/>
                  </a:cubicBezTo>
                  <a:cubicBezTo>
                    <a:pt x="242" y="75"/>
                    <a:pt x="242" y="75"/>
                    <a:pt x="242" y="75"/>
                  </a:cubicBezTo>
                  <a:cubicBezTo>
                    <a:pt x="241" y="75"/>
                    <a:pt x="241" y="75"/>
                    <a:pt x="241" y="75"/>
                  </a:cubicBezTo>
                  <a:cubicBezTo>
                    <a:pt x="241" y="75"/>
                    <a:pt x="241" y="75"/>
                    <a:pt x="241" y="75"/>
                  </a:cubicBezTo>
                  <a:cubicBezTo>
                    <a:pt x="240" y="75"/>
                    <a:pt x="240" y="75"/>
                    <a:pt x="240" y="75"/>
                  </a:cubicBezTo>
                  <a:cubicBezTo>
                    <a:pt x="240" y="75"/>
                    <a:pt x="240" y="75"/>
                    <a:pt x="240" y="75"/>
                  </a:cubicBezTo>
                  <a:cubicBezTo>
                    <a:pt x="242" y="73"/>
                    <a:pt x="242" y="73"/>
                    <a:pt x="242" y="73"/>
                  </a:cubicBezTo>
                  <a:cubicBezTo>
                    <a:pt x="242" y="73"/>
                    <a:pt x="242" y="73"/>
                    <a:pt x="242" y="73"/>
                  </a:cubicBezTo>
                  <a:close/>
                  <a:moveTo>
                    <a:pt x="253" y="63"/>
                  </a:moveTo>
                  <a:cubicBezTo>
                    <a:pt x="254" y="64"/>
                    <a:pt x="255" y="65"/>
                    <a:pt x="255" y="66"/>
                  </a:cubicBezTo>
                  <a:cubicBezTo>
                    <a:pt x="256" y="67"/>
                    <a:pt x="256" y="68"/>
                    <a:pt x="255" y="69"/>
                  </a:cubicBezTo>
                  <a:cubicBezTo>
                    <a:pt x="254" y="71"/>
                    <a:pt x="253" y="71"/>
                    <a:pt x="252" y="71"/>
                  </a:cubicBezTo>
                  <a:cubicBezTo>
                    <a:pt x="251" y="72"/>
                    <a:pt x="250" y="71"/>
                    <a:pt x="248" y="71"/>
                  </a:cubicBezTo>
                  <a:cubicBezTo>
                    <a:pt x="247" y="70"/>
                    <a:pt x="246" y="69"/>
                    <a:pt x="246" y="68"/>
                  </a:cubicBezTo>
                  <a:cubicBezTo>
                    <a:pt x="246" y="67"/>
                    <a:pt x="246" y="66"/>
                    <a:pt x="246" y="65"/>
                  </a:cubicBezTo>
                  <a:cubicBezTo>
                    <a:pt x="247" y="63"/>
                    <a:pt x="248" y="63"/>
                    <a:pt x="249" y="62"/>
                  </a:cubicBezTo>
                  <a:cubicBezTo>
                    <a:pt x="250" y="62"/>
                    <a:pt x="252" y="62"/>
                    <a:pt x="253" y="63"/>
                  </a:cubicBezTo>
                  <a:close/>
                  <a:moveTo>
                    <a:pt x="252" y="65"/>
                  </a:moveTo>
                  <a:cubicBezTo>
                    <a:pt x="251" y="64"/>
                    <a:pt x="250" y="64"/>
                    <a:pt x="249" y="64"/>
                  </a:cubicBezTo>
                  <a:cubicBezTo>
                    <a:pt x="248" y="64"/>
                    <a:pt x="247" y="64"/>
                    <a:pt x="247" y="65"/>
                  </a:cubicBezTo>
                  <a:cubicBezTo>
                    <a:pt x="246" y="66"/>
                    <a:pt x="246" y="66"/>
                    <a:pt x="247" y="67"/>
                  </a:cubicBezTo>
                  <a:cubicBezTo>
                    <a:pt x="247" y="68"/>
                    <a:pt x="248" y="68"/>
                    <a:pt x="249" y="69"/>
                  </a:cubicBezTo>
                  <a:cubicBezTo>
                    <a:pt x="250" y="69"/>
                    <a:pt x="251" y="69"/>
                    <a:pt x="252" y="70"/>
                  </a:cubicBezTo>
                  <a:cubicBezTo>
                    <a:pt x="253" y="70"/>
                    <a:pt x="254" y="69"/>
                    <a:pt x="254" y="69"/>
                  </a:cubicBezTo>
                  <a:cubicBezTo>
                    <a:pt x="255" y="68"/>
                    <a:pt x="255" y="67"/>
                    <a:pt x="254" y="66"/>
                  </a:cubicBezTo>
                  <a:cubicBezTo>
                    <a:pt x="254" y="66"/>
                    <a:pt x="253" y="65"/>
                    <a:pt x="252" y="65"/>
                  </a:cubicBezTo>
                  <a:close/>
                  <a:moveTo>
                    <a:pt x="266" y="40"/>
                  </a:moveTo>
                  <a:cubicBezTo>
                    <a:pt x="267" y="42"/>
                    <a:pt x="267" y="44"/>
                    <a:pt x="266" y="46"/>
                  </a:cubicBezTo>
                  <a:cubicBezTo>
                    <a:pt x="265" y="48"/>
                    <a:pt x="264" y="49"/>
                    <a:pt x="262" y="50"/>
                  </a:cubicBezTo>
                  <a:cubicBezTo>
                    <a:pt x="261" y="51"/>
                    <a:pt x="259" y="51"/>
                    <a:pt x="257" y="50"/>
                  </a:cubicBezTo>
                  <a:cubicBezTo>
                    <a:pt x="255" y="49"/>
                    <a:pt x="254" y="48"/>
                    <a:pt x="253" y="47"/>
                  </a:cubicBezTo>
                  <a:cubicBezTo>
                    <a:pt x="252" y="45"/>
                    <a:pt x="252" y="43"/>
                    <a:pt x="253" y="41"/>
                  </a:cubicBezTo>
                  <a:cubicBezTo>
                    <a:pt x="254" y="41"/>
                    <a:pt x="254" y="40"/>
                    <a:pt x="254" y="39"/>
                  </a:cubicBezTo>
                  <a:cubicBezTo>
                    <a:pt x="255" y="39"/>
                    <a:pt x="255" y="38"/>
                    <a:pt x="255" y="38"/>
                  </a:cubicBezTo>
                  <a:cubicBezTo>
                    <a:pt x="255" y="38"/>
                    <a:pt x="255" y="37"/>
                    <a:pt x="255" y="37"/>
                  </a:cubicBezTo>
                  <a:cubicBezTo>
                    <a:pt x="255" y="37"/>
                    <a:pt x="255" y="37"/>
                    <a:pt x="255" y="37"/>
                  </a:cubicBezTo>
                  <a:cubicBezTo>
                    <a:pt x="259" y="38"/>
                    <a:pt x="259" y="38"/>
                    <a:pt x="259" y="38"/>
                  </a:cubicBezTo>
                  <a:cubicBezTo>
                    <a:pt x="259" y="39"/>
                    <a:pt x="259" y="39"/>
                    <a:pt x="259" y="39"/>
                  </a:cubicBezTo>
                  <a:cubicBezTo>
                    <a:pt x="258" y="39"/>
                    <a:pt x="257" y="39"/>
                    <a:pt x="256" y="39"/>
                  </a:cubicBezTo>
                  <a:cubicBezTo>
                    <a:pt x="255" y="39"/>
                    <a:pt x="254" y="40"/>
                    <a:pt x="254" y="41"/>
                  </a:cubicBezTo>
                  <a:cubicBezTo>
                    <a:pt x="254" y="43"/>
                    <a:pt x="254" y="44"/>
                    <a:pt x="254" y="45"/>
                  </a:cubicBezTo>
                  <a:cubicBezTo>
                    <a:pt x="255" y="47"/>
                    <a:pt x="256" y="47"/>
                    <a:pt x="258" y="48"/>
                  </a:cubicBezTo>
                  <a:cubicBezTo>
                    <a:pt x="260" y="49"/>
                    <a:pt x="261" y="49"/>
                    <a:pt x="263" y="49"/>
                  </a:cubicBezTo>
                  <a:cubicBezTo>
                    <a:pt x="264" y="48"/>
                    <a:pt x="265" y="47"/>
                    <a:pt x="266" y="46"/>
                  </a:cubicBezTo>
                  <a:cubicBezTo>
                    <a:pt x="266" y="45"/>
                    <a:pt x="266" y="43"/>
                    <a:pt x="266" y="42"/>
                  </a:cubicBezTo>
                  <a:cubicBezTo>
                    <a:pt x="266" y="42"/>
                    <a:pt x="266" y="41"/>
                    <a:pt x="266" y="40"/>
                  </a:cubicBezTo>
                  <a:cubicBezTo>
                    <a:pt x="266" y="40"/>
                    <a:pt x="266" y="40"/>
                    <a:pt x="266" y="40"/>
                  </a:cubicBezTo>
                  <a:close/>
                  <a:moveTo>
                    <a:pt x="270" y="30"/>
                  </a:moveTo>
                  <a:cubicBezTo>
                    <a:pt x="269" y="34"/>
                    <a:pt x="269" y="34"/>
                    <a:pt x="269" y="34"/>
                  </a:cubicBezTo>
                  <a:cubicBezTo>
                    <a:pt x="269" y="34"/>
                    <a:pt x="269" y="34"/>
                    <a:pt x="269" y="34"/>
                  </a:cubicBezTo>
                  <a:cubicBezTo>
                    <a:pt x="269" y="33"/>
                    <a:pt x="269" y="33"/>
                    <a:pt x="268" y="32"/>
                  </a:cubicBezTo>
                  <a:cubicBezTo>
                    <a:pt x="263" y="31"/>
                    <a:pt x="263" y="31"/>
                    <a:pt x="263" y="31"/>
                  </a:cubicBezTo>
                  <a:cubicBezTo>
                    <a:pt x="262" y="31"/>
                    <a:pt x="261" y="31"/>
                    <a:pt x="261" y="32"/>
                  </a:cubicBezTo>
                  <a:cubicBezTo>
                    <a:pt x="260" y="33"/>
                    <a:pt x="261" y="33"/>
                    <a:pt x="261" y="34"/>
                  </a:cubicBezTo>
                  <a:cubicBezTo>
                    <a:pt x="266" y="36"/>
                    <a:pt x="266" y="36"/>
                    <a:pt x="266" y="36"/>
                  </a:cubicBezTo>
                  <a:cubicBezTo>
                    <a:pt x="267" y="36"/>
                    <a:pt x="268" y="36"/>
                    <a:pt x="268" y="35"/>
                  </a:cubicBezTo>
                  <a:cubicBezTo>
                    <a:pt x="268" y="35"/>
                    <a:pt x="268" y="35"/>
                    <a:pt x="268" y="35"/>
                  </a:cubicBezTo>
                  <a:cubicBezTo>
                    <a:pt x="267" y="39"/>
                    <a:pt x="267" y="39"/>
                    <a:pt x="267" y="39"/>
                  </a:cubicBezTo>
                  <a:cubicBezTo>
                    <a:pt x="267" y="39"/>
                    <a:pt x="267" y="39"/>
                    <a:pt x="267" y="39"/>
                  </a:cubicBezTo>
                  <a:cubicBezTo>
                    <a:pt x="267" y="38"/>
                    <a:pt x="267" y="38"/>
                    <a:pt x="266" y="37"/>
                  </a:cubicBezTo>
                  <a:cubicBezTo>
                    <a:pt x="256" y="35"/>
                    <a:pt x="256" y="35"/>
                    <a:pt x="256" y="35"/>
                  </a:cubicBezTo>
                  <a:cubicBezTo>
                    <a:pt x="256" y="35"/>
                    <a:pt x="255" y="35"/>
                    <a:pt x="255" y="35"/>
                  </a:cubicBezTo>
                  <a:cubicBezTo>
                    <a:pt x="255" y="35"/>
                    <a:pt x="255" y="35"/>
                    <a:pt x="255" y="35"/>
                  </a:cubicBezTo>
                  <a:cubicBezTo>
                    <a:pt x="254" y="35"/>
                    <a:pt x="254" y="35"/>
                    <a:pt x="254" y="35"/>
                  </a:cubicBezTo>
                  <a:cubicBezTo>
                    <a:pt x="254" y="35"/>
                    <a:pt x="254" y="34"/>
                    <a:pt x="254" y="32"/>
                  </a:cubicBezTo>
                  <a:cubicBezTo>
                    <a:pt x="260" y="34"/>
                    <a:pt x="260" y="34"/>
                    <a:pt x="260" y="34"/>
                  </a:cubicBezTo>
                  <a:cubicBezTo>
                    <a:pt x="260" y="33"/>
                    <a:pt x="259" y="31"/>
                    <a:pt x="260" y="31"/>
                  </a:cubicBezTo>
                  <a:cubicBezTo>
                    <a:pt x="260" y="29"/>
                    <a:pt x="261" y="28"/>
                    <a:pt x="263" y="29"/>
                  </a:cubicBezTo>
                  <a:cubicBezTo>
                    <a:pt x="268" y="30"/>
                    <a:pt x="268" y="30"/>
                    <a:pt x="268" y="30"/>
                  </a:cubicBezTo>
                  <a:cubicBezTo>
                    <a:pt x="270" y="31"/>
                    <a:pt x="270" y="31"/>
                    <a:pt x="270" y="30"/>
                  </a:cubicBezTo>
                  <a:cubicBezTo>
                    <a:pt x="270" y="30"/>
                    <a:pt x="270" y="30"/>
                    <a:pt x="270" y="30"/>
                  </a:cubicBezTo>
                  <a:close/>
                  <a:moveTo>
                    <a:pt x="259" y="22"/>
                  </a:moveTo>
                  <a:cubicBezTo>
                    <a:pt x="259" y="22"/>
                    <a:pt x="259" y="22"/>
                    <a:pt x="260" y="23"/>
                  </a:cubicBezTo>
                  <a:cubicBezTo>
                    <a:pt x="260" y="23"/>
                    <a:pt x="260" y="23"/>
                    <a:pt x="260" y="23"/>
                  </a:cubicBezTo>
                  <a:cubicBezTo>
                    <a:pt x="259" y="24"/>
                    <a:pt x="260" y="24"/>
                    <a:pt x="259" y="24"/>
                  </a:cubicBezTo>
                  <a:cubicBezTo>
                    <a:pt x="259" y="24"/>
                    <a:pt x="259" y="25"/>
                    <a:pt x="258" y="24"/>
                  </a:cubicBezTo>
                  <a:cubicBezTo>
                    <a:pt x="258" y="24"/>
                    <a:pt x="258" y="24"/>
                    <a:pt x="258" y="24"/>
                  </a:cubicBezTo>
                  <a:cubicBezTo>
                    <a:pt x="258" y="23"/>
                    <a:pt x="257" y="23"/>
                    <a:pt x="258" y="23"/>
                  </a:cubicBezTo>
                  <a:cubicBezTo>
                    <a:pt x="258" y="23"/>
                    <a:pt x="258" y="23"/>
                    <a:pt x="258" y="22"/>
                  </a:cubicBezTo>
                  <a:cubicBezTo>
                    <a:pt x="258" y="22"/>
                    <a:pt x="258" y="22"/>
                    <a:pt x="259" y="22"/>
                  </a:cubicBezTo>
                  <a:close/>
                  <a:moveTo>
                    <a:pt x="272" y="23"/>
                  </a:moveTo>
                  <a:cubicBezTo>
                    <a:pt x="271" y="28"/>
                    <a:pt x="271" y="28"/>
                    <a:pt x="271" y="28"/>
                  </a:cubicBezTo>
                  <a:cubicBezTo>
                    <a:pt x="270" y="28"/>
                    <a:pt x="270" y="28"/>
                    <a:pt x="270" y="28"/>
                  </a:cubicBezTo>
                  <a:cubicBezTo>
                    <a:pt x="270" y="27"/>
                    <a:pt x="270" y="26"/>
                    <a:pt x="269" y="26"/>
                  </a:cubicBezTo>
                  <a:cubicBezTo>
                    <a:pt x="264" y="25"/>
                    <a:pt x="264" y="25"/>
                    <a:pt x="264" y="25"/>
                  </a:cubicBezTo>
                  <a:cubicBezTo>
                    <a:pt x="263" y="25"/>
                    <a:pt x="262" y="25"/>
                    <a:pt x="262" y="26"/>
                  </a:cubicBezTo>
                  <a:cubicBezTo>
                    <a:pt x="262" y="26"/>
                    <a:pt x="262" y="26"/>
                    <a:pt x="262" y="27"/>
                  </a:cubicBezTo>
                  <a:cubicBezTo>
                    <a:pt x="262" y="27"/>
                    <a:pt x="262" y="27"/>
                    <a:pt x="262" y="27"/>
                  </a:cubicBezTo>
                  <a:cubicBezTo>
                    <a:pt x="262" y="23"/>
                    <a:pt x="262" y="23"/>
                    <a:pt x="262" y="23"/>
                  </a:cubicBezTo>
                  <a:cubicBezTo>
                    <a:pt x="269" y="24"/>
                    <a:pt x="269" y="24"/>
                    <a:pt x="269" y="24"/>
                  </a:cubicBezTo>
                  <a:cubicBezTo>
                    <a:pt x="271" y="25"/>
                    <a:pt x="271" y="24"/>
                    <a:pt x="272" y="23"/>
                  </a:cubicBezTo>
                  <a:cubicBezTo>
                    <a:pt x="272" y="23"/>
                    <a:pt x="272" y="23"/>
                    <a:pt x="272" y="23"/>
                  </a:cubicBezTo>
                  <a:close/>
                  <a:moveTo>
                    <a:pt x="273" y="12"/>
                  </a:moveTo>
                  <a:cubicBezTo>
                    <a:pt x="273" y="16"/>
                    <a:pt x="273" y="16"/>
                    <a:pt x="273" y="16"/>
                  </a:cubicBezTo>
                  <a:cubicBezTo>
                    <a:pt x="272" y="16"/>
                    <a:pt x="272" y="16"/>
                    <a:pt x="272" y="16"/>
                  </a:cubicBezTo>
                  <a:cubicBezTo>
                    <a:pt x="272" y="15"/>
                    <a:pt x="272" y="15"/>
                    <a:pt x="271" y="15"/>
                  </a:cubicBezTo>
                  <a:cubicBezTo>
                    <a:pt x="266" y="14"/>
                    <a:pt x="266" y="14"/>
                    <a:pt x="266" y="14"/>
                  </a:cubicBezTo>
                  <a:cubicBezTo>
                    <a:pt x="266" y="14"/>
                    <a:pt x="266" y="14"/>
                    <a:pt x="265" y="14"/>
                  </a:cubicBezTo>
                  <a:cubicBezTo>
                    <a:pt x="265" y="15"/>
                    <a:pt x="265" y="15"/>
                    <a:pt x="265" y="15"/>
                  </a:cubicBezTo>
                  <a:cubicBezTo>
                    <a:pt x="265" y="16"/>
                    <a:pt x="265" y="17"/>
                    <a:pt x="266" y="18"/>
                  </a:cubicBezTo>
                  <a:cubicBezTo>
                    <a:pt x="271" y="19"/>
                    <a:pt x="271" y="19"/>
                    <a:pt x="271" y="19"/>
                  </a:cubicBezTo>
                  <a:cubicBezTo>
                    <a:pt x="272" y="19"/>
                    <a:pt x="272" y="18"/>
                    <a:pt x="273" y="17"/>
                  </a:cubicBezTo>
                  <a:cubicBezTo>
                    <a:pt x="273" y="17"/>
                    <a:pt x="273" y="17"/>
                    <a:pt x="273" y="17"/>
                  </a:cubicBezTo>
                  <a:cubicBezTo>
                    <a:pt x="273" y="22"/>
                    <a:pt x="273" y="22"/>
                    <a:pt x="273" y="22"/>
                  </a:cubicBezTo>
                  <a:cubicBezTo>
                    <a:pt x="272" y="22"/>
                    <a:pt x="272" y="22"/>
                    <a:pt x="272" y="22"/>
                  </a:cubicBezTo>
                  <a:cubicBezTo>
                    <a:pt x="272" y="21"/>
                    <a:pt x="272" y="21"/>
                    <a:pt x="271" y="20"/>
                  </a:cubicBezTo>
                  <a:cubicBezTo>
                    <a:pt x="265" y="19"/>
                    <a:pt x="265" y="19"/>
                    <a:pt x="265" y="19"/>
                  </a:cubicBezTo>
                  <a:cubicBezTo>
                    <a:pt x="265" y="19"/>
                    <a:pt x="264" y="19"/>
                    <a:pt x="264" y="19"/>
                  </a:cubicBezTo>
                  <a:cubicBezTo>
                    <a:pt x="264" y="19"/>
                    <a:pt x="264" y="20"/>
                    <a:pt x="264" y="21"/>
                  </a:cubicBezTo>
                  <a:cubicBezTo>
                    <a:pt x="264" y="21"/>
                    <a:pt x="264" y="21"/>
                    <a:pt x="264" y="21"/>
                  </a:cubicBezTo>
                  <a:cubicBezTo>
                    <a:pt x="263" y="17"/>
                    <a:pt x="263" y="17"/>
                    <a:pt x="263" y="17"/>
                  </a:cubicBezTo>
                  <a:cubicBezTo>
                    <a:pt x="265" y="18"/>
                    <a:pt x="265" y="18"/>
                    <a:pt x="265" y="18"/>
                  </a:cubicBezTo>
                  <a:cubicBezTo>
                    <a:pt x="264" y="17"/>
                    <a:pt x="263" y="16"/>
                    <a:pt x="264" y="15"/>
                  </a:cubicBezTo>
                  <a:cubicBezTo>
                    <a:pt x="264" y="13"/>
                    <a:pt x="265" y="12"/>
                    <a:pt x="267" y="13"/>
                  </a:cubicBezTo>
                  <a:cubicBezTo>
                    <a:pt x="272" y="13"/>
                    <a:pt x="272" y="13"/>
                    <a:pt x="272" y="13"/>
                  </a:cubicBezTo>
                  <a:cubicBezTo>
                    <a:pt x="272" y="13"/>
                    <a:pt x="273" y="13"/>
                    <a:pt x="273" y="12"/>
                  </a:cubicBezTo>
                  <a:cubicBezTo>
                    <a:pt x="273" y="12"/>
                    <a:pt x="273" y="12"/>
                    <a:pt x="273" y="12"/>
                  </a:cubicBezTo>
                  <a:close/>
                  <a:moveTo>
                    <a:pt x="273" y="1"/>
                  </a:moveTo>
                  <a:cubicBezTo>
                    <a:pt x="273" y="2"/>
                    <a:pt x="273" y="2"/>
                    <a:pt x="274" y="2"/>
                  </a:cubicBezTo>
                  <a:cubicBezTo>
                    <a:pt x="274" y="3"/>
                    <a:pt x="274" y="3"/>
                    <a:pt x="274" y="3"/>
                  </a:cubicBezTo>
                  <a:cubicBezTo>
                    <a:pt x="274" y="4"/>
                    <a:pt x="274" y="4"/>
                    <a:pt x="272" y="5"/>
                  </a:cubicBezTo>
                  <a:cubicBezTo>
                    <a:pt x="273" y="5"/>
                    <a:pt x="273" y="5"/>
                    <a:pt x="274" y="6"/>
                  </a:cubicBezTo>
                  <a:cubicBezTo>
                    <a:pt x="274" y="7"/>
                    <a:pt x="274" y="7"/>
                    <a:pt x="274" y="7"/>
                  </a:cubicBezTo>
                  <a:cubicBezTo>
                    <a:pt x="274" y="8"/>
                    <a:pt x="274" y="9"/>
                    <a:pt x="273" y="9"/>
                  </a:cubicBezTo>
                  <a:cubicBezTo>
                    <a:pt x="273" y="9"/>
                    <a:pt x="272" y="10"/>
                    <a:pt x="272" y="10"/>
                  </a:cubicBezTo>
                  <a:cubicBezTo>
                    <a:pt x="270" y="10"/>
                    <a:pt x="270" y="9"/>
                    <a:pt x="269" y="8"/>
                  </a:cubicBezTo>
                  <a:cubicBezTo>
                    <a:pt x="268" y="7"/>
                    <a:pt x="268" y="6"/>
                    <a:pt x="268" y="5"/>
                  </a:cubicBezTo>
                  <a:cubicBezTo>
                    <a:pt x="267" y="5"/>
                    <a:pt x="267" y="5"/>
                    <a:pt x="267" y="5"/>
                  </a:cubicBezTo>
                  <a:cubicBezTo>
                    <a:pt x="265" y="5"/>
                    <a:pt x="264" y="5"/>
                    <a:pt x="264" y="6"/>
                  </a:cubicBezTo>
                  <a:cubicBezTo>
                    <a:pt x="264" y="7"/>
                    <a:pt x="265" y="7"/>
                    <a:pt x="265" y="7"/>
                  </a:cubicBezTo>
                  <a:cubicBezTo>
                    <a:pt x="266" y="7"/>
                    <a:pt x="266" y="7"/>
                    <a:pt x="266" y="7"/>
                  </a:cubicBezTo>
                  <a:cubicBezTo>
                    <a:pt x="266" y="7"/>
                    <a:pt x="266" y="7"/>
                    <a:pt x="266" y="7"/>
                  </a:cubicBezTo>
                  <a:cubicBezTo>
                    <a:pt x="266" y="7"/>
                    <a:pt x="266" y="7"/>
                    <a:pt x="267" y="8"/>
                  </a:cubicBezTo>
                  <a:cubicBezTo>
                    <a:pt x="267" y="8"/>
                    <a:pt x="267" y="8"/>
                    <a:pt x="267" y="9"/>
                  </a:cubicBezTo>
                  <a:cubicBezTo>
                    <a:pt x="267" y="9"/>
                    <a:pt x="267" y="9"/>
                    <a:pt x="267" y="9"/>
                  </a:cubicBezTo>
                  <a:cubicBezTo>
                    <a:pt x="266" y="10"/>
                    <a:pt x="266" y="10"/>
                    <a:pt x="266" y="10"/>
                  </a:cubicBezTo>
                  <a:cubicBezTo>
                    <a:pt x="266" y="10"/>
                    <a:pt x="265" y="9"/>
                    <a:pt x="265" y="9"/>
                  </a:cubicBezTo>
                  <a:cubicBezTo>
                    <a:pt x="264" y="8"/>
                    <a:pt x="264" y="7"/>
                    <a:pt x="264" y="7"/>
                  </a:cubicBezTo>
                  <a:cubicBezTo>
                    <a:pt x="264" y="5"/>
                    <a:pt x="265" y="5"/>
                    <a:pt x="265" y="4"/>
                  </a:cubicBezTo>
                  <a:cubicBezTo>
                    <a:pt x="266" y="4"/>
                    <a:pt x="266" y="3"/>
                    <a:pt x="268" y="3"/>
                  </a:cubicBezTo>
                  <a:cubicBezTo>
                    <a:pt x="272" y="3"/>
                    <a:pt x="272" y="3"/>
                    <a:pt x="272" y="3"/>
                  </a:cubicBezTo>
                  <a:cubicBezTo>
                    <a:pt x="272" y="3"/>
                    <a:pt x="273" y="3"/>
                    <a:pt x="273" y="3"/>
                  </a:cubicBezTo>
                  <a:cubicBezTo>
                    <a:pt x="273" y="3"/>
                    <a:pt x="273" y="3"/>
                    <a:pt x="272" y="2"/>
                  </a:cubicBezTo>
                  <a:cubicBezTo>
                    <a:pt x="273" y="1"/>
                    <a:pt x="273" y="1"/>
                    <a:pt x="273" y="1"/>
                  </a:cubicBezTo>
                  <a:close/>
                  <a:moveTo>
                    <a:pt x="272" y="5"/>
                  </a:moveTo>
                  <a:cubicBezTo>
                    <a:pt x="268" y="5"/>
                    <a:pt x="268" y="5"/>
                    <a:pt x="268" y="5"/>
                  </a:cubicBezTo>
                  <a:cubicBezTo>
                    <a:pt x="269" y="6"/>
                    <a:pt x="269" y="7"/>
                    <a:pt x="269" y="7"/>
                  </a:cubicBezTo>
                  <a:cubicBezTo>
                    <a:pt x="270" y="8"/>
                    <a:pt x="270" y="8"/>
                    <a:pt x="271" y="8"/>
                  </a:cubicBezTo>
                  <a:cubicBezTo>
                    <a:pt x="272" y="8"/>
                    <a:pt x="272" y="8"/>
                    <a:pt x="272" y="7"/>
                  </a:cubicBezTo>
                  <a:cubicBezTo>
                    <a:pt x="273" y="6"/>
                    <a:pt x="272" y="5"/>
                    <a:pt x="27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41"/>
            <p:cNvSpPr>
              <a:spLocks/>
            </p:cNvSpPr>
            <p:nvPr userDrawn="1"/>
          </p:nvSpPr>
          <p:spPr bwMode="auto">
            <a:xfrm>
              <a:off x="8913891" y="4711981"/>
              <a:ext cx="161925" cy="150812"/>
            </a:xfrm>
            <a:custGeom>
              <a:avLst/>
              <a:gdLst>
                <a:gd name="T0" fmla="*/ 86 w 108"/>
                <a:gd name="T1" fmla="*/ 99 h 100"/>
                <a:gd name="T2" fmla="*/ 46 w 108"/>
                <a:gd name="T3" fmla="*/ 0 h 100"/>
                <a:gd name="T4" fmla="*/ 56 w 108"/>
                <a:gd name="T5" fmla="*/ 58 h 100"/>
                <a:gd name="T6" fmla="*/ 0 w 108"/>
                <a:gd name="T7" fmla="*/ 100 h 100"/>
                <a:gd name="T8" fmla="*/ 57 w 108"/>
                <a:gd name="T9" fmla="*/ 59 h 100"/>
                <a:gd name="T10" fmla="*/ 65 w 108"/>
                <a:gd name="T11" fmla="*/ 18 h 100"/>
                <a:gd name="T12" fmla="*/ 41 w 108"/>
                <a:gd name="T13" fmla="*/ 97 h 100"/>
                <a:gd name="T14" fmla="*/ 64 w 108"/>
                <a:gd name="T15" fmla="*/ 14 h 100"/>
                <a:gd name="T16" fmla="*/ 65 w 108"/>
                <a:gd name="T17" fmla="*/ 98 h 100"/>
                <a:gd name="T18" fmla="*/ 62 w 108"/>
                <a:gd name="T19" fmla="*/ 9 h 100"/>
                <a:gd name="T20" fmla="*/ 86 w 108"/>
                <a:gd name="T21" fmla="*/ 9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100">
                  <a:moveTo>
                    <a:pt x="86" y="99"/>
                  </a:moveTo>
                  <a:cubicBezTo>
                    <a:pt x="108" y="48"/>
                    <a:pt x="88" y="16"/>
                    <a:pt x="46" y="0"/>
                  </a:cubicBezTo>
                  <a:cubicBezTo>
                    <a:pt x="71" y="10"/>
                    <a:pt x="66" y="42"/>
                    <a:pt x="56" y="58"/>
                  </a:cubicBezTo>
                  <a:cubicBezTo>
                    <a:pt x="45" y="74"/>
                    <a:pt x="28" y="87"/>
                    <a:pt x="0" y="100"/>
                  </a:cubicBezTo>
                  <a:cubicBezTo>
                    <a:pt x="30" y="88"/>
                    <a:pt x="48" y="73"/>
                    <a:pt x="57" y="59"/>
                  </a:cubicBezTo>
                  <a:cubicBezTo>
                    <a:pt x="65" y="44"/>
                    <a:pt x="67" y="32"/>
                    <a:pt x="65" y="18"/>
                  </a:cubicBezTo>
                  <a:cubicBezTo>
                    <a:pt x="78" y="47"/>
                    <a:pt x="67" y="72"/>
                    <a:pt x="41" y="97"/>
                  </a:cubicBezTo>
                  <a:cubicBezTo>
                    <a:pt x="71" y="71"/>
                    <a:pt x="81" y="43"/>
                    <a:pt x="64" y="14"/>
                  </a:cubicBezTo>
                  <a:cubicBezTo>
                    <a:pt x="89" y="42"/>
                    <a:pt x="82" y="72"/>
                    <a:pt x="65" y="98"/>
                  </a:cubicBezTo>
                  <a:cubicBezTo>
                    <a:pt x="86" y="68"/>
                    <a:pt x="90" y="36"/>
                    <a:pt x="62" y="9"/>
                  </a:cubicBezTo>
                  <a:cubicBezTo>
                    <a:pt x="96" y="30"/>
                    <a:pt x="101" y="59"/>
                    <a:pt x="86"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Freeform 42"/>
            <p:cNvSpPr>
              <a:spLocks/>
            </p:cNvSpPr>
            <p:nvPr userDrawn="1"/>
          </p:nvSpPr>
          <p:spPr bwMode="auto">
            <a:xfrm>
              <a:off x="8942467" y="4694517"/>
              <a:ext cx="49213" cy="20638"/>
            </a:xfrm>
            <a:custGeom>
              <a:avLst/>
              <a:gdLst>
                <a:gd name="T0" fmla="*/ 19 w 33"/>
                <a:gd name="T1" fmla="*/ 14 h 14"/>
                <a:gd name="T2" fmla="*/ 0 w 33"/>
                <a:gd name="T3" fmla="*/ 0 h 14"/>
                <a:gd name="T4" fmla="*/ 33 w 33"/>
                <a:gd name="T5" fmla="*/ 5 h 14"/>
                <a:gd name="T6" fmla="*/ 18 w 33"/>
                <a:gd name="T7" fmla="*/ 6 h 14"/>
                <a:gd name="T8" fmla="*/ 19 w 33"/>
                <a:gd name="T9" fmla="*/ 14 h 14"/>
              </a:gdLst>
              <a:ahLst/>
              <a:cxnLst>
                <a:cxn ang="0">
                  <a:pos x="T0" y="T1"/>
                </a:cxn>
                <a:cxn ang="0">
                  <a:pos x="T2" y="T3"/>
                </a:cxn>
                <a:cxn ang="0">
                  <a:pos x="T4" y="T5"/>
                </a:cxn>
                <a:cxn ang="0">
                  <a:pos x="T6" y="T7"/>
                </a:cxn>
                <a:cxn ang="0">
                  <a:pos x="T8" y="T9"/>
                </a:cxn>
              </a:cxnLst>
              <a:rect l="0" t="0" r="r" b="b"/>
              <a:pathLst>
                <a:path w="33" h="14">
                  <a:moveTo>
                    <a:pt x="19" y="14"/>
                  </a:moveTo>
                  <a:cubicBezTo>
                    <a:pt x="13" y="8"/>
                    <a:pt x="8" y="4"/>
                    <a:pt x="0" y="0"/>
                  </a:cubicBezTo>
                  <a:cubicBezTo>
                    <a:pt x="11" y="0"/>
                    <a:pt x="25" y="3"/>
                    <a:pt x="33" y="5"/>
                  </a:cubicBezTo>
                  <a:cubicBezTo>
                    <a:pt x="24" y="4"/>
                    <a:pt x="20" y="5"/>
                    <a:pt x="18" y="6"/>
                  </a:cubicBezTo>
                  <a:cubicBezTo>
                    <a:pt x="16" y="8"/>
                    <a:pt x="17" y="10"/>
                    <a:pt x="1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Freeform 43"/>
            <p:cNvSpPr>
              <a:spLocks/>
            </p:cNvSpPr>
            <p:nvPr userDrawn="1"/>
          </p:nvSpPr>
          <p:spPr bwMode="auto">
            <a:xfrm>
              <a:off x="8867855" y="4856442"/>
              <a:ext cx="195263" cy="30163"/>
            </a:xfrm>
            <a:custGeom>
              <a:avLst/>
              <a:gdLst>
                <a:gd name="T0" fmla="*/ 70 w 131"/>
                <a:gd name="T1" fmla="*/ 20 h 20"/>
                <a:gd name="T2" fmla="*/ 77 w 131"/>
                <a:gd name="T3" fmla="*/ 12 h 20"/>
                <a:gd name="T4" fmla="*/ 100 w 131"/>
                <a:gd name="T5" fmla="*/ 12 h 20"/>
                <a:gd name="T6" fmla="*/ 131 w 131"/>
                <a:gd name="T7" fmla="*/ 14 h 20"/>
                <a:gd name="T8" fmla="*/ 124 w 131"/>
                <a:gd name="T9" fmla="*/ 8 h 20"/>
                <a:gd name="T10" fmla="*/ 101 w 131"/>
                <a:gd name="T11" fmla="*/ 5 h 20"/>
                <a:gd name="T12" fmla="*/ 77 w 131"/>
                <a:gd name="T13" fmla="*/ 0 h 20"/>
                <a:gd name="T14" fmla="*/ 65 w 131"/>
                <a:gd name="T15" fmla="*/ 12 h 20"/>
                <a:gd name="T16" fmla="*/ 53 w 131"/>
                <a:gd name="T17" fmla="*/ 0 h 20"/>
                <a:gd name="T18" fmla="*/ 30 w 131"/>
                <a:gd name="T19" fmla="*/ 5 h 20"/>
                <a:gd name="T20" fmla="*/ 7 w 131"/>
                <a:gd name="T21" fmla="*/ 8 h 20"/>
                <a:gd name="T22" fmla="*/ 0 w 131"/>
                <a:gd name="T23" fmla="*/ 14 h 20"/>
                <a:gd name="T24" fmla="*/ 31 w 131"/>
                <a:gd name="T25" fmla="*/ 12 h 20"/>
                <a:gd name="T26" fmla="*/ 54 w 131"/>
                <a:gd name="T27" fmla="*/ 12 h 20"/>
                <a:gd name="T28" fmla="*/ 61 w 131"/>
                <a:gd name="T29" fmla="*/ 20 h 20"/>
                <a:gd name="T30" fmla="*/ 70 w 131"/>
                <a:gd name="T31"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1" h="20">
                  <a:moveTo>
                    <a:pt x="70" y="20"/>
                  </a:moveTo>
                  <a:cubicBezTo>
                    <a:pt x="70" y="16"/>
                    <a:pt x="71" y="14"/>
                    <a:pt x="77" y="12"/>
                  </a:cubicBezTo>
                  <a:cubicBezTo>
                    <a:pt x="83" y="10"/>
                    <a:pt x="89" y="11"/>
                    <a:pt x="100" y="12"/>
                  </a:cubicBezTo>
                  <a:cubicBezTo>
                    <a:pt x="111" y="14"/>
                    <a:pt x="120" y="15"/>
                    <a:pt x="131" y="14"/>
                  </a:cubicBezTo>
                  <a:cubicBezTo>
                    <a:pt x="127" y="12"/>
                    <a:pt x="126" y="10"/>
                    <a:pt x="124" y="8"/>
                  </a:cubicBezTo>
                  <a:cubicBezTo>
                    <a:pt x="115" y="8"/>
                    <a:pt x="109" y="7"/>
                    <a:pt x="101" y="5"/>
                  </a:cubicBezTo>
                  <a:cubicBezTo>
                    <a:pt x="93" y="2"/>
                    <a:pt x="83" y="0"/>
                    <a:pt x="77" y="0"/>
                  </a:cubicBezTo>
                  <a:cubicBezTo>
                    <a:pt x="71" y="1"/>
                    <a:pt x="67" y="4"/>
                    <a:pt x="65" y="12"/>
                  </a:cubicBezTo>
                  <a:cubicBezTo>
                    <a:pt x="63" y="4"/>
                    <a:pt x="59" y="1"/>
                    <a:pt x="53" y="0"/>
                  </a:cubicBezTo>
                  <a:cubicBezTo>
                    <a:pt x="47" y="0"/>
                    <a:pt x="38" y="2"/>
                    <a:pt x="30" y="5"/>
                  </a:cubicBezTo>
                  <a:cubicBezTo>
                    <a:pt x="22" y="7"/>
                    <a:pt x="16" y="8"/>
                    <a:pt x="7" y="8"/>
                  </a:cubicBezTo>
                  <a:cubicBezTo>
                    <a:pt x="5" y="10"/>
                    <a:pt x="4" y="12"/>
                    <a:pt x="0" y="14"/>
                  </a:cubicBezTo>
                  <a:cubicBezTo>
                    <a:pt x="11" y="15"/>
                    <a:pt x="20" y="14"/>
                    <a:pt x="31" y="12"/>
                  </a:cubicBezTo>
                  <a:cubicBezTo>
                    <a:pt x="41" y="11"/>
                    <a:pt x="48" y="10"/>
                    <a:pt x="54" y="12"/>
                  </a:cubicBezTo>
                  <a:cubicBezTo>
                    <a:pt x="60" y="14"/>
                    <a:pt x="61" y="16"/>
                    <a:pt x="61" y="20"/>
                  </a:cubicBezTo>
                  <a:cubicBezTo>
                    <a:pt x="70" y="20"/>
                    <a:pt x="70" y="20"/>
                    <a:pt x="7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Freeform 44"/>
            <p:cNvSpPr>
              <a:spLocks noEditPoints="1"/>
            </p:cNvSpPr>
            <p:nvPr userDrawn="1"/>
          </p:nvSpPr>
          <p:spPr bwMode="auto">
            <a:xfrm>
              <a:off x="8840867" y="4681823"/>
              <a:ext cx="252414" cy="257174"/>
            </a:xfrm>
            <a:custGeom>
              <a:avLst/>
              <a:gdLst>
                <a:gd name="T0" fmla="*/ 85 w 170"/>
                <a:gd name="T1" fmla="*/ 0 h 171"/>
                <a:gd name="T2" fmla="*/ 0 w 170"/>
                <a:gd name="T3" fmla="*/ 86 h 171"/>
                <a:gd name="T4" fmla="*/ 85 w 170"/>
                <a:gd name="T5" fmla="*/ 171 h 171"/>
                <a:gd name="T6" fmla="*/ 170 w 170"/>
                <a:gd name="T7" fmla="*/ 86 h 171"/>
                <a:gd name="T8" fmla="*/ 85 w 170"/>
                <a:gd name="T9" fmla="*/ 0 h 171"/>
                <a:gd name="T10" fmla="*/ 85 w 170"/>
                <a:gd name="T11" fmla="*/ 168 h 171"/>
                <a:gd name="T12" fmla="*/ 2 w 170"/>
                <a:gd name="T13" fmla="*/ 85 h 171"/>
                <a:gd name="T14" fmla="*/ 85 w 170"/>
                <a:gd name="T15" fmla="*/ 3 h 171"/>
                <a:gd name="T16" fmla="*/ 167 w 170"/>
                <a:gd name="T17" fmla="*/ 85 h 171"/>
                <a:gd name="T18" fmla="*/ 85 w 170"/>
                <a:gd name="T19" fmla="*/ 16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71">
                  <a:moveTo>
                    <a:pt x="85" y="0"/>
                  </a:moveTo>
                  <a:cubicBezTo>
                    <a:pt x="38" y="0"/>
                    <a:pt x="0" y="38"/>
                    <a:pt x="0" y="86"/>
                  </a:cubicBezTo>
                  <a:cubicBezTo>
                    <a:pt x="0" y="132"/>
                    <a:pt x="38" y="171"/>
                    <a:pt x="85" y="171"/>
                  </a:cubicBezTo>
                  <a:cubicBezTo>
                    <a:pt x="132" y="171"/>
                    <a:pt x="170" y="133"/>
                    <a:pt x="170" y="86"/>
                  </a:cubicBezTo>
                  <a:cubicBezTo>
                    <a:pt x="170" y="38"/>
                    <a:pt x="132" y="0"/>
                    <a:pt x="85" y="0"/>
                  </a:cubicBezTo>
                  <a:close/>
                  <a:moveTo>
                    <a:pt x="85" y="168"/>
                  </a:moveTo>
                  <a:cubicBezTo>
                    <a:pt x="39" y="168"/>
                    <a:pt x="2" y="131"/>
                    <a:pt x="2" y="85"/>
                  </a:cubicBezTo>
                  <a:cubicBezTo>
                    <a:pt x="2" y="40"/>
                    <a:pt x="39" y="3"/>
                    <a:pt x="85" y="3"/>
                  </a:cubicBezTo>
                  <a:cubicBezTo>
                    <a:pt x="130" y="3"/>
                    <a:pt x="167" y="40"/>
                    <a:pt x="167" y="85"/>
                  </a:cubicBezTo>
                  <a:cubicBezTo>
                    <a:pt x="167" y="131"/>
                    <a:pt x="130" y="168"/>
                    <a:pt x="85"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Freeform 45"/>
            <p:cNvSpPr>
              <a:spLocks noEditPoints="1"/>
            </p:cNvSpPr>
            <p:nvPr userDrawn="1"/>
          </p:nvSpPr>
          <p:spPr bwMode="auto">
            <a:xfrm>
              <a:off x="9091692" y="4667536"/>
              <a:ext cx="39688" cy="36513"/>
            </a:xfrm>
            <a:custGeom>
              <a:avLst/>
              <a:gdLst>
                <a:gd name="T0" fmla="*/ 13 w 26"/>
                <a:gd name="T1" fmla="*/ 16 h 25"/>
                <a:gd name="T2" fmla="*/ 11 w 26"/>
                <a:gd name="T3" fmla="*/ 25 h 25"/>
                <a:gd name="T4" fmla="*/ 7 w 26"/>
                <a:gd name="T5" fmla="*/ 24 h 25"/>
                <a:gd name="T6" fmla="*/ 9 w 26"/>
                <a:gd name="T7" fmla="*/ 19 h 25"/>
                <a:gd name="T8" fmla="*/ 10 w 26"/>
                <a:gd name="T9" fmla="*/ 14 h 25"/>
                <a:gd name="T10" fmla="*/ 10 w 26"/>
                <a:gd name="T11" fmla="*/ 14 h 25"/>
                <a:gd name="T12" fmla="*/ 13 w 26"/>
                <a:gd name="T13" fmla="*/ 16 h 25"/>
                <a:gd name="T14" fmla="*/ 25 w 26"/>
                <a:gd name="T15" fmla="*/ 0 h 25"/>
                <a:gd name="T16" fmla="*/ 26 w 26"/>
                <a:gd name="T17" fmla="*/ 2 h 25"/>
                <a:gd name="T18" fmla="*/ 21 w 26"/>
                <a:gd name="T19" fmla="*/ 7 h 25"/>
                <a:gd name="T20" fmla="*/ 18 w 26"/>
                <a:gd name="T21" fmla="*/ 9 h 25"/>
                <a:gd name="T22" fmla="*/ 22 w 26"/>
                <a:gd name="T23" fmla="*/ 11 h 25"/>
                <a:gd name="T24" fmla="*/ 22 w 26"/>
                <a:gd name="T25" fmla="*/ 11 h 25"/>
                <a:gd name="T26" fmla="*/ 23 w 26"/>
                <a:gd name="T27" fmla="*/ 9 h 25"/>
                <a:gd name="T28" fmla="*/ 23 w 26"/>
                <a:gd name="T29" fmla="*/ 9 h 25"/>
                <a:gd name="T30" fmla="*/ 24 w 26"/>
                <a:gd name="T31" fmla="*/ 9 h 25"/>
                <a:gd name="T32" fmla="*/ 25 w 26"/>
                <a:gd name="T33" fmla="*/ 14 h 25"/>
                <a:gd name="T34" fmla="*/ 26 w 26"/>
                <a:gd name="T35" fmla="*/ 15 h 25"/>
                <a:gd name="T36" fmla="*/ 26 w 26"/>
                <a:gd name="T37" fmla="*/ 16 h 25"/>
                <a:gd name="T38" fmla="*/ 25 w 26"/>
                <a:gd name="T39" fmla="*/ 16 h 25"/>
                <a:gd name="T40" fmla="*/ 23 w 26"/>
                <a:gd name="T41" fmla="*/ 16 h 25"/>
                <a:gd name="T42" fmla="*/ 22 w 26"/>
                <a:gd name="T43" fmla="*/ 15 h 25"/>
                <a:gd name="T44" fmla="*/ 13 w 26"/>
                <a:gd name="T45" fmla="*/ 11 h 25"/>
                <a:gd name="T46" fmla="*/ 4 w 26"/>
                <a:gd name="T47" fmla="*/ 13 h 25"/>
                <a:gd name="T48" fmla="*/ 2 w 26"/>
                <a:gd name="T49" fmla="*/ 8 h 25"/>
                <a:gd name="T50" fmla="*/ 2 w 26"/>
                <a:gd name="T51" fmla="*/ 8 h 25"/>
                <a:gd name="T52" fmla="*/ 3 w 26"/>
                <a:gd name="T53" fmla="*/ 8 h 25"/>
                <a:gd name="T54" fmla="*/ 5 w 26"/>
                <a:gd name="T55" fmla="*/ 10 h 25"/>
                <a:gd name="T56" fmla="*/ 11 w 26"/>
                <a:gd name="T57" fmla="*/ 10 h 25"/>
                <a:gd name="T58" fmla="*/ 11 w 26"/>
                <a:gd name="T59" fmla="*/ 9 h 25"/>
                <a:gd name="T60" fmla="*/ 8 w 26"/>
                <a:gd name="T61" fmla="*/ 3 h 25"/>
                <a:gd name="T62" fmla="*/ 9 w 26"/>
                <a:gd name="T63" fmla="*/ 2 h 25"/>
                <a:gd name="T64" fmla="*/ 10 w 26"/>
                <a:gd name="T65" fmla="*/ 2 h 25"/>
                <a:gd name="T66" fmla="*/ 11 w 26"/>
                <a:gd name="T67" fmla="*/ 5 h 25"/>
                <a:gd name="T68" fmla="*/ 12 w 26"/>
                <a:gd name="T69" fmla="*/ 6 h 25"/>
                <a:gd name="T70" fmla="*/ 15 w 26"/>
                <a:gd name="T71" fmla="*/ 8 h 25"/>
                <a:gd name="T72" fmla="*/ 22 w 26"/>
                <a:gd name="T73" fmla="*/ 2 h 25"/>
                <a:gd name="T74" fmla="*/ 24 w 26"/>
                <a:gd name="T75" fmla="*/ 0 h 25"/>
                <a:gd name="T76" fmla="*/ 25 w 26"/>
                <a:gd name="T7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 h="25">
                  <a:moveTo>
                    <a:pt x="13" y="16"/>
                  </a:moveTo>
                  <a:cubicBezTo>
                    <a:pt x="14" y="18"/>
                    <a:pt x="13" y="24"/>
                    <a:pt x="11" y="25"/>
                  </a:cubicBezTo>
                  <a:cubicBezTo>
                    <a:pt x="10" y="25"/>
                    <a:pt x="7" y="25"/>
                    <a:pt x="7" y="24"/>
                  </a:cubicBezTo>
                  <a:cubicBezTo>
                    <a:pt x="7" y="22"/>
                    <a:pt x="8" y="21"/>
                    <a:pt x="9" y="19"/>
                  </a:cubicBezTo>
                  <a:cubicBezTo>
                    <a:pt x="10" y="18"/>
                    <a:pt x="9" y="16"/>
                    <a:pt x="10" y="14"/>
                  </a:cubicBezTo>
                  <a:cubicBezTo>
                    <a:pt x="10" y="14"/>
                    <a:pt x="10" y="14"/>
                    <a:pt x="10" y="14"/>
                  </a:cubicBezTo>
                  <a:cubicBezTo>
                    <a:pt x="11" y="15"/>
                    <a:pt x="12" y="15"/>
                    <a:pt x="13" y="16"/>
                  </a:cubicBezTo>
                  <a:close/>
                  <a:moveTo>
                    <a:pt x="25" y="0"/>
                  </a:moveTo>
                  <a:cubicBezTo>
                    <a:pt x="25" y="0"/>
                    <a:pt x="26" y="1"/>
                    <a:pt x="26" y="2"/>
                  </a:cubicBezTo>
                  <a:cubicBezTo>
                    <a:pt x="26" y="3"/>
                    <a:pt x="23" y="6"/>
                    <a:pt x="21" y="7"/>
                  </a:cubicBezTo>
                  <a:cubicBezTo>
                    <a:pt x="20" y="8"/>
                    <a:pt x="19" y="8"/>
                    <a:pt x="18" y="9"/>
                  </a:cubicBezTo>
                  <a:cubicBezTo>
                    <a:pt x="19" y="10"/>
                    <a:pt x="20" y="11"/>
                    <a:pt x="22" y="11"/>
                  </a:cubicBezTo>
                  <a:cubicBezTo>
                    <a:pt x="22" y="11"/>
                    <a:pt x="22" y="11"/>
                    <a:pt x="22" y="11"/>
                  </a:cubicBezTo>
                  <a:cubicBezTo>
                    <a:pt x="23" y="10"/>
                    <a:pt x="23" y="10"/>
                    <a:pt x="23" y="9"/>
                  </a:cubicBezTo>
                  <a:cubicBezTo>
                    <a:pt x="23" y="9"/>
                    <a:pt x="23" y="9"/>
                    <a:pt x="23" y="9"/>
                  </a:cubicBezTo>
                  <a:cubicBezTo>
                    <a:pt x="23" y="9"/>
                    <a:pt x="23" y="9"/>
                    <a:pt x="24" y="9"/>
                  </a:cubicBezTo>
                  <a:cubicBezTo>
                    <a:pt x="23" y="11"/>
                    <a:pt x="24" y="12"/>
                    <a:pt x="25" y="14"/>
                  </a:cubicBezTo>
                  <a:cubicBezTo>
                    <a:pt x="26" y="14"/>
                    <a:pt x="25" y="15"/>
                    <a:pt x="26" y="15"/>
                  </a:cubicBezTo>
                  <a:cubicBezTo>
                    <a:pt x="26" y="16"/>
                    <a:pt x="26" y="15"/>
                    <a:pt x="26" y="16"/>
                  </a:cubicBezTo>
                  <a:cubicBezTo>
                    <a:pt x="25" y="16"/>
                    <a:pt x="25" y="16"/>
                    <a:pt x="25" y="16"/>
                  </a:cubicBezTo>
                  <a:cubicBezTo>
                    <a:pt x="24" y="16"/>
                    <a:pt x="24" y="16"/>
                    <a:pt x="23" y="16"/>
                  </a:cubicBezTo>
                  <a:cubicBezTo>
                    <a:pt x="23" y="16"/>
                    <a:pt x="22" y="15"/>
                    <a:pt x="22" y="15"/>
                  </a:cubicBezTo>
                  <a:cubicBezTo>
                    <a:pt x="19" y="13"/>
                    <a:pt x="16" y="11"/>
                    <a:pt x="13" y="11"/>
                  </a:cubicBezTo>
                  <a:cubicBezTo>
                    <a:pt x="11" y="12"/>
                    <a:pt x="6" y="14"/>
                    <a:pt x="4" y="13"/>
                  </a:cubicBezTo>
                  <a:cubicBezTo>
                    <a:pt x="2" y="13"/>
                    <a:pt x="0" y="9"/>
                    <a:pt x="2" y="8"/>
                  </a:cubicBezTo>
                  <a:cubicBezTo>
                    <a:pt x="2" y="8"/>
                    <a:pt x="2" y="8"/>
                    <a:pt x="2" y="8"/>
                  </a:cubicBezTo>
                  <a:cubicBezTo>
                    <a:pt x="2" y="8"/>
                    <a:pt x="3" y="8"/>
                    <a:pt x="3" y="8"/>
                  </a:cubicBezTo>
                  <a:cubicBezTo>
                    <a:pt x="4" y="9"/>
                    <a:pt x="5" y="10"/>
                    <a:pt x="5" y="10"/>
                  </a:cubicBezTo>
                  <a:cubicBezTo>
                    <a:pt x="7" y="10"/>
                    <a:pt x="10" y="10"/>
                    <a:pt x="11" y="10"/>
                  </a:cubicBezTo>
                  <a:cubicBezTo>
                    <a:pt x="11" y="9"/>
                    <a:pt x="11" y="9"/>
                    <a:pt x="11" y="9"/>
                  </a:cubicBezTo>
                  <a:cubicBezTo>
                    <a:pt x="9" y="6"/>
                    <a:pt x="7" y="6"/>
                    <a:pt x="8" y="3"/>
                  </a:cubicBezTo>
                  <a:cubicBezTo>
                    <a:pt x="8" y="2"/>
                    <a:pt x="9" y="2"/>
                    <a:pt x="9" y="2"/>
                  </a:cubicBezTo>
                  <a:cubicBezTo>
                    <a:pt x="9" y="2"/>
                    <a:pt x="10" y="2"/>
                    <a:pt x="10" y="2"/>
                  </a:cubicBezTo>
                  <a:cubicBezTo>
                    <a:pt x="10" y="3"/>
                    <a:pt x="11" y="4"/>
                    <a:pt x="11" y="5"/>
                  </a:cubicBezTo>
                  <a:cubicBezTo>
                    <a:pt x="12" y="5"/>
                    <a:pt x="12" y="6"/>
                    <a:pt x="12" y="6"/>
                  </a:cubicBezTo>
                  <a:cubicBezTo>
                    <a:pt x="13" y="6"/>
                    <a:pt x="14" y="8"/>
                    <a:pt x="15" y="8"/>
                  </a:cubicBezTo>
                  <a:cubicBezTo>
                    <a:pt x="16" y="8"/>
                    <a:pt x="21" y="4"/>
                    <a:pt x="22" y="2"/>
                  </a:cubicBezTo>
                  <a:cubicBezTo>
                    <a:pt x="23" y="2"/>
                    <a:pt x="23" y="0"/>
                    <a:pt x="24" y="0"/>
                  </a:cubicBezTo>
                  <a:cubicBezTo>
                    <a:pt x="25" y="0"/>
                    <a:pt x="25"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46"/>
            <p:cNvSpPr>
              <a:spLocks noEditPoints="1"/>
            </p:cNvSpPr>
            <p:nvPr userDrawn="1"/>
          </p:nvSpPr>
          <p:spPr bwMode="auto">
            <a:xfrm>
              <a:off x="9120267" y="4715161"/>
              <a:ext cx="53975" cy="44450"/>
            </a:xfrm>
            <a:custGeom>
              <a:avLst/>
              <a:gdLst>
                <a:gd name="T0" fmla="*/ 32 w 36"/>
                <a:gd name="T1" fmla="*/ 11 h 30"/>
                <a:gd name="T2" fmla="*/ 36 w 36"/>
                <a:gd name="T3" fmla="*/ 16 h 30"/>
                <a:gd name="T4" fmla="*/ 30 w 36"/>
                <a:gd name="T5" fmla="*/ 16 h 30"/>
                <a:gd name="T6" fmla="*/ 26 w 36"/>
                <a:gd name="T7" fmla="*/ 13 h 30"/>
                <a:gd name="T8" fmla="*/ 27 w 36"/>
                <a:gd name="T9" fmla="*/ 16 h 30"/>
                <a:gd name="T10" fmla="*/ 23 w 36"/>
                <a:gd name="T11" fmla="*/ 22 h 30"/>
                <a:gd name="T12" fmla="*/ 14 w 36"/>
                <a:gd name="T13" fmla="*/ 21 h 30"/>
                <a:gd name="T14" fmla="*/ 14 w 36"/>
                <a:gd name="T15" fmla="*/ 24 h 30"/>
                <a:gd name="T16" fmla="*/ 14 w 36"/>
                <a:gd name="T17" fmla="*/ 30 h 30"/>
                <a:gd name="T18" fmla="*/ 10 w 36"/>
                <a:gd name="T19" fmla="*/ 24 h 30"/>
                <a:gd name="T20" fmla="*/ 1 w 36"/>
                <a:gd name="T21" fmla="*/ 18 h 30"/>
                <a:gd name="T22" fmla="*/ 3 w 36"/>
                <a:gd name="T23" fmla="*/ 19 h 30"/>
                <a:gd name="T24" fmla="*/ 9 w 36"/>
                <a:gd name="T25" fmla="*/ 24 h 30"/>
                <a:gd name="T26" fmla="*/ 9 w 36"/>
                <a:gd name="T27" fmla="*/ 23 h 30"/>
                <a:gd name="T28" fmla="*/ 6 w 36"/>
                <a:gd name="T29" fmla="*/ 20 h 30"/>
                <a:gd name="T30" fmla="*/ 4 w 36"/>
                <a:gd name="T31" fmla="*/ 12 h 30"/>
                <a:gd name="T32" fmla="*/ 8 w 36"/>
                <a:gd name="T33" fmla="*/ 18 h 30"/>
                <a:gd name="T34" fmla="*/ 12 w 36"/>
                <a:gd name="T35" fmla="*/ 20 h 30"/>
                <a:gd name="T36" fmla="*/ 17 w 36"/>
                <a:gd name="T37" fmla="*/ 19 h 30"/>
                <a:gd name="T38" fmla="*/ 14 w 36"/>
                <a:gd name="T39" fmla="*/ 16 h 30"/>
                <a:gd name="T40" fmla="*/ 21 w 36"/>
                <a:gd name="T41" fmla="*/ 20 h 30"/>
                <a:gd name="T42" fmla="*/ 24 w 36"/>
                <a:gd name="T43" fmla="*/ 18 h 30"/>
                <a:gd name="T44" fmla="*/ 14 w 36"/>
                <a:gd name="T45" fmla="*/ 12 h 30"/>
                <a:gd name="T46" fmla="*/ 10 w 36"/>
                <a:gd name="T47" fmla="*/ 14 h 30"/>
                <a:gd name="T48" fmla="*/ 10 w 36"/>
                <a:gd name="T49" fmla="*/ 12 h 30"/>
                <a:gd name="T50" fmla="*/ 14 w 36"/>
                <a:gd name="T51" fmla="*/ 6 h 30"/>
                <a:gd name="T52" fmla="*/ 21 w 36"/>
                <a:gd name="T53" fmla="*/ 10 h 30"/>
                <a:gd name="T54" fmla="*/ 32 w 36"/>
                <a:gd name="T55" fmla="*/ 14 h 30"/>
                <a:gd name="T56" fmla="*/ 32 w 36"/>
                <a:gd name="T57" fmla="*/ 14 h 30"/>
                <a:gd name="T58" fmla="*/ 29 w 36"/>
                <a:gd name="T59" fmla="*/ 6 h 30"/>
                <a:gd name="T60" fmla="*/ 32 w 36"/>
                <a:gd name="T61" fmla="*/ 6 h 30"/>
                <a:gd name="T62" fmla="*/ 34 w 36"/>
                <a:gd name="T63" fmla="*/ 0 h 30"/>
                <a:gd name="T64" fmla="*/ 29 w 36"/>
                <a:gd name="T6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30">
                  <a:moveTo>
                    <a:pt x="32" y="6"/>
                  </a:moveTo>
                  <a:cubicBezTo>
                    <a:pt x="33" y="8"/>
                    <a:pt x="31" y="10"/>
                    <a:pt x="32" y="11"/>
                  </a:cubicBezTo>
                  <a:cubicBezTo>
                    <a:pt x="32" y="11"/>
                    <a:pt x="32" y="12"/>
                    <a:pt x="32" y="12"/>
                  </a:cubicBezTo>
                  <a:cubicBezTo>
                    <a:pt x="34" y="12"/>
                    <a:pt x="36" y="14"/>
                    <a:pt x="36" y="16"/>
                  </a:cubicBezTo>
                  <a:cubicBezTo>
                    <a:pt x="36" y="17"/>
                    <a:pt x="34" y="19"/>
                    <a:pt x="33" y="19"/>
                  </a:cubicBezTo>
                  <a:cubicBezTo>
                    <a:pt x="32" y="18"/>
                    <a:pt x="30" y="16"/>
                    <a:pt x="30" y="16"/>
                  </a:cubicBezTo>
                  <a:cubicBezTo>
                    <a:pt x="29" y="14"/>
                    <a:pt x="27" y="14"/>
                    <a:pt x="26" y="13"/>
                  </a:cubicBezTo>
                  <a:cubicBezTo>
                    <a:pt x="26" y="13"/>
                    <a:pt x="26" y="13"/>
                    <a:pt x="26" y="13"/>
                  </a:cubicBezTo>
                  <a:cubicBezTo>
                    <a:pt x="26" y="13"/>
                    <a:pt x="26" y="13"/>
                    <a:pt x="26" y="13"/>
                  </a:cubicBezTo>
                  <a:cubicBezTo>
                    <a:pt x="26" y="14"/>
                    <a:pt x="27" y="14"/>
                    <a:pt x="27" y="16"/>
                  </a:cubicBezTo>
                  <a:cubicBezTo>
                    <a:pt x="27" y="18"/>
                    <a:pt x="28" y="21"/>
                    <a:pt x="24" y="23"/>
                  </a:cubicBezTo>
                  <a:cubicBezTo>
                    <a:pt x="24" y="22"/>
                    <a:pt x="24" y="22"/>
                    <a:pt x="23" y="22"/>
                  </a:cubicBezTo>
                  <a:cubicBezTo>
                    <a:pt x="22" y="22"/>
                    <a:pt x="21" y="20"/>
                    <a:pt x="20" y="20"/>
                  </a:cubicBezTo>
                  <a:cubicBezTo>
                    <a:pt x="19" y="22"/>
                    <a:pt x="16" y="21"/>
                    <a:pt x="14" y="21"/>
                  </a:cubicBezTo>
                  <a:cubicBezTo>
                    <a:pt x="13" y="21"/>
                    <a:pt x="13" y="22"/>
                    <a:pt x="13" y="22"/>
                  </a:cubicBezTo>
                  <a:cubicBezTo>
                    <a:pt x="14" y="22"/>
                    <a:pt x="14" y="23"/>
                    <a:pt x="14" y="24"/>
                  </a:cubicBezTo>
                  <a:cubicBezTo>
                    <a:pt x="15" y="24"/>
                    <a:pt x="18" y="26"/>
                    <a:pt x="18" y="28"/>
                  </a:cubicBezTo>
                  <a:cubicBezTo>
                    <a:pt x="18" y="29"/>
                    <a:pt x="16" y="30"/>
                    <a:pt x="14" y="30"/>
                  </a:cubicBezTo>
                  <a:cubicBezTo>
                    <a:pt x="14" y="28"/>
                    <a:pt x="13" y="26"/>
                    <a:pt x="11" y="25"/>
                  </a:cubicBezTo>
                  <a:cubicBezTo>
                    <a:pt x="10" y="25"/>
                    <a:pt x="11" y="24"/>
                    <a:pt x="10" y="24"/>
                  </a:cubicBezTo>
                  <a:cubicBezTo>
                    <a:pt x="9" y="25"/>
                    <a:pt x="8" y="26"/>
                    <a:pt x="7" y="26"/>
                  </a:cubicBezTo>
                  <a:cubicBezTo>
                    <a:pt x="3" y="25"/>
                    <a:pt x="0" y="22"/>
                    <a:pt x="1" y="18"/>
                  </a:cubicBezTo>
                  <a:cubicBezTo>
                    <a:pt x="2" y="17"/>
                    <a:pt x="2" y="16"/>
                    <a:pt x="2" y="15"/>
                  </a:cubicBezTo>
                  <a:cubicBezTo>
                    <a:pt x="3" y="16"/>
                    <a:pt x="3" y="18"/>
                    <a:pt x="3" y="19"/>
                  </a:cubicBezTo>
                  <a:cubicBezTo>
                    <a:pt x="3" y="19"/>
                    <a:pt x="3" y="20"/>
                    <a:pt x="4" y="20"/>
                  </a:cubicBezTo>
                  <a:cubicBezTo>
                    <a:pt x="5" y="22"/>
                    <a:pt x="7" y="23"/>
                    <a:pt x="9" y="24"/>
                  </a:cubicBezTo>
                  <a:cubicBezTo>
                    <a:pt x="9" y="24"/>
                    <a:pt x="9" y="24"/>
                    <a:pt x="9" y="23"/>
                  </a:cubicBezTo>
                  <a:cubicBezTo>
                    <a:pt x="9" y="23"/>
                    <a:pt x="9" y="23"/>
                    <a:pt x="9" y="23"/>
                  </a:cubicBezTo>
                  <a:cubicBezTo>
                    <a:pt x="9" y="22"/>
                    <a:pt x="8" y="22"/>
                    <a:pt x="8" y="21"/>
                  </a:cubicBezTo>
                  <a:cubicBezTo>
                    <a:pt x="8" y="21"/>
                    <a:pt x="7" y="20"/>
                    <a:pt x="6" y="20"/>
                  </a:cubicBezTo>
                  <a:cubicBezTo>
                    <a:pt x="5" y="19"/>
                    <a:pt x="3" y="14"/>
                    <a:pt x="4" y="13"/>
                  </a:cubicBezTo>
                  <a:cubicBezTo>
                    <a:pt x="4" y="13"/>
                    <a:pt x="4" y="12"/>
                    <a:pt x="4" y="12"/>
                  </a:cubicBezTo>
                  <a:cubicBezTo>
                    <a:pt x="5" y="12"/>
                    <a:pt x="5" y="12"/>
                    <a:pt x="5" y="13"/>
                  </a:cubicBezTo>
                  <a:cubicBezTo>
                    <a:pt x="6" y="14"/>
                    <a:pt x="7" y="16"/>
                    <a:pt x="8" y="18"/>
                  </a:cubicBezTo>
                  <a:cubicBezTo>
                    <a:pt x="9" y="18"/>
                    <a:pt x="10" y="19"/>
                    <a:pt x="11" y="20"/>
                  </a:cubicBezTo>
                  <a:cubicBezTo>
                    <a:pt x="11" y="20"/>
                    <a:pt x="11" y="20"/>
                    <a:pt x="12" y="20"/>
                  </a:cubicBezTo>
                  <a:cubicBezTo>
                    <a:pt x="13" y="19"/>
                    <a:pt x="14" y="19"/>
                    <a:pt x="16" y="19"/>
                  </a:cubicBezTo>
                  <a:cubicBezTo>
                    <a:pt x="16" y="19"/>
                    <a:pt x="17" y="19"/>
                    <a:pt x="17" y="19"/>
                  </a:cubicBezTo>
                  <a:cubicBezTo>
                    <a:pt x="17" y="18"/>
                    <a:pt x="15" y="17"/>
                    <a:pt x="15" y="17"/>
                  </a:cubicBezTo>
                  <a:cubicBezTo>
                    <a:pt x="14" y="16"/>
                    <a:pt x="14" y="16"/>
                    <a:pt x="14" y="16"/>
                  </a:cubicBezTo>
                  <a:cubicBezTo>
                    <a:pt x="16" y="14"/>
                    <a:pt x="17" y="16"/>
                    <a:pt x="19" y="18"/>
                  </a:cubicBezTo>
                  <a:cubicBezTo>
                    <a:pt x="20" y="19"/>
                    <a:pt x="20" y="19"/>
                    <a:pt x="21" y="20"/>
                  </a:cubicBezTo>
                  <a:cubicBezTo>
                    <a:pt x="22" y="20"/>
                    <a:pt x="23" y="21"/>
                    <a:pt x="24" y="20"/>
                  </a:cubicBezTo>
                  <a:cubicBezTo>
                    <a:pt x="24" y="19"/>
                    <a:pt x="24" y="19"/>
                    <a:pt x="24" y="18"/>
                  </a:cubicBezTo>
                  <a:cubicBezTo>
                    <a:pt x="24" y="15"/>
                    <a:pt x="20" y="12"/>
                    <a:pt x="17" y="12"/>
                  </a:cubicBezTo>
                  <a:cubicBezTo>
                    <a:pt x="16" y="11"/>
                    <a:pt x="14" y="10"/>
                    <a:pt x="14" y="12"/>
                  </a:cubicBezTo>
                  <a:cubicBezTo>
                    <a:pt x="14" y="12"/>
                    <a:pt x="13" y="14"/>
                    <a:pt x="13" y="14"/>
                  </a:cubicBezTo>
                  <a:cubicBezTo>
                    <a:pt x="12" y="14"/>
                    <a:pt x="11" y="14"/>
                    <a:pt x="10" y="14"/>
                  </a:cubicBezTo>
                  <a:cubicBezTo>
                    <a:pt x="10" y="14"/>
                    <a:pt x="10" y="14"/>
                    <a:pt x="10" y="14"/>
                  </a:cubicBezTo>
                  <a:cubicBezTo>
                    <a:pt x="10" y="13"/>
                    <a:pt x="10" y="13"/>
                    <a:pt x="10" y="12"/>
                  </a:cubicBezTo>
                  <a:cubicBezTo>
                    <a:pt x="10" y="12"/>
                    <a:pt x="9" y="12"/>
                    <a:pt x="9" y="11"/>
                  </a:cubicBezTo>
                  <a:cubicBezTo>
                    <a:pt x="9" y="10"/>
                    <a:pt x="13" y="6"/>
                    <a:pt x="14" y="6"/>
                  </a:cubicBezTo>
                  <a:cubicBezTo>
                    <a:pt x="16" y="8"/>
                    <a:pt x="17" y="8"/>
                    <a:pt x="19" y="9"/>
                  </a:cubicBezTo>
                  <a:cubicBezTo>
                    <a:pt x="20" y="9"/>
                    <a:pt x="21" y="10"/>
                    <a:pt x="21" y="10"/>
                  </a:cubicBezTo>
                  <a:cubicBezTo>
                    <a:pt x="23" y="11"/>
                    <a:pt x="24" y="11"/>
                    <a:pt x="26" y="12"/>
                  </a:cubicBezTo>
                  <a:cubicBezTo>
                    <a:pt x="28" y="12"/>
                    <a:pt x="30" y="14"/>
                    <a:pt x="32" y="14"/>
                  </a:cubicBezTo>
                  <a:cubicBezTo>
                    <a:pt x="32" y="14"/>
                    <a:pt x="32" y="14"/>
                    <a:pt x="32" y="14"/>
                  </a:cubicBezTo>
                  <a:cubicBezTo>
                    <a:pt x="32" y="14"/>
                    <a:pt x="32" y="14"/>
                    <a:pt x="32" y="14"/>
                  </a:cubicBezTo>
                  <a:cubicBezTo>
                    <a:pt x="30" y="13"/>
                    <a:pt x="27" y="12"/>
                    <a:pt x="28" y="10"/>
                  </a:cubicBezTo>
                  <a:cubicBezTo>
                    <a:pt x="28" y="8"/>
                    <a:pt x="30" y="8"/>
                    <a:pt x="29" y="6"/>
                  </a:cubicBezTo>
                  <a:cubicBezTo>
                    <a:pt x="30" y="6"/>
                    <a:pt x="30" y="6"/>
                    <a:pt x="30" y="6"/>
                  </a:cubicBezTo>
                  <a:cubicBezTo>
                    <a:pt x="31" y="6"/>
                    <a:pt x="31" y="6"/>
                    <a:pt x="32" y="6"/>
                  </a:cubicBezTo>
                  <a:close/>
                  <a:moveTo>
                    <a:pt x="34" y="0"/>
                  </a:moveTo>
                  <a:cubicBezTo>
                    <a:pt x="34" y="0"/>
                    <a:pt x="34" y="0"/>
                    <a:pt x="34" y="0"/>
                  </a:cubicBezTo>
                  <a:cubicBezTo>
                    <a:pt x="33" y="2"/>
                    <a:pt x="29" y="6"/>
                    <a:pt x="26" y="6"/>
                  </a:cubicBezTo>
                  <a:cubicBezTo>
                    <a:pt x="25" y="4"/>
                    <a:pt x="27" y="2"/>
                    <a:pt x="29" y="0"/>
                  </a:cubicBezTo>
                  <a:cubicBezTo>
                    <a:pt x="30" y="1"/>
                    <a:pt x="32"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Freeform 47"/>
            <p:cNvSpPr>
              <a:spLocks noEditPoints="1"/>
            </p:cNvSpPr>
            <p:nvPr userDrawn="1"/>
          </p:nvSpPr>
          <p:spPr bwMode="auto">
            <a:xfrm>
              <a:off x="9037717" y="4621498"/>
              <a:ext cx="53975" cy="46038"/>
            </a:xfrm>
            <a:custGeom>
              <a:avLst/>
              <a:gdLst>
                <a:gd name="T0" fmla="*/ 13 w 36"/>
                <a:gd name="T1" fmla="*/ 14 h 30"/>
                <a:gd name="T2" fmla="*/ 10 w 36"/>
                <a:gd name="T3" fmla="*/ 17 h 30"/>
                <a:gd name="T4" fmla="*/ 10 w 36"/>
                <a:gd name="T5" fmla="*/ 17 h 30"/>
                <a:gd name="T6" fmla="*/ 13 w 36"/>
                <a:gd name="T7" fmla="*/ 14 h 30"/>
                <a:gd name="T8" fmla="*/ 13 w 36"/>
                <a:gd name="T9" fmla="*/ 14 h 30"/>
                <a:gd name="T10" fmla="*/ 26 w 36"/>
                <a:gd name="T11" fmla="*/ 1 h 30"/>
                <a:gd name="T12" fmla="*/ 27 w 36"/>
                <a:gd name="T13" fmla="*/ 1 h 30"/>
                <a:gd name="T14" fmla="*/ 25 w 36"/>
                <a:gd name="T15" fmla="*/ 7 h 30"/>
                <a:gd name="T16" fmla="*/ 22 w 36"/>
                <a:gd name="T17" fmla="*/ 10 h 30"/>
                <a:gd name="T18" fmla="*/ 22 w 36"/>
                <a:gd name="T19" fmla="*/ 11 h 30"/>
                <a:gd name="T20" fmla="*/ 25 w 36"/>
                <a:gd name="T21" fmla="*/ 11 h 30"/>
                <a:gd name="T22" fmla="*/ 26 w 36"/>
                <a:gd name="T23" fmla="*/ 10 h 30"/>
                <a:gd name="T24" fmla="*/ 29 w 36"/>
                <a:gd name="T25" fmla="*/ 13 h 30"/>
                <a:gd name="T26" fmla="*/ 28 w 36"/>
                <a:gd name="T27" fmla="*/ 14 h 30"/>
                <a:gd name="T28" fmla="*/ 21 w 36"/>
                <a:gd name="T29" fmla="*/ 14 h 30"/>
                <a:gd name="T30" fmla="*/ 19 w 36"/>
                <a:gd name="T31" fmla="*/ 13 h 30"/>
                <a:gd name="T32" fmla="*/ 16 w 36"/>
                <a:gd name="T33" fmla="*/ 18 h 30"/>
                <a:gd name="T34" fmla="*/ 16 w 36"/>
                <a:gd name="T35" fmla="*/ 18 h 30"/>
                <a:gd name="T36" fmla="*/ 21 w 36"/>
                <a:gd name="T37" fmla="*/ 20 h 30"/>
                <a:gd name="T38" fmla="*/ 20 w 36"/>
                <a:gd name="T39" fmla="*/ 24 h 30"/>
                <a:gd name="T40" fmla="*/ 20 w 36"/>
                <a:gd name="T41" fmla="*/ 27 h 30"/>
                <a:gd name="T42" fmla="*/ 14 w 36"/>
                <a:gd name="T43" fmla="*/ 27 h 30"/>
                <a:gd name="T44" fmla="*/ 15 w 36"/>
                <a:gd name="T45" fmla="*/ 21 h 30"/>
                <a:gd name="T46" fmla="*/ 14 w 36"/>
                <a:gd name="T47" fmla="*/ 21 h 30"/>
                <a:gd name="T48" fmla="*/ 9 w 36"/>
                <a:gd name="T49" fmla="*/ 28 h 30"/>
                <a:gd name="T50" fmla="*/ 9 w 36"/>
                <a:gd name="T51" fmla="*/ 28 h 30"/>
                <a:gd name="T52" fmla="*/ 9 w 36"/>
                <a:gd name="T53" fmla="*/ 22 h 30"/>
                <a:gd name="T54" fmla="*/ 11 w 36"/>
                <a:gd name="T55" fmla="*/ 20 h 30"/>
                <a:gd name="T56" fmla="*/ 8 w 36"/>
                <a:gd name="T57" fmla="*/ 20 h 30"/>
                <a:gd name="T58" fmla="*/ 6 w 36"/>
                <a:gd name="T59" fmla="*/ 21 h 30"/>
                <a:gd name="T60" fmla="*/ 1 w 36"/>
                <a:gd name="T61" fmla="*/ 23 h 30"/>
                <a:gd name="T62" fmla="*/ 0 w 36"/>
                <a:gd name="T63" fmla="*/ 22 h 30"/>
                <a:gd name="T64" fmla="*/ 1 w 36"/>
                <a:gd name="T65" fmla="*/ 19 h 30"/>
                <a:gd name="T66" fmla="*/ 3 w 36"/>
                <a:gd name="T67" fmla="*/ 15 h 30"/>
                <a:gd name="T68" fmla="*/ 13 w 36"/>
                <a:gd name="T69" fmla="*/ 13 h 30"/>
                <a:gd name="T70" fmla="*/ 16 w 36"/>
                <a:gd name="T71" fmla="*/ 14 h 30"/>
                <a:gd name="T72" fmla="*/ 16 w 36"/>
                <a:gd name="T73" fmla="*/ 14 h 30"/>
                <a:gd name="T74" fmla="*/ 16 w 36"/>
                <a:gd name="T75" fmla="*/ 13 h 30"/>
                <a:gd name="T76" fmla="*/ 15 w 36"/>
                <a:gd name="T77" fmla="*/ 13 h 30"/>
                <a:gd name="T78" fmla="*/ 13 w 36"/>
                <a:gd name="T79" fmla="*/ 8 h 30"/>
                <a:gd name="T80" fmla="*/ 13 w 36"/>
                <a:gd name="T81" fmla="*/ 8 h 30"/>
                <a:gd name="T82" fmla="*/ 18 w 36"/>
                <a:gd name="T83" fmla="*/ 11 h 30"/>
                <a:gd name="T84" fmla="*/ 20 w 36"/>
                <a:gd name="T85" fmla="*/ 9 h 30"/>
                <a:gd name="T86" fmla="*/ 21 w 36"/>
                <a:gd name="T87" fmla="*/ 7 h 30"/>
                <a:gd name="T88" fmla="*/ 24 w 36"/>
                <a:gd name="T89" fmla="*/ 4 h 30"/>
                <a:gd name="T90" fmla="*/ 26 w 36"/>
                <a:gd name="T91" fmla="*/ 1 h 30"/>
                <a:gd name="T92" fmla="*/ 26 w 36"/>
                <a:gd name="T93" fmla="*/ 1 h 30"/>
                <a:gd name="T94" fmla="*/ 31 w 36"/>
                <a:gd name="T95" fmla="*/ 3 h 30"/>
                <a:gd name="T96" fmla="*/ 35 w 36"/>
                <a:gd name="T97" fmla="*/ 7 h 30"/>
                <a:gd name="T98" fmla="*/ 36 w 36"/>
                <a:gd name="T99" fmla="*/ 9 h 30"/>
                <a:gd name="T100" fmla="*/ 31 w 36"/>
                <a:gd name="T101" fmla="*/ 10 h 30"/>
                <a:gd name="T102" fmla="*/ 31 w 36"/>
                <a:gd name="T103" fmla="*/ 8 h 30"/>
                <a:gd name="T104" fmla="*/ 30 w 36"/>
                <a:gd name="T105" fmla="*/ 8 h 30"/>
                <a:gd name="T106" fmla="*/ 31 w 36"/>
                <a:gd name="T107"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6" h="30">
                  <a:moveTo>
                    <a:pt x="13" y="14"/>
                  </a:moveTo>
                  <a:cubicBezTo>
                    <a:pt x="13" y="14"/>
                    <a:pt x="10" y="16"/>
                    <a:pt x="10" y="17"/>
                  </a:cubicBezTo>
                  <a:cubicBezTo>
                    <a:pt x="10" y="17"/>
                    <a:pt x="10" y="17"/>
                    <a:pt x="10" y="17"/>
                  </a:cubicBezTo>
                  <a:cubicBezTo>
                    <a:pt x="13" y="19"/>
                    <a:pt x="14" y="17"/>
                    <a:pt x="13" y="14"/>
                  </a:cubicBezTo>
                  <a:cubicBezTo>
                    <a:pt x="13" y="14"/>
                    <a:pt x="13" y="14"/>
                    <a:pt x="13" y="14"/>
                  </a:cubicBezTo>
                  <a:close/>
                  <a:moveTo>
                    <a:pt x="26" y="1"/>
                  </a:moveTo>
                  <a:cubicBezTo>
                    <a:pt x="26" y="1"/>
                    <a:pt x="26" y="1"/>
                    <a:pt x="27" y="1"/>
                  </a:cubicBezTo>
                  <a:cubicBezTo>
                    <a:pt x="27" y="2"/>
                    <a:pt x="25" y="6"/>
                    <a:pt x="25" y="7"/>
                  </a:cubicBezTo>
                  <a:cubicBezTo>
                    <a:pt x="24" y="8"/>
                    <a:pt x="22" y="10"/>
                    <a:pt x="22" y="10"/>
                  </a:cubicBezTo>
                  <a:cubicBezTo>
                    <a:pt x="22" y="10"/>
                    <a:pt x="22" y="10"/>
                    <a:pt x="22" y="11"/>
                  </a:cubicBezTo>
                  <a:cubicBezTo>
                    <a:pt x="23" y="12"/>
                    <a:pt x="25" y="12"/>
                    <a:pt x="25" y="11"/>
                  </a:cubicBezTo>
                  <a:cubicBezTo>
                    <a:pt x="26" y="10"/>
                    <a:pt x="25" y="10"/>
                    <a:pt x="26" y="10"/>
                  </a:cubicBezTo>
                  <a:cubicBezTo>
                    <a:pt x="27" y="10"/>
                    <a:pt x="29" y="12"/>
                    <a:pt x="29" y="13"/>
                  </a:cubicBezTo>
                  <a:cubicBezTo>
                    <a:pt x="29" y="13"/>
                    <a:pt x="29" y="14"/>
                    <a:pt x="28" y="14"/>
                  </a:cubicBezTo>
                  <a:cubicBezTo>
                    <a:pt x="25" y="13"/>
                    <a:pt x="23" y="14"/>
                    <a:pt x="21" y="14"/>
                  </a:cubicBezTo>
                  <a:cubicBezTo>
                    <a:pt x="20" y="14"/>
                    <a:pt x="20" y="13"/>
                    <a:pt x="19" y="13"/>
                  </a:cubicBezTo>
                  <a:cubicBezTo>
                    <a:pt x="18" y="14"/>
                    <a:pt x="16" y="17"/>
                    <a:pt x="16" y="18"/>
                  </a:cubicBezTo>
                  <a:cubicBezTo>
                    <a:pt x="16" y="18"/>
                    <a:pt x="16" y="18"/>
                    <a:pt x="16" y="18"/>
                  </a:cubicBezTo>
                  <a:cubicBezTo>
                    <a:pt x="18" y="19"/>
                    <a:pt x="19" y="17"/>
                    <a:pt x="21" y="20"/>
                  </a:cubicBezTo>
                  <a:cubicBezTo>
                    <a:pt x="21" y="22"/>
                    <a:pt x="20" y="22"/>
                    <a:pt x="20" y="24"/>
                  </a:cubicBezTo>
                  <a:cubicBezTo>
                    <a:pt x="19" y="25"/>
                    <a:pt x="20" y="26"/>
                    <a:pt x="20" y="27"/>
                  </a:cubicBezTo>
                  <a:cubicBezTo>
                    <a:pt x="19" y="30"/>
                    <a:pt x="15" y="29"/>
                    <a:pt x="14" y="27"/>
                  </a:cubicBezTo>
                  <a:cubicBezTo>
                    <a:pt x="13" y="26"/>
                    <a:pt x="15" y="22"/>
                    <a:pt x="15" y="21"/>
                  </a:cubicBezTo>
                  <a:cubicBezTo>
                    <a:pt x="14" y="21"/>
                    <a:pt x="14" y="21"/>
                    <a:pt x="14" y="21"/>
                  </a:cubicBezTo>
                  <a:cubicBezTo>
                    <a:pt x="11" y="22"/>
                    <a:pt x="11" y="26"/>
                    <a:pt x="9" y="28"/>
                  </a:cubicBezTo>
                  <a:cubicBezTo>
                    <a:pt x="9" y="28"/>
                    <a:pt x="9" y="28"/>
                    <a:pt x="9" y="28"/>
                  </a:cubicBezTo>
                  <a:cubicBezTo>
                    <a:pt x="8" y="27"/>
                    <a:pt x="9" y="24"/>
                    <a:pt x="9" y="22"/>
                  </a:cubicBezTo>
                  <a:cubicBezTo>
                    <a:pt x="10" y="22"/>
                    <a:pt x="11" y="21"/>
                    <a:pt x="11" y="20"/>
                  </a:cubicBezTo>
                  <a:cubicBezTo>
                    <a:pt x="10" y="20"/>
                    <a:pt x="9" y="19"/>
                    <a:pt x="8" y="20"/>
                  </a:cubicBezTo>
                  <a:cubicBezTo>
                    <a:pt x="7" y="20"/>
                    <a:pt x="7" y="21"/>
                    <a:pt x="6" y="21"/>
                  </a:cubicBezTo>
                  <a:cubicBezTo>
                    <a:pt x="5" y="22"/>
                    <a:pt x="3" y="23"/>
                    <a:pt x="1" y="23"/>
                  </a:cubicBezTo>
                  <a:cubicBezTo>
                    <a:pt x="1" y="23"/>
                    <a:pt x="1" y="22"/>
                    <a:pt x="0" y="22"/>
                  </a:cubicBezTo>
                  <a:cubicBezTo>
                    <a:pt x="1" y="20"/>
                    <a:pt x="1" y="20"/>
                    <a:pt x="1" y="19"/>
                  </a:cubicBezTo>
                  <a:cubicBezTo>
                    <a:pt x="1" y="18"/>
                    <a:pt x="3" y="17"/>
                    <a:pt x="3" y="15"/>
                  </a:cubicBezTo>
                  <a:cubicBezTo>
                    <a:pt x="7" y="15"/>
                    <a:pt x="9" y="13"/>
                    <a:pt x="13" y="13"/>
                  </a:cubicBezTo>
                  <a:cubicBezTo>
                    <a:pt x="14" y="13"/>
                    <a:pt x="15" y="15"/>
                    <a:pt x="16" y="14"/>
                  </a:cubicBezTo>
                  <a:cubicBezTo>
                    <a:pt x="16" y="14"/>
                    <a:pt x="16" y="14"/>
                    <a:pt x="16" y="14"/>
                  </a:cubicBezTo>
                  <a:cubicBezTo>
                    <a:pt x="16" y="14"/>
                    <a:pt x="16" y="14"/>
                    <a:pt x="16" y="13"/>
                  </a:cubicBezTo>
                  <a:cubicBezTo>
                    <a:pt x="15" y="13"/>
                    <a:pt x="15" y="13"/>
                    <a:pt x="15" y="13"/>
                  </a:cubicBezTo>
                  <a:cubicBezTo>
                    <a:pt x="12" y="12"/>
                    <a:pt x="12" y="10"/>
                    <a:pt x="13" y="8"/>
                  </a:cubicBezTo>
                  <a:cubicBezTo>
                    <a:pt x="13" y="8"/>
                    <a:pt x="13" y="8"/>
                    <a:pt x="13" y="8"/>
                  </a:cubicBezTo>
                  <a:cubicBezTo>
                    <a:pt x="14" y="10"/>
                    <a:pt x="17" y="11"/>
                    <a:pt x="18" y="11"/>
                  </a:cubicBezTo>
                  <a:cubicBezTo>
                    <a:pt x="19" y="10"/>
                    <a:pt x="19" y="10"/>
                    <a:pt x="20" y="9"/>
                  </a:cubicBezTo>
                  <a:cubicBezTo>
                    <a:pt x="20" y="8"/>
                    <a:pt x="21" y="8"/>
                    <a:pt x="21" y="7"/>
                  </a:cubicBezTo>
                  <a:cubicBezTo>
                    <a:pt x="22" y="6"/>
                    <a:pt x="23" y="5"/>
                    <a:pt x="24" y="4"/>
                  </a:cubicBezTo>
                  <a:cubicBezTo>
                    <a:pt x="24" y="4"/>
                    <a:pt x="25" y="1"/>
                    <a:pt x="26" y="1"/>
                  </a:cubicBezTo>
                  <a:cubicBezTo>
                    <a:pt x="25" y="0"/>
                    <a:pt x="26" y="1"/>
                    <a:pt x="26" y="1"/>
                  </a:cubicBezTo>
                  <a:close/>
                  <a:moveTo>
                    <a:pt x="31" y="3"/>
                  </a:moveTo>
                  <a:cubicBezTo>
                    <a:pt x="32" y="4"/>
                    <a:pt x="34" y="5"/>
                    <a:pt x="35" y="7"/>
                  </a:cubicBezTo>
                  <a:cubicBezTo>
                    <a:pt x="35" y="8"/>
                    <a:pt x="36" y="9"/>
                    <a:pt x="36" y="9"/>
                  </a:cubicBezTo>
                  <a:cubicBezTo>
                    <a:pt x="35" y="12"/>
                    <a:pt x="32" y="12"/>
                    <a:pt x="31" y="10"/>
                  </a:cubicBezTo>
                  <a:cubicBezTo>
                    <a:pt x="31" y="10"/>
                    <a:pt x="31" y="9"/>
                    <a:pt x="31" y="8"/>
                  </a:cubicBezTo>
                  <a:cubicBezTo>
                    <a:pt x="30" y="8"/>
                    <a:pt x="30" y="8"/>
                    <a:pt x="30" y="8"/>
                  </a:cubicBezTo>
                  <a:cubicBezTo>
                    <a:pt x="31" y="6"/>
                    <a:pt x="29" y="4"/>
                    <a:pt x="3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Freeform 48"/>
            <p:cNvSpPr>
              <a:spLocks noEditPoints="1"/>
            </p:cNvSpPr>
            <p:nvPr userDrawn="1"/>
          </p:nvSpPr>
          <p:spPr bwMode="auto">
            <a:xfrm>
              <a:off x="8913891" y="4588168"/>
              <a:ext cx="36513" cy="52388"/>
            </a:xfrm>
            <a:custGeom>
              <a:avLst/>
              <a:gdLst>
                <a:gd name="T0" fmla="*/ 14 w 24"/>
                <a:gd name="T1" fmla="*/ 5 h 34"/>
                <a:gd name="T2" fmla="*/ 14 w 24"/>
                <a:gd name="T3" fmla="*/ 5 h 34"/>
                <a:gd name="T4" fmla="*/ 14 w 24"/>
                <a:gd name="T5" fmla="*/ 5 h 34"/>
                <a:gd name="T6" fmla="*/ 14 w 24"/>
                <a:gd name="T7" fmla="*/ 4 h 34"/>
                <a:gd name="T8" fmla="*/ 14 w 24"/>
                <a:gd name="T9" fmla="*/ 4 h 34"/>
                <a:gd name="T10" fmla="*/ 14 w 24"/>
                <a:gd name="T11" fmla="*/ 4 h 34"/>
                <a:gd name="T12" fmla="*/ 14 w 24"/>
                <a:gd name="T13" fmla="*/ 4 h 34"/>
                <a:gd name="T14" fmla="*/ 20 w 24"/>
                <a:gd name="T15" fmla="*/ 2 h 34"/>
                <a:gd name="T16" fmla="*/ 14 w 24"/>
                <a:gd name="T17" fmla="*/ 7 h 34"/>
                <a:gd name="T18" fmla="*/ 22 w 24"/>
                <a:gd name="T19" fmla="*/ 15 h 34"/>
                <a:gd name="T20" fmla="*/ 16 w 24"/>
                <a:gd name="T21" fmla="*/ 18 h 34"/>
                <a:gd name="T22" fmla="*/ 15 w 24"/>
                <a:gd name="T23" fmla="*/ 23 h 34"/>
                <a:gd name="T24" fmla="*/ 17 w 24"/>
                <a:gd name="T25" fmla="*/ 22 h 34"/>
                <a:gd name="T26" fmla="*/ 24 w 24"/>
                <a:gd name="T27" fmla="*/ 24 h 34"/>
                <a:gd name="T28" fmla="*/ 18 w 24"/>
                <a:gd name="T29" fmla="*/ 26 h 34"/>
                <a:gd name="T30" fmla="*/ 9 w 24"/>
                <a:gd name="T31" fmla="*/ 32 h 34"/>
                <a:gd name="T32" fmla="*/ 16 w 24"/>
                <a:gd name="T33" fmla="*/ 27 h 34"/>
                <a:gd name="T34" fmla="*/ 10 w 24"/>
                <a:gd name="T35" fmla="*/ 29 h 34"/>
                <a:gd name="T36" fmla="*/ 7 w 24"/>
                <a:gd name="T37" fmla="*/ 28 h 34"/>
                <a:gd name="T38" fmla="*/ 14 w 24"/>
                <a:gd name="T39" fmla="*/ 25 h 34"/>
                <a:gd name="T40" fmla="*/ 13 w 24"/>
                <a:gd name="T41" fmla="*/ 24 h 34"/>
                <a:gd name="T42" fmla="*/ 14 w 24"/>
                <a:gd name="T43" fmla="*/ 19 h 34"/>
                <a:gd name="T44" fmla="*/ 9 w 24"/>
                <a:gd name="T45" fmla="*/ 22 h 34"/>
                <a:gd name="T46" fmla="*/ 9 w 24"/>
                <a:gd name="T47" fmla="*/ 20 h 34"/>
                <a:gd name="T48" fmla="*/ 17 w 24"/>
                <a:gd name="T49" fmla="*/ 16 h 34"/>
                <a:gd name="T50" fmla="*/ 14 w 24"/>
                <a:gd name="T51" fmla="*/ 10 h 34"/>
                <a:gd name="T52" fmla="*/ 7 w 24"/>
                <a:gd name="T53" fmla="*/ 17 h 34"/>
                <a:gd name="T54" fmla="*/ 4 w 24"/>
                <a:gd name="T55" fmla="*/ 26 h 34"/>
                <a:gd name="T56" fmla="*/ 2 w 24"/>
                <a:gd name="T57" fmla="*/ 19 h 34"/>
                <a:gd name="T58" fmla="*/ 6 w 24"/>
                <a:gd name="T59" fmla="*/ 12 h 34"/>
                <a:gd name="T60" fmla="*/ 12 w 24"/>
                <a:gd name="T61" fmla="*/ 7 h 34"/>
                <a:gd name="T62" fmla="*/ 8 w 24"/>
                <a:gd name="T63" fmla="*/ 6 h 34"/>
                <a:gd name="T64" fmla="*/ 1 w 24"/>
                <a:gd name="T65" fmla="*/ 3 h 34"/>
                <a:gd name="T66" fmla="*/ 4 w 24"/>
                <a:gd name="T67" fmla="*/ 7 h 34"/>
                <a:gd name="T68" fmla="*/ 0 w 24"/>
                <a:gd name="T69" fmla="*/ 5 h 34"/>
                <a:gd name="T70" fmla="*/ 1 w 24"/>
                <a:gd name="T71"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 h="34">
                  <a:moveTo>
                    <a:pt x="14" y="5"/>
                  </a:move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lose/>
                  <a:moveTo>
                    <a:pt x="14" y="4"/>
                  </a:move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lose/>
                  <a:moveTo>
                    <a:pt x="16" y="1"/>
                  </a:moveTo>
                  <a:cubicBezTo>
                    <a:pt x="17" y="0"/>
                    <a:pt x="19" y="1"/>
                    <a:pt x="20" y="2"/>
                  </a:cubicBezTo>
                  <a:cubicBezTo>
                    <a:pt x="20" y="2"/>
                    <a:pt x="21" y="2"/>
                    <a:pt x="20" y="2"/>
                  </a:cubicBezTo>
                  <a:cubicBezTo>
                    <a:pt x="20" y="4"/>
                    <a:pt x="16" y="5"/>
                    <a:pt x="14" y="7"/>
                  </a:cubicBezTo>
                  <a:cubicBezTo>
                    <a:pt x="15" y="8"/>
                    <a:pt x="16" y="7"/>
                    <a:pt x="18" y="8"/>
                  </a:cubicBezTo>
                  <a:cubicBezTo>
                    <a:pt x="20" y="8"/>
                    <a:pt x="24" y="12"/>
                    <a:pt x="22" y="15"/>
                  </a:cubicBezTo>
                  <a:cubicBezTo>
                    <a:pt x="21" y="16"/>
                    <a:pt x="20" y="16"/>
                    <a:pt x="19" y="16"/>
                  </a:cubicBezTo>
                  <a:cubicBezTo>
                    <a:pt x="18" y="17"/>
                    <a:pt x="17" y="16"/>
                    <a:pt x="16" y="18"/>
                  </a:cubicBezTo>
                  <a:cubicBezTo>
                    <a:pt x="16" y="18"/>
                    <a:pt x="16" y="19"/>
                    <a:pt x="17" y="20"/>
                  </a:cubicBezTo>
                  <a:cubicBezTo>
                    <a:pt x="16" y="21"/>
                    <a:pt x="16" y="22"/>
                    <a:pt x="15" y="23"/>
                  </a:cubicBezTo>
                  <a:cubicBezTo>
                    <a:pt x="16" y="24"/>
                    <a:pt x="16" y="24"/>
                    <a:pt x="17" y="24"/>
                  </a:cubicBezTo>
                  <a:cubicBezTo>
                    <a:pt x="17" y="23"/>
                    <a:pt x="17" y="23"/>
                    <a:pt x="17" y="22"/>
                  </a:cubicBezTo>
                  <a:cubicBezTo>
                    <a:pt x="18" y="22"/>
                    <a:pt x="21" y="22"/>
                    <a:pt x="22" y="22"/>
                  </a:cubicBezTo>
                  <a:cubicBezTo>
                    <a:pt x="23" y="22"/>
                    <a:pt x="23" y="24"/>
                    <a:pt x="24" y="24"/>
                  </a:cubicBezTo>
                  <a:cubicBezTo>
                    <a:pt x="23" y="25"/>
                    <a:pt x="23" y="25"/>
                    <a:pt x="23" y="26"/>
                  </a:cubicBezTo>
                  <a:cubicBezTo>
                    <a:pt x="21" y="27"/>
                    <a:pt x="20" y="24"/>
                    <a:pt x="18" y="26"/>
                  </a:cubicBezTo>
                  <a:cubicBezTo>
                    <a:pt x="17" y="27"/>
                    <a:pt x="19" y="29"/>
                    <a:pt x="19" y="31"/>
                  </a:cubicBezTo>
                  <a:cubicBezTo>
                    <a:pt x="18" y="34"/>
                    <a:pt x="11" y="34"/>
                    <a:pt x="9" y="32"/>
                  </a:cubicBezTo>
                  <a:cubicBezTo>
                    <a:pt x="9" y="32"/>
                    <a:pt x="9" y="32"/>
                    <a:pt x="9" y="32"/>
                  </a:cubicBezTo>
                  <a:cubicBezTo>
                    <a:pt x="12" y="30"/>
                    <a:pt x="16" y="30"/>
                    <a:pt x="16" y="27"/>
                  </a:cubicBezTo>
                  <a:cubicBezTo>
                    <a:pt x="16" y="27"/>
                    <a:pt x="16" y="27"/>
                    <a:pt x="16" y="27"/>
                  </a:cubicBezTo>
                  <a:cubicBezTo>
                    <a:pt x="14" y="27"/>
                    <a:pt x="12" y="29"/>
                    <a:pt x="10" y="29"/>
                  </a:cubicBezTo>
                  <a:cubicBezTo>
                    <a:pt x="10" y="29"/>
                    <a:pt x="8" y="29"/>
                    <a:pt x="8" y="29"/>
                  </a:cubicBezTo>
                  <a:cubicBezTo>
                    <a:pt x="8" y="28"/>
                    <a:pt x="7" y="28"/>
                    <a:pt x="7" y="28"/>
                  </a:cubicBezTo>
                  <a:cubicBezTo>
                    <a:pt x="7" y="28"/>
                    <a:pt x="7" y="28"/>
                    <a:pt x="7" y="28"/>
                  </a:cubicBezTo>
                  <a:cubicBezTo>
                    <a:pt x="9" y="27"/>
                    <a:pt x="14" y="26"/>
                    <a:pt x="14" y="25"/>
                  </a:cubicBezTo>
                  <a:cubicBezTo>
                    <a:pt x="14" y="24"/>
                    <a:pt x="14" y="24"/>
                    <a:pt x="14" y="24"/>
                  </a:cubicBezTo>
                  <a:cubicBezTo>
                    <a:pt x="14" y="24"/>
                    <a:pt x="13" y="24"/>
                    <a:pt x="13" y="24"/>
                  </a:cubicBezTo>
                  <a:cubicBezTo>
                    <a:pt x="13" y="23"/>
                    <a:pt x="13" y="22"/>
                    <a:pt x="13" y="22"/>
                  </a:cubicBezTo>
                  <a:cubicBezTo>
                    <a:pt x="13" y="21"/>
                    <a:pt x="14" y="20"/>
                    <a:pt x="14" y="19"/>
                  </a:cubicBezTo>
                  <a:cubicBezTo>
                    <a:pt x="14" y="19"/>
                    <a:pt x="14" y="19"/>
                    <a:pt x="13" y="19"/>
                  </a:cubicBezTo>
                  <a:cubicBezTo>
                    <a:pt x="12" y="18"/>
                    <a:pt x="10" y="21"/>
                    <a:pt x="9" y="22"/>
                  </a:cubicBezTo>
                  <a:cubicBezTo>
                    <a:pt x="9" y="22"/>
                    <a:pt x="9" y="22"/>
                    <a:pt x="9" y="22"/>
                  </a:cubicBezTo>
                  <a:cubicBezTo>
                    <a:pt x="9" y="22"/>
                    <a:pt x="9" y="21"/>
                    <a:pt x="9" y="20"/>
                  </a:cubicBezTo>
                  <a:cubicBezTo>
                    <a:pt x="9" y="18"/>
                    <a:pt x="12" y="16"/>
                    <a:pt x="14" y="17"/>
                  </a:cubicBezTo>
                  <a:cubicBezTo>
                    <a:pt x="15" y="17"/>
                    <a:pt x="16" y="16"/>
                    <a:pt x="17" y="16"/>
                  </a:cubicBezTo>
                  <a:cubicBezTo>
                    <a:pt x="17" y="15"/>
                    <a:pt x="18" y="14"/>
                    <a:pt x="18" y="14"/>
                  </a:cubicBezTo>
                  <a:cubicBezTo>
                    <a:pt x="19" y="11"/>
                    <a:pt x="16" y="10"/>
                    <a:pt x="14" y="10"/>
                  </a:cubicBezTo>
                  <a:cubicBezTo>
                    <a:pt x="12" y="10"/>
                    <a:pt x="10" y="12"/>
                    <a:pt x="10" y="13"/>
                  </a:cubicBezTo>
                  <a:cubicBezTo>
                    <a:pt x="9" y="14"/>
                    <a:pt x="8" y="16"/>
                    <a:pt x="7" y="17"/>
                  </a:cubicBezTo>
                  <a:cubicBezTo>
                    <a:pt x="6" y="18"/>
                    <a:pt x="6" y="19"/>
                    <a:pt x="5" y="20"/>
                  </a:cubicBezTo>
                  <a:cubicBezTo>
                    <a:pt x="4" y="22"/>
                    <a:pt x="5" y="24"/>
                    <a:pt x="4" y="26"/>
                  </a:cubicBezTo>
                  <a:cubicBezTo>
                    <a:pt x="1" y="26"/>
                    <a:pt x="0" y="24"/>
                    <a:pt x="0" y="21"/>
                  </a:cubicBezTo>
                  <a:cubicBezTo>
                    <a:pt x="0" y="21"/>
                    <a:pt x="1" y="20"/>
                    <a:pt x="2" y="19"/>
                  </a:cubicBezTo>
                  <a:cubicBezTo>
                    <a:pt x="2" y="18"/>
                    <a:pt x="3" y="17"/>
                    <a:pt x="3" y="16"/>
                  </a:cubicBezTo>
                  <a:cubicBezTo>
                    <a:pt x="4" y="15"/>
                    <a:pt x="5" y="14"/>
                    <a:pt x="6" y="12"/>
                  </a:cubicBezTo>
                  <a:cubicBezTo>
                    <a:pt x="8" y="11"/>
                    <a:pt x="11" y="9"/>
                    <a:pt x="12" y="7"/>
                  </a:cubicBezTo>
                  <a:cubicBezTo>
                    <a:pt x="12" y="7"/>
                    <a:pt x="12" y="7"/>
                    <a:pt x="12" y="7"/>
                  </a:cubicBezTo>
                  <a:cubicBezTo>
                    <a:pt x="10" y="7"/>
                    <a:pt x="8" y="7"/>
                    <a:pt x="8" y="6"/>
                  </a:cubicBezTo>
                  <a:cubicBezTo>
                    <a:pt x="8" y="6"/>
                    <a:pt x="8" y="6"/>
                    <a:pt x="8" y="6"/>
                  </a:cubicBezTo>
                  <a:cubicBezTo>
                    <a:pt x="12" y="4"/>
                    <a:pt x="14" y="2"/>
                    <a:pt x="16" y="1"/>
                  </a:cubicBezTo>
                  <a:close/>
                  <a:moveTo>
                    <a:pt x="1" y="3"/>
                  </a:moveTo>
                  <a:cubicBezTo>
                    <a:pt x="2" y="3"/>
                    <a:pt x="2" y="3"/>
                    <a:pt x="2" y="3"/>
                  </a:cubicBezTo>
                  <a:cubicBezTo>
                    <a:pt x="2" y="4"/>
                    <a:pt x="4" y="7"/>
                    <a:pt x="4" y="7"/>
                  </a:cubicBezTo>
                  <a:cubicBezTo>
                    <a:pt x="4" y="9"/>
                    <a:pt x="5" y="9"/>
                    <a:pt x="4" y="10"/>
                  </a:cubicBezTo>
                  <a:cubicBezTo>
                    <a:pt x="1" y="10"/>
                    <a:pt x="0" y="9"/>
                    <a:pt x="0" y="5"/>
                  </a:cubicBezTo>
                  <a:cubicBezTo>
                    <a:pt x="0" y="4"/>
                    <a:pt x="0" y="4"/>
                    <a:pt x="0" y="3"/>
                  </a:cubicBezTo>
                  <a:cubicBezTo>
                    <a:pt x="0" y="3"/>
                    <a:pt x="1" y="3"/>
                    <a:pt x="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49"/>
            <p:cNvSpPr>
              <a:spLocks noEditPoints="1"/>
            </p:cNvSpPr>
            <p:nvPr userDrawn="1"/>
          </p:nvSpPr>
          <p:spPr bwMode="auto">
            <a:xfrm>
              <a:off x="8971042" y="4589759"/>
              <a:ext cx="50800" cy="52388"/>
            </a:xfrm>
            <a:custGeom>
              <a:avLst/>
              <a:gdLst>
                <a:gd name="T0" fmla="*/ 17 w 34"/>
                <a:gd name="T1" fmla="*/ 16 h 34"/>
                <a:gd name="T2" fmla="*/ 20 w 34"/>
                <a:gd name="T3" fmla="*/ 27 h 34"/>
                <a:gd name="T4" fmla="*/ 18 w 34"/>
                <a:gd name="T5" fmla="*/ 21 h 34"/>
                <a:gd name="T6" fmla="*/ 20 w 34"/>
                <a:gd name="T7" fmla="*/ 21 h 34"/>
                <a:gd name="T8" fmla="*/ 25 w 34"/>
                <a:gd name="T9" fmla="*/ 18 h 34"/>
                <a:gd name="T10" fmla="*/ 22 w 34"/>
                <a:gd name="T11" fmla="*/ 20 h 34"/>
                <a:gd name="T12" fmla="*/ 21 w 34"/>
                <a:gd name="T13" fmla="*/ 14 h 34"/>
                <a:gd name="T14" fmla="*/ 28 w 34"/>
                <a:gd name="T15" fmla="*/ 6 h 34"/>
                <a:gd name="T16" fmla="*/ 26 w 34"/>
                <a:gd name="T17" fmla="*/ 10 h 34"/>
                <a:gd name="T18" fmla="*/ 28 w 34"/>
                <a:gd name="T19" fmla="*/ 6 h 34"/>
                <a:gd name="T20" fmla="*/ 26 w 34"/>
                <a:gd name="T21" fmla="*/ 0 h 34"/>
                <a:gd name="T22" fmla="*/ 28 w 34"/>
                <a:gd name="T23" fmla="*/ 5 h 34"/>
                <a:gd name="T24" fmla="*/ 34 w 34"/>
                <a:gd name="T25" fmla="*/ 9 h 34"/>
                <a:gd name="T26" fmla="*/ 28 w 34"/>
                <a:gd name="T27" fmla="*/ 13 h 34"/>
                <a:gd name="T28" fmla="*/ 28 w 34"/>
                <a:gd name="T29" fmla="*/ 17 h 34"/>
                <a:gd name="T30" fmla="*/ 27 w 34"/>
                <a:gd name="T31" fmla="*/ 25 h 34"/>
                <a:gd name="T32" fmla="*/ 32 w 34"/>
                <a:gd name="T33" fmla="*/ 31 h 34"/>
                <a:gd name="T34" fmla="*/ 26 w 34"/>
                <a:gd name="T35" fmla="*/ 30 h 34"/>
                <a:gd name="T36" fmla="*/ 22 w 34"/>
                <a:gd name="T37" fmla="*/ 30 h 34"/>
                <a:gd name="T38" fmla="*/ 15 w 34"/>
                <a:gd name="T39" fmla="*/ 29 h 34"/>
                <a:gd name="T40" fmla="*/ 13 w 34"/>
                <a:gd name="T41" fmla="*/ 26 h 34"/>
                <a:gd name="T42" fmla="*/ 13 w 34"/>
                <a:gd name="T43" fmla="*/ 31 h 34"/>
                <a:gd name="T44" fmla="*/ 10 w 34"/>
                <a:gd name="T45" fmla="*/ 27 h 34"/>
                <a:gd name="T46" fmla="*/ 8 w 34"/>
                <a:gd name="T47" fmla="*/ 23 h 34"/>
                <a:gd name="T48" fmla="*/ 2 w 34"/>
                <a:gd name="T49" fmla="*/ 19 h 34"/>
                <a:gd name="T50" fmla="*/ 4 w 34"/>
                <a:gd name="T51" fmla="*/ 16 h 34"/>
                <a:gd name="T52" fmla="*/ 13 w 34"/>
                <a:gd name="T53" fmla="*/ 15 h 34"/>
                <a:gd name="T54" fmla="*/ 16 w 34"/>
                <a:gd name="T55" fmla="*/ 9 h 34"/>
                <a:gd name="T56" fmla="*/ 11 w 34"/>
                <a:gd name="T57" fmla="*/ 7 h 34"/>
                <a:gd name="T58" fmla="*/ 10 w 34"/>
                <a:gd name="T59" fmla="*/ 5 h 34"/>
                <a:gd name="T60" fmla="*/ 12 w 34"/>
                <a:gd name="T61" fmla="*/ 6 h 34"/>
                <a:gd name="T62" fmla="*/ 20 w 34"/>
                <a:gd name="T63" fmla="*/ 0 h 34"/>
                <a:gd name="T64" fmla="*/ 23 w 34"/>
                <a:gd name="T65" fmla="*/ 1 h 34"/>
                <a:gd name="T66" fmla="*/ 17 w 34"/>
                <a:gd name="T67" fmla="*/ 11 h 34"/>
                <a:gd name="T68" fmla="*/ 19 w 34"/>
                <a:gd name="T69" fmla="*/ 11 h 34"/>
                <a:gd name="T70" fmla="*/ 23 w 34"/>
                <a:gd name="T71" fmla="*/ 7 h 34"/>
                <a:gd name="T72" fmla="*/ 26 w 34"/>
                <a:gd name="T7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 h="34">
                  <a:moveTo>
                    <a:pt x="21" y="13"/>
                  </a:moveTo>
                  <a:cubicBezTo>
                    <a:pt x="19" y="14"/>
                    <a:pt x="18" y="15"/>
                    <a:pt x="17" y="16"/>
                  </a:cubicBezTo>
                  <a:cubicBezTo>
                    <a:pt x="16" y="18"/>
                    <a:pt x="12" y="21"/>
                    <a:pt x="14" y="24"/>
                  </a:cubicBezTo>
                  <a:cubicBezTo>
                    <a:pt x="15" y="26"/>
                    <a:pt x="17" y="28"/>
                    <a:pt x="20" y="27"/>
                  </a:cubicBezTo>
                  <a:cubicBezTo>
                    <a:pt x="20" y="27"/>
                    <a:pt x="20" y="27"/>
                    <a:pt x="21" y="27"/>
                  </a:cubicBezTo>
                  <a:cubicBezTo>
                    <a:pt x="20" y="25"/>
                    <a:pt x="19" y="22"/>
                    <a:pt x="18" y="21"/>
                  </a:cubicBezTo>
                  <a:cubicBezTo>
                    <a:pt x="18" y="21"/>
                    <a:pt x="18" y="21"/>
                    <a:pt x="18" y="21"/>
                  </a:cubicBezTo>
                  <a:cubicBezTo>
                    <a:pt x="19" y="21"/>
                    <a:pt x="20" y="21"/>
                    <a:pt x="20" y="21"/>
                  </a:cubicBezTo>
                  <a:cubicBezTo>
                    <a:pt x="21" y="22"/>
                    <a:pt x="24" y="24"/>
                    <a:pt x="24" y="23"/>
                  </a:cubicBezTo>
                  <a:cubicBezTo>
                    <a:pt x="25" y="22"/>
                    <a:pt x="26" y="19"/>
                    <a:pt x="25" y="18"/>
                  </a:cubicBezTo>
                  <a:cubicBezTo>
                    <a:pt x="25" y="18"/>
                    <a:pt x="25" y="18"/>
                    <a:pt x="24" y="18"/>
                  </a:cubicBezTo>
                  <a:cubicBezTo>
                    <a:pt x="24" y="18"/>
                    <a:pt x="23" y="19"/>
                    <a:pt x="22" y="20"/>
                  </a:cubicBezTo>
                  <a:cubicBezTo>
                    <a:pt x="22" y="20"/>
                    <a:pt x="22" y="19"/>
                    <a:pt x="21" y="19"/>
                  </a:cubicBezTo>
                  <a:cubicBezTo>
                    <a:pt x="21" y="17"/>
                    <a:pt x="21" y="16"/>
                    <a:pt x="21" y="14"/>
                  </a:cubicBezTo>
                  <a:cubicBezTo>
                    <a:pt x="22" y="13"/>
                    <a:pt x="21" y="13"/>
                    <a:pt x="21" y="13"/>
                  </a:cubicBezTo>
                  <a:close/>
                  <a:moveTo>
                    <a:pt x="28" y="6"/>
                  </a:moveTo>
                  <a:cubicBezTo>
                    <a:pt x="28" y="7"/>
                    <a:pt x="26" y="9"/>
                    <a:pt x="26" y="10"/>
                  </a:cubicBezTo>
                  <a:cubicBezTo>
                    <a:pt x="26" y="10"/>
                    <a:pt x="26" y="10"/>
                    <a:pt x="26" y="10"/>
                  </a:cubicBezTo>
                  <a:cubicBezTo>
                    <a:pt x="27" y="10"/>
                    <a:pt x="30" y="9"/>
                    <a:pt x="30" y="9"/>
                  </a:cubicBezTo>
                  <a:cubicBezTo>
                    <a:pt x="30" y="8"/>
                    <a:pt x="29" y="7"/>
                    <a:pt x="28" y="6"/>
                  </a:cubicBezTo>
                  <a:cubicBezTo>
                    <a:pt x="28" y="6"/>
                    <a:pt x="28" y="6"/>
                    <a:pt x="28" y="6"/>
                  </a:cubicBezTo>
                  <a:close/>
                  <a:moveTo>
                    <a:pt x="26" y="0"/>
                  </a:moveTo>
                  <a:cubicBezTo>
                    <a:pt x="28" y="1"/>
                    <a:pt x="29" y="1"/>
                    <a:pt x="29" y="3"/>
                  </a:cubicBezTo>
                  <a:cubicBezTo>
                    <a:pt x="29" y="3"/>
                    <a:pt x="28" y="4"/>
                    <a:pt x="28" y="5"/>
                  </a:cubicBezTo>
                  <a:cubicBezTo>
                    <a:pt x="29" y="7"/>
                    <a:pt x="32" y="7"/>
                    <a:pt x="34" y="8"/>
                  </a:cubicBezTo>
                  <a:cubicBezTo>
                    <a:pt x="34" y="9"/>
                    <a:pt x="34" y="9"/>
                    <a:pt x="34" y="9"/>
                  </a:cubicBezTo>
                  <a:cubicBezTo>
                    <a:pt x="32" y="11"/>
                    <a:pt x="30" y="11"/>
                    <a:pt x="29" y="11"/>
                  </a:cubicBezTo>
                  <a:cubicBezTo>
                    <a:pt x="28" y="12"/>
                    <a:pt x="28" y="12"/>
                    <a:pt x="28" y="13"/>
                  </a:cubicBezTo>
                  <a:cubicBezTo>
                    <a:pt x="26" y="13"/>
                    <a:pt x="25" y="13"/>
                    <a:pt x="24" y="15"/>
                  </a:cubicBezTo>
                  <a:cubicBezTo>
                    <a:pt x="25" y="16"/>
                    <a:pt x="28" y="16"/>
                    <a:pt x="28" y="17"/>
                  </a:cubicBezTo>
                  <a:cubicBezTo>
                    <a:pt x="28" y="18"/>
                    <a:pt x="28" y="21"/>
                    <a:pt x="28" y="22"/>
                  </a:cubicBezTo>
                  <a:cubicBezTo>
                    <a:pt x="27" y="23"/>
                    <a:pt x="26" y="24"/>
                    <a:pt x="27" y="25"/>
                  </a:cubicBezTo>
                  <a:cubicBezTo>
                    <a:pt x="27" y="26"/>
                    <a:pt x="29" y="26"/>
                    <a:pt x="30" y="27"/>
                  </a:cubicBezTo>
                  <a:cubicBezTo>
                    <a:pt x="31" y="28"/>
                    <a:pt x="32" y="29"/>
                    <a:pt x="32" y="31"/>
                  </a:cubicBezTo>
                  <a:cubicBezTo>
                    <a:pt x="32" y="32"/>
                    <a:pt x="30" y="34"/>
                    <a:pt x="28" y="33"/>
                  </a:cubicBezTo>
                  <a:cubicBezTo>
                    <a:pt x="27" y="33"/>
                    <a:pt x="26" y="31"/>
                    <a:pt x="26" y="30"/>
                  </a:cubicBezTo>
                  <a:cubicBezTo>
                    <a:pt x="25" y="30"/>
                    <a:pt x="25" y="30"/>
                    <a:pt x="24" y="29"/>
                  </a:cubicBezTo>
                  <a:cubicBezTo>
                    <a:pt x="24" y="29"/>
                    <a:pt x="22" y="30"/>
                    <a:pt x="22" y="30"/>
                  </a:cubicBezTo>
                  <a:cubicBezTo>
                    <a:pt x="21" y="30"/>
                    <a:pt x="21" y="30"/>
                    <a:pt x="20" y="30"/>
                  </a:cubicBezTo>
                  <a:cubicBezTo>
                    <a:pt x="19" y="30"/>
                    <a:pt x="17" y="30"/>
                    <a:pt x="15" y="29"/>
                  </a:cubicBezTo>
                  <a:cubicBezTo>
                    <a:pt x="15" y="28"/>
                    <a:pt x="14" y="27"/>
                    <a:pt x="14" y="26"/>
                  </a:cubicBezTo>
                  <a:cubicBezTo>
                    <a:pt x="14" y="26"/>
                    <a:pt x="14" y="26"/>
                    <a:pt x="13" y="26"/>
                  </a:cubicBezTo>
                  <a:cubicBezTo>
                    <a:pt x="13" y="26"/>
                    <a:pt x="13" y="26"/>
                    <a:pt x="13" y="26"/>
                  </a:cubicBezTo>
                  <a:cubicBezTo>
                    <a:pt x="13" y="27"/>
                    <a:pt x="14" y="31"/>
                    <a:pt x="13" y="31"/>
                  </a:cubicBezTo>
                  <a:cubicBezTo>
                    <a:pt x="12" y="31"/>
                    <a:pt x="12" y="30"/>
                    <a:pt x="11" y="30"/>
                  </a:cubicBezTo>
                  <a:cubicBezTo>
                    <a:pt x="10" y="29"/>
                    <a:pt x="11" y="28"/>
                    <a:pt x="10" y="27"/>
                  </a:cubicBezTo>
                  <a:cubicBezTo>
                    <a:pt x="10" y="26"/>
                    <a:pt x="9" y="25"/>
                    <a:pt x="9" y="25"/>
                  </a:cubicBezTo>
                  <a:cubicBezTo>
                    <a:pt x="8" y="24"/>
                    <a:pt x="9" y="23"/>
                    <a:pt x="8" y="23"/>
                  </a:cubicBezTo>
                  <a:cubicBezTo>
                    <a:pt x="8" y="23"/>
                    <a:pt x="4" y="24"/>
                    <a:pt x="3" y="23"/>
                  </a:cubicBezTo>
                  <a:cubicBezTo>
                    <a:pt x="2" y="23"/>
                    <a:pt x="0" y="21"/>
                    <a:pt x="2" y="19"/>
                  </a:cubicBezTo>
                  <a:cubicBezTo>
                    <a:pt x="2" y="19"/>
                    <a:pt x="3" y="19"/>
                    <a:pt x="3" y="18"/>
                  </a:cubicBezTo>
                  <a:cubicBezTo>
                    <a:pt x="4" y="18"/>
                    <a:pt x="3" y="17"/>
                    <a:pt x="4" y="16"/>
                  </a:cubicBezTo>
                  <a:cubicBezTo>
                    <a:pt x="4" y="16"/>
                    <a:pt x="6" y="17"/>
                    <a:pt x="6" y="17"/>
                  </a:cubicBezTo>
                  <a:cubicBezTo>
                    <a:pt x="8" y="17"/>
                    <a:pt x="12" y="16"/>
                    <a:pt x="13" y="15"/>
                  </a:cubicBezTo>
                  <a:cubicBezTo>
                    <a:pt x="13" y="14"/>
                    <a:pt x="14" y="12"/>
                    <a:pt x="14" y="11"/>
                  </a:cubicBezTo>
                  <a:cubicBezTo>
                    <a:pt x="14" y="10"/>
                    <a:pt x="15" y="10"/>
                    <a:pt x="16" y="9"/>
                  </a:cubicBezTo>
                  <a:cubicBezTo>
                    <a:pt x="16" y="9"/>
                    <a:pt x="16" y="9"/>
                    <a:pt x="15" y="8"/>
                  </a:cubicBezTo>
                  <a:cubicBezTo>
                    <a:pt x="14" y="8"/>
                    <a:pt x="13" y="8"/>
                    <a:pt x="11" y="7"/>
                  </a:cubicBezTo>
                  <a:cubicBezTo>
                    <a:pt x="11" y="7"/>
                    <a:pt x="11" y="7"/>
                    <a:pt x="10" y="6"/>
                  </a:cubicBezTo>
                  <a:cubicBezTo>
                    <a:pt x="10" y="6"/>
                    <a:pt x="10" y="6"/>
                    <a:pt x="10" y="5"/>
                  </a:cubicBezTo>
                  <a:cubicBezTo>
                    <a:pt x="10" y="5"/>
                    <a:pt x="10" y="5"/>
                    <a:pt x="11" y="5"/>
                  </a:cubicBezTo>
                  <a:cubicBezTo>
                    <a:pt x="12" y="5"/>
                    <a:pt x="12" y="6"/>
                    <a:pt x="12" y="6"/>
                  </a:cubicBezTo>
                  <a:cubicBezTo>
                    <a:pt x="13" y="6"/>
                    <a:pt x="17" y="5"/>
                    <a:pt x="17" y="4"/>
                  </a:cubicBezTo>
                  <a:cubicBezTo>
                    <a:pt x="18" y="3"/>
                    <a:pt x="18" y="1"/>
                    <a:pt x="20" y="0"/>
                  </a:cubicBezTo>
                  <a:cubicBezTo>
                    <a:pt x="21" y="0"/>
                    <a:pt x="22" y="0"/>
                    <a:pt x="23" y="1"/>
                  </a:cubicBezTo>
                  <a:cubicBezTo>
                    <a:pt x="23" y="1"/>
                    <a:pt x="23" y="1"/>
                    <a:pt x="23" y="1"/>
                  </a:cubicBezTo>
                  <a:cubicBezTo>
                    <a:pt x="22" y="3"/>
                    <a:pt x="21" y="3"/>
                    <a:pt x="20" y="5"/>
                  </a:cubicBezTo>
                  <a:cubicBezTo>
                    <a:pt x="18" y="6"/>
                    <a:pt x="18" y="9"/>
                    <a:pt x="17" y="11"/>
                  </a:cubicBezTo>
                  <a:cubicBezTo>
                    <a:pt x="17" y="11"/>
                    <a:pt x="16" y="12"/>
                    <a:pt x="16" y="13"/>
                  </a:cubicBezTo>
                  <a:cubicBezTo>
                    <a:pt x="18" y="13"/>
                    <a:pt x="18" y="11"/>
                    <a:pt x="19" y="11"/>
                  </a:cubicBezTo>
                  <a:cubicBezTo>
                    <a:pt x="20" y="11"/>
                    <a:pt x="22" y="11"/>
                    <a:pt x="22" y="10"/>
                  </a:cubicBezTo>
                  <a:cubicBezTo>
                    <a:pt x="23" y="9"/>
                    <a:pt x="22" y="8"/>
                    <a:pt x="23" y="7"/>
                  </a:cubicBezTo>
                  <a:cubicBezTo>
                    <a:pt x="24" y="6"/>
                    <a:pt x="24" y="4"/>
                    <a:pt x="25" y="3"/>
                  </a:cubicBezTo>
                  <a:cubicBezTo>
                    <a:pt x="26" y="2"/>
                    <a:pt x="25" y="1"/>
                    <a:pt x="2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50"/>
            <p:cNvSpPr>
              <a:spLocks noEditPoints="1"/>
            </p:cNvSpPr>
            <p:nvPr userDrawn="1"/>
          </p:nvSpPr>
          <p:spPr bwMode="auto">
            <a:xfrm>
              <a:off x="8756730" y="4715171"/>
              <a:ext cx="52389" cy="44450"/>
            </a:xfrm>
            <a:custGeom>
              <a:avLst/>
              <a:gdLst>
                <a:gd name="T0" fmla="*/ 15 w 35"/>
                <a:gd name="T1" fmla="*/ 20 h 30"/>
                <a:gd name="T2" fmla="*/ 16 w 35"/>
                <a:gd name="T3" fmla="*/ 24 h 30"/>
                <a:gd name="T4" fmla="*/ 18 w 35"/>
                <a:gd name="T5" fmla="*/ 23 h 30"/>
                <a:gd name="T6" fmla="*/ 20 w 35"/>
                <a:gd name="T7" fmla="*/ 24 h 30"/>
                <a:gd name="T8" fmla="*/ 20 w 35"/>
                <a:gd name="T9" fmla="*/ 24 h 30"/>
                <a:gd name="T10" fmla="*/ 21 w 35"/>
                <a:gd name="T11" fmla="*/ 22 h 30"/>
                <a:gd name="T12" fmla="*/ 16 w 35"/>
                <a:gd name="T13" fmla="*/ 20 h 30"/>
                <a:gd name="T14" fmla="*/ 15 w 35"/>
                <a:gd name="T15" fmla="*/ 20 h 30"/>
                <a:gd name="T16" fmla="*/ 14 w 35"/>
                <a:gd name="T17" fmla="*/ 7 h 30"/>
                <a:gd name="T18" fmla="*/ 16 w 35"/>
                <a:gd name="T19" fmla="*/ 13 h 30"/>
                <a:gd name="T20" fmla="*/ 18 w 35"/>
                <a:gd name="T21" fmla="*/ 13 h 30"/>
                <a:gd name="T22" fmla="*/ 18 w 35"/>
                <a:gd name="T23" fmla="*/ 13 h 30"/>
                <a:gd name="T24" fmla="*/ 14 w 35"/>
                <a:gd name="T25" fmla="*/ 6 h 30"/>
                <a:gd name="T26" fmla="*/ 14 w 35"/>
                <a:gd name="T27" fmla="*/ 6 h 30"/>
                <a:gd name="T28" fmla="*/ 14 w 35"/>
                <a:gd name="T29" fmla="*/ 7 h 30"/>
                <a:gd name="T30" fmla="*/ 0 w 35"/>
                <a:gd name="T31" fmla="*/ 14 h 30"/>
                <a:gd name="T32" fmla="*/ 6 w 35"/>
                <a:gd name="T33" fmla="*/ 9 h 30"/>
                <a:gd name="T34" fmla="*/ 11 w 35"/>
                <a:gd name="T35" fmla="*/ 10 h 30"/>
                <a:gd name="T36" fmla="*/ 12 w 35"/>
                <a:gd name="T37" fmla="*/ 3 h 30"/>
                <a:gd name="T38" fmla="*/ 15 w 35"/>
                <a:gd name="T39" fmla="*/ 0 h 30"/>
                <a:gd name="T40" fmla="*/ 18 w 35"/>
                <a:gd name="T41" fmla="*/ 6 h 30"/>
                <a:gd name="T42" fmla="*/ 20 w 35"/>
                <a:gd name="T43" fmla="*/ 10 h 30"/>
                <a:gd name="T44" fmla="*/ 20 w 35"/>
                <a:gd name="T45" fmla="*/ 9 h 30"/>
                <a:gd name="T46" fmla="*/ 22 w 35"/>
                <a:gd name="T47" fmla="*/ 5 h 30"/>
                <a:gd name="T48" fmla="*/ 24 w 35"/>
                <a:gd name="T49" fmla="*/ 5 h 30"/>
                <a:gd name="T50" fmla="*/ 24 w 35"/>
                <a:gd name="T51" fmla="*/ 9 h 30"/>
                <a:gd name="T52" fmla="*/ 25 w 35"/>
                <a:gd name="T53" fmla="*/ 14 h 30"/>
                <a:gd name="T54" fmla="*/ 25 w 35"/>
                <a:gd name="T55" fmla="*/ 16 h 30"/>
                <a:gd name="T56" fmla="*/ 30 w 35"/>
                <a:gd name="T57" fmla="*/ 18 h 30"/>
                <a:gd name="T58" fmla="*/ 31 w 35"/>
                <a:gd name="T59" fmla="*/ 20 h 30"/>
                <a:gd name="T60" fmla="*/ 34 w 35"/>
                <a:gd name="T61" fmla="*/ 22 h 30"/>
                <a:gd name="T62" fmla="*/ 35 w 35"/>
                <a:gd name="T63" fmla="*/ 23 h 30"/>
                <a:gd name="T64" fmla="*/ 35 w 35"/>
                <a:gd name="T65" fmla="*/ 23 h 30"/>
                <a:gd name="T66" fmla="*/ 29 w 35"/>
                <a:gd name="T67" fmla="*/ 23 h 30"/>
                <a:gd name="T68" fmla="*/ 26 w 35"/>
                <a:gd name="T69" fmla="*/ 23 h 30"/>
                <a:gd name="T70" fmla="*/ 25 w 35"/>
                <a:gd name="T71" fmla="*/ 24 h 30"/>
                <a:gd name="T72" fmla="*/ 21 w 35"/>
                <a:gd name="T73" fmla="*/ 26 h 30"/>
                <a:gd name="T74" fmla="*/ 21 w 35"/>
                <a:gd name="T75" fmla="*/ 28 h 30"/>
                <a:gd name="T76" fmla="*/ 19 w 35"/>
                <a:gd name="T77" fmla="*/ 28 h 30"/>
                <a:gd name="T78" fmla="*/ 17 w 35"/>
                <a:gd name="T79" fmla="*/ 30 h 30"/>
                <a:gd name="T80" fmla="*/ 14 w 35"/>
                <a:gd name="T81" fmla="*/ 30 h 30"/>
                <a:gd name="T82" fmla="*/ 14 w 35"/>
                <a:gd name="T83" fmla="*/ 30 h 30"/>
                <a:gd name="T84" fmla="*/ 9 w 35"/>
                <a:gd name="T85" fmla="*/ 28 h 30"/>
                <a:gd name="T86" fmla="*/ 11 w 35"/>
                <a:gd name="T87" fmla="*/ 26 h 30"/>
                <a:gd name="T88" fmla="*/ 11 w 35"/>
                <a:gd name="T89" fmla="*/ 23 h 30"/>
                <a:gd name="T90" fmla="*/ 10 w 35"/>
                <a:gd name="T91" fmla="*/ 17 h 30"/>
                <a:gd name="T92" fmla="*/ 8 w 35"/>
                <a:gd name="T93" fmla="*/ 16 h 30"/>
                <a:gd name="T94" fmla="*/ 6 w 35"/>
                <a:gd name="T95" fmla="*/ 16 h 30"/>
                <a:gd name="T96" fmla="*/ 4 w 35"/>
                <a:gd name="T97" fmla="*/ 15 h 30"/>
                <a:gd name="T98" fmla="*/ 0 w 35"/>
                <a:gd name="T99" fmla="*/ 14 h 30"/>
                <a:gd name="T100" fmla="*/ 0 w 35"/>
                <a:gd name="T101"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 h="30">
                  <a:moveTo>
                    <a:pt x="15" y="20"/>
                  </a:moveTo>
                  <a:cubicBezTo>
                    <a:pt x="15" y="22"/>
                    <a:pt x="16" y="22"/>
                    <a:pt x="16" y="24"/>
                  </a:cubicBezTo>
                  <a:cubicBezTo>
                    <a:pt x="18" y="24"/>
                    <a:pt x="18" y="23"/>
                    <a:pt x="18" y="23"/>
                  </a:cubicBezTo>
                  <a:cubicBezTo>
                    <a:pt x="19" y="23"/>
                    <a:pt x="20" y="24"/>
                    <a:pt x="20" y="24"/>
                  </a:cubicBezTo>
                  <a:cubicBezTo>
                    <a:pt x="20" y="24"/>
                    <a:pt x="20" y="24"/>
                    <a:pt x="20" y="24"/>
                  </a:cubicBezTo>
                  <a:cubicBezTo>
                    <a:pt x="20" y="24"/>
                    <a:pt x="21" y="23"/>
                    <a:pt x="21" y="22"/>
                  </a:cubicBezTo>
                  <a:cubicBezTo>
                    <a:pt x="20" y="21"/>
                    <a:pt x="18" y="20"/>
                    <a:pt x="16" y="20"/>
                  </a:cubicBezTo>
                  <a:cubicBezTo>
                    <a:pt x="15" y="20"/>
                    <a:pt x="15" y="20"/>
                    <a:pt x="15" y="20"/>
                  </a:cubicBezTo>
                  <a:close/>
                  <a:moveTo>
                    <a:pt x="14" y="7"/>
                  </a:moveTo>
                  <a:cubicBezTo>
                    <a:pt x="14" y="10"/>
                    <a:pt x="12" y="12"/>
                    <a:pt x="16" y="13"/>
                  </a:cubicBezTo>
                  <a:cubicBezTo>
                    <a:pt x="17" y="13"/>
                    <a:pt x="17" y="13"/>
                    <a:pt x="18" y="13"/>
                  </a:cubicBezTo>
                  <a:cubicBezTo>
                    <a:pt x="18" y="13"/>
                    <a:pt x="18" y="13"/>
                    <a:pt x="18" y="13"/>
                  </a:cubicBezTo>
                  <a:cubicBezTo>
                    <a:pt x="16" y="11"/>
                    <a:pt x="16" y="8"/>
                    <a:pt x="14" y="6"/>
                  </a:cubicBezTo>
                  <a:cubicBezTo>
                    <a:pt x="14" y="6"/>
                    <a:pt x="14" y="6"/>
                    <a:pt x="14" y="6"/>
                  </a:cubicBezTo>
                  <a:cubicBezTo>
                    <a:pt x="14" y="6"/>
                    <a:pt x="14" y="6"/>
                    <a:pt x="14" y="7"/>
                  </a:cubicBezTo>
                  <a:close/>
                  <a:moveTo>
                    <a:pt x="0" y="14"/>
                  </a:moveTo>
                  <a:cubicBezTo>
                    <a:pt x="1" y="13"/>
                    <a:pt x="5" y="9"/>
                    <a:pt x="6" y="9"/>
                  </a:cubicBezTo>
                  <a:cubicBezTo>
                    <a:pt x="8" y="9"/>
                    <a:pt x="9" y="10"/>
                    <a:pt x="11" y="10"/>
                  </a:cubicBezTo>
                  <a:cubicBezTo>
                    <a:pt x="12" y="8"/>
                    <a:pt x="12" y="6"/>
                    <a:pt x="12" y="3"/>
                  </a:cubicBezTo>
                  <a:cubicBezTo>
                    <a:pt x="12" y="2"/>
                    <a:pt x="14" y="0"/>
                    <a:pt x="15" y="0"/>
                  </a:cubicBezTo>
                  <a:cubicBezTo>
                    <a:pt x="16" y="2"/>
                    <a:pt x="17" y="4"/>
                    <a:pt x="18" y="6"/>
                  </a:cubicBezTo>
                  <a:cubicBezTo>
                    <a:pt x="18" y="7"/>
                    <a:pt x="18" y="9"/>
                    <a:pt x="20" y="10"/>
                  </a:cubicBezTo>
                  <a:cubicBezTo>
                    <a:pt x="20" y="10"/>
                    <a:pt x="20" y="10"/>
                    <a:pt x="20" y="9"/>
                  </a:cubicBezTo>
                  <a:cubicBezTo>
                    <a:pt x="21" y="9"/>
                    <a:pt x="21" y="6"/>
                    <a:pt x="22" y="5"/>
                  </a:cubicBezTo>
                  <a:cubicBezTo>
                    <a:pt x="22" y="5"/>
                    <a:pt x="23" y="5"/>
                    <a:pt x="24" y="5"/>
                  </a:cubicBezTo>
                  <a:cubicBezTo>
                    <a:pt x="25" y="6"/>
                    <a:pt x="24" y="8"/>
                    <a:pt x="24" y="9"/>
                  </a:cubicBezTo>
                  <a:cubicBezTo>
                    <a:pt x="24" y="11"/>
                    <a:pt x="25" y="12"/>
                    <a:pt x="25" y="14"/>
                  </a:cubicBezTo>
                  <a:cubicBezTo>
                    <a:pt x="26" y="15"/>
                    <a:pt x="25" y="15"/>
                    <a:pt x="25" y="16"/>
                  </a:cubicBezTo>
                  <a:cubicBezTo>
                    <a:pt x="26" y="18"/>
                    <a:pt x="29" y="17"/>
                    <a:pt x="30" y="18"/>
                  </a:cubicBezTo>
                  <a:cubicBezTo>
                    <a:pt x="31" y="19"/>
                    <a:pt x="31" y="20"/>
                    <a:pt x="31" y="20"/>
                  </a:cubicBezTo>
                  <a:cubicBezTo>
                    <a:pt x="32" y="21"/>
                    <a:pt x="33" y="21"/>
                    <a:pt x="34" y="22"/>
                  </a:cubicBezTo>
                  <a:cubicBezTo>
                    <a:pt x="34" y="22"/>
                    <a:pt x="35" y="22"/>
                    <a:pt x="35" y="23"/>
                  </a:cubicBezTo>
                  <a:cubicBezTo>
                    <a:pt x="35" y="23"/>
                    <a:pt x="35" y="23"/>
                    <a:pt x="35" y="23"/>
                  </a:cubicBezTo>
                  <a:cubicBezTo>
                    <a:pt x="33" y="22"/>
                    <a:pt x="31" y="23"/>
                    <a:pt x="29" y="23"/>
                  </a:cubicBezTo>
                  <a:cubicBezTo>
                    <a:pt x="28" y="23"/>
                    <a:pt x="27" y="22"/>
                    <a:pt x="26" y="23"/>
                  </a:cubicBezTo>
                  <a:cubicBezTo>
                    <a:pt x="26" y="23"/>
                    <a:pt x="25" y="24"/>
                    <a:pt x="25" y="24"/>
                  </a:cubicBezTo>
                  <a:cubicBezTo>
                    <a:pt x="24" y="25"/>
                    <a:pt x="22" y="24"/>
                    <a:pt x="21" y="26"/>
                  </a:cubicBezTo>
                  <a:cubicBezTo>
                    <a:pt x="21" y="26"/>
                    <a:pt x="21" y="27"/>
                    <a:pt x="21" y="28"/>
                  </a:cubicBezTo>
                  <a:cubicBezTo>
                    <a:pt x="20" y="28"/>
                    <a:pt x="20" y="28"/>
                    <a:pt x="19" y="28"/>
                  </a:cubicBezTo>
                  <a:cubicBezTo>
                    <a:pt x="18" y="28"/>
                    <a:pt x="18" y="29"/>
                    <a:pt x="17" y="30"/>
                  </a:cubicBezTo>
                  <a:cubicBezTo>
                    <a:pt x="16" y="30"/>
                    <a:pt x="15" y="28"/>
                    <a:pt x="14" y="30"/>
                  </a:cubicBezTo>
                  <a:cubicBezTo>
                    <a:pt x="14" y="30"/>
                    <a:pt x="14" y="30"/>
                    <a:pt x="14" y="30"/>
                  </a:cubicBezTo>
                  <a:cubicBezTo>
                    <a:pt x="13" y="28"/>
                    <a:pt x="11" y="28"/>
                    <a:pt x="9" y="28"/>
                  </a:cubicBezTo>
                  <a:cubicBezTo>
                    <a:pt x="10" y="26"/>
                    <a:pt x="11" y="26"/>
                    <a:pt x="11" y="26"/>
                  </a:cubicBezTo>
                  <a:cubicBezTo>
                    <a:pt x="12" y="25"/>
                    <a:pt x="11" y="24"/>
                    <a:pt x="11" y="23"/>
                  </a:cubicBezTo>
                  <a:cubicBezTo>
                    <a:pt x="10" y="21"/>
                    <a:pt x="10" y="19"/>
                    <a:pt x="10" y="17"/>
                  </a:cubicBezTo>
                  <a:cubicBezTo>
                    <a:pt x="9" y="17"/>
                    <a:pt x="9" y="17"/>
                    <a:pt x="8" y="16"/>
                  </a:cubicBezTo>
                  <a:cubicBezTo>
                    <a:pt x="7" y="16"/>
                    <a:pt x="6" y="16"/>
                    <a:pt x="6" y="16"/>
                  </a:cubicBezTo>
                  <a:cubicBezTo>
                    <a:pt x="5" y="16"/>
                    <a:pt x="4" y="15"/>
                    <a:pt x="4" y="15"/>
                  </a:cubicBezTo>
                  <a:cubicBezTo>
                    <a:pt x="2" y="14"/>
                    <a:pt x="1" y="15"/>
                    <a:pt x="0" y="14"/>
                  </a:cubicBezTo>
                  <a:cubicBezTo>
                    <a:pt x="0" y="14"/>
                    <a:pt x="0" y="14"/>
                    <a:pt x="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Freeform 51"/>
            <p:cNvSpPr>
              <a:spLocks noEditPoints="1"/>
            </p:cNvSpPr>
            <p:nvPr userDrawn="1"/>
          </p:nvSpPr>
          <p:spPr bwMode="auto">
            <a:xfrm>
              <a:off x="8791655" y="4653259"/>
              <a:ext cx="50800" cy="55563"/>
            </a:xfrm>
            <a:custGeom>
              <a:avLst/>
              <a:gdLst>
                <a:gd name="T0" fmla="*/ 20 w 34"/>
                <a:gd name="T1" fmla="*/ 18 h 37"/>
                <a:gd name="T2" fmla="*/ 22 w 34"/>
                <a:gd name="T3" fmla="*/ 19 h 37"/>
                <a:gd name="T4" fmla="*/ 20 w 34"/>
                <a:gd name="T5" fmla="*/ 17 h 37"/>
                <a:gd name="T6" fmla="*/ 14 w 34"/>
                <a:gd name="T7" fmla="*/ 22 h 37"/>
                <a:gd name="T8" fmla="*/ 14 w 34"/>
                <a:gd name="T9" fmla="*/ 24 h 37"/>
                <a:gd name="T10" fmla="*/ 15 w 34"/>
                <a:gd name="T11" fmla="*/ 22 h 37"/>
                <a:gd name="T12" fmla="*/ 14 w 34"/>
                <a:gd name="T13" fmla="*/ 22 h 37"/>
                <a:gd name="T14" fmla="*/ 16 w 34"/>
                <a:gd name="T15" fmla="*/ 20 h 37"/>
                <a:gd name="T16" fmla="*/ 16 w 34"/>
                <a:gd name="T17" fmla="*/ 20 h 37"/>
                <a:gd name="T18" fmla="*/ 16 w 34"/>
                <a:gd name="T19" fmla="*/ 19 h 37"/>
                <a:gd name="T20" fmla="*/ 10 w 34"/>
                <a:gd name="T21" fmla="*/ 5 h 37"/>
                <a:gd name="T22" fmla="*/ 6 w 34"/>
                <a:gd name="T23" fmla="*/ 17 h 37"/>
                <a:gd name="T24" fmla="*/ 8 w 34"/>
                <a:gd name="T25" fmla="*/ 20 h 37"/>
                <a:gd name="T26" fmla="*/ 15 w 34"/>
                <a:gd name="T27" fmla="*/ 16 h 37"/>
                <a:gd name="T28" fmla="*/ 20 w 34"/>
                <a:gd name="T29" fmla="*/ 14 h 37"/>
                <a:gd name="T30" fmla="*/ 25 w 34"/>
                <a:gd name="T31" fmla="*/ 15 h 37"/>
                <a:gd name="T32" fmla="*/ 23 w 34"/>
                <a:gd name="T33" fmla="*/ 27 h 37"/>
                <a:gd name="T34" fmla="*/ 18 w 34"/>
                <a:gd name="T35" fmla="*/ 27 h 37"/>
                <a:gd name="T36" fmla="*/ 17 w 34"/>
                <a:gd name="T37" fmla="*/ 24 h 37"/>
                <a:gd name="T38" fmla="*/ 13 w 34"/>
                <a:gd name="T39" fmla="*/ 25 h 37"/>
                <a:gd name="T40" fmla="*/ 12 w 34"/>
                <a:gd name="T41" fmla="*/ 17 h 37"/>
                <a:gd name="T42" fmla="*/ 10 w 34"/>
                <a:gd name="T43" fmla="*/ 22 h 37"/>
                <a:gd name="T44" fmla="*/ 17 w 34"/>
                <a:gd name="T45" fmla="*/ 32 h 37"/>
                <a:gd name="T46" fmla="*/ 20 w 34"/>
                <a:gd name="T47" fmla="*/ 33 h 37"/>
                <a:gd name="T48" fmla="*/ 24 w 34"/>
                <a:gd name="T49" fmla="*/ 29 h 37"/>
                <a:gd name="T50" fmla="*/ 23 w 34"/>
                <a:gd name="T51" fmla="*/ 28 h 37"/>
                <a:gd name="T52" fmla="*/ 26 w 34"/>
                <a:gd name="T53" fmla="*/ 25 h 37"/>
                <a:gd name="T54" fmla="*/ 21 w 34"/>
                <a:gd name="T55" fmla="*/ 10 h 37"/>
                <a:gd name="T56" fmla="*/ 17 w 34"/>
                <a:gd name="T57" fmla="*/ 6 h 37"/>
                <a:gd name="T58" fmla="*/ 10 w 34"/>
                <a:gd name="T59" fmla="*/ 5 h 37"/>
                <a:gd name="T60" fmla="*/ 12 w 34"/>
                <a:gd name="T61" fmla="*/ 1 h 37"/>
                <a:gd name="T62" fmla="*/ 27 w 34"/>
                <a:gd name="T63" fmla="*/ 12 h 37"/>
                <a:gd name="T64" fmla="*/ 31 w 34"/>
                <a:gd name="T65" fmla="*/ 27 h 37"/>
                <a:gd name="T66" fmla="*/ 26 w 34"/>
                <a:gd name="T67" fmla="*/ 30 h 37"/>
                <a:gd name="T68" fmla="*/ 20 w 34"/>
                <a:gd name="T69" fmla="*/ 35 h 37"/>
                <a:gd name="T70" fmla="*/ 19 w 34"/>
                <a:gd name="T71" fmla="*/ 37 h 37"/>
                <a:gd name="T72" fmla="*/ 14 w 34"/>
                <a:gd name="T73" fmla="*/ 35 h 37"/>
                <a:gd name="T74" fmla="*/ 8 w 34"/>
                <a:gd name="T75" fmla="*/ 27 h 37"/>
                <a:gd name="T76" fmla="*/ 3 w 34"/>
                <a:gd name="T77" fmla="*/ 23 h 37"/>
                <a:gd name="T78" fmla="*/ 4 w 34"/>
                <a:gd name="T79" fmla="*/ 8 h 37"/>
                <a:gd name="T80" fmla="*/ 5 w 34"/>
                <a:gd name="T81" fmla="*/ 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 h="37">
                  <a:moveTo>
                    <a:pt x="20" y="17"/>
                  </a:moveTo>
                  <a:cubicBezTo>
                    <a:pt x="20" y="17"/>
                    <a:pt x="20" y="18"/>
                    <a:pt x="20" y="18"/>
                  </a:cubicBezTo>
                  <a:cubicBezTo>
                    <a:pt x="20" y="18"/>
                    <a:pt x="21" y="19"/>
                    <a:pt x="22" y="19"/>
                  </a:cubicBezTo>
                  <a:cubicBezTo>
                    <a:pt x="22" y="19"/>
                    <a:pt x="22" y="19"/>
                    <a:pt x="22" y="19"/>
                  </a:cubicBezTo>
                  <a:cubicBezTo>
                    <a:pt x="22" y="18"/>
                    <a:pt x="22" y="18"/>
                    <a:pt x="22" y="18"/>
                  </a:cubicBezTo>
                  <a:cubicBezTo>
                    <a:pt x="21" y="17"/>
                    <a:pt x="21" y="17"/>
                    <a:pt x="20" y="17"/>
                  </a:cubicBezTo>
                  <a:cubicBezTo>
                    <a:pt x="20" y="17"/>
                    <a:pt x="20" y="17"/>
                    <a:pt x="20" y="17"/>
                  </a:cubicBezTo>
                  <a:close/>
                  <a:moveTo>
                    <a:pt x="14" y="22"/>
                  </a:moveTo>
                  <a:cubicBezTo>
                    <a:pt x="14" y="23"/>
                    <a:pt x="14" y="23"/>
                    <a:pt x="14" y="24"/>
                  </a:cubicBezTo>
                  <a:cubicBezTo>
                    <a:pt x="14" y="24"/>
                    <a:pt x="14" y="24"/>
                    <a:pt x="14" y="24"/>
                  </a:cubicBezTo>
                  <a:cubicBezTo>
                    <a:pt x="14" y="24"/>
                    <a:pt x="14" y="24"/>
                    <a:pt x="14" y="24"/>
                  </a:cubicBezTo>
                  <a:cubicBezTo>
                    <a:pt x="15" y="23"/>
                    <a:pt x="14" y="23"/>
                    <a:pt x="15" y="22"/>
                  </a:cubicBezTo>
                  <a:cubicBezTo>
                    <a:pt x="15" y="22"/>
                    <a:pt x="14" y="22"/>
                    <a:pt x="14" y="22"/>
                  </a:cubicBezTo>
                  <a:cubicBezTo>
                    <a:pt x="14" y="22"/>
                    <a:pt x="14" y="22"/>
                    <a:pt x="14" y="22"/>
                  </a:cubicBezTo>
                  <a:close/>
                  <a:moveTo>
                    <a:pt x="16" y="19"/>
                  </a:moveTo>
                  <a:cubicBezTo>
                    <a:pt x="16" y="19"/>
                    <a:pt x="16" y="19"/>
                    <a:pt x="16" y="20"/>
                  </a:cubicBezTo>
                  <a:cubicBezTo>
                    <a:pt x="16" y="20"/>
                    <a:pt x="16" y="20"/>
                    <a:pt x="16" y="20"/>
                  </a:cubicBezTo>
                  <a:cubicBezTo>
                    <a:pt x="16" y="20"/>
                    <a:pt x="16" y="20"/>
                    <a:pt x="16" y="20"/>
                  </a:cubicBezTo>
                  <a:cubicBezTo>
                    <a:pt x="16" y="19"/>
                    <a:pt x="16" y="19"/>
                    <a:pt x="16" y="19"/>
                  </a:cubicBezTo>
                  <a:cubicBezTo>
                    <a:pt x="16" y="19"/>
                    <a:pt x="16" y="19"/>
                    <a:pt x="16" y="19"/>
                  </a:cubicBezTo>
                  <a:cubicBezTo>
                    <a:pt x="16" y="19"/>
                    <a:pt x="16" y="19"/>
                    <a:pt x="16" y="19"/>
                  </a:cubicBezTo>
                  <a:close/>
                  <a:moveTo>
                    <a:pt x="10" y="5"/>
                  </a:moveTo>
                  <a:cubicBezTo>
                    <a:pt x="9" y="6"/>
                    <a:pt x="8" y="7"/>
                    <a:pt x="7" y="8"/>
                  </a:cubicBezTo>
                  <a:cubicBezTo>
                    <a:pt x="5" y="11"/>
                    <a:pt x="6" y="14"/>
                    <a:pt x="6" y="17"/>
                  </a:cubicBezTo>
                  <a:cubicBezTo>
                    <a:pt x="6" y="18"/>
                    <a:pt x="7" y="20"/>
                    <a:pt x="8" y="20"/>
                  </a:cubicBezTo>
                  <a:cubicBezTo>
                    <a:pt x="8" y="20"/>
                    <a:pt x="8" y="20"/>
                    <a:pt x="8" y="20"/>
                  </a:cubicBezTo>
                  <a:cubicBezTo>
                    <a:pt x="9" y="19"/>
                    <a:pt x="8" y="12"/>
                    <a:pt x="12" y="12"/>
                  </a:cubicBezTo>
                  <a:cubicBezTo>
                    <a:pt x="13" y="12"/>
                    <a:pt x="14" y="15"/>
                    <a:pt x="15" y="16"/>
                  </a:cubicBezTo>
                  <a:cubicBezTo>
                    <a:pt x="16" y="16"/>
                    <a:pt x="18" y="16"/>
                    <a:pt x="19" y="15"/>
                  </a:cubicBezTo>
                  <a:cubicBezTo>
                    <a:pt x="19" y="15"/>
                    <a:pt x="19" y="15"/>
                    <a:pt x="20" y="14"/>
                  </a:cubicBezTo>
                  <a:cubicBezTo>
                    <a:pt x="21" y="14"/>
                    <a:pt x="22" y="13"/>
                    <a:pt x="24" y="13"/>
                  </a:cubicBezTo>
                  <a:cubicBezTo>
                    <a:pt x="24" y="14"/>
                    <a:pt x="24" y="14"/>
                    <a:pt x="25" y="15"/>
                  </a:cubicBezTo>
                  <a:cubicBezTo>
                    <a:pt x="25" y="16"/>
                    <a:pt x="24" y="17"/>
                    <a:pt x="24" y="18"/>
                  </a:cubicBezTo>
                  <a:cubicBezTo>
                    <a:pt x="24" y="21"/>
                    <a:pt x="24" y="24"/>
                    <a:pt x="23" y="27"/>
                  </a:cubicBezTo>
                  <a:cubicBezTo>
                    <a:pt x="22" y="27"/>
                    <a:pt x="22" y="28"/>
                    <a:pt x="21" y="29"/>
                  </a:cubicBezTo>
                  <a:cubicBezTo>
                    <a:pt x="20" y="28"/>
                    <a:pt x="19" y="28"/>
                    <a:pt x="18" y="27"/>
                  </a:cubicBezTo>
                  <a:cubicBezTo>
                    <a:pt x="18" y="26"/>
                    <a:pt x="18" y="25"/>
                    <a:pt x="18" y="25"/>
                  </a:cubicBezTo>
                  <a:cubicBezTo>
                    <a:pt x="18" y="25"/>
                    <a:pt x="17" y="25"/>
                    <a:pt x="17" y="24"/>
                  </a:cubicBezTo>
                  <a:cubicBezTo>
                    <a:pt x="17" y="24"/>
                    <a:pt x="17" y="25"/>
                    <a:pt x="16" y="25"/>
                  </a:cubicBezTo>
                  <a:cubicBezTo>
                    <a:pt x="15" y="25"/>
                    <a:pt x="14" y="26"/>
                    <a:pt x="13" y="25"/>
                  </a:cubicBezTo>
                  <a:cubicBezTo>
                    <a:pt x="13" y="25"/>
                    <a:pt x="12" y="24"/>
                    <a:pt x="12" y="24"/>
                  </a:cubicBezTo>
                  <a:cubicBezTo>
                    <a:pt x="12" y="23"/>
                    <a:pt x="15" y="17"/>
                    <a:pt x="12" y="17"/>
                  </a:cubicBezTo>
                  <a:cubicBezTo>
                    <a:pt x="12" y="17"/>
                    <a:pt x="12" y="17"/>
                    <a:pt x="12" y="17"/>
                  </a:cubicBezTo>
                  <a:cubicBezTo>
                    <a:pt x="12" y="18"/>
                    <a:pt x="10" y="21"/>
                    <a:pt x="10" y="22"/>
                  </a:cubicBezTo>
                  <a:cubicBezTo>
                    <a:pt x="10" y="23"/>
                    <a:pt x="11" y="23"/>
                    <a:pt x="11" y="25"/>
                  </a:cubicBezTo>
                  <a:cubicBezTo>
                    <a:pt x="12" y="27"/>
                    <a:pt x="15" y="30"/>
                    <a:pt x="17" y="32"/>
                  </a:cubicBezTo>
                  <a:cubicBezTo>
                    <a:pt x="18" y="33"/>
                    <a:pt x="18" y="33"/>
                    <a:pt x="18" y="33"/>
                  </a:cubicBezTo>
                  <a:cubicBezTo>
                    <a:pt x="19" y="33"/>
                    <a:pt x="20" y="33"/>
                    <a:pt x="20" y="33"/>
                  </a:cubicBezTo>
                  <a:cubicBezTo>
                    <a:pt x="21" y="33"/>
                    <a:pt x="23" y="29"/>
                    <a:pt x="24" y="29"/>
                  </a:cubicBezTo>
                  <a:cubicBezTo>
                    <a:pt x="24" y="29"/>
                    <a:pt x="24" y="29"/>
                    <a:pt x="24" y="29"/>
                  </a:cubicBezTo>
                  <a:cubicBezTo>
                    <a:pt x="24" y="29"/>
                    <a:pt x="24" y="29"/>
                    <a:pt x="23" y="28"/>
                  </a:cubicBezTo>
                  <a:cubicBezTo>
                    <a:pt x="23" y="28"/>
                    <a:pt x="23" y="28"/>
                    <a:pt x="23" y="28"/>
                  </a:cubicBezTo>
                  <a:cubicBezTo>
                    <a:pt x="24" y="27"/>
                    <a:pt x="25" y="28"/>
                    <a:pt x="26" y="27"/>
                  </a:cubicBezTo>
                  <a:cubicBezTo>
                    <a:pt x="26" y="26"/>
                    <a:pt x="26" y="25"/>
                    <a:pt x="26" y="25"/>
                  </a:cubicBezTo>
                  <a:cubicBezTo>
                    <a:pt x="27" y="24"/>
                    <a:pt x="29" y="24"/>
                    <a:pt x="30" y="23"/>
                  </a:cubicBezTo>
                  <a:cubicBezTo>
                    <a:pt x="31" y="19"/>
                    <a:pt x="25" y="12"/>
                    <a:pt x="21" y="10"/>
                  </a:cubicBezTo>
                  <a:cubicBezTo>
                    <a:pt x="21" y="9"/>
                    <a:pt x="20" y="8"/>
                    <a:pt x="19" y="7"/>
                  </a:cubicBezTo>
                  <a:cubicBezTo>
                    <a:pt x="18" y="7"/>
                    <a:pt x="18" y="7"/>
                    <a:pt x="17" y="6"/>
                  </a:cubicBezTo>
                  <a:cubicBezTo>
                    <a:pt x="15" y="5"/>
                    <a:pt x="14" y="3"/>
                    <a:pt x="12" y="3"/>
                  </a:cubicBezTo>
                  <a:cubicBezTo>
                    <a:pt x="11" y="3"/>
                    <a:pt x="10" y="4"/>
                    <a:pt x="10" y="5"/>
                  </a:cubicBezTo>
                  <a:close/>
                  <a:moveTo>
                    <a:pt x="7" y="5"/>
                  </a:moveTo>
                  <a:cubicBezTo>
                    <a:pt x="9" y="3"/>
                    <a:pt x="10" y="1"/>
                    <a:pt x="12" y="1"/>
                  </a:cubicBezTo>
                  <a:cubicBezTo>
                    <a:pt x="16" y="0"/>
                    <a:pt x="20" y="5"/>
                    <a:pt x="24" y="9"/>
                  </a:cubicBezTo>
                  <a:cubicBezTo>
                    <a:pt x="25" y="10"/>
                    <a:pt x="26" y="11"/>
                    <a:pt x="27" y="12"/>
                  </a:cubicBezTo>
                  <a:cubicBezTo>
                    <a:pt x="29" y="15"/>
                    <a:pt x="33" y="17"/>
                    <a:pt x="34" y="20"/>
                  </a:cubicBezTo>
                  <a:cubicBezTo>
                    <a:pt x="34" y="21"/>
                    <a:pt x="33" y="27"/>
                    <a:pt x="31" y="27"/>
                  </a:cubicBezTo>
                  <a:cubicBezTo>
                    <a:pt x="30" y="28"/>
                    <a:pt x="27" y="27"/>
                    <a:pt x="26" y="29"/>
                  </a:cubicBezTo>
                  <a:cubicBezTo>
                    <a:pt x="26" y="29"/>
                    <a:pt x="26" y="30"/>
                    <a:pt x="26" y="30"/>
                  </a:cubicBezTo>
                  <a:cubicBezTo>
                    <a:pt x="26" y="31"/>
                    <a:pt x="23" y="34"/>
                    <a:pt x="22" y="35"/>
                  </a:cubicBezTo>
                  <a:cubicBezTo>
                    <a:pt x="21" y="35"/>
                    <a:pt x="20" y="35"/>
                    <a:pt x="20" y="35"/>
                  </a:cubicBezTo>
                  <a:cubicBezTo>
                    <a:pt x="19" y="36"/>
                    <a:pt x="20" y="37"/>
                    <a:pt x="19" y="37"/>
                  </a:cubicBezTo>
                  <a:cubicBezTo>
                    <a:pt x="19" y="37"/>
                    <a:pt x="19" y="37"/>
                    <a:pt x="19" y="37"/>
                  </a:cubicBezTo>
                  <a:cubicBezTo>
                    <a:pt x="18" y="37"/>
                    <a:pt x="17" y="37"/>
                    <a:pt x="16" y="37"/>
                  </a:cubicBezTo>
                  <a:cubicBezTo>
                    <a:pt x="16" y="37"/>
                    <a:pt x="14" y="35"/>
                    <a:pt x="14" y="35"/>
                  </a:cubicBezTo>
                  <a:cubicBezTo>
                    <a:pt x="14" y="33"/>
                    <a:pt x="12" y="31"/>
                    <a:pt x="11" y="29"/>
                  </a:cubicBezTo>
                  <a:cubicBezTo>
                    <a:pt x="10" y="28"/>
                    <a:pt x="8" y="27"/>
                    <a:pt x="8" y="27"/>
                  </a:cubicBezTo>
                  <a:cubicBezTo>
                    <a:pt x="7" y="26"/>
                    <a:pt x="6" y="25"/>
                    <a:pt x="5" y="25"/>
                  </a:cubicBezTo>
                  <a:cubicBezTo>
                    <a:pt x="5" y="24"/>
                    <a:pt x="4" y="23"/>
                    <a:pt x="3" y="23"/>
                  </a:cubicBezTo>
                  <a:cubicBezTo>
                    <a:pt x="0" y="18"/>
                    <a:pt x="1" y="17"/>
                    <a:pt x="2" y="12"/>
                  </a:cubicBezTo>
                  <a:cubicBezTo>
                    <a:pt x="2" y="11"/>
                    <a:pt x="3" y="9"/>
                    <a:pt x="4" y="8"/>
                  </a:cubicBezTo>
                  <a:cubicBezTo>
                    <a:pt x="4" y="8"/>
                    <a:pt x="4" y="8"/>
                    <a:pt x="4" y="8"/>
                  </a:cubicBezTo>
                  <a:cubicBezTo>
                    <a:pt x="4" y="7"/>
                    <a:pt x="5" y="6"/>
                    <a:pt x="5" y="5"/>
                  </a:cubicBezTo>
                  <a:cubicBezTo>
                    <a:pt x="6" y="5"/>
                    <a:pt x="7" y="5"/>
                    <a:pt x="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Freeform 52"/>
            <p:cNvSpPr>
              <a:spLocks noEditPoints="1"/>
            </p:cNvSpPr>
            <p:nvPr userDrawn="1"/>
          </p:nvSpPr>
          <p:spPr bwMode="auto">
            <a:xfrm>
              <a:off x="8847216" y="4611977"/>
              <a:ext cx="46038" cy="58738"/>
            </a:xfrm>
            <a:custGeom>
              <a:avLst/>
              <a:gdLst>
                <a:gd name="T0" fmla="*/ 8 w 31"/>
                <a:gd name="T1" fmla="*/ 31 h 39"/>
                <a:gd name="T2" fmla="*/ 9 w 31"/>
                <a:gd name="T3" fmla="*/ 30 h 39"/>
                <a:gd name="T4" fmla="*/ 8 w 31"/>
                <a:gd name="T5" fmla="*/ 26 h 39"/>
                <a:gd name="T6" fmla="*/ 18 w 31"/>
                <a:gd name="T7" fmla="*/ 18 h 39"/>
                <a:gd name="T8" fmla="*/ 18 w 31"/>
                <a:gd name="T9" fmla="*/ 21 h 39"/>
                <a:gd name="T10" fmla="*/ 19 w 31"/>
                <a:gd name="T11" fmla="*/ 18 h 39"/>
                <a:gd name="T12" fmla="*/ 7 w 31"/>
                <a:gd name="T13" fmla="*/ 22 h 39"/>
                <a:gd name="T14" fmla="*/ 6 w 31"/>
                <a:gd name="T15" fmla="*/ 23 h 39"/>
                <a:gd name="T16" fmla="*/ 7 w 31"/>
                <a:gd name="T17" fmla="*/ 22 h 39"/>
                <a:gd name="T18" fmla="*/ 7 w 31"/>
                <a:gd name="T19" fmla="*/ 22 h 39"/>
                <a:gd name="T20" fmla="*/ 23 w 31"/>
                <a:gd name="T21" fmla="*/ 12 h 39"/>
                <a:gd name="T22" fmla="*/ 23 w 31"/>
                <a:gd name="T23" fmla="*/ 12 h 39"/>
                <a:gd name="T24" fmla="*/ 23 w 31"/>
                <a:gd name="T25" fmla="*/ 11 h 39"/>
                <a:gd name="T26" fmla="*/ 10 w 31"/>
                <a:gd name="T27" fmla="*/ 19 h 39"/>
                <a:gd name="T28" fmla="*/ 10 w 31"/>
                <a:gd name="T29" fmla="*/ 23 h 39"/>
                <a:gd name="T30" fmla="*/ 10 w 31"/>
                <a:gd name="T31" fmla="*/ 19 h 39"/>
                <a:gd name="T32" fmla="*/ 15 w 31"/>
                <a:gd name="T33" fmla="*/ 13 h 39"/>
                <a:gd name="T34" fmla="*/ 16 w 31"/>
                <a:gd name="T35" fmla="*/ 14 h 39"/>
                <a:gd name="T36" fmla="*/ 15 w 31"/>
                <a:gd name="T37" fmla="*/ 13 h 39"/>
                <a:gd name="T38" fmla="*/ 9 w 31"/>
                <a:gd name="T39" fmla="*/ 16 h 39"/>
                <a:gd name="T40" fmla="*/ 9 w 31"/>
                <a:gd name="T41" fmla="*/ 18 h 39"/>
                <a:gd name="T42" fmla="*/ 9 w 31"/>
                <a:gd name="T43" fmla="*/ 16 h 39"/>
                <a:gd name="T44" fmla="*/ 19 w 31"/>
                <a:gd name="T45" fmla="*/ 4 h 39"/>
                <a:gd name="T46" fmla="*/ 23 w 31"/>
                <a:gd name="T47" fmla="*/ 7 h 39"/>
                <a:gd name="T48" fmla="*/ 29 w 31"/>
                <a:gd name="T49" fmla="*/ 9 h 39"/>
                <a:gd name="T50" fmla="*/ 25 w 31"/>
                <a:gd name="T51" fmla="*/ 16 h 39"/>
                <a:gd name="T52" fmla="*/ 29 w 31"/>
                <a:gd name="T53" fmla="*/ 26 h 39"/>
                <a:gd name="T54" fmla="*/ 30 w 31"/>
                <a:gd name="T55" fmla="*/ 30 h 39"/>
                <a:gd name="T56" fmla="*/ 31 w 31"/>
                <a:gd name="T57" fmla="*/ 32 h 39"/>
                <a:gd name="T58" fmla="*/ 22 w 31"/>
                <a:gd name="T59" fmla="*/ 23 h 39"/>
                <a:gd name="T60" fmla="*/ 16 w 31"/>
                <a:gd name="T61" fmla="*/ 29 h 39"/>
                <a:gd name="T62" fmla="*/ 15 w 31"/>
                <a:gd name="T63" fmla="*/ 22 h 39"/>
                <a:gd name="T64" fmla="*/ 15 w 31"/>
                <a:gd name="T65" fmla="*/ 19 h 39"/>
                <a:gd name="T66" fmla="*/ 12 w 31"/>
                <a:gd name="T67" fmla="*/ 19 h 39"/>
                <a:gd name="T68" fmla="*/ 13 w 31"/>
                <a:gd name="T69" fmla="*/ 29 h 39"/>
                <a:gd name="T70" fmla="*/ 17 w 31"/>
                <a:gd name="T71" fmla="*/ 34 h 39"/>
                <a:gd name="T72" fmla="*/ 14 w 31"/>
                <a:gd name="T73" fmla="*/ 33 h 39"/>
                <a:gd name="T74" fmla="*/ 12 w 31"/>
                <a:gd name="T75" fmla="*/ 32 h 39"/>
                <a:gd name="T76" fmla="*/ 7 w 31"/>
                <a:gd name="T77" fmla="*/ 39 h 39"/>
                <a:gd name="T78" fmla="*/ 6 w 31"/>
                <a:gd name="T79" fmla="*/ 33 h 39"/>
                <a:gd name="T80" fmla="*/ 6 w 31"/>
                <a:gd name="T81" fmla="*/ 26 h 39"/>
                <a:gd name="T82" fmla="*/ 2 w 31"/>
                <a:gd name="T83" fmla="*/ 29 h 39"/>
                <a:gd name="T84" fmla="*/ 4 w 31"/>
                <a:gd name="T85" fmla="*/ 13 h 39"/>
                <a:gd name="T86" fmla="*/ 6 w 31"/>
                <a:gd name="T87" fmla="*/ 9 h 39"/>
                <a:gd name="T88" fmla="*/ 3 w 31"/>
                <a:gd name="T89" fmla="*/ 23 h 39"/>
                <a:gd name="T90" fmla="*/ 3 w 31"/>
                <a:gd name="T91" fmla="*/ 27 h 39"/>
                <a:gd name="T92" fmla="*/ 9 w 31"/>
                <a:gd name="T93" fmla="*/ 14 h 39"/>
                <a:gd name="T94" fmla="*/ 13 w 31"/>
                <a:gd name="T95" fmla="*/ 15 h 39"/>
                <a:gd name="T96" fmla="*/ 12 w 31"/>
                <a:gd name="T97" fmla="*/ 9 h 39"/>
                <a:gd name="T98" fmla="*/ 11 w 31"/>
                <a:gd name="T99"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 h="39">
                  <a:moveTo>
                    <a:pt x="8" y="26"/>
                  </a:moveTo>
                  <a:cubicBezTo>
                    <a:pt x="8" y="27"/>
                    <a:pt x="8" y="30"/>
                    <a:pt x="8" y="31"/>
                  </a:cubicBezTo>
                  <a:cubicBezTo>
                    <a:pt x="8" y="31"/>
                    <a:pt x="8" y="31"/>
                    <a:pt x="8" y="31"/>
                  </a:cubicBezTo>
                  <a:cubicBezTo>
                    <a:pt x="8" y="31"/>
                    <a:pt x="9" y="31"/>
                    <a:pt x="9" y="30"/>
                  </a:cubicBezTo>
                  <a:cubicBezTo>
                    <a:pt x="9" y="29"/>
                    <a:pt x="11" y="27"/>
                    <a:pt x="9" y="26"/>
                  </a:cubicBezTo>
                  <a:cubicBezTo>
                    <a:pt x="9" y="26"/>
                    <a:pt x="9" y="26"/>
                    <a:pt x="8" y="26"/>
                  </a:cubicBezTo>
                  <a:cubicBezTo>
                    <a:pt x="9" y="26"/>
                    <a:pt x="8" y="26"/>
                    <a:pt x="8" y="26"/>
                  </a:cubicBezTo>
                  <a:close/>
                  <a:moveTo>
                    <a:pt x="18" y="18"/>
                  </a:moveTo>
                  <a:cubicBezTo>
                    <a:pt x="18" y="19"/>
                    <a:pt x="17" y="20"/>
                    <a:pt x="17" y="21"/>
                  </a:cubicBezTo>
                  <a:cubicBezTo>
                    <a:pt x="17" y="21"/>
                    <a:pt x="17" y="21"/>
                    <a:pt x="18" y="21"/>
                  </a:cubicBezTo>
                  <a:cubicBezTo>
                    <a:pt x="18" y="21"/>
                    <a:pt x="18" y="21"/>
                    <a:pt x="18" y="21"/>
                  </a:cubicBezTo>
                  <a:cubicBezTo>
                    <a:pt x="19" y="21"/>
                    <a:pt x="21" y="19"/>
                    <a:pt x="19" y="18"/>
                  </a:cubicBezTo>
                  <a:cubicBezTo>
                    <a:pt x="19" y="17"/>
                    <a:pt x="19" y="17"/>
                    <a:pt x="18" y="18"/>
                  </a:cubicBezTo>
                  <a:close/>
                  <a:moveTo>
                    <a:pt x="7" y="22"/>
                  </a:moveTo>
                  <a:cubicBezTo>
                    <a:pt x="7" y="22"/>
                    <a:pt x="7" y="23"/>
                    <a:pt x="6" y="23"/>
                  </a:cubicBezTo>
                  <a:cubicBezTo>
                    <a:pt x="6" y="23"/>
                    <a:pt x="6" y="23"/>
                    <a:pt x="6" y="23"/>
                  </a:cubicBezTo>
                  <a:cubicBezTo>
                    <a:pt x="7" y="23"/>
                    <a:pt x="7" y="23"/>
                    <a:pt x="7" y="23"/>
                  </a:cubicBezTo>
                  <a:cubicBezTo>
                    <a:pt x="7" y="22"/>
                    <a:pt x="7" y="22"/>
                    <a:pt x="7" y="22"/>
                  </a:cubicBezTo>
                  <a:cubicBezTo>
                    <a:pt x="7" y="22"/>
                    <a:pt x="7" y="22"/>
                    <a:pt x="7" y="22"/>
                  </a:cubicBezTo>
                  <a:cubicBezTo>
                    <a:pt x="7" y="22"/>
                    <a:pt x="7" y="22"/>
                    <a:pt x="7" y="22"/>
                  </a:cubicBezTo>
                  <a:close/>
                  <a:moveTo>
                    <a:pt x="23" y="11"/>
                  </a:moveTo>
                  <a:cubicBezTo>
                    <a:pt x="23" y="12"/>
                    <a:pt x="23" y="12"/>
                    <a:pt x="23" y="12"/>
                  </a:cubicBezTo>
                  <a:cubicBezTo>
                    <a:pt x="23" y="12"/>
                    <a:pt x="23" y="12"/>
                    <a:pt x="23" y="12"/>
                  </a:cubicBezTo>
                  <a:cubicBezTo>
                    <a:pt x="23" y="12"/>
                    <a:pt x="23" y="12"/>
                    <a:pt x="23" y="12"/>
                  </a:cubicBezTo>
                  <a:cubicBezTo>
                    <a:pt x="23" y="12"/>
                    <a:pt x="23" y="12"/>
                    <a:pt x="23" y="11"/>
                  </a:cubicBezTo>
                  <a:cubicBezTo>
                    <a:pt x="23" y="11"/>
                    <a:pt x="23" y="11"/>
                    <a:pt x="23" y="11"/>
                  </a:cubicBezTo>
                  <a:cubicBezTo>
                    <a:pt x="23" y="11"/>
                    <a:pt x="23" y="11"/>
                    <a:pt x="23" y="11"/>
                  </a:cubicBezTo>
                  <a:close/>
                  <a:moveTo>
                    <a:pt x="10" y="19"/>
                  </a:moveTo>
                  <a:cubicBezTo>
                    <a:pt x="9" y="20"/>
                    <a:pt x="9" y="23"/>
                    <a:pt x="10" y="23"/>
                  </a:cubicBezTo>
                  <a:cubicBezTo>
                    <a:pt x="10" y="23"/>
                    <a:pt x="10" y="23"/>
                    <a:pt x="10" y="23"/>
                  </a:cubicBezTo>
                  <a:cubicBezTo>
                    <a:pt x="11" y="22"/>
                    <a:pt x="11" y="20"/>
                    <a:pt x="11" y="19"/>
                  </a:cubicBezTo>
                  <a:cubicBezTo>
                    <a:pt x="11" y="19"/>
                    <a:pt x="10" y="19"/>
                    <a:pt x="10" y="19"/>
                  </a:cubicBezTo>
                  <a:close/>
                  <a:moveTo>
                    <a:pt x="15" y="13"/>
                  </a:moveTo>
                  <a:cubicBezTo>
                    <a:pt x="15" y="13"/>
                    <a:pt x="15" y="13"/>
                    <a:pt x="15" y="13"/>
                  </a:cubicBezTo>
                  <a:cubicBezTo>
                    <a:pt x="15" y="14"/>
                    <a:pt x="15" y="14"/>
                    <a:pt x="15" y="14"/>
                  </a:cubicBezTo>
                  <a:cubicBezTo>
                    <a:pt x="16" y="14"/>
                    <a:pt x="16" y="14"/>
                    <a:pt x="16" y="14"/>
                  </a:cubicBezTo>
                  <a:cubicBezTo>
                    <a:pt x="16" y="14"/>
                    <a:pt x="16" y="13"/>
                    <a:pt x="16" y="13"/>
                  </a:cubicBezTo>
                  <a:cubicBezTo>
                    <a:pt x="16" y="13"/>
                    <a:pt x="16" y="13"/>
                    <a:pt x="15" y="13"/>
                  </a:cubicBezTo>
                  <a:cubicBezTo>
                    <a:pt x="16" y="13"/>
                    <a:pt x="16" y="13"/>
                    <a:pt x="15" y="13"/>
                  </a:cubicBezTo>
                  <a:close/>
                  <a:moveTo>
                    <a:pt x="9" y="16"/>
                  </a:moveTo>
                  <a:cubicBezTo>
                    <a:pt x="8" y="17"/>
                    <a:pt x="8" y="18"/>
                    <a:pt x="9" y="18"/>
                  </a:cubicBezTo>
                  <a:cubicBezTo>
                    <a:pt x="9" y="18"/>
                    <a:pt x="9" y="18"/>
                    <a:pt x="9" y="18"/>
                  </a:cubicBezTo>
                  <a:cubicBezTo>
                    <a:pt x="9" y="17"/>
                    <a:pt x="9" y="17"/>
                    <a:pt x="9" y="16"/>
                  </a:cubicBezTo>
                  <a:cubicBezTo>
                    <a:pt x="9" y="15"/>
                    <a:pt x="9" y="16"/>
                    <a:pt x="9" y="16"/>
                  </a:cubicBezTo>
                  <a:close/>
                  <a:moveTo>
                    <a:pt x="11" y="1"/>
                  </a:moveTo>
                  <a:cubicBezTo>
                    <a:pt x="13" y="0"/>
                    <a:pt x="17" y="2"/>
                    <a:pt x="19" y="4"/>
                  </a:cubicBezTo>
                  <a:cubicBezTo>
                    <a:pt x="19" y="5"/>
                    <a:pt x="19" y="6"/>
                    <a:pt x="20" y="6"/>
                  </a:cubicBezTo>
                  <a:cubicBezTo>
                    <a:pt x="21" y="7"/>
                    <a:pt x="22" y="7"/>
                    <a:pt x="23" y="7"/>
                  </a:cubicBezTo>
                  <a:cubicBezTo>
                    <a:pt x="24" y="8"/>
                    <a:pt x="25" y="9"/>
                    <a:pt x="25" y="9"/>
                  </a:cubicBezTo>
                  <a:cubicBezTo>
                    <a:pt x="27" y="9"/>
                    <a:pt x="28" y="9"/>
                    <a:pt x="29" y="9"/>
                  </a:cubicBezTo>
                  <a:cubicBezTo>
                    <a:pt x="29" y="9"/>
                    <a:pt x="29" y="9"/>
                    <a:pt x="29" y="10"/>
                  </a:cubicBezTo>
                  <a:cubicBezTo>
                    <a:pt x="28" y="12"/>
                    <a:pt x="25" y="14"/>
                    <a:pt x="25" y="16"/>
                  </a:cubicBezTo>
                  <a:cubicBezTo>
                    <a:pt x="25" y="18"/>
                    <a:pt x="27" y="19"/>
                    <a:pt x="27" y="21"/>
                  </a:cubicBezTo>
                  <a:cubicBezTo>
                    <a:pt x="28" y="23"/>
                    <a:pt x="29" y="24"/>
                    <a:pt x="29" y="26"/>
                  </a:cubicBezTo>
                  <a:cubicBezTo>
                    <a:pt x="29" y="26"/>
                    <a:pt x="29" y="27"/>
                    <a:pt x="30" y="27"/>
                  </a:cubicBezTo>
                  <a:cubicBezTo>
                    <a:pt x="30" y="28"/>
                    <a:pt x="30" y="29"/>
                    <a:pt x="30" y="30"/>
                  </a:cubicBezTo>
                  <a:cubicBezTo>
                    <a:pt x="30" y="31"/>
                    <a:pt x="31" y="31"/>
                    <a:pt x="31" y="32"/>
                  </a:cubicBezTo>
                  <a:cubicBezTo>
                    <a:pt x="31" y="32"/>
                    <a:pt x="31" y="32"/>
                    <a:pt x="31" y="32"/>
                  </a:cubicBezTo>
                  <a:cubicBezTo>
                    <a:pt x="29" y="31"/>
                    <a:pt x="27" y="30"/>
                    <a:pt x="25" y="28"/>
                  </a:cubicBezTo>
                  <a:cubicBezTo>
                    <a:pt x="24" y="26"/>
                    <a:pt x="23" y="24"/>
                    <a:pt x="22" y="23"/>
                  </a:cubicBezTo>
                  <a:cubicBezTo>
                    <a:pt x="22" y="23"/>
                    <a:pt x="22" y="23"/>
                    <a:pt x="22" y="23"/>
                  </a:cubicBezTo>
                  <a:cubicBezTo>
                    <a:pt x="20" y="25"/>
                    <a:pt x="19" y="27"/>
                    <a:pt x="16" y="29"/>
                  </a:cubicBezTo>
                  <a:cubicBezTo>
                    <a:pt x="15" y="28"/>
                    <a:pt x="13" y="26"/>
                    <a:pt x="14" y="25"/>
                  </a:cubicBezTo>
                  <a:cubicBezTo>
                    <a:pt x="14" y="24"/>
                    <a:pt x="15" y="23"/>
                    <a:pt x="15" y="22"/>
                  </a:cubicBezTo>
                  <a:cubicBezTo>
                    <a:pt x="15" y="22"/>
                    <a:pt x="14" y="21"/>
                    <a:pt x="14" y="21"/>
                  </a:cubicBezTo>
                  <a:cubicBezTo>
                    <a:pt x="14" y="20"/>
                    <a:pt x="14" y="19"/>
                    <a:pt x="15" y="19"/>
                  </a:cubicBezTo>
                  <a:cubicBezTo>
                    <a:pt x="15" y="18"/>
                    <a:pt x="14" y="15"/>
                    <a:pt x="13" y="16"/>
                  </a:cubicBezTo>
                  <a:cubicBezTo>
                    <a:pt x="12" y="16"/>
                    <a:pt x="12" y="18"/>
                    <a:pt x="12" y="19"/>
                  </a:cubicBezTo>
                  <a:cubicBezTo>
                    <a:pt x="12" y="20"/>
                    <a:pt x="13" y="21"/>
                    <a:pt x="13" y="23"/>
                  </a:cubicBezTo>
                  <a:cubicBezTo>
                    <a:pt x="13" y="25"/>
                    <a:pt x="11" y="26"/>
                    <a:pt x="13" y="29"/>
                  </a:cubicBezTo>
                  <a:cubicBezTo>
                    <a:pt x="14" y="31"/>
                    <a:pt x="17" y="33"/>
                    <a:pt x="17" y="34"/>
                  </a:cubicBezTo>
                  <a:cubicBezTo>
                    <a:pt x="17" y="34"/>
                    <a:pt x="17" y="34"/>
                    <a:pt x="17" y="34"/>
                  </a:cubicBezTo>
                  <a:cubicBezTo>
                    <a:pt x="17" y="35"/>
                    <a:pt x="17" y="35"/>
                    <a:pt x="17" y="35"/>
                  </a:cubicBezTo>
                  <a:cubicBezTo>
                    <a:pt x="16" y="34"/>
                    <a:pt x="15" y="34"/>
                    <a:pt x="14" y="33"/>
                  </a:cubicBezTo>
                  <a:cubicBezTo>
                    <a:pt x="13" y="33"/>
                    <a:pt x="13" y="32"/>
                    <a:pt x="12" y="32"/>
                  </a:cubicBezTo>
                  <a:cubicBezTo>
                    <a:pt x="12" y="32"/>
                    <a:pt x="12" y="32"/>
                    <a:pt x="12" y="32"/>
                  </a:cubicBezTo>
                  <a:cubicBezTo>
                    <a:pt x="11" y="34"/>
                    <a:pt x="11" y="37"/>
                    <a:pt x="8" y="39"/>
                  </a:cubicBezTo>
                  <a:cubicBezTo>
                    <a:pt x="7" y="39"/>
                    <a:pt x="7" y="39"/>
                    <a:pt x="7" y="39"/>
                  </a:cubicBezTo>
                  <a:cubicBezTo>
                    <a:pt x="7" y="38"/>
                    <a:pt x="5" y="36"/>
                    <a:pt x="5" y="35"/>
                  </a:cubicBezTo>
                  <a:cubicBezTo>
                    <a:pt x="5" y="34"/>
                    <a:pt x="5" y="33"/>
                    <a:pt x="6" y="33"/>
                  </a:cubicBezTo>
                  <a:cubicBezTo>
                    <a:pt x="6" y="31"/>
                    <a:pt x="6" y="28"/>
                    <a:pt x="6" y="26"/>
                  </a:cubicBezTo>
                  <a:cubicBezTo>
                    <a:pt x="6" y="26"/>
                    <a:pt x="6" y="26"/>
                    <a:pt x="6" y="26"/>
                  </a:cubicBezTo>
                  <a:cubicBezTo>
                    <a:pt x="6" y="26"/>
                    <a:pt x="6" y="26"/>
                    <a:pt x="6" y="26"/>
                  </a:cubicBezTo>
                  <a:cubicBezTo>
                    <a:pt x="5" y="27"/>
                    <a:pt x="3" y="29"/>
                    <a:pt x="2" y="29"/>
                  </a:cubicBezTo>
                  <a:cubicBezTo>
                    <a:pt x="0" y="27"/>
                    <a:pt x="2" y="23"/>
                    <a:pt x="3" y="21"/>
                  </a:cubicBezTo>
                  <a:cubicBezTo>
                    <a:pt x="3" y="19"/>
                    <a:pt x="4" y="14"/>
                    <a:pt x="4" y="13"/>
                  </a:cubicBezTo>
                  <a:cubicBezTo>
                    <a:pt x="3" y="12"/>
                    <a:pt x="3" y="11"/>
                    <a:pt x="3" y="11"/>
                  </a:cubicBezTo>
                  <a:cubicBezTo>
                    <a:pt x="3" y="9"/>
                    <a:pt x="5" y="9"/>
                    <a:pt x="6" y="9"/>
                  </a:cubicBezTo>
                  <a:cubicBezTo>
                    <a:pt x="7" y="11"/>
                    <a:pt x="6" y="12"/>
                    <a:pt x="6" y="14"/>
                  </a:cubicBezTo>
                  <a:cubicBezTo>
                    <a:pt x="5" y="17"/>
                    <a:pt x="4" y="21"/>
                    <a:pt x="3" y="23"/>
                  </a:cubicBezTo>
                  <a:cubicBezTo>
                    <a:pt x="3" y="24"/>
                    <a:pt x="3" y="25"/>
                    <a:pt x="3" y="26"/>
                  </a:cubicBezTo>
                  <a:cubicBezTo>
                    <a:pt x="3" y="26"/>
                    <a:pt x="3" y="26"/>
                    <a:pt x="3" y="27"/>
                  </a:cubicBezTo>
                  <a:cubicBezTo>
                    <a:pt x="3" y="26"/>
                    <a:pt x="8" y="22"/>
                    <a:pt x="8" y="22"/>
                  </a:cubicBezTo>
                  <a:cubicBezTo>
                    <a:pt x="9" y="20"/>
                    <a:pt x="5" y="15"/>
                    <a:pt x="9" y="14"/>
                  </a:cubicBezTo>
                  <a:cubicBezTo>
                    <a:pt x="10" y="15"/>
                    <a:pt x="12" y="15"/>
                    <a:pt x="13" y="15"/>
                  </a:cubicBezTo>
                  <a:cubicBezTo>
                    <a:pt x="13" y="15"/>
                    <a:pt x="13" y="15"/>
                    <a:pt x="13" y="15"/>
                  </a:cubicBezTo>
                  <a:cubicBezTo>
                    <a:pt x="13" y="13"/>
                    <a:pt x="13" y="13"/>
                    <a:pt x="11" y="12"/>
                  </a:cubicBezTo>
                  <a:cubicBezTo>
                    <a:pt x="11" y="11"/>
                    <a:pt x="11" y="10"/>
                    <a:pt x="12" y="9"/>
                  </a:cubicBezTo>
                  <a:cubicBezTo>
                    <a:pt x="13" y="10"/>
                    <a:pt x="14" y="10"/>
                    <a:pt x="15" y="10"/>
                  </a:cubicBezTo>
                  <a:cubicBezTo>
                    <a:pt x="15" y="7"/>
                    <a:pt x="11" y="3"/>
                    <a:pt x="1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2984517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目录页">
    <p:bg>
      <p:bgPr>
        <a:solidFill>
          <a:schemeClr val="accent1"/>
        </a:solidFill>
        <a:effectLst/>
      </p:bgPr>
    </p:bg>
    <p:spTree>
      <p:nvGrpSpPr>
        <p:cNvPr id="1" name=""/>
        <p:cNvGrpSpPr/>
        <p:nvPr/>
      </p:nvGrpSpPr>
      <p:grpSpPr>
        <a:xfrm>
          <a:off x="0" y="0"/>
          <a:ext cx="0" cy="0"/>
          <a:chOff x="0" y="0"/>
          <a:chExt cx="0" cy="0"/>
        </a:xfrm>
      </p:grpSpPr>
      <p:sp>
        <p:nvSpPr>
          <p:cNvPr id="71" name="矩形 70"/>
          <p:cNvSpPr/>
          <p:nvPr userDrawn="1"/>
        </p:nvSpPr>
        <p:spPr>
          <a:xfrm>
            <a:off x="0" y="0"/>
            <a:ext cx="12192000" cy="6861175"/>
          </a:xfrm>
          <a:prstGeom prst="rect">
            <a:avLst/>
          </a:prstGeom>
          <a:blipFill dpi="0" rotWithShape="1">
            <a:blip r:embed="rId2">
              <a:alphaModFix amt="10000"/>
            </a:blip>
            <a:srcRect/>
            <a:stretch>
              <a:fillRect l="-65111" t="-46" r="65111" b="4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任意多边形 74"/>
          <p:cNvSpPr/>
          <p:nvPr userDrawn="1"/>
        </p:nvSpPr>
        <p:spPr>
          <a:xfrm>
            <a:off x="3515360" y="-7017"/>
            <a:ext cx="8546252" cy="6865015"/>
          </a:xfrm>
          <a:custGeom>
            <a:avLst/>
            <a:gdLst>
              <a:gd name="connsiteX0" fmla="*/ 9869717 w 9869717"/>
              <a:gd name="connsiteY0" fmla="*/ 0 h 6865015"/>
              <a:gd name="connsiteX1" fmla="*/ 9869717 w 9869717"/>
              <a:gd name="connsiteY1" fmla="*/ 6865015 h 6865015"/>
              <a:gd name="connsiteX2" fmla="*/ 0 w 9869717"/>
              <a:gd name="connsiteY2" fmla="*/ 6865015 h 6865015"/>
              <a:gd name="connsiteX3" fmla="*/ 736287 w 9869717"/>
              <a:gd name="connsiteY3" fmla="*/ 3840 h 6865015"/>
            </a:gdLst>
            <a:ahLst/>
            <a:cxnLst>
              <a:cxn ang="0">
                <a:pos x="connsiteX0" y="connsiteY0"/>
              </a:cxn>
              <a:cxn ang="0">
                <a:pos x="connsiteX1" y="connsiteY1"/>
              </a:cxn>
              <a:cxn ang="0">
                <a:pos x="connsiteX2" y="connsiteY2"/>
              </a:cxn>
              <a:cxn ang="0">
                <a:pos x="connsiteX3" y="connsiteY3"/>
              </a:cxn>
            </a:cxnLst>
            <a:rect l="l" t="t" r="r" b="b"/>
            <a:pathLst>
              <a:path w="9869717" h="6865015">
                <a:moveTo>
                  <a:pt x="9869717" y="0"/>
                </a:moveTo>
                <a:lnTo>
                  <a:pt x="9869717" y="6865015"/>
                </a:lnTo>
                <a:lnTo>
                  <a:pt x="0" y="6865015"/>
                </a:lnTo>
                <a:lnTo>
                  <a:pt x="736287" y="384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任意多边形 73"/>
          <p:cNvSpPr/>
          <p:nvPr userDrawn="1"/>
        </p:nvSpPr>
        <p:spPr>
          <a:xfrm>
            <a:off x="3679375" y="-7017"/>
            <a:ext cx="8546252" cy="6865015"/>
          </a:xfrm>
          <a:custGeom>
            <a:avLst/>
            <a:gdLst>
              <a:gd name="connsiteX0" fmla="*/ 9869717 w 9869717"/>
              <a:gd name="connsiteY0" fmla="*/ 0 h 6865015"/>
              <a:gd name="connsiteX1" fmla="*/ 9869717 w 9869717"/>
              <a:gd name="connsiteY1" fmla="*/ 6865015 h 6865015"/>
              <a:gd name="connsiteX2" fmla="*/ 0 w 9869717"/>
              <a:gd name="connsiteY2" fmla="*/ 6865015 h 6865015"/>
              <a:gd name="connsiteX3" fmla="*/ 736287 w 9869717"/>
              <a:gd name="connsiteY3" fmla="*/ 3840 h 6865015"/>
            </a:gdLst>
            <a:ahLst/>
            <a:cxnLst>
              <a:cxn ang="0">
                <a:pos x="connsiteX0" y="connsiteY0"/>
              </a:cxn>
              <a:cxn ang="0">
                <a:pos x="connsiteX1" y="connsiteY1"/>
              </a:cxn>
              <a:cxn ang="0">
                <a:pos x="connsiteX2" y="connsiteY2"/>
              </a:cxn>
              <a:cxn ang="0">
                <a:pos x="connsiteX3" y="connsiteY3"/>
              </a:cxn>
            </a:cxnLst>
            <a:rect l="l" t="t" r="r" b="b"/>
            <a:pathLst>
              <a:path w="9869717" h="6865015">
                <a:moveTo>
                  <a:pt x="9869717" y="0"/>
                </a:moveTo>
                <a:lnTo>
                  <a:pt x="9869717" y="6865015"/>
                </a:lnTo>
                <a:lnTo>
                  <a:pt x="0" y="6865015"/>
                </a:lnTo>
                <a:lnTo>
                  <a:pt x="736287" y="384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任意多边形 76"/>
          <p:cNvSpPr/>
          <p:nvPr userDrawn="1"/>
        </p:nvSpPr>
        <p:spPr>
          <a:xfrm>
            <a:off x="11350755" y="6058959"/>
            <a:ext cx="874872" cy="662516"/>
          </a:xfrm>
          <a:custGeom>
            <a:avLst/>
            <a:gdLst>
              <a:gd name="connsiteX0" fmla="*/ 60660 w 874872"/>
              <a:gd name="connsiteY0" fmla="*/ 0 h 662516"/>
              <a:gd name="connsiteX1" fmla="*/ 874872 w 874872"/>
              <a:gd name="connsiteY1" fmla="*/ 0 h 662516"/>
              <a:gd name="connsiteX2" fmla="*/ 874872 w 874872"/>
              <a:gd name="connsiteY2" fmla="*/ 464985 h 662516"/>
              <a:gd name="connsiteX3" fmla="*/ 856786 w 874872"/>
              <a:gd name="connsiteY3" fmla="*/ 662516 h 662516"/>
              <a:gd name="connsiteX4" fmla="*/ 0 w 874872"/>
              <a:gd name="connsiteY4" fmla="*/ 662516 h 662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872" h="662516">
                <a:moveTo>
                  <a:pt x="60660" y="0"/>
                </a:moveTo>
                <a:lnTo>
                  <a:pt x="874872" y="0"/>
                </a:lnTo>
                <a:lnTo>
                  <a:pt x="874872" y="464985"/>
                </a:lnTo>
                <a:lnTo>
                  <a:pt x="856786" y="662516"/>
                </a:lnTo>
                <a:lnTo>
                  <a:pt x="0" y="6625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76" name="任意多边形 75"/>
          <p:cNvSpPr/>
          <p:nvPr userDrawn="1"/>
        </p:nvSpPr>
        <p:spPr>
          <a:xfrm>
            <a:off x="11463205" y="6010275"/>
            <a:ext cx="762423" cy="662516"/>
          </a:xfrm>
          <a:custGeom>
            <a:avLst/>
            <a:gdLst>
              <a:gd name="connsiteX0" fmla="*/ 60660 w 762423"/>
              <a:gd name="connsiteY0" fmla="*/ 0 h 662516"/>
              <a:gd name="connsiteX1" fmla="*/ 762423 w 762423"/>
              <a:gd name="connsiteY1" fmla="*/ 0 h 662516"/>
              <a:gd name="connsiteX2" fmla="*/ 762423 w 762423"/>
              <a:gd name="connsiteY2" fmla="*/ 662516 h 662516"/>
              <a:gd name="connsiteX3" fmla="*/ 0 w 762423"/>
              <a:gd name="connsiteY3" fmla="*/ 662516 h 662516"/>
            </a:gdLst>
            <a:ahLst/>
            <a:cxnLst>
              <a:cxn ang="0">
                <a:pos x="connsiteX0" y="connsiteY0"/>
              </a:cxn>
              <a:cxn ang="0">
                <a:pos x="connsiteX1" y="connsiteY1"/>
              </a:cxn>
              <a:cxn ang="0">
                <a:pos x="connsiteX2" y="connsiteY2"/>
              </a:cxn>
              <a:cxn ang="0">
                <a:pos x="connsiteX3" y="connsiteY3"/>
              </a:cxn>
            </a:cxnLst>
            <a:rect l="l" t="t" r="r" b="b"/>
            <a:pathLst>
              <a:path w="762423" h="662516">
                <a:moveTo>
                  <a:pt x="60660" y="0"/>
                </a:moveTo>
                <a:lnTo>
                  <a:pt x="762423" y="0"/>
                </a:lnTo>
                <a:lnTo>
                  <a:pt x="762423" y="662516"/>
                </a:lnTo>
                <a:lnTo>
                  <a:pt x="0" y="66251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72" name="任意多边形 71"/>
          <p:cNvSpPr/>
          <p:nvPr userDrawn="1"/>
        </p:nvSpPr>
        <p:spPr>
          <a:xfrm>
            <a:off x="0" y="1479303"/>
            <a:ext cx="3351345" cy="1040377"/>
          </a:xfrm>
          <a:custGeom>
            <a:avLst/>
            <a:gdLst>
              <a:gd name="connsiteX0" fmla="*/ 0 w 1724201"/>
              <a:gd name="connsiteY0" fmla="*/ 0 h 1253737"/>
              <a:gd name="connsiteX1" fmla="*/ 1724201 w 1724201"/>
              <a:gd name="connsiteY1" fmla="*/ 0 h 1253737"/>
              <a:gd name="connsiteX2" fmla="*/ 1609409 w 1724201"/>
              <a:gd name="connsiteY2" fmla="*/ 1253737 h 1253737"/>
              <a:gd name="connsiteX3" fmla="*/ 0 w 1724201"/>
              <a:gd name="connsiteY3" fmla="*/ 1253737 h 1253737"/>
            </a:gdLst>
            <a:ahLst/>
            <a:cxnLst>
              <a:cxn ang="0">
                <a:pos x="connsiteX0" y="connsiteY0"/>
              </a:cxn>
              <a:cxn ang="0">
                <a:pos x="connsiteX1" y="connsiteY1"/>
              </a:cxn>
              <a:cxn ang="0">
                <a:pos x="connsiteX2" y="connsiteY2"/>
              </a:cxn>
              <a:cxn ang="0">
                <a:pos x="connsiteX3" y="connsiteY3"/>
              </a:cxn>
            </a:cxnLst>
            <a:rect l="l" t="t" r="r" b="b"/>
            <a:pathLst>
              <a:path w="1724201" h="1253737">
                <a:moveTo>
                  <a:pt x="0" y="0"/>
                </a:moveTo>
                <a:lnTo>
                  <a:pt x="1724201" y="0"/>
                </a:lnTo>
                <a:lnTo>
                  <a:pt x="1609409" y="1253737"/>
                </a:lnTo>
                <a:lnTo>
                  <a:pt x="0" y="125373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46" name="任意多边形 45"/>
          <p:cNvSpPr/>
          <p:nvPr userDrawn="1"/>
        </p:nvSpPr>
        <p:spPr>
          <a:xfrm>
            <a:off x="0" y="1376196"/>
            <a:ext cx="3112008" cy="1050059"/>
          </a:xfrm>
          <a:custGeom>
            <a:avLst/>
            <a:gdLst>
              <a:gd name="connsiteX0" fmla="*/ 0 w 1523014"/>
              <a:gd name="connsiteY0" fmla="*/ 0 h 1265404"/>
              <a:gd name="connsiteX1" fmla="*/ 1523014 w 1523014"/>
              <a:gd name="connsiteY1" fmla="*/ 0 h 1265404"/>
              <a:gd name="connsiteX2" fmla="*/ 1407154 w 1523014"/>
              <a:gd name="connsiteY2" fmla="*/ 1265404 h 1265404"/>
              <a:gd name="connsiteX3" fmla="*/ 0 w 1523014"/>
              <a:gd name="connsiteY3" fmla="*/ 1265404 h 1265404"/>
            </a:gdLst>
            <a:ahLst/>
            <a:cxnLst>
              <a:cxn ang="0">
                <a:pos x="connsiteX0" y="connsiteY0"/>
              </a:cxn>
              <a:cxn ang="0">
                <a:pos x="connsiteX1" y="connsiteY1"/>
              </a:cxn>
              <a:cxn ang="0">
                <a:pos x="connsiteX2" y="connsiteY2"/>
              </a:cxn>
              <a:cxn ang="0">
                <a:pos x="connsiteX3" y="connsiteY3"/>
              </a:cxn>
            </a:cxnLst>
            <a:rect l="l" t="t" r="r" b="b"/>
            <a:pathLst>
              <a:path w="1523014" h="1265404">
                <a:moveTo>
                  <a:pt x="0" y="0"/>
                </a:moveTo>
                <a:lnTo>
                  <a:pt x="1523014" y="0"/>
                </a:lnTo>
                <a:lnTo>
                  <a:pt x="1407154" y="1265404"/>
                </a:lnTo>
                <a:lnTo>
                  <a:pt x="0" y="1265404"/>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41" name="标题 1"/>
          <p:cNvSpPr>
            <a:spLocks noGrp="1"/>
          </p:cNvSpPr>
          <p:nvPr>
            <p:ph type="title" hasCustomPrompt="1"/>
          </p:nvPr>
        </p:nvSpPr>
        <p:spPr>
          <a:xfrm>
            <a:off x="1" y="1376196"/>
            <a:ext cx="2861352" cy="1050059"/>
          </a:xfrm>
        </p:spPr>
        <p:txBody>
          <a:bodyPr anchor="ctr">
            <a:normAutofit/>
          </a:bodyPr>
          <a:lstStyle>
            <a:lvl1pPr algn="r">
              <a:defRPr sz="4400" b="1">
                <a:solidFill>
                  <a:schemeClr val="accent3"/>
                </a:solidFill>
              </a:defRPr>
            </a:lvl1pPr>
          </a:lstStyle>
          <a:p>
            <a:r>
              <a:rPr lang="zh-CN" altLang="en-US" dirty="0"/>
              <a:t>目录</a:t>
            </a:r>
          </a:p>
        </p:txBody>
      </p:sp>
      <p:sp>
        <p:nvSpPr>
          <p:cNvPr id="7" name="灯片编号占位符 6"/>
          <p:cNvSpPr>
            <a:spLocks noGrp="1"/>
          </p:cNvSpPr>
          <p:nvPr>
            <p:ph type="sldNum" sz="quarter" idx="12"/>
          </p:nvPr>
        </p:nvSpPr>
        <p:spPr/>
        <p:txBody>
          <a:bodyPr/>
          <a:lstStyle/>
          <a:p>
            <a:fld id="{27C45CD9-0508-4D1E-923D-4DFDAA610D19}" type="slidenum">
              <a:rPr lang="zh-CN" altLang="en-US" smtClean="0"/>
              <a:t>‹#›</a:t>
            </a:fld>
            <a:endParaRPr lang="zh-CN" altLang="en-US" dirty="0"/>
          </a:p>
        </p:txBody>
      </p:sp>
      <p:sp>
        <p:nvSpPr>
          <p:cNvPr id="5" name="内容占位符 4"/>
          <p:cNvSpPr>
            <a:spLocks noGrp="1"/>
          </p:cNvSpPr>
          <p:nvPr>
            <p:ph sz="quarter" idx="13"/>
          </p:nvPr>
        </p:nvSpPr>
        <p:spPr>
          <a:xfrm>
            <a:off x="4745168" y="1487414"/>
            <a:ext cx="6605587" cy="4343400"/>
          </a:xfrm>
        </p:spPr>
        <p:txBody>
          <a:bodyPr>
            <a:normAutofit/>
          </a:bodyPr>
          <a:lstStyle>
            <a:lvl1pPr marL="571500" indent="-571500">
              <a:lnSpc>
                <a:spcPct val="120000"/>
              </a:lnSpc>
              <a:buClr>
                <a:schemeClr val="accent2"/>
              </a:buClr>
              <a:buSzPct val="75000"/>
              <a:buFont typeface="Wingdings" panose="05000000000000000000" pitchFamily="2" charset="2"/>
              <a:buChar char="n"/>
              <a:defRPr sz="4000"/>
            </a:lvl1pPr>
            <a:lvl2pPr>
              <a:defRPr sz="3200"/>
            </a:lvl2pPr>
          </a:lstStyle>
          <a:p>
            <a:pPr lvl="0"/>
            <a:r>
              <a:rPr lang="zh-CN" altLang="en-US" dirty="0"/>
              <a:t>编辑母版文本样式</a:t>
            </a:r>
            <a:endParaRPr lang="en-US" altLang="zh-CN" dirty="0"/>
          </a:p>
        </p:txBody>
      </p:sp>
    </p:spTree>
    <p:extLst>
      <p:ext uri="{BB962C8B-B14F-4D97-AF65-F5344CB8AC3E}">
        <p14:creationId xmlns:p14="http://schemas.microsoft.com/office/powerpoint/2010/main" val="445223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标题幻灯片-多行">
    <p:bg>
      <p:bgPr>
        <a:solidFill>
          <a:schemeClr val="accent1"/>
        </a:solidFill>
        <a:effectLst/>
      </p:bgPr>
    </p:bg>
    <p:spTree>
      <p:nvGrpSpPr>
        <p:cNvPr id="1" name=""/>
        <p:cNvGrpSpPr/>
        <p:nvPr/>
      </p:nvGrpSpPr>
      <p:grpSpPr>
        <a:xfrm>
          <a:off x="0" y="0"/>
          <a:ext cx="0" cy="0"/>
          <a:chOff x="0" y="0"/>
          <a:chExt cx="0" cy="0"/>
        </a:xfrm>
      </p:grpSpPr>
      <p:sp>
        <p:nvSpPr>
          <p:cNvPr id="71" name="矩形 70"/>
          <p:cNvSpPr/>
          <p:nvPr userDrawn="1"/>
        </p:nvSpPr>
        <p:spPr>
          <a:xfrm>
            <a:off x="0" y="-3177"/>
            <a:ext cx="12192000" cy="6861175"/>
          </a:xfrm>
          <a:prstGeom prst="rect">
            <a:avLst/>
          </a:prstGeom>
          <a:blipFill dpi="0" rotWithShape="1">
            <a:blip r:embed="rId2">
              <a:alphaModFix amt="10000"/>
            </a:blip>
            <a:srcRect/>
            <a:stretch>
              <a:fillRect l="-69930" r="6993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任意多边形 74"/>
          <p:cNvSpPr/>
          <p:nvPr userDrawn="1"/>
        </p:nvSpPr>
        <p:spPr>
          <a:xfrm>
            <a:off x="2191895" y="-7017"/>
            <a:ext cx="9869717" cy="6865015"/>
          </a:xfrm>
          <a:custGeom>
            <a:avLst/>
            <a:gdLst>
              <a:gd name="connsiteX0" fmla="*/ 9869717 w 9869717"/>
              <a:gd name="connsiteY0" fmla="*/ 0 h 6865015"/>
              <a:gd name="connsiteX1" fmla="*/ 9869717 w 9869717"/>
              <a:gd name="connsiteY1" fmla="*/ 6865015 h 6865015"/>
              <a:gd name="connsiteX2" fmla="*/ 0 w 9869717"/>
              <a:gd name="connsiteY2" fmla="*/ 6865015 h 6865015"/>
              <a:gd name="connsiteX3" fmla="*/ 736287 w 9869717"/>
              <a:gd name="connsiteY3" fmla="*/ 3840 h 6865015"/>
            </a:gdLst>
            <a:ahLst/>
            <a:cxnLst>
              <a:cxn ang="0">
                <a:pos x="connsiteX0" y="connsiteY0"/>
              </a:cxn>
              <a:cxn ang="0">
                <a:pos x="connsiteX1" y="connsiteY1"/>
              </a:cxn>
              <a:cxn ang="0">
                <a:pos x="connsiteX2" y="connsiteY2"/>
              </a:cxn>
              <a:cxn ang="0">
                <a:pos x="connsiteX3" y="connsiteY3"/>
              </a:cxn>
            </a:cxnLst>
            <a:rect l="l" t="t" r="r" b="b"/>
            <a:pathLst>
              <a:path w="9869717" h="6865015">
                <a:moveTo>
                  <a:pt x="9869717" y="0"/>
                </a:moveTo>
                <a:lnTo>
                  <a:pt x="9869717" y="6865015"/>
                </a:lnTo>
                <a:lnTo>
                  <a:pt x="0" y="6865015"/>
                </a:lnTo>
                <a:lnTo>
                  <a:pt x="736287" y="384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任意多边形 73"/>
          <p:cNvSpPr/>
          <p:nvPr userDrawn="1"/>
        </p:nvSpPr>
        <p:spPr>
          <a:xfrm>
            <a:off x="2355910" y="-7017"/>
            <a:ext cx="9869717" cy="6865015"/>
          </a:xfrm>
          <a:custGeom>
            <a:avLst/>
            <a:gdLst>
              <a:gd name="connsiteX0" fmla="*/ 9869717 w 9869717"/>
              <a:gd name="connsiteY0" fmla="*/ 0 h 6865015"/>
              <a:gd name="connsiteX1" fmla="*/ 9869717 w 9869717"/>
              <a:gd name="connsiteY1" fmla="*/ 6865015 h 6865015"/>
              <a:gd name="connsiteX2" fmla="*/ 0 w 9869717"/>
              <a:gd name="connsiteY2" fmla="*/ 6865015 h 6865015"/>
              <a:gd name="connsiteX3" fmla="*/ 736287 w 9869717"/>
              <a:gd name="connsiteY3" fmla="*/ 3840 h 6865015"/>
            </a:gdLst>
            <a:ahLst/>
            <a:cxnLst>
              <a:cxn ang="0">
                <a:pos x="connsiteX0" y="connsiteY0"/>
              </a:cxn>
              <a:cxn ang="0">
                <a:pos x="connsiteX1" y="connsiteY1"/>
              </a:cxn>
              <a:cxn ang="0">
                <a:pos x="connsiteX2" y="connsiteY2"/>
              </a:cxn>
              <a:cxn ang="0">
                <a:pos x="connsiteX3" y="connsiteY3"/>
              </a:cxn>
            </a:cxnLst>
            <a:rect l="l" t="t" r="r" b="b"/>
            <a:pathLst>
              <a:path w="9869717" h="6865015">
                <a:moveTo>
                  <a:pt x="9869717" y="0"/>
                </a:moveTo>
                <a:lnTo>
                  <a:pt x="9869717" y="6865015"/>
                </a:lnTo>
                <a:lnTo>
                  <a:pt x="0" y="6865015"/>
                </a:lnTo>
                <a:lnTo>
                  <a:pt x="736287" y="384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任意多边形 76"/>
          <p:cNvSpPr/>
          <p:nvPr userDrawn="1"/>
        </p:nvSpPr>
        <p:spPr>
          <a:xfrm>
            <a:off x="11350755" y="6058959"/>
            <a:ext cx="874872" cy="662516"/>
          </a:xfrm>
          <a:custGeom>
            <a:avLst/>
            <a:gdLst>
              <a:gd name="connsiteX0" fmla="*/ 60660 w 874872"/>
              <a:gd name="connsiteY0" fmla="*/ 0 h 662516"/>
              <a:gd name="connsiteX1" fmla="*/ 874872 w 874872"/>
              <a:gd name="connsiteY1" fmla="*/ 0 h 662516"/>
              <a:gd name="connsiteX2" fmla="*/ 874872 w 874872"/>
              <a:gd name="connsiteY2" fmla="*/ 464985 h 662516"/>
              <a:gd name="connsiteX3" fmla="*/ 856786 w 874872"/>
              <a:gd name="connsiteY3" fmla="*/ 662516 h 662516"/>
              <a:gd name="connsiteX4" fmla="*/ 0 w 874872"/>
              <a:gd name="connsiteY4" fmla="*/ 662516 h 662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872" h="662516">
                <a:moveTo>
                  <a:pt x="60660" y="0"/>
                </a:moveTo>
                <a:lnTo>
                  <a:pt x="874872" y="0"/>
                </a:lnTo>
                <a:lnTo>
                  <a:pt x="874872" y="464985"/>
                </a:lnTo>
                <a:lnTo>
                  <a:pt x="856786" y="662516"/>
                </a:lnTo>
                <a:lnTo>
                  <a:pt x="0" y="6625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76" name="任意多边形 75"/>
          <p:cNvSpPr/>
          <p:nvPr userDrawn="1"/>
        </p:nvSpPr>
        <p:spPr>
          <a:xfrm>
            <a:off x="11463205" y="6010275"/>
            <a:ext cx="762423" cy="662516"/>
          </a:xfrm>
          <a:custGeom>
            <a:avLst/>
            <a:gdLst>
              <a:gd name="connsiteX0" fmla="*/ 60660 w 762423"/>
              <a:gd name="connsiteY0" fmla="*/ 0 h 662516"/>
              <a:gd name="connsiteX1" fmla="*/ 762423 w 762423"/>
              <a:gd name="connsiteY1" fmla="*/ 0 h 662516"/>
              <a:gd name="connsiteX2" fmla="*/ 762423 w 762423"/>
              <a:gd name="connsiteY2" fmla="*/ 662516 h 662516"/>
              <a:gd name="connsiteX3" fmla="*/ 0 w 762423"/>
              <a:gd name="connsiteY3" fmla="*/ 662516 h 662516"/>
            </a:gdLst>
            <a:ahLst/>
            <a:cxnLst>
              <a:cxn ang="0">
                <a:pos x="connsiteX0" y="connsiteY0"/>
              </a:cxn>
              <a:cxn ang="0">
                <a:pos x="connsiteX1" y="connsiteY1"/>
              </a:cxn>
              <a:cxn ang="0">
                <a:pos x="connsiteX2" y="connsiteY2"/>
              </a:cxn>
              <a:cxn ang="0">
                <a:pos x="connsiteX3" y="connsiteY3"/>
              </a:cxn>
            </a:cxnLst>
            <a:rect l="l" t="t" r="r" b="b"/>
            <a:pathLst>
              <a:path w="762423" h="662516">
                <a:moveTo>
                  <a:pt x="60660" y="0"/>
                </a:moveTo>
                <a:lnTo>
                  <a:pt x="762423" y="0"/>
                </a:lnTo>
                <a:lnTo>
                  <a:pt x="762423" y="662516"/>
                </a:lnTo>
                <a:lnTo>
                  <a:pt x="0" y="66251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72" name="任意多边形 71"/>
          <p:cNvSpPr/>
          <p:nvPr userDrawn="1"/>
        </p:nvSpPr>
        <p:spPr>
          <a:xfrm>
            <a:off x="0" y="1479303"/>
            <a:ext cx="1724201" cy="1253737"/>
          </a:xfrm>
          <a:custGeom>
            <a:avLst/>
            <a:gdLst>
              <a:gd name="connsiteX0" fmla="*/ 0 w 1724201"/>
              <a:gd name="connsiteY0" fmla="*/ 0 h 1253737"/>
              <a:gd name="connsiteX1" fmla="*/ 1724201 w 1724201"/>
              <a:gd name="connsiteY1" fmla="*/ 0 h 1253737"/>
              <a:gd name="connsiteX2" fmla="*/ 1609409 w 1724201"/>
              <a:gd name="connsiteY2" fmla="*/ 1253737 h 1253737"/>
              <a:gd name="connsiteX3" fmla="*/ 0 w 1724201"/>
              <a:gd name="connsiteY3" fmla="*/ 1253737 h 1253737"/>
            </a:gdLst>
            <a:ahLst/>
            <a:cxnLst>
              <a:cxn ang="0">
                <a:pos x="connsiteX0" y="connsiteY0"/>
              </a:cxn>
              <a:cxn ang="0">
                <a:pos x="connsiteX1" y="connsiteY1"/>
              </a:cxn>
              <a:cxn ang="0">
                <a:pos x="connsiteX2" y="connsiteY2"/>
              </a:cxn>
              <a:cxn ang="0">
                <a:pos x="connsiteX3" y="connsiteY3"/>
              </a:cxn>
            </a:cxnLst>
            <a:rect l="l" t="t" r="r" b="b"/>
            <a:pathLst>
              <a:path w="1724201" h="1253737">
                <a:moveTo>
                  <a:pt x="0" y="0"/>
                </a:moveTo>
                <a:lnTo>
                  <a:pt x="1724201" y="0"/>
                </a:lnTo>
                <a:lnTo>
                  <a:pt x="1609409" y="1253737"/>
                </a:lnTo>
                <a:lnTo>
                  <a:pt x="0" y="125373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46" name="任意多边形 45"/>
          <p:cNvSpPr/>
          <p:nvPr userDrawn="1"/>
        </p:nvSpPr>
        <p:spPr>
          <a:xfrm>
            <a:off x="0" y="1376196"/>
            <a:ext cx="1523014" cy="1265404"/>
          </a:xfrm>
          <a:custGeom>
            <a:avLst/>
            <a:gdLst>
              <a:gd name="connsiteX0" fmla="*/ 0 w 1523014"/>
              <a:gd name="connsiteY0" fmla="*/ 0 h 1265404"/>
              <a:gd name="connsiteX1" fmla="*/ 1523014 w 1523014"/>
              <a:gd name="connsiteY1" fmla="*/ 0 h 1265404"/>
              <a:gd name="connsiteX2" fmla="*/ 1407154 w 1523014"/>
              <a:gd name="connsiteY2" fmla="*/ 1265404 h 1265404"/>
              <a:gd name="connsiteX3" fmla="*/ 0 w 1523014"/>
              <a:gd name="connsiteY3" fmla="*/ 1265404 h 1265404"/>
            </a:gdLst>
            <a:ahLst/>
            <a:cxnLst>
              <a:cxn ang="0">
                <a:pos x="connsiteX0" y="connsiteY0"/>
              </a:cxn>
              <a:cxn ang="0">
                <a:pos x="connsiteX1" y="connsiteY1"/>
              </a:cxn>
              <a:cxn ang="0">
                <a:pos x="connsiteX2" y="connsiteY2"/>
              </a:cxn>
              <a:cxn ang="0">
                <a:pos x="connsiteX3" y="connsiteY3"/>
              </a:cxn>
            </a:cxnLst>
            <a:rect l="l" t="t" r="r" b="b"/>
            <a:pathLst>
              <a:path w="1523014" h="1265404">
                <a:moveTo>
                  <a:pt x="0" y="0"/>
                </a:moveTo>
                <a:lnTo>
                  <a:pt x="1523014" y="0"/>
                </a:lnTo>
                <a:lnTo>
                  <a:pt x="1407154" y="1265404"/>
                </a:lnTo>
                <a:lnTo>
                  <a:pt x="0" y="1265404"/>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41" name="标题 1"/>
          <p:cNvSpPr>
            <a:spLocks noGrp="1"/>
          </p:cNvSpPr>
          <p:nvPr>
            <p:ph type="title" hasCustomPrompt="1"/>
          </p:nvPr>
        </p:nvSpPr>
        <p:spPr>
          <a:xfrm>
            <a:off x="3426832" y="1206856"/>
            <a:ext cx="8281907" cy="1152806"/>
          </a:xfrm>
        </p:spPr>
        <p:txBody>
          <a:bodyPr anchor="b"/>
          <a:lstStyle>
            <a:lvl1pPr>
              <a:defRPr sz="6000" b="1"/>
            </a:lvl1pPr>
          </a:lstStyle>
          <a:p>
            <a:r>
              <a:rPr lang="zh-CN" altLang="en-US" dirty="0"/>
              <a:t>小节标题</a:t>
            </a:r>
          </a:p>
        </p:txBody>
      </p:sp>
      <p:sp>
        <p:nvSpPr>
          <p:cNvPr id="42" name="文本占位符 2"/>
          <p:cNvSpPr>
            <a:spLocks noGrp="1"/>
          </p:cNvSpPr>
          <p:nvPr>
            <p:ph type="body" idx="1" hasCustomPrompt="1"/>
          </p:nvPr>
        </p:nvSpPr>
        <p:spPr>
          <a:xfrm>
            <a:off x="3426832" y="2386651"/>
            <a:ext cx="8281907" cy="51377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小节副标题</a:t>
            </a:r>
          </a:p>
        </p:txBody>
      </p:sp>
      <p:sp>
        <p:nvSpPr>
          <p:cNvPr id="10" name="文本占位符 9"/>
          <p:cNvSpPr>
            <a:spLocks noGrp="1"/>
          </p:cNvSpPr>
          <p:nvPr>
            <p:ph type="body" sz="quarter" idx="13" hasCustomPrompt="1"/>
          </p:nvPr>
        </p:nvSpPr>
        <p:spPr>
          <a:xfrm>
            <a:off x="0" y="1479303"/>
            <a:ext cx="1339403" cy="1049700"/>
          </a:xfrm>
        </p:spPr>
        <p:txBody>
          <a:bodyPr anchor="ctr">
            <a:noAutofit/>
          </a:bodyPr>
          <a:lstStyle>
            <a:lvl1pPr marL="0" indent="0" algn="ctr">
              <a:buNone/>
              <a:defRPr sz="7200" b="1">
                <a:solidFill>
                  <a:schemeClr val="accent3"/>
                </a:solidFill>
                <a:latin typeface="+mj-lt"/>
              </a:defRPr>
            </a:lvl1pPr>
          </a:lstStyle>
          <a:p>
            <a:pPr lvl="0"/>
            <a:r>
              <a:rPr lang="en-US" altLang="zh-CN" dirty="0"/>
              <a:t>01</a:t>
            </a:r>
            <a:endParaRPr lang="zh-CN" altLang="en-US" dirty="0"/>
          </a:p>
        </p:txBody>
      </p:sp>
      <p:sp>
        <p:nvSpPr>
          <p:cNvPr id="7" name="灯片编号占位符 6"/>
          <p:cNvSpPr>
            <a:spLocks noGrp="1"/>
          </p:cNvSpPr>
          <p:nvPr>
            <p:ph type="sldNum" sz="quarter" idx="12"/>
          </p:nvPr>
        </p:nvSpPr>
        <p:spPr/>
        <p:txBody>
          <a:bodyPr/>
          <a:lstStyle/>
          <a:p>
            <a:fld id="{27C45CD9-0508-4D1E-923D-4DFDAA610D19}" type="slidenum">
              <a:rPr lang="zh-CN" altLang="en-US" smtClean="0"/>
              <a:t>‹#›</a:t>
            </a:fld>
            <a:endParaRPr lang="zh-CN" altLang="en-US" dirty="0"/>
          </a:p>
        </p:txBody>
      </p:sp>
    </p:spTree>
    <p:extLst>
      <p:ext uri="{BB962C8B-B14F-4D97-AF65-F5344CB8AC3E}">
        <p14:creationId xmlns:p14="http://schemas.microsoft.com/office/powerpoint/2010/main" val="3354693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6" name="任意多边形 25"/>
          <p:cNvSpPr/>
          <p:nvPr userDrawn="1"/>
        </p:nvSpPr>
        <p:spPr>
          <a:xfrm>
            <a:off x="1" y="6477000"/>
            <a:ext cx="10559881" cy="381000"/>
          </a:xfrm>
          <a:custGeom>
            <a:avLst/>
            <a:gdLst>
              <a:gd name="connsiteX0" fmla="*/ 0 w 10559881"/>
              <a:gd name="connsiteY0" fmla="*/ 0 h 381000"/>
              <a:gd name="connsiteX1" fmla="*/ 10559881 w 10559881"/>
              <a:gd name="connsiteY1" fmla="*/ 0 h 381000"/>
              <a:gd name="connsiteX2" fmla="*/ 10519784 w 10559881"/>
              <a:gd name="connsiteY2" fmla="*/ 381000 h 381000"/>
              <a:gd name="connsiteX3" fmla="*/ 0 w 10559881"/>
              <a:gd name="connsiteY3" fmla="*/ 381000 h 381000"/>
            </a:gdLst>
            <a:ahLst/>
            <a:cxnLst>
              <a:cxn ang="0">
                <a:pos x="connsiteX0" y="connsiteY0"/>
              </a:cxn>
              <a:cxn ang="0">
                <a:pos x="connsiteX1" y="connsiteY1"/>
              </a:cxn>
              <a:cxn ang="0">
                <a:pos x="connsiteX2" y="connsiteY2"/>
              </a:cxn>
              <a:cxn ang="0">
                <a:pos x="connsiteX3" y="connsiteY3"/>
              </a:cxn>
            </a:cxnLst>
            <a:rect l="l" t="t" r="r" b="b"/>
            <a:pathLst>
              <a:path w="10559881" h="381000">
                <a:moveTo>
                  <a:pt x="0" y="0"/>
                </a:moveTo>
                <a:lnTo>
                  <a:pt x="10559881" y="0"/>
                </a:lnTo>
                <a:lnTo>
                  <a:pt x="10519784" y="381000"/>
                </a:lnTo>
                <a:lnTo>
                  <a:pt x="0" y="3810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userDrawn="1"/>
        </p:nvSpPr>
        <p:spPr>
          <a:xfrm>
            <a:off x="11350755" y="6058959"/>
            <a:ext cx="874872" cy="662516"/>
          </a:xfrm>
          <a:custGeom>
            <a:avLst/>
            <a:gdLst>
              <a:gd name="connsiteX0" fmla="*/ 60660 w 874872"/>
              <a:gd name="connsiteY0" fmla="*/ 0 h 662516"/>
              <a:gd name="connsiteX1" fmla="*/ 874872 w 874872"/>
              <a:gd name="connsiteY1" fmla="*/ 0 h 662516"/>
              <a:gd name="connsiteX2" fmla="*/ 874872 w 874872"/>
              <a:gd name="connsiteY2" fmla="*/ 464985 h 662516"/>
              <a:gd name="connsiteX3" fmla="*/ 856786 w 874872"/>
              <a:gd name="connsiteY3" fmla="*/ 662516 h 662516"/>
              <a:gd name="connsiteX4" fmla="*/ 0 w 874872"/>
              <a:gd name="connsiteY4" fmla="*/ 662516 h 662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872" h="662516">
                <a:moveTo>
                  <a:pt x="60660" y="0"/>
                </a:moveTo>
                <a:lnTo>
                  <a:pt x="874872" y="0"/>
                </a:lnTo>
                <a:lnTo>
                  <a:pt x="874872" y="464985"/>
                </a:lnTo>
                <a:lnTo>
                  <a:pt x="856786" y="662516"/>
                </a:lnTo>
                <a:lnTo>
                  <a:pt x="0" y="6625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8" name="任意多边形 7"/>
          <p:cNvSpPr/>
          <p:nvPr userDrawn="1"/>
        </p:nvSpPr>
        <p:spPr>
          <a:xfrm>
            <a:off x="11463205" y="6010275"/>
            <a:ext cx="762423" cy="662516"/>
          </a:xfrm>
          <a:custGeom>
            <a:avLst/>
            <a:gdLst>
              <a:gd name="connsiteX0" fmla="*/ 60660 w 762423"/>
              <a:gd name="connsiteY0" fmla="*/ 0 h 662516"/>
              <a:gd name="connsiteX1" fmla="*/ 762423 w 762423"/>
              <a:gd name="connsiteY1" fmla="*/ 0 h 662516"/>
              <a:gd name="connsiteX2" fmla="*/ 762423 w 762423"/>
              <a:gd name="connsiteY2" fmla="*/ 662516 h 662516"/>
              <a:gd name="connsiteX3" fmla="*/ 0 w 762423"/>
              <a:gd name="connsiteY3" fmla="*/ 662516 h 662516"/>
            </a:gdLst>
            <a:ahLst/>
            <a:cxnLst>
              <a:cxn ang="0">
                <a:pos x="connsiteX0" y="connsiteY0"/>
              </a:cxn>
              <a:cxn ang="0">
                <a:pos x="connsiteX1" y="connsiteY1"/>
              </a:cxn>
              <a:cxn ang="0">
                <a:pos x="connsiteX2" y="connsiteY2"/>
              </a:cxn>
              <a:cxn ang="0">
                <a:pos x="connsiteX3" y="connsiteY3"/>
              </a:cxn>
            </a:cxnLst>
            <a:rect l="l" t="t" r="r" b="b"/>
            <a:pathLst>
              <a:path w="762423" h="662516">
                <a:moveTo>
                  <a:pt x="60660" y="0"/>
                </a:moveTo>
                <a:lnTo>
                  <a:pt x="762423" y="0"/>
                </a:lnTo>
                <a:lnTo>
                  <a:pt x="762423" y="662516"/>
                </a:lnTo>
                <a:lnTo>
                  <a:pt x="0" y="66251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2" name="标题 1"/>
          <p:cNvSpPr>
            <a:spLocks noGrp="1"/>
          </p:cNvSpPr>
          <p:nvPr>
            <p:ph type="title"/>
          </p:nvPr>
        </p:nvSpPr>
        <p:spPr>
          <a:xfrm>
            <a:off x="609600" y="264459"/>
            <a:ext cx="10744200" cy="665816"/>
          </a:xfrm>
        </p:spPr>
        <p:txBody>
          <a:bodyPr>
            <a:noAutofit/>
          </a:bodyPr>
          <a:lstStyle>
            <a:lvl1pPr>
              <a:defRPr sz="3600" b="1"/>
            </a:lvl1pPr>
          </a:lstStyle>
          <a:p>
            <a:r>
              <a:rPr lang="zh-CN" altLang="en-US" dirty="0"/>
              <a:t>单击此处编辑母版标题样式</a:t>
            </a:r>
          </a:p>
        </p:txBody>
      </p:sp>
      <p:sp>
        <p:nvSpPr>
          <p:cNvPr id="3" name="内容占位符 2"/>
          <p:cNvSpPr>
            <a:spLocks noGrp="1"/>
          </p:cNvSpPr>
          <p:nvPr>
            <p:ph idx="1"/>
          </p:nvPr>
        </p:nvSpPr>
        <p:spPr>
          <a:xfrm>
            <a:off x="609599" y="1227667"/>
            <a:ext cx="10741155" cy="4698999"/>
          </a:xfrm>
        </p:spPr>
        <p:txBody>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灯片编号占位符 5"/>
          <p:cNvSpPr>
            <a:spLocks noGrp="1"/>
          </p:cNvSpPr>
          <p:nvPr>
            <p:ph type="sldNum" sz="quarter" idx="12"/>
          </p:nvPr>
        </p:nvSpPr>
        <p:spPr/>
        <p:txBody>
          <a:bodyPr/>
          <a:lstStyle/>
          <a:p>
            <a:fld id="{27C45CD9-0508-4D1E-923D-4DFDAA610D19}" type="slidenum">
              <a:rPr lang="zh-CN" altLang="en-US" smtClean="0"/>
              <a:t>‹#›</a:t>
            </a:fld>
            <a:endParaRPr lang="zh-CN" altLang="en-US"/>
          </a:p>
        </p:txBody>
      </p:sp>
      <p:sp>
        <p:nvSpPr>
          <p:cNvPr id="16" name="任意多边形 15"/>
          <p:cNvSpPr/>
          <p:nvPr userDrawn="1"/>
        </p:nvSpPr>
        <p:spPr>
          <a:xfrm>
            <a:off x="0" y="316846"/>
            <a:ext cx="366713" cy="613429"/>
          </a:xfrm>
          <a:custGeom>
            <a:avLst/>
            <a:gdLst>
              <a:gd name="connsiteX0" fmla="*/ 0 w 366713"/>
              <a:gd name="connsiteY0" fmla="*/ 0 h 613429"/>
              <a:gd name="connsiteX1" fmla="*/ 366713 w 366713"/>
              <a:gd name="connsiteY1" fmla="*/ 0 h 613429"/>
              <a:gd name="connsiteX2" fmla="*/ 315070 w 366713"/>
              <a:gd name="connsiteY2" fmla="*/ 613429 h 613429"/>
              <a:gd name="connsiteX3" fmla="*/ 0 w 366713"/>
              <a:gd name="connsiteY3" fmla="*/ 613429 h 613429"/>
            </a:gdLst>
            <a:ahLst/>
            <a:cxnLst>
              <a:cxn ang="0">
                <a:pos x="connsiteX0" y="connsiteY0"/>
              </a:cxn>
              <a:cxn ang="0">
                <a:pos x="connsiteX1" y="connsiteY1"/>
              </a:cxn>
              <a:cxn ang="0">
                <a:pos x="connsiteX2" y="connsiteY2"/>
              </a:cxn>
              <a:cxn ang="0">
                <a:pos x="connsiteX3" y="connsiteY3"/>
              </a:cxn>
            </a:cxnLst>
            <a:rect l="l" t="t" r="r" b="b"/>
            <a:pathLst>
              <a:path w="366713" h="613429">
                <a:moveTo>
                  <a:pt x="0" y="0"/>
                </a:moveTo>
                <a:lnTo>
                  <a:pt x="366713" y="0"/>
                </a:lnTo>
                <a:lnTo>
                  <a:pt x="315070" y="613429"/>
                </a:lnTo>
                <a:lnTo>
                  <a:pt x="0" y="61342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任意多边形 17"/>
          <p:cNvSpPr/>
          <p:nvPr userDrawn="1"/>
        </p:nvSpPr>
        <p:spPr>
          <a:xfrm>
            <a:off x="0" y="264459"/>
            <a:ext cx="271463" cy="613429"/>
          </a:xfrm>
          <a:custGeom>
            <a:avLst/>
            <a:gdLst>
              <a:gd name="connsiteX0" fmla="*/ 0 w 271463"/>
              <a:gd name="connsiteY0" fmla="*/ 0 h 613429"/>
              <a:gd name="connsiteX1" fmla="*/ 271463 w 271463"/>
              <a:gd name="connsiteY1" fmla="*/ 0 h 613429"/>
              <a:gd name="connsiteX2" fmla="*/ 219820 w 271463"/>
              <a:gd name="connsiteY2" fmla="*/ 613429 h 613429"/>
              <a:gd name="connsiteX3" fmla="*/ 0 w 271463"/>
              <a:gd name="connsiteY3" fmla="*/ 613429 h 613429"/>
            </a:gdLst>
            <a:ahLst/>
            <a:cxnLst>
              <a:cxn ang="0">
                <a:pos x="connsiteX0" y="connsiteY0"/>
              </a:cxn>
              <a:cxn ang="0">
                <a:pos x="connsiteX1" y="connsiteY1"/>
              </a:cxn>
              <a:cxn ang="0">
                <a:pos x="connsiteX2" y="connsiteY2"/>
              </a:cxn>
              <a:cxn ang="0">
                <a:pos x="connsiteX3" y="connsiteY3"/>
              </a:cxn>
            </a:cxnLst>
            <a:rect l="l" t="t" r="r" b="b"/>
            <a:pathLst>
              <a:path w="271463" h="613429">
                <a:moveTo>
                  <a:pt x="0" y="0"/>
                </a:moveTo>
                <a:lnTo>
                  <a:pt x="271463" y="0"/>
                </a:lnTo>
                <a:lnTo>
                  <a:pt x="219820" y="613429"/>
                </a:lnTo>
                <a:lnTo>
                  <a:pt x="0" y="613429"/>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21"/>
          <p:cNvSpPr/>
          <p:nvPr userDrawn="1"/>
        </p:nvSpPr>
        <p:spPr>
          <a:xfrm>
            <a:off x="0" y="6336063"/>
            <a:ext cx="10388896" cy="521937"/>
          </a:xfrm>
          <a:custGeom>
            <a:avLst/>
            <a:gdLst>
              <a:gd name="connsiteX0" fmla="*/ 0 w 10388896"/>
              <a:gd name="connsiteY0" fmla="*/ 0 h 521937"/>
              <a:gd name="connsiteX1" fmla="*/ 10388896 w 10388896"/>
              <a:gd name="connsiteY1" fmla="*/ 0 h 521937"/>
              <a:gd name="connsiteX2" fmla="*/ 10333967 w 10388896"/>
              <a:gd name="connsiteY2" fmla="*/ 521937 h 521937"/>
              <a:gd name="connsiteX3" fmla="*/ 0 w 10388896"/>
              <a:gd name="connsiteY3" fmla="*/ 521937 h 521937"/>
            </a:gdLst>
            <a:ahLst/>
            <a:cxnLst>
              <a:cxn ang="0">
                <a:pos x="connsiteX0" y="connsiteY0"/>
              </a:cxn>
              <a:cxn ang="0">
                <a:pos x="connsiteX1" y="connsiteY1"/>
              </a:cxn>
              <a:cxn ang="0">
                <a:pos x="connsiteX2" y="connsiteY2"/>
              </a:cxn>
              <a:cxn ang="0">
                <a:pos x="connsiteX3" y="connsiteY3"/>
              </a:cxn>
            </a:cxnLst>
            <a:rect l="l" t="t" r="r" b="b"/>
            <a:pathLst>
              <a:path w="10388896" h="521937">
                <a:moveTo>
                  <a:pt x="0" y="0"/>
                </a:moveTo>
                <a:lnTo>
                  <a:pt x="10388896" y="0"/>
                </a:lnTo>
                <a:lnTo>
                  <a:pt x="10333967" y="521937"/>
                </a:lnTo>
                <a:lnTo>
                  <a:pt x="0" y="521937"/>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0" name="组合 49"/>
          <p:cNvGrpSpPr/>
          <p:nvPr userDrawn="1"/>
        </p:nvGrpSpPr>
        <p:grpSpPr>
          <a:xfrm>
            <a:off x="183356" y="6466052"/>
            <a:ext cx="1663478" cy="280823"/>
            <a:chOff x="8729742" y="4570696"/>
            <a:chExt cx="2830517" cy="477836"/>
          </a:xfrm>
          <a:solidFill>
            <a:schemeClr val="accent4"/>
          </a:solidFill>
        </p:grpSpPr>
        <p:sp>
          <p:nvSpPr>
            <p:cNvPr id="51" name="Freeform 34"/>
            <p:cNvSpPr>
              <a:spLocks noEditPoints="1"/>
            </p:cNvSpPr>
            <p:nvPr userDrawn="1"/>
          </p:nvSpPr>
          <p:spPr bwMode="auto">
            <a:xfrm>
              <a:off x="9304417" y="4945345"/>
              <a:ext cx="1363665" cy="101600"/>
            </a:xfrm>
            <a:custGeom>
              <a:avLst/>
              <a:gdLst>
                <a:gd name="T0" fmla="*/ 15 w 915"/>
                <a:gd name="T1" fmla="*/ 51 h 68"/>
                <a:gd name="T2" fmla="*/ 14 w 915"/>
                <a:gd name="T3" fmla="*/ 11 h 68"/>
                <a:gd name="T4" fmla="*/ 35 w 915"/>
                <a:gd name="T5" fmla="*/ 4 h 68"/>
                <a:gd name="T6" fmla="*/ 77 w 915"/>
                <a:gd name="T7" fmla="*/ 51 h 68"/>
                <a:gd name="T8" fmla="*/ 74 w 915"/>
                <a:gd name="T9" fmla="*/ 51 h 68"/>
                <a:gd name="T10" fmla="*/ 57 w 915"/>
                <a:gd name="T11" fmla="*/ 21 h 68"/>
                <a:gd name="T12" fmla="*/ 108 w 915"/>
                <a:gd name="T13" fmla="*/ 0 h 68"/>
                <a:gd name="T14" fmla="*/ 104 w 915"/>
                <a:gd name="T15" fmla="*/ 32 h 68"/>
                <a:gd name="T16" fmla="*/ 134 w 915"/>
                <a:gd name="T17" fmla="*/ 21 h 68"/>
                <a:gd name="T18" fmla="*/ 155 w 915"/>
                <a:gd name="T19" fmla="*/ 21 h 68"/>
                <a:gd name="T20" fmla="*/ 187 w 915"/>
                <a:gd name="T21" fmla="*/ 46 h 68"/>
                <a:gd name="T22" fmla="*/ 169 w 915"/>
                <a:gd name="T23" fmla="*/ 29 h 68"/>
                <a:gd name="T24" fmla="*/ 221 w 915"/>
                <a:gd name="T25" fmla="*/ 24 h 68"/>
                <a:gd name="T26" fmla="*/ 198 w 915"/>
                <a:gd name="T27" fmla="*/ 52 h 68"/>
                <a:gd name="T28" fmla="*/ 209 w 915"/>
                <a:gd name="T29" fmla="*/ 18 h 68"/>
                <a:gd name="T30" fmla="*/ 247 w 915"/>
                <a:gd name="T31" fmla="*/ 51 h 68"/>
                <a:gd name="T32" fmla="*/ 244 w 915"/>
                <a:gd name="T33" fmla="*/ 42 h 68"/>
                <a:gd name="T34" fmla="*/ 271 w 915"/>
                <a:gd name="T35" fmla="*/ 1 h 68"/>
                <a:gd name="T36" fmla="*/ 276 w 915"/>
                <a:gd name="T37" fmla="*/ 51 h 68"/>
                <a:gd name="T38" fmla="*/ 259 w 915"/>
                <a:gd name="T39" fmla="*/ 22 h 68"/>
                <a:gd name="T40" fmla="*/ 301 w 915"/>
                <a:gd name="T41" fmla="*/ 46 h 68"/>
                <a:gd name="T42" fmla="*/ 292 w 915"/>
                <a:gd name="T43" fmla="*/ 7 h 68"/>
                <a:gd name="T44" fmla="*/ 333 w 915"/>
                <a:gd name="T45" fmla="*/ 20 h 68"/>
                <a:gd name="T46" fmla="*/ 309 w 915"/>
                <a:gd name="T47" fmla="*/ 67 h 68"/>
                <a:gd name="T48" fmla="*/ 305 w 915"/>
                <a:gd name="T49" fmla="*/ 19 h 68"/>
                <a:gd name="T50" fmla="*/ 379 w 915"/>
                <a:gd name="T51" fmla="*/ 18 h 68"/>
                <a:gd name="T52" fmla="*/ 415 w 915"/>
                <a:gd name="T53" fmla="*/ 44 h 68"/>
                <a:gd name="T54" fmla="*/ 403 w 915"/>
                <a:gd name="T55" fmla="*/ 21 h 68"/>
                <a:gd name="T56" fmla="*/ 425 w 915"/>
                <a:gd name="T57" fmla="*/ 5 h 68"/>
                <a:gd name="T58" fmla="*/ 475 w 915"/>
                <a:gd name="T59" fmla="*/ 19 h 68"/>
                <a:gd name="T60" fmla="*/ 465 w 915"/>
                <a:gd name="T61" fmla="*/ 54 h 68"/>
                <a:gd name="T62" fmla="*/ 471 w 915"/>
                <a:gd name="T63" fmla="*/ 48 h 68"/>
                <a:gd name="T64" fmla="*/ 474 w 915"/>
                <a:gd name="T65" fmla="*/ 4 h 68"/>
                <a:gd name="T66" fmla="*/ 516 w 915"/>
                <a:gd name="T67" fmla="*/ 28 h 68"/>
                <a:gd name="T68" fmla="*/ 517 w 915"/>
                <a:gd name="T69" fmla="*/ 40 h 68"/>
                <a:gd name="T70" fmla="*/ 537 w 915"/>
                <a:gd name="T71" fmla="*/ 49 h 68"/>
                <a:gd name="T72" fmla="*/ 528 w 915"/>
                <a:gd name="T73" fmla="*/ 23 h 68"/>
                <a:gd name="T74" fmla="*/ 565 w 915"/>
                <a:gd name="T75" fmla="*/ 53 h 68"/>
                <a:gd name="T76" fmla="*/ 563 w 915"/>
                <a:gd name="T77" fmla="*/ 21 h 68"/>
                <a:gd name="T78" fmla="*/ 620 w 915"/>
                <a:gd name="T79" fmla="*/ 52 h 68"/>
                <a:gd name="T80" fmla="*/ 596 w 915"/>
                <a:gd name="T81" fmla="*/ 49 h 68"/>
                <a:gd name="T82" fmla="*/ 587 w 915"/>
                <a:gd name="T83" fmla="*/ 22 h 68"/>
                <a:gd name="T84" fmla="*/ 642 w 915"/>
                <a:gd name="T85" fmla="*/ 17 h 68"/>
                <a:gd name="T86" fmla="*/ 643 w 915"/>
                <a:gd name="T87" fmla="*/ 48 h 68"/>
                <a:gd name="T88" fmla="*/ 667 w 915"/>
                <a:gd name="T89" fmla="*/ 49 h 68"/>
                <a:gd name="T90" fmla="*/ 671 w 915"/>
                <a:gd name="T91" fmla="*/ 23 h 68"/>
                <a:gd name="T92" fmla="*/ 726 w 915"/>
                <a:gd name="T93" fmla="*/ 20 h 68"/>
                <a:gd name="T94" fmla="*/ 739 w 915"/>
                <a:gd name="T95" fmla="*/ 29 h 68"/>
                <a:gd name="T96" fmla="*/ 731 w 915"/>
                <a:gd name="T97" fmla="*/ 33 h 68"/>
                <a:gd name="T98" fmla="*/ 778 w 915"/>
                <a:gd name="T99" fmla="*/ 45 h 68"/>
                <a:gd name="T100" fmla="*/ 771 w 915"/>
                <a:gd name="T101" fmla="*/ 24 h 68"/>
                <a:gd name="T102" fmla="*/ 753 w 915"/>
                <a:gd name="T103" fmla="*/ 45 h 68"/>
                <a:gd name="T104" fmla="*/ 803 w 915"/>
                <a:gd name="T105" fmla="*/ 54 h 68"/>
                <a:gd name="T106" fmla="*/ 816 w 915"/>
                <a:gd name="T107" fmla="*/ 0 h 68"/>
                <a:gd name="T108" fmla="*/ 812 w 915"/>
                <a:gd name="T109" fmla="*/ 29 h 68"/>
                <a:gd name="T110" fmla="*/ 881 w 915"/>
                <a:gd name="T111" fmla="*/ 10 h 68"/>
                <a:gd name="T112" fmla="*/ 859 w 915"/>
                <a:gd name="T113" fmla="*/ 49 h 68"/>
                <a:gd name="T114" fmla="*/ 903 w 915"/>
                <a:gd name="T115" fmla="*/ 48 h 68"/>
                <a:gd name="T116" fmla="*/ 891 w 915"/>
                <a:gd name="T117" fmla="*/ 3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15" h="68">
                  <a:moveTo>
                    <a:pt x="35" y="4"/>
                  </a:moveTo>
                  <a:cubicBezTo>
                    <a:pt x="35" y="3"/>
                    <a:pt x="35" y="3"/>
                    <a:pt x="35" y="3"/>
                  </a:cubicBezTo>
                  <a:cubicBezTo>
                    <a:pt x="53" y="3"/>
                    <a:pt x="53" y="3"/>
                    <a:pt x="53" y="3"/>
                  </a:cubicBezTo>
                  <a:cubicBezTo>
                    <a:pt x="53" y="4"/>
                    <a:pt x="53" y="4"/>
                    <a:pt x="53" y="4"/>
                  </a:cubicBezTo>
                  <a:cubicBezTo>
                    <a:pt x="51" y="4"/>
                    <a:pt x="51" y="4"/>
                    <a:pt x="51" y="4"/>
                  </a:cubicBezTo>
                  <a:cubicBezTo>
                    <a:pt x="49" y="4"/>
                    <a:pt x="47" y="5"/>
                    <a:pt x="46" y="6"/>
                  </a:cubicBezTo>
                  <a:cubicBezTo>
                    <a:pt x="46" y="7"/>
                    <a:pt x="45" y="9"/>
                    <a:pt x="45" y="11"/>
                  </a:cubicBezTo>
                  <a:cubicBezTo>
                    <a:pt x="45" y="32"/>
                    <a:pt x="45" y="32"/>
                    <a:pt x="45" y="32"/>
                  </a:cubicBezTo>
                  <a:cubicBezTo>
                    <a:pt x="45" y="37"/>
                    <a:pt x="45" y="41"/>
                    <a:pt x="44" y="43"/>
                  </a:cubicBezTo>
                  <a:cubicBezTo>
                    <a:pt x="43" y="46"/>
                    <a:pt x="41" y="49"/>
                    <a:pt x="38" y="51"/>
                  </a:cubicBezTo>
                  <a:cubicBezTo>
                    <a:pt x="35" y="53"/>
                    <a:pt x="31" y="53"/>
                    <a:pt x="27" y="53"/>
                  </a:cubicBezTo>
                  <a:cubicBezTo>
                    <a:pt x="21" y="53"/>
                    <a:pt x="17" y="53"/>
                    <a:pt x="15" y="51"/>
                  </a:cubicBezTo>
                  <a:cubicBezTo>
                    <a:pt x="12" y="49"/>
                    <a:pt x="10" y="46"/>
                    <a:pt x="9" y="43"/>
                  </a:cubicBezTo>
                  <a:cubicBezTo>
                    <a:pt x="8" y="41"/>
                    <a:pt x="7" y="37"/>
                    <a:pt x="7" y="31"/>
                  </a:cubicBezTo>
                  <a:cubicBezTo>
                    <a:pt x="7" y="11"/>
                    <a:pt x="7" y="11"/>
                    <a:pt x="7" y="11"/>
                  </a:cubicBezTo>
                  <a:cubicBezTo>
                    <a:pt x="7" y="8"/>
                    <a:pt x="7" y="6"/>
                    <a:pt x="6" y="5"/>
                  </a:cubicBezTo>
                  <a:cubicBezTo>
                    <a:pt x="5" y="4"/>
                    <a:pt x="4" y="3"/>
                    <a:pt x="2" y="3"/>
                  </a:cubicBezTo>
                  <a:cubicBezTo>
                    <a:pt x="0" y="3"/>
                    <a:pt x="0" y="3"/>
                    <a:pt x="0" y="3"/>
                  </a:cubicBezTo>
                  <a:cubicBezTo>
                    <a:pt x="0" y="2"/>
                    <a:pt x="0" y="2"/>
                    <a:pt x="0" y="2"/>
                  </a:cubicBezTo>
                  <a:cubicBezTo>
                    <a:pt x="21" y="2"/>
                    <a:pt x="21" y="2"/>
                    <a:pt x="21" y="2"/>
                  </a:cubicBezTo>
                  <a:cubicBezTo>
                    <a:pt x="21" y="3"/>
                    <a:pt x="21" y="3"/>
                    <a:pt x="21" y="3"/>
                  </a:cubicBezTo>
                  <a:cubicBezTo>
                    <a:pt x="19" y="3"/>
                    <a:pt x="19" y="3"/>
                    <a:pt x="19" y="3"/>
                  </a:cubicBezTo>
                  <a:cubicBezTo>
                    <a:pt x="17" y="3"/>
                    <a:pt x="15" y="4"/>
                    <a:pt x="15" y="5"/>
                  </a:cubicBezTo>
                  <a:cubicBezTo>
                    <a:pt x="14" y="6"/>
                    <a:pt x="14" y="8"/>
                    <a:pt x="14" y="11"/>
                  </a:cubicBezTo>
                  <a:cubicBezTo>
                    <a:pt x="14" y="33"/>
                    <a:pt x="14" y="33"/>
                    <a:pt x="14" y="33"/>
                  </a:cubicBezTo>
                  <a:cubicBezTo>
                    <a:pt x="14" y="35"/>
                    <a:pt x="14" y="37"/>
                    <a:pt x="14" y="40"/>
                  </a:cubicBezTo>
                  <a:cubicBezTo>
                    <a:pt x="15" y="43"/>
                    <a:pt x="15" y="45"/>
                    <a:pt x="16" y="46"/>
                  </a:cubicBezTo>
                  <a:cubicBezTo>
                    <a:pt x="17" y="48"/>
                    <a:pt x="19" y="49"/>
                    <a:pt x="20" y="50"/>
                  </a:cubicBezTo>
                  <a:cubicBezTo>
                    <a:pt x="22" y="51"/>
                    <a:pt x="24" y="51"/>
                    <a:pt x="27" y="51"/>
                  </a:cubicBezTo>
                  <a:cubicBezTo>
                    <a:pt x="30" y="51"/>
                    <a:pt x="33" y="50"/>
                    <a:pt x="35" y="49"/>
                  </a:cubicBezTo>
                  <a:cubicBezTo>
                    <a:pt x="37" y="47"/>
                    <a:pt x="39" y="46"/>
                    <a:pt x="40" y="43"/>
                  </a:cubicBezTo>
                  <a:cubicBezTo>
                    <a:pt x="41" y="41"/>
                    <a:pt x="41" y="37"/>
                    <a:pt x="41" y="32"/>
                  </a:cubicBezTo>
                  <a:cubicBezTo>
                    <a:pt x="41" y="12"/>
                    <a:pt x="41" y="12"/>
                    <a:pt x="41" y="12"/>
                  </a:cubicBezTo>
                  <a:cubicBezTo>
                    <a:pt x="41" y="9"/>
                    <a:pt x="41" y="7"/>
                    <a:pt x="40" y="6"/>
                  </a:cubicBezTo>
                  <a:cubicBezTo>
                    <a:pt x="39" y="5"/>
                    <a:pt x="38" y="4"/>
                    <a:pt x="36" y="4"/>
                  </a:cubicBezTo>
                  <a:cubicBezTo>
                    <a:pt x="35" y="4"/>
                    <a:pt x="35" y="4"/>
                    <a:pt x="35" y="4"/>
                  </a:cubicBezTo>
                  <a:close/>
                  <a:moveTo>
                    <a:pt x="69" y="25"/>
                  </a:moveTo>
                  <a:cubicBezTo>
                    <a:pt x="73" y="20"/>
                    <a:pt x="76" y="18"/>
                    <a:pt x="79" y="18"/>
                  </a:cubicBezTo>
                  <a:cubicBezTo>
                    <a:pt x="81" y="18"/>
                    <a:pt x="83" y="18"/>
                    <a:pt x="84" y="19"/>
                  </a:cubicBezTo>
                  <a:cubicBezTo>
                    <a:pt x="85" y="20"/>
                    <a:pt x="87" y="21"/>
                    <a:pt x="87" y="23"/>
                  </a:cubicBezTo>
                  <a:cubicBezTo>
                    <a:pt x="88" y="25"/>
                    <a:pt x="88" y="27"/>
                    <a:pt x="88" y="30"/>
                  </a:cubicBezTo>
                  <a:cubicBezTo>
                    <a:pt x="88" y="45"/>
                    <a:pt x="88" y="45"/>
                    <a:pt x="88" y="45"/>
                  </a:cubicBezTo>
                  <a:cubicBezTo>
                    <a:pt x="88" y="47"/>
                    <a:pt x="88" y="48"/>
                    <a:pt x="89" y="49"/>
                  </a:cubicBezTo>
                  <a:cubicBezTo>
                    <a:pt x="89" y="50"/>
                    <a:pt x="89" y="50"/>
                    <a:pt x="90" y="51"/>
                  </a:cubicBezTo>
                  <a:cubicBezTo>
                    <a:pt x="90" y="51"/>
                    <a:pt x="91" y="51"/>
                    <a:pt x="93" y="51"/>
                  </a:cubicBezTo>
                  <a:cubicBezTo>
                    <a:pt x="93" y="52"/>
                    <a:pt x="93" y="52"/>
                    <a:pt x="93" y="52"/>
                  </a:cubicBezTo>
                  <a:cubicBezTo>
                    <a:pt x="77" y="52"/>
                    <a:pt x="77" y="52"/>
                    <a:pt x="77" y="52"/>
                  </a:cubicBezTo>
                  <a:cubicBezTo>
                    <a:pt x="77" y="51"/>
                    <a:pt x="77" y="51"/>
                    <a:pt x="77" y="51"/>
                  </a:cubicBezTo>
                  <a:cubicBezTo>
                    <a:pt x="78" y="51"/>
                    <a:pt x="78" y="51"/>
                    <a:pt x="78" y="51"/>
                  </a:cubicBezTo>
                  <a:cubicBezTo>
                    <a:pt x="79" y="51"/>
                    <a:pt x="80" y="51"/>
                    <a:pt x="81" y="50"/>
                  </a:cubicBezTo>
                  <a:cubicBezTo>
                    <a:pt x="82" y="50"/>
                    <a:pt x="82" y="49"/>
                    <a:pt x="82" y="48"/>
                  </a:cubicBezTo>
                  <a:cubicBezTo>
                    <a:pt x="82" y="48"/>
                    <a:pt x="82" y="47"/>
                    <a:pt x="82" y="45"/>
                  </a:cubicBezTo>
                  <a:cubicBezTo>
                    <a:pt x="82" y="31"/>
                    <a:pt x="82" y="31"/>
                    <a:pt x="82" y="31"/>
                  </a:cubicBezTo>
                  <a:cubicBezTo>
                    <a:pt x="82" y="27"/>
                    <a:pt x="82" y="25"/>
                    <a:pt x="81" y="24"/>
                  </a:cubicBezTo>
                  <a:cubicBezTo>
                    <a:pt x="80" y="23"/>
                    <a:pt x="79" y="22"/>
                    <a:pt x="77" y="22"/>
                  </a:cubicBezTo>
                  <a:cubicBezTo>
                    <a:pt x="74" y="22"/>
                    <a:pt x="71" y="23"/>
                    <a:pt x="69" y="27"/>
                  </a:cubicBezTo>
                  <a:cubicBezTo>
                    <a:pt x="69" y="45"/>
                    <a:pt x="69" y="45"/>
                    <a:pt x="69" y="45"/>
                  </a:cubicBezTo>
                  <a:cubicBezTo>
                    <a:pt x="69" y="47"/>
                    <a:pt x="69" y="48"/>
                    <a:pt x="69" y="49"/>
                  </a:cubicBezTo>
                  <a:cubicBezTo>
                    <a:pt x="69" y="50"/>
                    <a:pt x="70" y="50"/>
                    <a:pt x="70" y="51"/>
                  </a:cubicBezTo>
                  <a:cubicBezTo>
                    <a:pt x="71" y="51"/>
                    <a:pt x="72" y="51"/>
                    <a:pt x="74" y="51"/>
                  </a:cubicBezTo>
                  <a:cubicBezTo>
                    <a:pt x="74" y="52"/>
                    <a:pt x="74" y="52"/>
                    <a:pt x="74" y="52"/>
                  </a:cubicBezTo>
                  <a:cubicBezTo>
                    <a:pt x="58" y="52"/>
                    <a:pt x="58" y="52"/>
                    <a:pt x="58" y="52"/>
                  </a:cubicBezTo>
                  <a:cubicBezTo>
                    <a:pt x="58" y="51"/>
                    <a:pt x="58" y="51"/>
                    <a:pt x="58" y="51"/>
                  </a:cubicBezTo>
                  <a:cubicBezTo>
                    <a:pt x="59" y="51"/>
                    <a:pt x="59" y="51"/>
                    <a:pt x="59" y="51"/>
                  </a:cubicBezTo>
                  <a:cubicBezTo>
                    <a:pt x="60" y="51"/>
                    <a:pt x="61" y="51"/>
                    <a:pt x="62" y="50"/>
                  </a:cubicBezTo>
                  <a:cubicBezTo>
                    <a:pt x="62" y="49"/>
                    <a:pt x="63" y="47"/>
                    <a:pt x="63" y="45"/>
                  </a:cubicBezTo>
                  <a:cubicBezTo>
                    <a:pt x="63" y="32"/>
                    <a:pt x="63" y="32"/>
                    <a:pt x="63" y="32"/>
                  </a:cubicBezTo>
                  <a:cubicBezTo>
                    <a:pt x="63" y="28"/>
                    <a:pt x="63" y="25"/>
                    <a:pt x="62" y="24"/>
                  </a:cubicBezTo>
                  <a:cubicBezTo>
                    <a:pt x="62" y="23"/>
                    <a:pt x="62" y="23"/>
                    <a:pt x="61" y="22"/>
                  </a:cubicBezTo>
                  <a:cubicBezTo>
                    <a:pt x="61" y="22"/>
                    <a:pt x="61" y="22"/>
                    <a:pt x="60" y="22"/>
                  </a:cubicBezTo>
                  <a:cubicBezTo>
                    <a:pt x="59" y="22"/>
                    <a:pt x="58" y="22"/>
                    <a:pt x="57" y="22"/>
                  </a:cubicBezTo>
                  <a:cubicBezTo>
                    <a:pt x="57" y="21"/>
                    <a:pt x="57" y="21"/>
                    <a:pt x="57" y="21"/>
                  </a:cubicBezTo>
                  <a:cubicBezTo>
                    <a:pt x="67" y="17"/>
                    <a:pt x="67" y="17"/>
                    <a:pt x="67" y="17"/>
                  </a:cubicBezTo>
                  <a:cubicBezTo>
                    <a:pt x="69" y="17"/>
                    <a:pt x="69" y="17"/>
                    <a:pt x="69" y="17"/>
                  </a:cubicBezTo>
                  <a:cubicBezTo>
                    <a:pt x="69" y="25"/>
                    <a:pt x="69" y="25"/>
                    <a:pt x="69" y="25"/>
                  </a:cubicBezTo>
                  <a:close/>
                  <a:moveTo>
                    <a:pt x="108" y="0"/>
                  </a:moveTo>
                  <a:cubicBezTo>
                    <a:pt x="109" y="0"/>
                    <a:pt x="110" y="0"/>
                    <a:pt x="110" y="1"/>
                  </a:cubicBezTo>
                  <a:cubicBezTo>
                    <a:pt x="111" y="2"/>
                    <a:pt x="111" y="3"/>
                    <a:pt x="111" y="4"/>
                  </a:cubicBezTo>
                  <a:cubicBezTo>
                    <a:pt x="111" y="5"/>
                    <a:pt x="111" y="6"/>
                    <a:pt x="110" y="7"/>
                  </a:cubicBezTo>
                  <a:cubicBezTo>
                    <a:pt x="109" y="7"/>
                    <a:pt x="109" y="8"/>
                    <a:pt x="108" y="8"/>
                  </a:cubicBezTo>
                  <a:cubicBezTo>
                    <a:pt x="107" y="8"/>
                    <a:pt x="106" y="7"/>
                    <a:pt x="105" y="7"/>
                  </a:cubicBezTo>
                  <a:cubicBezTo>
                    <a:pt x="105" y="6"/>
                    <a:pt x="104" y="5"/>
                    <a:pt x="104" y="4"/>
                  </a:cubicBezTo>
                  <a:cubicBezTo>
                    <a:pt x="104" y="3"/>
                    <a:pt x="105" y="2"/>
                    <a:pt x="105" y="1"/>
                  </a:cubicBezTo>
                  <a:cubicBezTo>
                    <a:pt x="106" y="0"/>
                    <a:pt x="107" y="0"/>
                    <a:pt x="108" y="0"/>
                  </a:cubicBezTo>
                  <a:close/>
                  <a:moveTo>
                    <a:pt x="111" y="18"/>
                  </a:moveTo>
                  <a:cubicBezTo>
                    <a:pt x="111" y="45"/>
                    <a:pt x="111" y="45"/>
                    <a:pt x="111" y="45"/>
                  </a:cubicBezTo>
                  <a:cubicBezTo>
                    <a:pt x="111" y="47"/>
                    <a:pt x="111" y="49"/>
                    <a:pt x="111" y="49"/>
                  </a:cubicBezTo>
                  <a:cubicBezTo>
                    <a:pt x="111" y="50"/>
                    <a:pt x="112" y="51"/>
                    <a:pt x="112" y="51"/>
                  </a:cubicBezTo>
                  <a:cubicBezTo>
                    <a:pt x="113" y="51"/>
                    <a:pt x="114" y="51"/>
                    <a:pt x="115" y="51"/>
                  </a:cubicBezTo>
                  <a:cubicBezTo>
                    <a:pt x="115" y="53"/>
                    <a:pt x="115" y="53"/>
                    <a:pt x="115" y="53"/>
                  </a:cubicBezTo>
                  <a:cubicBezTo>
                    <a:pt x="99" y="53"/>
                    <a:pt x="99" y="53"/>
                    <a:pt x="99" y="53"/>
                  </a:cubicBezTo>
                  <a:cubicBezTo>
                    <a:pt x="99" y="51"/>
                    <a:pt x="99" y="51"/>
                    <a:pt x="99" y="51"/>
                  </a:cubicBezTo>
                  <a:cubicBezTo>
                    <a:pt x="101" y="51"/>
                    <a:pt x="102" y="51"/>
                    <a:pt x="103" y="51"/>
                  </a:cubicBezTo>
                  <a:cubicBezTo>
                    <a:pt x="103" y="51"/>
                    <a:pt x="103" y="50"/>
                    <a:pt x="104" y="49"/>
                  </a:cubicBezTo>
                  <a:cubicBezTo>
                    <a:pt x="104" y="49"/>
                    <a:pt x="104" y="47"/>
                    <a:pt x="104" y="45"/>
                  </a:cubicBezTo>
                  <a:cubicBezTo>
                    <a:pt x="104" y="32"/>
                    <a:pt x="104" y="32"/>
                    <a:pt x="104" y="32"/>
                  </a:cubicBezTo>
                  <a:cubicBezTo>
                    <a:pt x="104" y="28"/>
                    <a:pt x="104" y="26"/>
                    <a:pt x="104" y="25"/>
                  </a:cubicBezTo>
                  <a:cubicBezTo>
                    <a:pt x="104" y="24"/>
                    <a:pt x="103" y="23"/>
                    <a:pt x="103" y="23"/>
                  </a:cubicBezTo>
                  <a:cubicBezTo>
                    <a:pt x="103" y="23"/>
                    <a:pt x="102" y="23"/>
                    <a:pt x="101" y="23"/>
                  </a:cubicBezTo>
                  <a:cubicBezTo>
                    <a:pt x="101" y="23"/>
                    <a:pt x="100" y="23"/>
                    <a:pt x="99" y="23"/>
                  </a:cubicBezTo>
                  <a:cubicBezTo>
                    <a:pt x="99" y="22"/>
                    <a:pt x="99" y="22"/>
                    <a:pt x="99" y="22"/>
                  </a:cubicBezTo>
                  <a:cubicBezTo>
                    <a:pt x="109" y="18"/>
                    <a:pt x="109" y="18"/>
                    <a:pt x="109" y="18"/>
                  </a:cubicBezTo>
                  <a:cubicBezTo>
                    <a:pt x="111" y="18"/>
                    <a:pt x="111" y="18"/>
                    <a:pt x="111" y="18"/>
                  </a:cubicBezTo>
                  <a:close/>
                  <a:moveTo>
                    <a:pt x="122" y="19"/>
                  </a:moveTo>
                  <a:cubicBezTo>
                    <a:pt x="137" y="19"/>
                    <a:pt x="137" y="19"/>
                    <a:pt x="137" y="19"/>
                  </a:cubicBezTo>
                  <a:cubicBezTo>
                    <a:pt x="137" y="20"/>
                    <a:pt x="137" y="20"/>
                    <a:pt x="137" y="20"/>
                  </a:cubicBezTo>
                  <a:cubicBezTo>
                    <a:pt x="136" y="20"/>
                    <a:pt x="136" y="20"/>
                    <a:pt x="136" y="20"/>
                  </a:cubicBezTo>
                  <a:cubicBezTo>
                    <a:pt x="135" y="20"/>
                    <a:pt x="134" y="20"/>
                    <a:pt x="134" y="21"/>
                  </a:cubicBezTo>
                  <a:cubicBezTo>
                    <a:pt x="133" y="21"/>
                    <a:pt x="133" y="22"/>
                    <a:pt x="133" y="23"/>
                  </a:cubicBezTo>
                  <a:cubicBezTo>
                    <a:pt x="133" y="23"/>
                    <a:pt x="133" y="25"/>
                    <a:pt x="134" y="26"/>
                  </a:cubicBezTo>
                  <a:cubicBezTo>
                    <a:pt x="141" y="45"/>
                    <a:pt x="141" y="45"/>
                    <a:pt x="141" y="45"/>
                  </a:cubicBezTo>
                  <a:cubicBezTo>
                    <a:pt x="149" y="25"/>
                    <a:pt x="149" y="25"/>
                    <a:pt x="149" y="25"/>
                  </a:cubicBezTo>
                  <a:cubicBezTo>
                    <a:pt x="149" y="24"/>
                    <a:pt x="150" y="23"/>
                    <a:pt x="150" y="22"/>
                  </a:cubicBezTo>
                  <a:cubicBezTo>
                    <a:pt x="150" y="21"/>
                    <a:pt x="150" y="21"/>
                    <a:pt x="149" y="21"/>
                  </a:cubicBezTo>
                  <a:cubicBezTo>
                    <a:pt x="149" y="21"/>
                    <a:pt x="149" y="20"/>
                    <a:pt x="149" y="20"/>
                  </a:cubicBezTo>
                  <a:cubicBezTo>
                    <a:pt x="148" y="20"/>
                    <a:pt x="147" y="20"/>
                    <a:pt x="146" y="20"/>
                  </a:cubicBezTo>
                  <a:cubicBezTo>
                    <a:pt x="146" y="19"/>
                    <a:pt x="146" y="19"/>
                    <a:pt x="146" y="19"/>
                  </a:cubicBezTo>
                  <a:cubicBezTo>
                    <a:pt x="157" y="19"/>
                    <a:pt x="157" y="19"/>
                    <a:pt x="157" y="19"/>
                  </a:cubicBezTo>
                  <a:cubicBezTo>
                    <a:pt x="157" y="20"/>
                    <a:pt x="157" y="20"/>
                    <a:pt x="157" y="20"/>
                  </a:cubicBezTo>
                  <a:cubicBezTo>
                    <a:pt x="156" y="20"/>
                    <a:pt x="155" y="20"/>
                    <a:pt x="155" y="21"/>
                  </a:cubicBezTo>
                  <a:cubicBezTo>
                    <a:pt x="154" y="21"/>
                    <a:pt x="153" y="23"/>
                    <a:pt x="152" y="24"/>
                  </a:cubicBezTo>
                  <a:cubicBezTo>
                    <a:pt x="141" y="53"/>
                    <a:pt x="141" y="53"/>
                    <a:pt x="141" y="53"/>
                  </a:cubicBezTo>
                  <a:cubicBezTo>
                    <a:pt x="139" y="53"/>
                    <a:pt x="139" y="53"/>
                    <a:pt x="139" y="53"/>
                  </a:cubicBezTo>
                  <a:cubicBezTo>
                    <a:pt x="127" y="25"/>
                    <a:pt x="127" y="25"/>
                    <a:pt x="127" y="25"/>
                  </a:cubicBezTo>
                  <a:cubicBezTo>
                    <a:pt x="127" y="23"/>
                    <a:pt x="126" y="22"/>
                    <a:pt x="126" y="22"/>
                  </a:cubicBezTo>
                  <a:cubicBezTo>
                    <a:pt x="125" y="21"/>
                    <a:pt x="125" y="21"/>
                    <a:pt x="124" y="20"/>
                  </a:cubicBezTo>
                  <a:cubicBezTo>
                    <a:pt x="123" y="20"/>
                    <a:pt x="123" y="20"/>
                    <a:pt x="121" y="19"/>
                  </a:cubicBezTo>
                  <a:cubicBezTo>
                    <a:pt x="122" y="19"/>
                    <a:pt x="122" y="19"/>
                    <a:pt x="122" y="19"/>
                  </a:cubicBezTo>
                  <a:close/>
                  <a:moveTo>
                    <a:pt x="169" y="31"/>
                  </a:moveTo>
                  <a:cubicBezTo>
                    <a:pt x="169" y="37"/>
                    <a:pt x="170" y="40"/>
                    <a:pt x="173" y="43"/>
                  </a:cubicBezTo>
                  <a:cubicBezTo>
                    <a:pt x="175" y="46"/>
                    <a:pt x="178" y="48"/>
                    <a:pt x="181" y="48"/>
                  </a:cubicBezTo>
                  <a:cubicBezTo>
                    <a:pt x="183" y="48"/>
                    <a:pt x="185" y="47"/>
                    <a:pt x="187" y="46"/>
                  </a:cubicBezTo>
                  <a:cubicBezTo>
                    <a:pt x="188" y="45"/>
                    <a:pt x="189" y="43"/>
                    <a:pt x="191" y="39"/>
                  </a:cubicBezTo>
                  <a:cubicBezTo>
                    <a:pt x="192" y="40"/>
                    <a:pt x="192" y="40"/>
                    <a:pt x="192" y="40"/>
                  </a:cubicBezTo>
                  <a:cubicBezTo>
                    <a:pt x="191" y="43"/>
                    <a:pt x="190" y="47"/>
                    <a:pt x="187" y="49"/>
                  </a:cubicBezTo>
                  <a:cubicBezTo>
                    <a:pt x="185" y="52"/>
                    <a:pt x="182" y="53"/>
                    <a:pt x="178" y="53"/>
                  </a:cubicBezTo>
                  <a:cubicBezTo>
                    <a:pt x="174" y="53"/>
                    <a:pt x="171" y="52"/>
                    <a:pt x="168" y="49"/>
                  </a:cubicBezTo>
                  <a:cubicBezTo>
                    <a:pt x="165" y="45"/>
                    <a:pt x="164" y="41"/>
                    <a:pt x="164" y="36"/>
                  </a:cubicBezTo>
                  <a:cubicBezTo>
                    <a:pt x="164" y="30"/>
                    <a:pt x="166" y="25"/>
                    <a:pt x="169" y="22"/>
                  </a:cubicBezTo>
                  <a:cubicBezTo>
                    <a:pt x="171" y="19"/>
                    <a:pt x="175" y="17"/>
                    <a:pt x="179" y="17"/>
                  </a:cubicBezTo>
                  <a:cubicBezTo>
                    <a:pt x="183" y="17"/>
                    <a:pt x="186" y="19"/>
                    <a:pt x="189" y="21"/>
                  </a:cubicBezTo>
                  <a:cubicBezTo>
                    <a:pt x="191" y="23"/>
                    <a:pt x="192" y="27"/>
                    <a:pt x="192" y="31"/>
                  </a:cubicBezTo>
                  <a:cubicBezTo>
                    <a:pt x="169" y="31"/>
                    <a:pt x="169" y="31"/>
                    <a:pt x="169" y="31"/>
                  </a:cubicBezTo>
                  <a:close/>
                  <a:moveTo>
                    <a:pt x="169" y="29"/>
                  </a:moveTo>
                  <a:cubicBezTo>
                    <a:pt x="184" y="29"/>
                    <a:pt x="184" y="29"/>
                    <a:pt x="184" y="29"/>
                  </a:cubicBezTo>
                  <a:cubicBezTo>
                    <a:pt x="184" y="27"/>
                    <a:pt x="184" y="26"/>
                    <a:pt x="183" y="25"/>
                  </a:cubicBezTo>
                  <a:cubicBezTo>
                    <a:pt x="183" y="24"/>
                    <a:pt x="182" y="23"/>
                    <a:pt x="181" y="22"/>
                  </a:cubicBezTo>
                  <a:cubicBezTo>
                    <a:pt x="179" y="21"/>
                    <a:pt x="178" y="21"/>
                    <a:pt x="177" y="21"/>
                  </a:cubicBezTo>
                  <a:cubicBezTo>
                    <a:pt x="175" y="21"/>
                    <a:pt x="173" y="21"/>
                    <a:pt x="172" y="23"/>
                  </a:cubicBezTo>
                  <a:cubicBezTo>
                    <a:pt x="170" y="24"/>
                    <a:pt x="169" y="27"/>
                    <a:pt x="169" y="29"/>
                  </a:cubicBezTo>
                  <a:close/>
                  <a:moveTo>
                    <a:pt x="209" y="18"/>
                  </a:moveTo>
                  <a:cubicBezTo>
                    <a:pt x="209" y="25"/>
                    <a:pt x="209" y="25"/>
                    <a:pt x="209" y="25"/>
                  </a:cubicBezTo>
                  <a:cubicBezTo>
                    <a:pt x="212" y="20"/>
                    <a:pt x="215" y="18"/>
                    <a:pt x="218" y="18"/>
                  </a:cubicBezTo>
                  <a:cubicBezTo>
                    <a:pt x="219" y="18"/>
                    <a:pt x="220" y="18"/>
                    <a:pt x="221" y="19"/>
                  </a:cubicBezTo>
                  <a:cubicBezTo>
                    <a:pt x="222" y="20"/>
                    <a:pt x="222" y="21"/>
                    <a:pt x="222" y="22"/>
                  </a:cubicBezTo>
                  <a:cubicBezTo>
                    <a:pt x="222" y="23"/>
                    <a:pt x="222" y="23"/>
                    <a:pt x="221" y="24"/>
                  </a:cubicBezTo>
                  <a:cubicBezTo>
                    <a:pt x="221" y="25"/>
                    <a:pt x="220" y="25"/>
                    <a:pt x="219" y="25"/>
                  </a:cubicBezTo>
                  <a:cubicBezTo>
                    <a:pt x="218" y="25"/>
                    <a:pt x="217" y="25"/>
                    <a:pt x="216" y="24"/>
                  </a:cubicBezTo>
                  <a:cubicBezTo>
                    <a:pt x="215" y="23"/>
                    <a:pt x="214" y="23"/>
                    <a:pt x="214" y="23"/>
                  </a:cubicBezTo>
                  <a:cubicBezTo>
                    <a:pt x="213" y="23"/>
                    <a:pt x="213" y="23"/>
                    <a:pt x="213" y="24"/>
                  </a:cubicBezTo>
                  <a:cubicBezTo>
                    <a:pt x="211" y="25"/>
                    <a:pt x="211" y="27"/>
                    <a:pt x="209" y="29"/>
                  </a:cubicBezTo>
                  <a:cubicBezTo>
                    <a:pt x="209" y="45"/>
                    <a:pt x="209" y="45"/>
                    <a:pt x="209" y="45"/>
                  </a:cubicBezTo>
                  <a:cubicBezTo>
                    <a:pt x="209" y="47"/>
                    <a:pt x="210" y="49"/>
                    <a:pt x="210" y="50"/>
                  </a:cubicBezTo>
                  <a:cubicBezTo>
                    <a:pt x="211" y="51"/>
                    <a:pt x="211" y="51"/>
                    <a:pt x="212" y="51"/>
                  </a:cubicBezTo>
                  <a:cubicBezTo>
                    <a:pt x="213" y="52"/>
                    <a:pt x="214" y="52"/>
                    <a:pt x="215" y="52"/>
                  </a:cubicBezTo>
                  <a:cubicBezTo>
                    <a:pt x="215" y="53"/>
                    <a:pt x="215" y="53"/>
                    <a:pt x="215" y="53"/>
                  </a:cubicBezTo>
                  <a:cubicBezTo>
                    <a:pt x="198" y="53"/>
                    <a:pt x="198" y="53"/>
                    <a:pt x="198" y="53"/>
                  </a:cubicBezTo>
                  <a:cubicBezTo>
                    <a:pt x="198" y="52"/>
                    <a:pt x="198" y="52"/>
                    <a:pt x="198" y="52"/>
                  </a:cubicBezTo>
                  <a:cubicBezTo>
                    <a:pt x="200" y="52"/>
                    <a:pt x="201" y="52"/>
                    <a:pt x="202" y="51"/>
                  </a:cubicBezTo>
                  <a:cubicBezTo>
                    <a:pt x="202" y="51"/>
                    <a:pt x="203" y="50"/>
                    <a:pt x="203" y="49"/>
                  </a:cubicBezTo>
                  <a:cubicBezTo>
                    <a:pt x="203" y="49"/>
                    <a:pt x="203" y="48"/>
                    <a:pt x="203" y="46"/>
                  </a:cubicBezTo>
                  <a:cubicBezTo>
                    <a:pt x="203" y="33"/>
                    <a:pt x="203" y="33"/>
                    <a:pt x="203" y="33"/>
                  </a:cubicBezTo>
                  <a:cubicBezTo>
                    <a:pt x="203" y="29"/>
                    <a:pt x="203" y="26"/>
                    <a:pt x="203" y="25"/>
                  </a:cubicBezTo>
                  <a:cubicBezTo>
                    <a:pt x="203" y="25"/>
                    <a:pt x="202" y="24"/>
                    <a:pt x="202" y="24"/>
                  </a:cubicBezTo>
                  <a:cubicBezTo>
                    <a:pt x="201" y="23"/>
                    <a:pt x="201" y="23"/>
                    <a:pt x="200" y="23"/>
                  </a:cubicBezTo>
                  <a:cubicBezTo>
                    <a:pt x="199" y="23"/>
                    <a:pt x="199" y="23"/>
                    <a:pt x="198" y="24"/>
                  </a:cubicBezTo>
                  <a:cubicBezTo>
                    <a:pt x="197" y="23"/>
                    <a:pt x="197" y="23"/>
                    <a:pt x="197" y="23"/>
                  </a:cubicBezTo>
                  <a:cubicBezTo>
                    <a:pt x="207" y="19"/>
                    <a:pt x="207" y="19"/>
                    <a:pt x="207" y="19"/>
                  </a:cubicBezTo>
                  <a:cubicBezTo>
                    <a:pt x="209" y="19"/>
                    <a:pt x="209" y="19"/>
                    <a:pt x="209" y="19"/>
                  </a:cubicBezTo>
                  <a:cubicBezTo>
                    <a:pt x="209" y="18"/>
                    <a:pt x="209" y="18"/>
                    <a:pt x="209" y="18"/>
                  </a:cubicBezTo>
                  <a:close/>
                  <a:moveTo>
                    <a:pt x="249" y="18"/>
                  </a:moveTo>
                  <a:cubicBezTo>
                    <a:pt x="249" y="29"/>
                    <a:pt x="249" y="29"/>
                    <a:pt x="249" y="29"/>
                  </a:cubicBezTo>
                  <a:cubicBezTo>
                    <a:pt x="247" y="29"/>
                    <a:pt x="247" y="29"/>
                    <a:pt x="247" y="29"/>
                  </a:cubicBezTo>
                  <a:cubicBezTo>
                    <a:pt x="247" y="26"/>
                    <a:pt x="245" y="23"/>
                    <a:pt x="244" y="22"/>
                  </a:cubicBezTo>
                  <a:cubicBezTo>
                    <a:pt x="242" y="21"/>
                    <a:pt x="241" y="20"/>
                    <a:pt x="238" y="20"/>
                  </a:cubicBezTo>
                  <a:cubicBezTo>
                    <a:pt x="237" y="20"/>
                    <a:pt x="235" y="20"/>
                    <a:pt x="234" y="21"/>
                  </a:cubicBezTo>
                  <a:cubicBezTo>
                    <a:pt x="233" y="22"/>
                    <a:pt x="233" y="23"/>
                    <a:pt x="233" y="24"/>
                  </a:cubicBezTo>
                  <a:cubicBezTo>
                    <a:pt x="233" y="25"/>
                    <a:pt x="233" y="27"/>
                    <a:pt x="234" y="28"/>
                  </a:cubicBezTo>
                  <a:cubicBezTo>
                    <a:pt x="235" y="29"/>
                    <a:pt x="236" y="30"/>
                    <a:pt x="238" y="31"/>
                  </a:cubicBezTo>
                  <a:cubicBezTo>
                    <a:pt x="243" y="34"/>
                    <a:pt x="243" y="34"/>
                    <a:pt x="243" y="34"/>
                  </a:cubicBezTo>
                  <a:cubicBezTo>
                    <a:pt x="248" y="36"/>
                    <a:pt x="251" y="39"/>
                    <a:pt x="251" y="43"/>
                  </a:cubicBezTo>
                  <a:cubicBezTo>
                    <a:pt x="251" y="47"/>
                    <a:pt x="249" y="49"/>
                    <a:pt x="247" y="51"/>
                  </a:cubicBezTo>
                  <a:cubicBezTo>
                    <a:pt x="245" y="53"/>
                    <a:pt x="243" y="54"/>
                    <a:pt x="240" y="54"/>
                  </a:cubicBezTo>
                  <a:cubicBezTo>
                    <a:pt x="238" y="54"/>
                    <a:pt x="235" y="53"/>
                    <a:pt x="233" y="53"/>
                  </a:cubicBezTo>
                  <a:cubicBezTo>
                    <a:pt x="232" y="52"/>
                    <a:pt x="231" y="52"/>
                    <a:pt x="231" y="52"/>
                  </a:cubicBezTo>
                  <a:cubicBezTo>
                    <a:pt x="231" y="52"/>
                    <a:pt x="230" y="53"/>
                    <a:pt x="230" y="53"/>
                  </a:cubicBezTo>
                  <a:cubicBezTo>
                    <a:pt x="229" y="53"/>
                    <a:pt x="229" y="53"/>
                    <a:pt x="229" y="53"/>
                  </a:cubicBezTo>
                  <a:cubicBezTo>
                    <a:pt x="229" y="41"/>
                    <a:pt x="229" y="41"/>
                    <a:pt x="229" y="41"/>
                  </a:cubicBezTo>
                  <a:cubicBezTo>
                    <a:pt x="230" y="41"/>
                    <a:pt x="230" y="41"/>
                    <a:pt x="230" y="41"/>
                  </a:cubicBezTo>
                  <a:cubicBezTo>
                    <a:pt x="231" y="45"/>
                    <a:pt x="232" y="47"/>
                    <a:pt x="234" y="49"/>
                  </a:cubicBezTo>
                  <a:cubicBezTo>
                    <a:pt x="236" y="51"/>
                    <a:pt x="238" y="52"/>
                    <a:pt x="240" y="52"/>
                  </a:cubicBezTo>
                  <a:cubicBezTo>
                    <a:pt x="242" y="52"/>
                    <a:pt x="243" y="51"/>
                    <a:pt x="244" y="50"/>
                  </a:cubicBezTo>
                  <a:cubicBezTo>
                    <a:pt x="245" y="49"/>
                    <a:pt x="246" y="48"/>
                    <a:pt x="246" y="47"/>
                  </a:cubicBezTo>
                  <a:cubicBezTo>
                    <a:pt x="246" y="45"/>
                    <a:pt x="245" y="43"/>
                    <a:pt x="244" y="42"/>
                  </a:cubicBezTo>
                  <a:cubicBezTo>
                    <a:pt x="243" y="41"/>
                    <a:pt x="241" y="39"/>
                    <a:pt x="237" y="38"/>
                  </a:cubicBezTo>
                  <a:cubicBezTo>
                    <a:pt x="234" y="36"/>
                    <a:pt x="232" y="35"/>
                    <a:pt x="231" y="33"/>
                  </a:cubicBezTo>
                  <a:cubicBezTo>
                    <a:pt x="229" y="31"/>
                    <a:pt x="229" y="30"/>
                    <a:pt x="229" y="28"/>
                  </a:cubicBezTo>
                  <a:cubicBezTo>
                    <a:pt x="229" y="25"/>
                    <a:pt x="230" y="23"/>
                    <a:pt x="232" y="21"/>
                  </a:cubicBezTo>
                  <a:cubicBezTo>
                    <a:pt x="234" y="19"/>
                    <a:pt x="236" y="18"/>
                    <a:pt x="239" y="18"/>
                  </a:cubicBezTo>
                  <a:cubicBezTo>
                    <a:pt x="240" y="18"/>
                    <a:pt x="242" y="18"/>
                    <a:pt x="244" y="19"/>
                  </a:cubicBezTo>
                  <a:cubicBezTo>
                    <a:pt x="245" y="19"/>
                    <a:pt x="246" y="19"/>
                    <a:pt x="246" y="19"/>
                  </a:cubicBezTo>
                  <a:cubicBezTo>
                    <a:pt x="247" y="19"/>
                    <a:pt x="247" y="19"/>
                    <a:pt x="247" y="19"/>
                  </a:cubicBezTo>
                  <a:cubicBezTo>
                    <a:pt x="247" y="19"/>
                    <a:pt x="247" y="18"/>
                    <a:pt x="248" y="17"/>
                  </a:cubicBezTo>
                  <a:cubicBezTo>
                    <a:pt x="249" y="18"/>
                    <a:pt x="249" y="18"/>
                    <a:pt x="249" y="18"/>
                  </a:cubicBezTo>
                  <a:close/>
                  <a:moveTo>
                    <a:pt x="268" y="0"/>
                  </a:moveTo>
                  <a:cubicBezTo>
                    <a:pt x="269" y="0"/>
                    <a:pt x="270" y="0"/>
                    <a:pt x="271" y="1"/>
                  </a:cubicBezTo>
                  <a:cubicBezTo>
                    <a:pt x="271" y="2"/>
                    <a:pt x="272" y="3"/>
                    <a:pt x="272" y="4"/>
                  </a:cubicBezTo>
                  <a:cubicBezTo>
                    <a:pt x="272" y="5"/>
                    <a:pt x="271" y="6"/>
                    <a:pt x="271" y="7"/>
                  </a:cubicBezTo>
                  <a:cubicBezTo>
                    <a:pt x="270" y="7"/>
                    <a:pt x="269" y="8"/>
                    <a:pt x="268" y="8"/>
                  </a:cubicBezTo>
                  <a:cubicBezTo>
                    <a:pt x="267" y="8"/>
                    <a:pt x="266" y="7"/>
                    <a:pt x="266" y="7"/>
                  </a:cubicBezTo>
                  <a:cubicBezTo>
                    <a:pt x="265" y="6"/>
                    <a:pt x="265" y="5"/>
                    <a:pt x="265" y="4"/>
                  </a:cubicBezTo>
                  <a:cubicBezTo>
                    <a:pt x="265" y="3"/>
                    <a:pt x="265" y="2"/>
                    <a:pt x="266" y="1"/>
                  </a:cubicBezTo>
                  <a:cubicBezTo>
                    <a:pt x="266" y="0"/>
                    <a:pt x="267" y="0"/>
                    <a:pt x="268" y="0"/>
                  </a:cubicBezTo>
                  <a:close/>
                  <a:moveTo>
                    <a:pt x="271" y="18"/>
                  </a:moveTo>
                  <a:cubicBezTo>
                    <a:pt x="271" y="45"/>
                    <a:pt x="271" y="45"/>
                    <a:pt x="271" y="45"/>
                  </a:cubicBezTo>
                  <a:cubicBezTo>
                    <a:pt x="271" y="47"/>
                    <a:pt x="271" y="49"/>
                    <a:pt x="271" y="49"/>
                  </a:cubicBezTo>
                  <a:cubicBezTo>
                    <a:pt x="272" y="50"/>
                    <a:pt x="272" y="51"/>
                    <a:pt x="273" y="51"/>
                  </a:cubicBezTo>
                  <a:cubicBezTo>
                    <a:pt x="273" y="51"/>
                    <a:pt x="274" y="51"/>
                    <a:pt x="276" y="51"/>
                  </a:cubicBezTo>
                  <a:cubicBezTo>
                    <a:pt x="276" y="53"/>
                    <a:pt x="276" y="53"/>
                    <a:pt x="276" y="53"/>
                  </a:cubicBezTo>
                  <a:cubicBezTo>
                    <a:pt x="260" y="53"/>
                    <a:pt x="260" y="53"/>
                    <a:pt x="260" y="53"/>
                  </a:cubicBezTo>
                  <a:cubicBezTo>
                    <a:pt x="260" y="51"/>
                    <a:pt x="260" y="51"/>
                    <a:pt x="260" y="51"/>
                  </a:cubicBezTo>
                  <a:cubicBezTo>
                    <a:pt x="261" y="51"/>
                    <a:pt x="263" y="51"/>
                    <a:pt x="263" y="51"/>
                  </a:cubicBezTo>
                  <a:cubicBezTo>
                    <a:pt x="263" y="51"/>
                    <a:pt x="264" y="50"/>
                    <a:pt x="264" y="49"/>
                  </a:cubicBezTo>
                  <a:cubicBezTo>
                    <a:pt x="265" y="49"/>
                    <a:pt x="265" y="47"/>
                    <a:pt x="265" y="45"/>
                  </a:cubicBezTo>
                  <a:cubicBezTo>
                    <a:pt x="265" y="32"/>
                    <a:pt x="265" y="32"/>
                    <a:pt x="265" y="32"/>
                  </a:cubicBezTo>
                  <a:cubicBezTo>
                    <a:pt x="265" y="28"/>
                    <a:pt x="265" y="26"/>
                    <a:pt x="264" y="25"/>
                  </a:cubicBezTo>
                  <a:cubicBezTo>
                    <a:pt x="264" y="24"/>
                    <a:pt x="264" y="23"/>
                    <a:pt x="263" y="23"/>
                  </a:cubicBezTo>
                  <a:cubicBezTo>
                    <a:pt x="263" y="23"/>
                    <a:pt x="263" y="23"/>
                    <a:pt x="262" y="23"/>
                  </a:cubicBezTo>
                  <a:cubicBezTo>
                    <a:pt x="261" y="23"/>
                    <a:pt x="260" y="23"/>
                    <a:pt x="259" y="23"/>
                  </a:cubicBezTo>
                  <a:cubicBezTo>
                    <a:pt x="259" y="22"/>
                    <a:pt x="259" y="22"/>
                    <a:pt x="259" y="22"/>
                  </a:cubicBezTo>
                  <a:cubicBezTo>
                    <a:pt x="269" y="18"/>
                    <a:pt x="269" y="18"/>
                    <a:pt x="269" y="18"/>
                  </a:cubicBezTo>
                  <a:cubicBezTo>
                    <a:pt x="271" y="18"/>
                    <a:pt x="271" y="18"/>
                    <a:pt x="271" y="18"/>
                  </a:cubicBezTo>
                  <a:close/>
                  <a:moveTo>
                    <a:pt x="293" y="7"/>
                  </a:moveTo>
                  <a:cubicBezTo>
                    <a:pt x="293" y="19"/>
                    <a:pt x="293" y="19"/>
                    <a:pt x="293" y="19"/>
                  </a:cubicBezTo>
                  <a:cubicBezTo>
                    <a:pt x="301" y="19"/>
                    <a:pt x="301" y="19"/>
                    <a:pt x="301" y="19"/>
                  </a:cubicBezTo>
                  <a:cubicBezTo>
                    <a:pt x="301" y="21"/>
                    <a:pt x="301" y="21"/>
                    <a:pt x="301" y="21"/>
                  </a:cubicBezTo>
                  <a:cubicBezTo>
                    <a:pt x="293" y="21"/>
                    <a:pt x="293" y="21"/>
                    <a:pt x="293" y="21"/>
                  </a:cubicBezTo>
                  <a:cubicBezTo>
                    <a:pt x="293" y="43"/>
                    <a:pt x="293" y="43"/>
                    <a:pt x="293" y="43"/>
                  </a:cubicBezTo>
                  <a:cubicBezTo>
                    <a:pt x="293" y="45"/>
                    <a:pt x="294" y="47"/>
                    <a:pt x="294" y="48"/>
                  </a:cubicBezTo>
                  <a:cubicBezTo>
                    <a:pt x="295" y="49"/>
                    <a:pt x="295" y="49"/>
                    <a:pt x="297" y="49"/>
                  </a:cubicBezTo>
                  <a:cubicBezTo>
                    <a:pt x="297" y="49"/>
                    <a:pt x="298" y="49"/>
                    <a:pt x="299" y="48"/>
                  </a:cubicBezTo>
                  <a:cubicBezTo>
                    <a:pt x="300" y="48"/>
                    <a:pt x="300" y="47"/>
                    <a:pt x="301" y="46"/>
                  </a:cubicBezTo>
                  <a:cubicBezTo>
                    <a:pt x="302" y="46"/>
                    <a:pt x="302" y="46"/>
                    <a:pt x="302" y="46"/>
                  </a:cubicBezTo>
                  <a:cubicBezTo>
                    <a:pt x="301" y="48"/>
                    <a:pt x="300" y="50"/>
                    <a:pt x="298" y="51"/>
                  </a:cubicBezTo>
                  <a:cubicBezTo>
                    <a:pt x="297" y="53"/>
                    <a:pt x="295" y="53"/>
                    <a:pt x="293" y="53"/>
                  </a:cubicBezTo>
                  <a:cubicBezTo>
                    <a:pt x="292" y="53"/>
                    <a:pt x="291" y="53"/>
                    <a:pt x="290" y="53"/>
                  </a:cubicBezTo>
                  <a:cubicBezTo>
                    <a:pt x="289" y="52"/>
                    <a:pt x="288" y="51"/>
                    <a:pt x="288" y="50"/>
                  </a:cubicBezTo>
                  <a:cubicBezTo>
                    <a:pt x="287" y="49"/>
                    <a:pt x="287" y="47"/>
                    <a:pt x="287" y="44"/>
                  </a:cubicBezTo>
                  <a:cubicBezTo>
                    <a:pt x="287" y="21"/>
                    <a:pt x="287" y="21"/>
                    <a:pt x="287" y="21"/>
                  </a:cubicBezTo>
                  <a:cubicBezTo>
                    <a:pt x="282" y="21"/>
                    <a:pt x="282" y="21"/>
                    <a:pt x="282" y="21"/>
                  </a:cubicBezTo>
                  <a:cubicBezTo>
                    <a:pt x="282" y="20"/>
                    <a:pt x="282" y="20"/>
                    <a:pt x="282" y="20"/>
                  </a:cubicBezTo>
                  <a:cubicBezTo>
                    <a:pt x="283" y="20"/>
                    <a:pt x="285" y="19"/>
                    <a:pt x="286" y="17"/>
                  </a:cubicBezTo>
                  <a:cubicBezTo>
                    <a:pt x="287" y="16"/>
                    <a:pt x="288" y="15"/>
                    <a:pt x="289" y="13"/>
                  </a:cubicBezTo>
                  <a:cubicBezTo>
                    <a:pt x="290" y="12"/>
                    <a:pt x="291" y="10"/>
                    <a:pt x="292" y="7"/>
                  </a:cubicBezTo>
                  <a:cubicBezTo>
                    <a:pt x="293" y="7"/>
                    <a:pt x="293" y="7"/>
                    <a:pt x="293" y="7"/>
                  </a:cubicBezTo>
                  <a:close/>
                  <a:moveTo>
                    <a:pt x="306" y="19"/>
                  </a:moveTo>
                  <a:cubicBezTo>
                    <a:pt x="321" y="19"/>
                    <a:pt x="321" y="19"/>
                    <a:pt x="321" y="19"/>
                  </a:cubicBezTo>
                  <a:cubicBezTo>
                    <a:pt x="321" y="20"/>
                    <a:pt x="321" y="20"/>
                    <a:pt x="321" y="20"/>
                  </a:cubicBezTo>
                  <a:cubicBezTo>
                    <a:pt x="320" y="20"/>
                    <a:pt x="320" y="20"/>
                    <a:pt x="320" y="20"/>
                  </a:cubicBezTo>
                  <a:cubicBezTo>
                    <a:pt x="319" y="20"/>
                    <a:pt x="318" y="20"/>
                    <a:pt x="318" y="21"/>
                  </a:cubicBezTo>
                  <a:cubicBezTo>
                    <a:pt x="317" y="21"/>
                    <a:pt x="317" y="22"/>
                    <a:pt x="317" y="22"/>
                  </a:cubicBezTo>
                  <a:cubicBezTo>
                    <a:pt x="317" y="23"/>
                    <a:pt x="317" y="25"/>
                    <a:pt x="318" y="26"/>
                  </a:cubicBezTo>
                  <a:cubicBezTo>
                    <a:pt x="326" y="43"/>
                    <a:pt x="326" y="43"/>
                    <a:pt x="326" y="43"/>
                  </a:cubicBezTo>
                  <a:cubicBezTo>
                    <a:pt x="333" y="25"/>
                    <a:pt x="333" y="25"/>
                    <a:pt x="333" y="25"/>
                  </a:cubicBezTo>
                  <a:cubicBezTo>
                    <a:pt x="334" y="23"/>
                    <a:pt x="334" y="23"/>
                    <a:pt x="334" y="21"/>
                  </a:cubicBezTo>
                  <a:cubicBezTo>
                    <a:pt x="334" y="21"/>
                    <a:pt x="334" y="21"/>
                    <a:pt x="333" y="20"/>
                  </a:cubicBezTo>
                  <a:cubicBezTo>
                    <a:pt x="333" y="20"/>
                    <a:pt x="333" y="20"/>
                    <a:pt x="333" y="19"/>
                  </a:cubicBezTo>
                  <a:cubicBezTo>
                    <a:pt x="332" y="19"/>
                    <a:pt x="331" y="19"/>
                    <a:pt x="331" y="19"/>
                  </a:cubicBezTo>
                  <a:cubicBezTo>
                    <a:pt x="331" y="18"/>
                    <a:pt x="331" y="18"/>
                    <a:pt x="331" y="18"/>
                  </a:cubicBezTo>
                  <a:cubicBezTo>
                    <a:pt x="341" y="18"/>
                    <a:pt x="341" y="18"/>
                    <a:pt x="341" y="18"/>
                  </a:cubicBezTo>
                  <a:cubicBezTo>
                    <a:pt x="341" y="19"/>
                    <a:pt x="341" y="19"/>
                    <a:pt x="341" y="19"/>
                  </a:cubicBezTo>
                  <a:cubicBezTo>
                    <a:pt x="341" y="19"/>
                    <a:pt x="340" y="19"/>
                    <a:pt x="339" y="19"/>
                  </a:cubicBezTo>
                  <a:cubicBezTo>
                    <a:pt x="339" y="20"/>
                    <a:pt x="338" y="20"/>
                    <a:pt x="338" y="21"/>
                  </a:cubicBezTo>
                  <a:cubicBezTo>
                    <a:pt x="337" y="21"/>
                    <a:pt x="337" y="22"/>
                    <a:pt x="337" y="24"/>
                  </a:cubicBezTo>
                  <a:cubicBezTo>
                    <a:pt x="323" y="58"/>
                    <a:pt x="323" y="58"/>
                    <a:pt x="323" y="58"/>
                  </a:cubicBezTo>
                  <a:cubicBezTo>
                    <a:pt x="322" y="61"/>
                    <a:pt x="321" y="63"/>
                    <a:pt x="318" y="65"/>
                  </a:cubicBezTo>
                  <a:cubicBezTo>
                    <a:pt x="316" y="67"/>
                    <a:pt x="314" y="68"/>
                    <a:pt x="312" y="68"/>
                  </a:cubicBezTo>
                  <a:cubicBezTo>
                    <a:pt x="311" y="68"/>
                    <a:pt x="310" y="67"/>
                    <a:pt x="309" y="67"/>
                  </a:cubicBezTo>
                  <a:cubicBezTo>
                    <a:pt x="308" y="66"/>
                    <a:pt x="307" y="65"/>
                    <a:pt x="307" y="64"/>
                  </a:cubicBezTo>
                  <a:cubicBezTo>
                    <a:pt x="307" y="63"/>
                    <a:pt x="308" y="62"/>
                    <a:pt x="308" y="61"/>
                  </a:cubicBezTo>
                  <a:cubicBezTo>
                    <a:pt x="309" y="61"/>
                    <a:pt x="310" y="61"/>
                    <a:pt x="311" y="61"/>
                  </a:cubicBezTo>
                  <a:cubicBezTo>
                    <a:pt x="312" y="61"/>
                    <a:pt x="313" y="61"/>
                    <a:pt x="314" y="61"/>
                  </a:cubicBezTo>
                  <a:cubicBezTo>
                    <a:pt x="315" y="62"/>
                    <a:pt x="316" y="62"/>
                    <a:pt x="316" y="62"/>
                  </a:cubicBezTo>
                  <a:cubicBezTo>
                    <a:pt x="317" y="62"/>
                    <a:pt x="317" y="61"/>
                    <a:pt x="318" y="61"/>
                  </a:cubicBezTo>
                  <a:cubicBezTo>
                    <a:pt x="319" y="60"/>
                    <a:pt x="320" y="58"/>
                    <a:pt x="321" y="56"/>
                  </a:cubicBezTo>
                  <a:cubicBezTo>
                    <a:pt x="323" y="50"/>
                    <a:pt x="323" y="50"/>
                    <a:pt x="323" y="50"/>
                  </a:cubicBezTo>
                  <a:cubicBezTo>
                    <a:pt x="311" y="25"/>
                    <a:pt x="311" y="25"/>
                    <a:pt x="311" y="25"/>
                  </a:cubicBezTo>
                  <a:cubicBezTo>
                    <a:pt x="311" y="24"/>
                    <a:pt x="311" y="23"/>
                    <a:pt x="310" y="22"/>
                  </a:cubicBezTo>
                  <a:cubicBezTo>
                    <a:pt x="309" y="21"/>
                    <a:pt x="309" y="20"/>
                    <a:pt x="308" y="20"/>
                  </a:cubicBezTo>
                  <a:cubicBezTo>
                    <a:pt x="308" y="20"/>
                    <a:pt x="307" y="19"/>
                    <a:pt x="305" y="19"/>
                  </a:cubicBezTo>
                  <a:cubicBezTo>
                    <a:pt x="306" y="19"/>
                    <a:pt x="306" y="19"/>
                    <a:pt x="306" y="19"/>
                  </a:cubicBezTo>
                  <a:close/>
                  <a:moveTo>
                    <a:pt x="379" y="18"/>
                  </a:moveTo>
                  <a:cubicBezTo>
                    <a:pt x="383" y="18"/>
                    <a:pt x="387" y="20"/>
                    <a:pt x="391" y="24"/>
                  </a:cubicBezTo>
                  <a:cubicBezTo>
                    <a:pt x="393" y="27"/>
                    <a:pt x="395" y="31"/>
                    <a:pt x="395" y="35"/>
                  </a:cubicBezTo>
                  <a:cubicBezTo>
                    <a:pt x="395" y="39"/>
                    <a:pt x="394" y="41"/>
                    <a:pt x="393" y="45"/>
                  </a:cubicBezTo>
                  <a:cubicBezTo>
                    <a:pt x="391" y="48"/>
                    <a:pt x="389" y="50"/>
                    <a:pt x="387" y="52"/>
                  </a:cubicBezTo>
                  <a:cubicBezTo>
                    <a:pt x="385" y="53"/>
                    <a:pt x="382" y="54"/>
                    <a:pt x="379" y="54"/>
                  </a:cubicBezTo>
                  <a:cubicBezTo>
                    <a:pt x="374" y="54"/>
                    <a:pt x="370" y="52"/>
                    <a:pt x="367" y="48"/>
                  </a:cubicBezTo>
                  <a:cubicBezTo>
                    <a:pt x="365" y="45"/>
                    <a:pt x="363" y="41"/>
                    <a:pt x="363" y="37"/>
                  </a:cubicBezTo>
                  <a:cubicBezTo>
                    <a:pt x="363" y="33"/>
                    <a:pt x="364" y="30"/>
                    <a:pt x="366" y="27"/>
                  </a:cubicBezTo>
                  <a:cubicBezTo>
                    <a:pt x="367" y="24"/>
                    <a:pt x="369" y="22"/>
                    <a:pt x="372" y="21"/>
                  </a:cubicBezTo>
                  <a:cubicBezTo>
                    <a:pt x="373" y="19"/>
                    <a:pt x="376" y="18"/>
                    <a:pt x="379" y="18"/>
                  </a:cubicBezTo>
                  <a:close/>
                  <a:moveTo>
                    <a:pt x="377" y="20"/>
                  </a:moveTo>
                  <a:cubicBezTo>
                    <a:pt x="376" y="20"/>
                    <a:pt x="375" y="21"/>
                    <a:pt x="373" y="21"/>
                  </a:cubicBezTo>
                  <a:cubicBezTo>
                    <a:pt x="372" y="22"/>
                    <a:pt x="371" y="23"/>
                    <a:pt x="370" y="25"/>
                  </a:cubicBezTo>
                  <a:cubicBezTo>
                    <a:pt x="369" y="27"/>
                    <a:pt x="369" y="30"/>
                    <a:pt x="369" y="33"/>
                  </a:cubicBezTo>
                  <a:cubicBezTo>
                    <a:pt x="369" y="38"/>
                    <a:pt x="370" y="42"/>
                    <a:pt x="372" y="46"/>
                  </a:cubicBezTo>
                  <a:cubicBezTo>
                    <a:pt x="374" y="49"/>
                    <a:pt x="376" y="51"/>
                    <a:pt x="379" y="51"/>
                  </a:cubicBezTo>
                  <a:cubicBezTo>
                    <a:pt x="382" y="51"/>
                    <a:pt x="384" y="50"/>
                    <a:pt x="385" y="48"/>
                  </a:cubicBezTo>
                  <a:cubicBezTo>
                    <a:pt x="387" y="46"/>
                    <a:pt x="387" y="43"/>
                    <a:pt x="387" y="38"/>
                  </a:cubicBezTo>
                  <a:cubicBezTo>
                    <a:pt x="387" y="32"/>
                    <a:pt x="386" y="27"/>
                    <a:pt x="384" y="24"/>
                  </a:cubicBezTo>
                  <a:cubicBezTo>
                    <a:pt x="382" y="21"/>
                    <a:pt x="380" y="20"/>
                    <a:pt x="377" y="20"/>
                  </a:cubicBezTo>
                  <a:close/>
                  <a:moveTo>
                    <a:pt x="415" y="21"/>
                  </a:moveTo>
                  <a:cubicBezTo>
                    <a:pt x="415" y="44"/>
                    <a:pt x="415" y="44"/>
                    <a:pt x="415" y="44"/>
                  </a:cubicBezTo>
                  <a:cubicBezTo>
                    <a:pt x="415" y="47"/>
                    <a:pt x="416" y="49"/>
                    <a:pt x="416" y="50"/>
                  </a:cubicBezTo>
                  <a:cubicBezTo>
                    <a:pt x="417" y="51"/>
                    <a:pt x="418" y="51"/>
                    <a:pt x="420" y="51"/>
                  </a:cubicBezTo>
                  <a:cubicBezTo>
                    <a:pt x="423" y="51"/>
                    <a:pt x="423" y="51"/>
                    <a:pt x="423" y="51"/>
                  </a:cubicBezTo>
                  <a:cubicBezTo>
                    <a:pt x="423" y="53"/>
                    <a:pt x="423" y="53"/>
                    <a:pt x="423" y="53"/>
                  </a:cubicBezTo>
                  <a:cubicBezTo>
                    <a:pt x="403" y="53"/>
                    <a:pt x="403" y="53"/>
                    <a:pt x="403" y="53"/>
                  </a:cubicBezTo>
                  <a:cubicBezTo>
                    <a:pt x="403" y="51"/>
                    <a:pt x="403" y="51"/>
                    <a:pt x="403" y="51"/>
                  </a:cubicBezTo>
                  <a:cubicBezTo>
                    <a:pt x="405" y="51"/>
                    <a:pt x="405" y="51"/>
                    <a:pt x="405" y="51"/>
                  </a:cubicBezTo>
                  <a:cubicBezTo>
                    <a:pt x="406" y="51"/>
                    <a:pt x="407" y="51"/>
                    <a:pt x="408" y="51"/>
                  </a:cubicBezTo>
                  <a:cubicBezTo>
                    <a:pt x="409" y="50"/>
                    <a:pt x="409" y="49"/>
                    <a:pt x="409" y="49"/>
                  </a:cubicBezTo>
                  <a:cubicBezTo>
                    <a:pt x="410" y="48"/>
                    <a:pt x="410" y="46"/>
                    <a:pt x="410" y="44"/>
                  </a:cubicBezTo>
                  <a:cubicBezTo>
                    <a:pt x="410" y="21"/>
                    <a:pt x="410" y="21"/>
                    <a:pt x="410" y="21"/>
                  </a:cubicBezTo>
                  <a:cubicBezTo>
                    <a:pt x="403" y="21"/>
                    <a:pt x="403" y="21"/>
                    <a:pt x="403" y="21"/>
                  </a:cubicBezTo>
                  <a:cubicBezTo>
                    <a:pt x="403" y="19"/>
                    <a:pt x="403" y="19"/>
                    <a:pt x="403" y="19"/>
                  </a:cubicBezTo>
                  <a:cubicBezTo>
                    <a:pt x="410" y="19"/>
                    <a:pt x="410" y="19"/>
                    <a:pt x="410" y="19"/>
                  </a:cubicBezTo>
                  <a:cubicBezTo>
                    <a:pt x="410" y="16"/>
                    <a:pt x="410" y="16"/>
                    <a:pt x="410" y="16"/>
                  </a:cubicBezTo>
                  <a:cubicBezTo>
                    <a:pt x="410" y="13"/>
                    <a:pt x="410" y="10"/>
                    <a:pt x="411" y="7"/>
                  </a:cubicBezTo>
                  <a:cubicBezTo>
                    <a:pt x="413" y="5"/>
                    <a:pt x="414" y="3"/>
                    <a:pt x="416" y="2"/>
                  </a:cubicBezTo>
                  <a:cubicBezTo>
                    <a:pt x="418" y="0"/>
                    <a:pt x="421" y="0"/>
                    <a:pt x="423" y="0"/>
                  </a:cubicBezTo>
                  <a:cubicBezTo>
                    <a:pt x="426" y="0"/>
                    <a:pt x="428" y="1"/>
                    <a:pt x="430" y="2"/>
                  </a:cubicBezTo>
                  <a:cubicBezTo>
                    <a:pt x="431" y="3"/>
                    <a:pt x="432" y="5"/>
                    <a:pt x="432" y="6"/>
                  </a:cubicBezTo>
                  <a:cubicBezTo>
                    <a:pt x="432" y="7"/>
                    <a:pt x="432" y="7"/>
                    <a:pt x="431" y="8"/>
                  </a:cubicBezTo>
                  <a:cubicBezTo>
                    <a:pt x="431" y="9"/>
                    <a:pt x="430" y="9"/>
                    <a:pt x="429" y="9"/>
                  </a:cubicBezTo>
                  <a:cubicBezTo>
                    <a:pt x="429" y="9"/>
                    <a:pt x="428" y="8"/>
                    <a:pt x="428" y="8"/>
                  </a:cubicBezTo>
                  <a:cubicBezTo>
                    <a:pt x="427" y="7"/>
                    <a:pt x="427" y="7"/>
                    <a:pt x="425" y="5"/>
                  </a:cubicBezTo>
                  <a:cubicBezTo>
                    <a:pt x="425" y="4"/>
                    <a:pt x="424" y="3"/>
                    <a:pt x="423" y="2"/>
                  </a:cubicBezTo>
                  <a:cubicBezTo>
                    <a:pt x="422" y="2"/>
                    <a:pt x="421" y="1"/>
                    <a:pt x="421" y="1"/>
                  </a:cubicBezTo>
                  <a:cubicBezTo>
                    <a:pt x="419" y="1"/>
                    <a:pt x="419" y="2"/>
                    <a:pt x="418" y="2"/>
                  </a:cubicBezTo>
                  <a:cubicBezTo>
                    <a:pt x="417" y="3"/>
                    <a:pt x="417" y="4"/>
                    <a:pt x="416" y="5"/>
                  </a:cubicBezTo>
                  <a:cubicBezTo>
                    <a:pt x="416" y="6"/>
                    <a:pt x="416" y="9"/>
                    <a:pt x="416" y="15"/>
                  </a:cubicBezTo>
                  <a:cubicBezTo>
                    <a:pt x="416" y="17"/>
                    <a:pt x="416" y="17"/>
                    <a:pt x="416" y="17"/>
                  </a:cubicBezTo>
                  <a:cubicBezTo>
                    <a:pt x="424" y="17"/>
                    <a:pt x="424" y="17"/>
                    <a:pt x="424" y="17"/>
                  </a:cubicBezTo>
                  <a:cubicBezTo>
                    <a:pt x="424" y="21"/>
                    <a:pt x="424" y="21"/>
                    <a:pt x="424" y="21"/>
                  </a:cubicBezTo>
                  <a:cubicBezTo>
                    <a:pt x="415" y="21"/>
                    <a:pt x="415" y="21"/>
                    <a:pt x="415" y="21"/>
                  </a:cubicBezTo>
                  <a:close/>
                  <a:moveTo>
                    <a:pt x="477" y="1"/>
                  </a:moveTo>
                  <a:cubicBezTo>
                    <a:pt x="477" y="19"/>
                    <a:pt x="477" y="19"/>
                    <a:pt x="477" y="19"/>
                  </a:cubicBezTo>
                  <a:cubicBezTo>
                    <a:pt x="475" y="19"/>
                    <a:pt x="475" y="19"/>
                    <a:pt x="475" y="19"/>
                  </a:cubicBezTo>
                  <a:cubicBezTo>
                    <a:pt x="475" y="15"/>
                    <a:pt x="474" y="13"/>
                    <a:pt x="473" y="11"/>
                  </a:cubicBezTo>
                  <a:cubicBezTo>
                    <a:pt x="472" y="9"/>
                    <a:pt x="470" y="7"/>
                    <a:pt x="468" y="6"/>
                  </a:cubicBezTo>
                  <a:cubicBezTo>
                    <a:pt x="466" y="5"/>
                    <a:pt x="464" y="4"/>
                    <a:pt x="462" y="4"/>
                  </a:cubicBezTo>
                  <a:cubicBezTo>
                    <a:pt x="459" y="4"/>
                    <a:pt x="457" y="5"/>
                    <a:pt x="456" y="7"/>
                  </a:cubicBezTo>
                  <a:cubicBezTo>
                    <a:pt x="454" y="8"/>
                    <a:pt x="453" y="10"/>
                    <a:pt x="453" y="12"/>
                  </a:cubicBezTo>
                  <a:cubicBezTo>
                    <a:pt x="453" y="13"/>
                    <a:pt x="454" y="15"/>
                    <a:pt x="455" y="16"/>
                  </a:cubicBezTo>
                  <a:cubicBezTo>
                    <a:pt x="457" y="18"/>
                    <a:pt x="460" y="20"/>
                    <a:pt x="465" y="23"/>
                  </a:cubicBezTo>
                  <a:cubicBezTo>
                    <a:pt x="470" y="26"/>
                    <a:pt x="473" y="28"/>
                    <a:pt x="475" y="29"/>
                  </a:cubicBezTo>
                  <a:cubicBezTo>
                    <a:pt x="476" y="31"/>
                    <a:pt x="477" y="32"/>
                    <a:pt x="479" y="34"/>
                  </a:cubicBezTo>
                  <a:cubicBezTo>
                    <a:pt x="479" y="36"/>
                    <a:pt x="480" y="38"/>
                    <a:pt x="480" y="40"/>
                  </a:cubicBezTo>
                  <a:cubicBezTo>
                    <a:pt x="480" y="44"/>
                    <a:pt x="478" y="47"/>
                    <a:pt x="475" y="50"/>
                  </a:cubicBezTo>
                  <a:cubicBezTo>
                    <a:pt x="473" y="53"/>
                    <a:pt x="469" y="54"/>
                    <a:pt x="465" y="54"/>
                  </a:cubicBezTo>
                  <a:cubicBezTo>
                    <a:pt x="463" y="54"/>
                    <a:pt x="462" y="54"/>
                    <a:pt x="461" y="53"/>
                  </a:cubicBezTo>
                  <a:cubicBezTo>
                    <a:pt x="460" y="53"/>
                    <a:pt x="458" y="53"/>
                    <a:pt x="456" y="52"/>
                  </a:cubicBezTo>
                  <a:cubicBezTo>
                    <a:pt x="454" y="51"/>
                    <a:pt x="453" y="51"/>
                    <a:pt x="452" y="51"/>
                  </a:cubicBezTo>
                  <a:cubicBezTo>
                    <a:pt x="451" y="51"/>
                    <a:pt x="451" y="51"/>
                    <a:pt x="450" y="51"/>
                  </a:cubicBezTo>
                  <a:cubicBezTo>
                    <a:pt x="450" y="52"/>
                    <a:pt x="450" y="53"/>
                    <a:pt x="449" y="54"/>
                  </a:cubicBezTo>
                  <a:cubicBezTo>
                    <a:pt x="448" y="54"/>
                    <a:pt x="448" y="54"/>
                    <a:pt x="448" y="54"/>
                  </a:cubicBezTo>
                  <a:cubicBezTo>
                    <a:pt x="448" y="37"/>
                    <a:pt x="448" y="37"/>
                    <a:pt x="448" y="37"/>
                  </a:cubicBezTo>
                  <a:cubicBezTo>
                    <a:pt x="449" y="37"/>
                    <a:pt x="449" y="37"/>
                    <a:pt x="449" y="37"/>
                  </a:cubicBezTo>
                  <a:cubicBezTo>
                    <a:pt x="450" y="40"/>
                    <a:pt x="451" y="43"/>
                    <a:pt x="452" y="45"/>
                  </a:cubicBezTo>
                  <a:cubicBezTo>
                    <a:pt x="453" y="46"/>
                    <a:pt x="455" y="48"/>
                    <a:pt x="457" y="49"/>
                  </a:cubicBezTo>
                  <a:cubicBezTo>
                    <a:pt x="459" y="50"/>
                    <a:pt x="461" y="51"/>
                    <a:pt x="464" y="51"/>
                  </a:cubicBezTo>
                  <a:cubicBezTo>
                    <a:pt x="467" y="51"/>
                    <a:pt x="469" y="50"/>
                    <a:pt x="471" y="48"/>
                  </a:cubicBezTo>
                  <a:cubicBezTo>
                    <a:pt x="473" y="47"/>
                    <a:pt x="473" y="45"/>
                    <a:pt x="473" y="43"/>
                  </a:cubicBezTo>
                  <a:cubicBezTo>
                    <a:pt x="473" y="41"/>
                    <a:pt x="473" y="40"/>
                    <a:pt x="473" y="39"/>
                  </a:cubicBezTo>
                  <a:cubicBezTo>
                    <a:pt x="472" y="38"/>
                    <a:pt x="471" y="37"/>
                    <a:pt x="469" y="35"/>
                  </a:cubicBezTo>
                  <a:cubicBezTo>
                    <a:pt x="469" y="35"/>
                    <a:pt x="466" y="33"/>
                    <a:pt x="462" y="31"/>
                  </a:cubicBezTo>
                  <a:cubicBezTo>
                    <a:pt x="458" y="28"/>
                    <a:pt x="455" y="26"/>
                    <a:pt x="453" y="25"/>
                  </a:cubicBezTo>
                  <a:cubicBezTo>
                    <a:pt x="451" y="23"/>
                    <a:pt x="450" y="22"/>
                    <a:pt x="449" y="20"/>
                  </a:cubicBezTo>
                  <a:cubicBezTo>
                    <a:pt x="448" y="19"/>
                    <a:pt x="448" y="17"/>
                    <a:pt x="448" y="15"/>
                  </a:cubicBezTo>
                  <a:cubicBezTo>
                    <a:pt x="448" y="11"/>
                    <a:pt x="449" y="8"/>
                    <a:pt x="452" y="5"/>
                  </a:cubicBezTo>
                  <a:cubicBezTo>
                    <a:pt x="455" y="3"/>
                    <a:pt x="458" y="1"/>
                    <a:pt x="462" y="1"/>
                  </a:cubicBezTo>
                  <a:cubicBezTo>
                    <a:pt x="464" y="1"/>
                    <a:pt x="467" y="2"/>
                    <a:pt x="470" y="3"/>
                  </a:cubicBezTo>
                  <a:cubicBezTo>
                    <a:pt x="471" y="4"/>
                    <a:pt x="472" y="4"/>
                    <a:pt x="473" y="4"/>
                  </a:cubicBezTo>
                  <a:cubicBezTo>
                    <a:pt x="473" y="4"/>
                    <a:pt x="474" y="4"/>
                    <a:pt x="474" y="4"/>
                  </a:cubicBezTo>
                  <a:cubicBezTo>
                    <a:pt x="475" y="3"/>
                    <a:pt x="475" y="3"/>
                    <a:pt x="475" y="1"/>
                  </a:cubicBezTo>
                  <a:cubicBezTo>
                    <a:pt x="477" y="1"/>
                    <a:pt x="477" y="1"/>
                    <a:pt x="477" y="1"/>
                  </a:cubicBezTo>
                  <a:close/>
                  <a:moveTo>
                    <a:pt x="517" y="40"/>
                  </a:moveTo>
                  <a:cubicBezTo>
                    <a:pt x="517" y="44"/>
                    <a:pt x="515" y="48"/>
                    <a:pt x="512" y="50"/>
                  </a:cubicBezTo>
                  <a:cubicBezTo>
                    <a:pt x="510" y="53"/>
                    <a:pt x="507" y="54"/>
                    <a:pt x="504" y="54"/>
                  </a:cubicBezTo>
                  <a:cubicBezTo>
                    <a:pt x="500" y="54"/>
                    <a:pt x="497" y="52"/>
                    <a:pt x="494" y="49"/>
                  </a:cubicBezTo>
                  <a:cubicBezTo>
                    <a:pt x="491" y="46"/>
                    <a:pt x="490" y="41"/>
                    <a:pt x="490" y="36"/>
                  </a:cubicBezTo>
                  <a:cubicBezTo>
                    <a:pt x="490" y="31"/>
                    <a:pt x="492" y="26"/>
                    <a:pt x="495" y="23"/>
                  </a:cubicBezTo>
                  <a:cubicBezTo>
                    <a:pt x="498" y="19"/>
                    <a:pt x="501" y="17"/>
                    <a:pt x="506" y="17"/>
                  </a:cubicBezTo>
                  <a:cubicBezTo>
                    <a:pt x="509" y="17"/>
                    <a:pt x="512" y="18"/>
                    <a:pt x="514" y="20"/>
                  </a:cubicBezTo>
                  <a:cubicBezTo>
                    <a:pt x="516" y="22"/>
                    <a:pt x="517" y="24"/>
                    <a:pt x="517" y="26"/>
                  </a:cubicBezTo>
                  <a:cubicBezTo>
                    <a:pt x="517" y="27"/>
                    <a:pt x="517" y="27"/>
                    <a:pt x="516" y="28"/>
                  </a:cubicBezTo>
                  <a:cubicBezTo>
                    <a:pt x="516" y="29"/>
                    <a:pt x="515" y="29"/>
                    <a:pt x="514" y="29"/>
                  </a:cubicBezTo>
                  <a:cubicBezTo>
                    <a:pt x="512" y="29"/>
                    <a:pt x="511" y="29"/>
                    <a:pt x="511" y="27"/>
                  </a:cubicBezTo>
                  <a:cubicBezTo>
                    <a:pt x="510" y="27"/>
                    <a:pt x="510" y="26"/>
                    <a:pt x="510" y="25"/>
                  </a:cubicBezTo>
                  <a:cubicBezTo>
                    <a:pt x="510" y="23"/>
                    <a:pt x="509" y="22"/>
                    <a:pt x="508" y="21"/>
                  </a:cubicBezTo>
                  <a:cubicBezTo>
                    <a:pt x="507" y="21"/>
                    <a:pt x="506" y="20"/>
                    <a:pt x="505" y="20"/>
                  </a:cubicBezTo>
                  <a:cubicBezTo>
                    <a:pt x="502" y="20"/>
                    <a:pt x="500" y="21"/>
                    <a:pt x="499" y="23"/>
                  </a:cubicBezTo>
                  <a:cubicBezTo>
                    <a:pt x="497" y="25"/>
                    <a:pt x="496" y="29"/>
                    <a:pt x="496" y="33"/>
                  </a:cubicBezTo>
                  <a:cubicBezTo>
                    <a:pt x="496" y="37"/>
                    <a:pt x="497" y="40"/>
                    <a:pt x="499" y="43"/>
                  </a:cubicBezTo>
                  <a:cubicBezTo>
                    <a:pt x="501" y="47"/>
                    <a:pt x="503" y="48"/>
                    <a:pt x="507" y="48"/>
                  </a:cubicBezTo>
                  <a:cubicBezTo>
                    <a:pt x="509" y="48"/>
                    <a:pt x="511" y="47"/>
                    <a:pt x="513" y="46"/>
                  </a:cubicBezTo>
                  <a:cubicBezTo>
                    <a:pt x="514" y="45"/>
                    <a:pt x="515" y="43"/>
                    <a:pt x="517" y="40"/>
                  </a:cubicBezTo>
                  <a:cubicBezTo>
                    <a:pt x="517" y="40"/>
                    <a:pt x="517" y="40"/>
                    <a:pt x="517" y="40"/>
                  </a:cubicBezTo>
                  <a:close/>
                  <a:moveTo>
                    <a:pt x="534" y="0"/>
                  </a:moveTo>
                  <a:cubicBezTo>
                    <a:pt x="535" y="0"/>
                    <a:pt x="536" y="0"/>
                    <a:pt x="537" y="1"/>
                  </a:cubicBezTo>
                  <a:cubicBezTo>
                    <a:pt x="537" y="2"/>
                    <a:pt x="538" y="3"/>
                    <a:pt x="538" y="4"/>
                  </a:cubicBezTo>
                  <a:cubicBezTo>
                    <a:pt x="538" y="5"/>
                    <a:pt x="537" y="6"/>
                    <a:pt x="537" y="7"/>
                  </a:cubicBezTo>
                  <a:cubicBezTo>
                    <a:pt x="536" y="7"/>
                    <a:pt x="535" y="8"/>
                    <a:pt x="534" y="8"/>
                  </a:cubicBezTo>
                  <a:cubicBezTo>
                    <a:pt x="533" y="8"/>
                    <a:pt x="532" y="7"/>
                    <a:pt x="532" y="7"/>
                  </a:cubicBezTo>
                  <a:cubicBezTo>
                    <a:pt x="531" y="6"/>
                    <a:pt x="531" y="5"/>
                    <a:pt x="531" y="4"/>
                  </a:cubicBezTo>
                  <a:cubicBezTo>
                    <a:pt x="531" y="3"/>
                    <a:pt x="531" y="2"/>
                    <a:pt x="532" y="1"/>
                  </a:cubicBezTo>
                  <a:cubicBezTo>
                    <a:pt x="532" y="0"/>
                    <a:pt x="533" y="0"/>
                    <a:pt x="534" y="0"/>
                  </a:cubicBezTo>
                  <a:close/>
                  <a:moveTo>
                    <a:pt x="537" y="18"/>
                  </a:moveTo>
                  <a:cubicBezTo>
                    <a:pt x="537" y="45"/>
                    <a:pt x="537" y="45"/>
                    <a:pt x="537" y="45"/>
                  </a:cubicBezTo>
                  <a:cubicBezTo>
                    <a:pt x="537" y="47"/>
                    <a:pt x="537" y="49"/>
                    <a:pt x="537" y="49"/>
                  </a:cubicBezTo>
                  <a:cubicBezTo>
                    <a:pt x="538" y="50"/>
                    <a:pt x="538" y="51"/>
                    <a:pt x="539" y="51"/>
                  </a:cubicBezTo>
                  <a:cubicBezTo>
                    <a:pt x="539" y="51"/>
                    <a:pt x="540" y="51"/>
                    <a:pt x="542" y="51"/>
                  </a:cubicBezTo>
                  <a:cubicBezTo>
                    <a:pt x="542" y="53"/>
                    <a:pt x="542" y="53"/>
                    <a:pt x="542" y="53"/>
                  </a:cubicBezTo>
                  <a:cubicBezTo>
                    <a:pt x="526" y="53"/>
                    <a:pt x="526" y="53"/>
                    <a:pt x="526" y="53"/>
                  </a:cubicBezTo>
                  <a:cubicBezTo>
                    <a:pt x="526" y="51"/>
                    <a:pt x="526" y="51"/>
                    <a:pt x="526" y="51"/>
                  </a:cubicBezTo>
                  <a:cubicBezTo>
                    <a:pt x="527" y="51"/>
                    <a:pt x="529" y="51"/>
                    <a:pt x="529" y="51"/>
                  </a:cubicBezTo>
                  <a:cubicBezTo>
                    <a:pt x="529" y="51"/>
                    <a:pt x="530" y="50"/>
                    <a:pt x="530" y="49"/>
                  </a:cubicBezTo>
                  <a:cubicBezTo>
                    <a:pt x="531" y="49"/>
                    <a:pt x="531" y="47"/>
                    <a:pt x="531" y="45"/>
                  </a:cubicBezTo>
                  <a:cubicBezTo>
                    <a:pt x="531" y="32"/>
                    <a:pt x="531" y="32"/>
                    <a:pt x="531" y="32"/>
                  </a:cubicBezTo>
                  <a:cubicBezTo>
                    <a:pt x="531" y="28"/>
                    <a:pt x="531" y="26"/>
                    <a:pt x="530" y="25"/>
                  </a:cubicBezTo>
                  <a:cubicBezTo>
                    <a:pt x="530" y="24"/>
                    <a:pt x="530" y="23"/>
                    <a:pt x="529" y="23"/>
                  </a:cubicBezTo>
                  <a:cubicBezTo>
                    <a:pt x="529" y="23"/>
                    <a:pt x="529" y="23"/>
                    <a:pt x="528" y="23"/>
                  </a:cubicBezTo>
                  <a:cubicBezTo>
                    <a:pt x="527" y="23"/>
                    <a:pt x="526" y="23"/>
                    <a:pt x="525" y="23"/>
                  </a:cubicBezTo>
                  <a:cubicBezTo>
                    <a:pt x="525" y="22"/>
                    <a:pt x="525" y="22"/>
                    <a:pt x="525" y="22"/>
                  </a:cubicBezTo>
                  <a:cubicBezTo>
                    <a:pt x="535" y="18"/>
                    <a:pt x="535" y="18"/>
                    <a:pt x="535" y="18"/>
                  </a:cubicBezTo>
                  <a:cubicBezTo>
                    <a:pt x="537" y="18"/>
                    <a:pt x="537" y="18"/>
                    <a:pt x="537" y="18"/>
                  </a:cubicBezTo>
                  <a:close/>
                  <a:moveTo>
                    <a:pt x="555" y="31"/>
                  </a:moveTo>
                  <a:cubicBezTo>
                    <a:pt x="555" y="37"/>
                    <a:pt x="557" y="40"/>
                    <a:pt x="559" y="43"/>
                  </a:cubicBezTo>
                  <a:cubicBezTo>
                    <a:pt x="561" y="46"/>
                    <a:pt x="564" y="48"/>
                    <a:pt x="567" y="48"/>
                  </a:cubicBezTo>
                  <a:cubicBezTo>
                    <a:pt x="569" y="48"/>
                    <a:pt x="571" y="47"/>
                    <a:pt x="573" y="46"/>
                  </a:cubicBezTo>
                  <a:cubicBezTo>
                    <a:pt x="575" y="45"/>
                    <a:pt x="576" y="43"/>
                    <a:pt x="577" y="39"/>
                  </a:cubicBezTo>
                  <a:cubicBezTo>
                    <a:pt x="578" y="40"/>
                    <a:pt x="578" y="40"/>
                    <a:pt x="578" y="40"/>
                  </a:cubicBezTo>
                  <a:cubicBezTo>
                    <a:pt x="578" y="43"/>
                    <a:pt x="576" y="47"/>
                    <a:pt x="574" y="49"/>
                  </a:cubicBezTo>
                  <a:cubicBezTo>
                    <a:pt x="571" y="52"/>
                    <a:pt x="568" y="53"/>
                    <a:pt x="565" y="53"/>
                  </a:cubicBezTo>
                  <a:cubicBezTo>
                    <a:pt x="561" y="53"/>
                    <a:pt x="557" y="52"/>
                    <a:pt x="555" y="49"/>
                  </a:cubicBezTo>
                  <a:cubicBezTo>
                    <a:pt x="552" y="45"/>
                    <a:pt x="551" y="41"/>
                    <a:pt x="551" y="36"/>
                  </a:cubicBezTo>
                  <a:cubicBezTo>
                    <a:pt x="551" y="30"/>
                    <a:pt x="552" y="25"/>
                    <a:pt x="555" y="22"/>
                  </a:cubicBezTo>
                  <a:cubicBezTo>
                    <a:pt x="558" y="19"/>
                    <a:pt x="561" y="17"/>
                    <a:pt x="566" y="17"/>
                  </a:cubicBezTo>
                  <a:cubicBezTo>
                    <a:pt x="569" y="17"/>
                    <a:pt x="573" y="19"/>
                    <a:pt x="575" y="21"/>
                  </a:cubicBezTo>
                  <a:cubicBezTo>
                    <a:pt x="577" y="23"/>
                    <a:pt x="579" y="27"/>
                    <a:pt x="579" y="31"/>
                  </a:cubicBezTo>
                  <a:cubicBezTo>
                    <a:pt x="555" y="31"/>
                    <a:pt x="555" y="31"/>
                    <a:pt x="555" y="31"/>
                  </a:cubicBezTo>
                  <a:close/>
                  <a:moveTo>
                    <a:pt x="555" y="29"/>
                  </a:moveTo>
                  <a:cubicBezTo>
                    <a:pt x="571" y="29"/>
                    <a:pt x="571" y="29"/>
                    <a:pt x="571" y="29"/>
                  </a:cubicBezTo>
                  <a:cubicBezTo>
                    <a:pt x="571" y="27"/>
                    <a:pt x="570" y="26"/>
                    <a:pt x="570" y="25"/>
                  </a:cubicBezTo>
                  <a:cubicBezTo>
                    <a:pt x="569" y="24"/>
                    <a:pt x="568" y="23"/>
                    <a:pt x="567" y="22"/>
                  </a:cubicBezTo>
                  <a:cubicBezTo>
                    <a:pt x="566" y="21"/>
                    <a:pt x="565" y="21"/>
                    <a:pt x="563" y="21"/>
                  </a:cubicBezTo>
                  <a:cubicBezTo>
                    <a:pt x="561" y="21"/>
                    <a:pt x="560" y="21"/>
                    <a:pt x="558" y="23"/>
                  </a:cubicBezTo>
                  <a:cubicBezTo>
                    <a:pt x="557" y="24"/>
                    <a:pt x="555" y="27"/>
                    <a:pt x="555" y="29"/>
                  </a:cubicBezTo>
                  <a:close/>
                  <a:moveTo>
                    <a:pt x="595" y="25"/>
                  </a:moveTo>
                  <a:cubicBezTo>
                    <a:pt x="599" y="20"/>
                    <a:pt x="603" y="18"/>
                    <a:pt x="606" y="18"/>
                  </a:cubicBezTo>
                  <a:cubicBezTo>
                    <a:pt x="608" y="18"/>
                    <a:pt x="609" y="18"/>
                    <a:pt x="611" y="19"/>
                  </a:cubicBezTo>
                  <a:cubicBezTo>
                    <a:pt x="612" y="20"/>
                    <a:pt x="613" y="21"/>
                    <a:pt x="614" y="23"/>
                  </a:cubicBezTo>
                  <a:cubicBezTo>
                    <a:pt x="615" y="25"/>
                    <a:pt x="615" y="27"/>
                    <a:pt x="615" y="30"/>
                  </a:cubicBezTo>
                  <a:cubicBezTo>
                    <a:pt x="615" y="45"/>
                    <a:pt x="615" y="45"/>
                    <a:pt x="615" y="45"/>
                  </a:cubicBezTo>
                  <a:cubicBezTo>
                    <a:pt x="615" y="47"/>
                    <a:pt x="615" y="48"/>
                    <a:pt x="615" y="49"/>
                  </a:cubicBezTo>
                  <a:cubicBezTo>
                    <a:pt x="616" y="50"/>
                    <a:pt x="616" y="50"/>
                    <a:pt x="617" y="51"/>
                  </a:cubicBezTo>
                  <a:cubicBezTo>
                    <a:pt x="617" y="51"/>
                    <a:pt x="618" y="51"/>
                    <a:pt x="620" y="51"/>
                  </a:cubicBezTo>
                  <a:cubicBezTo>
                    <a:pt x="620" y="52"/>
                    <a:pt x="620" y="52"/>
                    <a:pt x="620" y="52"/>
                  </a:cubicBezTo>
                  <a:cubicBezTo>
                    <a:pt x="604" y="52"/>
                    <a:pt x="604" y="52"/>
                    <a:pt x="604" y="52"/>
                  </a:cubicBezTo>
                  <a:cubicBezTo>
                    <a:pt x="604" y="51"/>
                    <a:pt x="604" y="51"/>
                    <a:pt x="604" y="51"/>
                  </a:cubicBezTo>
                  <a:cubicBezTo>
                    <a:pt x="605" y="51"/>
                    <a:pt x="605" y="51"/>
                    <a:pt x="605" y="51"/>
                  </a:cubicBezTo>
                  <a:cubicBezTo>
                    <a:pt x="606" y="51"/>
                    <a:pt x="607" y="51"/>
                    <a:pt x="608" y="50"/>
                  </a:cubicBezTo>
                  <a:cubicBezTo>
                    <a:pt x="609" y="50"/>
                    <a:pt x="609" y="49"/>
                    <a:pt x="609" y="48"/>
                  </a:cubicBezTo>
                  <a:cubicBezTo>
                    <a:pt x="609" y="48"/>
                    <a:pt x="609" y="47"/>
                    <a:pt x="609" y="45"/>
                  </a:cubicBezTo>
                  <a:cubicBezTo>
                    <a:pt x="609" y="31"/>
                    <a:pt x="609" y="31"/>
                    <a:pt x="609" y="31"/>
                  </a:cubicBezTo>
                  <a:cubicBezTo>
                    <a:pt x="609" y="27"/>
                    <a:pt x="609" y="25"/>
                    <a:pt x="608" y="24"/>
                  </a:cubicBezTo>
                  <a:cubicBezTo>
                    <a:pt x="607" y="23"/>
                    <a:pt x="606" y="22"/>
                    <a:pt x="604" y="22"/>
                  </a:cubicBezTo>
                  <a:cubicBezTo>
                    <a:pt x="601" y="22"/>
                    <a:pt x="598" y="23"/>
                    <a:pt x="595" y="27"/>
                  </a:cubicBezTo>
                  <a:cubicBezTo>
                    <a:pt x="595" y="45"/>
                    <a:pt x="595" y="45"/>
                    <a:pt x="595" y="45"/>
                  </a:cubicBezTo>
                  <a:cubicBezTo>
                    <a:pt x="595" y="47"/>
                    <a:pt x="595" y="48"/>
                    <a:pt x="596" y="49"/>
                  </a:cubicBezTo>
                  <a:cubicBezTo>
                    <a:pt x="596" y="50"/>
                    <a:pt x="597" y="50"/>
                    <a:pt x="597" y="51"/>
                  </a:cubicBezTo>
                  <a:cubicBezTo>
                    <a:pt x="597" y="51"/>
                    <a:pt x="599" y="51"/>
                    <a:pt x="601" y="51"/>
                  </a:cubicBezTo>
                  <a:cubicBezTo>
                    <a:pt x="601" y="52"/>
                    <a:pt x="601" y="52"/>
                    <a:pt x="601" y="52"/>
                  </a:cubicBezTo>
                  <a:cubicBezTo>
                    <a:pt x="585" y="52"/>
                    <a:pt x="585" y="52"/>
                    <a:pt x="585" y="52"/>
                  </a:cubicBezTo>
                  <a:cubicBezTo>
                    <a:pt x="585" y="51"/>
                    <a:pt x="585" y="51"/>
                    <a:pt x="585" y="51"/>
                  </a:cubicBezTo>
                  <a:cubicBezTo>
                    <a:pt x="585" y="51"/>
                    <a:pt x="585" y="51"/>
                    <a:pt x="585" y="51"/>
                  </a:cubicBezTo>
                  <a:cubicBezTo>
                    <a:pt x="587" y="51"/>
                    <a:pt x="588" y="51"/>
                    <a:pt x="589" y="50"/>
                  </a:cubicBezTo>
                  <a:cubicBezTo>
                    <a:pt x="589" y="49"/>
                    <a:pt x="589" y="47"/>
                    <a:pt x="589" y="45"/>
                  </a:cubicBezTo>
                  <a:cubicBezTo>
                    <a:pt x="589" y="32"/>
                    <a:pt x="589" y="32"/>
                    <a:pt x="589" y="32"/>
                  </a:cubicBezTo>
                  <a:cubicBezTo>
                    <a:pt x="589" y="28"/>
                    <a:pt x="589" y="25"/>
                    <a:pt x="589" y="24"/>
                  </a:cubicBezTo>
                  <a:cubicBezTo>
                    <a:pt x="589" y="23"/>
                    <a:pt x="589" y="23"/>
                    <a:pt x="588" y="22"/>
                  </a:cubicBezTo>
                  <a:cubicBezTo>
                    <a:pt x="588" y="22"/>
                    <a:pt x="587" y="22"/>
                    <a:pt x="587" y="22"/>
                  </a:cubicBezTo>
                  <a:cubicBezTo>
                    <a:pt x="586" y="22"/>
                    <a:pt x="585" y="22"/>
                    <a:pt x="584" y="22"/>
                  </a:cubicBezTo>
                  <a:cubicBezTo>
                    <a:pt x="584" y="21"/>
                    <a:pt x="584" y="21"/>
                    <a:pt x="584" y="21"/>
                  </a:cubicBezTo>
                  <a:cubicBezTo>
                    <a:pt x="594" y="17"/>
                    <a:pt x="594" y="17"/>
                    <a:pt x="594" y="17"/>
                  </a:cubicBezTo>
                  <a:cubicBezTo>
                    <a:pt x="595" y="17"/>
                    <a:pt x="595" y="17"/>
                    <a:pt x="595" y="17"/>
                  </a:cubicBezTo>
                  <a:cubicBezTo>
                    <a:pt x="595" y="25"/>
                    <a:pt x="595" y="25"/>
                    <a:pt x="595" y="25"/>
                  </a:cubicBezTo>
                  <a:close/>
                  <a:moveTo>
                    <a:pt x="654" y="40"/>
                  </a:moveTo>
                  <a:cubicBezTo>
                    <a:pt x="653" y="44"/>
                    <a:pt x="651" y="48"/>
                    <a:pt x="649" y="50"/>
                  </a:cubicBezTo>
                  <a:cubicBezTo>
                    <a:pt x="646" y="53"/>
                    <a:pt x="643" y="54"/>
                    <a:pt x="640" y="54"/>
                  </a:cubicBezTo>
                  <a:cubicBezTo>
                    <a:pt x="637" y="54"/>
                    <a:pt x="633" y="52"/>
                    <a:pt x="631" y="49"/>
                  </a:cubicBezTo>
                  <a:cubicBezTo>
                    <a:pt x="628" y="46"/>
                    <a:pt x="627" y="41"/>
                    <a:pt x="627" y="36"/>
                  </a:cubicBezTo>
                  <a:cubicBezTo>
                    <a:pt x="627" y="31"/>
                    <a:pt x="628" y="26"/>
                    <a:pt x="631" y="23"/>
                  </a:cubicBezTo>
                  <a:cubicBezTo>
                    <a:pt x="634" y="19"/>
                    <a:pt x="638" y="17"/>
                    <a:pt x="642" y="17"/>
                  </a:cubicBezTo>
                  <a:cubicBezTo>
                    <a:pt x="645" y="17"/>
                    <a:pt x="648" y="18"/>
                    <a:pt x="650" y="20"/>
                  </a:cubicBezTo>
                  <a:cubicBezTo>
                    <a:pt x="652" y="22"/>
                    <a:pt x="653" y="24"/>
                    <a:pt x="653" y="26"/>
                  </a:cubicBezTo>
                  <a:cubicBezTo>
                    <a:pt x="653" y="27"/>
                    <a:pt x="653" y="27"/>
                    <a:pt x="653" y="28"/>
                  </a:cubicBezTo>
                  <a:cubicBezTo>
                    <a:pt x="652" y="29"/>
                    <a:pt x="651" y="29"/>
                    <a:pt x="650" y="29"/>
                  </a:cubicBezTo>
                  <a:cubicBezTo>
                    <a:pt x="649" y="29"/>
                    <a:pt x="648" y="29"/>
                    <a:pt x="647" y="27"/>
                  </a:cubicBezTo>
                  <a:cubicBezTo>
                    <a:pt x="647" y="27"/>
                    <a:pt x="646" y="26"/>
                    <a:pt x="646" y="25"/>
                  </a:cubicBezTo>
                  <a:cubicBezTo>
                    <a:pt x="646" y="23"/>
                    <a:pt x="645" y="22"/>
                    <a:pt x="645" y="21"/>
                  </a:cubicBezTo>
                  <a:cubicBezTo>
                    <a:pt x="644" y="21"/>
                    <a:pt x="643" y="20"/>
                    <a:pt x="641" y="20"/>
                  </a:cubicBezTo>
                  <a:cubicBezTo>
                    <a:pt x="639" y="20"/>
                    <a:pt x="637" y="21"/>
                    <a:pt x="635" y="23"/>
                  </a:cubicBezTo>
                  <a:cubicBezTo>
                    <a:pt x="633" y="25"/>
                    <a:pt x="633" y="29"/>
                    <a:pt x="633" y="33"/>
                  </a:cubicBezTo>
                  <a:cubicBezTo>
                    <a:pt x="633" y="37"/>
                    <a:pt x="633" y="40"/>
                    <a:pt x="635" y="43"/>
                  </a:cubicBezTo>
                  <a:cubicBezTo>
                    <a:pt x="637" y="47"/>
                    <a:pt x="640" y="48"/>
                    <a:pt x="643" y="48"/>
                  </a:cubicBezTo>
                  <a:cubicBezTo>
                    <a:pt x="645" y="48"/>
                    <a:pt x="647" y="47"/>
                    <a:pt x="649" y="46"/>
                  </a:cubicBezTo>
                  <a:cubicBezTo>
                    <a:pt x="651" y="45"/>
                    <a:pt x="652" y="43"/>
                    <a:pt x="654" y="40"/>
                  </a:cubicBezTo>
                  <a:cubicBezTo>
                    <a:pt x="654" y="40"/>
                    <a:pt x="654" y="40"/>
                    <a:pt x="654" y="40"/>
                  </a:cubicBezTo>
                  <a:close/>
                  <a:moveTo>
                    <a:pt x="668" y="31"/>
                  </a:moveTo>
                  <a:cubicBezTo>
                    <a:pt x="668" y="37"/>
                    <a:pt x="669" y="40"/>
                    <a:pt x="671" y="43"/>
                  </a:cubicBezTo>
                  <a:cubicBezTo>
                    <a:pt x="674" y="46"/>
                    <a:pt x="677" y="48"/>
                    <a:pt x="680" y="48"/>
                  </a:cubicBezTo>
                  <a:cubicBezTo>
                    <a:pt x="682" y="48"/>
                    <a:pt x="684" y="47"/>
                    <a:pt x="685" y="46"/>
                  </a:cubicBezTo>
                  <a:cubicBezTo>
                    <a:pt x="687" y="45"/>
                    <a:pt x="688" y="43"/>
                    <a:pt x="689" y="39"/>
                  </a:cubicBezTo>
                  <a:cubicBezTo>
                    <a:pt x="691" y="40"/>
                    <a:pt x="691" y="40"/>
                    <a:pt x="691" y="40"/>
                  </a:cubicBezTo>
                  <a:cubicBezTo>
                    <a:pt x="690" y="43"/>
                    <a:pt x="689" y="47"/>
                    <a:pt x="686" y="49"/>
                  </a:cubicBezTo>
                  <a:cubicBezTo>
                    <a:pt x="684" y="52"/>
                    <a:pt x="681" y="53"/>
                    <a:pt x="677" y="53"/>
                  </a:cubicBezTo>
                  <a:cubicBezTo>
                    <a:pt x="673" y="53"/>
                    <a:pt x="670" y="52"/>
                    <a:pt x="667" y="49"/>
                  </a:cubicBezTo>
                  <a:cubicBezTo>
                    <a:pt x="664" y="45"/>
                    <a:pt x="663" y="41"/>
                    <a:pt x="663" y="36"/>
                  </a:cubicBezTo>
                  <a:cubicBezTo>
                    <a:pt x="663" y="30"/>
                    <a:pt x="665" y="25"/>
                    <a:pt x="667" y="22"/>
                  </a:cubicBezTo>
                  <a:cubicBezTo>
                    <a:pt x="670" y="19"/>
                    <a:pt x="674" y="17"/>
                    <a:pt x="678" y="17"/>
                  </a:cubicBezTo>
                  <a:cubicBezTo>
                    <a:pt x="682" y="17"/>
                    <a:pt x="685" y="19"/>
                    <a:pt x="687" y="21"/>
                  </a:cubicBezTo>
                  <a:cubicBezTo>
                    <a:pt x="690" y="23"/>
                    <a:pt x="691" y="27"/>
                    <a:pt x="691" y="31"/>
                  </a:cubicBezTo>
                  <a:cubicBezTo>
                    <a:pt x="668" y="31"/>
                    <a:pt x="668" y="31"/>
                    <a:pt x="668" y="31"/>
                  </a:cubicBezTo>
                  <a:close/>
                  <a:moveTo>
                    <a:pt x="668" y="29"/>
                  </a:moveTo>
                  <a:cubicBezTo>
                    <a:pt x="683" y="29"/>
                    <a:pt x="683" y="29"/>
                    <a:pt x="683" y="29"/>
                  </a:cubicBezTo>
                  <a:cubicBezTo>
                    <a:pt x="683" y="27"/>
                    <a:pt x="683" y="26"/>
                    <a:pt x="682" y="25"/>
                  </a:cubicBezTo>
                  <a:cubicBezTo>
                    <a:pt x="682" y="24"/>
                    <a:pt x="681" y="23"/>
                    <a:pt x="679" y="22"/>
                  </a:cubicBezTo>
                  <a:cubicBezTo>
                    <a:pt x="678" y="21"/>
                    <a:pt x="677" y="21"/>
                    <a:pt x="676" y="21"/>
                  </a:cubicBezTo>
                  <a:cubicBezTo>
                    <a:pt x="674" y="21"/>
                    <a:pt x="672" y="21"/>
                    <a:pt x="671" y="23"/>
                  </a:cubicBezTo>
                  <a:cubicBezTo>
                    <a:pt x="669" y="24"/>
                    <a:pt x="668" y="27"/>
                    <a:pt x="668" y="29"/>
                  </a:cubicBezTo>
                  <a:close/>
                  <a:moveTo>
                    <a:pt x="731" y="48"/>
                  </a:moveTo>
                  <a:cubicBezTo>
                    <a:pt x="728" y="51"/>
                    <a:pt x="726" y="52"/>
                    <a:pt x="725" y="53"/>
                  </a:cubicBezTo>
                  <a:cubicBezTo>
                    <a:pt x="724" y="53"/>
                    <a:pt x="722" y="53"/>
                    <a:pt x="721" y="53"/>
                  </a:cubicBezTo>
                  <a:cubicBezTo>
                    <a:pt x="719" y="53"/>
                    <a:pt x="717" y="53"/>
                    <a:pt x="715" y="51"/>
                  </a:cubicBezTo>
                  <a:cubicBezTo>
                    <a:pt x="714" y="49"/>
                    <a:pt x="713" y="47"/>
                    <a:pt x="713" y="45"/>
                  </a:cubicBezTo>
                  <a:cubicBezTo>
                    <a:pt x="713" y="43"/>
                    <a:pt x="714" y="41"/>
                    <a:pt x="715" y="40"/>
                  </a:cubicBezTo>
                  <a:cubicBezTo>
                    <a:pt x="715" y="39"/>
                    <a:pt x="717" y="37"/>
                    <a:pt x="720" y="35"/>
                  </a:cubicBezTo>
                  <a:cubicBezTo>
                    <a:pt x="722" y="34"/>
                    <a:pt x="726" y="32"/>
                    <a:pt x="732" y="30"/>
                  </a:cubicBezTo>
                  <a:cubicBezTo>
                    <a:pt x="732" y="29"/>
                    <a:pt x="732" y="29"/>
                    <a:pt x="732" y="29"/>
                  </a:cubicBezTo>
                  <a:cubicBezTo>
                    <a:pt x="732" y="25"/>
                    <a:pt x="731" y="23"/>
                    <a:pt x="730" y="22"/>
                  </a:cubicBezTo>
                  <a:cubicBezTo>
                    <a:pt x="729" y="21"/>
                    <a:pt x="728" y="20"/>
                    <a:pt x="726" y="20"/>
                  </a:cubicBezTo>
                  <a:cubicBezTo>
                    <a:pt x="724" y="20"/>
                    <a:pt x="723" y="20"/>
                    <a:pt x="722" y="21"/>
                  </a:cubicBezTo>
                  <a:cubicBezTo>
                    <a:pt x="721" y="22"/>
                    <a:pt x="721" y="23"/>
                    <a:pt x="721" y="24"/>
                  </a:cubicBezTo>
                  <a:cubicBezTo>
                    <a:pt x="721" y="26"/>
                    <a:pt x="721" y="26"/>
                    <a:pt x="721" y="26"/>
                  </a:cubicBezTo>
                  <a:cubicBezTo>
                    <a:pt x="721" y="27"/>
                    <a:pt x="721" y="28"/>
                    <a:pt x="720" y="29"/>
                  </a:cubicBezTo>
                  <a:cubicBezTo>
                    <a:pt x="720" y="29"/>
                    <a:pt x="719" y="29"/>
                    <a:pt x="718" y="29"/>
                  </a:cubicBezTo>
                  <a:cubicBezTo>
                    <a:pt x="717" y="29"/>
                    <a:pt x="717" y="29"/>
                    <a:pt x="716" y="29"/>
                  </a:cubicBezTo>
                  <a:cubicBezTo>
                    <a:pt x="716" y="28"/>
                    <a:pt x="715" y="27"/>
                    <a:pt x="715" y="26"/>
                  </a:cubicBezTo>
                  <a:cubicBezTo>
                    <a:pt x="715" y="24"/>
                    <a:pt x="717" y="22"/>
                    <a:pt x="719" y="20"/>
                  </a:cubicBezTo>
                  <a:cubicBezTo>
                    <a:pt x="721" y="18"/>
                    <a:pt x="724" y="17"/>
                    <a:pt x="727" y="17"/>
                  </a:cubicBezTo>
                  <a:cubicBezTo>
                    <a:pt x="730" y="17"/>
                    <a:pt x="733" y="17"/>
                    <a:pt x="735" y="19"/>
                  </a:cubicBezTo>
                  <a:cubicBezTo>
                    <a:pt x="736" y="19"/>
                    <a:pt x="737" y="21"/>
                    <a:pt x="738" y="22"/>
                  </a:cubicBezTo>
                  <a:cubicBezTo>
                    <a:pt x="738" y="23"/>
                    <a:pt x="739" y="25"/>
                    <a:pt x="739" y="29"/>
                  </a:cubicBezTo>
                  <a:cubicBezTo>
                    <a:pt x="739" y="40"/>
                    <a:pt x="739" y="40"/>
                    <a:pt x="739" y="40"/>
                  </a:cubicBezTo>
                  <a:cubicBezTo>
                    <a:pt x="739" y="43"/>
                    <a:pt x="739" y="45"/>
                    <a:pt x="739" y="46"/>
                  </a:cubicBezTo>
                  <a:cubicBezTo>
                    <a:pt x="739" y="47"/>
                    <a:pt x="739" y="47"/>
                    <a:pt x="739" y="48"/>
                  </a:cubicBezTo>
                  <a:cubicBezTo>
                    <a:pt x="739" y="48"/>
                    <a:pt x="739" y="48"/>
                    <a:pt x="740" y="48"/>
                  </a:cubicBezTo>
                  <a:cubicBezTo>
                    <a:pt x="740" y="48"/>
                    <a:pt x="741" y="48"/>
                    <a:pt x="741" y="48"/>
                  </a:cubicBezTo>
                  <a:cubicBezTo>
                    <a:pt x="741" y="47"/>
                    <a:pt x="743" y="47"/>
                    <a:pt x="744" y="45"/>
                  </a:cubicBezTo>
                  <a:cubicBezTo>
                    <a:pt x="744" y="47"/>
                    <a:pt x="744" y="47"/>
                    <a:pt x="744" y="47"/>
                  </a:cubicBezTo>
                  <a:cubicBezTo>
                    <a:pt x="741" y="51"/>
                    <a:pt x="739" y="53"/>
                    <a:pt x="736" y="53"/>
                  </a:cubicBezTo>
                  <a:cubicBezTo>
                    <a:pt x="735" y="53"/>
                    <a:pt x="734" y="52"/>
                    <a:pt x="733" y="51"/>
                  </a:cubicBezTo>
                  <a:cubicBezTo>
                    <a:pt x="732" y="51"/>
                    <a:pt x="731" y="50"/>
                    <a:pt x="731" y="48"/>
                  </a:cubicBezTo>
                  <a:close/>
                  <a:moveTo>
                    <a:pt x="731" y="45"/>
                  </a:moveTo>
                  <a:cubicBezTo>
                    <a:pt x="731" y="33"/>
                    <a:pt x="731" y="33"/>
                    <a:pt x="731" y="33"/>
                  </a:cubicBezTo>
                  <a:cubicBezTo>
                    <a:pt x="728" y="34"/>
                    <a:pt x="725" y="35"/>
                    <a:pt x="725" y="36"/>
                  </a:cubicBezTo>
                  <a:cubicBezTo>
                    <a:pt x="723" y="37"/>
                    <a:pt x="721" y="38"/>
                    <a:pt x="721" y="39"/>
                  </a:cubicBezTo>
                  <a:cubicBezTo>
                    <a:pt x="720" y="41"/>
                    <a:pt x="719" y="42"/>
                    <a:pt x="719" y="43"/>
                  </a:cubicBezTo>
                  <a:cubicBezTo>
                    <a:pt x="719" y="45"/>
                    <a:pt x="720" y="47"/>
                    <a:pt x="721" y="48"/>
                  </a:cubicBezTo>
                  <a:cubicBezTo>
                    <a:pt x="722" y="49"/>
                    <a:pt x="723" y="49"/>
                    <a:pt x="725" y="49"/>
                  </a:cubicBezTo>
                  <a:cubicBezTo>
                    <a:pt x="726" y="49"/>
                    <a:pt x="729" y="48"/>
                    <a:pt x="731" y="45"/>
                  </a:cubicBezTo>
                  <a:close/>
                  <a:moveTo>
                    <a:pt x="759" y="25"/>
                  </a:moveTo>
                  <a:cubicBezTo>
                    <a:pt x="763" y="20"/>
                    <a:pt x="766" y="18"/>
                    <a:pt x="769" y="18"/>
                  </a:cubicBezTo>
                  <a:cubicBezTo>
                    <a:pt x="771" y="18"/>
                    <a:pt x="773" y="18"/>
                    <a:pt x="774" y="19"/>
                  </a:cubicBezTo>
                  <a:cubicBezTo>
                    <a:pt x="775" y="20"/>
                    <a:pt x="777" y="21"/>
                    <a:pt x="777" y="23"/>
                  </a:cubicBezTo>
                  <a:cubicBezTo>
                    <a:pt x="778" y="25"/>
                    <a:pt x="778" y="27"/>
                    <a:pt x="778" y="30"/>
                  </a:cubicBezTo>
                  <a:cubicBezTo>
                    <a:pt x="778" y="45"/>
                    <a:pt x="778" y="45"/>
                    <a:pt x="778" y="45"/>
                  </a:cubicBezTo>
                  <a:cubicBezTo>
                    <a:pt x="778" y="47"/>
                    <a:pt x="778" y="48"/>
                    <a:pt x="779" y="49"/>
                  </a:cubicBezTo>
                  <a:cubicBezTo>
                    <a:pt x="779" y="50"/>
                    <a:pt x="779" y="50"/>
                    <a:pt x="780" y="51"/>
                  </a:cubicBezTo>
                  <a:cubicBezTo>
                    <a:pt x="780" y="51"/>
                    <a:pt x="781" y="51"/>
                    <a:pt x="783" y="51"/>
                  </a:cubicBezTo>
                  <a:cubicBezTo>
                    <a:pt x="783" y="52"/>
                    <a:pt x="783" y="52"/>
                    <a:pt x="783" y="52"/>
                  </a:cubicBezTo>
                  <a:cubicBezTo>
                    <a:pt x="767" y="52"/>
                    <a:pt x="767" y="52"/>
                    <a:pt x="767" y="52"/>
                  </a:cubicBezTo>
                  <a:cubicBezTo>
                    <a:pt x="767" y="51"/>
                    <a:pt x="767" y="51"/>
                    <a:pt x="767" y="51"/>
                  </a:cubicBezTo>
                  <a:cubicBezTo>
                    <a:pt x="768" y="51"/>
                    <a:pt x="768" y="51"/>
                    <a:pt x="768" y="51"/>
                  </a:cubicBezTo>
                  <a:cubicBezTo>
                    <a:pt x="769" y="51"/>
                    <a:pt x="770" y="51"/>
                    <a:pt x="771" y="50"/>
                  </a:cubicBezTo>
                  <a:cubicBezTo>
                    <a:pt x="772" y="50"/>
                    <a:pt x="772" y="49"/>
                    <a:pt x="772" y="48"/>
                  </a:cubicBezTo>
                  <a:cubicBezTo>
                    <a:pt x="772" y="48"/>
                    <a:pt x="772" y="47"/>
                    <a:pt x="772" y="45"/>
                  </a:cubicBezTo>
                  <a:cubicBezTo>
                    <a:pt x="772" y="31"/>
                    <a:pt x="772" y="31"/>
                    <a:pt x="772" y="31"/>
                  </a:cubicBezTo>
                  <a:cubicBezTo>
                    <a:pt x="772" y="27"/>
                    <a:pt x="772" y="25"/>
                    <a:pt x="771" y="24"/>
                  </a:cubicBezTo>
                  <a:cubicBezTo>
                    <a:pt x="770" y="23"/>
                    <a:pt x="769" y="22"/>
                    <a:pt x="767" y="22"/>
                  </a:cubicBezTo>
                  <a:cubicBezTo>
                    <a:pt x="764" y="22"/>
                    <a:pt x="761" y="23"/>
                    <a:pt x="759" y="27"/>
                  </a:cubicBezTo>
                  <a:cubicBezTo>
                    <a:pt x="759" y="45"/>
                    <a:pt x="759" y="45"/>
                    <a:pt x="759" y="45"/>
                  </a:cubicBezTo>
                  <a:cubicBezTo>
                    <a:pt x="759" y="47"/>
                    <a:pt x="759" y="48"/>
                    <a:pt x="759" y="49"/>
                  </a:cubicBezTo>
                  <a:cubicBezTo>
                    <a:pt x="759" y="50"/>
                    <a:pt x="760" y="50"/>
                    <a:pt x="760" y="51"/>
                  </a:cubicBezTo>
                  <a:cubicBezTo>
                    <a:pt x="761" y="51"/>
                    <a:pt x="762" y="51"/>
                    <a:pt x="764" y="51"/>
                  </a:cubicBezTo>
                  <a:cubicBezTo>
                    <a:pt x="764" y="52"/>
                    <a:pt x="764" y="52"/>
                    <a:pt x="764" y="52"/>
                  </a:cubicBezTo>
                  <a:cubicBezTo>
                    <a:pt x="748" y="52"/>
                    <a:pt x="748" y="52"/>
                    <a:pt x="748" y="52"/>
                  </a:cubicBezTo>
                  <a:cubicBezTo>
                    <a:pt x="748" y="51"/>
                    <a:pt x="748" y="51"/>
                    <a:pt x="748" y="51"/>
                  </a:cubicBezTo>
                  <a:cubicBezTo>
                    <a:pt x="749" y="51"/>
                    <a:pt x="749" y="51"/>
                    <a:pt x="749" y="51"/>
                  </a:cubicBezTo>
                  <a:cubicBezTo>
                    <a:pt x="750" y="51"/>
                    <a:pt x="751" y="51"/>
                    <a:pt x="752" y="50"/>
                  </a:cubicBezTo>
                  <a:cubicBezTo>
                    <a:pt x="752" y="49"/>
                    <a:pt x="753" y="47"/>
                    <a:pt x="753" y="45"/>
                  </a:cubicBezTo>
                  <a:cubicBezTo>
                    <a:pt x="753" y="32"/>
                    <a:pt x="753" y="32"/>
                    <a:pt x="753" y="32"/>
                  </a:cubicBezTo>
                  <a:cubicBezTo>
                    <a:pt x="753" y="28"/>
                    <a:pt x="753" y="25"/>
                    <a:pt x="752" y="24"/>
                  </a:cubicBezTo>
                  <a:cubicBezTo>
                    <a:pt x="752" y="23"/>
                    <a:pt x="752" y="23"/>
                    <a:pt x="751" y="22"/>
                  </a:cubicBezTo>
                  <a:cubicBezTo>
                    <a:pt x="751" y="22"/>
                    <a:pt x="751" y="22"/>
                    <a:pt x="750" y="22"/>
                  </a:cubicBezTo>
                  <a:cubicBezTo>
                    <a:pt x="749" y="22"/>
                    <a:pt x="748" y="22"/>
                    <a:pt x="747" y="22"/>
                  </a:cubicBezTo>
                  <a:cubicBezTo>
                    <a:pt x="747" y="21"/>
                    <a:pt x="747" y="21"/>
                    <a:pt x="747" y="21"/>
                  </a:cubicBezTo>
                  <a:cubicBezTo>
                    <a:pt x="757" y="17"/>
                    <a:pt x="757" y="17"/>
                    <a:pt x="757" y="17"/>
                  </a:cubicBezTo>
                  <a:cubicBezTo>
                    <a:pt x="759" y="17"/>
                    <a:pt x="759" y="17"/>
                    <a:pt x="759" y="17"/>
                  </a:cubicBezTo>
                  <a:cubicBezTo>
                    <a:pt x="759" y="25"/>
                    <a:pt x="759" y="25"/>
                    <a:pt x="759" y="25"/>
                  </a:cubicBezTo>
                  <a:close/>
                  <a:moveTo>
                    <a:pt x="812" y="49"/>
                  </a:moveTo>
                  <a:cubicBezTo>
                    <a:pt x="811" y="51"/>
                    <a:pt x="809" y="52"/>
                    <a:pt x="807" y="53"/>
                  </a:cubicBezTo>
                  <a:cubicBezTo>
                    <a:pt x="806" y="53"/>
                    <a:pt x="804" y="54"/>
                    <a:pt x="803" y="54"/>
                  </a:cubicBezTo>
                  <a:cubicBezTo>
                    <a:pt x="799" y="54"/>
                    <a:pt x="796" y="52"/>
                    <a:pt x="793" y="49"/>
                  </a:cubicBezTo>
                  <a:cubicBezTo>
                    <a:pt x="791" y="46"/>
                    <a:pt x="789" y="42"/>
                    <a:pt x="789" y="37"/>
                  </a:cubicBezTo>
                  <a:cubicBezTo>
                    <a:pt x="789" y="32"/>
                    <a:pt x="791" y="28"/>
                    <a:pt x="794" y="24"/>
                  </a:cubicBezTo>
                  <a:cubicBezTo>
                    <a:pt x="797" y="20"/>
                    <a:pt x="801" y="18"/>
                    <a:pt x="805" y="18"/>
                  </a:cubicBezTo>
                  <a:cubicBezTo>
                    <a:pt x="808" y="18"/>
                    <a:pt x="810" y="19"/>
                    <a:pt x="812" y="21"/>
                  </a:cubicBezTo>
                  <a:cubicBezTo>
                    <a:pt x="812" y="14"/>
                    <a:pt x="812" y="14"/>
                    <a:pt x="812" y="14"/>
                  </a:cubicBezTo>
                  <a:cubicBezTo>
                    <a:pt x="812" y="10"/>
                    <a:pt x="812" y="8"/>
                    <a:pt x="812" y="7"/>
                  </a:cubicBezTo>
                  <a:cubicBezTo>
                    <a:pt x="812" y="6"/>
                    <a:pt x="811" y="5"/>
                    <a:pt x="811" y="5"/>
                  </a:cubicBezTo>
                  <a:cubicBezTo>
                    <a:pt x="811" y="5"/>
                    <a:pt x="810" y="5"/>
                    <a:pt x="809" y="5"/>
                  </a:cubicBezTo>
                  <a:cubicBezTo>
                    <a:pt x="809" y="5"/>
                    <a:pt x="808" y="5"/>
                    <a:pt x="807" y="5"/>
                  </a:cubicBezTo>
                  <a:cubicBezTo>
                    <a:pt x="807" y="4"/>
                    <a:pt x="807" y="4"/>
                    <a:pt x="807" y="4"/>
                  </a:cubicBezTo>
                  <a:cubicBezTo>
                    <a:pt x="816" y="0"/>
                    <a:pt x="816" y="0"/>
                    <a:pt x="816" y="0"/>
                  </a:cubicBezTo>
                  <a:cubicBezTo>
                    <a:pt x="818" y="0"/>
                    <a:pt x="818" y="0"/>
                    <a:pt x="818" y="0"/>
                  </a:cubicBezTo>
                  <a:cubicBezTo>
                    <a:pt x="818" y="39"/>
                    <a:pt x="818" y="39"/>
                    <a:pt x="818" y="39"/>
                  </a:cubicBezTo>
                  <a:cubicBezTo>
                    <a:pt x="818" y="43"/>
                    <a:pt x="818" y="45"/>
                    <a:pt x="818" y="46"/>
                  </a:cubicBezTo>
                  <a:cubicBezTo>
                    <a:pt x="818" y="47"/>
                    <a:pt x="819" y="48"/>
                    <a:pt x="819" y="48"/>
                  </a:cubicBezTo>
                  <a:cubicBezTo>
                    <a:pt x="819" y="49"/>
                    <a:pt x="820" y="49"/>
                    <a:pt x="820" y="49"/>
                  </a:cubicBezTo>
                  <a:cubicBezTo>
                    <a:pt x="821" y="49"/>
                    <a:pt x="822" y="48"/>
                    <a:pt x="823" y="48"/>
                  </a:cubicBezTo>
                  <a:cubicBezTo>
                    <a:pt x="823" y="49"/>
                    <a:pt x="823" y="49"/>
                    <a:pt x="823" y="49"/>
                  </a:cubicBezTo>
                  <a:cubicBezTo>
                    <a:pt x="813" y="53"/>
                    <a:pt x="813" y="53"/>
                    <a:pt x="813" y="53"/>
                  </a:cubicBezTo>
                  <a:cubicBezTo>
                    <a:pt x="812" y="53"/>
                    <a:pt x="812" y="53"/>
                    <a:pt x="812" y="53"/>
                  </a:cubicBezTo>
                  <a:cubicBezTo>
                    <a:pt x="812" y="49"/>
                    <a:pt x="812" y="49"/>
                    <a:pt x="812" y="49"/>
                  </a:cubicBezTo>
                  <a:close/>
                  <a:moveTo>
                    <a:pt x="812" y="46"/>
                  </a:moveTo>
                  <a:cubicBezTo>
                    <a:pt x="812" y="29"/>
                    <a:pt x="812" y="29"/>
                    <a:pt x="812" y="29"/>
                  </a:cubicBezTo>
                  <a:cubicBezTo>
                    <a:pt x="812" y="27"/>
                    <a:pt x="812" y="25"/>
                    <a:pt x="811" y="24"/>
                  </a:cubicBezTo>
                  <a:cubicBezTo>
                    <a:pt x="810" y="23"/>
                    <a:pt x="809" y="22"/>
                    <a:pt x="808" y="21"/>
                  </a:cubicBezTo>
                  <a:cubicBezTo>
                    <a:pt x="807" y="20"/>
                    <a:pt x="806" y="20"/>
                    <a:pt x="805" y="20"/>
                  </a:cubicBezTo>
                  <a:cubicBezTo>
                    <a:pt x="803" y="20"/>
                    <a:pt x="801" y="21"/>
                    <a:pt x="799" y="23"/>
                  </a:cubicBezTo>
                  <a:cubicBezTo>
                    <a:pt x="797" y="25"/>
                    <a:pt x="796" y="29"/>
                    <a:pt x="796" y="34"/>
                  </a:cubicBezTo>
                  <a:cubicBezTo>
                    <a:pt x="796" y="39"/>
                    <a:pt x="797" y="43"/>
                    <a:pt x="799" y="45"/>
                  </a:cubicBezTo>
                  <a:cubicBezTo>
                    <a:pt x="801" y="48"/>
                    <a:pt x="803" y="49"/>
                    <a:pt x="806" y="49"/>
                  </a:cubicBezTo>
                  <a:cubicBezTo>
                    <a:pt x="808" y="50"/>
                    <a:pt x="810" y="49"/>
                    <a:pt x="812" y="46"/>
                  </a:cubicBezTo>
                  <a:close/>
                  <a:moveTo>
                    <a:pt x="883" y="3"/>
                  </a:moveTo>
                  <a:cubicBezTo>
                    <a:pt x="883" y="14"/>
                    <a:pt x="883" y="14"/>
                    <a:pt x="883" y="14"/>
                  </a:cubicBezTo>
                  <a:cubicBezTo>
                    <a:pt x="882" y="14"/>
                    <a:pt x="882" y="14"/>
                    <a:pt x="882" y="14"/>
                  </a:cubicBezTo>
                  <a:cubicBezTo>
                    <a:pt x="882" y="12"/>
                    <a:pt x="881" y="11"/>
                    <a:pt x="881" y="10"/>
                  </a:cubicBezTo>
                  <a:cubicBezTo>
                    <a:pt x="880" y="8"/>
                    <a:pt x="879" y="7"/>
                    <a:pt x="878" y="7"/>
                  </a:cubicBezTo>
                  <a:cubicBezTo>
                    <a:pt x="877" y="6"/>
                    <a:pt x="875" y="5"/>
                    <a:pt x="873" y="5"/>
                  </a:cubicBezTo>
                  <a:cubicBezTo>
                    <a:pt x="867" y="5"/>
                    <a:pt x="867" y="5"/>
                    <a:pt x="867" y="5"/>
                  </a:cubicBezTo>
                  <a:cubicBezTo>
                    <a:pt x="867" y="44"/>
                    <a:pt x="867" y="44"/>
                    <a:pt x="867" y="44"/>
                  </a:cubicBezTo>
                  <a:cubicBezTo>
                    <a:pt x="867" y="47"/>
                    <a:pt x="867" y="49"/>
                    <a:pt x="867" y="49"/>
                  </a:cubicBezTo>
                  <a:cubicBezTo>
                    <a:pt x="868" y="51"/>
                    <a:pt x="870" y="51"/>
                    <a:pt x="871" y="51"/>
                  </a:cubicBezTo>
                  <a:cubicBezTo>
                    <a:pt x="873" y="51"/>
                    <a:pt x="873" y="51"/>
                    <a:pt x="873" y="51"/>
                  </a:cubicBezTo>
                  <a:cubicBezTo>
                    <a:pt x="873" y="52"/>
                    <a:pt x="873" y="52"/>
                    <a:pt x="873" y="52"/>
                  </a:cubicBezTo>
                  <a:cubicBezTo>
                    <a:pt x="853" y="52"/>
                    <a:pt x="853" y="52"/>
                    <a:pt x="853" y="52"/>
                  </a:cubicBezTo>
                  <a:cubicBezTo>
                    <a:pt x="853" y="51"/>
                    <a:pt x="853" y="51"/>
                    <a:pt x="853" y="51"/>
                  </a:cubicBezTo>
                  <a:cubicBezTo>
                    <a:pt x="854" y="51"/>
                    <a:pt x="854" y="51"/>
                    <a:pt x="854" y="51"/>
                  </a:cubicBezTo>
                  <a:cubicBezTo>
                    <a:pt x="856" y="51"/>
                    <a:pt x="858" y="50"/>
                    <a:pt x="859" y="49"/>
                  </a:cubicBezTo>
                  <a:cubicBezTo>
                    <a:pt x="859" y="48"/>
                    <a:pt x="859" y="47"/>
                    <a:pt x="859" y="43"/>
                  </a:cubicBezTo>
                  <a:cubicBezTo>
                    <a:pt x="859" y="5"/>
                    <a:pt x="859" y="5"/>
                    <a:pt x="859" y="5"/>
                  </a:cubicBezTo>
                  <a:cubicBezTo>
                    <a:pt x="853" y="5"/>
                    <a:pt x="853" y="5"/>
                    <a:pt x="853" y="5"/>
                  </a:cubicBezTo>
                  <a:cubicBezTo>
                    <a:pt x="851" y="5"/>
                    <a:pt x="849" y="5"/>
                    <a:pt x="849" y="6"/>
                  </a:cubicBezTo>
                  <a:cubicBezTo>
                    <a:pt x="847" y="6"/>
                    <a:pt x="846" y="7"/>
                    <a:pt x="845" y="9"/>
                  </a:cubicBezTo>
                  <a:cubicBezTo>
                    <a:pt x="845" y="10"/>
                    <a:pt x="844" y="12"/>
                    <a:pt x="844" y="14"/>
                  </a:cubicBezTo>
                  <a:cubicBezTo>
                    <a:pt x="843" y="14"/>
                    <a:pt x="843" y="14"/>
                    <a:pt x="843" y="14"/>
                  </a:cubicBezTo>
                  <a:cubicBezTo>
                    <a:pt x="843" y="3"/>
                    <a:pt x="843" y="3"/>
                    <a:pt x="843" y="3"/>
                  </a:cubicBezTo>
                  <a:cubicBezTo>
                    <a:pt x="883" y="3"/>
                    <a:pt x="883" y="3"/>
                    <a:pt x="883" y="3"/>
                  </a:cubicBezTo>
                  <a:close/>
                  <a:moveTo>
                    <a:pt x="891" y="31"/>
                  </a:moveTo>
                  <a:cubicBezTo>
                    <a:pt x="891" y="37"/>
                    <a:pt x="893" y="40"/>
                    <a:pt x="895" y="43"/>
                  </a:cubicBezTo>
                  <a:cubicBezTo>
                    <a:pt x="897" y="46"/>
                    <a:pt x="900" y="48"/>
                    <a:pt x="903" y="48"/>
                  </a:cubicBezTo>
                  <a:cubicBezTo>
                    <a:pt x="905" y="48"/>
                    <a:pt x="907" y="47"/>
                    <a:pt x="909" y="46"/>
                  </a:cubicBezTo>
                  <a:cubicBezTo>
                    <a:pt x="911" y="45"/>
                    <a:pt x="912" y="43"/>
                    <a:pt x="913" y="39"/>
                  </a:cubicBezTo>
                  <a:cubicBezTo>
                    <a:pt x="914" y="40"/>
                    <a:pt x="914" y="40"/>
                    <a:pt x="914" y="40"/>
                  </a:cubicBezTo>
                  <a:cubicBezTo>
                    <a:pt x="914" y="43"/>
                    <a:pt x="912" y="47"/>
                    <a:pt x="910" y="49"/>
                  </a:cubicBezTo>
                  <a:cubicBezTo>
                    <a:pt x="907" y="52"/>
                    <a:pt x="904" y="53"/>
                    <a:pt x="901" y="53"/>
                  </a:cubicBezTo>
                  <a:cubicBezTo>
                    <a:pt x="897" y="53"/>
                    <a:pt x="893" y="52"/>
                    <a:pt x="891" y="49"/>
                  </a:cubicBezTo>
                  <a:cubicBezTo>
                    <a:pt x="888" y="45"/>
                    <a:pt x="887" y="41"/>
                    <a:pt x="887" y="36"/>
                  </a:cubicBezTo>
                  <a:cubicBezTo>
                    <a:pt x="887" y="30"/>
                    <a:pt x="888" y="25"/>
                    <a:pt x="891" y="22"/>
                  </a:cubicBezTo>
                  <a:cubicBezTo>
                    <a:pt x="894" y="19"/>
                    <a:pt x="897" y="17"/>
                    <a:pt x="902" y="17"/>
                  </a:cubicBezTo>
                  <a:cubicBezTo>
                    <a:pt x="905" y="17"/>
                    <a:pt x="909" y="19"/>
                    <a:pt x="911" y="21"/>
                  </a:cubicBezTo>
                  <a:cubicBezTo>
                    <a:pt x="913" y="23"/>
                    <a:pt x="915" y="27"/>
                    <a:pt x="915" y="31"/>
                  </a:cubicBezTo>
                  <a:cubicBezTo>
                    <a:pt x="891" y="31"/>
                    <a:pt x="891" y="31"/>
                    <a:pt x="891" y="31"/>
                  </a:cubicBezTo>
                  <a:close/>
                  <a:moveTo>
                    <a:pt x="891" y="29"/>
                  </a:moveTo>
                  <a:cubicBezTo>
                    <a:pt x="907" y="29"/>
                    <a:pt x="907" y="29"/>
                    <a:pt x="907" y="29"/>
                  </a:cubicBezTo>
                  <a:cubicBezTo>
                    <a:pt x="907" y="27"/>
                    <a:pt x="906" y="26"/>
                    <a:pt x="906" y="25"/>
                  </a:cubicBezTo>
                  <a:cubicBezTo>
                    <a:pt x="905" y="24"/>
                    <a:pt x="904" y="23"/>
                    <a:pt x="903" y="22"/>
                  </a:cubicBezTo>
                  <a:cubicBezTo>
                    <a:pt x="902" y="21"/>
                    <a:pt x="901" y="21"/>
                    <a:pt x="899" y="21"/>
                  </a:cubicBezTo>
                  <a:cubicBezTo>
                    <a:pt x="897" y="21"/>
                    <a:pt x="896" y="21"/>
                    <a:pt x="894" y="23"/>
                  </a:cubicBezTo>
                  <a:cubicBezTo>
                    <a:pt x="893" y="24"/>
                    <a:pt x="892" y="27"/>
                    <a:pt x="891"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35"/>
            <p:cNvSpPr>
              <a:spLocks noEditPoints="1"/>
            </p:cNvSpPr>
            <p:nvPr userDrawn="1"/>
          </p:nvSpPr>
          <p:spPr bwMode="auto">
            <a:xfrm>
              <a:off x="10679194" y="4943758"/>
              <a:ext cx="873127" cy="103187"/>
            </a:xfrm>
            <a:custGeom>
              <a:avLst/>
              <a:gdLst>
                <a:gd name="T0" fmla="*/ 23 w 586"/>
                <a:gd name="T1" fmla="*/ 21 h 69"/>
                <a:gd name="T2" fmla="*/ 8 w 586"/>
                <a:gd name="T3" fmla="*/ 24 h 69"/>
                <a:gd name="T4" fmla="*/ 45 w 586"/>
                <a:gd name="T5" fmla="*/ 26 h 69"/>
                <a:gd name="T6" fmla="*/ 66 w 586"/>
                <a:gd name="T7" fmla="*/ 52 h 69"/>
                <a:gd name="T8" fmla="*/ 58 w 586"/>
                <a:gd name="T9" fmla="*/ 46 h 69"/>
                <a:gd name="T10" fmla="*/ 46 w 586"/>
                <a:gd name="T11" fmla="*/ 50 h 69"/>
                <a:gd name="T12" fmla="*/ 40 w 586"/>
                <a:gd name="T13" fmla="*/ 46 h 69"/>
                <a:gd name="T14" fmla="*/ 45 w 586"/>
                <a:gd name="T15" fmla="*/ 1 h 69"/>
                <a:gd name="T16" fmla="*/ 106 w 586"/>
                <a:gd name="T17" fmla="*/ 52 h 69"/>
                <a:gd name="T18" fmla="*/ 98 w 586"/>
                <a:gd name="T19" fmla="*/ 46 h 69"/>
                <a:gd name="T20" fmla="*/ 90 w 586"/>
                <a:gd name="T21" fmla="*/ 52 h 69"/>
                <a:gd name="T22" fmla="*/ 78 w 586"/>
                <a:gd name="T23" fmla="*/ 25 h 69"/>
                <a:gd name="T24" fmla="*/ 132 w 586"/>
                <a:gd name="T25" fmla="*/ 19 h 69"/>
                <a:gd name="T26" fmla="*/ 118 w 586"/>
                <a:gd name="T27" fmla="*/ 28 h 69"/>
                <a:gd name="T28" fmla="*/ 133 w 586"/>
                <a:gd name="T29" fmla="*/ 52 h 69"/>
                <a:gd name="T30" fmla="*/ 169 w 586"/>
                <a:gd name="T31" fmla="*/ 52 h 69"/>
                <a:gd name="T32" fmla="*/ 161 w 586"/>
                <a:gd name="T33" fmla="*/ 15 h 69"/>
                <a:gd name="T34" fmla="*/ 167 w 586"/>
                <a:gd name="T35" fmla="*/ 1 h 69"/>
                <a:gd name="T36" fmla="*/ 181 w 586"/>
                <a:gd name="T37" fmla="*/ 38 h 69"/>
                <a:gd name="T38" fmla="*/ 189 w 586"/>
                <a:gd name="T39" fmla="*/ 47 h 69"/>
                <a:gd name="T40" fmla="*/ 222 w 586"/>
                <a:gd name="T41" fmla="*/ 31 h 69"/>
                <a:gd name="T42" fmla="*/ 252 w 586"/>
                <a:gd name="T43" fmla="*/ 24 h 69"/>
                <a:gd name="T44" fmla="*/ 228 w 586"/>
                <a:gd name="T45" fmla="*/ 44 h 69"/>
                <a:gd name="T46" fmla="*/ 249 w 586"/>
                <a:gd name="T47" fmla="*/ 64 h 69"/>
                <a:gd name="T48" fmla="*/ 223 w 586"/>
                <a:gd name="T49" fmla="*/ 48 h 69"/>
                <a:gd name="T50" fmla="*/ 240 w 586"/>
                <a:gd name="T51" fmla="*/ 39 h 69"/>
                <a:gd name="T52" fmla="*/ 238 w 586"/>
                <a:gd name="T53" fmla="*/ 66 h 69"/>
                <a:gd name="T54" fmla="*/ 274 w 586"/>
                <a:gd name="T55" fmla="*/ 21 h 69"/>
                <a:gd name="T56" fmla="*/ 286 w 586"/>
                <a:gd name="T57" fmla="*/ 21 h 69"/>
                <a:gd name="T58" fmla="*/ 290 w 586"/>
                <a:gd name="T59" fmla="*/ 25 h 69"/>
                <a:gd name="T60" fmla="*/ 267 w 586"/>
                <a:gd name="T61" fmla="*/ 62 h 69"/>
                <a:gd name="T62" fmla="*/ 258 w 586"/>
                <a:gd name="T63" fmla="*/ 20 h 69"/>
                <a:gd name="T64" fmla="*/ 319 w 586"/>
                <a:gd name="T65" fmla="*/ 49 h 69"/>
                <a:gd name="T66" fmla="*/ 322 w 586"/>
                <a:gd name="T67" fmla="*/ 34 h 69"/>
                <a:gd name="T68" fmla="*/ 368 w 586"/>
                <a:gd name="T69" fmla="*/ 45 h 69"/>
                <a:gd name="T70" fmla="*/ 360 w 586"/>
                <a:gd name="T71" fmla="*/ 52 h 69"/>
                <a:gd name="T72" fmla="*/ 364 w 586"/>
                <a:gd name="T73" fmla="*/ 8 h 69"/>
                <a:gd name="T74" fmla="*/ 378 w 586"/>
                <a:gd name="T75" fmla="*/ 6 h 69"/>
                <a:gd name="T76" fmla="*/ 377 w 586"/>
                <a:gd name="T77" fmla="*/ 22 h 69"/>
                <a:gd name="T78" fmla="*/ 408 w 586"/>
                <a:gd name="T79" fmla="*/ 16 h 69"/>
                <a:gd name="T80" fmla="*/ 433 w 586"/>
                <a:gd name="T81" fmla="*/ 52 h 69"/>
                <a:gd name="T82" fmla="*/ 435 w 586"/>
                <a:gd name="T83" fmla="*/ 6 h 69"/>
                <a:gd name="T84" fmla="*/ 476 w 586"/>
                <a:gd name="T85" fmla="*/ 20 h 69"/>
                <a:gd name="T86" fmla="*/ 468 w 586"/>
                <a:gd name="T87" fmla="*/ 54 h 69"/>
                <a:gd name="T88" fmla="*/ 472 w 586"/>
                <a:gd name="T89" fmla="*/ 24 h 69"/>
                <a:gd name="T90" fmla="*/ 466 w 586"/>
                <a:gd name="T91" fmla="*/ 54 h 69"/>
                <a:gd name="T92" fmla="*/ 454 w 586"/>
                <a:gd name="T93" fmla="*/ 6 h 69"/>
                <a:gd name="T94" fmla="*/ 502 w 586"/>
                <a:gd name="T95" fmla="*/ 5 h 69"/>
                <a:gd name="T96" fmla="*/ 502 w 586"/>
                <a:gd name="T97" fmla="*/ 46 h 69"/>
                <a:gd name="T98" fmla="*/ 495 w 586"/>
                <a:gd name="T99" fmla="*/ 50 h 69"/>
                <a:gd name="T100" fmla="*/ 500 w 586"/>
                <a:gd name="T101" fmla="*/ 19 h 69"/>
                <a:gd name="T102" fmla="*/ 544 w 586"/>
                <a:gd name="T103" fmla="*/ 50 h 69"/>
                <a:gd name="T104" fmla="*/ 538 w 586"/>
                <a:gd name="T105" fmla="*/ 49 h 69"/>
                <a:gd name="T106" fmla="*/ 526 w 586"/>
                <a:gd name="T107" fmla="*/ 52 h 69"/>
                <a:gd name="T108" fmla="*/ 518 w 586"/>
                <a:gd name="T109" fmla="*/ 33 h 69"/>
                <a:gd name="T110" fmla="*/ 524 w 586"/>
                <a:gd name="T111" fmla="*/ 26 h 69"/>
                <a:gd name="T112" fmla="*/ 574 w 586"/>
                <a:gd name="T113" fmla="*/ 31 h 69"/>
                <a:gd name="T114" fmla="*/ 560 w 586"/>
                <a:gd name="T115" fmla="*/ 30 h 69"/>
                <a:gd name="T116" fmla="*/ 580 w 586"/>
                <a:gd name="T117" fmla="*/ 41 h 69"/>
                <a:gd name="T118" fmla="*/ 575 w 586"/>
                <a:gd name="T119" fmla="*/ 52 h 69"/>
                <a:gd name="T120" fmla="*/ 566 w 586"/>
                <a:gd name="T121" fmla="*/ 5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6" h="69">
                  <a:moveTo>
                    <a:pt x="27" y="41"/>
                  </a:moveTo>
                  <a:cubicBezTo>
                    <a:pt x="26" y="45"/>
                    <a:pt x="24" y="49"/>
                    <a:pt x="22" y="51"/>
                  </a:cubicBezTo>
                  <a:cubicBezTo>
                    <a:pt x="19" y="54"/>
                    <a:pt x="16" y="55"/>
                    <a:pt x="13" y="55"/>
                  </a:cubicBezTo>
                  <a:cubicBezTo>
                    <a:pt x="10" y="55"/>
                    <a:pt x="6" y="53"/>
                    <a:pt x="4" y="50"/>
                  </a:cubicBezTo>
                  <a:cubicBezTo>
                    <a:pt x="1" y="47"/>
                    <a:pt x="0" y="42"/>
                    <a:pt x="0" y="37"/>
                  </a:cubicBezTo>
                  <a:cubicBezTo>
                    <a:pt x="0" y="32"/>
                    <a:pt x="1" y="27"/>
                    <a:pt x="4" y="24"/>
                  </a:cubicBezTo>
                  <a:cubicBezTo>
                    <a:pt x="7" y="20"/>
                    <a:pt x="11" y="18"/>
                    <a:pt x="15" y="18"/>
                  </a:cubicBezTo>
                  <a:cubicBezTo>
                    <a:pt x="18" y="18"/>
                    <a:pt x="21" y="19"/>
                    <a:pt x="23" y="21"/>
                  </a:cubicBezTo>
                  <a:cubicBezTo>
                    <a:pt x="25" y="23"/>
                    <a:pt x="26" y="25"/>
                    <a:pt x="26" y="27"/>
                  </a:cubicBezTo>
                  <a:cubicBezTo>
                    <a:pt x="26" y="28"/>
                    <a:pt x="26" y="28"/>
                    <a:pt x="26" y="29"/>
                  </a:cubicBezTo>
                  <a:cubicBezTo>
                    <a:pt x="25" y="30"/>
                    <a:pt x="24" y="30"/>
                    <a:pt x="23" y="30"/>
                  </a:cubicBezTo>
                  <a:cubicBezTo>
                    <a:pt x="22" y="30"/>
                    <a:pt x="21" y="30"/>
                    <a:pt x="20" y="28"/>
                  </a:cubicBezTo>
                  <a:cubicBezTo>
                    <a:pt x="20" y="28"/>
                    <a:pt x="19" y="27"/>
                    <a:pt x="19" y="26"/>
                  </a:cubicBezTo>
                  <a:cubicBezTo>
                    <a:pt x="19" y="24"/>
                    <a:pt x="18" y="23"/>
                    <a:pt x="18" y="22"/>
                  </a:cubicBezTo>
                  <a:cubicBezTo>
                    <a:pt x="17" y="22"/>
                    <a:pt x="16" y="21"/>
                    <a:pt x="14" y="21"/>
                  </a:cubicBezTo>
                  <a:cubicBezTo>
                    <a:pt x="12" y="21"/>
                    <a:pt x="10" y="22"/>
                    <a:pt x="8" y="24"/>
                  </a:cubicBezTo>
                  <a:cubicBezTo>
                    <a:pt x="6" y="26"/>
                    <a:pt x="6" y="30"/>
                    <a:pt x="6" y="34"/>
                  </a:cubicBezTo>
                  <a:cubicBezTo>
                    <a:pt x="6" y="38"/>
                    <a:pt x="6" y="41"/>
                    <a:pt x="8" y="44"/>
                  </a:cubicBezTo>
                  <a:cubicBezTo>
                    <a:pt x="10" y="48"/>
                    <a:pt x="13" y="49"/>
                    <a:pt x="16" y="49"/>
                  </a:cubicBezTo>
                  <a:cubicBezTo>
                    <a:pt x="18" y="49"/>
                    <a:pt x="20" y="48"/>
                    <a:pt x="22" y="47"/>
                  </a:cubicBezTo>
                  <a:cubicBezTo>
                    <a:pt x="24" y="46"/>
                    <a:pt x="25" y="44"/>
                    <a:pt x="27" y="41"/>
                  </a:cubicBezTo>
                  <a:cubicBezTo>
                    <a:pt x="27" y="41"/>
                    <a:pt x="27" y="41"/>
                    <a:pt x="27" y="41"/>
                  </a:cubicBezTo>
                  <a:close/>
                  <a:moveTo>
                    <a:pt x="45" y="1"/>
                  </a:moveTo>
                  <a:cubicBezTo>
                    <a:pt x="45" y="26"/>
                    <a:pt x="45" y="26"/>
                    <a:pt x="45" y="26"/>
                  </a:cubicBezTo>
                  <a:cubicBezTo>
                    <a:pt x="48" y="22"/>
                    <a:pt x="50" y="21"/>
                    <a:pt x="51" y="20"/>
                  </a:cubicBezTo>
                  <a:cubicBezTo>
                    <a:pt x="53" y="19"/>
                    <a:pt x="54" y="18"/>
                    <a:pt x="56" y="18"/>
                  </a:cubicBezTo>
                  <a:cubicBezTo>
                    <a:pt x="58" y="18"/>
                    <a:pt x="60" y="19"/>
                    <a:pt x="61" y="20"/>
                  </a:cubicBezTo>
                  <a:cubicBezTo>
                    <a:pt x="62" y="21"/>
                    <a:pt x="63" y="23"/>
                    <a:pt x="64" y="25"/>
                  </a:cubicBezTo>
                  <a:cubicBezTo>
                    <a:pt x="64" y="27"/>
                    <a:pt x="64" y="30"/>
                    <a:pt x="64" y="34"/>
                  </a:cubicBezTo>
                  <a:cubicBezTo>
                    <a:pt x="64" y="46"/>
                    <a:pt x="64" y="46"/>
                    <a:pt x="64" y="46"/>
                  </a:cubicBezTo>
                  <a:cubicBezTo>
                    <a:pt x="64" y="48"/>
                    <a:pt x="64" y="50"/>
                    <a:pt x="65" y="50"/>
                  </a:cubicBezTo>
                  <a:cubicBezTo>
                    <a:pt x="65" y="51"/>
                    <a:pt x="66" y="52"/>
                    <a:pt x="66" y="52"/>
                  </a:cubicBezTo>
                  <a:cubicBezTo>
                    <a:pt x="66" y="52"/>
                    <a:pt x="68" y="52"/>
                    <a:pt x="69" y="52"/>
                  </a:cubicBezTo>
                  <a:cubicBezTo>
                    <a:pt x="69" y="54"/>
                    <a:pt x="69" y="54"/>
                    <a:pt x="69" y="54"/>
                  </a:cubicBezTo>
                  <a:cubicBezTo>
                    <a:pt x="53" y="54"/>
                    <a:pt x="53" y="54"/>
                    <a:pt x="53" y="54"/>
                  </a:cubicBezTo>
                  <a:cubicBezTo>
                    <a:pt x="53" y="52"/>
                    <a:pt x="53" y="52"/>
                    <a:pt x="53" y="52"/>
                  </a:cubicBezTo>
                  <a:cubicBezTo>
                    <a:pt x="54" y="52"/>
                    <a:pt x="54" y="52"/>
                    <a:pt x="54" y="52"/>
                  </a:cubicBezTo>
                  <a:cubicBezTo>
                    <a:pt x="56" y="52"/>
                    <a:pt x="56" y="52"/>
                    <a:pt x="57" y="52"/>
                  </a:cubicBezTo>
                  <a:cubicBezTo>
                    <a:pt x="58" y="51"/>
                    <a:pt x="58" y="50"/>
                    <a:pt x="58" y="50"/>
                  </a:cubicBezTo>
                  <a:cubicBezTo>
                    <a:pt x="58" y="49"/>
                    <a:pt x="58" y="48"/>
                    <a:pt x="58" y="46"/>
                  </a:cubicBezTo>
                  <a:cubicBezTo>
                    <a:pt x="58" y="34"/>
                    <a:pt x="58" y="34"/>
                    <a:pt x="58" y="34"/>
                  </a:cubicBezTo>
                  <a:cubicBezTo>
                    <a:pt x="58" y="30"/>
                    <a:pt x="58" y="28"/>
                    <a:pt x="58" y="27"/>
                  </a:cubicBezTo>
                  <a:cubicBezTo>
                    <a:pt x="58" y="26"/>
                    <a:pt x="57" y="25"/>
                    <a:pt x="56" y="24"/>
                  </a:cubicBezTo>
                  <a:cubicBezTo>
                    <a:pt x="56" y="24"/>
                    <a:pt x="55" y="23"/>
                    <a:pt x="54" y="23"/>
                  </a:cubicBezTo>
                  <a:cubicBezTo>
                    <a:pt x="52" y="23"/>
                    <a:pt x="51" y="24"/>
                    <a:pt x="50" y="24"/>
                  </a:cubicBezTo>
                  <a:cubicBezTo>
                    <a:pt x="49" y="25"/>
                    <a:pt x="47" y="26"/>
                    <a:pt x="46" y="28"/>
                  </a:cubicBezTo>
                  <a:cubicBezTo>
                    <a:pt x="46" y="46"/>
                    <a:pt x="46" y="46"/>
                    <a:pt x="46" y="46"/>
                  </a:cubicBezTo>
                  <a:cubicBezTo>
                    <a:pt x="46" y="48"/>
                    <a:pt x="46" y="50"/>
                    <a:pt x="46" y="50"/>
                  </a:cubicBezTo>
                  <a:cubicBezTo>
                    <a:pt x="46" y="51"/>
                    <a:pt x="47" y="52"/>
                    <a:pt x="47" y="52"/>
                  </a:cubicBezTo>
                  <a:cubicBezTo>
                    <a:pt x="48" y="52"/>
                    <a:pt x="49" y="52"/>
                    <a:pt x="51" y="52"/>
                  </a:cubicBezTo>
                  <a:cubicBezTo>
                    <a:pt x="51" y="54"/>
                    <a:pt x="51" y="54"/>
                    <a:pt x="51" y="54"/>
                  </a:cubicBezTo>
                  <a:cubicBezTo>
                    <a:pt x="34" y="54"/>
                    <a:pt x="34" y="54"/>
                    <a:pt x="34" y="54"/>
                  </a:cubicBezTo>
                  <a:cubicBezTo>
                    <a:pt x="34" y="52"/>
                    <a:pt x="34" y="52"/>
                    <a:pt x="34" y="52"/>
                  </a:cubicBezTo>
                  <a:cubicBezTo>
                    <a:pt x="36" y="52"/>
                    <a:pt x="37" y="52"/>
                    <a:pt x="38" y="52"/>
                  </a:cubicBezTo>
                  <a:cubicBezTo>
                    <a:pt x="38" y="51"/>
                    <a:pt x="39" y="51"/>
                    <a:pt x="39" y="50"/>
                  </a:cubicBezTo>
                  <a:cubicBezTo>
                    <a:pt x="40" y="49"/>
                    <a:pt x="40" y="48"/>
                    <a:pt x="40" y="46"/>
                  </a:cubicBezTo>
                  <a:cubicBezTo>
                    <a:pt x="40" y="15"/>
                    <a:pt x="40" y="15"/>
                    <a:pt x="40" y="15"/>
                  </a:cubicBezTo>
                  <a:cubicBezTo>
                    <a:pt x="40" y="11"/>
                    <a:pt x="40" y="8"/>
                    <a:pt x="39" y="8"/>
                  </a:cubicBezTo>
                  <a:cubicBezTo>
                    <a:pt x="39" y="7"/>
                    <a:pt x="39" y="6"/>
                    <a:pt x="38" y="6"/>
                  </a:cubicBezTo>
                  <a:cubicBezTo>
                    <a:pt x="38" y="5"/>
                    <a:pt x="38" y="5"/>
                    <a:pt x="37" y="5"/>
                  </a:cubicBezTo>
                  <a:cubicBezTo>
                    <a:pt x="36" y="5"/>
                    <a:pt x="36" y="5"/>
                    <a:pt x="34" y="6"/>
                  </a:cubicBezTo>
                  <a:cubicBezTo>
                    <a:pt x="34" y="4"/>
                    <a:pt x="34" y="4"/>
                    <a:pt x="34" y="4"/>
                  </a:cubicBezTo>
                  <a:cubicBezTo>
                    <a:pt x="44" y="0"/>
                    <a:pt x="44" y="0"/>
                    <a:pt x="44" y="0"/>
                  </a:cubicBezTo>
                  <a:cubicBezTo>
                    <a:pt x="45" y="1"/>
                    <a:pt x="45" y="1"/>
                    <a:pt x="45" y="1"/>
                  </a:cubicBezTo>
                  <a:close/>
                  <a:moveTo>
                    <a:pt x="85" y="26"/>
                  </a:moveTo>
                  <a:cubicBezTo>
                    <a:pt x="89" y="21"/>
                    <a:pt x="92" y="19"/>
                    <a:pt x="96" y="19"/>
                  </a:cubicBezTo>
                  <a:cubicBezTo>
                    <a:pt x="97" y="19"/>
                    <a:pt x="99" y="19"/>
                    <a:pt x="100" y="20"/>
                  </a:cubicBezTo>
                  <a:cubicBezTo>
                    <a:pt x="102" y="21"/>
                    <a:pt x="103" y="22"/>
                    <a:pt x="104" y="24"/>
                  </a:cubicBezTo>
                  <a:cubicBezTo>
                    <a:pt x="104" y="26"/>
                    <a:pt x="104" y="28"/>
                    <a:pt x="104" y="31"/>
                  </a:cubicBezTo>
                  <a:cubicBezTo>
                    <a:pt x="104" y="46"/>
                    <a:pt x="104" y="46"/>
                    <a:pt x="104" y="46"/>
                  </a:cubicBezTo>
                  <a:cubicBezTo>
                    <a:pt x="104" y="48"/>
                    <a:pt x="104" y="49"/>
                    <a:pt x="105" y="50"/>
                  </a:cubicBezTo>
                  <a:cubicBezTo>
                    <a:pt x="105" y="51"/>
                    <a:pt x="106" y="51"/>
                    <a:pt x="106" y="52"/>
                  </a:cubicBezTo>
                  <a:cubicBezTo>
                    <a:pt x="106" y="52"/>
                    <a:pt x="108" y="52"/>
                    <a:pt x="109" y="52"/>
                  </a:cubicBezTo>
                  <a:cubicBezTo>
                    <a:pt x="109" y="53"/>
                    <a:pt x="109" y="53"/>
                    <a:pt x="109" y="53"/>
                  </a:cubicBezTo>
                  <a:cubicBezTo>
                    <a:pt x="93" y="53"/>
                    <a:pt x="93" y="53"/>
                    <a:pt x="93" y="53"/>
                  </a:cubicBezTo>
                  <a:cubicBezTo>
                    <a:pt x="93" y="52"/>
                    <a:pt x="93" y="52"/>
                    <a:pt x="93" y="52"/>
                  </a:cubicBezTo>
                  <a:cubicBezTo>
                    <a:pt x="94" y="52"/>
                    <a:pt x="94" y="52"/>
                    <a:pt x="94" y="52"/>
                  </a:cubicBezTo>
                  <a:cubicBezTo>
                    <a:pt x="96" y="52"/>
                    <a:pt x="96" y="52"/>
                    <a:pt x="97" y="51"/>
                  </a:cubicBezTo>
                  <a:cubicBezTo>
                    <a:pt x="98" y="51"/>
                    <a:pt x="98" y="50"/>
                    <a:pt x="98" y="49"/>
                  </a:cubicBezTo>
                  <a:cubicBezTo>
                    <a:pt x="98" y="49"/>
                    <a:pt x="98" y="48"/>
                    <a:pt x="98" y="46"/>
                  </a:cubicBezTo>
                  <a:cubicBezTo>
                    <a:pt x="98" y="32"/>
                    <a:pt x="98" y="32"/>
                    <a:pt x="98" y="32"/>
                  </a:cubicBezTo>
                  <a:cubicBezTo>
                    <a:pt x="98" y="28"/>
                    <a:pt x="98" y="26"/>
                    <a:pt x="97" y="25"/>
                  </a:cubicBezTo>
                  <a:cubicBezTo>
                    <a:pt x="96" y="24"/>
                    <a:pt x="95" y="23"/>
                    <a:pt x="93" y="23"/>
                  </a:cubicBezTo>
                  <a:cubicBezTo>
                    <a:pt x="90" y="23"/>
                    <a:pt x="88" y="24"/>
                    <a:pt x="85" y="28"/>
                  </a:cubicBezTo>
                  <a:cubicBezTo>
                    <a:pt x="85" y="46"/>
                    <a:pt x="85" y="46"/>
                    <a:pt x="85" y="46"/>
                  </a:cubicBezTo>
                  <a:cubicBezTo>
                    <a:pt x="85" y="48"/>
                    <a:pt x="85" y="49"/>
                    <a:pt x="85" y="50"/>
                  </a:cubicBezTo>
                  <a:cubicBezTo>
                    <a:pt x="86" y="51"/>
                    <a:pt x="86" y="51"/>
                    <a:pt x="86" y="52"/>
                  </a:cubicBezTo>
                  <a:cubicBezTo>
                    <a:pt x="87" y="52"/>
                    <a:pt x="88" y="52"/>
                    <a:pt x="90" y="52"/>
                  </a:cubicBezTo>
                  <a:cubicBezTo>
                    <a:pt x="90" y="53"/>
                    <a:pt x="90" y="53"/>
                    <a:pt x="90" y="53"/>
                  </a:cubicBezTo>
                  <a:cubicBezTo>
                    <a:pt x="74" y="53"/>
                    <a:pt x="74" y="53"/>
                    <a:pt x="74" y="53"/>
                  </a:cubicBezTo>
                  <a:cubicBezTo>
                    <a:pt x="74" y="52"/>
                    <a:pt x="74" y="52"/>
                    <a:pt x="74" y="52"/>
                  </a:cubicBezTo>
                  <a:cubicBezTo>
                    <a:pt x="75" y="52"/>
                    <a:pt x="75" y="52"/>
                    <a:pt x="75" y="52"/>
                  </a:cubicBezTo>
                  <a:cubicBezTo>
                    <a:pt x="76" y="52"/>
                    <a:pt x="78" y="52"/>
                    <a:pt x="78" y="51"/>
                  </a:cubicBezTo>
                  <a:cubicBezTo>
                    <a:pt x="78" y="50"/>
                    <a:pt x="79" y="48"/>
                    <a:pt x="79" y="46"/>
                  </a:cubicBezTo>
                  <a:cubicBezTo>
                    <a:pt x="79" y="33"/>
                    <a:pt x="79" y="33"/>
                    <a:pt x="79" y="33"/>
                  </a:cubicBezTo>
                  <a:cubicBezTo>
                    <a:pt x="79" y="29"/>
                    <a:pt x="79" y="26"/>
                    <a:pt x="78" y="25"/>
                  </a:cubicBezTo>
                  <a:cubicBezTo>
                    <a:pt x="78" y="24"/>
                    <a:pt x="78" y="24"/>
                    <a:pt x="78" y="23"/>
                  </a:cubicBezTo>
                  <a:cubicBezTo>
                    <a:pt x="77" y="23"/>
                    <a:pt x="77" y="23"/>
                    <a:pt x="76" y="23"/>
                  </a:cubicBezTo>
                  <a:cubicBezTo>
                    <a:pt x="75" y="23"/>
                    <a:pt x="74" y="23"/>
                    <a:pt x="74" y="23"/>
                  </a:cubicBezTo>
                  <a:cubicBezTo>
                    <a:pt x="73" y="22"/>
                    <a:pt x="73" y="22"/>
                    <a:pt x="73" y="22"/>
                  </a:cubicBezTo>
                  <a:cubicBezTo>
                    <a:pt x="83" y="18"/>
                    <a:pt x="83" y="18"/>
                    <a:pt x="83" y="18"/>
                  </a:cubicBezTo>
                  <a:cubicBezTo>
                    <a:pt x="85" y="18"/>
                    <a:pt x="85" y="18"/>
                    <a:pt x="85" y="18"/>
                  </a:cubicBezTo>
                  <a:cubicBezTo>
                    <a:pt x="85" y="26"/>
                    <a:pt x="85" y="26"/>
                    <a:pt x="85" y="26"/>
                  </a:cubicBezTo>
                  <a:close/>
                  <a:moveTo>
                    <a:pt x="132" y="19"/>
                  </a:moveTo>
                  <a:cubicBezTo>
                    <a:pt x="136" y="19"/>
                    <a:pt x="140" y="21"/>
                    <a:pt x="144" y="25"/>
                  </a:cubicBezTo>
                  <a:cubicBezTo>
                    <a:pt x="146" y="28"/>
                    <a:pt x="148" y="32"/>
                    <a:pt x="148" y="36"/>
                  </a:cubicBezTo>
                  <a:cubicBezTo>
                    <a:pt x="148" y="40"/>
                    <a:pt x="147" y="42"/>
                    <a:pt x="146" y="46"/>
                  </a:cubicBezTo>
                  <a:cubicBezTo>
                    <a:pt x="144" y="49"/>
                    <a:pt x="142" y="51"/>
                    <a:pt x="140" y="53"/>
                  </a:cubicBezTo>
                  <a:cubicBezTo>
                    <a:pt x="137" y="54"/>
                    <a:pt x="134" y="55"/>
                    <a:pt x="131" y="55"/>
                  </a:cubicBezTo>
                  <a:cubicBezTo>
                    <a:pt x="126" y="55"/>
                    <a:pt x="122" y="53"/>
                    <a:pt x="120" y="49"/>
                  </a:cubicBezTo>
                  <a:cubicBezTo>
                    <a:pt x="117" y="46"/>
                    <a:pt x="116" y="42"/>
                    <a:pt x="116" y="38"/>
                  </a:cubicBezTo>
                  <a:cubicBezTo>
                    <a:pt x="116" y="34"/>
                    <a:pt x="117" y="31"/>
                    <a:pt x="118" y="28"/>
                  </a:cubicBezTo>
                  <a:cubicBezTo>
                    <a:pt x="120" y="26"/>
                    <a:pt x="122" y="23"/>
                    <a:pt x="124" y="22"/>
                  </a:cubicBezTo>
                  <a:cubicBezTo>
                    <a:pt x="126" y="20"/>
                    <a:pt x="129" y="19"/>
                    <a:pt x="132" y="19"/>
                  </a:cubicBezTo>
                  <a:close/>
                  <a:moveTo>
                    <a:pt x="130" y="21"/>
                  </a:moveTo>
                  <a:cubicBezTo>
                    <a:pt x="129" y="21"/>
                    <a:pt x="128" y="22"/>
                    <a:pt x="127" y="22"/>
                  </a:cubicBezTo>
                  <a:cubicBezTo>
                    <a:pt x="126" y="23"/>
                    <a:pt x="124" y="24"/>
                    <a:pt x="124" y="26"/>
                  </a:cubicBezTo>
                  <a:cubicBezTo>
                    <a:pt x="123" y="28"/>
                    <a:pt x="122" y="31"/>
                    <a:pt x="122" y="34"/>
                  </a:cubicBezTo>
                  <a:cubicBezTo>
                    <a:pt x="122" y="39"/>
                    <a:pt x="123" y="43"/>
                    <a:pt x="125" y="47"/>
                  </a:cubicBezTo>
                  <a:cubicBezTo>
                    <a:pt x="127" y="50"/>
                    <a:pt x="130" y="52"/>
                    <a:pt x="133" y="52"/>
                  </a:cubicBezTo>
                  <a:cubicBezTo>
                    <a:pt x="135" y="52"/>
                    <a:pt x="137" y="51"/>
                    <a:pt x="138" y="49"/>
                  </a:cubicBezTo>
                  <a:cubicBezTo>
                    <a:pt x="140" y="47"/>
                    <a:pt x="141" y="44"/>
                    <a:pt x="141" y="39"/>
                  </a:cubicBezTo>
                  <a:cubicBezTo>
                    <a:pt x="141" y="33"/>
                    <a:pt x="140" y="28"/>
                    <a:pt x="137" y="25"/>
                  </a:cubicBezTo>
                  <a:cubicBezTo>
                    <a:pt x="135" y="22"/>
                    <a:pt x="133" y="21"/>
                    <a:pt x="130" y="21"/>
                  </a:cubicBezTo>
                  <a:close/>
                  <a:moveTo>
                    <a:pt x="167" y="1"/>
                  </a:moveTo>
                  <a:cubicBezTo>
                    <a:pt x="167" y="46"/>
                    <a:pt x="167" y="46"/>
                    <a:pt x="167" y="46"/>
                  </a:cubicBezTo>
                  <a:cubicBezTo>
                    <a:pt x="167" y="48"/>
                    <a:pt x="167" y="50"/>
                    <a:pt x="168" y="50"/>
                  </a:cubicBezTo>
                  <a:cubicBezTo>
                    <a:pt x="168" y="51"/>
                    <a:pt x="168" y="52"/>
                    <a:pt x="169" y="52"/>
                  </a:cubicBezTo>
                  <a:cubicBezTo>
                    <a:pt x="170" y="52"/>
                    <a:pt x="170" y="52"/>
                    <a:pt x="172" y="52"/>
                  </a:cubicBezTo>
                  <a:cubicBezTo>
                    <a:pt x="172" y="54"/>
                    <a:pt x="172" y="54"/>
                    <a:pt x="172" y="54"/>
                  </a:cubicBezTo>
                  <a:cubicBezTo>
                    <a:pt x="156" y="54"/>
                    <a:pt x="156" y="54"/>
                    <a:pt x="156" y="54"/>
                  </a:cubicBezTo>
                  <a:cubicBezTo>
                    <a:pt x="156" y="52"/>
                    <a:pt x="156" y="52"/>
                    <a:pt x="156" y="52"/>
                  </a:cubicBezTo>
                  <a:cubicBezTo>
                    <a:pt x="158" y="52"/>
                    <a:pt x="159" y="52"/>
                    <a:pt x="160" y="52"/>
                  </a:cubicBezTo>
                  <a:cubicBezTo>
                    <a:pt x="160" y="52"/>
                    <a:pt x="160" y="51"/>
                    <a:pt x="161" y="50"/>
                  </a:cubicBezTo>
                  <a:cubicBezTo>
                    <a:pt x="161" y="50"/>
                    <a:pt x="161" y="48"/>
                    <a:pt x="161" y="46"/>
                  </a:cubicBezTo>
                  <a:cubicBezTo>
                    <a:pt x="161" y="15"/>
                    <a:pt x="161" y="15"/>
                    <a:pt x="161" y="15"/>
                  </a:cubicBezTo>
                  <a:cubicBezTo>
                    <a:pt x="161" y="11"/>
                    <a:pt x="161" y="9"/>
                    <a:pt x="161" y="8"/>
                  </a:cubicBezTo>
                  <a:cubicBezTo>
                    <a:pt x="161" y="7"/>
                    <a:pt x="160" y="6"/>
                    <a:pt x="160" y="6"/>
                  </a:cubicBezTo>
                  <a:cubicBezTo>
                    <a:pt x="160" y="6"/>
                    <a:pt x="159" y="6"/>
                    <a:pt x="158" y="6"/>
                  </a:cubicBezTo>
                  <a:cubicBezTo>
                    <a:pt x="158" y="6"/>
                    <a:pt x="157" y="6"/>
                    <a:pt x="156" y="6"/>
                  </a:cubicBezTo>
                  <a:cubicBezTo>
                    <a:pt x="155" y="5"/>
                    <a:pt x="155" y="5"/>
                    <a:pt x="155" y="5"/>
                  </a:cubicBezTo>
                  <a:cubicBezTo>
                    <a:pt x="165" y="1"/>
                    <a:pt x="165" y="1"/>
                    <a:pt x="165" y="1"/>
                  </a:cubicBezTo>
                  <a:cubicBezTo>
                    <a:pt x="167" y="1"/>
                    <a:pt x="167" y="1"/>
                    <a:pt x="167" y="1"/>
                  </a:cubicBezTo>
                  <a:cubicBezTo>
                    <a:pt x="167" y="1"/>
                    <a:pt x="167" y="1"/>
                    <a:pt x="167" y="1"/>
                  </a:cubicBezTo>
                  <a:close/>
                  <a:moveTo>
                    <a:pt x="196" y="19"/>
                  </a:moveTo>
                  <a:cubicBezTo>
                    <a:pt x="201" y="19"/>
                    <a:pt x="205" y="21"/>
                    <a:pt x="208" y="25"/>
                  </a:cubicBezTo>
                  <a:cubicBezTo>
                    <a:pt x="210" y="28"/>
                    <a:pt x="212" y="32"/>
                    <a:pt x="212" y="36"/>
                  </a:cubicBezTo>
                  <a:cubicBezTo>
                    <a:pt x="212" y="40"/>
                    <a:pt x="211" y="42"/>
                    <a:pt x="210" y="46"/>
                  </a:cubicBezTo>
                  <a:cubicBezTo>
                    <a:pt x="209" y="49"/>
                    <a:pt x="207" y="51"/>
                    <a:pt x="204" y="53"/>
                  </a:cubicBezTo>
                  <a:cubicBezTo>
                    <a:pt x="202" y="54"/>
                    <a:pt x="199" y="55"/>
                    <a:pt x="196" y="55"/>
                  </a:cubicBezTo>
                  <a:cubicBezTo>
                    <a:pt x="191" y="55"/>
                    <a:pt x="187" y="53"/>
                    <a:pt x="184" y="49"/>
                  </a:cubicBezTo>
                  <a:cubicBezTo>
                    <a:pt x="182" y="46"/>
                    <a:pt x="181" y="42"/>
                    <a:pt x="181" y="38"/>
                  </a:cubicBezTo>
                  <a:cubicBezTo>
                    <a:pt x="181" y="34"/>
                    <a:pt x="182" y="31"/>
                    <a:pt x="183" y="28"/>
                  </a:cubicBezTo>
                  <a:cubicBezTo>
                    <a:pt x="185" y="26"/>
                    <a:pt x="187" y="23"/>
                    <a:pt x="189" y="22"/>
                  </a:cubicBezTo>
                  <a:cubicBezTo>
                    <a:pt x="190" y="20"/>
                    <a:pt x="193" y="19"/>
                    <a:pt x="196" y="19"/>
                  </a:cubicBezTo>
                  <a:close/>
                  <a:moveTo>
                    <a:pt x="195" y="21"/>
                  </a:moveTo>
                  <a:cubicBezTo>
                    <a:pt x="194" y="21"/>
                    <a:pt x="192" y="22"/>
                    <a:pt x="191" y="22"/>
                  </a:cubicBezTo>
                  <a:cubicBezTo>
                    <a:pt x="190" y="23"/>
                    <a:pt x="188" y="24"/>
                    <a:pt x="188" y="26"/>
                  </a:cubicBezTo>
                  <a:cubicBezTo>
                    <a:pt x="187" y="28"/>
                    <a:pt x="186" y="31"/>
                    <a:pt x="186" y="34"/>
                  </a:cubicBezTo>
                  <a:cubicBezTo>
                    <a:pt x="186" y="39"/>
                    <a:pt x="187" y="43"/>
                    <a:pt x="189" y="47"/>
                  </a:cubicBezTo>
                  <a:cubicBezTo>
                    <a:pt x="191" y="50"/>
                    <a:pt x="194" y="52"/>
                    <a:pt x="197" y="52"/>
                  </a:cubicBezTo>
                  <a:cubicBezTo>
                    <a:pt x="199" y="52"/>
                    <a:pt x="201" y="51"/>
                    <a:pt x="202" y="49"/>
                  </a:cubicBezTo>
                  <a:cubicBezTo>
                    <a:pt x="204" y="47"/>
                    <a:pt x="205" y="44"/>
                    <a:pt x="205" y="39"/>
                  </a:cubicBezTo>
                  <a:cubicBezTo>
                    <a:pt x="205" y="33"/>
                    <a:pt x="204" y="28"/>
                    <a:pt x="201" y="25"/>
                  </a:cubicBezTo>
                  <a:cubicBezTo>
                    <a:pt x="200" y="22"/>
                    <a:pt x="197" y="21"/>
                    <a:pt x="195" y="21"/>
                  </a:cubicBezTo>
                  <a:close/>
                  <a:moveTo>
                    <a:pt x="229" y="41"/>
                  </a:moveTo>
                  <a:cubicBezTo>
                    <a:pt x="227" y="40"/>
                    <a:pt x="225" y="39"/>
                    <a:pt x="224" y="37"/>
                  </a:cubicBezTo>
                  <a:cubicBezTo>
                    <a:pt x="223" y="35"/>
                    <a:pt x="222" y="33"/>
                    <a:pt x="222" y="31"/>
                  </a:cubicBezTo>
                  <a:cubicBezTo>
                    <a:pt x="222" y="28"/>
                    <a:pt x="224" y="24"/>
                    <a:pt x="226" y="22"/>
                  </a:cubicBezTo>
                  <a:cubicBezTo>
                    <a:pt x="228" y="20"/>
                    <a:pt x="232" y="18"/>
                    <a:pt x="235" y="18"/>
                  </a:cubicBezTo>
                  <a:cubicBezTo>
                    <a:pt x="238" y="18"/>
                    <a:pt x="241" y="19"/>
                    <a:pt x="243" y="21"/>
                  </a:cubicBezTo>
                  <a:cubicBezTo>
                    <a:pt x="250" y="21"/>
                    <a:pt x="250" y="21"/>
                    <a:pt x="250" y="21"/>
                  </a:cubicBezTo>
                  <a:cubicBezTo>
                    <a:pt x="251" y="21"/>
                    <a:pt x="252" y="21"/>
                    <a:pt x="252" y="21"/>
                  </a:cubicBezTo>
                  <a:cubicBezTo>
                    <a:pt x="252" y="21"/>
                    <a:pt x="252" y="21"/>
                    <a:pt x="252" y="21"/>
                  </a:cubicBezTo>
                  <a:cubicBezTo>
                    <a:pt x="252" y="22"/>
                    <a:pt x="252" y="22"/>
                    <a:pt x="252" y="22"/>
                  </a:cubicBezTo>
                  <a:cubicBezTo>
                    <a:pt x="252" y="23"/>
                    <a:pt x="252" y="24"/>
                    <a:pt x="252" y="24"/>
                  </a:cubicBezTo>
                  <a:cubicBezTo>
                    <a:pt x="252" y="24"/>
                    <a:pt x="252" y="24"/>
                    <a:pt x="252" y="24"/>
                  </a:cubicBezTo>
                  <a:cubicBezTo>
                    <a:pt x="252" y="24"/>
                    <a:pt x="251" y="24"/>
                    <a:pt x="250" y="24"/>
                  </a:cubicBezTo>
                  <a:cubicBezTo>
                    <a:pt x="246" y="24"/>
                    <a:pt x="246" y="24"/>
                    <a:pt x="246" y="24"/>
                  </a:cubicBezTo>
                  <a:cubicBezTo>
                    <a:pt x="247" y="26"/>
                    <a:pt x="248" y="28"/>
                    <a:pt x="248" y="31"/>
                  </a:cubicBezTo>
                  <a:cubicBezTo>
                    <a:pt x="248" y="34"/>
                    <a:pt x="246" y="37"/>
                    <a:pt x="244" y="39"/>
                  </a:cubicBezTo>
                  <a:cubicBezTo>
                    <a:pt x="242" y="41"/>
                    <a:pt x="238" y="42"/>
                    <a:pt x="235" y="42"/>
                  </a:cubicBezTo>
                  <a:cubicBezTo>
                    <a:pt x="233" y="42"/>
                    <a:pt x="232" y="42"/>
                    <a:pt x="230" y="41"/>
                  </a:cubicBezTo>
                  <a:cubicBezTo>
                    <a:pt x="229" y="42"/>
                    <a:pt x="228" y="43"/>
                    <a:pt x="228" y="44"/>
                  </a:cubicBezTo>
                  <a:cubicBezTo>
                    <a:pt x="228" y="44"/>
                    <a:pt x="228" y="45"/>
                    <a:pt x="228" y="45"/>
                  </a:cubicBezTo>
                  <a:cubicBezTo>
                    <a:pt x="228" y="46"/>
                    <a:pt x="228" y="46"/>
                    <a:pt x="228" y="46"/>
                  </a:cubicBezTo>
                  <a:cubicBezTo>
                    <a:pt x="228" y="47"/>
                    <a:pt x="229" y="47"/>
                    <a:pt x="230" y="47"/>
                  </a:cubicBezTo>
                  <a:cubicBezTo>
                    <a:pt x="231" y="47"/>
                    <a:pt x="233" y="47"/>
                    <a:pt x="236" y="48"/>
                  </a:cubicBezTo>
                  <a:cubicBezTo>
                    <a:pt x="240" y="48"/>
                    <a:pt x="244" y="48"/>
                    <a:pt x="245" y="48"/>
                  </a:cubicBezTo>
                  <a:cubicBezTo>
                    <a:pt x="248" y="48"/>
                    <a:pt x="249" y="49"/>
                    <a:pt x="250" y="50"/>
                  </a:cubicBezTo>
                  <a:cubicBezTo>
                    <a:pt x="252" y="52"/>
                    <a:pt x="252" y="54"/>
                    <a:pt x="252" y="56"/>
                  </a:cubicBezTo>
                  <a:cubicBezTo>
                    <a:pt x="252" y="58"/>
                    <a:pt x="251" y="61"/>
                    <a:pt x="249" y="64"/>
                  </a:cubicBezTo>
                  <a:cubicBezTo>
                    <a:pt x="245" y="67"/>
                    <a:pt x="240" y="69"/>
                    <a:pt x="234" y="69"/>
                  </a:cubicBezTo>
                  <a:cubicBezTo>
                    <a:pt x="230" y="69"/>
                    <a:pt x="226" y="68"/>
                    <a:pt x="223" y="66"/>
                  </a:cubicBezTo>
                  <a:cubicBezTo>
                    <a:pt x="221" y="65"/>
                    <a:pt x="220" y="64"/>
                    <a:pt x="220" y="62"/>
                  </a:cubicBezTo>
                  <a:cubicBezTo>
                    <a:pt x="220" y="62"/>
                    <a:pt x="220" y="61"/>
                    <a:pt x="220" y="60"/>
                  </a:cubicBezTo>
                  <a:cubicBezTo>
                    <a:pt x="221" y="60"/>
                    <a:pt x="222" y="58"/>
                    <a:pt x="223" y="56"/>
                  </a:cubicBezTo>
                  <a:cubicBezTo>
                    <a:pt x="223" y="56"/>
                    <a:pt x="224" y="55"/>
                    <a:pt x="226" y="52"/>
                  </a:cubicBezTo>
                  <a:cubicBezTo>
                    <a:pt x="225" y="52"/>
                    <a:pt x="224" y="51"/>
                    <a:pt x="224" y="50"/>
                  </a:cubicBezTo>
                  <a:cubicBezTo>
                    <a:pt x="223" y="50"/>
                    <a:pt x="223" y="49"/>
                    <a:pt x="223" y="48"/>
                  </a:cubicBezTo>
                  <a:cubicBezTo>
                    <a:pt x="223" y="48"/>
                    <a:pt x="223" y="46"/>
                    <a:pt x="224" y="45"/>
                  </a:cubicBezTo>
                  <a:cubicBezTo>
                    <a:pt x="225" y="45"/>
                    <a:pt x="226" y="44"/>
                    <a:pt x="229" y="41"/>
                  </a:cubicBezTo>
                  <a:close/>
                  <a:moveTo>
                    <a:pt x="235" y="20"/>
                  </a:moveTo>
                  <a:cubicBezTo>
                    <a:pt x="233" y="20"/>
                    <a:pt x="232" y="21"/>
                    <a:pt x="230" y="22"/>
                  </a:cubicBezTo>
                  <a:cubicBezTo>
                    <a:pt x="229" y="24"/>
                    <a:pt x="229" y="26"/>
                    <a:pt x="229" y="29"/>
                  </a:cubicBezTo>
                  <a:cubicBezTo>
                    <a:pt x="229" y="33"/>
                    <a:pt x="230" y="36"/>
                    <a:pt x="231" y="38"/>
                  </a:cubicBezTo>
                  <a:cubicBezTo>
                    <a:pt x="232" y="40"/>
                    <a:pt x="234" y="41"/>
                    <a:pt x="236" y="41"/>
                  </a:cubicBezTo>
                  <a:cubicBezTo>
                    <a:pt x="238" y="41"/>
                    <a:pt x="239" y="40"/>
                    <a:pt x="240" y="39"/>
                  </a:cubicBezTo>
                  <a:cubicBezTo>
                    <a:pt x="242" y="37"/>
                    <a:pt x="242" y="35"/>
                    <a:pt x="242" y="32"/>
                  </a:cubicBezTo>
                  <a:cubicBezTo>
                    <a:pt x="242" y="28"/>
                    <a:pt x="241" y="25"/>
                    <a:pt x="240" y="23"/>
                  </a:cubicBezTo>
                  <a:cubicBezTo>
                    <a:pt x="238" y="21"/>
                    <a:pt x="237" y="20"/>
                    <a:pt x="235" y="20"/>
                  </a:cubicBezTo>
                  <a:close/>
                  <a:moveTo>
                    <a:pt x="228" y="54"/>
                  </a:moveTo>
                  <a:cubicBezTo>
                    <a:pt x="227" y="55"/>
                    <a:pt x="226" y="56"/>
                    <a:pt x="226" y="57"/>
                  </a:cubicBezTo>
                  <a:cubicBezTo>
                    <a:pt x="226" y="58"/>
                    <a:pt x="225" y="59"/>
                    <a:pt x="225" y="60"/>
                  </a:cubicBezTo>
                  <a:cubicBezTo>
                    <a:pt x="225" y="62"/>
                    <a:pt x="226" y="63"/>
                    <a:pt x="227" y="64"/>
                  </a:cubicBezTo>
                  <a:cubicBezTo>
                    <a:pt x="230" y="65"/>
                    <a:pt x="233" y="66"/>
                    <a:pt x="238" y="66"/>
                  </a:cubicBezTo>
                  <a:cubicBezTo>
                    <a:pt x="242" y="66"/>
                    <a:pt x="245" y="65"/>
                    <a:pt x="247" y="64"/>
                  </a:cubicBezTo>
                  <a:cubicBezTo>
                    <a:pt x="249" y="62"/>
                    <a:pt x="250" y="60"/>
                    <a:pt x="250" y="58"/>
                  </a:cubicBezTo>
                  <a:cubicBezTo>
                    <a:pt x="250" y="57"/>
                    <a:pt x="250" y="56"/>
                    <a:pt x="248" y="56"/>
                  </a:cubicBezTo>
                  <a:cubicBezTo>
                    <a:pt x="247" y="55"/>
                    <a:pt x="245" y="55"/>
                    <a:pt x="241" y="55"/>
                  </a:cubicBezTo>
                  <a:cubicBezTo>
                    <a:pt x="236" y="54"/>
                    <a:pt x="231" y="54"/>
                    <a:pt x="228" y="54"/>
                  </a:cubicBezTo>
                  <a:close/>
                  <a:moveTo>
                    <a:pt x="258" y="20"/>
                  </a:moveTo>
                  <a:cubicBezTo>
                    <a:pt x="274" y="20"/>
                    <a:pt x="274" y="20"/>
                    <a:pt x="274" y="20"/>
                  </a:cubicBezTo>
                  <a:cubicBezTo>
                    <a:pt x="274" y="21"/>
                    <a:pt x="274" y="21"/>
                    <a:pt x="274" y="21"/>
                  </a:cubicBezTo>
                  <a:cubicBezTo>
                    <a:pt x="273" y="21"/>
                    <a:pt x="273" y="21"/>
                    <a:pt x="273" y="21"/>
                  </a:cubicBezTo>
                  <a:cubicBezTo>
                    <a:pt x="272" y="21"/>
                    <a:pt x="271" y="21"/>
                    <a:pt x="270" y="22"/>
                  </a:cubicBezTo>
                  <a:cubicBezTo>
                    <a:pt x="270" y="22"/>
                    <a:pt x="270" y="23"/>
                    <a:pt x="270" y="23"/>
                  </a:cubicBezTo>
                  <a:cubicBezTo>
                    <a:pt x="270" y="24"/>
                    <a:pt x="270" y="26"/>
                    <a:pt x="271" y="27"/>
                  </a:cubicBezTo>
                  <a:cubicBezTo>
                    <a:pt x="279" y="44"/>
                    <a:pt x="279" y="44"/>
                    <a:pt x="279" y="44"/>
                  </a:cubicBezTo>
                  <a:cubicBezTo>
                    <a:pt x="286" y="26"/>
                    <a:pt x="286" y="26"/>
                    <a:pt x="286" y="26"/>
                  </a:cubicBezTo>
                  <a:cubicBezTo>
                    <a:pt x="286" y="24"/>
                    <a:pt x="287" y="24"/>
                    <a:pt x="287" y="22"/>
                  </a:cubicBezTo>
                  <a:cubicBezTo>
                    <a:pt x="287" y="22"/>
                    <a:pt x="287" y="22"/>
                    <a:pt x="286" y="21"/>
                  </a:cubicBezTo>
                  <a:cubicBezTo>
                    <a:pt x="286" y="21"/>
                    <a:pt x="286" y="21"/>
                    <a:pt x="286" y="20"/>
                  </a:cubicBezTo>
                  <a:cubicBezTo>
                    <a:pt x="285" y="20"/>
                    <a:pt x="284" y="20"/>
                    <a:pt x="284" y="20"/>
                  </a:cubicBezTo>
                  <a:cubicBezTo>
                    <a:pt x="284" y="19"/>
                    <a:pt x="284" y="19"/>
                    <a:pt x="284" y="19"/>
                  </a:cubicBezTo>
                  <a:cubicBezTo>
                    <a:pt x="294" y="19"/>
                    <a:pt x="294" y="19"/>
                    <a:pt x="294" y="19"/>
                  </a:cubicBezTo>
                  <a:cubicBezTo>
                    <a:pt x="294" y="20"/>
                    <a:pt x="294" y="20"/>
                    <a:pt x="294" y="20"/>
                  </a:cubicBezTo>
                  <a:cubicBezTo>
                    <a:pt x="294" y="20"/>
                    <a:pt x="293" y="20"/>
                    <a:pt x="292" y="20"/>
                  </a:cubicBezTo>
                  <a:cubicBezTo>
                    <a:pt x="292" y="21"/>
                    <a:pt x="292" y="21"/>
                    <a:pt x="291" y="22"/>
                  </a:cubicBezTo>
                  <a:cubicBezTo>
                    <a:pt x="290" y="22"/>
                    <a:pt x="290" y="23"/>
                    <a:pt x="290" y="25"/>
                  </a:cubicBezTo>
                  <a:cubicBezTo>
                    <a:pt x="276" y="59"/>
                    <a:pt x="276" y="59"/>
                    <a:pt x="276" y="59"/>
                  </a:cubicBezTo>
                  <a:cubicBezTo>
                    <a:pt x="275" y="62"/>
                    <a:pt x="274" y="64"/>
                    <a:pt x="271" y="66"/>
                  </a:cubicBezTo>
                  <a:cubicBezTo>
                    <a:pt x="269" y="68"/>
                    <a:pt x="267" y="69"/>
                    <a:pt x="265" y="69"/>
                  </a:cubicBezTo>
                  <a:cubicBezTo>
                    <a:pt x="264" y="69"/>
                    <a:pt x="263" y="68"/>
                    <a:pt x="262" y="68"/>
                  </a:cubicBezTo>
                  <a:cubicBezTo>
                    <a:pt x="261" y="67"/>
                    <a:pt x="260" y="66"/>
                    <a:pt x="260" y="65"/>
                  </a:cubicBezTo>
                  <a:cubicBezTo>
                    <a:pt x="260" y="64"/>
                    <a:pt x="261" y="63"/>
                    <a:pt x="261" y="62"/>
                  </a:cubicBezTo>
                  <a:cubicBezTo>
                    <a:pt x="262" y="62"/>
                    <a:pt x="263" y="62"/>
                    <a:pt x="264" y="62"/>
                  </a:cubicBezTo>
                  <a:cubicBezTo>
                    <a:pt x="265" y="62"/>
                    <a:pt x="266" y="62"/>
                    <a:pt x="267" y="62"/>
                  </a:cubicBezTo>
                  <a:cubicBezTo>
                    <a:pt x="268" y="63"/>
                    <a:pt x="269" y="63"/>
                    <a:pt x="269" y="63"/>
                  </a:cubicBezTo>
                  <a:cubicBezTo>
                    <a:pt x="270" y="63"/>
                    <a:pt x="270" y="62"/>
                    <a:pt x="271" y="62"/>
                  </a:cubicBezTo>
                  <a:cubicBezTo>
                    <a:pt x="272" y="61"/>
                    <a:pt x="273" y="59"/>
                    <a:pt x="274" y="57"/>
                  </a:cubicBezTo>
                  <a:cubicBezTo>
                    <a:pt x="276" y="51"/>
                    <a:pt x="276" y="51"/>
                    <a:pt x="276" y="51"/>
                  </a:cubicBezTo>
                  <a:cubicBezTo>
                    <a:pt x="264" y="26"/>
                    <a:pt x="264" y="26"/>
                    <a:pt x="264" y="26"/>
                  </a:cubicBezTo>
                  <a:cubicBezTo>
                    <a:pt x="264" y="25"/>
                    <a:pt x="264" y="24"/>
                    <a:pt x="263" y="23"/>
                  </a:cubicBezTo>
                  <a:cubicBezTo>
                    <a:pt x="262" y="22"/>
                    <a:pt x="262" y="21"/>
                    <a:pt x="261" y="21"/>
                  </a:cubicBezTo>
                  <a:cubicBezTo>
                    <a:pt x="261" y="21"/>
                    <a:pt x="260" y="20"/>
                    <a:pt x="258" y="20"/>
                  </a:cubicBezTo>
                  <a:cubicBezTo>
                    <a:pt x="258" y="20"/>
                    <a:pt x="258" y="20"/>
                    <a:pt x="258" y="20"/>
                  </a:cubicBezTo>
                  <a:close/>
                  <a:moveTo>
                    <a:pt x="331" y="19"/>
                  </a:moveTo>
                  <a:cubicBezTo>
                    <a:pt x="336" y="19"/>
                    <a:pt x="340" y="21"/>
                    <a:pt x="343" y="25"/>
                  </a:cubicBezTo>
                  <a:cubicBezTo>
                    <a:pt x="346" y="28"/>
                    <a:pt x="347" y="32"/>
                    <a:pt x="347" y="36"/>
                  </a:cubicBezTo>
                  <a:cubicBezTo>
                    <a:pt x="347" y="40"/>
                    <a:pt x="346" y="42"/>
                    <a:pt x="345" y="46"/>
                  </a:cubicBezTo>
                  <a:cubicBezTo>
                    <a:pt x="344" y="49"/>
                    <a:pt x="342" y="51"/>
                    <a:pt x="339" y="53"/>
                  </a:cubicBezTo>
                  <a:cubicBezTo>
                    <a:pt x="336" y="54"/>
                    <a:pt x="334" y="55"/>
                    <a:pt x="331" y="55"/>
                  </a:cubicBezTo>
                  <a:cubicBezTo>
                    <a:pt x="326" y="55"/>
                    <a:pt x="322" y="53"/>
                    <a:pt x="319" y="49"/>
                  </a:cubicBezTo>
                  <a:cubicBezTo>
                    <a:pt x="317" y="46"/>
                    <a:pt x="316" y="42"/>
                    <a:pt x="316" y="38"/>
                  </a:cubicBezTo>
                  <a:cubicBezTo>
                    <a:pt x="316" y="34"/>
                    <a:pt x="316" y="31"/>
                    <a:pt x="318" y="28"/>
                  </a:cubicBezTo>
                  <a:cubicBezTo>
                    <a:pt x="320" y="26"/>
                    <a:pt x="322" y="23"/>
                    <a:pt x="324" y="22"/>
                  </a:cubicBezTo>
                  <a:cubicBezTo>
                    <a:pt x="326" y="20"/>
                    <a:pt x="328" y="19"/>
                    <a:pt x="331" y="19"/>
                  </a:cubicBezTo>
                  <a:close/>
                  <a:moveTo>
                    <a:pt x="330" y="21"/>
                  </a:moveTo>
                  <a:cubicBezTo>
                    <a:pt x="329" y="21"/>
                    <a:pt x="328" y="22"/>
                    <a:pt x="326" y="22"/>
                  </a:cubicBezTo>
                  <a:cubicBezTo>
                    <a:pt x="325" y="23"/>
                    <a:pt x="324" y="24"/>
                    <a:pt x="323" y="26"/>
                  </a:cubicBezTo>
                  <a:cubicBezTo>
                    <a:pt x="322" y="28"/>
                    <a:pt x="322" y="31"/>
                    <a:pt x="322" y="34"/>
                  </a:cubicBezTo>
                  <a:cubicBezTo>
                    <a:pt x="322" y="39"/>
                    <a:pt x="323" y="43"/>
                    <a:pt x="325" y="47"/>
                  </a:cubicBezTo>
                  <a:cubicBezTo>
                    <a:pt x="327" y="50"/>
                    <a:pt x="329" y="52"/>
                    <a:pt x="332" y="52"/>
                  </a:cubicBezTo>
                  <a:cubicBezTo>
                    <a:pt x="335" y="52"/>
                    <a:pt x="337" y="51"/>
                    <a:pt x="338" y="49"/>
                  </a:cubicBezTo>
                  <a:cubicBezTo>
                    <a:pt x="340" y="47"/>
                    <a:pt x="340" y="44"/>
                    <a:pt x="340" y="39"/>
                  </a:cubicBezTo>
                  <a:cubicBezTo>
                    <a:pt x="340" y="33"/>
                    <a:pt x="339" y="28"/>
                    <a:pt x="337" y="25"/>
                  </a:cubicBezTo>
                  <a:cubicBezTo>
                    <a:pt x="335" y="22"/>
                    <a:pt x="332" y="21"/>
                    <a:pt x="330" y="21"/>
                  </a:cubicBezTo>
                  <a:close/>
                  <a:moveTo>
                    <a:pt x="368" y="22"/>
                  </a:moveTo>
                  <a:cubicBezTo>
                    <a:pt x="368" y="45"/>
                    <a:pt x="368" y="45"/>
                    <a:pt x="368" y="45"/>
                  </a:cubicBezTo>
                  <a:cubicBezTo>
                    <a:pt x="368" y="48"/>
                    <a:pt x="368" y="50"/>
                    <a:pt x="369" y="51"/>
                  </a:cubicBezTo>
                  <a:cubicBezTo>
                    <a:pt x="370" y="52"/>
                    <a:pt x="371" y="52"/>
                    <a:pt x="373" y="52"/>
                  </a:cubicBezTo>
                  <a:cubicBezTo>
                    <a:pt x="376" y="52"/>
                    <a:pt x="376" y="52"/>
                    <a:pt x="376" y="52"/>
                  </a:cubicBezTo>
                  <a:cubicBezTo>
                    <a:pt x="376" y="54"/>
                    <a:pt x="376" y="54"/>
                    <a:pt x="376" y="54"/>
                  </a:cubicBezTo>
                  <a:cubicBezTo>
                    <a:pt x="356" y="54"/>
                    <a:pt x="356" y="54"/>
                    <a:pt x="356" y="54"/>
                  </a:cubicBezTo>
                  <a:cubicBezTo>
                    <a:pt x="356" y="52"/>
                    <a:pt x="356" y="52"/>
                    <a:pt x="356" y="52"/>
                  </a:cubicBezTo>
                  <a:cubicBezTo>
                    <a:pt x="358" y="52"/>
                    <a:pt x="358" y="52"/>
                    <a:pt x="358" y="52"/>
                  </a:cubicBezTo>
                  <a:cubicBezTo>
                    <a:pt x="358" y="52"/>
                    <a:pt x="360" y="52"/>
                    <a:pt x="360" y="52"/>
                  </a:cubicBezTo>
                  <a:cubicBezTo>
                    <a:pt x="361" y="51"/>
                    <a:pt x="362" y="50"/>
                    <a:pt x="362" y="50"/>
                  </a:cubicBezTo>
                  <a:cubicBezTo>
                    <a:pt x="362" y="49"/>
                    <a:pt x="362" y="47"/>
                    <a:pt x="362" y="45"/>
                  </a:cubicBezTo>
                  <a:cubicBezTo>
                    <a:pt x="362" y="22"/>
                    <a:pt x="362" y="22"/>
                    <a:pt x="362" y="22"/>
                  </a:cubicBezTo>
                  <a:cubicBezTo>
                    <a:pt x="356" y="22"/>
                    <a:pt x="356" y="22"/>
                    <a:pt x="356" y="22"/>
                  </a:cubicBezTo>
                  <a:cubicBezTo>
                    <a:pt x="356" y="20"/>
                    <a:pt x="356" y="20"/>
                    <a:pt x="356" y="20"/>
                  </a:cubicBezTo>
                  <a:cubicBezTo>
                    <a:pt x="362" y="20"/>
                    <a:pt x="362" y="20"/>
                    <a:pt x="362" y="20"/>
                  </a:cubicBezTo>
                  <a:cubicBezTo>
                    <a:pt x="362" y="17"/>
                    <a:pt x="362" y="17"/>
                    <a:pt x="362" y="17"/>
                  </a:cubicBezTo>
                  <a:cubicBezTo>
                    <a:pt x="362" y="14"/>
                    <a:pt x="363" y="11"/>
                    <a:pt x="364" y="8"/>
                  </a:cubicBezTo>
                  <a:cubicBezTo>
                    <a:pt x="365" y="6"/>
                    <a:pt x="367" y="4"/>
                    <a:pt x="369" y="3"/>
                  </a:cubicBezTo>
                  <a:cubicBezTo>
                    <a:pt x="371" y="2"/>
                    <a:pt x="373" y="1"/>
                    <a:pt x="376" y="1"/>
                  </a:cubicBezTo>
                  <a:cubicBezTo>
                    <a:pt x="378" y="1"/>
                    <a:pt x="381" y="2"/>
                    <a:pt x="383" y="3"/>
                  </a:cubicBezTo>
                  <a:cubicBezTo>
                    <a:pt x="384" y="4"/>
                    <a:pt x="385" y="6"/>
                    <a:pt x="385" y="7"/>
                  </a:cubicBezTo>
                  <a:cubicBezTo>
                    <a:pt x="385" y="8"/>
                    <a:pt x="384" y="8"/>
                    <a:pt x="384" y="9"/>
                  </a:cubicBezTo>
                  <a:cubicBezTo>
                    <a:pt x="383" y="10"/>
                    <a:pt x="383" y="10"/>
                    <a:pt x="382" y="10"/>
                  </a:cubicBezTo>
                  <a:cubicBezTo>
                    <a:pt x="382" y="10"/>
                    <a:pt x="381" y="9"/>
                    <a:pt x="380" y="9"/>
                  </a:cubicBezTo>
                  <a:cubicBezTo>
                    <a:pt x="380" y="8"/>
                    <a:pt x="379" y="8"/>
                    <a:pt x="378" y="6"/>
                  </a:cubicBezTo>
                  <a:cubicBezTo>
                    <a:pt x="377" y="5"/>
                    <a:pt x="376" y="4"/>
                    <a:pt x="376" y="3"/>
                  </a:cubicBezTo>
                  <a:cubicBezTo>
                    <a:pt x="375" y="3"/>
                    <a:pt x="374" y="2"/>
                    <a:pt x="373" y="2"/>
                  </a:cubicBezTo>
                  <a:cubicBezTo>
                    <a:pt x="372" y="2"/>
                    <a:pt x="371" y="3"/>
                    <a:pt x="370" y="3"/>
                  </a:cubicBezTo>
                  <a:cubicBezTo>
                    <a:pt x="370" y="4"/>
                    <a:pt x="369" y="5"/>
                    <a:pt x="369" y="6"/>
                  </a:cubicBezTo>
                  <a:cubicBezTo>
                    <a:pt x="368" y="7"/>
                    <a:pt x="368" y="10"/>
                    <a:pt x="368" y="16"/>
                  </a:cubicBezTo>
                  <a:cubicBezTo>
                    <a:pt x="368" y="18"/>
                    <a:pt x="368" y="18"/>
                    <a:pt x="368" y="18"/>
                  </a:cubicBezTo>
                  <a:cubicBezTo>
                    <a:pt x="377" y="18"/>
                    <a:pt x="377" y="18"/>
                    <a:pt x="377" y="18"/>
                  </a:cubicBezTo>
                  <a:cubicBezTo>
                    <a:pt x="377" y="22"/>
                    <a:pt x="377" y="22"/>
                    <a:pt x="377" y="22"/>
                  </a:cubicBezTo>
                  <a:cubicBezTo>
                    <a:pt x="368" y="22"/>
                    <a:pt x="368" y="22"/>
                    <a:pt x="368" y="22"/>
                  </a:cubicBezTo>
                  <a:close/>
                  <a:moveTo>
                    <a:pt x="440" y="2"/>
                  </a:moveTo>
                  <a:cubicBezTo>
                    <a:pt x="441" y="20"/>
                    <a:pt x="441" y="20"/>
                    <a:pt x="441" y="20"/>
                  </a:cubicBezTo>
                  <a:cubicBezTo>
                    <a:pt x="440" y="20"/>
                    <a:pt x="440" y="20"/>
                    <a:pt x="440" y="20"/>
                  </a:cubicBezTo>
                  <a:cubicBezTo>
                    <a:pt x="438" y="14"/>
                    <a:pt x="436" y="11"/>
                    <a:pt x="433" y="8"/>
                  </a:cubicBezTo>
                  <a:cubicBezTo>
                    <a:pt x="430" y="6"/>
                    <a:pt x="427" y="5"/>
                    <a:pt x="423" y="5"/>
                  </a:cubicBezTo>
                  <a:cubicBezTo>
                    <a:pt x="420" y="5"/>
                    <a:pt x="417" y="6"/>
                    <a:pt x="414" y="8"/>
                  </a:cubicBezTo>
                  <a:cubicBezTo>
                    <a:pt x="412" y="9"/>
                    <a:pt x="410" y="12"/>
                    <a:pt x="408" y="16"/>
                  </a:cubicBezTo>
                  <a:cubicBezTo>
                    <a:pt x="407" y="19"/>
                    <a:pt x="406" y="24"/>
                    <a:pt x="406" y="30"/>
                  </a:cubicBezTo>
                  <a:cubicBezTo>
                    <a:pt x="406" y="34"/>
                    <a:pt x="407" y="38"/>
                    <a:pt x="408" y="42"/>
                  </a:cubicBezTo>
                  <a:cubicBezTo>
                    <a:pt x="409" y="45"/>
                    <a:pt x="412" y="48"/>
                    <a:pt x="414" y="49"/>
                  </a:cubicBezTo>
                  <a:cubicBezTo>
                    <a:pt x="417" y="51"/>
                    <a:pt x="420" y="52"/>
                    <a:pt x="424" y="52"/>
                  </a:cubicBezTo>
                  <a:cubicBezTo>
                    <a:pt x="427" y="52"/>
                    <a:pt x="430" y="51"/>
                    <a:pt x="432" y="50"/>
                  </a:cubicBezTo>
                  <a:cubicBezTo>
                    <a:pt x="435" y="49"/>
                    <a:pt x="438" y="46"/>
                    <a:pt x="440" y="42"/>
                  </a:cubicBezTo>
                  <a:cubicBezTo>
                    <a:pt x="442" y="42"/>
                    <a:pt x="442" y="42"/>
                    <a:pt x="442" y="42"/>
                  </a:cubicBezTo>
                  <a:cubicBezTo>
                    <a:pt x="439" y="47"/>
                    <a:pt x="436" y="50"/>
                    <a:pt x="433" y="52"/>
                  </a:cubicBezTo>
                  <a:cubicBezTo>
                    <a:pt x="430" y="54"/>
                    <a:pt x="426" y="56"/>
                    <a:pt x="422" y="56"/>
                  </a:cubicBezTo>
                  <a:cubicBezTo>
                    <a:pt x="414" y="56"/>
                    <a:pt x="407" y="52"/>
                    <a:pt x="403" y="46"/>
                  </a:cubicBezTo>
                  <a:cubicBezTo>
                    <a:pt x="400" y="42"/>
                    <a:pt x="398" y="36"/>
                    <a:pt x="398" y="30"/>
                  </a:cubicBezTo>
                  <a:cubicBezTo>
                    <a:pt x="398" y="25"/>
                    <a:pt x="399" y="20"/>
                    <a:pt x="401" y="16"/>
                  </a:cubicBezTo>
                  <a:cubicBezTo>
                    <a:pt x="403" y="12"/>
                    <a:pt x="406" y="8"/>
                    <a:pt x="410" y="6"/>
                  </a:cubicBezTo>
                  <a:cubicBezTo>
                    <a:pt x="414" y="4"/>
                    <a:pt x="418" y="3"/>
                    <a:pt x="422" y="3"/>
                  </a:cubicBezTo>
                  <a:cubicBezTo>
                    <a:pt x="426" y="3"/>
                    <a:pt x="429" y="4"/>
                    <a:pt x="433" y="6"/>
                  </a:cubicBezTo>
                  <a:cubicBezTo>
                    <a:pt x="434" y="6"/>
                    <a:pt x="434" y="6"/>
                    <a:pt x="435" y="6"/>
                  </a:cubicBezTo>
                  <a:cubicBezTo>
                    <a:pt x="436" y="6"/>
                    <a:pt x="436" y="6"/>
                    <a:pt x="436" y="6"/>
                  </a:cubicBezTo>
                  <a:cubicBezTo>
                    <a:pt x="437" y="5"/>
                    <a:pt x="438" y="4"/>
                    <a:pt x="438" y="3"/>
                  </a:cubicBezTo>
                  <a:cubicBezTo>
                    <a:pt x="440" y="2"/>
                    <a:pt x="440" y="2"/>
                    <a:pt x="440" y="2"/>
                  </a:cubicBezTo>
                  <a:close/>
                  <a:moveTo>
                    <a:pt x="460" y="1"/>
                  </a:moveTo>
                  <a:cubicBezTo>
                    <a:pt x="460" y="26"/>
                    <a:pt x="460" y="26"/>
                    <a:pt x="460" y="26"/>
                  </a:cubicBezTo>
                  <a:cubicBezTo>
                    <a:pt x="463" y="22"/>
                    <a:pt x="465" y="21"/>
                    <a:pt x="466" y="20"/>
                  </a:cubicBezTo>
                  <a:cubicBezTo>
                    <a:pt x="468" y="19"/>
                    <a:pt x="470" y="18"/>
                    <a:pt x="471" y="18"/>
                  </a:cubicBezTo>
                  <a:cubicBezTo>
                    <a:pt x="473" y="18"/>
                    <a:pt x="475" y="19"/>
                    <a:pt x="476" y="20"/>
                  </a:cubicBezTo>
                  <a:cubicBezTo>
                    <a:pt x="477" y="21"/>
                    <a:pt x="478" y="23"/>
                    <a:pt x="479" y="25"/>
                  </a:cubicBezTo>
                  <a:cubicBezTo>
                    <a:pt x="479" y="27"/>
                    <a:pt x="480" y="30"/>
                    <a:pt x="480" y="34"/>
                  </a:cubicBezTo>
                  <a:cubicBezTo>
                    <a:pt x="480" y="46"/>
                    <a:pt x="480" y="46"/>
                    <a:pt x="480" y="46"/>
                  </a:cubicBezTo>
                  <a:cubicBezTo>
                    <a:pt x="480" y="48"/>
                    <a:pt x="480" y="50"/>
                    <a:pt x="480" y="50"/>
                  </a:cubicBezTo>
                  <a:cubicBezTo>
                    <a:pt x="480" y="51"/>
                    <a:pt x="481" y="52"/>
                    <a:pt x="481" y="52"/>
                  </a:cubicBezTo>
                  <a:cubicBezTo>
                    <a:pt x="482" y="52"/>
                    <a:pt x="483" y="52"/>
                    <a:pt x="484" y="52"/>
                  </a:cubicBezTo>
                  <a:cubicBezTo>
                    <a:pt x="484" y="54"/>
                    <a:pt x="484" y="54"/>
                    <a:pt x="484" y="54"/>
                  </a:cubicBezTo>
                  <a:cubicBezTo>
                    <a:pt x="468" y="54"/>
                    <a:pt x="468" y="54"/>
                    <a:pt x="468" y="54"/>
                  </a:cubicBezTo>
                  <a:cubicBezTo>
                    <a:pt x="468" y="52"/>
                    <a:pt x="468" y="52"/>
                    <a:pt x="468" y="52"/>
                  </a:cubicBezTo>
                  <a:cubicBezTo>
                    <a:pt x="469" y="52"/>
                    <a:pt x="469" y="52"/>
                    <a:pt x="469" y="52"/>
                  </a:cubicBezTo>
                  <a:cubicBezTo>
                    <a:pt x="471" y="52"/>
                    <a:pt x="472" y="52"/>
                    <a:pt x="472" y="52"/>
                  </a:cubicBezTo>
                  <a:cubicBezTo>
                    <a:pt x="473" y="51"/>
                    <a:pt x="474" y="50"/>
                    <a:pt x="474" y="50"/>
                  </a:cubicBezTo>
                  <a:cubicBezTo>
                    <a:pt x="474" y="49"/>
                    <a:pt x="474" y="48"/>
                    <a:pt x="474" y="46"/>
                  </a:cubicBezTo>
                  <a:cubicBezTo>
                    <a:pt x="474" y="34"/>
                    <a:pt x="474" y="34"/>
                    <a:pt x="474" y="34"/>
                  </a:cubicBezTo>
                  <a:cubicBezTo>
                    <a:pt x="474" y="30"/>
                    <a:pt x="474" y="28"/>
                    <a:pt x="473" y="27"/>
                  </a:cubicBezTo>
                  <a:cubicBezTo>
                    <a:pt x="473" y="26"/>
                    <a:pt x="472" y="25"/>
                    <a:pt x="472" y="24"/>
                  </a:cubicBezTo>
                  <a:cubicBezTo>
                    <a:pt x="471" y="24"/>
                    <a:pt x="470" y="23"/>
                    <a:pt x="469" y="23"/>
                  </a:cubicBezTo>
                  <a:cubicBezTo>
                    <a:pt x="468" y="23"/>
                    <a:pt x="466" y="24"/>
                    <a:pt x="465" y="24"/>
                  </a:cubicBezTo>
                  <a:cubicBezTo>
                    <a:pt x="464" y="25"/>
                    <a:pt x="462" y="26"/>
                    <a:pt x="461" y="28"/>
                  </a:cubicBezTo>
                  <a:cubicBezTo>
                    <a:pt x="461" y="46"/>
                    <a:pt x="461" y="46"/>
                    <a:pt x="461" y="46"/>
                  </a:cubicBezTo>
                  <a:cubicBezTo>
                    <a:pt x="461" y="48"/>
                    <a:pt x="461" y="50"/>
                    <a:pt x="461" y="50"/>
                  </a:cubicBezTo>
                  <a:cubicBezTo>
                    <a:pt x="462" y="51"/>
                    <a:pt x="462" y="52"/>
                    <a:pt x="462" y="52"/>
                  </a:cubicBezTo>
                  <a:cubicBezTo>
                    <a:pt x="463" y="52"/>
                    <a:pt x="464" y="52"/>
                    <a:pt x="466" y="52"/>
                  </a:cubicBezTo>
                  <a:cubicBezTo>
                    <a:pt x="466" y="54"/>
                    <a:pt x="466" y="54"/>
                    <a:pt x="466" y="54"/>
                  </a:cubicBezTo>
                  <a:cubicBezTo>
                    <a:pt x="450" y="54"/>
                    <a:pt x="450" y="54"/>
                    <a:pt x="450" y="54"/>
                  </a:cubicBezTo>
                  <a:cubicBezTo>
                    <a:pt x="450" y="52"/>
                    <a:pt x="450" y="52"/>
                    <a:pt x="450" y="52"/>
                  </a:cubicBezTo>
                  <a:cubicBezTo>
                    <a:pt x="451" y="52"/>
                    <a:pt x="452" y="52"/>
                    <a:pt x="453" y="52"/>
                  </a:cubicBezTo>
                  <a:cubicBezTo>
                    <a:pt x="454" y="51"/>
                    <a:pt x="454" y="51"/>
                    <a:pt x="454" y="50"/>
                  </a:cubicBezTo>
                  <a:cubicBezTo>
                    <a:pt x="455" y="49"/>
                    <a:pt x="455" y="48"/>
                    <a:pt x="455" y="46"/>
                  </a:cubicBezTo>
                  <a:cubicBezTo>
                    <a:pt x="455" y="15"/>
                    <a:pt x="455" y="15"/>
                    <a:pt x="455" y="15"/>
                  </a:cubicBezTo>
                  <a:cubicBezTo>
                    <a:pt x="455" y="11"/>
                    <a:pt x="455" y="8"/>
                    <a:pt x="454" y="8"/>
                  </a:cubicBezTo>
                  <a:cubicBezTo>
                    <a:pt x="454" y="7"/>
                    <a:pt x="454" y="6"/>
                    <a:pt x="454" y="6"/>
                  </a:cubicBezTo>
                  <a:cubicBezTo>
                    <a:pt x="453" y="5"/>
                    <a:pt x="453" y="5"/>
                    <a:pt x="452" y="5"/>
                  </a:cubicBezTo>
                  <a:cubicBezTo>
                    <a:pt x="452" y="5"/>
                    <a:pt x="451" y="5"/>
                    <a:pt x="450" y="6"/>
                  </a:cubicBezTo>
                  <a:cubicBezTo>
                    <a:pt x="449" y="4"/>
                    <a:pt x="449" y="4"/>
                    <a:pt x="449" y="4"/>
                  </a:cubicBezTo>
                  <a:cubicBezTo>
                    <a:pt x="459" y="0"/>
                    <a:pt x="459" y="0"/>
                    <a:pt x="459" y="0"/>
                  </a:cubicBezTo>
                  <a:cubicBezTo>
                    <a:pt x="460" y="1"/>
                    <a:pt x="460" y="1"/>
                    <a:pt x="460" y="1"/>
                  </a:cubicBezTo>
                  <a:close/>
                  <a:moveTo>
                    <a:pt x="499" y="1"/>
                  </a:moveTo>
                  <a:cubicBezTo>
                    <a:pt x="500" y="1"/>
                    <a:pt x="501" y="1"/>
                    <a:pt x="501" y="2"/>
                  </a:cubicBezTo>
                  <a:cubicBezTo>
                    <a:pt x="502" y="3"/>
                    <a:pt x="502" y="4"/>
                    <a:pt x="502" y="5"/>
                  </a:cubicBezTo>
                  <a:cubicBezTo>
                    <a:pt x="502" y="6"/>
                    <a:pt x="502" y="7"/>
                    <a:pt x="501" y="8"/>
                  </a:cubicBezTo>
                  <a:cubicBezTo>
                    <a:pt x="500" y="8"/>
                    <a:pt x="500" y="9"/>
                    <a:pt x="499" y="9"/>
                  </a:cubicBezTo>
                  <a:cubicBezTo>
                    <a:pt x="498" y="9"/>
                    <a:pt x="497" y="8"/>
                    <a:pt x="496" y="8"/>
                  </a:cubicBezTo>
                  <a:cubicBezTo>
                    <a:pt x="496" y="7"/>
                    <a:pt x="495" y="6"/>
                    <a:pt x="495" y="5"/>
                  </a:cubicBezTo>
                  <a:cubicBezTo>
                    <a:pt x="495" y="4"/>
                    <a:pt x="496" y="3"/>
                    <a:pt x="496" y="2"/>
                  </a:cubicBezTo>
                  <a:cubicBezTo>
                    <a:pt x="497" y="1"/>
                    <a:pt x="498" y="1"/>
                    <a:pt x="499" y="1"/>
                  </a:cubicBezTo>
                  <a:close/>
                  <a:moveTo>
                    <a:pt x="502" y="19"/>
                  </a:moveTo>
                  <a:cubicBezTo>
                    <a:pt x="502" y="46"/>
                    <a:pt x="502" y="46"/>
                    <a:pt x="502" y="46"/>
                  </a:cubicBezTo>
                  <a:cubicBezTo>
                    <a:pt x="502" y="48"/>
                    <a:pt x="502" y="50"/>
                    <a:pt x="502" y="50"/>
                  </a:cubicBezTo>
                  <a:cubicBezTo>
                    <a:pt x="503" y="51"/>
                    <a:pt x="503" y="52"/>
                    <a:pt x="504" y="52"/>
                  </a:cubicBezTo>
                  <a:cubicBezTo>
                    <a:pt x="504" y="52"/>
                    <a:pt x="505" y="52"/>
                    <a:pt x="507" y="52"/>
                  </a:cubicBezTo>
                  <a:cubicBezTo>
                    <a:pt x="507" y="54"/>
                    <a:pt x="507" y="54"/>
                    <a:pt x="507" y="54"/>
                  </a:cubicBezTo>
                  <a:cubicBezTo>
                    <a:pt x="491" y="54"/>
                    <a:pt x="491" y="54"/>
                    <a:pt x="491" y="54"/>
                  </a:cubicBezTo>
                  <a:cubicBezTo>
                    <a:pt x="491" y="52"/>
                    <a:pt x="491" y="52"/>
                    <a:pt x="491" y="52"/>
                  </a:cubicBezTo>
                  <a:cubicBezTo>
                    <a:pt x="492" y="52"/>
                    <a:pt x="494" y="52"/>
                    <a:pt x="494" y="52"/>
                  </a:cubicBezTo>
                  <a:cubicBezTo>
                    <a:pt x="494" y="52"/>
                    <a:pt x="495" y="51"/>
                    <a:pt x="495" y="50"/>
                  </a:cubicBezTo>
                  <a:cubicBezTo>
                    <a:pt x="496" y="50"/>
                    <a:pt x="496" y="48"/>
                    <a:pt x="496" y="46"/>
                  </a:cubicBezTo>
                  <a:cubicBezTo>
                    <a:pt x="496" y="33"/>
                    <a:pt x="496" y="33"/>
                    <a:pt x="496" y="33"/>
                  </a:cubicBezTo>
                  <a:cubicBezTo>
                    <a:pt x="496" y="29"/>
                    <a:pt x="496" y="27"/>
                    <a:pt x="495" y="26"/>
                  </a:cubicBezTo>
                  <a:cubicBezTo>
                    <a:pt x="495" y="25"/>
                    <a:pt x="495" y="24"/>
                    <a:pt x="494" y="24"/>
                  </a:cubicBezTo>
                  <a:cubicBezTo>
                    <a:pt x="494" y="24"/>
                    <a:pt x="494" y="24"/>
                    <a:pt x="493" y="24"/>
                  </a:cubicBezTo>
                  <a:cubicBezTo>
                    <a:pt x="492" y="24"/>
                    <a:pt x="491" y="24"/>
                    <a:pt x="490" y="24"/>
                  </a:cubicBezTo>
                  <a:cubicBezTo>
                    <a:pt x="490" y="23"/>
                    <a:pt x="490" y="23"/>
                    <a:pt x="490" y="23"/>
                  </a:cubicBezTo>
                  <a:cubicBezTo>
                    <a:pt x="500" y="19"/>
                    <a:pt x="500" y="19"/>
                    <a:pt x="500" y="19"/>
                  </a:cubicBezTo>
                  <a:cubicBezTo>
                    <a:pt x="502" y="19"/>
                    <a:pt x="502" y="19"/>
                    <a:pt x="502" y="19"/>
                  </a:cubicBezTo>
                  <a:close/>
                  <a:moveTo>
                    <a:pt x="524" y="26"/>
                  </a:moveTo>
                  <a:cubicBezTo>
                    <a:pt x="528" y="21"/>
                    <a:pt x="532" y="19"/>
                    <a:pt x="535" y="19"/>
                  </a:cubicBezTo>
                  <a:cubicBezTo>
                    <a:pt x="536" y="19"/>
                    <a:pt x="538" y="19"/>
                    <a:pt x="540" y="20"/>
                  </a:cubicBezTo>
                  <a:cubicBezTo>
                    <a:pt x="541" y="21"/>
                    <a:pt x="542" y="22"/>
                    <a:pt x="543" y="24"/>
                  </a:cubicBezTo>
                  <a:cubicBezTo>
                    <a:pt x="543" y="26"/>
                    <a:pt x="544" y="28"/>
                    <a:pt x="544" y="31"/>
                  </a:cubicBezTo>
                  <a:cubicBezTo>
                    <a:pt x="544" y="46"/>
                    <a:pt x="544" y="46"/>
                    <a:pt x="544" y="46"/>
                  </a:cubicBezTo>
                  <a:cubicBezTo>
                    <a:pt x="544" y="48"/>
                    <a:pt x="544" y="49"/>
                    <a:pt x="544" y="50"/>
                  </a:cubicBezTo>
                  <a:cubicBezTo>
                    <a:pt x="544" y="51"/>
                    <a:pt x="545" y="51"/>
                    <a:pt x="545" y="52"/>
                  </a:cubicBezTo>
                  <a:cubicBezTo>
                    <a:pt x="546" y="52"/>
                    <a:pt x="547" y="52"/>
                    <a:pt x="548" y="52"/>
                  </a:cubicBezTo>
                  <a:cubicBezTo>
                    <a:pt x="548" y="53"/>
                    <a:pt x="548" y="53"/>
                    <a:pt x="548" y="53"/>
                  </a:cubicBezTo>
                  <a:cubicBezTo>
                    <a:pt x="532" y="53"/>
                    <a:pt x="532" y="53"/>
                    <a:pt x="532" y="53"/>
                  </a:cubicBezTo>
                  <a:cubicBezTo>
                    <a:pt x="532" y="52"/>
                    <a:pt x="532" y="52"/>
                    <a:pt x="532" y="52"/>
                  </a:cubicBezTo>
                  <a:cubicBezTo>
                    <a:pt x="533" y="52"/>
                    <a:pt x="533" y="52"/>
                    <a:pt x="533" y="52"/>
                  </a:cubicBezTo>
                  <a:cubicBezTo>
                    <a:pt x="535" y="52"/>
                    <a:pt x="536" y="52"/>
                    <a:pt x="536" y="51"/>
                  </a:cubicBezTo>
                  <a:cubicBezTo>
                    <a:pt x="537" y="51"/>
                    <a:pt x="538" y="50"/>
                    <a:pt x="538" y="49"/>
                  </a:cubicBezTo>
                  <a:cubicBezTo>
                    <a:pt x="538" y="49"/>
                    <a:pt x="538" y="48"/>
                    <a:pt x="538" y="46"/>
                  </a:cubicBezTo>
                  <a:cubicBezTo>
                    <a:pt x="538" y="32"/>
                    <a:pt x="538" y="32"/>
                    <a:pt x="538" y="32"/>
                  </a:cubicBezTo>
                  <a:cubicBezTo>
                    <a:pt x="538" y="28"/>
                    <a:pt x="537" y="26"/>
                    <a:pt x="536" y="25"/>
                  </a:cubicBezTo>
                  <a:cubicBezTo>
                    <a:pt x="536" y="24"/>
                    <a:pt x="534" y="23"/>
                    <a:pt x="532" y="23"/>
                  </a:cubicBezTo>
                  <a:cubicBezTo>
                    <a:pt x="530" y="23"/>
                    <a:pt x="527" y="24"/>
                    <a:pt x="524" y="28"/>
                  </a:cubicBezTo>
                  <a:cubicBezTo>
                    <a:pt x="524" y="46"/>
                    <a:pt x="524" y="46"/>
                    <a:pt x="524" y="46"/>
                  </a:cubicBezTo>
                  <a:cubicBezTo>
                    <a:pt x="524" y="48"/>
                    <a:pt x="524" y="49"/>
                    <a:pt x="524" y="50"/>
                  </a:cubicBezTo>
                  <a:cubicBezTo>
                    <a:pt x="525" y="51"/>
                    <a:pt x="525" y="51"/>
                    <a:pt x="526" y="52"/>
                  </a:cubicBezTo>
                  <a:cubicBezTo>
                    <a:pt x="526" y="52"/>
                    <a:pt x="527" y="52"/>
                    <a:pt x="529" y="52"/>
                  </a:cubicBezTo>
                  <a:cubicBezTo>
                    <a:pt x="529" y="53"/>
                    <a:pt x="529" y="53"/>
                    <a:pt x="529" y="53"/>
                  </a:cubicBezTo>
                  <a:cubicBezTo>
                    <a:pt x="513" y="53"/>
                    <a:pt x="513" y="53"/>
                    <a:pt x="513" y="53"/>
                  </a:cubicBezTo>
                  <a:cubicBezTo>
                    <a:pt x="513" y="52"/>
                    <a:pt x="513" y="52"/>
                    <a:pt x="513" y="52"/>
                  </a:cubicBezTo>
                  <a:cubicBezTo>
                    <a:pt x="514" y="52"/>
                    <a:pt x="514" y="52"/>
                    <a:pt x="514" y="52"/>
                  </a:cubicBezTo>
                  <a:cubicBezTo>
                    <a:pt x="516" y="52"/>
                    <a:pt x="517" y="52"/>
                    <a:pt x="517" y="51"/>
                  </a:cubicBezTo>
                  <a:cubicBezTo>
                    <a:pt x="518" y="50"/>
                    <a:pt x="518" y="48"/>
                    <a:pt x="518" y="46"/>
                  </a:cubicBezTo>
                  <a:cubicBezTo>
                    <a:pt x="518" y="33"/>
                    <a:pt x="518" y="33"/>
                    <a:pt x="518" y="33"/>
                  </a:cubicBezTo>
                  <a:cubicBezTo>
                    <a:pt x="518" y="29"/>
                    <a:pt x="518" y="26"/>
                    <a:pt x="518" y="25"/>
                  </a:cubicBezTo>
                  <a:cubicBezTo>
                    <a:pt x="518" y="24"/>
                    <a:pt x="517" y="24"/>
                    <a:pt x="517" y="23"/>
                  </a:cubicBezTo>
                  <a:cubicBezTo>
                    <a:pt x="516" y="23"/>
                    <a:pt x="516" y="23"/>
                    <a:pt x="515" y="23"/>
                  </a:cubicBezTo>
                  <a:cubicBezTo>
                    <a:pt x="514" y="23"/>
                    <a:pt x="514" y="23"/>
                    <a:pt x="513" y="23"/>
                  </a:cubicBezTo>
                  <a:cubicBezTo>
                    <a:pt x="512" y="22"/>
                    <a:pt x="512" y="22"/>
                    <a:pt x="512" y="22"/>
                  </a:cubicBezTo>
                  <a:cubicBezTo>
                    <a:pt x="522" y="18"/>
                    <a:pt x="522" y="18"/>
                    <a:pt x="522" y="18"/>
                  </a:cubicBezTo>
                  <a:cubicBezTo>
                    <a:pt x="524" y="18"/>
                    <a:pt x="524" y="18"/>
                    <a:pt x="524" y="18"/>
                  </a:cubicBezTo>
                  <a:cubicBezTo>
                    <a:pt x="524" y="26"/>
                    <a:pt x="524" y="26"/>
                    <a:pt x="524" y="26"/>
                  </a:cubicBezTo>
                  <a:close/>
                  <a:moveTo>
                    <a:pt x="573" y="49"/>
                  </a:moveTo>
                  <a:cubicBezTo>
                    <a:pt x="570" y="52"/>
                    <a:pt x="568" y="53"/>
                    <a:pt x="567" y="54"/>
                  </a:cubicBezTo>
                  <a:cubicBezTo>
                    <a:pt x="566" y="54"/>
                    <a:pt x="564" y="54"/>
                    <a:pt x="563" y="54"/>
                  </a:cubicBezTo>
                  <a:cubicBezTo>
                    <a:pt x="560" y="54"/>
                    <a:pt x="559" y="54"/>
                    <a:pt x="557" y="52"/>
                  </a:cubicBezTo>
                  <a:cubicBezTo>
                    <a:pt x="556" y="50"/>
                    <a:pt x="555" y="48"/>
                    <a:pt x="555" y="46"/>
                  </a:cubicBezTo>
                  <a:cubicBezTo>
                    <a:pt x="555" y="44"/>
                    <a:pt x="556" y="42"/>
                    <a:pt x="556" y="41"/>
                  </a:cubicBezTo>
                  <a:cubicBezTo>
                    <a:pt x="557" y="40"/>
                    <a:pt x="559" y="38"/>
                    <a:pt x="562" y="36"/>
                  </a:cubicBezTo>
                  <a:cubicBezTo>
                    <a:pt x="564" y="35"/>
                    <a:pt x="568" y="33"/>
                    <a:pt x="574" y="31"/>
                  </a:cubicBezTo>
                  <a:cubicBezTo>
                    <a:pt x="574" y="30"/>
                    <a:pt x="574" y="30"/>
                    <a:pt x="574" y="30"/>
                  </a:cubicBezTo>
                  <a:cubicBezTo>
                    <a:pt x="574" y="26"/>
                    <a:pt x="573" y="24"/>
                    <a:pt x="572" y="23"/>
                  </a:cubicBezTo>
                  <a:cubicBezTo>
                    <a:pt x="571" y="22"/>
                    <a:pt x="570" y="21"/>
                    <a:pt x="568" y="21"/>
                  </a:cubicBezTo>
                  <a:cubicBezTo>
                    <a:pt x="566" y="21"/>
                    <a:pt x="565" y="21"/>
                    <a:pt x="564" y="22"/>
                  </a:cubicBezTo>
                  <a:cubicBezTo>
                    <a:pt x="563" y="23"/>
                    <a:pt x="563" y="24"/>
                    <a:pt x="563" y="25"/>
                  </a:cubicBezTo>
                  <a:cubicBezTo>
                    <a:pt x="563" y="27"/>
                    <a:pt x="563" y="27"/>
                    <a:pt x="563" y="27"/>
                  </a:cubicBezTo>
                  <a:cubicBezTo>
                    <a:pt x="563" y="28"/>
                    <a:pt x="562" y="29"/>
                    <a:pt x="562" y="30"/>
                  </a:cubicBezTo>
                  <a:cubicBezTo>
                    <a:pt x="562" y="30"/>
                    <a:pt x="561" y="30"/>
                    <a:pt x="560" y="30"/>
                  </a:cubicBezTo>
                  <a:cubicBezTo>
                    <a:pt x="559" y="30"/>
                    <a:pt x="558" y="30"/>
                    <a:pt x="558" y="30"/>
                  </a:cubicBezTo>
                  <a:cubicBezTo>
                    <a:pt x="558" y="29"/>
                    <a:pt x="557" y="28"/>
                    <a:pt x="557" y="27"/>
                  </a:cubicBezTo>
                  <a:cubicBezTo>
                    <a:pt x="557" y="25"/>
                    <a:pt x="558" y="23"/>
                    <a:pt x="560" y="21"/>
                  </a:cubicBezTo>
                  <a:cubicBezTo>
                    <a:pt x="562" y="19"/>
                    <a:pt x="566" y="18"/>
                    <a:pt x="569" y="18"/>
                  </a:cubicBezTo>
                  <a:cubicBezTo>
                    <a:pt x="572" y="18"/>
                    <a:pt x="574" y="18"/>
                    <a:pt x="576" y="20"/>
                  </a:cubicBezTo>
                  <a:cubicBezTo>
                    <a:pt x="578" y="20"/>
                    <a:pt x="579" y="22"/>
                    <a:pt x="580" y="23"/>
                  </a:cubicBezTo>
                  <a:cubicBezTo>
                    <a:pt x="580" y="24"/>
                    <a:pt x="580" y="26"/>
                    <a:pt x="580" y="30"/>
                  </a:cubicBezTo>
                  <a:cubicBezTo>
                    <a:pt x="580" y="41"/>
                    <a:pt x="580" y="41"/>
                    <a:pt x="580" y="41"/>
                  </a:cubicBezTo>
                  <a:cubicBezTo>
                    <a:pt x="580" y="44"/>
                    <a:pt x="580" y="46"/>
                    <a:pt x="580" y="47"/>
                  </a:cubicBezTo>
                  <a:cubicBezTo>
                    <a:pt x="580" y="48"/>
                    <a:pt x="581" y="48"/>
                    <a:pt x="581" y="49"/>
                  </a:cubicBezTo>
                  <a:cubicBezTo>
                    <a:pt x="581" y="49"/>
                    <a:pt x="581" y="49"/>
                    <a:pt x="582" y="49"/>
                  </a:cubicBezTo>
                  <a:cubicBezTo>
                    <a:pt x="582" y="49"/>
                    <a:pt x="582" y="49"/>
                    <a:pt x="583" y="49"/>
                  </a:cubicBezTo>
                  <a:cubicBezTo>
                    <a:pt x="583" y="48"/>
                    <a:pt x="584" y="48"/>
                    <a:pt x="586" y="46"/>
                  </a:cubicBezTo>
                  <a:cubicBezTo>
                    <a:pt x="586" y="48"/>
                    <a:pt x="586" y="48"/>
                    <a:pt x="586" y="48"/>
                  </a:cubicBezTo>
                  <a:cubicBezTo>
                    <a:pt x="583" y="52"/>
                    <a:pt x="580" y="54"/>
                    <a:pt x="578" y="54"/>
                  </a:cubicBezTo>
                  <a:cubicBezTo>
                    <a:pt x="577" y="54"/>
                    <a:pt x="576" y="53"/>
                    <a:pt x="575" y="52"/>
                  </a:cubicBezTo>
                  <a:cubicBezTo>
                    <a:pt x="574" y="52"/>
                    <a:pt x="573" y="51"/>
                    <a:pt x="573" y="49"/>
                  </a:cubicBezTo>
                  <a:close/>
                  <a:moveTo>
                    <a:pt x="573" y="46"/>
                  </a:moveTo>
                  <a:cubicBezTo>
                    <a:pt x="573" y="34"/>
                    <a:pt x="573" y="34"/>
                    <a:pt x="573" y="34"/>
                  </a:cubicBezTo>
                  <a:cubicBezTo>
                    <a:pt x="570" y="35"/>
                    <a:pt x="567" y="36"/>
                    <a:pt x="566" y="37"/>
                  </a:cubicBezTo>
                  <a:cubicBezTo>
                    <a:pt x="564" y="38"/>
                    <a:pt x="563" y="39"/>
                    <a:pt x="562" y="40"/>
                  </a:cubicBezTo>
                  <a:cubicBezTo>
                    <a:pt x="562" y="42"/>
                    <a:pt x="561" y="43"/>
                    <a:pt x="561" y="44"/>
                  </a:cubicBezTo>
                  <a:cubicBezTo>
                    <a:pt x="561" y="46"/>
                    <a:pt x="562" y="48"/>
                    <a:pt x="563" y="49"/>
                  </a:cubicBezTo>
                  <a:cubicBezTo>
                    <a:pt x="564" y="50"/>
                    <a:pt x="565" y="50"/>
                    <a:pt x="566" y="50"/>
                  </a:cubicBezTo>
                  <a:cubicBezTo>
                    <a:pt x="568" y="50"/>
                    <a:pt x="570" y="49"/>
                    <a:pt x="573"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36"/>
            <p:cNvSpPr>
              <a:spLocks noEditPoints="1"/>
            </p:cNvSpPr>
            <p:nvPr userDrawn="1"/>
          </p:nvSpPr>
          <p:spPr bwMode="auto">
            <a:xfrm>
              <a:off x="9304417" y="4596096"/>
              <a:ext cx="2255842" cy="300036"/>
            </a:xfrm>
            <a:custGeom>
              <a:avLst/>
              <a:gdLst>
                <a:gd name="T0" fmla="*/ 1465 w 1513"/>
                <a:gd name="T1" fmla="*/ 107 h 200"/>
                <a:gd name="T2" fmla="*/ 1416 w 1513"/>
                <a:gd name="T3" fmla="*/ 130 h 200"/>
                <a:gd name="T4" fmla="*/ 1450 w 1513"/>
                <a:gd name="T5" fmla="*/ 47 h 200"/>
                <a:gd name="T6" fmla="*/ 1458 w 1513"/>
                <a:gd name="T7" fmla="*/ 70 h 200"/>
                <a:gd name="T8" fmla="*/ 1467 w 1513"/>
                <a:gd name="T9" fmla="*/ 146 h 200"/>
                <a:gd name="T10" fmla="*/ 1410 w 1513"/>
                <a:gd name="T11" fmla="*/ 171 h 200"/>
                <a:gd name="T12" fmla="*/ 1408 w 1513"/>
                <a:gd name="T13" fmla="*/ 153 h 200"/>
                <a:gd name="T14" fmla="*/ 1272 w 1513"/>
                <a:gd name="T15" fmla="*/ 125 h 200"/>
                <a:gd name="T16" fmla="*/ 1257 w 1513"/>
                <a:gd name="T17" fmla="*/ 79 h 200"/>
                <a:gd name="T18" fmla="*/ 1298 w 1513"/>
                <a:gd name="T19" fmla="*/ 59 h 200"/>
                <a:gd name="T20" fmla="*/ 1220 w 1513"/>
                <a:gd name="T21" fmla="*/ 139 h 200"/>
                <a:gd name="T22" fmla="*/ 1112 w 1513"/>
                <a:gd name="T23" fmla="*/ 16 h 200"/>
                <a:gd name="T24" fmla="*/ 1064 w 1513"/>
                <a:gd name="T25" fmla="*/ 107 h 200"/>
                <a:gd name="T26" fmla="*/ 1074 w 1513"/>
                <a:gd name="T27" fmla="*/ 95 h 200"/>
                <a:gd name="T28" fmla="*/ 1096 w 1513"/>
                <a:gd name="T29" fmla="*/ 49 h 200"/>
                <a:gd name="T30" fmla="*/ 1098 w 1513"/>
                <a:gd name="T31" fmla="*/ 84 h 200"/>
                <a:gd name="T32" fmla="*/ 1101 w 1513"/>
                <a:gd name="T33" fmla="*/ 154 h 200"/>
                <a:gd name="T34" fmla="*/ 1038 w 1513"/>
                <a:gd name="T35" fmla="*/ 172 h 200"/>
                <a:gd name="T36" fmla="*/ 862 w 1513"/>
                <a:gd name="T37" fmla="*/ 136 h 200"/>
                <a:gd name="T38" fmla="*/ 895 w 1513"/>
                <a:gd name="T39" fmla="*/ 103 h 200"/>
                <a:gd name="T40" fmla="*/ 856 w 1513"/>
                <a:gd name="T41" fmla="*/ 83 h 200"/>
                <a:gd name="T42" fmla="*/ 873 w 1513"/>
                <a:gd name="T43" fmla="*/ 80 h 200"/>
                <a:gd name="T44" fmla="*/ 905 w 1513"/>
                <a:gd name="T45" fmla="*/ 38 h 200"/>
                <a:gd name="T46" fmla="*/ 908 w 1513"/>
                <a:gd name="T47" fmla="*/ 83 h 200"/>
                <a:gd name="T48" fmla="*/ 874 w 1513"/>
                <a:gd name="T49" fmla="*/ 168 h 200"/>
                <a:gd name="T50" fmla="*/ 809 w 1513"/>
                <a:gd name="T51" fmla="*/ 149 h 200"/>
                <a:gd name="T52" fmla="*/ 704 w 1513"/>
                <a:gd name="T53" fmla="*/ 45 h 200"/>
                <a:gd name="T54" fmla="*/ 658 w 1513"/>
                <a:gd name="T55" fmla="*/ 45 h 200"/>
                <a:gd name="T56" fmla="*/ 694 w 1513"/>
                <a:gd name="T57" fmla="*/ 50 h 200"/>
                <a:gd name="T58" fmla="*/ 705 w 1513"/>
                <a:gd name="T59" fmla="*/ 55 h 200"/>
                <a:gd name="T60" fmla="*/ 697 w 1513"/>
                <a:gd name="T61" fmla="*/ 139 h 200"/>
                <a:gd name="T62" fmla="*/ 662 w 1513"/>
                <a:gd name="T63" fmla="*/ 179 h 200"/>
                <a:gd name="T64" fmla="*/ 686 w 1513"/>
                <a:gd name="T65" fmla="*/ 141 h 200"/>
                <a:gd name="T66" fmla="*/ 720 w 1513"/>
                <a:gd name="T67" fmla="*/ 90 h 200"/>
                <a:gd name="T68" fmla="*/ 540 w 1513"/>
                <a:gd name="T69" fmla="*/ 92 h 200"/>
                <a:gd name="T70" fmla="*/ 491 w 1513"/>
                <a:gd name="T71" fmla="*/ 115 h 200"/>
                <a:gd name="T72" fmla="*/ 466 w 1513"/>
                <a:gd name="T73" fmla="*/ 70 h 200"/>
                <a:gd name="T74" fmla="*/ 444 w 1513"/>
                <a:gd name="T75" fmla="*/ 90 h 200"/>
                <a:gd name="T76" fmla="*/ 426 w 1513"/>
                <a:gd name="T77" fmla="*/ 96 h 200"/>
                <a:gd name="T78" fmla="*/ 414 w 1513"/>
                <a:gd name="T79" fmla="*/ 90 h 200"/>
                <a:gd name="T80" fmla="*/ 502 w 1513"/>
                <a:gd name="T81" fmla="*/ 43 h 200"/>
                <a:gd name="T82" fmla="*/ 560 w 1513"/>
                <a:gd name="T83" fmla="*/ 85 h 200"/>
                <a:gd name="T84" fmla="*/ 520 w 1513"/>
                <a:gd name="T85" fmla="*/ 187 h 200"/>
                <a:gd name="T86" fmla="*/ 465 w 1513"/>
                <a:gd name="T87" fmla="*/ 119 h 200"/>
                <a:gd name="T88" fmla="*/ 442 w 1513"/>
                <a:gd name="T89" fmla="*/ 153 h 200"/>
                <a:gd name="T90" fmla="*/ 282 w 1513"/>
                <a:gd name="T91" fmla="*/ 98 h 200"/>
                <a:gd name="T92" fmla="*/ 259 w 1513"/>
                <a:gd name="T93" fmla="*/ 93 h 200"/>
                <a:gd name="T94" fmla="*/ 226 w 1513"/>
                <a:gd name="T95" fmla="*/ 158 h 200"/>
                <a:gd name="T96" fmla="*/ 307 w 1513"/>
                <a:gd name="T97" fmla="*/ 43 h 200"/>
                <a:gd name="T98" fmla="*/ 290 w 1513"/>
                <a:gd name="T99" fmla="*/ 120 h 200"/>
                <a:gd name="T100" fmla="*/ 234 w 1513"/>
                <a:gd name="T101" fmla="*/ 93 h 200"/>
                <a:gd name="T102" fmla="*/ 205 w 1513"/>
                <a:gd name="T103" fmla="*/ 107 h 200"/>
                <a:gd name="T104" fmla="*/ 226 w 1513"/>
                <a:gd name="T105" fmla="*/ 171 h 200"/>
                <a:gd name="T106" fmla="*/ 101 w 1513"/>
                <a:gd name="T107" fmla="*/ 63 h 200"/>
                <a:gd name="T108" fmla="*/ 32 w 1513"/>
                <a:gd name="T109" fmla="*/ 94 h 200"/>
                <a:gd name="T110" fmla="*/ 58 w 1513"/>
                <a:gd name="T111" fmla="*/ 7 h 200"/>
                <a:gd name="T112" fmla="*/ 104 w 1513"/>
                <a:gd name="T113" fmla="*/ 90 h 200"/>
                <a:gd name="T114" fmla="*/ 48 w 1513"/>
                <a:gd name="T115" fmla="*/ 152 h 200"/>
                <a:gd name="T116" fmla="*/ 3 w 1513"/>
                <a:gd name="T117" fmla="*/ 6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13" h="200">
                  <a:moveTo>
                    <a:pt x="1410" y="31"/>
                  </a:moveTo>
                  <a:cubicBezTo>
                    <a:pt x="1410" y="28"/>
                    <a:pt x="1410" y="26"/>
                    <a:pt x="1410" y="23"/>
                  </a:cubicBezTo>
                  <a:cubicBezTo>
                    <a:pt x="1418" y="21"/>
                    <a:pt x="1413" y="3"/>
                    <a:pt x="1421" y="0"/>
                  </a:cubicBezTo>
                  <a:cubicBezTo>
                    <a:pt x="1424" y="0"/>
                    <a:pt x="1424" y="0"/>
                    <a:pt x="1424" y="0"/>
                  </a:cubicBezTo>
                  <a:cubicBezTo>
                    <a:pt x="1425" y="3"/>
                    <a:pt x="1427" y="7"/>
                    <a:pt x="1428" y="11"/>
                  </a:cubicBezTo>
                  <a:cubicBezTo>
                    <a:pt x="1428" y="13"/>
                    <a:pt x="1428" y="15"/>
                    <a:pt x="1428" y="17"/>
                  </a:cubicBezTo>
                  <a:cubicBezTo>
                    <a:pt x="1431" y="30"/>
                    <a:pt x="1429" y="36"/>
                    <a:pt x="1427" y="47"/>
                  </a:cubicBezTo>
                  <a:cubicBezTo>
                    <a:pt x="1414" y="49"/>
                    <a:pt x="1415" y="38"/>
                    <a:pt x="1410" y="31"/>
                  </a:cubicBezTo>
                  <a:close/>
                  <a:moveTo>
                    <a:pt x="1442" y="122"/>
                  </a:moveTo>
                  <a:cubicBezTo>
                    <a:pt x="1442" y="107"/>
                    <a:pt x="1454" y="110"/>
                    <a:pt x="1465" y="107"/>
                  </a:cubicBezTo>
                  <a:cubicBezTo>
                    <a:pt x="1470" y="105"/>
                    <a:pt x="1478" y="101"/>
                    <a:pt x="1482" y="97"/>
                  </a:cubicBezTo>
                  <a:cubicBezTo>
                    <a:pt x="1484" y="95"/>
                    <a:pt x="1484" y="93"/>
                    <a:pt x="1486" y="91"/>
                  </a:cubicBezTo>
                  <a:cubicBezTo>
                    <a:pt x="1485" y="90"/>
                    <a:pt x="1485" y="88"/>
                    <a:pt x="1484" y="87"/>
                  </a:cubicBezTo>
                  <a:cubicBezTo>
                    <a:pt x="1482" y="86"/>
                    <a:pt x="1479" y="83"/>
                    <a:pt x="1477" y="83"/>
                  </a:cubicBezTo>
                  <a:cubicBezTo>
                    <a:pt x="1474" y="81"/>
                    <a:pt x="1470" y="82"/>
                    <a:pt x="1468" y="81"/>
                  </a:cubicBezTo>
                  <a:cubicBezTo>
                    <a:pt x="1452" y="83"/>
                    <a:pt x="1429" y="95"/>
                    <a:pt x="1424" y="105"/>
                  </a:cubicBezTo>
                  <a:cubicBezTo>
                    <a:pt x="1424" y="108"/>
                    <a:pt x="1424" y="111"/>
                    <a:pt x="1424" y="113"/>
                  </a:cubicBezTo>
                  <a:cubicBezTo>
                    <a:pt x="1426" y="115"/>
                    <a:pt x="1428" y="117"/>
                    <a:pt x="1430" y="119"/>
                  </a:cubicBezTo>
                  <a:cubicBezTo>
                    <a:pt x="1430" y="126"/>
                    <a:pt x="1430" y="134"/>
                    <a:pt x="1422" y="135"/>
                  </a:cubicBezTo>
                  <a:cubicBezTo>
                    <a:pt x="1420" y="133"/>
                    <a:pt x="1418" y="132"/>
                    <a:pt x="1416" y="130"/>
                  </a:cubicBezTo>
                  <a:cubicBezTo>
                    <a:pt x="1414" y="132"/>
                    <a:pt x="1413" y="133"/>
                    <a:pt x="1409" y="132"/>
                  </a:cubicBezTo>
                  <a:cubicBezTo>
                    <a:pt x="1407" y="128"/>
                    <a:pt x="1397" y="105"/>
                    <a:pt x="1398" y="102"/>
                  </a:cubicBezTo>
                  <a:cubicBezTo>
                    <a:pt x="1399" y="99"/>
                    <a:pt x="1405" y="97"/>
                    <a:pt x="1408" y="96"/>
                  </a:cubicBezTo>
                  <a:cubicBezTo>
                    <a:pt x="1414" y="93"/>
                    <a:pt x="1418" y="86"/>
                    <a:pt x="1423" y="82"/>
                  </a:cubicBezTo>
                  <a:cubicBezTo>
                    <a:pt x="1426" y="80"/>
                    <a:pt x="1430" y="80"/>
                    <a:pt x="1433" y="79"/>
                  </a:cubicBezTo>
                  <a:cubicBezTo>
                    <a:pt x="1441" y="75"/>
                    <a:pt x="1447" y="65"/>
                    <a:pt x="1454" y="59"/>
                  </a:cubicBezTo>
                  <a:cubicBezTo>
                    <a:pt x="1462" y="51"/>
                    <a:pt x="1472" y="50"/>
                    <a:pt x="1478" y="41"/>
                  </a:cubicBezTo>
                  <a:cubicBezTo>
                    <a:pt x="1478" y="41"/>
                    <a:pt x="1478" y="41"/>
                    <a:pt x="1478" y="40"/>
                  </a:cubicBezTo>
                  <a:cubicBezTo>
                    <a:pt x="1477" y="40"/>
                    <a:pt x="1477" y="40"/>
                    <a:pt x="1477" y="40"/>
                  </a:cubicBezTo>
                  <a:cubicBezTo>
                    <a:pt x="1472" y="45"/>
                    <a:pt x="1459" y="54"/>
                    <a:pt x="1450" y="47"/>
                  </a:cubicBezTo>
                  <a:cubicBezTo>
                    <a:pt x="1446" y="45"/>
                    <a:pt x="1447" y="40"/>
                    <a:pt x="1444" y="37"/>
                  </a:cubicBezTo>
                  <a:cubicBezTo>
                    <a:pt x="1443" y="35"/>
                    <a:pt x="1440" y="34"/>
                    <a:pt x="1440" y="31"/>
                  </a:cubicBezTo>
                  <a:cubicBezTo>
                    <a:pt x="1440" y="29"/>
                    <a:pt x="1441" y="28"/>
                    <a:pt x="1441" y="27"/>
                  </a:cubicBezTo>
                  <a:cubicBezTo>
                    <a:pt x="1447" y="27"/>
                    <a:pt x="1459" y="35"/>
                    <a:pt x="1462" y="38"/>
                  </a:cubicBezTo>
                  <a:cubicBezTo>
                    <a:pt x="1471" y="35"/>
                    <a:pt x="1480" y="33"/>
                    <a:pt x="1488" y="28"/>
                  </a:cubicBezTo>
                  <a:cubicBezTo>
                    <a:pt x="1491" y="26"/>
                    <a:pt x="1496" y="30"/>
                    <a:pt x="1498" y="29"/>
                  </a:cubicBezTo>
                  <a:cubicBezTo>
                    <a:pt x="1502" y="32"/>
                    <a:pt x="1508" y="48"/>
                    <a:pt x="1500" y="52"/>
                  </a:cubicBezTo>
                  <a:cubicBezTo>
                    <a:pt x="1496" y="53"/>
                    <a:pt x="1490" y="53"/>
                    <a:pt x="1486" y="54"/>
                  </a:cubicBezTo>
                  <a:cubicBezTo>
                    <a:pt x="1476" y="56"/>
                    <a:pt x="1464" y="63"/>
                    <a:pt x="1457" y="69"/>
                  </a:cubicBezTo>
                  <a:cubicBezTo>
                    <a:pt x="1457" y="69"/>
                    <a:pt x="1458" y="69"/>
                    <a:pt x="1458" y="70"/>
                  </a:cubicBezTo>
                  <a:cubicBezTo>
                    <a:pt x="1458" y="70"/>
                    <a:pt x="1458" y="70"/>
                    <a:pt x="1458" y="70"/>
                  </a:cubicBezTo>
                  <a:cubicBezTo>
                    <a:pt x="1462" y="71"/>
                    <a:pt x="1469" y="68"/>
                    <a:pt x="1474" y="71"/>
                  </a:cubicBezTo>
                  <a:cubicBezTo>
                    <a:pt x="1485" y="76"/>
                    <a:pt x="1500" y="81"/>
                    <a:pt x="1500" y="99"/>
                  </a:cubicBezTo>
                  <a:cubicBezTo>
                    <a:pt x="1497" y="100"/>
                    <a:pt x="1496" y="102"/>
                    <a:pt x="1494" y="103"/>
                  </a:cubicBezTo>
                  <a:cubicBezTo>
                    <a:pt x="1488" y="105"/>
                    <a:pt x="1482" y="105"/>
                    <a:pt x="1477" y="108"/>
                  </a:cubicBezTo>
                  <a:cubicBezTo>
                    <a:pt x="1477" y="109"/>
                    <a:pt x="1477" y="109"/>
                    <a:pt x="1477" y="110"/>
                  </a:cubicBezTo>
                  <a:cubicBezTo>
                    <a:pt x="1478" y="112"/>
                    <a:pt x="1479" y="113"/>
                    <a:pt x="1479" y="118"/>
                  </a:cubicBezTo>
                  <a:cubicBezTo>
                    <a:pt x="1477" y="119"/>
                    <a:pt x="1478" y="122"/>
                    <a:pt x="1476" y="123"/>
                  </a:cubicBezTo>
                  <a:cubicBezTo>
                    <a:pt x="1472" y="130"/>
                    <a:pt x="1465" y="135"/>
                    <a:pt x="1463" y="142"/>
                  </a:cubicBezTo>
                  <a:cubicBezTo>
                    <a:pt x="1464" y="143"/>
                    <a:pt x="1466" y="145"/>
                    <a:pt x="1467" y="146"/>
                  </a:cubicBezTo>
                  <a:cubicBezTo>
                    <a:pt x="1476" y="149"/>
                    <a:pt x="1513" y="129"/>
                    <a:pt x="1508" y="151"/>
                  </a:cubicBezTo>
                  <a:cubicBezTo>
                    <a:pt x="1507" y="154"/>
                    <a:pt x="1505" y="156"/>
                    <a:pt x="1504" y="158"/>
                  </a:cubicBezTo>
                  <a:cubicBezTo>
                    <a:pt x="1500" y="158"/>
                    <a:pt x="1498" y="157"/>
                    <a:pt x="1495" y="157"/>
                  </a:cubicBezTo>
                  <a:cubicBezTo>
                    <a:pt x="1490" y="155"/>
                    <a:pt x="1472" y="161"/>
                    <a:pt x="1469" y="163"/>
                  </a:cubicBezTo>
                  <a:cubicBezTo>
                    <a:pt x="1470" y="169"/>
                    <a:pt x="1471" y="175"/>
                    <a:pt x="1471" y="182"/>
                  </a:cubicBezTo>
                  <a:cubicBezTo>
                    <a:pt x="1469" y="183"/>
                    <a:pt x="1469" y="185"/>
                    <a:pt x="1468" y="186"/>
                  </a:cubicBezTo>
                  <a:cubicBezTo>
                    <a:pt x="1465" y="188"/>
                    <a:pt x="1462" y="187"/>
                    <a:pt x="1458" y="189"/>
                  </a:cubicBezTo>
                  <a:cubicBezTo>
                    <a:pt x="1456" y="190"/>
                    <a:pt x="1453" y="193"/>
                    <a:pt x="1450" y="193"/>
                  </a:cubicBezTo>
                  <a:cubicBezTo>
                    <a:pt x="1432" y="200"/>
                    <a:pt x="1414" y="183"/>
                    <a:pt x="1410" y="171"/>
                  </a:cubicBezTo>
                  <a:cubicBezTo>
                    <a:pt x="1410" y="171"/>
                    <a:pt x="1410" y="171"/>
                    <a:pt x="1410" y="171"/>
                  </a:cubicBezTo>
                  <a:cubicBezTo>
                    <a:pt x="1416" y="171"/>
                    <a:pt x="1423" y="177"/>
                    <a:pt x="1428" y="179"/>
                  </a:cubicBezTo>
                  <a:cubicBezTo>
                    <a:pt x="1430" y="179"/>
                    <a:pt x="1433" y="179"/>
                    <a:pt x="1435" y="179"/>
                  </a:cubicBezTo>
                  <a:cubicBezTo>
                    <a:pt x="1449" y="179"/>
                    <a:pt x="1457" y="174"/>
                    <a:pt x="1463" y="165"/>
                  </a:cubicBezTo>
                  <a:cubicBezTo>
                    <a:pt x="1463" y="164"/>
                    <a:pt x="1463" y="163"/>
                    <a:pt x="1463" y="162"/>
                  </a:cubicBezTo>
                  <a:cubicBezTo>
                    <a:pt x="1462" y="162"/>
                    <a:pt x="1461" y="161"/>
                    <a:pt x="1460" y="161"/>
                  </a:cubicBezTo>
                  <a:cubicBezTo>
                    <a:pt x="1453" y="158"/>
                    <a:pt x="1440" y="165"/>
                    <a:pt x="1434" y="166"/>
                  </a:cubicBezTo>
                  <a:cubicBezTo>
                    <a:pt x="1428" y="167"/>
                    <a:pt x="1413" y="167"/>
                    <a:pt x="1408" y="164"/>
                  </a:cubicBezTo>
                  <a:cubicBezTo>
                    <a:pt x="1406" y="163"/>
                    <a:pt x="1405" y="161"/>
                    <a:pt x="1404" y="160"/>
                  </a:cubicBezTo>
                  <a:cubicBezTo>
                    <a:pt x="1404" y="159"/>
                    <a:pt x="1404" y="157"/>
                    <a:pt x="1404" y="156"/>
                  </a:cubicBezTo>
                  <a:cubicBezTo>
                    <a:pt x="1406" y="155"/>
                    <a:pt x="1407" y="154"/>
                    <a:pt x="1408" y="153"/>
                  </a:cubicBezTo>
                  <a:cubicBezTo>
                    <a:pt x="1418" y="153"/>
                    <a:pt x="1426" y="153"/>
                    <a:pt x="1436" y="153"/>
                  </a:cubicBezTo>
                  <a:cubicBezTo>
                    <a:pt x="1438" y="152"/>
                    <a:pt x="1442" y="149"/>
                    <a:pt x="1444" y="149"/>
                  </a:cubicBezTo>
                  <a:cubicBezTo>
                    <a:pt x="1448" y="147"/>
                    <a:pt x="1452" y="148"/>
                    <a:pt x="1455" y="147"/>
                  </a:cubicBezTo>
                  <a:cubicBezTo>
                    <a:pt x="1456" y="146"/>
                    <a:pt x="1456" y="146"/>
                    <a:pt x="1457" y="145"/>
                  </a:cubicBezTo>
                  <a:cubicBezTo>
                    <a:pt x="1456" y="143"/>
                    <a:pt x="1454" y="139"/>
                    <a:pt x="1456" y="136"/>
                  </a:cubicBezTo>
                  <a:cubicBezTo>
                    <a:pt x="1458" y="129"/>
                    <a:pt x="1460" y="125"/>
                    <a:pt x="1464" y="118"/>
                  </a:cubicBezTo>
                  <a:cubicBezTo>
                    <a:pt x="1463" y="117"/>
                    <a:pt x="1462" y="117"/>
                    <a:pt x="1461" y="117"/>
                  </a:cubicBezTo>
                  <a:cubicBezTo>
                    <a:pt x="1455" y="118"/>
                    <a:pt x="1451" y="121"/>
                    <a:pt x="1442" y="122"/>
                  </a:cubicBezTo>
                  <a:close/>
                  <a:moveTo>
                    <a:pt x="1272" y="127"/>
                  </a:moveTo>
                  <a:cubicBezTo>
                    <a:pt x="1272" y="125"/>
                    <a:pt x="1271" y="126"/>
                    <a:pt x="1272" y="125"/>
                  </a:cubicBezTo>
                  <a:cubicBezTo>
                    <a:pt x="1274" y="119"/>
                    <a:pt x="1285" y="115"/>
                    <a:pt x="1292" y="119"/>
                  </a:cubicBezTo>
                  <a:cubicBezTo>
                    <a:pt x="1301" y="125"/>
                    <a:pt x="1318" y="137"/>
                    <a:pt x="1316" y="154"/>
                  </a:cubicBezTo>
                  <a:cubicBezTo>
                    <a:pt x="1310" y="157"/>
                    <a:pt x="1309" y="164"/>
                    <a:pt x="1298" y="164"/>
                  </a:cubicBezTo>
                  <a:cubicBezTo>
                    <a:pt x="1298" y="161"/>
                    <a:pt x="1294" y="159"/>
                    <a:pt x="1293" y="157"/>
                  </a:cubicBezTo>
                  <a:cubicBezTo>
                    <a:pt x="1292" y="155"/>
                    <a:pt x="1292" y="152"/>
                    <a:pt x="1291" y="149"/>
                  </a:cubicBezTo>
                  <a:cubicBezTo>
                    <a:pt x="1288" y="143"/>
                    <a:pt x="1279" y="128"/>
                    <a:pt x="1272" y="127"/>
                  </a:cubicBezTo>
                  <a:close/>
                  <a:moveTo>
                    <a:pt x="1216" y="87"/>
                  </a:moveTo>
                  <a:cubicBezTo>
                    <a:pt x="1216" y="86"/>
                    <a:pt x="1217" y="85"/>
                    <a:pt x="1217" y="84"/>
                  </a:cubicBezTo>
                  <a:cubicBezTo>
                    <a:pt x="1222" y="85"/>
                    <a:pt x="1227" y="86"/>
                    <a:pt x="1232" y="87"/>
                  </a:cubicBezTo>
                  <a:cubicBezTo>
                    <a:pt x="1237" y="89"/>
                    <a:pt x="1256" y="82"/>
                    <a:pt x="1257" y="79"/>
                  </a:cubicBezTo>
                  <a:cubicBezTo>
                    <a:pt x="1260" y="74"/>
                    <a:pt x="1260" y="41"/>
                    <a:pt x="1257" y="36"/>
                  </a:cubicBezTo>
                  <a:cubicBezTo>
                    <a:pt x="1255" y="31"/>
                    <a:pt x="1252" y="30"/>
                    <a:pt x="1252" y="23"/>
                  </a:cubicBezTo>
                  <a:cubicBezTo>
                    <a:pt x="1256" y="21"/>
                    <a:pt x="1256" y="20"/>
                    <a:pt x="1264" y="20"/>
                  </a:cubicBezTo>
                  <a:cubicBezTo>
                    <a:pt x="1272" y="26"/>
                    <a:pt x="1273" y="39"/>
                    <a:pt x="1273" y="54"/>
                  </a:cubicBezTo>
                  <a:cubicBezTo>
                    <a:pt x="1273" y="59"/>
                    <a:pt x="1271" y="74"/>
                    <a:pt x="1272" y="74"/>
                  </a:cubicBezTo>
                  <a:cubicBezTo>
                    <a:pt x="1276" y="75"/>
                    <a:pt x="1290" y="70"/>
                    <a:pt x="1293" y="68"/>
                  </a:cubicBezTo>
                  <a:cubicBezTo>
                    <a:pt x="1293" y="63"/>
                    <a:pt x="1292" y="61"/>
                    <a:pt x="1288" y="58"/>
                  </a:cubicBezTo>
                  <a:cubicBezTo>
                    <a:pt x="1288" y="57"/>
                    <a:pt x="1288" y="55"/>
                    <a:pt x="1288" y="53"/>
                  </a:cubicBezTo>
                  <a:cubicBezTo>
                    <a:pt x="1289" y="53"/>
                    <a:pt x="1290" y="54"/>
                    <a:pt x="1290" y="54"/>
                  </a:cubicBezTo>
                  <a:cubicBezTo>
                    <a:pt x="1293" y="55"/>
                    <a:pt x="1295" y="59"/>
                    <a:pt x="1298" y="59"/>
                  </a:cubicBezTo>
                  <a:cubicBezTo>
                    <a:pt x="1306" y="62"/>
                    <a:pt x="1314" y="60"/>
                    <a:pt x="1321" y="63"/>
                  </a:cubicBezTo>
                  <a:cubicBezTo>
                    <a:pt x="1322" y="64"/>
                    <a:pt x="1322" y="63"/>
                    <a:pt x="1322" y="65"/>
                  </a:cubicBezTo>
                  <a:cubicBezTo>
                    <a:pt x="1322" y="67"/>
                    <a:pt x="1322" y="69"/>
                    <a:pt x="1322" y="71"/>
                  </a:cubicBezTo>
                  <a:cubicBezTo>
                    <a:pt x="1321" y="71"/>
                    <a:pt x="1320" y="74"/>
                    <a:pt x="1319" y="75"/>
                  </a:cubicBezTo>
                  <a:cubicBezTo>
                    <a:pt x="1317" y="76"/>
                    <a:pt x="1310" y="75"/>
                    <a:pt x="1308" y="76"/>
                  </a:cubicBezTo>
                  <a:cubicBezTo>
                    <a:pt x="1301" y="79"/>
                    <a:pt x="1273" y="90"/>
                    <a:pt x="1268" y="95"/>
                  </a:cubicBezTo>
                  <a:cubicBezTo>
                    <a:pt x="1264" y="99"/>
                    <a:pt x="1266" y="105"/>
                    <a:pt x="1264" y="110"/>
                  </a:cubicBezTo>
                  <a:cubicBezTo>
                    <a:pt x="1260" y="123"/>
                    <a:pt x="1250" y="153"/>
                    <a:pt x="1232" y="145"/>
                  </a:cubicBezTo>
                  <a:cubicBezTo>
                    <a:pt x="1230" y="145"/>
                    <a:pt x="1229" y="145"/>
                    <a:pt x="1228" y="145"/>
                  </a:cubicBezTo>
                  <a:cubicBezTo>
                    <a:pt x="1225" y="143"/>
                    <a:pt x="1223" y="141"/>
                    <a:pt x="1220" y="139"/>
                  </a:cubicBezTo>
                  <a:cubicBezTo>
                    <a:pt x="1220" y="138"/>
                    <a:pt x="1220" y="137"/>
                    <a:pt x="1220" y="135"/>
                  </a:cubicBezTo>
                  <a:cubicBezTo>
                    <a:pt x="1222" y="135"/>
                    <a:pt x="1225" y="131"/>
                    <a:pt x="1227" y="130"/>
                  </a:cubicBezTo>
                  <a:cubicBezTo>
                    <a:pt x="1232" y="128"/>
                    <a:pt x="1236" y="129"/>
                    <a:pt x="1240" y="127"/>
                  </a:cubicBezTo>
                  <a:cubicBezTo>
                    <a:pt x="1246" y="125"/>
                    <a:pt x="1256" y="107"/>
                    <a:pt x="1254" y="101"/>
                  </a:cubicBezTo>
                  <a:cubicBezTo>
                    <a:pt x="1246" y="100"/>
                    <a:pt x="1236" y="101"/>
                    <a:pt x="1228" y="101"/>
                  </a:cubicBezTo>
                  <a:cubicBezTo>
                    <a:pt x="1225" y="98"/>
                    <a:pt x="1222" y="96"/>
                    <a:pt x="1219" y="93"/>
                  </a:cubicBezTo>
                  <a:cubicBezTo>
                    <a:pt x="1217" y="91"/>
                    <a:pt x="1217" y="88"/>
                    <a:pt x="1216" y="87"/>
                  </a:cubicBezTo>
                  <a:close/>
                  <a:moveTo>
                    <a:pt x="1110" y="21"/>
                  </a:moveTo>
                  <a:cubicBezTo>
                    <a:pt x="1110" y="20"/>
                    <a:pt x="1110" y="19"/>
                    <a:pt x="1110" y="17"/>
                  </a:cubicBezTo>
                  <a:cubicBezTo>
                    <a:pt x="1110" y="17"/>
                    <a:pt x="1111" y="16"/>
                    <a:pt x="1112" y="16"/>
                  </a:cubicBezTo>
                  <a:cubicBezTo>
                    <a:pt x="1124" y="17"/>
                    <a:pt x="1148" y="19"/>
                    <a:pt x="1147" y="35"/>
                  </a:cubicBezTo>
                  <a:cubicBezTo>
                    <a:pt x="1142" y="43"/>
                    <a:pt x="1140" y="49"/>
                    <a:pt x="1128" y="45"/>
                  </a:cubicBezTo>
                  <a:cubicBezTo>
                    <a:pt x="1127" y="43"/>
                    <a:pt x="1126" y="41"/>
                    <a:pt x="1124" y="39"/>
                  </a:cubicBezTo>
                  <a:cubicBezTo>
                    <a:pt x="1123" y="38"/>
                    <a:pt x="1121" y="38"/>
                    <a:pt x="1119" y="37"/>
                  </a:cubicBezTo>
                  <a:cubicBezTo>
                    <a:pt x="1119" y="31"/>
                    <a:pt x="1113" y="23"/>
                    <a:pt x="1110" y="21"/>
                  </a:cubicBezTo>
                  <a:close/>
                  <a:moveTo>
                    <a:pt x="1055" y="126"/>
                  </a:moveTo>
                  <a:cubicBezTo>
                    <a:pt x="1058" y="127"/>
                    <a:pt x="1062" y="127"/>
                    <a:pt x="1064" y="125"/>
                  </a:cubicBezTo>
                  <a:cubicBezTo>
                    <a:pt x="1066" y="124"/>
                    <a:pt x="1068" y="125"/>
                    <a:pt x="1070" y="123"/>
                  </a:cubicBezTo>
                  <a:cubicBezTo>
                    <a:pt x="1074" y="119"/>
                    <a:pt x="1070" y="109"/>
                    <a:pt x="1066" y="107"/>
                  </a:cubicBezTo>
                  <a:cubicBezTo>
                    <a:pt x="1066" y="107"/>
                    <a:pt x="1064" y="107"/>
                    <a:pt x="1064" y="107"/>
                  </a:cubicBezTo>
                  <a:cubicBezTo>
                    <a:pt x="1056" y="125"/>
                    <a:pt x="1056" y="125"/>
                    <a:pt x="1056" y="125"/>
                  </a:cubicBezTo>
                  <a:cubicBezTo>
                    <a:pt x="1056" y="125"/>
                    <a:pt x="1056" y="126"/>
                    <a:pt x="1055" y="126"/>
                  </a:cubicBezTo>
                  <a:close/>
                  <a:moveTo>
                    <a:pt x="1021" y="158"/>
                  </a:moveTo>
                  <a:cubicBezTo>
                    <a:pt x="1021" y="153"/>
                    <a:pt x="1024" y="148"/>
                    <a:pt x="1024" y="143"/>
                  </a:cubicBezTo>
                  <a:cubicBezTo>
                    <a:pt x="1025" y="140"/>
                    <a:pt x="1023" y="136"/>
                    <a:pt x="1024" y="133"/>
                  </a:cubicBezTo>
                  <a:cubicBezTo>
                    <a:pt x="1031" y="132"/>
                    <a:pt x="1042" y="114"/>
                    <a:pt x="1048" y="108"/>
                  </a:cubicBezTo>
                  <a:cubicBezTo>
                    <a:pt x="1051" y="106"/>
                    <a:pt x="1056" y="103"/>
                    <a:pt x="1059" y="102"/>
                  </a:cubicBezTo>
                  <a:cubicBezTo>
                    <a:pt x="1060" y="102"/>
                    <a:pt x="1062" y="102"/>
                    <a:pt x="1063" y="103"/>
                  </a:cubicBezTo>
                  <a:cubicBezTo>
                    <a:pt x="1068" y="104"/>
                    <a:pt x="1072" y="102"/>
                    <a:pt x="1075" y="101"/>
                  </a:cubicBezTo>
                  <a:cubicBezTo>
                    <a:pt x="1075" y="99"/>
                    <a:pt x="1075" y="97"/>
                    <a:pt x="1074" y="95"/>
                  </a:cubicBezTo>
                  <a:cubicBezTo>
                    <a:pt x="1074" y="95"/>
                    <a:pt x="1072" y="92"/>
                    <a:pt x="1072" y="93"/>
                  </a:cubicBezTo>
                  <a:cubicBezTo>
                    <a:pt x="1069" y="93"/>
                    <a:pt x="1067" y="96"/>
                    <a:pt x="1065" y="97"/>
                  </a:cubicBezTo>
                  <a:cubicBezTo>
                    <a:pt x="1064" y="97"/>
                    <a:pt x="1062" y="97"/>
                    <a:pt x="1060" y="97"/>
                  </a:cubicBezTo>
                  <a:cubicBezTo>
                    <a:pt x="1051" y="97"/>
                    <a:pt x="1045" y="88"/>
                    <a:pt x="1047" y="79"/>
                  </a:cubicBezTo>
                  <a:cubicBezTo>
                    <a:pt x="1056" y="81"/>
                    <a:pt x="1069" y="81"/>
                    <a:pt x="1076" y="76"/>
                  </a:cubicBezTo>
                  <a:cubicBezTo>
                    <a:pt x="1078" y="64"/>
                    <a:pt x="1079" y="47"/>
                    <a:pt x="1083" y="37"/>
                  </a:cubicBezTo>
                  <a:cubicBezTo>
                    <a:pt x="1085" y="34"/>
                    <a:pt x="1081" y="25"/>
                    <a:pt x="1084" y="18"/>
                  </a:cubicBezTo>
                  <a:cubicBezTo>
                    <a:pt x="1085" y="18"/>
                    <a:pt x="1087" y="18"/>
                    <a:pt x="1089" y="18"/>
                  </a:cubicBezTo>
                  <a:cubicBezTo>
                    <a:pt x="1090" y="19"/>
                    <a:pt x="1091" y="21"/>
                    <a:pt x="1092" y="22"/>
                  </a:cubicBezTo>
                  <a:cubicBezTo>
                    <a:pt x="1092" y="24"/>
                    <a:pt x="1097" y="47"/>
                    <a:pt x="1096" y="49"/>
                  </a:cubicBezTo>
                  <a:cubicBezTo>
                    <a:pt x="1095" y="53"/>
                    <a:pt x="1090" y="67"/>
                    <a:pt x="1092" y="70"/>
                  </a:cubicBezTo>
                  <a:cubicBezTo>
                    <a:pt x="1092" y="71"/>
                    <a:pt x="1092" y="71"/>
                    <a:pt x="1093" y="71"/>
                  </a:cubicBezTo>
                  <a:cubicBezTo>
                    <a:pt x="1099" y="71"/>
                    <a:pt x="1107" y="67"/>
                    <a:pt x="1109" y="62"/>
                  </a:cubicBezTo>
                  <a:cubicBezTo>
                    <a:pt x="1110" y="58"/>
                    <a:pt x="1107" y="56"/>
                    <a:pt x="1108" y="54"/>
                  </a:cubicBezTo>
                  <a:cubicBezTo>
                    <a:pt x="1108" y="54"/>
                    <a:pt x="1109" y="54"/>
                    <a:pt x="1109" y="54"/>
                  </a:cubicBezTo>
                  <a:cubicBezTo>
                    <a:pt x="1113" y="56"/>
                    <a:pt x="1126" y="58"/>
                    <a:pt x="1132" y="59"/>
                  </a:cubicBezTo>
                  <a:cubicBezTo>
                    <a:pt x="1132" y="61"/>
                    <a:pt x="1132" y="63"/>
                    <a:pt x="1132" y="65"/>
                  </a:cubicBezTo>
                  <a:cubicBezTo>
                    <a:pt x="1131" y="65"/>
                    <a:pt x="1130" y="66"/>
                    <a:pt x="1130" y="66"/>
                  </a:cubicBezTo>
                  <a:cubicBezTo>
                    <a:pt x="1129" y="66"/>
                    <a:pt x="1129" y="65"/>
                    <a:pt x="1129" y="65"/>
                  </a:cubicBezTo>
                  <a:cubicBezTo>
                    <a:pt x="1120" y="68"/>
                    <a:pt x="1100" y="77"/>
                    <a:pt x="1098" y="84"/>
                  </a:cubicBezTo>
                  <a:cubicBezTo>
                    <a:pt x="1096" y="84"/>
                    <a:pt x="1093" y="83"/>
                    <a:pt x="1092" y="85"/>
                  </a:cubicBezTo>
                  <a:cubicBezTo>
                    <a:pt x="1085" y="89"/>
                    <a:pt x="1090" y="98"/>
                    <a:pt x="1088" y="106"/>
                  </a:cubicBezTo>
                  <a:cubicBezTo>
                    <a:pt x="1087" y="109"/>
                    <a:pt x="1086" y="112"/>
                    <a:pt x="1087" y="115"/>
                  </a:cubicBezTo>
                  <a:cubicBezTo>
                    <a:pt x="1088" y="115"/>
                    <a:pt x="1089" y="116"/>
                    <a:pt x="1090" y="116"/>
                  </a:cubicBezTo>
                  <a:cubicBezTo>
                    <a:pt x="1095" y="108"/>
                    <a:pt x="1106" y="105"/>
                    <a:pt x="1114" y="111"/>
                  </a:cubicBezTo>
                  <a:cubicBezTo>
                    <a:pt x="1122" y="117"/>
                    <a:pt x="1116" y="123"/>
                    <a:pt x="1119" y="131"/>
                  </a:cubicBezTo>
                  <a:cubicBezTo>
                    <a:pt x="1120" y="136"/>
                    <a:pt x="1126" y="139"/>
                    <a:pt x="1128" y="145"/>
                  </a:cubicBezTo>
                  <a:cubicBezTo>
                    <a:pt x="1128" y="145"/>
                    <a:pt x="1128" y="147"/>
                    <a:pt x="1129" y="146"/>
                  </a:cubicBezTo>
                  <a:cubicBezTo>
                    <a:pt x="1134" y="161"/>
                    <a:pt x="1113" y="161"/>
                    <a:pt x="1105" y="160"/>
                  </a:cubicBezTo>
                  <a:cubicBezTo>
                    <a:pt x="1104" y="158"/>
                    <a:pt x="1102" y="156"/>
                    <a:pt x="1101" y="154"/>
                  </a:cubicBezTo>
                  <a:cubicBezTo>
                    <a:pt x="1098" y="145"/>
                    <a:pt x="1098" y="133"/>
                    <a:pt x="1090" y="130"/>
                  </a:cubicBezTo>
                  <a:cubicBezTo>
                    <a:pt x="1076" y="139"/>
                    <a:pt x="1092" y="160"/>
                    <a:pt x="1085" y="177"/>
                  </a:cubicBezTo>
                  <a:cubicBezTo>
                    <a:pt x="1085" y="177"/>
                    <a:pt x="1085" y="177"/>
                    <a:pt x="1085" y="177"/>
                  </a:cubicBezTo>
                  <a:cubicBezTo>
                    <a:pt x="1083" y="175"/>
                    <a:pt x="1080" y="175"/>
                    <a:pt x="1079" y="173"/>
                  </a:cubicBezTo>
                  <a:cubicBezTo>
                    <a:pt x="1075" y="170"/>
                    <a:pt x="1072" y="163"/>
                    <a:pt x="1070" y="156"/>
                  </a:cubicBezTo>
                  <a:cubicBezTo>
                    <a:pt x="1068" y="149"/>
                    <a:pt x="1074" y="143"/>
                    <a:pt x="1072" y="139"/>
                  </a:cubicBezTo>
                  <a:cubicBezTo>
                    <a:pt x="1071" y="139"/>
                    <a:pt x="1071" y="138"/>
                    <a:pt x="1070" y="137"/>
                  </a:cubicBezTo>
                  <a:cubicBezTo>
                    <a:pt x="1065" y="137"/>
                    <a:pt x="1056" y="139"/>
                    <a:pt x="1054" y="144"/>
                  </a:cubicBezTo>
                  <a:cubicBezTo>
                    <a:pt x="1053" y="147"/>
                    <a:pt x="1054" y="149"/>
                    <a:pt x="1053" y="151"/>
                  </a:cubicBezTo>
                  <a:cubicBezTo>
                    <a:pt x="1050" y="156"/>
                    <a:pt x="1042" y="170"/>
                    <a:pt x="1038" y="172"/>
                  </a:cubicBezTo>
                  <a:cubicBezTo>
                    <a:pt x="1034" y="173"/>
                    <a:pt x="1030" y="171"/>
                    <a:pt x="1027" y="169"/>
                  </a:cubicBezTo>
                  <a:cubicBezTo>
                    <a:pt x="1028" y="163"/>
                    <a:pt x="1024" y="158"/>
                    <a:pt x="1021" y="158"/>
                  </a:cubicBezTo>
                  <a:close/>
                  <a:moveTo>
                    <a:pt x="913" y="65"/>
                  </a:moveTo>
                  <a:cubicBezTo>
                    <a:pt x="914" y="65"/>
                    <a:pt x="913" y="65"/>
                    <a:pt x="915" y="65"/>
                  </a:cubicBezTo>
                  <a:cubicBezTo>
                    <a:pt x="919" y="64"/>
                    <a:pt x="929" y="61"/>
                    <a:pt x="931" y="58"/>
                  </a:cubicBezTo>
                  <a:cubicBezTo>
                    <a:pt x="931" y="57"/>
                    <a:pt x="931" y="55"/>
                    <a:pt x="931" y="54"/>
                  </a:cubicBezTo>
                  <a:cubicBezTo>
                    <a:pt x="929" y="49"/>
                    <a:pt x="924" y="45"/>
                    <a:pt x="920" y="43"/>
                  </a:cubicBezTo>
                  <a:cubicBezTo>
                    <a:pt x="920" y="43"/>
                    <a:pt x="920" y="43"/>
                    <a:pt x="919" y="43"/>
                  </a:cubicBezTo>
                  <a:cubicBezTo>
                    <a:pt x="917" y="47"/>
                    <a:pt x="913" y="58"/>
                    <a:pt x="913" y="65"/>
                  </a:cubicBezTo>
                  <a:close/>
                  <a:moveTo>
                    <a:pt x="862" y="136"/>
                  </a:moveTo>
                  <a:cubicBezTo>
                    <a:pt x="863" y="139"/>
                    <a:pt x="864" y="143"/>
                    <a:pt x="865" y="147"/>
                  </a:cubicBezTo>
                  <a:cubicBezTo>
                    <a:pt x="870" y="155"/>
                    <a:pt x="887" y="161"/>
                    <a:pt x="898" y="154"/>
                  </a:cubicBezTo>
                  <a:cubicBezTo>
                    <a:pt x="900" y="149"/>
                    <a:pt x="886" y="129"/>
                    <a:pt x="882" y="126"/>
                  </a:cubicBezTo>
                  <a:cubicBezTo>
                    <a:pt x="886" y="126"/>
                    <a:pt x="890" y="126"/>
                    <a:pt x="894" y="126"/>
                  </a:cubicBezTo>
                  <a:cubicBezTo>
                    <a:pt x="896" y="127"/>
                    <a:pt x="913" y="133"/>
                    <a:pt x="914" y="132"/>
                  </a:cubicBezTo>
                  <a:cubicBezTo>
                    <a:pt x="918" y="129"/>
                    <a:pt x="918" y="106"/>
                    <a:pt x="916" y="105"/>
                  </a:cubicBezTo>
                  <a:cubicBezTo>
                    <a:pt x="914" y="104"/>
                    <a:pt x="913" y="104"/>
                    <a:pt x="912" y="104"/>
                  </a:cubicBezTo>
                  <a:cubicBezTo>
                    <a:pt x="910" y="107"/>
                    <a:pt x="907" y="113"/>
                    <a:pt x="904" y="116"/>
                  </a:cubicBezTo>
                  <a:cubicBezTo>
                    <a:pt x="903" y="116"/>
                    <a:pt x="902" y="116"/>
                    <a:pt x="902" y="116"/>
                  </a:cubicBezTo>
                  <a:cubicBezTo>
                    <a:pt x="900" y="112"/>
                    <a:pt x="897" y="108"/>
                    <a:pt x="895" y="103"/>
                  </a:cubicBezTo>
                  <a:cubicBezTo>
                    <a:pt x="893" y="99"/>
                    <a:pt x="896" y="91"/>
                    <a:pt x="894" y="87"/>
                  </a:cubicBezTo>
                  <a:cubicBezTo>
                    <a:pt x="881" y="85"/>
                    <a:pt x="881" y="95"/>
                    <a:pt x="876" y="101"/>
                  </a:cubicBezTo>
                  <a:cubicBezTo>
                    <a:pt x="869" y="111"/>
                    <a:pt x="862" y="119"/>
                    <a:pt x="862" y="136"/>
                  </a:cubicBezTo>
                  <a:close/>
                  <a:moveTo>
                    <a:pt x="801" y="141"/>
                  </a:moveTo>
                  <a:cubicBezTo>
                    <a:pt x="801" y="139"/>
                    <a:pt x="801" y="137"/>
                    <a:pt x="801" y="134"/>
                  </a:cubicBezTo>
                  <a:cubicBezTo>
                    <a:pt x="804" y="132"/>
                    <a:pt x="806" y="128"/>
                    <a:pt x="810" y="126"/>
                  </a:cubicBezTo>
                  <a:cubicBezTo>
                    <a:pt x="808" y="123"/>
                    <a:pt x="808" y="120"/>
                    <a:pt x="808" y="116"/>
                  </a:cubicBezTo>
                  <a:cubicBezTo>
                    <a:pt x="811" y="116"/>
                    <a:pt x="820" y="118"/>
                    <a:pt x="825" y="116"/>
                  </a:cubicBezTo>
                  <a:cubicBezTo>
                    <a:pt x="830" y="115"/>
                    <a:pt x="851" y="107"/>
                    <a:pt x="854" y="104"/>
                  </a:cubicBezTo>
                  <a:cubicBezTo>
                    <a:pt x="856" y="100"/>
                    <a:pt x="854" y="87"/>
                    <a:pt x="856" y="83"/>
                  </a:cubicBezTo>
                  <a:cubicBezTo>
                    <a:pt x="857" y="81"/>
                    <a:pt x="863" y="72"/>
                    <a:pt x="861" y="69"/>
                  </a:cubicBezTo>
                  <a:cubicBezTo>
                    <a:pt x="856" y="62"/>
                    <a:pt x="835" y="75"/>
                    <a:pt x="835" y="59"/>
                  </a:cubicBezTo>
                  <a:cubicBezTo>
                    <a:pt x="836" y="59"/>
                    <a:pt x="836" y="59"/>
                    <a:pt x="837" y="58"/>
                  </a:cubicBezTo>
                  <a:cubicBezTo>
                    <a:pt x="840" y="58"/>
                    <a:pt x="843" y="59"/>
                    <a:pt x="845" y="60"/>
                  </a:cubicBezTo>
                  <a:cubicBezTo>
                    <a:pt x="850" y="57"/>
                    <a:pt x="865" y="52"/>
                    <a:pt x="868" y="47"/>
                  </a:cubicBezTo>
                  <a:cubicBezTo>
                    <a:pt x="873" y="39"/>
                    <a:pt x="871" y="30"/>
                    <a:pt x="878" y="23"/>
                  </a:cubicBezTo>
                  <a:cubicBezTo>
                    <a:pt x="884" y="23"/>
                    <a:pt x="888" y="24"/>
                    <a:pt x="893" y="26"/>
                  </a:cubicBezTo>
                  <a:cubicBezTo>
                    <a:pt x="890" y="36"/>
                    <a:pt x="882" y="41"/>
                    <a:pt x="878" y="49"/>
                  </a:cubicBezTo>
                  <a:cubicBezTo>
                    <a:pt x="875" y="56"/>
                    <a:pt x="874" y="68"/>
                    <a:pt x="873" y="74"/>
                  </a:cubicBezTo>
                  <a:cubicBezTo>
                    <a:pt x="873" y="76"/>
                    <a:pt x="873" y="78"/>
                    <a:pt x="873" y="80"/>
                  </a:cubicBezTo>
                  <a:cubicBezTo>
                    <a:pt x="872" y="80"/>
                    <a:pt x="870" y="88"/>
                    <a:pt x="870" y="90"/>
                  </a:cubicBezTo>
                  <a:cubicBezTo>
                    <a:pt x="871" y="90"/>
                    <a:pt x="871" y="91"/>
                    <a:pt x="871" y="91"/>
                  </a:cubicBezTo>
                  <a:cubicBezTo>
                    <a:pt x="872" y="91"/>
                    <a:pt x="872" y="90"/>
                    <a:pt x="873" y="90"/>
                  </a:cubicBezTo>
                  <a:cubicBezTo>
                    <a:pt x="873" y="90"/>
                    <a:pt x="873" y="90"/>
                    <a:pt x="874" y="90"/>
                  </a:cubicBezTo>
                  <a:cubicBezTo>
                    <a:pt x="875" y="89"/>
                    <a:pt x="877" y="87"/>
                    <a:pt x="877" y="85"/>
                  </a:cubicBezTo>
                  <a:cubicBezTo>
                    <a:pt x="877" y="84"/>
                    <a:pt x="877" y="83"/>
                    <a:pt x="877" y="82"/>
                  </a:cubicBezTo>
                  <a:cubicBezTo>
                    <a:pt x="878" y="80"/>
                    <a:pt x="880" y="79"/>
                    <a:pt x="881" y="77"/>
                  </a:cubicBezTo>
                  <a:cubicBezTo>
                    <a:pt x="887" y="77"/>
                    <a:pt x="895" y="75"/>
                    <a:pt x="897" y="72"/>
                  </a:cubicBezTo>
                  <a:cubicBezTo>
                    <a:pt x="899" y="67"/>
                    <a:pt x="897" y="58"/>
                    <a:pt x="899" y="55"/>
                  </a:cubicBezTo>
                  <a:cubicBezTo>
                    <a:pt x="901" y="51"/>
                    <a:pt x="904" y="42"/>
                    <a:pt x="905" y="38"/>
                  </a:cubicBezTo>
                  <a:cubicBezTo>
                    <a:pt x="907" y="29"/>
                    <a:pt x="898" y="22"/>
                    <a:pt x="903" y="17"/>
                  </a:cubicBezTo>
                  <a:cubicBezTo>
                    <a:pt x="907" y="13"/>
                    <a:pt x="915" y="19"/>
                    <a:pt x="917" y="21"/>
                  </a:cubicBezTo>
                  <a:cubicBezTo>
                    <a:pt x="921" y="25"/>
                    <a:pt x="916" y="31"/>
                    <a:pt x="918" y="36"/>
                  </a:cubicBezTo>
                  <a:cubicBezTo>
                    <a:pt x="920" y="41"/>
                    <a:pt x="930" y="45"/>
                    <a:pt x="934" y="47"/>
                  </a:cubicBezTo>
                  <a:cubicBezTo>
                    <a:pt x="938" y="48"/>
                    <a:pt x="943" y="48"/>
                    <a:pt x="948" y="49"/>
                  </a:cubicBezTo>
                  <a:cubicBezTo>
                    <a:pt x="948" y="49"/>
                    <a:pt x="949" y="50"/>
                    <a:pt x="949" y="50"/>
                  </a:cubicBezTo>
                  <a:cubicBezTo>
                    <a:pt x="949" y="51"/>
                    <a:pt x="948" y="53"/>
                    <a:pt x="948" y="54"/>
                  </a:cubicBezTo>
                  <a:cubicBezTo>
                    <a:pt x="945" y="60"/>
                    <a:pt x="935" y="64"/>
                    <a:pt x="930" y="67"/>
                  </a:cubicBezTo>
                  <a:cubicBezTo>
                    <a:pt x="926" y="70"/>
                    <a:pt x="924" y="75"/>
                    <a:pt x="921" y="77"/>
                  </a:cubicBezTo>
                  <a:cubicBezTo>
                    <a:pt x="916" y="80"/>
                    <a:pt x="910" y="79"/>
                    <a:pt x="908" y="83"/>
                  </a:cubicBezTo>
                  <a:cubicBezTo>
                    <a:pt x="908" y="85"/>
                    <a:pt x="907" y="85"/>
                    <a:pt x="907" y="87"/>
                  </a:cubicBezTo>
                  <a:cubicBezTo>
                    <a:pt x="905" y="86"/>
                    <a:pt x="906" y="90"/>
                    <a:pt x="906" y="91"/>
                  </a:cubicBezTo>
                  <a:cubicBezTo>
                    <a:pt x="910" y="93"/>
                    <a:pt x="924" y="95"/>
                    <a:pt x="926" y="99"/>
                  </a:cubicBezTo>
                  <a:cubicBezTo>
                    <a:pt x="930" y="105"/>
                    <a:pt x="930" y="119"/>
                    <a:pt x="928" y="129"/>
                  </a:cubicBezTo>
                  <a:cubicBezTo>
                    <a:pt x="927" y="131"/>
                    <a:pt x="926" y="134"/>
                    <a:pt x="927" y="138"/>
                  </a:cubicBezTo>
                  <a:cubicBezTo>
                    <a:pt x="944" y="144"/>
                    <a:pt x="968" y="157"/>
                    <a:pt x="946" y="175"/>
                  </a:cubicBezTo>
                  <a:cubicBezTo>
                    <a:pt x="930" y="175"/>
                    <a:pt x="930" y="166"/>
                    <a:pt x="917" y="161"/>
                  </a:cubicBezTo>
                  <a:cubicBezTo>
                    <a:pt x="915" y="161"/>
                    <a:pt x="906" y="165"/>
                    <a:pt x="905" y="165"/>
                  </a:cubicBezTo>
                  <a:cubicBezTo>
                    <a:pt x="903" y="165"/>
                    <a:pt x="901" y="165"/>
                    <a:pt x="899" y="165"/>
                  </a:cubicBezTo>
                  <a:cubicBezTo>
                    <a:pt x="892" y="168"/>
                    <a:pt x="882" y="170"/>
                    <a:pt x="874" y="168"/>
                  </a:cubicBezTo>
                  <a:cubicBezTo>
                    <a:pt x="872" y="163"/>
                    <a:pt x="867" y="157"/>
                    <a:pt x="863" y="153"/>
                  </a:cubicBezTo>
                  <a:cubicBezTo>
                    <a:pt x="863" y="153"/>
                    <a:pt x="863" y="153"/>
                    <a:pt x="863" y="153"/>
                  </a:cubicBezTo>
                  <a:cubicBezTo>
                    <a:pt x="862" y="154"/>
                    <a:pt x="862" y="154"/>
                    <a:pt x="862" y="154"/>
                  </a:cubicBezTo>
                  <a:cubicBezTo>
                    <a:pt x="862" y="162"/>
                    <a:pt x="869" y="172"/>
                    <a:pt x="864" y="179"/>
                  </a:cubicBezTo>
                  <a:cubicBezTo>
                    <a:pt x="863" y="179"/>
                    <a:pt x="861" y="179"/>
                    <a:pt x="859" y="178"/>
                  </a:cubicBezTo>
                  <a:cubicBezTo>
                    <a:pt x="855" y="176"/>
                    <a:pt x="854" y="171"/>
                    <a:pt x="851" y="167"/>
                  </a:cubicBezTo>
                  <a:cubicBezTo>
                    <a:pt x="850" y="165"/>
                    <a:pt x="850" y="163"/>
                    <a:pt x="849" y="161"/>
                  </a:cubicBezTo>
                  <a:cubicBezTo>
                    <a:pt x="846" y="159"/>
                    <a:pt x="844" y="156"/>
                    <a:pt x="841" y="153"/>
                  </a:cubicBezTo>
                  <a:cubicBezTo>
                    <a:pt x="839" y="151"/>
                    <a:pt x="840" y="146"/>
                    <a:pt x="837" y="144"/>
                  </a:cubicBezTo>
                  <a:cubicBezTo>
                    <a:pt x="834" y="141"/>
                    <a:pt x="817" y="153"/>
                    <a:pt x="809" y="149"/>
                  </a:cubicBezTo>
                  <a:cubicBezTo>
                    <a:pt x="806" y="147"/>
                    <a:pt x="803" y="144"/>
                    <a:pt x="801" y="141"/>
                  </a:cubicBezTo>
                  <a:close/>
                  <a:moveTo>
                    <a:pt x="704" y="44"/>
                  </a:moveTo>
                  <a:cubicBezTo>
                    <a:pt x="705" y="43"/>
                    <a:pt x="706" y="43"/>
                    <a:pt x="707" y="42"/>
                  </a:cubicBezTo>
                  <a:cubicBezTo>
                    <a:pt x="707" y="41"/>
                    <a:pt x="707" y="41"/>
                    <a:pt x="706" y="40"/>
                  </a:cubicBezTo>
                  <a:cubicBezTo>
                    <a:pt x="706" y="40"/>
                    <a:pt x="706" y="40"/>
                    <a:pt x="706" y="40"/>
                  </a:cubicBezTo>
                  <a:cubicBezTo>
                    <a:pt x="706" y="40"/>
                    <a:pt x="706" y="40"/>
                    <a:pt x="705" y="40"/>
                  </a:cubicBezTo>
                  <a:cubicBezTo>
                    <a:pt x="705" y="41"/>
                    <a:pt x="705" y="43"/>
                    <a:pt x="704" y="44"/>
                  </a:cubicBezTo>
                  <a:close/>
                  <a:moveTo>
                    <a:pt x="702" y="45"/>
                  </a:moveTo>
                  <a:cubicBezTo>
                    <a:pt x="702" y="46"/>
                    <a:pt x="703" y="46"/>
                    <a:pt x="703" y="46"/>
                  </a:cubicBezTo>
                  <a:cubicBezTo>
                    <a:pt x="704" y="46"/>
                    <a:pt x="704" y="46"/>
                    <a:pt x="704" y="45"/>
                  </a:cubicBezTo>
                  <a:cubicBezTo>
                    <a:pt x="704" y="45"/>
                    <a:pt x="704" y="45"/>
                    <a:pt x="704" y="45"/>
                  </a:cubicBezTo>
                  <a:cubicBezTo>
                    <a:pt x="704" y="45"/>
                    <a:pt x="704" y="44"/>
                    <a:pt x="704" y="44"/>
                  </a:cubicBezTo>
                  <a:cubicBezTo>
                    <a:pt x="704" y="44"/>
                    <a:pt x="703" y="43"/>
                    <a:pt x="703" y="43"/>
                  </a:cubicBezTo>
                  <a:cubicBezTo>
                    <a:pt x="703" y="43"/>
                    <a:pt x="703" y="44"/>
                    <a:pt x="702" y="44"/>
                  </a:cubicBezTo>
                  <a:cubicBezTo>
                    <a:pt x="702" y="45"/>
                    <a:pt x="702" y="45"/>
                    <a:pt x="702" y="45"/>
                  </a:cubicBezTo>
                  <a:close/>
                  <a:moveTo>
                    <a:pt x="637" y="47"/>
                  </a:moveTo>
                  <a:cubicBezTo>
                    <a:pt x="637" y="41"/>
                    <a:pt x="637" y="35"/>
                    <a:pt x="639" y="30"/>
                  </a:cubicBezTo>
                  <a:cubicBezTo>
                    <a:pt x="639" y="27"/>
                    <a:pt x="639" y="25"/>
                    <a:pt x="638" y="23"/>
                  </a:cubicBezTo>
                  <a:cubicBezTo>
                    <a:pt x="640" y="23"/>
                    <a:pt x="647" y="21"/>
                    <a:pt x="647" y="21"/>
                  </a:cubicBezTo>
                  <a:cubicBezTo>
                    <a:pt x="652" y="29"/>
                    <a:pt x="651" y="39"/>
                    <a:pt x="658" y="45"/>
                  </a:cubicBezTo>
                  <a:cubicBezTo>
                    <a:pt x="658" y="48"/>
                    <a:pt x="658" y="51"/>
                    <a:pt x="658" y="55"/>
                  </a:cubicBezTo>
                  <a:cubicBezTo>
                    <a:pt x="656" y="55"/>
                    <a:pt x="654" y="58"/>
                    <a:pt x="653" y="59"/>
                  </a:cubicBezTo>
                  <a:cubicBezTo>
                    <a:pt x="643" y="59"/>
                    <a:pt x="640" y="53"/>
                    <a:pt x="637" y="47"/>
                  </a:cubicBezTo>
                  <a:close/>
                  <a:moveTo>
                    <a:pt x="621" y="118"/>
                  </a:moveTo>
                  <a:cubicBezTo>
                    <a:pt x="621" y="113"/>
                    <a:pt x="621" y="109"/>
                    <a:pt x="621" y="105"/>
                  </a:cubicBezTo>
                  <a:cubicBezTo>
                    <a:pt x="628" y="104"/>
                    <a:pt x="632" y="97"/>
                    <a:pt x="636" y="92"/>
                  </a:cubicBezTo>
                  <a:cubicBezTo>
                    <a:pt x="640" y="85"/>
                    <a:pt x="652" y="76"/>
                    <a:pt x="660" y="71"/>
                  </a:cubicBezTo>
                  <a:cubicBezTo>
                    <a:pt x="663" y="70"/>
                    <a:pt x="678" y="62"/>
                    <a:pt x="677" y="61"/>
                  </a:cubicBezTo>
                  <a:cubicBezTo>
                    <a:pt x="680" y="60"/>
                    <a:pt x="693" y="54"/>
                    <a:pt x="694" y="51"/>
                  </a:cubicBezTo>
                  <a:cubicBezTo>
                    <a:pt x="694" y="50"/>
                    <a:pt x="694" y="50"/>
                    <a:pt x="694" y="50"/>
                  </a:cubicBezTo>
                  <a:cubicBezTo>
                    <a:pt x="692" y="49"/>
                    <a:pt x="681" y="45"/>
                    <a:pt x="680" y="44"/>
                  </a:cubicBezTo>
                  <a:cubicBezTo>
                    <a:pt x="678" y="43"/>
                    <a:pt x="676" y="39"/>
                    <a:pt x="675" y="39"/>
                  </a:cubicBezTo>
                  <a:cubicBezTo>
                    <a:pt x="675" y="38"/>
                    <a:pt x="675" y="37"/>
                    <a:pt x="675" y="37"/>
                  </a:cubicBezTo>
                  <a:cubicBezTo>
                    <a:pt x="684" y="39"/>
                    <a:pt x="702" y="36"/>
                    <a:pt x="707" y="33"/>
                  </a:cubicBezTo>
                  <a:cubicBezTo>
                    <a:pt x="709" y="31"/>
                    <a:pt x="712" y="28"/>
                    <a:pt x="716" y="27"/>
                  </a:cubicBezTo>
                  <a:cubicBezTo>
                    <a:pt x="721" y="26"/>
                    <a:pt x="736" y="34"/>
                    <a:pt x="739" y="36"/>
                  </a:cubicBezTo>
                  <a:cubicBezTo>
                    <a:pt x="739" y="38"/>
                    <a:pt x="738" y="39"/>
                    <a:pt x="738" y="41"/>
                  </a:cubicBezTo>
                  <a:cubicBezTo>
                    <a:pt x="736" y="42"/>
                    <a:pt x="734" y="44"/>
                    <a:pt x="732" y="45"/>
                  </a:cubicBezTo>
                  <a:cubicBezTo>
                    <a:pt x="731" y="45"/>
                    <a:pt x="730" y="45"/>
                    <a:pt x="730" y="45"/>
                  </a:cubicBezTo>
                  <a:cubicBezTo>
                    <a:pt x="724" y="47"/>
                    <a:pt x="709" y="51"/>
                    <a:pt x="705" y="55"/>
                  </a:cubicBezTo>
                  <a:cubicBezTo>
                    <a:pt x="706" y="56"/>
                    <a:pt x="706" y="57"/>
                    <a:pt x="706" y="58"/>
                  </a:cubicBezTo>
                  <a:cubicBezTo>
                    <a:pt x="708" y="59"/>
                    <a:pt x="710" y="60"/>
                    <a:pt x="712" y="61"/>
                  </a:cubicBezTo>
                  <a:cubicBezTo>
                    <a:pt x="713" y="61"/>
                    <a:pt x="715" y="61"/>
                    <a:pt x="717" y="61"/>
                  </a:cubicBezTo>
                  <a:cubicBezTo>
                    <a:pt x="724" y="65"/>
                    <a:pt x="744" y="92"/>
                    <a:pt x="730" y="103"/>
                  </a:cubicBezTo>
                  <a:cubicBezTo>
                    <a:pt x="728" y="104"/>
                    <a:pt x="716" y="108"/>
                    <a:pt x="717" y="108"/>
                  </a:cubicBezTo>
                  <a:cubicBezTo>
                    <a:pt x="711" y="111"/>
                    <a:pt x="705" y="106"/>
                    <a:pt x="702" y="111"/>
                  </a:cubicBezTo>
                  <a:cubicBezTo>
                    <a:pt x="702" y="114"/>
                    <a:pt x="702" y="117"/>
                    <a:pt x="702" y="120"/>
                  </a:cubicBezTo>
                  <a:cubicBezTo>
                    <a:pt x="699" y="125"/>
                    <a:pt x="694" y="130"/>
                    <a:pt x="690" y="134"/>
                  </a:cubicBezTo>
                  <a:cubicBezTo>
                    <a:pt x="690" y="136"/>
                    <a:pt x="690" y="137"/>
                    <a:pt x="691" y="137"/>
                  </a:cubicBezTo>
                  <a:cubicBezTo>
                    <a:pt x="692" y="139"/>
                    <a:pt x="695" y="139"/>
                    <a:pt x="697" y="139"/>
                  </a:cubicBezTo>
                  <a:cubicBezTo>
                    <a:pt x="698" y="138"/>
                    <a:pt x="699" y="137"/>
                    <a:pt x="700" y="134"/>
                  </a:cubicBezTo>
                  <a:cubicBezTo>
                    <a:pt x="711" y="134"/>
                    <a:pt x="716" y="138"/>
                    <a:pt x="726" y="140"/>
                  </a:cubicBezTo>
                  <a:cubicBezTo>
                    <a:pt x="727" y="143"/>
                    <a:pt x="730" y="149"/>
                    <a:pt x="729" y="151"/>
                  </a:cubicBezTo>
                  <a:cubicBezTo>
                    <a:pt x="728" y="152"/>
                    <a:pt x="727" y="154"/>
                    <a:pt x="725" y="155"/>
                  </a:cubicBezTo>
                  <a:cubicBezTo>
                    <a:pt x="716" y="158"/>
                    <a:pt x="712" y="149"/>
                    <a:pt x="705" y="150"/>
                  </a:cubicBezTo>
                  <a:cubicBezTo>
                    <a:pt x="704" y="149"/>
                    <a:pt x="700" y="153"/>
                    <a:pt x="699" y="155"/>
                  </a:cubicBezTo>
                  <a:cubicBezTo>
                    <a:pt x="698" y="157"/>
                    <a:pt x="700" y="159"/>
                    <a:pt x="700" y="160"/>
                  </a:cubicBezTo>
                  <a:cubicBezTo>
                    <a:pt x="700" y="162"/>
                    <a:pt x="700" y="164"/>
                    <a:pt x="700" y="166"/>
                  </a:cubicBezTo>
                  <a:cubicBezTo>
                    <a:pt x="702" y="174"/>
                    <a:pt x="698" y="180"/>
                    <a:pt x="692" y="183"/>
                  </a:cubicBezTo>
                  <a:cubicBezTo>
                    <a:pt x="685" y="187"/>
                    <a:pt x="666" y="181"/>
                    <a:pt x="662" y="179"/>
                  </a:cubicBezTo>
                  <a:cubicBezTo>
                    <a:pt x="662" y="177"/>
                    <a:pt x="653" y="173"/>
                    <a:pt x="651" y="173"/>
                  </a:cubicBezTo>
                  <a:cubicBezTo>
                    <a:pt x="651" y="172"/>
                    <a:pt x="652" y="172"/>
                    <a:pt x="652" y="172"/>
                  </a:cubicBezTo>
                  <a:cubicBezTo>
                    <a:pt x="660" y="170"/>
                    <a:pt x="676" y="168"/>
                    <a:pt x="683" y="163"/>
                  </a:cubicBezTo>
                  <a:cubicBezTo>
                    <a:pt x="685" y="162"/>
                    <a:pt x="692" y="157"/>
                    <a:pt x="689" y="155"/>
                  </a:cubicBezTo>
                  <a:cubicBezTo>
                    <a:pt x="685" y="154"/>
                    <a:pt x="675" y="155"/>
                    <a:pt x="672" y="157"/>
                  </a:cubicBezTo>
                  <a:cubicBezTo>
                    <a:pt x="668" y="159"/>
                    <a:pt x="653" y="154"/>
                    <a:pt x="652" y="153"/>
                  </a:cubicBezTo>
                  <a:cubicBezTo>
                    <a:pt x="650" y="152"/>
                    <a:pt x="650" y="151"/>
                    <a:pt x="649" y="149"/>
                  </a:cubicBezTo>
                  <a:cubicBezTo>
                    <a:pt x="649" y="148"/>
                    <a:pt x="649" y="148"/>
                    <a:pt x="650" y="147"/>
                  </a:cubicBezTo>
                  <a:cubicBezTo>
                    <a:pt x="660" y="147"/>
                    <a:pt x="674" y="146"/>
                    <a:pt x="684" y="144"/>
                  </a:cubicBezTo>
                  <a:cubicBezTo>
                    <a:pt x="685" y="143"/>
                    <a:pt x="685" y="142"/>
                    <a:pt x="686" y="141"/>
                  </a:cubicBezTo>
                  <a:cubicBezTo>
                    <a:pt x="686" y="141"/>
                    <a:pt x="686" y="141"/>
                    <a:pt x="686" y="140"/>
                  </a:cubicBezTo>
                  <a:cubicBezTo>
                    <a:pt x="684" y="139"/>
                    <a:pt x="684" y="138"/>
                    <a:pt x="682" y="137"/>
                  </a:cubicBezTo>
                  <a:cubicBezTo>
                    <a:pt x="682" y="133"/>
                    <a:pt x="681" y="129"/>
                    <a:pt x="683" y="125"/>
                  </a:cubicBezTo>
                  <a:cubicBezTo>
                    <a:pt x="685" y="122"/>
                    <a:pt x="691" y="115"/>
                    <a:pt x="690" y="111"/>
                  </a:cubicBezTo>
                  <a:cubicBezTo>
                    <a:pt x="690" y="109"/>
                    <a:pt x="689" y="109"/>
                    <a:pt x="688" y="109"/>
                  </a:cubicBezTo>
                  <a:cubicBezTo>
                    <a:pt x="680" y="105"/>
                    <a:pt x="670" y="123"/>
                    <a:pt x="665" y="118"/>
                  </a:cubicBezTo>
                  <a:cubicBezTo>
                    <a:pt x="666" y="112"/>
                    <a:pt x="667" y="106"/>
                    <a:pt x="670" y="102"/>
                  </a:cubicBezTo>
                  <a:cubicBezTo>
                    <a:pt x="675" y="96"/>
                    <a:pt x="690" y="97"/>
                    <a:pt x="695" y="102"/>
                  </a:cubicBezTo>
                  <a:cubicBezTo>
                    <a:pt x="701" y="102"/>
                    <a:pt x="703" y="100"/>
                    <a:pt x="707" y="98"/>
                  </a:cubicBezTo>
                  <a:cubicBezTo>
                    <a:pt x="711" y="95"/>
                    <a:pt x="717" y="94"/>
                    <a:pt x="720" y="90"/>
                  </a:cubicBezTo>
                  <a:cubicBezTo>
                    <a:pt x="720" y="89"/>
                    <a:pt x="720" y="88"/>
                    <a:pt x="720" y="89"/>
                  </a:cubicBezTo>
                  <a:cubicBezTo>
                    <a:pt x="726" y="78"/>
                    <a:pt x="710" y="68"/>
                    <a:pt x="705" y="66"/>
                  </a:cubicBezTo>
                  <a:cubicBezTo>
                    <a:pt x="694" y="63"/>
                    <a:pt x="681" y="76"/>
                    <a:pt x="678" y="81"/>
                  </a:cubicBezTo>
                  <a:cubicBezTo>
                    <a:pt x="670" y="91"/>
                    <a:pt x="657" y="97"/>
                    <a:pt x="649" y="107"/>
                  </a:cubicBezTo>
                  <a:cubicBezTo>
                    <a:pt x="645" y="112"/>
                    <a:pt x="646" y="118"/>
                    <a:pt x="644" y="123"/>
                  </a:cubicBezTo>
                  <a:cubicBezTo>
                    <a:pt x="643" y="127"/>
                    <a:pt x="640" y="131"/>
                    <a:pt x="639" y="133"/>
                  </a:cubicBezTo>
                  <a:cubicBezTo>
                    <a:pt x="632" y="134"/>
                    <a:pt x="625" y="130"/>
                    <a:pt x="623" y="125"/>
                  </a:cubicBezTo>
                  <a:cubicBezTo>
                    <a:pt x="621" y="123"/>
                    <a:pt x="623" y="120"/>
                    <a:pt x="621" y="118"/>
                  </a:cubicBezTo>
                  <a:close/>
                  <a:moveTo>
                    <a:pt x="537" y="94"/>
                  </a:moveTo>
                  <a:cubicBezTo>
                    <a:pt x="538" y="94"/>
                    <a:pt x="540" y="93"/>
                    <a:pt x="540" y="92"/>
                  </a:cubicBezTo>
                  <a:cubicBezTo>
                    <a:pt x="541" y="91"/>
                    <a:pt x="540" y="90"/>
                    <a:pt x="540" y="89"/>
                  </a:cubicBezTo>
                  <a:cubicBezTo>
                    <a:pt x="539" y="90"/>
                    <a:pt x="539" y="90"/>
                    <a:pt x="539" y="90"/>
                  </a:cubicBezTo>
                  <a:cubicBezTo>
                    <a:pt x="538" y="91"/>
                    <a:pt x="538" y="93"/>
                    <a:pt x="537" y="94"/>
                  </a:cubicBezTo>
                  <a:close/>
                  <a:moveTo>
                    <a:pt x="503" y="79"/>
                  </a:moveTo>
                  <a:cubicBezTo>
                    <a:pt x="504" y="80"/>
                    <a:pt x="505" y="81"/>
                    <a:pt x="507" y="79"/>
                  </a:cubicBezTo>
                  <a:cubicBezTo>
                    <a:pt x="507" y="77"/>
                    <a:pt x="508" y="77"/>
                    <a:pt x="508" y="75"/>
                  </a:cubicBezTo>
                  <a:cubicBezTo>
                    <a:pt x="508" y="75"/>
                    <a:pt x="507" y="75"/>
                    <a:pt x="507" y="74"/>
                  </a:cubicBezTo>
                  <a:cubicBezTo>
                    <a:pt x="506" y="75"/>
                    <a:pt x="505" y="75"/>
                    <a:pt x="504" y="75"/>
                  </a:cubicBezTo>
                  <a:cubicBezTo>
                    <a:pt x="504" y="77"/>
                    <a:pt x="504" y="77"/>
                    <a:pt x="503" y="79"/>
                  </a:cubicBezTo>
                  <a:close/>
                  <a:moveTo>
                    <a:pt x="491" y="115"/>
                  </a:moveTo>
                  <a:cubicBezTo>
                    <a:pt x="496" y="117"/>
                    <a:pt x="504" y="111"/>
                    <a:pt x="507" y="108"/>
                  </a:cubicBezTo>
                  <a:cubicBezTo>
                    <a:pt x="506" y="107"/>
                    <a:pt x="506" y="105"/>
                    <a:pt x="506" y="104"/>
                  </a:cubicBezTo>
                  <a:cubicBezTo>
                    <a:pt x="505" y="104"/>
                    <a:pt x="505" y="103"/>
                    <a:pt x="504" y="103"/>
                  </a:cubicBezTo>
                  <a:cubicBezTo>
                    <a:pt x="501" y="105"/>
                    <a:pt x="494" y="109"/>
                    <a:pt x="491" y="113"/>
                  </a:cubicBezTo>
                  <a:cubicBezTo>
                    <a:pt x="491" y="113"/>
                    <a:pt x="491" y="114"/>
                    <a:pt x="491" y="115"/>
                  </a:cubicBezTo>
                  <a:close/>
                  <a:moveTo>
                    <a:pt x="460" y="78"/>
                  </a:moveTo>
                  <a:cubicBezTo>
                    <a:pt x="461" y="79"/>
                    <a:pt x="462" y="79"/>
                    <a:pt x="463" y="79"/>
                  </a:cubicBezTo>
                  <a:cubicBezTo>
                    <a:pt x="466" y="77"/>
                    <a:pt x="468" y="75"/>
                    <a:pt x="470" y="73"/>
                  </a:cubicBezTo>
                  <a:cubicBezTo>
                    <a:pt x="470" y="71"/>
                    <a:pt x="470" y="71"/>
                    <a:pt x="470" y="69"/>
                  </a:cubicBezTo>
                  <a:cubicBezTo>
                    <a:pt x="468" y="69"/>
                    <a:pt x="467" y="70"/>
                    <a:pt x="466" y="70"/>
                  </a:cubicBezTo>
                  <a:cubicBezTo>
                    <a:pt x="464" y="71"/>
                    <a:pt x="461" y="74"/>
                    <a:pt x="460" y="78"/>
                  </a:cubicBezTo>
                  <a:close/>
                  <a:moveTo>
                    <a:pt x="453" y="106"/>
                  </a:moveTo>
                  <a:cubicBezTo>
                    <a:pt x="454" y="106"/>
                    <a:pt x="454" y="106"/>
                    <a:pt x="455" y="106"/>
                  </a:cubicBezTo>
                  <a:cubicBezTo>
                    <a:pt x="457" y="103"/>
                    <a:pt x="473" y="90"/>
                    <a:pt x="469" y="87"/>
                  </a:cubicBezTo>
                  <a:cubicBezTo>
                    <a:pt x="458" y="82"/>
                    <a:pt x="453" y="96"/>
                    <a:pt x="453" y="106"/>
                  </a:cubicBezTo>
                  <a:close/>
                  <a:moveTo>
                    <a:pt x="438" y="93"/>
                  </a:moveTo>
                  <a:cubicBezTo>
                    <a:pt x="439" y="93"/>
                    <a:pt x="440" y="94"/>
                    <a:pt x="440" y="95"/>
                  </a:cubicBezTo>
                  <a:cubicBezTo>
                    <a:pt x="442" y="95"/>
                    <a:pt x="443" y="95"/>
                    <a:pt x="444" y="95"/>
                  </a:cubicBezTo>
                  <a:cubicBezTo>
                    <a:pt x="445" y="94"/>
                    <a:pt x="446" y="93"/>
                    <a:pt x="446" y="92"/>
                  </a:cubicBezTo>
                  <a:cubicBezTo>
                    <a:pt x="445" y="91"/>
                    <a:pt x="444" y="91"/>
                    <a:pt x="444" y="90"/>
                  </a:cubicBezTo>
                  <a:cubicBezTo>
                    <a:pt x="444" y="91"/>
                    <a:pt x="439" y="91"/>
                    <a:pt x="438" y="92"/>
                  </a:cubicBezTo>
                  <a:cubicBezTo>
                    <a:pt x="438" y="92"/>
                    <a:pt x="438" y="92"/>
                    <a:pt x="438" y="93"/>
                  </a:cubicBezTo>
                  <a:close/>
                  <a:moveTo>
                    <a:pt x="425" y="130"/>
                  </a:moveTo>
                  <a:cubicBezTo>
                    <a:pt x="429" y="129"/>
                    <a:pt x="448" y="117"/>
                    <a:pt x="439" y="112"/>
                  </a:cubicBezTo>
                  <a:cubicBezTo>
                    <a:pt x="438" y="112"/>
                    <a:pt x="438" y="112"/>
                    <a:pt x="437" y="112"/>
                  </a:cubicBezTo>
                  <a:cubicBezTo>
                    <a:pt x="435" y="119"/>
                    <a:pt x="428" y="123"/>
                    <a:pt x="425" y="130"/>
                  </a:cubicBezTo>
                  <a:close/>
                  <a:moveTo>
                    <a:pt x="398" y="150"/>
                  </a:moveTo>
                  <a:cubicBezTo>
                    <a:pt x="398" y="144"/>
                    <a:pt x="399" y="138"/>
                    <a:pt x="399" y="133"/>
                  </a:cubicBezTo>
                  <a:cubicBezTo>
                    <a:pt x="403" y="131"/>
                    <a:pt x="426" y="102"/>
                    <a:pt x="429" y="97"/>
                  </a:cubicBezTo>
                  <a:cubicBezTo>
                    <a:pt x="428" y="96"/>
                    <a:pt x="428" y="96"/>
                    <a:pt x="426" y="96"/>
                  </a:cubicBezTo>
                  <a:cubicBezTo>
                    <a:pt x="424" y="97"/>
                    <a:pt x="405" y="104"/>
                    <a:pt x="401" y="101"/>
                  </a:cubicBezTo>
                  <a:cubicBezTo>
                    <a:pt x="400" y="100"/>
                    <a:pt x="400" y="100"/>
                    <a:pt x="400" y="100"/>
                  </a:cubicBezTo>
                  <a:cubicBezTo>
                    <a:pt x="400" y="86"/>
                    <a:pt x="411" y="79"/>
                    <a:pt x="418" y="74"/>
                  </a:cubicBezTo>
                  <a:cubicBezTo>
                    <a:pt x="424" y="70"/>
                    <a:pt x="428" y="65"/>
                    <a:pt x="432" y="60"/>
                  </a:cubicBezTo>
                  <a:cubicBezTo>
                    <a:pt x="437" y="54"/>
                    <a:pt x="450" y="45"/>
                    <a:pt x="453" y="38"/>
                  </a:cubicBezTo>
                  <a:cubicBezTo>
                    <a:pt x="454" y="34"/>
                    <a:pt x="454" y="29"/>
                    <a:pt x="454" y="25"/>
                  </a:cubicBezTo>
                  <a:cubicBezTo>
                    <a:pt x="462" y="22"/>
                    <a:pt x="468" y="24"/>
                    <a:pt x="473" y="28"/>
                  </a:cubicBezTo>
                  <a:cubicBezTo>
                    <a:pt x="468" y="46"/>
                    <a:pt x="437" y="68"/>
                    <a:pt x="423" y="81"/>
                  </a:cubicBezTo>
                  <a:cubicBezTo>
                    <a:pt x="420" y="84"/>
                    <a:pt x="416" y="86"/>
                    <a:pt x="413" y="89"/>
                  </a:cubicBezTo>
                  <a:cubicBezTo>
                    <a:pt x="413" y="90"/>
                    <a:pt x="413" y="90"/>
                    <a:pt x="414" y="90"/>
                  </a:cubicBezTo>
                  <a:cubicBezTo>
                    <a:pt x="419" y="90"/>
                    <a:pt x="426" y="88"/>
                    <a:pt x="430" y="86"/>
                  </a:cubicBezTo>
                  <a:cubicBezTo>
                    <a:pt x="436" y="85"/>
                    <a:pt x="441" y="85"/>
                    <a:pt x="447" y="84"/>
                  </a:cubicBezTo>
                  <a:cubicBezTo>
                    <a:pt x="451" y="81"/>
                    <a:pt x="451" y="77"/>
                    <a:pt x="453" y="73"/>
                  </a:cubicBezTo>
                  <a:cubicBezTo>
                    <a:pt x="457" y="67"/>
                    <a:pt x="460" y="60"/>
                    <a:pt x="466" y="55"/>
                  </a:cubicBezTo>
                  <a:cubicBezTo>
                    <a:pt x="469" y="55"/>
                    <a:pt x="472" y="55"/>
                    <a:pt x="474" y="55"/>
                  </a:cubicBezTo>
                  <a:cubicBezTo>
                    <a:pt x="475" y="57"/>
                    <a:pt x="477" y="58"/>
                    <a:pt x="478" y="59"/>
                  </a:cubicBezTo>
                  <a:cubicBezTo>
                    <a:pt x="481" y="63"/>
                    <a:pt x="483" y="67"/>
                    <a:pt x="485" y="71"/>
                  </a:cubicBezTo>
                  <a:cubicBezTo>
                    <a:pt x="488" y="69"/>
                    <a:pt x="495" y="62"/>
                    <a:pt x="492" y="57"/>
                  </a:cubicBezTo>
                  <a:cubicBezTo>
                    <a:pt x="491" y="54"/>
                    <a:pt x="488" y="53"/>
                    <a:pt x="490" y="49"/>
                  </a:cubicBezTo>
                  <a:cubicBezTo>
                    <a:pt x="490" y="46"/>
                    <a:pt x="498" y="42"/>
                    <a:pt x="502" y="43"/>
                  </a:cubicBezTo>
                  <a:cubicBezTo>
                    <a:pt x="502" y="47"/>
                    <a:pt x="506" y="51"/>
                    <a:pt x="508" y="53"/>
                  </a:cubicBezTo>
                  <a:cubicBezTo>
                    <a:pt x="515" y="55"/>
                    <a:pt x="513" y="47"/>
                    <a:pt x="514" y="43"/>
                  </a:cubicBezTo>
                  <a:cubicBezTo>
                    <a:pt x="517" y="34"/>
                    <a:pt x="512" y="13"/>
                    <a:pt x="524" y="13"/>
                  </a:cubicBezTo>
                  <a:cubicBezTo>
                    <a:pt x="525" y="15"/>
                    <a:pt x="530" y="19"/>
                    <a:pt x="532" y="21"/>
                  </a:cubicBezTo>
                  <a:cubicBezTo>
                    <a:pt x="532" y="21"/>
                    <a:pt x="532" y="21"/>
                    <a:pt x="533" y="21"/>
                  </a:cubicBezTo>
                  <a:cubicBezTo>
                    <a:pt x="535" y="25"/>
                    <a:pt x="536" y="27"/>
                    <a:pt x="539" y="30"/>
                  </a:cubicBezTo>
                  <a:cubicBezTo>
                    <a:pt x="541" y="34"/>
                    <a:pt x="544" y="42"/>
                    <a:pt x="545" y="47"/>
                  </a:cubicBezTo>
                  <a:cubicBezTo>
                    <a:pt x="546" y="51"/>
                    <a:pt x="542" y="54"/>
                    <a:pt x="543" y="59"/>
                  </a:cubicBezTo>
                  <a:cubicBezTo>
                    <a:pt x="546" y="65"/>
                    <a:pt x="553" y="69"/>
                    <a:pt x="556" y="75"/>
                  </a:cubicBezTo>
                  <a:cubicBezTo>
                    <a:pt x="558" y="79"/>
                    <a:pt x="558" y="83"/>
                    <a:pt x="560" y="85"/>
                  </a:cubicBezTo>
                  <a:cubicBezTo>
                    <a:pt x="564" y="89"/>
                    <a:pt x="570" y="91"/>
                    <a:pt x="574" y="95"/>
                  </a:cubicBezTo>
                  <a:cubicBezTo>
                    <a:pt x="574" y="97"/>
                    <a:pt x="574" y="98"/>
                    <a:pt x="574" y="99"/>
                  </a:cubicBezTo>
                  <a:cubicBezTo>
                    <a:pt x="572" y="100"/>
                    <a:pt x="570" y="102"/>
                    <a:pt x="568" y="103"/>
                  </a:cubicBezTo>
                  <a:cubicBezTo>
                    <a:pt x="565" y="105"/>
                    <a:pt x="561" y="104"/>
                    <a:pt x="559" y="105"/>
                  </a:cubicBezTo>
                  <a:cubicBezTo>
                    <a:pt x="552" y="106"/>
                    <a:pt x="543" y="109"/>
                    <a:pt x="539" y="114"/>
                  </a:cubicBezTo>
                  <a:cubicBezTo>
                    <a:pt x="536" y="117"/>
                    <a:pt x="536" y="135"/>
                    <a:pt x="535" y="141"/>
                  </a:cubicBezTo>
                  <a:cubicBezTo>
                    <a:pt x="535" y="143"/>
                    <a:pt x="534" y="145"/>
                    <a:pt x="534" y="148"/>
                  </a:cubicBezTo>
                  <a:cubicBezTo>
                    <a:pt x="532" y="152"/>
                    <a:pt x="531" y="158"/>
                    <a:pt x="530" y="163"/>
                  </a:cubicBezTo>
                  <a:cubicBezTo>
                    <a:pt x="530" y="164"/>
                    <a:pt x="530" y="165"/>
                    <a:pt x="530" y="166"/>
                  </a:cubicBezTo>
                  <a:cubicBezTo>
                    <a:pt x="526" y="174"/>
                    <a:pt x="524" y="181"/>
                    <a:pt x="520" y="187"/>
                  </a:cubicBezTo>
                  <a:cubicBezTo>
                    <a:pt x="520" y="190"/>
                    <a:pt x="520" y="193"/>
                    <a:pt x="520" y="195"/>
                  </a:cubicBezTo>
                  <a:cubicBezTo>
                    <a:pt x="519" y="195"/>
                    <a:pt x="519" y="195"/>
                    <a:pt x="519" y="195"/>
                  </a:cubicBezTo>
                  <a:cubicBezTo>
                    <a:pt x="518" y="193"/>
                    <a:pt x="515" y="191"/>
                    <a:pt x="514" y="189"/>
                  </a:cubicBezTo>
                  <a:cubicBezTo>
                    <a:pt x="511" y="185"/>
                    <a:pt x="511" y="181"/>
                    <a:pt x="509" y="177"/>
                  </a:cubicBezTo>
                  <a:cubicBezTo>
                    <a:pt x="509" y="175"/>
                    <a:pt x="509" y="173"/>
                    <a:pt x="509" y="171"/>
                  </a:cubicBezTo>
                  <a:cubicBezTo>
                    <a:pt x="507" y="163"/>
                    <a:pt x="509" y="147"/>
                    <a:pt x="508" y="135"/>
                  </a:cubicBezTo>
                  <a:cubicBezTo>
                    <a:pt x="507" y="135"/>
                    <a:pt x="506" y="135"/>
                    <a:pt x="507" y="134"/>
                  </a:cubicBezTo>
                  <a:cubicBezTo>
                    <a:pt x="497" y="136"/>
                    <a:pt x="489" y="139"/>
                    <a:pt x="481" y="142"/>
                  </a:cubicBezTo>
                  <a:cubicBezTo>
                    <a:pt x="476" y="142"/>
                    <a:pt x="472" y="143"/>
                    <a:pt x="467" y="143"/>
                  </a:cubicBezTo>
                  <a:cubicBezTo>
                    <a:pt x="462" y="138"/>
                    <a:pt x="463" y="125"/>
                    <a:pt x="465" y="119"/>
                  </a:cubicBezTo>
                  <a:cubicBezTo>
                    <a:pt x="470" y="117"/>
                    <a:pt x="476" y="112"/>
                    <a:pt x="478" y="108"/>
                  </a:cubicBezTo>
                  <a:cubicBezTo>
                    <a:pt x="478" y="107"/>
                    <a:pt x="478" y="105"/>
                    <a:pt x="478" y="104"/>
                  </a:cubicBezTo>
                  <a:cubicBezTo>
                    <a:pt x="484" y="97"/>
                    <a:pt x="492" y="90"/>
                    <a:pt x="488" y="77"/>
                  </a:cubicBezTo>
                  <a:cubicBezTo>
                    <a:pt x="488" y="77"/>
                    <a:pt x="488" y="77"/>
                    <a:pt x="487" y="77"/>
                  </a:cubicBezTo>
                  <a:cubicBezTo>
                    <a:pt x="473" y="87"/>
                    <a:pt x="476" y="96"/>
                    <a:pt x="467" y="109"/>
                  </a:cubicBezTo>
                  <a:cubicBezTo>
                    <a:pt x="461" y="117"/>
                    <a:pt x="456" y="117"/>
                    <a:pt x="452" y="129"/>
                  </a:cubicBezTo>
                  <a:cubicBezTo>
                    <a:pt x="448" y="140"/>
                    <a:pt x="457" y="156"/>
                    <a:pt x="457" y="165"/>
                  </a:cubicBezTo>
                  <a:cubicBezTo>
                    <a:pt x="455" y="165"/>
                    <a:pt x="455" y="167"/>
                    <a:pt x="454" y="167"/>
                  </a:cubicBezTo>
                  <a:cubicBezTo>
                    <a:pt x="452" y="167"/>
                    <a:pt x="452" y="167"/>
                    <a:pt x="450" y="167"/>
                  </a:cubicBezTo>
                  <a:cubicBezTo>
                    <a:pt x="447" y="163"/>
                    <a:pt x="444" y="159"/>
                    <a:pt x="442" y="153"/>
                  </a:cubicBezTo>
                  <a:cubicBezTo>
                    <a:pt x="440" y="149"/>
                    <a:pt x="441" y="145"/>
                    <a:pt x="439" y="141"/>
                  </a:cubicBezTo>
                  <a:cubicBezTo>
                    <a:pt x="438" y="141"/>
                    <a:pt x="438" y="141"/>
                    <a:pt x="437" y="141"/>
                  </a:cubicBezTo>
                  <a:cubicBezTo>
                    <a:pt x="431" y="151"/>
                    <a:pt x="418" y="157"/>
                    <a:pt x="402" y="157"/>
                  </a:cubicBezTo>
                  <a:cubicBezTo>
                    <a:pt x="402" y="156"/>
                    <a:pt x="400" y="155"/>
                    <a:pt x="400" y="155"/>
                  </a:cubicBezTo>
                  <a:cubicBezTo>
                    <a:pt x="398" y="153"/>
                    <a:pt x="398" y="151"/>
                    <a:pt x="398" y="150"/>
                  </a:cubicBezTo>
                  <a:close/>
                  <a:moveTo>
                    <a:pt x="278" y="104"/>
                  </a:moveTo>
                  <a:cubicBezTo>
                    <a:pt x="279" y="106"/>
                    <a:pt x="280" y="109"/>
                    <a:pt x="281" y="111"/>
                  </a:cubicBezTo>
                  <a:cubicBezTo>
                    <a:pt x="282" y="111"/>
                    <a:pt x="282" y="111"/>
                    <a:pt x="282" y="111"/>
                  </a:cubicBezTo>
                  <a:cubicBezTo>
                    <a:pt x="283" y="108"/>
                    <a:pt x="286" y="101"/>
                    <a:pt x="283" y="99"/>
                  </a:cubicBezTo>
                  <a:cubicBezTo>
                    <a:pt x="283" y="99"/>
                    <a:pt x="282" y="99"/>
                    <a:pt x="282" y="98"/>
                  </a:cubicBezTo>
                  <a:cubicBezTo>
                    <a:pt x="281" y="98"/>
                    <a:pt x="280" y="98"/>
                    <a:pt x="279" y="99"/>
                  </a:cubicBezTo>
                  <a:cubicBezTo>
                    <a:pt x="279" y="102"/>
                    <a:pt x="278" y="101"/>
                    <a:pt x="278" y="104"/>
                  </a:cubicBezTo>
                  <a:close/>
                  <a:moveTo>
                    <a:pt x="257" y="97"/>
                  </a:moveTo>
                  <a:cubicBezTo>
                    <a:pt x="257" y="97"/>
                    <a:pt x="257" y="98"/>
                    <a:pt x="257" y="99"/>
                  </a:cubicBezTo>
                  <a:cubicBezTo>
                    <a:pt x="258" y="99"/>
                    <a:pt x="258" y="99"/>
                    <a:pt x="258" y="99"/>
                  </a:cubicBezTo>
                  <a:cubicBezTo>
                    <a:pt x="258" y="99"/>
                    <a:pt x="259" y="99"/>
                    <a:pt x="259" y="99"/>
                  </a:cubicBezTo>
                  <a:cubicBezTo>
                    <a:pt x="260" y="98"/>
                    <a:pt x="260" y="97"/>
                    <a:pt x="261" y="97"/>
                  </a:cubicBezTo>
                  <a:cubicBezTo>
                    <a:pt x="261" y="95"/>
                    <a:pt x="261" y="95"/>
                    <a:pt x="260" y="93"/>
                  </a:cubicBezTo>
                  <a:cubicBezTo>
                    <a:pt x="260" y="93"/>
                    <a:pt x="260" y="93"/>
                    <a:pt x="260" y="93"/>
                  </a:cubicBezTo>
                  <a:cubicBezTo>
                    <a:pt x="259" y="93"/>
                    <a:pt x="259" y="93"/>
                    <a:pt x="259" y="93"/>
                  </a:cubicBezTo>
                  <a:cubicBezTo>
                    <a:pt x="258" y="94"/>
                    <a:pt x="258" y="95"/>
                    <a:pt x="257" y="97"/>
                  </a:cubicBezTo>
                  <a:close/>
                  <a:moveTo>
                    <a:pt x="236" y="104"/>
                  </a:moveTo>
                  <a:cubicBezTo>
                    <a:pt x="236" y="105"/>
                    <a:pt x="237" y="105"/>
                    <a:pt x="238" y="105"/>
                  </a:cubicBezTo>
                  <a:cubicBezTo>
                    <a:pt x="241" y="104"/>
                    <a:pt x="242" y="102"/>
                    <a:pt x="245" y="100"/>
                  </a:cubicBezTo>
                  <a:cubicBezTo>
                    <a:pt x="245" y="99"/>
                    <a:pt x="245" y="98"/>
                    <a:pt x="245" y="97"/>
                  </a:cubicBezTo>
                  <a:cubicBezTo>
                    <a:pt x="244" y="97"/>
                    <a:pt x="244" y="97"/>
                    <a:pt x="244" y="97"/>
                  </a:cubicBezTo>
                  <a:cubicBezTo>
                    <a:pt x="244" y="97"/>
                    <a:pt x="243" y="97"/>
                    <a:pt x="242" y="97"/>
                  </a:cubicBezTo>
                  <a:cubicBezTo>
                    <a:pt x="240" y="99"/>
                    <a:pt x="238" y="101"/>
                    <a:pt x="236" y="104"/>
                  </a:cubicBezTo>
                  <a:close/>
                  <a:moveTo>
                    <a:pt x="216" y="151"/>
                  </a:moveTo>
                  <a:cubicBezTo>
                    <a:pt x="217" y="152"/>
                    <a:pt x="225" y="157"/>
                    <a:pt x="226" y="158"/>
                  </a:cubicBezTo>
                  <a:cubicBezTo>
                    <a:pt x="230" y="159"/>
                    <a:pt x="253" y="155"/>
                    <a:pt x="254" y="154"/>
                  </a:cubicBezTo>
                  <a:cubicBezTo>
                    <a:pt x="254" y="153"/>
                    <a:pt x="253" y="151"/>
                    <a:pt x="252" y="149"/>
                  </a:cubicBezTo>
                  <a:cubicBezTo>
                    <a:pt x="253" y="149"/>
                    <a:pt x="253" y="149"/>
                    <a:pt x="253" y="149"/>
                  </a:cubicBezTo>
                  <a:cubicBezTo>
                    <a:pt x="259" y="147"/>
                    <a:pt x="266" y="162"/>
                    <a:pt x="274" y="147"/>
                  </a:cubicBezTo>
                  <a:cubicBezTo>
                    <a:pt x="280" y="149"/>
                    <a:pt x="289" y="157"/>
                    <a:pt x="296" y="153"/>
                  </a:cubicBezTo>
                  <a:cubicBezTo>
                    <a:pt x="309" y="147"/>
                    <a:pt x="312" y="126"/>
                    <a:pt x="312" y="104"/>
                  </a:cubicBezTo>
                  <a:cubicBezTo>
                    <a:pt x="312" y="97"/>
                    <a:pt x="313" y="86"/>
                    <a:pt x="310" y="81"/>
                  </a:cubicBezTo>
                  <a:cubicBezTo>
                    <a:pt x="310" y="78"/>
                    <a:pt x="310" y="75"/>
                    <a:pt x="310" y="73"/>
                  </a:cubicBezTo>
                  <a:cubicBezTo>
                    <a:pt x="310" y="67"/>
                    <a:pt x="310" y="56"/>
                    <a:pt x="308" y="51"/>
                  </a:cubicBezTo>
                  <a:cubicBezTo>
                    <a:pt x="308" y="49"/>
                    <a:pt x="307" y="45"/>
                    <a:pt x="307" y="43"/>
                  </a:cubicBezTo>
                  <a:cubicBezTo>
                    <a:pt x="305" y="35"/>
                    <a:pt x="304" y="27"/>
                    <a:pt x="301" y="21"/>
                  </a:cubicBezTo>
                  <a:cubicBezTo>
                    <a:pt x="270" y="17"/>
                    <a:pt x="248" y="27"/>
                    <a:pt x="235" y="46"/>
                  </a:cubicBezTo>
                  <a:cubicBezTo>
                    <a:pt x="232" y="50"/>
                    <a:pt x="222" y="63"/>
                    <a:pt x="225" y="70"/>
                  </a:cubicBezTo>
                  <a:cubicBezTo>
                    <a:pt x="233" y="70"/>
                    <a:pt x="243" y="58"/>
                    <a:pt x="249" y="54"/>
                  </a:cubicBezTo>
                  <a:cubicBezTo>
                    <a:pt x="250" y="54"/>
                    <a:pt x="254" y="53"/>
                    <a:pt x="254" y="53"/>
                  </a:cubicBezTo>
                  <a:cubicBezTo>
                    <a:pt x="280" y="51"/>
                    <a:pt x="264" y="71"/>
                    <a:pt x="264" y="83"/>
                  </a:cubicBezTo>
                  <a:cubicBezTo>
                    <a:pt x="268" y="85"/>
                    <a:pt x="278" y="95"/>
                    <a:pt x="284" y="92"/>
                  </a:cubicBezTo>
                  <a:cubicBezTo>
                    <a:pt x="284" y="91"/>
                    <a:pt x="285" y="90"/>
                    <a:pt x="286" y="90"/>
                  </a:cubicBezTo>
                  <a:cubicBezTo>
                    <a:pt x="293" y="90"/>
                    <a:pt x="311" y="103"/>
                    <a:pt x="302" y="112"/>
                  </a:cubicBezTo>
                  <a:cubicBezTo>
                    <a:pt x="299" y="115"/>
                    <a:pt x="294" y="117"/>
                    <a:pt x="290" y="120"/>
                  </a:cubicBezTo>
                  <a:cubicBezTo>
                    <a:pt x="285" y="123"/>
                    <a:pt x="280" y="129"/>
                    <a:pt x="274" y="133"/>
                  </a:cubicBezTo>
                  <a:cubicBezTo>
                    <a:pt x="274" y="133"/>
                    <a:pt x="272" y="133"/>
                    <a:pt x="273" y="134"/>
                  </a:cubicBezTo>
                  <a:cubicBezTo>
                    <a:pt x="268" y="137"/>
                    <a:pt x="260" y="139"/>
                    <a:pt x="254" y="143"/>
                  </a:cubicBezTo>
                  <a:cubicBezTo>
                    <a:pt x="251" y="145"/>
                    <a:pt x="243" y="143"/>
                    <a:pt x="240" y="143"/>
                  </a:cubicBezTo>
                  <a:cubicBezTo>
                    <a:pt x="238" y="140"/>
                    <a:pt x="232" y="133"/>
                    <a:pt x="236" y="127"/>
                  </a:cubicBezTo>
                  <a:cubicBezTo>
                    <a:pt x="237" y="124"/>
                    <a:pt x="242" y="120"/>
                    <a:pt x="244" y="119"/>
                  </a:cubicBezTo>
                  <a:cubicBezTo>
                    <a:pt x="244" y="116"/>
                    <a:pt x="243" y="116"/>
                    <a:pt x="241" y="116"/>
                  </a:cubicBezTo>
                  <a:cubicBezTo>
                    <a:pt x="238" y="121"/>
                    <a:pt x="227" y="110"/>
                    <a:pt x="226" y="108"/>
                  </a:cubicBezTo>
                  <a:cubicBezTo>
                    <a:pt x="226" y="105"/>
                    <a:pt x="226" y="102"/>
                    <a:pt x="226" y="99"/>
                  </a:cubicBezTo>
                  <a:cubicBezTo>
                    <a:pt x="229" y="98"/>
                    <a:pt x="231" y="95"/>
                    <a:pt x="234" y="93"/>
                  </a:cubicBezTo>
                  <a:cubicBezTo>
                    <a:pt x="242" y="89"/>
                    <a:pt x="256" y="87"/>
                    <a:pt x="252" y="74"/>
                  </a:cubicBezTo>
                  <a:cubicBezTo>
                    <a:pt x="252" y="74"/>
                    <a:pt x="251" y="74"/>
                    <a:pt x="250" y="74"/>
                  </a:cubicBezTo>
                  <a:cubicBezTo>
                    <a:pt x="246" y="78"/>
                    <a:pt x="227" y="77"/>
                    <a:pt x="223" y="83"/>
                  </a:cubicBezTo>
                  <a:cubicBezTo>
                    <a:pt x="220" y="86"/>
                    <a:pt x="223" y="93"/>
                    <a:pt x="221" y="97"/>
                  </a:cubicBezTo>
                  <a:cubicBezTo>
                    <a:pt x="219" y="97"/>
                    <a:pt x="220" y="103"/>
                    <a:pt x="218" y="105"/>
                  </a:cubicBezTo>
                  <a:cubicBezTo>
                    <a:pt x="214" y="114"/>
                    <a:pt x="219" y="132"/>
                    <a:pt x="217" y="141"/>
                  </a:cubicBezTo>
                  <a:cubicBezTo>
                    <a:pt x="217" y="144"/>
                    <a:pt x="216" y="149"/>
                    <a:pt x="216" y="151"/>
                  </a:cubicBezTo>
                  <a:close/>
                  <a:moveTo>
                    <a:pt x="197" y="154"/>
                  </a:moveTo>
                  <a:cubicBezTo>
                    <a:pt x="197" y="141"/>
                    <a:pt x="202" y="127"/>
                    <a:pt x="205" y="115"/>
                  </a:cubicBezTo>
                  <a:cubicBezTo>
                    <a:pt x="205" y="113"/>
                    <a:pt x="205" y="110"/>
                    <a:pt x="205" y="107"/>
                  </a:cubicBezTo>
                  <a:cubicBezTo>
                    <a:pt x="205" y="93"/>
                    <a:pt x="199" y="79"/>
                    <a:pt x="201" y="66"/>
                  </a:cubicBezTo>
                  <a:cubicBezTo>
                    <a:pt x="205" y="39"/>
                    <a:pt x="229" y="25"/>
                    <a:pt x="252" y="17"/>
                  </a:cubicBezTo>
                  <a:cubicBezTo>
                    <a:pt x="261" y="15"/>
                    <a:pt x="289" y="6"/>
                    <a:pt x="300" y="13"/>
                  </a:cubicBezTo>
                  <a:cubicBezTo>
                    <a:pt x="302" y="13"/>
                    <a:pt x="306" y="13"/>
                    <a:pt x="308" y="15"/>
                  </a:cubicBezTo>
                  <a:cubicBezTo>
                    <a:pt x="330" y="29"/>
                    <a:pt x="324" y="79"/>
                    <a:pt x="325" y="113"/>
                  </a:cubicBezTo>
                  <a:cubicBezTo>
                    <a:pt x="325" y="129"/>
                    <a:pt x="328" y="154"/>
                    <a:pt x="320" y="163"/>
                  </a:cubicBezTo>
                  <a:cubicBezTo>
                    <a:pt x="318" y="166"/>
                    <a:pt x="294" y="183"/>
                    <a:pt x="287" y="179"/>
                  </a:cubicBezTo>
                  <a:cubicBezTo>
                    <a:pt x="280" y="175"/>
                    <a:pt x="274" y="165"/>
                    <a:pt x="264" y="164"/>
                  </a:cubicBezTo>
                  <a:cubicBezTo>
                    <a:pt x="261" y="163"/>
                    <a:pt x="257" y="167"/>
                    <a:pt x="254" y="168"/>
                  </a:cubicBezTo>
                  <a:cubicBezTo>
                    <a:pt x="252" y="169"/>
                    <a:pt x="230" y="173"/>
                    <a:pt x="226" y="171"/>
                  </a:cubicBezTo>
                  <a:cubicBezTo>
                    <a:pt x="221" y="170"/>
                    <a:pt x="220" y="167"/>
                    <a:pt x="216" y="164"/>
                  </a:cubicBezTo>
                  <a:cubicBezTo>
                    <a:pt x="216" y="164"/>
                    <a:pt x="216" y="164"/>
                    <a:pt x="216" y="164"/>
                  </a:cubicBezTo>
                  <a:cubicBezTo>
                    <a:pt x="213" y="166"/>
                    <a:pt x="211" y="170"/>
                    <a:pt x="206" y="170"/>
                  </a:cubicBezTo>
                  <a:cubicBezTo>
                    <a:pt x="204" y="168"/>
                    <a:pt x="202" y="166"/>
                    <a:pt x="201" y="164"/>
                  </a:cubicBezTo>
                  <a:cubicBezTo>
                    <a:pt x="199" y="161"/>
                    <a:pt x="199" y="158"/>
                    <a:pt x="197" y="154"/>
                  </a:cubicBezTo>
                  <a:close/>
                  <a:moveTo>
                    <a:pt x="83" y="79"/>
                  </a:moveTo>
                  <a:cubicBezTo>
                    <a:pt x="84" y="83"/>
                    <a:pt x="84" y="85"/>
                    <a:pt x="85" y="87"/>
                  </a:cubicBezTo>
                  <a:cubicBezTo>
                    <a:pt x="92" y="84"/>
                    <a:pt x="115" y="69"/>
                    <a:pt x="116" y="62"/>
                  </a:cubicBezTo>
                  <a:cubicBezTo>
                    <a:pt x="116" y="62"/>
                    <a:pt x="116" y="62"/>
                    <a:pt x="115" y="62"/>
                  </a:cubicBezTo>
                  <a:cubicBezTo>
                    <a:pt x="111" y="60"/>
                    <a:pt x="105" y="62"/>
                    <a:pt x="101" y="63"/>
                  </a:cubicBezTo>
                  <a:cubicBezTo>
                    <a:pt x="98" y="63"/>
                    <a:pt x="96" y="63"/>
                    <a:pt x="93" y="63"/>
                  </a:cubicBezTo>
                  <a:cubicBezTo>
                    <a:pt x="84" y="65"/>
                    <a:pt x="82" y="70"/>
                    <a:pt x="83" y="79"/>
                  </a:cubicBezTo>
                  <a:close/>
                  <a:moveTo>
                    <a:pt x="32" y="97"/>
                  </a:moveTo>
                  <a:cubicBezTo>
                    <a:pt x="36" y="101"/>
                    <a:pt x="36" y="104"/>
                    <a:pt x="36" y="112"/>
                  </a:cubicBezTo>
                  <a:cubicBezTo>
                    <a:pt x="38" y="113"/>
                    <a:pt x="38" y="113"/>
                    <a:pt x="38" y="114"/>
                  </a:cubicBezTo>
                  <a:cubicBezTo>
                    <a:pt x="41" y="114"/>
                    <a:pt x="44" y="114"/>
                    <a:pt x="46" y="113"/>
                  </a:cubicBezTo>
                  <a:cubicBezTo>
                    <a:pt x="47" y="111"/>
                    <a:pt x="50" y="108"/>
                    <a:pt x="50" y="106"/>
                  </a:cubicBezTo>
                  <a:cubicBezTo>
                    <a:pt x="52" y="100"/>
                    <a:pt x="53" y="86"/>
                    <a:pt x="49" y="83"/>
                  </a:cubicBezTo>
                  <a:cubicBezTo>
                    <a:pt x="49" y="83"/>
                    <a:pt x="49" y="82"/>
                    <a:pt x="48" y="82"/>
                  </a:cubicBezTo>
                  <a:cubicBezTo>
                    <a:pt x="42" y="82"/>
                    <a:pt x="34" y="89"/>
                    <a:pt x="32" y="94"/>
                  </a:cubicBezTo>
                  <a:cubicBezTo>
                    <a:pt x="32" y="95"/>
                    <a:pt x="32" y="96"/>
                    <a:pt x="32" y="97"/>
                  </a:cubicBezTo>
                  <a:close/>
                  <a:moveTo>
                    <a:pt x="3" y="66"/>
                  </a:moveTo>
                  <a:cubicBezTo>
                    <a:pt x="9" y="66"/>
                    <a:pt x="12" y="70"/>
                    <a:pt x="14" y="73"/>
                  </a:cubicBezTo>
                  <a:cubicBezTo>
                    <a:pt x="16" y="73"/>
                    <a:pt x="18" y="73"/>
                    <a:pt x="19" y="73"/>
                  </a:cubicBezTo>
                  <a:cubicBezTo>
                    <a:pt x="22" y="71"/>
                    <a:pt x="24" y="69"/>
                    <a:pt x="26" y="67"/>
                  </a:cubicBezTo>
                  <a:cubicBezTo>
                    <a:pt x="31" y="64"/>
                    <a:pt x="38" y="63"/>
                    <a:pt x="44" y="60"/>
                  </a:cubicBezTo>
                  <a:cubicBezTo>
                    <a:pt x="48" y="57"/>
                    <a:pt x="51" y="59"/>
                    <a:pt x="54" y="55"/>
                  </a:cubicBezTo>
                  <a:cubicBezTo>
                    <a:pt x="57" y="47"/>
                    <a:pt x="51" y="40"/>
                    <a:pt x="54" y="31"/>
                  </a:cubicBezTo>
                  <a:cubicBezTo>
                    <a:pt x="55" y="26"/>
                    <a:pt x="56" y="23"/>
                    <a:pt x="57" y="17"/>
                  </a:cubicBezTo>
                  <a:cubicBezTo>
                    <a:pt x="57" y="17"/>
                    <a:pt x="56" y="5"/>
                    <a:pt x="58" y="7"/>
                  </a:cubicBezTo>
                  <a:cubicBezTo>
                    <a:pt x="58" y="6"/>
                    <a:pt x="58" y="6"/>
                    <a:pt x="59" y="6"/>
                  </a:cubicBezTo>
                  <a:cubicBezTo>
                    <a:pt x="69" y="5"/>
                    <a:pt x="83" y="21"/>
                    <a:pt x="92" y="27"/>
                  </a:cubicBezTo>
                  <a:cubicBezTo>
                    <a:pt x="92" y="35"/>
                    <a:pt x="89" y="43"/>
                    <a:pt x="90" y="51"/>
                  </a:cubicBezTo>
                  <a:cubicBezTo>
                    <a:pt x="100" y="55"/>
                    <a:pt x="115" y="50"/>
                    <a:pt x="126" y="48"/>
                  </a:cubicBezTo>
                  <a:cubicBezTo>
                    <a:pt x="130" y="48"/>
                    <a:pt x="134" y="48"/>
                    <a:pt x="138" y="49"/>
                  </a:cubicBezTo>
                  <a:cubicBezTo>
                    <a:pt x="140" y="50"/>
                    <a:pt x="142" y="53"/>
                    <a:pt x="144" y="53"/>
                  </a:cubicBezTo>
                  <a:cubicBezTo>
                    <a:pt x="144" y="53"/>
                    <a:pt x="144" y="55"/>
                    <a:pt x="144" y="55"/>
                  </a:cubicBezTo>
                  <a:cubicBezTo>
                    <a:pt x="140" y="59"/>
                    <a:pt x="136" y="64"/>
                    <a:pt x="133" y="68"/>
                  </a:cubicBezTo>
                  <a:cubicBezTo>
                    <a:pt x="130" y="71"/>
                    <a:pt x="120" y="76"/>
                    <a:pt x="114" y="79"/>
                  </a:cubicBezTo>
                  <a:cubicBezTo>
                    <a:pt x="110" y="82"/>
                    <a:pt x="104" y="83"/>
                    <a:pt x="104" y="90"/>
                  </a:cubicBezTo>
                  <a:cubicBezTo>
                    <a:pt x="105" y="91"/>
                    <a:pt x="106" y="91"/>
                    <a:pt x="106" y="92"/>
                  </a:cubicBezTo>
                  <a:cubicBezTo>
                    <a:pt x="114" y="95"/>
                    <a:pt x="125" y="91"/>
                    <a:pt x="128" y="99"/>
                  </a:cubicBezTo>
                  <a:cubicBezTo>
                    <a:pt x="129" y="101"/>
                    <a:pt x="130" y="103"/>
                    <a:pt x="129" y="105"/>
                  </a:cubicBezTo>
                  <a:cubicBezTo>
                    <a:pt x="124" y="112"/>
                    <a:pt x="112" y="106"/>
                    <a:pt x="105" y="111"/>
                  </a:cubicBezTo>
                  <a:cubicBezTo>
                    <a:pt x="99" y="115"/>
                    <a:pt x="94" y="120"/>
                    <a:pt x="89" y="124"/>
                  </a:cubicBezTo>
                  <a:cubicBezTo>
                    <a:pt x="84" y="127"/>
                    <a:pt x="79" y="125"/>
                    <a:pt x="76" y="130"/>
                  </a:cubicBezTo>
                  <a:cubicBezTo>
                    <a:pt x="72" y="136"/>
                    <a:pt x="76" y="147"/>
                    <a:pt x="74" y="153"/>
                  </a:cubicBezTo>
                  <a:cubicBezTo>
                    <a:pt x="74" y="155"/>
                    <a:pt x="73" y="156"/>
                    <a:pt x="73" y="157"/>
                  </a:cubicBezTo>
                  <a:cubicBezTo>
                    <a:pt x="64" y="159"/>
                    <a:pt x="66" y="177"/>
                    <a:pt x="59" y="183"/>
                  </a:cubicBezTo>
                  <a:cubicBezTo>
                    <a:pt x="57" y="172"/>
                    <a:pt x="50" y="162"/>
                    <a:pt x="48" y="152"/>
                  </a:cubicBezTo>
                  <a:cubicBezTo>
                    <a:pt x="48" y="147"/>
                    <a:pt x="50" y="142"/>
                    <a:pt x="46" y="139"/>
                  </a:cubicBezTo>
                  <a:cubicBezTo>
                    <a:pt x="44" y="138"/>
                    <a:pt x="40" y="139"/>
                    <a:pt x="38" y="138"/>
                  </a:cubicBezTo>
                  <a:cubicBezTo>
                    <a:pt x="36" y="132"/>
                    <a:pt x="34" y="123"/>
                    <a:pt x="26" y="121"/>
                  </a:cubicBezTo>
                  <a:cubicBezTo>
                    <a:pt x="23" y="120"/>
                    <a:pt x="22" y="122"/>
                    <a:pt x="17" y="122"/>
                  </a:cubicBezTo>
                  <a:cubicBezTo>
                    <a:pt x="16" y="120"/>
                    <a:pt x="15" y="116"/>
                    <a:pt x="14" y="114"/>
                  </a:cubicBezTo>
                  <a:cubicBezTo>
                    <a:pt x="12" y="111"/>
                    <a:pt x="7" y="110"/>
                    <a:pt x="5" y="107"/>
                  </a:cubicBezTo>
                  <a:cubicBezTo>
                    <a:pt x="5" y="107"/>
                    <a:pt x="5" y="107"/>
                    <a:pt x="5" y="107"/>
                  </a:cubicBezTo>
                  <a:cubicBezTo>
                    <a:pt x="3" y="102"/>
                    <a:pt x="5" y="99"/>
                    <a:pt x="4" y="96"/>
                  </a:cubicBezTo>
                  <a:cubicBezTo>
                    <a:pt x="4" y="94"/>
                    <a:pt x="1" y="93"/>
                    <a:pt x="0" y="90"/>
                  </a:cubicBezTo>
                  <a:cubicBezTo>
                    <a:pt x="4" y="85"/>
                    <a:pt x="3" y="76"/>
                    <a:pt x="3"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37"/>
            <p:cNvSpPr>
              <a:spLocks noEditPoints="1"/>
            </p:cNvSpPr>
            <p:nvPr userDrawn="1"/>
          </p:nvSpPr>
          <p:spPr bwMode="auto">
            <a:xfrm>
              <a:off x="8798004" y="4643720"/>
              <a:ext cx="334964" cy="325436"/>
            </a:xfrm>
            <a:custGeom>
              <a:avLst/>
              <a:gdLst>
                <a:gd name="T0" fmla="*/ 218 w 225"/>
                <a:gd name="T1" fmla="*/ 76 h 216"/>
                <a:gd name="T2" fmla="*/ 170 w 225"/>
                <a:gd name="T3" fmla="*/ 32 h 216"/>
                <a:gd name="T4" fmla="*/ 113 w 225"/>
                <a:gd name="T5" fmla="*/ 0 h 216"/>
                <a:gd name="T6" fmla="*/ 56 w 225"/>
                <a:gd name="T7" fmla="*/ 32 h 216"/>
                <a:gd name="T8" fmla="*/ 8 w 225"/>
                <a:gd name="T9" fmla="*/ 76 h 216"/>
                <a:gd name="T10" fmla="*/ 21 w 225"/>
                <a:gd name="T11" fmla="*/ 140 h 216"/>
                <a:gd name="T12" fmla="*/ 48 w 225"/>
                <a:gd name="T13" fmla="*/ 200 h 216"/>
                <a:gd name="T14" fmla="*/ 112 w 225"/>
                <a:gd name="T15" fmla="*/ 207 h 216"/>
                <a:gd name="T16" fmla="*/ 177 w 225"/>
                <a:gd name="T17" fmla="*/ 200 h 216"/>
                <a:gd name="T18" fmla="*/ 204 w 225"/>
                <a:gd name="T19" fmla="*/ 140 h 216"/>
                <a:gd name="T20" fmla="*/ 218 w 225"/>
                <a:gd name="T21" fmla="*/ 76 h 216"/>
                <a:gd name="T22" fmla="*/ 113 w 225"/>
                <a:gd name="T23" fmla="*/ 201 h 216"/>
                <a:gd name="T24" fmla="*/ 22 w 225"/>
                <a:gd name="T25" fmla="*/ 110 h 216"/>
                <a:gd name="T26" fmla="*/ 113 w 225"/>
                <a:gd name="T27" fmla="*/ 20 h 216"/>
                <a:gd name="T28" fmla="*/ 204 w 225"/>
                <a:gd name="T29" fmla="*/ 111 h 216"/>
                <a:gd name="T30" fmla="*/ 113 w 225"/>
                <a:gd name="T31" fmla="*/ 20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5" h="216">
                  <a:moveTo>
                    <a:pt x="218" y="76"/>
                  </a:moveTo>
                  <a:cubicBezTo>
                    <a:pt x="210" y="53"/>
                    <a:pt x="191" y="37"/>
                    <a:pt x="170" y="32"/>
                  </a:cubicBezTo>
                  <a:cubicBezTo>
                    <a:pt x="158" y="13"/>
                    <a:pt x="137" y="0"/>
                    <a:pt x="113" y="0"/>
                  </a:cubicBezTo>
                  <a:cubicBezTo>
                    <a:pt x="89" y="0"/>
                    <a:pt x="68" y="13"/>
                    <a:pt x="56" y="32"/>
                  </a:cubicBezTo>
                  <a:cubicBezTo>
                    <a:pt x="34" y="37"/>
                    <a:pt x="15" y="53"/>
                    <a:pt x="8" y="76"/>
                  </a:cubicBezTo>
                  <a:cubicBezTo>
                    <a:pt x="0" y="99"/>
                    <a:pt x="6" y="123"/>
                    <a:pt x="21" y="140"/>
                  </a:cubicBezTo>
                  <a:cubicBezTo>
                    <a:pt x="18" y="163"/>
                    <a:pt x="28" y="185"/>
                    <a:pt x="48" y="200"/>
                  </a:cubicBezTo>
                  <a:cubicBezTo>
                    <a:pt x="67" y="214"/>
                    <a:pt x="92" y="216"/>
                    <a:pt x="112" y="207"/>
                  </a:cubicBezTo>
                  <a:cubicBezTo>
                    <a:pt x="133" y="216"/>
                    <a:pt x="158" y="214"/>
                    <a:pt x="177" y="200"/>
                  </a:cubicBezTo>
                  <a:cubicBezTo>
                    <a:pt x="197" y="186"/>
                    <a:pt x="206" y="163"/>
                    <a:pt x="204" y="140"/>
                  </a:cubicBezTo>
                  <a:cubicBezTo>
                    <a:pt x="220" y="123"/>
                    <a:pt x="225" y="99"/>
                    <a:pt x="218" y="76"/>
                  </a:cubicBezTo>
                  <a:close/>
                  <a:moveTo>
                    <a:pt x="113" y="201"/>
                  </a:moveTo>
                  <a:cubicBezTo>
                    <a:pt x="63" y="201"/>
                    <a:pt x="22" y="160"/>
                    <a:pt x="22" y="110"/>
                  </a:cubicBezTo>
                  <a:cubicBezTo>
                    <a:pt x="22" y="60"/>
                    <a:pt x="62" y="20"/>
                    <a:pt x="113" y="20"/>
                  </a:cubicBezTo>
                  <a:cubicBezTo>
                    <a:pt x="163" y="20"/>
                    <a:pt x="204" y="61"/>
                    <a:pt x="204" y="111"/>
                  </a:cubicBezTo>
                  <a:cubicBezTo>
                    <a:pt x="204" y="161"/>
                    <a:pt x="163" y="201"/>
                    <a:pt x="113" y="2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38"/>
            <p:cNvSpPr>
              <a:spLocks noEditPoints="1"/>
            </p:cNvSpPr>
            <p:nvPr userDrawn="1"/>
          </p:nvSpPr>
          <p:spPr bwMode="auto">
            <a:xfrm>
              <a:off x="8872617" y="4775483"/>
              <a:ext cx="84138" cy="26988"/>
            </a:xfrm>
            <a:custGeom>
              <a:avLst/>
              <a:gdLst>
                <a:gd name="T0" fmla="*/ 4 w 56"/>
                <a:gd name="T1" fmla="*/ 17 h 18"/>
                <a:gd name="T2" fmla="*/ 0 w 56"/>
                <a:gd name="T3" fmla="*/ 7 h 18"/>
                <a:gd name="T4" fmla="*/ 3 w 56"/>
                <a:gd name="T5" fmla="*/ 2 h 18"/>
                <a:gd name="T6" fmla="*/ 8 w 56"/>
                <a:gd name="T7" fmla="*/ 0 h 18"/>
                <a:gd name="T8" fmla="*/ 15 w 56"/>
                <a:gd name="T9" fmla="*/ 13 h 18"/>
                <a:gd name="T10" fmla="*/ 19 w 56"/>
                <a:gd name="T11" fmla="*/ 14 h 18"/>
                <a:gd name="T12" fmla="*/ 22 w 56"/>
                <a:gd name="T13" fmla="*/ 14 h 18"/>
                <a:gd name="T14" fmla="*/ 20 w 56"/>
                <a:gd name="T15" fmla="*/ 12 h 18"/>
                <a:gd name="T16" fmla="*/ 14 w 56"/>
                <a:gd name="T17" fmla="*/ 6 h 18"/>
                <a:gd name="T18" fmla="*/ 20 w 56"/>
                <a:gd name="T19" fmla="*/ 0 h 18"/>
                <a:gd name="T20" fmla="*/ 26 w 56"/>
                <a:gd name="T21" fmla="*/ 8 h 18"/>
                <a:gd name="T22" fmla="*/ 19 w 56"/>
                <a:gd name="T23" fmla="*/ 18 h 18"/>
                <a:gd name="T24" fmla="*/ 15 w 56"/>
                <a:gd name="T25" fmla="*/ 13 h 18"/>
                <a:gd name="T26" fmla="*/ 22 w 56"/>
                <a:gd name="T27" fmla="*/ 3 h 18"/>
                <a:gd name="T28" fmla="*/ 18 w 56"/>
                <a:gd name="T29" fmla="*/ 3 h 18"/>
                <a:gd name="T30" fmla="*/ 18 w 56"/>
                <a:gd name="T31" fmla="*/ 8 h 18"/>
                <a:gd name="T32" fmla="*/ 22 w 56"/>
                <a:gd name="T33" fmla="*/ 8 h 18"/>
                <a:gd name="T34" fmla="*/ 30 w 56"/>
                <a:gd name="T35" fmla="*/ 13 h 18"/>
                <a:gd name="T36" fmla="*/ 34 w 56"/>
                <a:gd name="T37" fmla="*/ 14 h 18"/>
                <a:gd name="T38" fmla="*/ 38 w 56"/>
                <a:gd name="T39" fmla="*/ 14 h 18"/>
                <a:gd name="T40" fmla="*/ 38 w 56"/>
                <a:gd name="T41" fmla="*/ 9 h 18"/>
                <a:gd name="T42" fmla="*/ 33 w 56"/>
                <a:gd name="T43" fmla="*/ 10 h 18"/>
                <a:gd name="T44" fmla="*/ 32 w 56"/>
                <a:gd name="T45" fmla="*/ 0 h 18"/>
                <a:gd name="T46" fmla="*/ 41 w 56"/>
                <a:gd name="T47" fmla="*/ 3 h 18"/>
                <a:gd name="T48" fmla="*/ 34 w 56"/>
                <a:gd name="T49" fmla="*/ 6 h 18"/>
                <a:gd name="T50" fmla="*/ 41 w 56"/>
                <a:gd name="T51" fmla="*/ 8 h 18"/>
                <a:gd name="T52" fmla="*/ 41 w 56"/>
                <a:gd name="T53" fmla="*/ 16 h 18"/>
                <a:gd name="T54" fmla="*/ 32 w 56"/>
                <a:gd name="T55" fmla="*/ 17 h 18"/>
                <a:gd name="T56" fmla="*/ 48 w 56"/>
                <a:gd name="T57" fmla="*/ 8 h 18"/>
                <a:gd name="T58" fmla="*/ 45 w 56"/>
                <a:gd name="T59" fmla="*/ 4 h 18"/>
                <a:gd name="T60" fmla="*/ 50 w 56"/>
                <a:gd name="T61" fmla="*/ 0 h 18"/>
                <a:gd name="T62" fmla="*/ 56 w 56"/>
                <a:gd name="T63" fmla="*/ 4 h 18"/>
                <a:gd name="T64" fmla="*/ 53 w 56"/>
                <a:gd name="T65" fmla="*/ 8 h 18"/>
                <a:gd name="T66" fmla="*/ 56 w 56"/>
                <a:gd name="T67" fmla="*/ 12 h 18"/>
                <a:gd name="T68" fmla="*/ 50 w 56"/>
                <a:gd name="T69" fmla="*/ 18 h 18"/>
                <a:gd name="T70" fmla="*/ 44 w 56"/>
                <a:gd name="T71" fmla="*/ 13 h 18"/>
                <a:gd name="T72" fmla="*/ 48 w 56"/>
                <a:gd name="T73" fmla="*/ 8 h 18"/>
                <a:gd name="T74" fmla="*/ 49 w 56"/>
                <a:gd name="T75" fmla="*/ 6 h 18"/>
                <a:gd name="T76" fmla="*/ 52 w 56"/>
                <a:gd name="T77" fmla="*/ 6 h 18"/>
                <a:gd name="T78" fmla="*/ 52 w 56"/>
                <a:gd name="T79" fmla="*/ 3 h 18"/>
                <a:gd name="T80" fmla="*/ 49 w 56"/>
                <a:gd name="T81" fmla="*/ 3 h 18"/>
                <a:gd name="T82" fmla="*/ 48 w 56"/>
                <a:gd name="T83" fmla="*/ 12 h 18"/>
                <a:gd name="T84" fmla="*/ 51 w 56"/>
                <a:gd name="T85" fmla="*/ 15 h 18"/>
                <a:gd name="T86" fmla="*/ 54 w 56"/>
                <a:gd name="T87" fmla="*/ 12 h 18"/>
                <a:gd name="T88" fmla="*/ 51 w 56"/>
                <a:gd name="T89" fmla="*/ 9 h 18"/>
                <a:gd name="T90" fmla="*/ 48 w 56"/>
                <a:gd name="T91"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 h="18">
                  <a:moveTo>
                    <a:pt x="8" y="17"/>
                  </a:moveTo>
                  <a:cubicBezTo>
                    <a:pt x="4" y="17"/>
                    <a:pt x="4" y="17"/>
                    <a:pt x="4" y="17"/>
                  </a:cubicBezTo>
                  <a:cubicBezTo>
                    <a:pt x="4" y="4"/>
                    <a:pt x="4" y="4"/>
                    <a:pt x="4" y="4"/>
                  </a:cubicBezTo>
                  <a:cubicBezTo>
                    <a:pt x="3" y="6"/>
                    <a:pt x="2" y="6"/>
                    <a:pt x="0" y="7"/>
                  </a:cubicBezTo>
                  <a:cubicBezTo>
                    <a:pt x="0" y="4"/>
                    <a:pt x="0" y="4"/>
                    <a:pt x="0" y="4"/>
                  </a:cubicBezTo>
                  <a:cubicBezTo>
                    <a:pt x="1" y="4"/>
                    <a:pt x="2" y="3"/>
                    <a:pt x="3" y="2"/>
                  </a:cubicBezTo>
                  <a:cubicBezTo>
                    <a:pt x="4" y="2"/>
                    <a:pt x="4" y="1"/>
                    <a:pt x="5" y="0"/>
                  </a:cubicBezTo>
                  <a:cubicBezTo>
                    <a:pt x="8" y="0"/>
                    <a:pt x="8" y="0"/>
                    <a:pt x="8" y="0"/>
                  </a:cubicBezTo>
                  <a:cubicBezTo>
                    <a:pt x="8" y="17"/>
                    <a:pt x="8" y="17"/>
                    <a:pt x="8" y="17"/>
                  </a:cubicBezTo>
                  <a:close/>
                  <a:moveTo>
                    <a:pt x="15" y="13"/>
                  </a:moveTo>
                  <a:cubicBezTo>
                    <a:pt x="18" y="13"/>
                    <a:pt x="18" y="13"/>
                    <a:pt x="18" y="13"/>
                  </a:cubicBezTo>
                  <a:cubicBezTo>
                    <a:pt x="18" y="14"/>
                    <a:pt x="18" y="14"/>
                    <a:pt x="19" y="14"/>
                  </a:cubicBezTo>
                  <a:cubicBezTo>
                    <a:pt x="19" y="15"/>
                    <a:pt x="20" y="15"/>
                    <a:pt x="20" y="15"/>
                  </a:cubicBezTo>
                  <a:cubicBezTo>
                    <a:pt x="21" y="15"/>
                    <a:pt x="21" y="14"/>
                    <a:pt x="22" y="14"/>
                  </a:cubicBezTo>
                  <a:cubicBezTo>
                    <a:pt x="22" y="13"/>
                    <a:pt x="23" y="12"/>
                    <a:pt x="23" y="10"/>
                  </a:cubicBezTo>
                  <a:cubicBezTo>
                    <a:pt x="22" y="11"/>
                    <a:pt x="21" y="12"/>
                    <a:pt x="20" y="12"/>
                  </a:cubicBezTo>
                  <a:cubicBezTo>
                    <a:pt x="18" y="12"/>
                    <a:pt x="17" y="11"/>
                    <a:pt x="16" y="10"/>
                  </a:cubicBezTo>
                  <a:cubicBezTo>
                    <a:pt x="15" y="9"/>
                    <a:pt x="14" y="8"/>
                    <a:pt x="14" y="6"/>
                  </a:cubicBezTo>
                  <a:cubicBezTo>
                    <a:pt x="14" y="4"/>
                    <a:pt x="15" y="2"/>
                    <a:pt x="16" y="1"/>
                  </a:cubicBezTo>
                  <a:cubicBezTo>
                    <a:pt x="17" y="0"/>
                    <a:pt x="18" y="0"/>
                    <a:pt x="20" y="0"/>
                  </a:cubicBezTo>
                  <a:cubicBezTo>
                    <a:pt x="22" y="0"/>
                    <a:pt x="23" y="0"/>
                    <a:pt x="24" y="2"/>
                  </a:cubicBezTo>
                  <a:cubicBezTo>
                    <a:pt x="26" y="3"/>
                    <a:pt x="26" y="5"/>
                    <a:pt x="26" y="8"/>
                  </a:cubicBezTo>
                  <a:cubicBezTo>
                    <a:pt x="26" y="12"/>
                    <a:pt x="25" y="14"/>
                    <a:pt x="24" y="16"/>
                  </a:cubicBezTo>
                  <a:cubicBezTo>
                    <a:pt x="23" y="17"/>
                    <a:pt x="21" y="18"/>
                    <a:pt x="19" y="18"/>
                  </a:cubicBezTo>
                  <a:cubicBezTo>
                    <a:pt x="18" y="18"/>
                    <a:pt x="17" y="17"/>
                    <a:pt x="16" y="16"/>
                  </a:cubicBezTo>
                  <a:cubicBezTo>
                    <a:pt x="16" y="16"/>
                    <a:pt x="15" y="15"/>
                    <a:pt x="15" y="13"/>
                  </a:cubicBezTo>
                  <a:close/>
                  <a:moveTo>
                    <a:pt x="22" y="6"/>
                  </a:moveTo>
                  <a:cubicBezTo>
                    <a:pt x="22" y="4"/>
                    <a:pt x="22" y="4"/>
                    <a:pt x="22" y="3"/>
                  </a:cubicBezTo>
                  <a:cubicBezTo>
                    <a:pt x="21" y="2"/>
                    <a:pt x="21" y="2"/>
                    <a:pt x="20" y="2"/>
                  </a:cubicBezTo>
                  <a:cubicBezTo>
                    <a:pt x="19" y="2"/>
                    <a:pt x="19" y="3"/>
                    <a:pt x="18" y="3"/>
                  </a:cubicBezTo>
                  <a:cubicBezTo>
                    <a:pt x="18" y="4"/>
                    <a:pt x="18" y="4"/>
                    <a:pt x="18" y="6"/>
                  </a:cubicBezTo>
                  <a:cubicBezTo>
                    <a:pt x="18" y="7"/>
                    <a:pt x="18" y="8"/>
                    <a:pt x="18" y="8"/>
                  </a:cubicBezTo>
                  <a:cubicBezTo>
                    <a:pt x="19" y="8"/>
                    <a:pt x="20" y="9"/>
                    <a:pt x="20" y="9"/>
                  </a:cubicBezTo>
                  <a:cubicBezTo>
                    <a:pt x="21" y="9"/>
                    <a:pt x="21" y="8"/>
                    <a:pt x="22" y="8"/>
                  </a:cubicBezTo>
                  <a:cubicBezTo>
                    <a:pt x="22" y="8"/>
                    <a:pt x="22" y="7"/>
                    <a:pt x="22" y="6"/>
                  </a:cubicBezTo>
                  <a:close/>
                  <a:moveTo>
                    <a:pt x="30" y="13"/>
                  </a:moveTo>
                  <a:cubicBezTo>
                    <a:pt x="34" y="12"/>
                    <a:pt x="34" y="12"/>
                    <a:pt x="34" y="12"/>
                  </a:cubicBezTo>
                  <a:cubicBezTo>
                    <a:pt x="34" y="13"/>
                    <a:pt x="34" y="14"/>
                    <a:pt x="34" y="14"/>
                  </a:cubicBezTo>
                  <a:cubicBezTo>
                    <a:pt x="35" y="15"/>
                    <a:pt x="36" y="15"/>
                    <a:pt x="36" y="15"/>
                  </a:cubicBezTo>
                  <a:cubicBezTo>
                    <a:pt x="37" y="15"/>
                    <a:pt x="37" y="15"/>
                    <a:pt x="38" y="14"/>
                  </a:cubicBezTo>
                  <a:cubicBezTo>
                    <a:pt x="38" y="14"/>
                    <a:pt x="39" y="13"/>
                    <a:pt x="39" y="12"/>
                  </a:cubicBezTo>
                  <a:cubicBezTo>
                    <a:pt x="39" y="10"/>
                    <a:pt x="38" y="10"/>
                    <a:pt x="38" y="9"/>
                  </a:cubicBezTo>
                  <a:cubicBezTo>
                    <a:pt x="38" y="9"/>
                    <a:pt x="37" y="8"/>
                    <a:pt x="36" y="8"/>
                  </a:cubicBezTo>
                  <a:cubicBezTo>
                    <a:pt x="35" y="8"/>
                    <a:pt x="34" y="9"/>
                    <a:pt x="33" y="10"/>
                  </a:cubicBezTo>
                  <a:cubicBezTo>
                    <a:pt x="30" y="9"/>
                    <a:pt x="30" y="9"/>
                    <a:pt x="30" y="9"/>
                  </a:cubicBezTo>
                  <a:cubicBezTo>
                    <a:pt x="32" y="0"/>
                    <a:pt x="32" y="0"/>
                    <a:pt x="32" y="0"/>
                  </a:cubicBezTo>
                  <a:cubicBezTo>
                    <a:pt x="41" y="0"/>
                    <a:pt x="41" y="0"/>
                    <a:pt x="41" y="0"/>
                  </a:cubicBezTo>
                  <a:cubicBezTo>
                    <a:pt x="41" y="3"/>
                    <a:pt x="41" y="3"/>
                    <a:pt x="41" y="3"/>
                  </a:cubicBezTo>
                  <a:cubicBezTo>
                    <a:pt x="35" y="3"/>
                    <a:pt x="35" y="3"/>
                    <a:pt x="35" y="3"/>
                  </a:cubicBezTo>
                  <a:cubicBezTo>
                    <a:pt x="34" y="6"/>
                    <a:pt x="34" y="6"/>
                    <a:pt x="34" y="6"/>
                  </a:cubicBezTo>
                  <a:cubicBezTo>
                    <a:pt x="35" y="6"/>
                    <a:pt x="36" y="6"/>
                    <a:pt x="37" y="6"/>
                  </a:cubicBezTo>
                  <a:cubicBezTo>
                    <a:pt x="38" y="6"/>
                    <a:pt x="40" y="6"/>
                    <a:pt x="41" y="8"/>
                  </a:cubicBezTo>
                  <a:cubicBezTo>
                    <a:pt x="42" y="9"/>
                    <a:pt x="42" y="10"/>
                    <a:pt x="42" y="12"/>
                  </a:cubicBezTo>
                  <a:cubicBezTo>
                    <a:pt x="42" y="14"/>
                    <a:pt x="42" y="15"/>
                    <a:pt x="41" y="16"/>
                  </a:cubicBezTo>
                  <a:cubicBezTo>
                    <a:pt x="40" y="18"/>
                    <a:pt x="38" y="18"/>
                    <a:pt x="36" y="18"/>
                  </a:cubicBezTo>
                  <a:cubicBezTo>
                    <a:pt x="35" y="18"/>
                    <a:pt x="33" y="18"/>
                    <a:pt x="32" y="17"/>
                  </a:cubicBezTo>
                  <a:cubicBezTo>
                    <a:pt x="31" y="16"/>
                    <a:pt x="30" y="14"/>
                    <a:pt x="30" y="13"/>
                  </a:cubicBezTo>
                  <a:close/>
                  <a:moveTo>
                    <a:pt x="48" y="8"/>
                  </a:moveTo>
                  <a:cubicBezTo>
                    <a:pt x="47" y="7"/>
                    <a:pt x="46" y="7"/>
                    <a:pt x="46" y="6"/>
                  </a:cubicBezTo>
                  <a:cubicBezTo>
                    <a:pt x="46" y="5"/>
                    <a:pt x="45" y="5"/>
                    <a:pt x="45" y="4"/>
                  </a:cubicBezTo>
                  <a:cubicBezTo>
                    <a:pt x="45" y="3"/>
                    <a:pt x="46" y="2"/>
                    <a:pt x="46" y="1"/>
                  </a:cubicBezTo>
                  <a:cubicBezTo>
                    <a:pt x="47" y="0"/>
                    <a:pt x="49" y="0"/>
                    <a:pt x="50" y="0"/>
                  </a:cubicBezTo>
                  <a:cubicBezTo>
                    <a:pt x="52" y="0"/>
                    <a:pt x="54" y="0"/>
                    <a:pt x="54" y="1"/>
                  </a:cubicBezTo>
                  <a:cubicBezTo>
                    <a:pt x="55" y="2"/>
                    <a:pt x="56" y="3"/>
                    <a:pt x="56" y="4"/>
                  </a:cubicBezTo>
                  <a:cubicBezTo>
                    <a:pt x="56" y="5"/>
                    <a:pt x="56" y="6"/>
                    <a:pt x="55" y="6"/>
                  </a:cubicBezTo>
                  <a:cubicBezTo>
                    <a:pt x="55" y="7"/>
                    <a:pt x="54" y="8"/>
                    <a:pt x="53" y="8"/>
                  </a:cubicBezTo>
                  <a:cubicBezTo>
                    <a:pt x="54" y="8"/>
                    <a:pt x="55" y="9"/>
                    <a:pt x="56" y="10"/>
                  </a:cubicBezTo>
                  <a:cubicBezTo>
                    <a:pt x="56" y="10"/>
                    <a:pt x="56" y="11"/>
                    <a:pt x="56" y="12"/>
                  </a:cubicBezTo>
                  <a:cubicBezTo>
                    <a:pt x="56" y="14"/>
                    <a:pt x="56" y="15"/>
                    <a:pt x="55" y="16"/>
                  </a:cubicBezTo>
                  <a:cubicBezTo>
                    <a:pt x="54" y="18"/>
                    <a:pt x="52" y="18"/>
                    <a:pt x="50" y="18"/>
                  </a:cubicBezTo>
                  <a:cubicBezTo>
                    <a:pt x="49" y="18"/>
                    <a:pt x="48" y="18"/>
                    <a:pt x="46" y="17"/>
                  </a:cubicBezTo>
                  <a:cubicBezTo>
                    <a:pt x="45" y="16"/>
                    <a:pt x="44" y="14"/>
                    <a:pt x="44" y="13"/>
                  </a:cubicBezTo>
                  <a:cubicBezTo>
                    <a:pt x="44" y="12"/>
                    <a:pt x="45" y="11"/>
                    <a:pt x="45" y="10"/>
                  </a:cubicBezTo>
                  <a:cubicBezTo>
                    <a:pt x="46" y="9"/>
                    <a:pt x="47" y="8"/>
                    <a:pt x="48" y="8"/>
                  </a:cubicBezTo>
                  <a:close/>
                  <a:moveTo>
                    <a:pt x="49" y="4"/>
                  </a:moveTo>
                  <a:cubicBezTo>
                    <a:pt x="49" y="5"/>
                    <a:pt x="49" y="6"/>
                    <a:pt x="49" y="6"/>
                  </a:cubicBezTo>
                  <a:cubicBezTo>
                    <a:pt x="50" y="6"/>
                    <a:pt x="50" y="6"/>
                    <a:pt x="51" y="6"/>
                  </a:cubicBezTo>
                  <a:cubicBezTo>
                    <a:pt x="52" y="6"/>
                    <a:pt x="52" y="6"/>
                    <a:pt x="52" y="6"/>
                  </a:cubicBezTo>
                  <a:cubicBezTo>
                    <a:pt x="53" y="6"/>
                    <a:pt x="53" y="5"/>
                    <a:pt x="53" y="4"/>
                  </a:cubicBezTo>
                  <a:cubicBezTo>
                    <a:pt x="53" y="4"/>
                    <a:pt x="53" y="3"/>
                    <a:pt x="52" y="3"/>
                  </a:cubicBezTo>
                  <a:cubicBezTo>
                    <a:pt x="52" y="2"/>
                    <a:pt x="52" y="2"/>
                    <a:pt x="51" y="2"/>
                  </a:cubicBezTo>
                  <a:cubicBezTo>
                    <a:pt x="50" y="2"/>
                    <a:pt x="50" y="2"/>
                    <a:pt x="49" y="3"/>
                  </a:cubicBezTo>
                  <a:cubicBezTo>
                    <a:pt x="49" y="3"/>
                    <a:pt x="49" y="4"/>
                    <a:pt x="49" y="4"/>
                  </a:cubicBezTo>
                  <a:close/>
                  <a:moveTo>
                    <a:pt x="48" y="12"/>
                  </a:moveTo>
                  <a:cubicBezTo>
                    <a:pt x="48" y="13"/>
                    <a:pt x="49" y="14"/>
                    <a:pt x="49" y="14"/>
                  </a:cubicBezTo>
                  <a:cubicBezTo>
                    <a:pt x="50" y="15"/>
                    <a:pt x="50" y="15"/>
                    <a:pt x="51" y="15"/>
                  </a:cubicBezTo>
                  <a:cubicBezTo>
                    <a:pt x="52" y="15"/>
                    <a:pt x="52" y="15"/>
                    <a:pt x="53" y="14"/>
                  </a:cubicBezTo>
                  <a:cubicBezTo>
                    <a:pt x="53" y="14"/>
                    <a:pt x="54" y="13"/>
                    <a:pt x="54" y="12"/>
                  </a:cubicBezTo>
                  <a:cubicBezTo>
                    <a:pt x="54" y="11"/>
                    <a:pt x="53" y="10"/>
                    <a:pt x="53" y="10"/>
                  </a:cubicBezTo>
                  <a:cubicBezTo>
                    <a:pt x="52" y="10"/>
                    <a:pt x="52" y="9"/>
                    <a:pt x="51" y="9"/>
                  </a:cubicBezTo>
                  <a:cubicBezTo>
                    <a:pt x="50" y="9"/>
                    <a:pt x="50" y="10"/>
                    <a:pt x="49" y="10"/>
                  </a:cubicBezTo>
                  <a:cubicBezTo>
                    <a:pt x="49" y="11"/>
                    <a:pt x="48" y="11"/>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39"/>
            <p:cNvSpPr>
              <a:spLocks noEditPoints="1"/>
            </p:cNvSpPr>
            <p:nvPr userDrawn="1"/>
          </p:nvSpPr>
          <p:spPr bwMode="auto">
            <a:xfrm>
              <a:off x="8729742" y="4570696"/>
              <a:ext cx="474664" cy="477836"/>
            </a:xfrm>
            <a:custGeom>
              <a:avLst/>
              <a:gdLst>
                <a:gd name="T0" fmla="*/ 159 w 318"/>
                <a:gd name="T1" fmla="*/ 0 h 318"/>
                <a:gd name="T2" fmla="*/ 0 w 318"/>
                <a:gd name="T3" fmla="*/ 159 h 318"/>
                <a:gd name="T4" fmla="*/ 159 w 318"/>
                <a:gd name="T5" fmla="*/ 318 h 318"/>
                <a:gd name="T6" fmla="*/ 318 w 318"/>
                <a:gd name="T7" fmla="*/ 159 h 318"/>
                <a:gd name="T8" fmla="*/ 159 w 318"/>
                <a:gd name="T9" fmla="*/ 0 h 318"/>
                <a:gd name="T10" fmla="*/ 159 w 318"/>
                <a:gd name="T11" fmla="*/ 312 h 318"/>
                <a:gd name="T12" fmla="*/ 6 w 318"/>
                <a:gd name="T13" fmla="*/ 159 h 318"/>
                <a:gd name="T14" fmla="*/ 159 w 318"/>
                <a:gd name="T15" fmla="*/ 6 h 318"/>
                <a:gd name="T16" fmla="*/ 312 w 318"/>
                <a:gd name="T17" fmla="*/ 160 h 318"/>
                <a:gd name="T18" fmla="*/ 159 w 318"/>
                <a:gd name="T19" fmla="*/ 31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318">
                  <a:moveTo>
                    <a:pt x="159" y="0"/>
                  </a:moveTo>
                  <a:cubicBezTo>
                    <a:pt x="71" y="0"/>
                    <a:pt x="0" y="72"/>
                    <a:pt x="0" y="159"/>
                  </a:cubicBezTo>
                  <a:cubicBezTo>
                    <a:pt x="0" y="247"/>
                    <a:pt x="71" y="318"/>
                    <a:pt x="159" y="318"/>
                  </a:cubicBezTo>
                  <a:cubicBezTo>
                    <a:pt x="246" y="318"/>
                    <a:pt x="318" y="247"/>
                    <a:pt x="318" y="159"/>
                  </a:cubicBezTo>
                  <a:cubicBezTo>
                    <a:pt x="317" y="72"/>
                    <a:pt x="246" y="0"/>
                    <a:pt x="159" y="0"/>
                  </a:cubicBezTo>
                  <a:close/>
                  <a:moveTo>
                    <a:pt x="159" y="312"/>
                  </a:moveTo>
                  <a:cubicBezTo>
                    <a:pt x="74" y="312"/>
                    <a:pt x="6" y="244"/>
                    <a:pt x="6" y="159"/>
                  </a:cubicBezTo>
                  <a:cubicBezTo>
                    <a:pt x="6" y="75"/>
                    <a:pt x="74" y="6"/>
                    <a:pt x="159" y="6"/>
                  </a:cubicBezTo>
                  <a:cubicBezTo>
                    <a:pt x="243" y="6"/>
                    <a:pt x="312" y="75"/>
                    <a:pt x="312" y="160"/>
                  </a:cubicBezTo>
                  <a:cubicBezTo>
                    <a:pt x="312" y="244"/>
                    <a:pt x="243" y="312"/>
                    <a:pt x="159" y="3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40"/>
            <p:cNvSpPr>
              <a:spLocks noEditPoints="1"/>
            </p:cNvSpPr>
            <p:nvPr userDrawn="1"/>
          </p:nvSpPr>
          <p:spPr bwMode="auto">
            <a:xfrm>
              <a:off x="8763079" y="4810405"/>
              <a:ext cx="407989" cy="204787"/>
            </a:xfrm>
            <a:custGeom>
              <a:avLst/>
              <a:gdLst>
                <a:gd name="T0" fmla="*/ 258 w 274"/>
                <a:gd name="T1" fmla="*/ 63 h 137"/>
                <a:gd name="T2" fmla="*/ 1 w 274"/>
                <a:gd name="T3" fmla="*/ 12 h 137"/>
                <a:gd name="T4" fmla="*/ 14 w 274"/>
                <a:gd name="T5" fmla="*/ 9 h 137"/>
                <a:gd name="T6" fmla="*/ 1 w 274"/>
                <a:gd name="T7" fmla="*/ 17 h 137"/>
                <a:gd name="T8" fmla="*/ 16 w 274"/>
                <a:gd name="T9" fmla="*/ 29 h 137"/>
                <a:gd name="T10" fmla="*/ 11 w 274"/>
                <a:gd name="T11" fmla="*/ 27 h 137"/>
                <a:gd name="T12" fmla="*/ 14 w 274"/>
                <a:gd name="T13" fmla="*/ 36 h 137"/>
                <a:gd name="T14" fmla="*/ 18 w 274"/>
                <a:gd name="T15" fmla="*/ 47 h 137"/>
                <a:gd name="T16" fmla="*/ 21 w 274"/>
                <a:gd name="T17" fmla="*/ 57 h 137"/>
                <a:gd name="T18" fmla="*/ 21 w 274"/>
                <a:gd name="T19" fmla="*/ 55 h 137"/>
                <a:gd name="T20" fmla="*/ 19 w 274"/>
                <a:gd name="T21" fmla="*/ 66 h 137"/>
                <a:gd name="T22" fmla="*/ 22 w 274"/>
                <a:gd name="T23" fmla="*/ 62 h 137"/>
                <a:gd name="T24" fmla="*/ 22 w 274"/>
                <a:gd name="T25" fmla="*/ 71 h 137"/>
                <a:gd name="T26" fmla="*/ 30 w 274"/>
                <a:gd name="T27" fmla="*/ 71 h 137"/>
                <a:gd name="T28" fmla="*/ 30 w 274"/>
                <a:gd name="T29" fmla="*/ 86 h 137"/>
                <a:gd name="T30" fmla="*/ 36 w 274"/>
                <a:gd name="T31" fmla="*/ 79 h 137"/>
                <a:gd name="T32" fmla="*/ 47 w 274"/>
                <a:gd name="T33" fmla="*/ 90 h 137"/>
                <a:gd name="T34" fmla="*/ 58 w 274"/>
                <a:gd name="T35" fmla="*/ 96 h 137"/>
                <a:gd name="T36" fmla="*/ 51 w 274"/>
                <a:gd name="T37" fmla="*/ 95 h 137"/>
                <a:gd name="T38" fmla="*/ 58 w 274"/>
                <a:gd name="T39" fmla="*/ 105 h 137"/>
                <a:gd name="T40" fmla="*/ 67 w 274"/>
                <a:gd name="T41" fmla="*/ 106 h 137"/>
                <a:gd name="T42" fmla="*/ 76 w 274"/>
                <a:gd name="T43" fmla="*/ 112 h 137"/>
                <a:gd name="T44" fmla="*/ 82 w 274"/>
                <a:gd name="T45" fmla="*/ 111 h 137"/>
                <a:gd name="T46" fmla="*/ 78 w 274"/>
                <a:gd name="T47" fmla="*/ 113 h 137"/>
                <a:gd name="T48" fmla="*/ 83 w 274"/>
                <a:gd name="T49" fmla="*/ 123 h 137"/>
                <a:gd name="T50" fmla="*/ 97 w 274"/>
                <a:gd name="T51" fmla="*/ 121 h 137"/>
                <a:gd name="T52" fmla="*/ 100 w 274"/>
                <a:gd name="T53" fmla="*/ 125 h 137"/>
                <a:gd name="T54" fmla="*/ 108 w 274"/>
                <a:gd name="T55" fmla="*/ 126 h 137"/>
                <a:gd name="T56" fmla="*/ 113 w 274"/>
                <a:gd name="T57" fmla="*/ 126 h 137"/>
                <a:gd name="T58" fmla="*/ 132 w 274"/>
                <a:gd name="T59" fmla="*/ 136 h 137"/>
                <a:gd name="T60" fmla="*/ 126 w 274"/>
                <a:gd name="T61" fmla="*/ 130 h 137"/>
                <a:gd name="T62" fmla="*/ 128 w 274"/>
                <a:gd name="T63" fmla="*/ 135 h 137"/>
                <a:gd name="T64" fmla="*/ 135 w 274"/>
                <a:gd name="T65" fmla="*/ 135 h 137"/>
                <a:gd name="T66" fmla="*/ 149 w 274"/>
                <a:gd name="T67" fmla="*/ 136 h 137"/>
                <a:gd name="T68" fmla="*/ 152 w 274"/>
                <a:gd name="T69" fmla="*/ 133 h 137"/>
                <a:gd name="T70" fmla="*/ 167 w 274"/>
                <a:gd name="T71" fmla="*/ 131 h 137"/>
                <a:gd name="T72" fmla="*/ 180 w 274"/>
                <a:gd name="T73" fmla="*/ 128 h 137"/>
                <a:gd name="T74" fmla="*/ 175 w 274"/>
                <a:gd name="T75" fmla="*/ 122 h 137"/>
                <a:gd name="T76" fmla="*/ 187 w 274"/>
                <a:gd name="T77" fmla="*/ 119 h 137"/>
                <a:gd name="T78" fmla="*/ 192 w 274"/>
                <a:gd name="T79" fmla="*/ 117 h 137"/>
                <a:gd name="T80" fmla="*/ 199 w 274"/>
                <a:gd name="T81" fmla="*/ 119 h 137"/>
                <a:gd name="T82" fmla="*/ 203 w 274"/>
                <a:gd name="T83" fmla="*/ 119 h 137"/>
                <a:gd name="T84" fmla="*/ 217 w 274"/>
                <a:gd name="T85" fmla="*/ 111 h 137"/>
                <a:gd name="T86" fmla="*/ 217 w 274"/>
                <a:gd name="T87" fmla="*/ 106 h 137"/>
                <a:gd name="T88" fmla="*/ 232 w 274"/>
                <a:gd name="T89" fmla="*/ 96 h 137"/>
                <a:gd name="T90" fmla="*/ 231 w 274"/>
                <a:gd name="T91" fmla="*/ 97 h 137"/>
                <a:gd name="T92" fmla="*/ 238 w 274"/>
                <a:gd name="T93" fmla="*/ 95 h 137"/>
                <a:gd name="T94" fmla="*/ 234 w 274"/>
                <a:gd name="T95" fmla="*/ 85 h 137"/>
                <a:gd name="T96" fmla="*/ 242 w 274"/>
                <a:gd name="T97" fmla="*/ 73 h 137"/>
                <a:gd name="T98" fmla="*/ 238 w 274"/>
                <a:gd name="T99" fmla="*/ 77 h 137"/>
                <a:gd name="T100" fmla="*/ 252 w 274"/>
                <a:gd name="T101" fmla="*/ 71 h 137"/>
                <a:gd name="T102" fmla="*/ 266 w 274"/>
                <a:gd name="T103" fmla="*/ 40 h 137"/>
                <a:gd name="T104" fmla="*/ 258 w 274"/>
                <a:gd name="T105" fmla="*/ 48 h 137"/>
                <a:gd name="T106" fmla="*/ 268 w 274"/>
                <a:gd name="T107" fmla="*/ 35 h 137"/>
                <a:gd name="T108" fmla="*/ 259 w 274"/>
                <a:gd name="T109" fmla="*/ 22 h 137"/>
                <a:gd name="T110" fmla="*/ 262 w 274"/>
                <a:gd name="T111" fmla="*/ 27 h 137"/>
                <a:gd name="T112" fmla="*/ 273 w 274"/>
                <a:gd name="T113" fmla="*/ 17 h 137"/>
                <a:gd name="T114" fmla="*/ 273 w 274"/>
                <a:gd name="T115" fmla="*/ 12 h 137"/>
                <a:gd name="T116" fmla="*/ 266 w 274"/>
                <a:gd name="T117" fmla="*/ 7 h 137"/>
                <a:gd name="T118" fmla="*/ 269 w 274"/>
                <a:gd name="T119" fmla="*/ 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137">
                  <a:moveTo>
                    <a:pt x="250" y="51"/>
                  </a:moveTo>
                  <a:cubicBezTo>
                    <a:pt x="250" y="51"/>
                    <a:pt x="250" y="51"/>
                    <a:pt x="250" y="51"/>
                  </a:cubicBezTo>
                  <a:cubicBezTo>
                    <a:pt x="250" y="52"/>
                    <a:pt x="250" y="52"/>
                    <a:pt x="250" y="52"/>
                  </a:cubicBezTo>
                  <a:cubicBezTo>
                    <a:pt x="250" y="53"/>
                    <a:pt x="250" y="53"/>
                    <a:pt x="249" y="53"/>
                  </a:cubicBezTo>
                  <a:cubicBezTo>
                    <a:pt x="249" y="53"/>
                    <a:pt x="248" y="53"/>
                    <a:pt x="248" y="53"/>
                  </a:cubicBezTo>
                  <a:cubicBezTo>
                    <a:pt x="248" y="53"/>
                    <a:pt x="248" y="53"/>
                    <a:pt x="248" y="53"/>
                  </a:cubicBezTo>
                  <a:cubicBezTo>
                    <a:pt x="248" y="54"/>
                    <a:pt x="248" y="54"/>
                    <a:pt x="249" y="55"/>
                  </a:cubicBezTo>
                  <a:cubicBezTo>
                    <a:pt x="251" y="56"/>
                    <a:pt x="251" y="56"/>
                    <a:pt x="251" y="56"/>
                  </a:cubicBezTo>
                  <a:cubicBezTo>
                    <a:pt x="252" y="53"/>
                    <a:pt x="252" y="53"/>
                    <a:pt x="252" y="53"/>
                  </a:cubicBezTo>
                  <a:cubicBezTo>
                    <a:pt x="253" y="54"/>
                    <a:pt x="253" y="54"/>
                    <a:pt x="253" y="54"/>
                  </a:cubicBezTo>
                  <a:cubicBezTo>
                    <a:pt x="252" y="56"/>
                    <a:pt x="252" y="56"/>
                    <a:pt x="252" y="56"/>
                  </a:cubicBezTo>
                  <a:cubicBezTo>
                    <a:pt x="258" y="59"/>
                    <a:pt x="258" y="59"/>
                    <a:pt x="258" y="59"/>
                  </a:cubicBezTo>
                  <a:cubicBezTo>
                    <a:pt x="258" y="60"/>
                    <a:pt x="259" y="59"/>
                    <a:pt x="260" y="58"/>
                  </a:cubicBezTo>
                  <a:cubicBezTo>
                    <a:pt x="260" y="58"/>
                    <a:pt x="260" y="58"/>
                    <a:pt x="260" y="58"/>
                  </a:cubicBezTo>
                  <a:cubicBezTo>
                    <a:pt x="258" y="63"/>
                    <a:pt x="258" y="63"/>
                    <a:pt x="258" y="63"/>
                  </a:cubicBezTo>
                  <a:cubicBezTo>
                    <a:pt x="257" y="63"/>
                    <a:pt x="257" y="63"/>
                    <a:pt x="257" y="63"/>
                  </a:cubicBezTo>
                  <a:cubicBezTo>
                    <a:pt x="258" y="62"/>
                    <a:pt x="258" y="62"/>
                    <a:pt x="257" y="61"/>
                  </a:cubicBezTo>
                  <a:cubicBezTo>
                    <a:pt x="251" y="58"/>
                    <a:pt x="251" y="58"/>
                    <a:pt x="251" y="58"/>
                  </a:cubicBezTo>
                  <a:cubicBezTo>
                    <a:pt x="250" y="60"/>
                    <a:pt x="250" y="60"/>
                    <a:pt x="250" y="60"/>
                  </a:cubicBezTo>
                  <a:cubicBezTo>
                    <a:pt x="250" y="59"/>
                    <a:pt x="250" y="59"/>
                    <a:pt x="250" y="59"/>
                  </a:cubicBezTo>
                  <a:cubicBezTo>
                    <a:pt x="250" y="58"/>
                    <a:pt x="250" y="58"/>
                    <a:pt x="250" y="58"/>
                  </a:cubicBezTo>
                  <a:cubicBezTo>
                    <a:pt x="250" y="57"/>
                    <a:pt x="250" y="57"/>
                    <a:pt x="250" y="57"/>
                  </a:cubicBezTo>
                  <a:cubicBezTo>
                    <a:pt x="249" y="57"/>
                    <a:pt x="248" y="56"/>
                    <a:pt x="248" y="55"/>
                  </a:cubicBezTo>
                  <a:cubicBezTo>
                    <a:pt x="247" y="54"/>
                    <a:pt x="247" y="53"/>
                    <a:pt x="248" y="52"/>
                  </a:cubicBezTo>
                  <a:cubicBezTo>
                    <a:pt x="248" y="52"/>
                    <a:pt x="249" y="51"/>
                    <a:pt x="250" y="51"/>
                  </a:cubicBezTo>
                  <a:cubicBezTo>
                    <a:pt x="250" y="51"/>
                    <a:pt x="250" y="51"/>
                    <a:pt x="250" y="51"/>
                  </a:cubicBezTo>
                  <a:close/>
                  <a:moveTo>
                    <a:pt x="14" y="15"/>
                  </a:moveTo>
                  <a:cubicBezTo>
                    <a:pt x="14" y="14"/>
                    <a:pt x="14" y="13"/>
                    <a:pt x="12" y="13"/>
                  </a:cubicBezTo>
                  <a:cubicBezTo>
                    <a:pt x="5" y="13"/>
                    <a:pt x="5" y="13"/>
                    <a:pt x="5" y="13"/>
                  </a:cubicBezTo>
                  <a:cubicBezTo>
                    <a:pt x="4" y="13"/>
                    <a:pt x="2" y="13"/>
                    <a:pt x="1" y="12"/>
                  </a:cubicBezTo>
                  <a:cubicBezTo>
                    <a:pt x="0" y="11"/>
                    <a:pt x="0" y="10"/>
                    <a:pt x="0" y="8"/>
                  </a:cubicBezTo>
                  <a:cubicBezTo>
                    <a:pt x="0" y="7"/>
                    <a:pt x="0" y="5"/>
                    <a:pt x="1" y="5"/>
                  </a:cubicBezTo>
                  <a:cubicBezTo>
                    <a:pt x="2" y="3"/>
                    <a:pt x="3" y="3"/>
                    <a:pt x="5" y="3"/>
                  </a:cubicBezTo>
                  <a:cubicBezTo>
                    <a:pt x="12" y="2"/>
                    <a:pt x="12" y="2"/>
                    <a:pt x="12" y="2"/>
                  </a:cubicBezTo>
                  <a:cubicBezTo>
                    <a:pt x="13" y="2"/>
                    <a:pt x="13" y="1"/>
                    <a:pt x="13" y="0"/>
                  </a:cubicBezTo>
                  <a:cubicBezTo>
                    <a:pt x="14" y="0"/>
                    <a:pt x="14" y="0"/>
                    <a:pt x="14" y="0"/>
                  </a:cubicBezTo>
                  <a:cubicBezTo>
                    <a:pt x="14" y="6"/>
                    <a:pt x="14" y="6"/>
                    <a:pt x="14" y="6"/>
                  </a:cubicBezTo>
                  <a:cubicBezTo>
                    <a:pt x="14" y="6"/>
                    <a:pt x="14" y="6"/>
                    <a:pt x="14" y="6"/>
                  </a:cubicBezTo>
                  <a:cubicBezTo>
                    <a:pt x="14" y="5"/>
                    <a:pt x="13" y="4"/>
                    <a:pt x="12" y="4"/>
                  </a:cubicBezTo>
                  <a:cubicBezTo>
                    <a:pt x="5" y="5"/>
                    <a:pt x="5" y="5"/>
                    <a:pt x="5" y="5"/>
                  </a:cubicBezTo>
                  <a:cubicBezTo>
                    <a:pt x="4" y="5"/>
                    <a:pt x="3" y="5"/>
                    <a:pt x="2" y="5"/>
                  </a:cubicBezTo>
                  <a:cubicBezTo>
                    <a:pt x="1" y="6"/>
                    <a:pt x="1" y="7"/>
                    <a:pt x="1" y="8"/>
                  </a:cubicBezTo>
                  <a:cubicBezTo>
                    <a:pt x="1" y="11"/>
                    <a:pt x="3" y="12"/>
                    <a:pt x="6" y="12"/>
                  </a:cubicBezTo>
                  <a:cubicBezTo>
                    <a:pt x="13" y="11"/>
                    <a:pt x="13" y="11"/>
                    <a:pt x="13" y="11"/>
                  </a:cubicBezTo>
                  <a:cubicBezTo>
                    <a:pt x="14" y="11"/>
                    <a:pt x="14" y="11"/>
                    <a:pt x="14" y="9"/>
                  </a:cubicBezTo>
                  <a:cubicBezTo>
                    <a:pt x="14" y="9"/>
                    <a:pt x="14" y="9"/>
                    <a:pt x="14" y="9"/>
                  </a:cubicBezTo>
                  <a:cubicBezTo>
                    <a:pt x="14" y="15"/>
                    <a:pt x="14" y="15"/>
                    <a:pt x="14" y="15"/>
                  </a:cubicBezTo>
                  <a:cubicBezTo>
                    <a:pt x="14" y="15"/>
                    <a:pt x="14" y="15"/>
                    <a:pt x="14" y="15"/>
                  </a:cubicBezTo>
                  <a:close/>
                  <a:moveTo>
                    <a:pt x="3" y="27"/>
                  </a:moveTo>
                  <a:cubicBezTo>
                    <a:pt x="2" y="23"/>
                    <a:pt x="2" y="23"/>
                    <a:pt x="2" y="23"/>
                  </a:cubicBezTo>
                  <a:cubicBezTo>
                    <a:pt x="2" y="23"/>
                    <a:pt x="2" y="23"/>
                    <a:pt x="2" y="23"/>
                  </a:cubicBezTo>
                  <a:cubicBezTo>
                    <a:pt x="2" y="23"/>
                    <a:pt x="3" y="24"/>
                    <a:pt x="4" y="24"/>
                  </a:cubicBezTo>
                  <a:cubicBezTo>
                    <a:pt x="9" y="23"/>
                    <a:pt x="9" y="23"/>
                    <a:pt x="9" y="23"/>
                  </a:cubicBezTo>
                  <a:cubicBezTo>
                    <a:pt x="10" y="23"/>
                    <a:pt x="10" y="23"/>
                    <a:pt x="10" y="22"/>
                  </a:cubicBezTo>
                  <a:cubicBezTo>
                    <a:pt x="11" y="22"/>
                    <a:pt x="11" y="21"/>
                    <a:pt x="10" y="21"/>
                  </a:cubicBezTo>
                  <a:cubicBezTo>
                    <a:pt x="10" y="20"/>
                    <a:pt x="10" y="19"/>
                    <a:pt x="9" y="19"/>
                  </a:cubicBezTo>
                  <a:cubicBezTo>
                    <a:pt x="3" y="20"/>
                    <a:pt x="3" y="20"/>
                    <a:pt x="3" y="20"/>
                  </a:cubicBezTo>
                  <a:cubicBezTo>
                    <a:pt x="2" y="20"/>
                    <a:pt x="2" y="21"/>
                    <a:pt x="2" y="21"/>
                  </a:cubicBezTo>
                  <a:cubicBezTo>
                    <a:pt x="2" y="21"/>
                    <a:pt x="2" y="21"/>
                    <a:pt x="2" y="21"/>
                  </a:cubicBezTo>
                  <a:cubicBezTo>
                    <a:pt x="1" y="17"/>
                    <a:pt x="1" y="17"/>
                    <a:pt x="1" y="17"/>
                  </a:cubicBezTo>
                  <a:cubicBezTo>
                    <a:pt x="1" y="17"/>
                    <a:pt x="1" y="17"/>
                    <a:pt x="1" y="17"/>
                  </a:cubicBezTo>
                  <a:cubicBezTo>
                    <a:pt x="1" y="18"/>
                    <a:pt x="2" y="18"/>
                    <a:pt x="3" y="18"/>
                  </a:cubicBezTo>
                  <a:cubicBezTo>
                    <a:pt x="8" y="17"/>
                    <a:pt x="8" y="17"/>
                    <a:pt x="8" y="17"/>
                  </a:cubicBezTo>
                  <a:cubicBezTo>
                    <a:pt x="9" y="17"/>
                    <a:pt x="9" y="17"/>
                    <a:pt x="9" y="17"/>
                  </a:cubicBezTo>
                  <a:cubicBezTo>
                    <a:pt x="9" y="17"/>
                    <a:pt x="9" y="17"/>
                    <a:pt x="9" y="16"/>
                  </a:cubicBezTo>
                  <a:cubicBezTo>
                    <a:pt x="10" y="16"/>
                    <a:pt x="10" y="16"/>
                    <a:pt x="10" y="16"/>
                  </a:cubicBezTo>
                  <a:cubicBezTo>
                    <a:pt x="11" y="19"/>
                    <a:pt x="11" y="19"/>
                    <a:pt x="11" y="19"/>
                  </a:cubicBezTo>
                  <a:cubicBezTo>
                    <a:pt x="10" y="19"/>
                    <a:pt x="10" y="19"/>
                    <a:pt x="10" y="19"/>
                  </a:cubicBezTo>
                  <a:cubicBezTo>
                    <a:pt x="11" y="20"/>
                    <a:pt x="12" y="21"/>
                    <a:pt x="12" y="22"/>
                  </a:cubicBezTo>
                  <a:cubicBezTo>
                    <a:pt x="12" y="23"/>
                    <a:pt x="11" y="24"/>
                    <a:pt x="9" y="25"/>
                  </a:cubicBezTo>
                  <a:cubicBezTo>
                    <a:pt x="4" y="25"/>
                    <a:pt x="4" y="25"/>
                    <a:pt x="4" y="25"/>
                  </a:cubicBezTo>
                  <a:cubicBezTo>
                    <a:pt x="3" y="26"/>
                    <a:pt x="3" y="26"/>
                    <a:pt x="3" y="27"/>
                  </a:cubicBezTo>
                  <a:cubicBezTo>
                    <a:pt x="3" y="27"/>
                    <a:pt x="3" y="27"/>
                    <a:pt x="3" y="27"/>
                  </a:cubicBezTo>
                  <a:close/>
                  <a:moveTo>
                    <a:pt x="16" y="29"/>
                  </a:moveTo>
                  <a:cubicBezTo>
                    <a:pt x="16" y="29"/>
                    <a:pt x="16" y="29"/>
                    <a:pt x="16" y="29"/>
                  </a:cubicBezTo>
                  <a:cubicBezTo>
                    <a:pt x="15" y="29"/>
                    <a:pt x="15" y="29"/>
                    <a:pt x="15" y="29"/>
                  </a:cubicBezTo>
                  <a:cubicBezTo>
                    <a:pt x="15" y="28"/>
                    <a:pt x="15" y="28"/>
                    <a:pt x="15" y="28"/>
                  </a:cubicBezTo>
                  <a:cubicBezTo>
                    <a:pt x="15" y="27"/>
                    <a:pt x="16" y="27"/>
                    <a:pt x="16" y="27"/>
                  </a:cubicBezTo>
                  <a:cubicBezTo>
                    <a:pt x="16" y="27"/>
                    <a:pt x="16" y="27"/>
                    <a:pt x="17" y="27"/>
                  </a:cubicBezTo>
                  <a:cubicBezTo>
                    <a:pt x="17" y="27"/>
                    <a:pt x="17" y="28"/>
                    <a:pt x="17" y="28"/>
                  </a:cubicBezTo>
                  <a:cubicBezTo>
                    <a:pt x="17" y="29"/>
                    <a:pt x="17" y="29"/>
                    <a:pt x="17" y="29"/>
                  </a:cubicBezTo>
                  <a:cubicBezTo>
                    <a:pt x="17" y="29"/>
                    <a:pt x="17" y="29"/>
                    <a:pt x="16" y="29"/>
                  </a:cubicBezTo>
                  <a:close/>
                  <a:moveTo>
                    <a:pt x="4" y="33"/>
                  </a:moveTo>
                  <a:cubicBezTo>
                    <a:pt x="3" y="29"/>
                    <a:pt x="3" y="29"/>
                    <a:pt x="3" y="29"/>
                  </a:cubicBezTo>
                  <a:cubicBezTo>
                    <a:pt x="4" y="29"/>
                    <a:pt x="4" y="29"/>
                    <a:pt x="4" y="29"/>
                  </a:cubicBezTo>
                  <a:cubicBezTo>
                    <a:pt x="4" y="30"/>
                    <a:pt x="4" y="30"/>
                    <a:pt x="5" y="30"/>
                  </a:cubicBezTo>
                  <a:cubicBezTo>
                    <a:pt x="10" y="29"/>
                    <a:pt x="10" y="29"/>
                    <a:pt x="10" y="29"/>
                  </a:cubicBezTo>
                  <a:cubicBezTo>
                    <a:pt x="11" y="29"/>
                    <a:pt x="11" y="28"/>
                    <a:pt x="11" y="28"/>
                  </a:cubicBezTo>
                  <a:cubicBezTo>
                    <a:pt x="11" y="27"/>
                    <a:pt x="11" y="27"/>
                    <a:pt x="11" y="27"/>
                  </a:cubicBezTo>
                  <a:cubicBezTo>
                    <a:pt x="11" y="27"/>
                    <a:pt x="11" y="27"/>
                    <a:pt x="11" y="27"/>
                  </a:cubicBezTo>
                  <a:cubicBezTo>
                    <a:pt x="13" y="30"/>
                    <a:pt x="13" y="30"/>
                    <a:pt x="13" y="30"/>
                  </a:cubicBezTo>
                  <a:cubicBezTo>
                    <a:pt x="5" y="32"/>
                    <a:pt x="5" y="32"/>
                    <a:pt x="5" y="32"/>
                  </a:cubicBezTo>
                  <a:cubicBezTo>
                    <a:pt x="5" y="32"/>
                    <a:pt x="4" y="33"/>
                    <a:pt x="4" y="33"/>
                  </a:cubicBezTo>
                  <a:cubicBezTo>
                    <a:pt x="4" y="33"/>
                    <a:pt x="4" y="33"/>
                    <a:pt x="4" y="33"/>
                  </a:cubicBezTo>
                  <a:close/>
                  <a:moveTo>
                    <a:pt x="16" y="42"/>
                  </a:moveTo>
                  <a:cubicBezTo>
                    <a:pt x="16" y="41"/>
                    <a:pt x="15" y="41"/>
                    <a:pt x="14" y="41"/>
                  </a:cubicBezTo>
                  <a:cubicBezTo>
                    <a:pt x="6" y="40"/>
                    <a:pt x="6" y="40"/>
                    <a:pt x="6" y="40"/>
                  </a:cubicBezTo>
                  <a:cubicBezTo>
                    <a:pt x="6" y="40"/>
                    <a:pt x="6" y="40"/>
                    <a:pt x="6" y="40"/>
                  </a:cubicBezTo>
                  <a:cubicBezTo>
                    <a:pt x="6" y="40"/>
                    <a:pt x="6" y="40"/>
                    <a:pt x="6" y="40"/>
                  </a:cubicBezTo>
                  <a:cubicBezTo>
                    <a:pt x="13" y="35"/>
                    <a:pt x="13" y="35"/>
                    <a:pt x="13" y="35"/>
                  </a:cubicBezTo>
                  <a:cubicBezTo>
                    <a:pt x="14" y="34"/>
                    <a:pt x="14" y="33"/>
                    <a:pt x="14" y="33"/>
                  </a:cubicBezTo>
                  <a:cubicBezTo>
                    <a:pt x="14" y="33"/>
                    <a:pt x="14" y="33"/>
                    <a:pt x="14" y="33"/>
                  </a:cubicBezTo>
                  <a:cubicBezTo>
                    <a:pt x="15" y="37"/>
                    <a:pt x="15" y="37"/>
                    <a:pt x="15" y="37"/>
                  </a:cubicBezTo>
                  <a:cubicBezTo>
                    <a:pt x="15" y="37"/>
                    <a:pt x="15" y="37"/>
                    <a:pt x="15" y="37"/>
                  </a:cubicBezTo>
                  <a:cubicBezTo>
                    <a:pt x="15" y="37"/>
                    <a:pt x="14" y="36"/>
                    <a:pt x="14" y="36"/>
                  </a:cubicBezTo>
                  <a:cubicBezTo>
                    <a:pt x="14" y="36"/>
                    <a:pt x="14" y="36"/>
                    <a:pt x="13" y="37"/>
                  </a:cubicBezTo>
                  <a:cubicBezTo>
                    <a:pt x="9" y="40"/>
                    <a:pt x="9" y="40"/>
                    <a:pt x="9" y="40"/>
                  </a:cubicBezTo>
                  <a:cubicBezTo>
                    <a:pt x="14" y="40"/>
                    <a:pt x="14" y="40"/>
                    <a:pt x="14" y="40"/>
                  </a:cubicBezTo>
                  <a:cubicBezTo>
                    <a:pt x="14" y="40"/>
                    <a:pt x="15" y="40"/>
                    <a:pt x="15" y="40"/>
                  </a:cubicBezTo>
                  <a:cubicBezTo>
                    <a:pt x="16" y="40"/>
                    <a:pt x="16" y="40"/>
                    <a:pt x="16" y="39"/>
                  </a:cubicBezTo>
                  <a:cubicBezTo>
                    <a:pt x="16" y="39"/>
                    <a:pt x="16" y="39"/>
                    <a:pt x="16" y="39"/>
                  </a:cubicBezTo>
                  <a:cubicBezTo>
                    <a:pt x="16" y="42"/>
                    <a:pt x="16" y="42"/>
                    <a:pt x="16" y="42"/>
                  </a:cubicBezTo>
                  <a:cubicBezTo>
                    <a:pt x="16" y="42"/>
                    <a:pt x="16" y="42"/>
                    <a:pt x="16" y="42"/>
                  </a:cubicBezTo>
                  <a:close/>
                  <a:moveTo>
                    <a:pt x="14" y="53"/>
                  </a:moveTo>
                  <a:cubicBezTo>
                    <a:pt x="13" y="53"/>
                    <a:pt x="12" y="53"/>
                    <a:pt x="11" y="52"/>
                  </a:cubicBezTo>
                  <a:cubicBezTo>
                    <a:pt x="10" y="51"/>
                    <a:pt x="10" y="51"/>
                    <a:pt x="9" y="50"/>
                  </a:cubicBezTo>
                  <a:cubicBezTo>
                    <a:pt x="9" y="49"/>
                    <a:pt x="9" y="48"/>
                    <a:pt x="9" y="47"/>
                  </a:cubicBezTo>
                  <a:cubicBezTo>
                    <a:pt x="10" y="46"/>
                    <a:pt x="11" y="45"/>
                    <a:pt x="12" y="45"/>
                  </a:cubicBezTo>
                  <a:cubicBezTo>
                    <a:pt x="13" y="44"/>
                    <a:pt x="14" y="44"/>
                    <a:pt x="16" y="45"/>
                  </a:cubicBezTo>
                  <a:cubicBezTo>
                    <a:pt x="17" y="45"/>
                    <a:pt x="18" y="46"/>
                    <a:pt x="18" y="47"/>
                  </a:cubicBezTo>
                  <a:cubicBezTo>
                    <a:pt x="18" y="48"/>
                    <a:pt x="18" y="49"/>
                    <a:pt x="18" y="50"/>
                  </a:cubicBezTo>
                  <a:cubicBezTo>
                    <a:pt x="18" y="51"/>
                    <a:pt x="17" y="51"/>
                    <a:pt x="16" y="52"/>
                  </a:cubicBezTo>
                  <a:cubicBezTo>
                    <a:pt x="14" y="46"/>
                    <a:pt x="14" y="46"/>
                    <a:pt x="14" y="46"/>
                  </a:cubicBezTo>
                  <a:cubicBezTo>
                    <a:pt x="12" y="46"/>
                    <a:pt x="12" y="47"/>
                    <a:pt x="11" y="48"/>
                  </a:cubicBezTo>
                  <a:cubicBezTo>
                    <a:pt x="10" y="49"/>
                    <a:pt x="10" y="49"/>
                    <a:pt x="10" y="51"/>
                  </a:cubicBezTo>
                  <a:cubicBezTo>
                    <a:pt x="11" y="51"/>
                    <a:pt x="11" y="52"/>
                    <a:pt x="12" y="52"/>
                  </a:cubicBezTo>
                  <a:cubicBezTo>
                    <a:pt x="13" y="52"/>
                    <a:pt x="14" y="52"/>
                    <a:pt x="14" y="53"/>
                  </a:cubicBezTo>
                  <a:cubicBezTo>
                    <a:pt x="14" y="53"/>
                    <a:pt x="14" y="53"/>
                    <a:pt x="14" y="53"/>
                  </a:cubicBezTo>
                  <a:close/>
                  <a:moveTo>
                    <a:pt x="16" y="49"/>
                  </a:moveTo>
                  <a:cubicBezTo>
                    <a:pt x="18" y="49"/>
                    <a:pt x="18" y="48"/>
                    <a:pt x="18" y="47"/>
                  </a:cubicBezTo>
                  <a:cubicBezTo>
                    <a:pt x="17" y="45"/>
                    <a:pt x="16" y="45"/>
                    <a:pt x="14" y="45"/>
                  </a:cubicBezTo>
                  <a:cubicBezTo>
                    <a:pt x="16" y="49"/>
                    <a:pt x="16" y="49"/>
                    <a:pt x="16" y="49"/>
                  </a:cubicBezTo>
                  <a:close/>
                  <a:moveTo>
                    <a:pt x="22" y="58"/>
                  </a:moveTo>
                  <a:cubicBezTo>
                    <a:pt x="22" y="58"/>
                    <a:pt x="21" y="58"/>
                    <a:pt x="21" y="57"/>
                  </a:cubicBezTo>
                  <a:cubicBezTo>
                    <a:pt x="21" y="57"/>
                    <a:pt x="21" y="57"/>
                    <a:pt x="21" y="57"/>
                  </a:cubicBezTo>
                  <a:cubicBezTo>
                    <a:pt x="21" y="56"/>
                    <a:pt x="21" y="56"/>
                    <a:pt x="21" y="56"/>
                  </a:cubicBezTo>
                  <a:cubicBezTo>
                    <a:pt x="21" y="55"/>
                    <a:pt x="21" y="55"/>
                    <a:pt x="20" y="55"/>
                  </a:cubicBezTo>
                  <a:cubicBezTo>
                    <a:pt x="20" y="55"/>
                    <a:pt x="20" y="55"/>
                    <a:pt x="19" y="55"/>
                  </a:cubicBezTo>
                  <a:cubicBezTo>
                    <a:pt x="15" y="57"/>
                    <a:pt x="15" y="57"/>
                    <a:pt x="15" y="57"/>
                  </a:cubicBezTo>
                  <a:cubicBezTo>
                    <a:pt x="14" y="58"/>
                    <a:pt x="14" y="59"/>
                    <a:pt x="14" y="59"/>
                  </a:cubicBezTo>
                  <a:cubicBezTo>
                    <a:pt x="14" y="59"/>
                    <a:pt x="14" y="59"/>
                    <a:pt x="14" y="59"/>
                  </a:cubicBezTo>
                  <a:cubicBezTo>
                    <a:pt x="12" y="55"/>
                    <a:pt x="12" y="55"/>
                    <a:pt x="12" y="55"/>
                  </a:cubicBezTo>
                  <a:cubicBezTo>
                    <a:pt x="12" y="55"/>
                    <a:pt x="12" y="55"/>
                    <a:pt x="12" y="55"/>
                  </a:cubicBezTo>
                  <a:cubicBezTo>
                    <a:pt x="13" y="56"/>
                    <a:pt x="14" y="56"/>
                    <a:pt x="14" y="56"/>
                  </a:cubicBezTo>
                  <a:cubicBezTo>
                    <a:pt x="19" y="54"/>
                    <a:pt x="19" y="54"/>
                    <a:pt x="19" y="54"/>
                  </a:cubicBezTo>
                  <a:cubicBezTo>
                    <a:pt x="20" y="53"/>
                    <a:pt x="20" y="53"/>
                    <a:pt x="20" y="53"/>
                  </a:cubicBezTo>
                  <a:cubicBezTo>
                    <a:pt x="20" y="53"/>
                    <a:pt x="20" y="52"/>
                    <a:pt x="20" y="52"/>
                  </a:cubicBezTo>
                  <a:cubicBezTo>
                    <a:pt x="20" y="52"/>
                    <a:pt x="20" y="52"/>
                    <a:pt x="20" y="52"/>
                  </a:cubicBezTo>
                  <a:cubicBezTo>
                    <a:pt x="22" y="54"/>
                    <a:pt x="22" y="54"/>
                    <a:pt x="22" y="54"/>
                  </a:cubicBezTo>
                  <a:cubicBezTo>
                    <a:pt x="21" y="55"/>
                    <a:pt x="21" y="55"/>
                    <a:pt x="21" y="55"/>
                  </a:cubicBezTo>
                  <a:cubicBezTo>
                    <a:pt x="22" y="55"/>
                    <a:pt x="23" y="56"/>
                    <a:pt x="24" y="57"/>
                  </a:cubicBezTo>
                  <a:cubicBezTo>
                    <a:pt x="24" y="57"/>
                    <a:pt x="24" y="57"/>
                    <a:pt x="24" y="57"/>
                  </a:cubicBezTo>
                  <a:cubicBezTo>
                    <a:pt x="23" y="58"/>
                    <a:pt x="22" y="58"/>
                    <a:pt x="22" y="58"/>
                  </a:cubicBezTo>
                  <a:close/>
                  <a:moveTo>
                    <a:pt x="21" y="67"/>
                  </a:moveTo>
                  <a:cubicBezTo>
                    <a:pt x="20" y="68"/>
                    <a:pt x="19" y="68"/>
                    <a:pt x="18" y="67"/>
                  </a:cubicBezTo>
                  <a:cubicBezTo>
                    <a:pt x="18" y="67"/>
                    <a:pt x="17" y="67"/>
                    <a:pt x="17" y="66"/>
                  </a:cubicBezTo>
                  <a:cubicBezTo>
                    <a:pt x="17" y="65"/>
                    <a:pt x="16" y="65"/>
                    <a:pt x="16" y="65"/>
                  </a:cubicBezTo>
                  <a:cubicBezTo>
                    <a:pt x="16" y="64"/>
                    <a:pt x="16" y="64"/>
                    <a:pt x="16" y="63"/>
                  </a:cubicBezTo>
                  <a:cubicBezTo>
                    <a:pt x="16" y="63"/>
                    <a:pt x="16" y="63"/>
                    <a:pt x="16" y="63"/>
                  </a:cubicBezTo>
                  <a:cubicBezTo>
                    <a:pt x="16" y="63"/>
                    <a:pt x="16" y="63"/>
                    <a:pt x="16" y="63"/>
                  </a:cubicBezTo>
                  <a:cubicBezTo>
                    <a:pt x="18" y="61"/>
                    <a:pt x="18" y="61"/>
                    <a:pt x="18" y="61"/>
                  </a:cubicBezTo>
                  <a:cubicBezTo>
                    <a:pt x="18" y="61"/>
                    <a:pt x="18" y="61"/>
                    <a:pt x="18" y="61"/>
                  </a:cubicBezTo>
                  <a:cubicBezTo>
                    <a:pt x="17" y="63"/>
                    <a:pt x="16" y="64"/>
                    <a:pt x="17" y="65"/>
                  </a:cubicBezTo>
                  <a:cubicBezTo>
                    <a:pt x="18" y="65"/>
                    <a:pt x="18" y="66"/>
                    <a:pt x="18" y="66"/>
                  </a:cubicBezTo>
                  <a:cubicBezTo>
                    <a:pt x="18" y="66"/>
                    <a:pt x="19" y="66"/>
                    <a:pt x="19" y="66"/>
                  </a:cubicBezTo>
                  <a:cubicBezTo>
                    <a:pt x="20" y="65"/>
                    <a:pt x="20" y="65"/>
                    <a:pt x="20" y="63"/>
                  </a:cubicBezTo>
                  <a:cubicBezTo>
                    <a:pt x="20" y="62"/>
                    <a:pt x="20" y="62"/>
                    <a:pt x="20" y="62"/>
                  </a:cubicBezTo>
                  <a:cubicBezTo>
                    <a:pt x="20" y="61"/>
                    <a:pt x="20" y="60"/>
                    <a:pt x="21" y="59"/>
                  </a:cubicBezTo>
                  <a:cubicBezTo>
                    <a:pt x="22" y="59"/>
                    <a:pt x="22" y="59"/>
                    <a:pt x="23" y="59"/>
                  </a:cubicBezTo>
                  <a:cubicBezTo>
                    <a:pt x="24" y="59"/>
                    <a:pt x="24" y="60"/>
                    <a:pt x="25" y="61"/>
                  </a:cubicBezTo>
                  <a:cubicBezTo>
                    <a:pt x="25" y="61"/>
                    <a:pt x="25" y="61"/>
                    <a:pt x="25" y="62"/>
                  </a:cubicBezTo>
                  <a:cubicBezTo>
                    <a:pt x="25" y="62"/>
                    <a:pt x="25" y="63"/>
                    <a:pt x="26" y="63"/>
                  </a:cubicBezTo>
                  <a:cubicBezTo>
                    <a:pt x="26" y="63"/>
                    <a:pt x="26" y="63"/>
                    <a:pt x="26" y="63"/>
                  </a:cubicBezTo>
                  <a:cubicBezTo>
                    <a:pt x="26" y="63"/>
                    <a:pt x="26" y="63"/>
                    <a:pt x="26" y="63"/>
                  </a:cubicBezTo>
                  <a:cubicBezTo>
                    <a:pt x="24" y="64"/>
                    <a:pt x="24" y="64"/>
                    <a:pt x="24" y="64"/>
                  </a:cubicBezTo>
                  <a:cubicBezTo>
                    <a:pt x="24" y="64"/>
                    <a:pt x="24" y="64"/>
                    <a:pt x="24" y="64"/>
                  </a:cubicBezTo>
                  <a:cubicBezTo>
                    <a:pt x="25" y="63"/>
                    <a:pt x="25" y="61"/>
                    <a:pt x="25" y="61"/>
                  </a:cubicBezTo>
                  <a:cubicBezTo>
                    <a:pt x="25" y="60"/>
                    <a:pt x="24" y="60"/>
                    <a:pt x="24" y="60"/>
                  </a:cubicBezTo>
                  <a:cubicBezTo>
                    <a:pt x="24" y="60"/>
                    <a:pt x="23" y="60"/>
                    <a:pt x="23" y="60"/>
                  </a:cubicBezTo>
                  <a:cubicBezTo>
                    <a:pt x="22" y="60"/>
                    <a:pt x="22" y="61"/>
                    <a:pt x="22" y="62"/>
                  </a:cubicBezTo>
                  <a:cubicBezTo>
                    <a:pt x="22" y="64"/>
                    <a:pt x="22" y="64"/>
                    <a:pt x="22" y="64"/>
                  </a:cubicBezTo>
                  <a:cubicBezTo>
                    <a:pt x="22" y="66"/>
                    <a:pt x="22" y="67"/>
                    <a:pt x="21" y="67"/>
                  </a:cubicBezTo>
                  <a:close/>
                  <a:moveTo>
                    <a:pt x="33" y="67"/>
                  </a:moveTo>
                  <a:cubicBezTo>
                    <a:pt x="32" y="67"/>
                    <a:pt x="32" y="67"/>
                    <a:pt x="32" y="67"/>
                  </a:cubicBezTo>
                  <a:cubicBezTo>
                    <a:pt x="32" y="67"/>
                    <a:pt x="32" y="66"/>
                    <a:pt x="31" y="66"/>
                  </a:cubicBezTo>
                  <a:cubicBezTo>
                    <a:pt x="31" y="66"/>
                    <a:pt x="31" y="66"/>
                    <a:pt x="31" y="65"/>
                  </a:cubicBezTo>
                  <a:cubicBezTo>
                    <a:pt x="31" y="65"/>
                    <a:pt x="32" y="65"/>
                    <a:pt x="32" y="65"/>
                  </a:cubicBezTo>
                  <a:cubicBezTo>
                    <a:pt x="32" y="65"/>
                    <a:pt x="32" y="64"/>
                    <a:pt x="32" y="65"/>
                  </a:cubicBezTo>
                  <a:cubicBezTo>
                    <a:pt x="33" y="65"/>
                    <a:pt x="33" y="65"/>
                    <a:pt x="33" y="65"/>
                  </a:cubicBezTo>
                  <a:cubicBezTo>
                    <a:pt x="33" y="65"/>
                    <a:pt x="34" y="65"/>
                    <a:pt x="33" y="66"/>
                  </a:cubicBezTo>
                  <a:cubicBezTo>
                    <a:pt x="33" y="66"/>
                    <a:pt x="33" y="66"/>
                    <a:pt x="33" y="67"/>
                  </a:cubicBezTo>
                  <a:close/>
                  <a:moveTo>
                    <a:pt x="22" y="75"/>
                  </a:moveTo>
                  <a:cubicBezTo>
                    <a:pt x="20" y="71"/>
                    <a:pt x="20" y="71"/>
                    <a:pt x="20" y="71"/>
                  </a:cubicBezTo>
                  <a:cubicBezTo>
                    <a:pt x="20" y="71"/>
                    <a:pt x="20" y="71"/>
                    <a:pt x="20" y="71"/>
                  </a:cubicBezTo>
                  <a:cubicBezTo>
                    <a:pt x="21" y="71"/>
                    <a:pt x="22" y="72"/>
                    <a:pt x="22" y="71"/>
                  </a:cubicBezTo>
                  <a:cubicBezTo>
                    <a:pt x="27" y="69"/>
                    <a:pt x="27" y="69"/>
                    <a:pt x="27" y="69"/>
                  </a:cubicBezTo>
                  <a:cubicBezTo>
                    <a:pt x="28" y="68"/>
                    <a:pt x="28" y="68"/>
                    <a:pt x="28" y="67"/>
                  </a:cubicBezTo>
                  <a:cubicBezTo>
                    <a:pt x="27" y="67"/>
                    <a:pt x="27" y="67"/>
                    <a:pt x="27" y="67"/>
                  </a:cubicBezTo>
                  <a:cubicBezTo>
                    <a:pt x="28" y="67"/>
                    <a:pt x="28" y="67"/>
                    <a:pt x="28" y="67"/>
                  </a:cubicBezTo>
                  <a:cubicBezTo>
                    <a:pt x="30" y="69"/>
                    <a:pt x="30" y="69"/>
                    <a:pt x="30" y="69"/>
                  </a:cubicBezTo>
                  <a:cubicBezTo>
                    <a:pt x="24" y="73"/>
                    <a:pt x="24" y="73"/>
                    <a:pt x="24" y="73"/>
                  </a:cubicBezTo>
                  <a:cubicBezTo>
                    <a:pt x="22" y="73"/>
                    <a:pt x="22" y="73"/>
                    <a:pt x="22" y="75"/>
                  </a:cubicBezTo>
                  <a:cubicBezTo>
                    <a:pt x="22" y="75"/>
                    <a:pt x="22" y="75"/>
                    <a:pt x="22" y="75"/>
                  </a:cubicBezTo>
                  <a:close/>
                  <a:moveTo>
                    <a:pt x="28" y="80"/>
                  </a:moveTo>
                  <a:cubicBezTo>
                    <a:pt x="27" y="80"/>
                    <a:pt x="26" y="80"/>
                    <a:pt x="26" y="79"/>
                  </a:cubicBezTo>
                  <a:cubicBezTo>
                    <a:pt x="26" y="79"/>
                    <a:pt x="25" y="79"/>
                    <a:pt x="25" y="79"/>
                  </a:cubicBezTo>
                  <a:cubicBezTo>
                    <a:pt x="24" y="78"/>
                    <a:pt x="24" y="77"/>
                    <a:pt x="26" y="76"/>
                  </a:cubicBezTo>
                  <a:cubicBezTo>
                    <a:pt x="31" y="73"/>
                    <a:pt x="31" y="73"/>
                    <a:pt x="31" y="73"/>
                  </a:cubicBezTo>
                  <a:cubicBezTo>
                    <a:pt x="30" y="71"/>
                    <a:pt x="30" y="71"/>
                    <a:pt x="30" y="71"/>
                  </a:cubicBezTo>
                  <a:cubicBezTo>
                    <a:pt x="30" y="71"/>
                    <a:pt x="30" y="71"/>
                    <a:pt x="30" y="71"/>
                  </a:cubicBezTo>
                  <a:cubicBezTo>
                    <a:pt x="30" y="71"/>
                    <a:pt x="30" y="71"/>
                    <a:pt x="30" y="71"/>
                  </a:cubicBezTo>
                  <a:cubicBezTo>
                    <a:pt x="31" y="72"/>
                    <a:pt x="32" y="72"/>
                    <a:pt x="34" y="72"/>
                  </a:cubicBezTo>
                  <a:cubicBezTo>
                    <a:pt x="34" y="72"/>
                    <a:pt x="34" y="72"/>
                    <a:pt x="34" y="72"/>
                  </a:cubicBezTo>
                  <a:cubicBezTo>
                    <a:pt x="32" y="73"/>
                    <a:pt x="32" y="73"/>
                    <a:pt x="32" y="73"/>
                  </a:cubicBezTo>
                  <a:cubicBezTo>
                    <a:pt x="33" y="75"/>
                    <a:pt x="33" y="75"/>
                    <a:pt x="33" y="75"/>
                  </a:cubicBezTo>
                  <a:cubicBezTo>
                    <a:pt x="33" y="75"/>
                    <a:pt x="33" y="75"/>
                    <a:pt x="33" y="75"/>
                  </a:cubicBezTo>
                  <a:cubicBezTo>
                    <a:pt x="32" y="74"/>
                    <a:pt x="32" y="74"/>
                    <a:pt x="32" y="74"/>
                  </a:cubicBezTo>
                  <a:cubicBezTo>
                    <a:pt x="27" y="77"/>
                    <a:pt x="27" y="77"/>
                    <a:pt x="27" y="77"/>
                  </a:cubicBezTo>
                  <a:cubicBezTo>
                    <a:pt x="26" y="78"/>
                    <a:pt x="26" y="79"/>
                    <a:pt x="26" y="79"/>
                  </a:cubicBezTo>
                  <a:cubicBezTo>
                    <a:pt x="27" y="79"/>
                    <a:pt x="27" y="79"/>
                    <a:pt x="28" y="80"/>
                  </a:cubicBezTo>
                  <a:cubicBezTo>
                    <a:pt x="28" y="80"/>
                    <a:pt x="28" y="80"/>
                    <a:pt x="28" y="80"/>
                  </a:cubicBezTo>
                  <a:close/>
                  <a:moveTo>
                    <a:pt x="40" y="84"/>
                  </a:moveTo>
                  <a:cubicBezTo>
                    <a:pt x="40" y="84"/>
                    <a:pt x="40" y="83"/>
                    <a:pt x="40" y="83"/>
                  </a:cubicBezTo>
                  <a:cubicBezTo>
                    <a:pt x="39" y="83"/>
                    <a:pt x="39" y="83"/>
                    <a:pt x="39" y="83"/>
                  </a:cubicBezTo>
                  <a:cubicBezTo>
                    <a:pt x="30" y="86"/>
                    <a:pt x="30" y="86"/>
                    <a:pt x="30" y="86"/>
                  </a:cubicBezTo>
                  <a:cubicBezTo>
                    <a:pt x="28" y="87"/>
                    <a:pt x="26" y="87"/>
                    <a:pt x="25" y="86"/>
                  </a:cubicBezTo>
                  <a:cubicBezTo>
                    <a:pt x="24" y="85"/>
                    <a:pt x="25" y="84"/>
                    <a:pt x="25" y="84"/>
                  </a:cubicBezTo>
                  <a:cubicBezTo>
                    <a:pt x="25" y="84"/>
                    <a:pt x="26" y="84"/>
                    <a:pt x="26" y="84"/>
                  </a:cubicBezTo>
                  <a:cubicBezTo>
                    <a:pt x="26" y="84"/>
                    <a:pt x="26" y="84"/>
                    <a:pt x="26" y="84"/>
                  </a:cubicBezTo>
                  <a:cubicBezTo>
                    <a:pt x="26" y="84"/>
                    <a:pt x="27" y="85"/>
                    <a:pt x="27" y="85"/>
                  </a:cubicBezTo>
                  <a:cubicBezTo>
                    <a:pt x="27" y="85"/>
                    <a:pt x="27" y="85"/>
                    <a:pt x="27" y="85"/>
                  </a:cubicBezTo>
                  <a:cubicBezTo>
                    <a:pt x="28" y="86"/>
                    <a:pt x="29" y="86"/>
                    <a:pt x="31" y="85"/>
                  </a:cubicBezTo>
                  <a:cubicBezTo>
                    <a:pt x="34" y="78"/>
                    <a:pt x="34" y="78"/>
                    <a:pt x="34" y="78"/>
                  </a:cubicBezTo>
                  <a:cubicBezTo>
                    <a:pt x="35" y="77"/>
                    <a:pt x="35" y="77"/>
                    <a:pt x="35" y="77"/>
                  </a:cubicBezTo>
                  <a:cubicBezTo>
                    <a:pt x="35" y="77"/>
                    <a:pt x="35" y="77"/>
                    <a:pt x="34" y="76"/>
                  </a:cubicBezTo>
                  <a:cubicBezTo>
                    <a:pt x="35" y="76"/>
                    <a:pt x="35" y="76"/>
                    <a:pt x="35" y="76"/>
                  </a:cubicBezTo>
                  <a:cubicBezTo>
                    <a:pt x="38" y="79"/>
                    <a:pt x="38" y="79"/>
                    <a:pt x="38" y="79"/>
                  </a:cubicBezTo>
                  <a:cubicBezTo>
                    <a:pt x="37" y="79"/>
                    <a:pt x="37" y="79"/>
                    <a:pt x="37" y="79"/>
                  </a:cubicBezTo>
                  <a:cubicBezTo>
                    <a:pt x="37" y="79"/>
                    <a:pt x="36" y="79"/>
                    <a:pt x="36" y="79"/>
                  </a:cubicBezTo>
                  <a:cubicBezTo>
                    <a:pt x="36" y="79"/>
                    <a:pt x="36" y="79"/>
                    <a:pt x="36" y="79"/>
                  </a:cubicBezTo>
                  <a:cubicBezTo>
                    <a:pt x="33" y="84"/>
                    <a:pt x="33" y="84"/>
                    <a:pt x="33" y="84"/>
                  </a:cubicBezTo>
                  <a:cubicBezTo>
                    <a:pt x="38" y="83"/>
                    <a:pt x="38" y="83"/>
                    <a:pt x="38" y="83"/>
                  </a:cubicBezTo>
                  <a:cubicBezTo>
                    <a:pt x="38" y="83"/>
                    <a:pt x="39" y="82"/>
                    <a:pt x="39" y="82"/>
                  </a:cubicBezTo>
                  <a:cubicBezTo>
                    <a:pt x="39" y="82"/>
                    <a:pt x="39" y="82"/>
                    <a:pt x="39" y="82"/>
                  </a:cubicBezTo>
                  <a:cubicBezTo>
                    <a:pt x="39" y="81"/>
                    <a:pt x="39" y="81"/>
                    <a:pt x="38" y="81"/>
                  </a:cubicBezTo>
                  <a:cubicBezTo>
                    <a:pt x="39" y="81"/>
                    <a:pt x="39" y="81"/>
                    <a:pt x="39" y="81"/>
                  </a:cubicBezTo>
                  <a:cubicBezTo>
                    <a:pt x="40" y="84"/>
                    <a:pt x="40" y="84"/>
                    <a:pt x="40" y="84"/>
                  </a:cubicBezTo>
                  <a:cubicBezTo>
                    <a:pt x="40" y="84"/>
                    <a:pt x="40" y="84"/>
                    <a:pt x="40" y="84"/>
                  </a:cubicBezTo>
                  <a:close/>
                  <a:moveTo>
                    <a:pt x="47" y="97"/>
                  </a:moveTo>
                  <a:cubicBezTo>
                    <a:pt x="46" y="97"/>
                    <a:pt x="45" y="98"/>
                    <a:pt x="44" y="98"/>
                  </a:cubicBezTo>
                  <a:cubicBezTo>
                    <a:pt x="42" y="98"/>
                    <a:pt x="41" y="98"/>
                    <a:pt x="40" y="97"/>
                  </a:cubicBezTo>
                  <a:cubicBezTo>
                    <a:pt x="40" y="96"/>
                    <a:pt x="39" y="95"/>
                    <a:pt x="39" y="94"/>
                  </a:cubicBezTo>
                  <a:cubicBezTo>
                    <a:pt x="39" y="93"/>
                    <a:pt x="40" y="91"/>
                    <a:pt x="41" y="91"/>
                  </a:cubicBezTo>
                  <a:cubicBezTo>
                    <a:pt x="42" y="90"/>
                    <a:pt x="43" y="89"/>
                    <a:pt x="44" y="89"/>
                  </a:cubicBezTo>
                  <a:cubicBezTo>
                    <a:pt x="45" y="89"/>
                    <a:pt x="46" y="89"/>
                    <a:pt x="47" y="90"/>
                  </a:cubicBezTo>
                  <a:cubicBezTo>
                    <a:pt x="48" y="91"/>
                    <a:pt x="49" y="92"/>
                    <a:pt x="49" y="93"/>
                  </a:cubicBezTo>
                  <a:cubicBezTo>
                    <a:pt x="49" y="95"/>
                    <a:pt x="48" y="95"/>
                    <a:pt x="47" y="97"/>
                  </a:cubicBezTo>
                  <a:close/>
                  <a:moveTo>
                    <a:pt x="45" y="96"/>
                  </a:moveTo>
                  <a:cubicBezTo>
                    <a:pt x="46" y="95"/>
                    <a:pt x="47" y="94"/>
                    <a:pt x="47" y="93"/>
                  </a:cubicBezTo>
                  <a:cubicBezTo>
                    <a:pt x="48" y="92"/>
                    <a:pt x="47" y="91"/>
                    <a:pt x="47" y="90"/>
                  </a:cubicBezTo>
                  <a:cubicBezTo>
                    <a:pt x="46" y="90"/>
                    <a:pt x="46" y="89"/>
                    <a:pt x="45" y="90"/>
                  </a:cubicBezTo>
                  <a:cubicBezTo>
                    <a:pt x="44" y="90"/>
                    <a:pt x="44" y="91"/>
                    <a:pt x="43" y="91"/>
                  </a:cubicBezTo>
                  <a:cubicBezTo>
                    <a:pt x="42" y="92"/>
                    <a:pt x="41" y="93"/>
                    <a:pt x="41" y="94"/>
                  </a:cubicBezTo>
                  <a:cubicBezTo>
                    <a:pt x="40" y="95"/>
                    <a:pt x="40" y="96"/>
                    <a:pt x="41" y="97"/>
                  </a:cubicBezTo>
                  <a:cubicBezTo>
                    <a:pt x="42" y="97"/>
                    <a:pt x="42" y="97"/>
                    <a:pt x="43" y="97"/>
                  </a:cubicBezTo>
                  <a:cubicBezTo>
                    <a:pt x="44" y="97"/>
                    <a:pt x="44" y="97"/>
                    <a:pt x="45" y="96"/>
                  </a:cubicBezTo>
                  <a:close/>
                  <a:moveTo>
                    <a:pt x="60" y="97"/>
                  </a:moveTo>
                  <a:cubicBezTo>
                    <a:pt x="59" y="97"/>
                    <a:pt x="59" y="97"/>
                    <a:pt x="59" y="97"/>
                  </a:cubicBezTo>
                  <a:cubicBezTo>
                    <a:pt x="59" y="97"/>
                    <a:pt x="59" y="97"/>
                    <a:pt x="59" y="97"/>
                  </a:cubicBezTo>
                  <a:cubicBezTo>
                    <a:pt x="58" y="97"/>
                    <a:pt x="58" y="97"/>
                    <a:pt x="58" y="96"/>
                  </a:cubicBezTo>
                  <a:cubicBezTo>
                    <a:pt x="58" y="96"/>
                    <a:pt x="58" y="95"/>
                    <a:pt x="58" y="95"/>
                  </a:cubicBezTo>
                  <a:cubicBezTo>
                    <a:pt x="58" y="95"/>
                    <a:pt x="58" y="95"/>
                    <a:pt x="58" y="95"/>
                  </a:cubicBezTo>
                  <a:cubicBezTo>
                    <a:pt x="58" y="94"/>
                    <a:pt x="57" y="94"/>
                    <a:pt x="56" y="95"/>
                  </a:cubicBezTo>
                  <a:cubicBezTo>
                    <a:pt x="54" y="97"/>
                    <a:pt x="54" y="97"/>
                    <a:pt x="54" y="97"/>
                  </a:cubicBezTo>
                  <a:cubicBezTo>
                    <a:pt x="56" y="99"/>
                    <a:pt x="56" y="99"/>
                    <a:pt x="56" y="99"/>
                  </a:cubicBezTo>
                  <a:cubicBezTo>
                    <a:pt x="56" y="99"/>
                    <a:pt x="56" y="99"/>
                    <a:pt x="56" y="99"/>
                  </a:cubicBezTo>
                  <a:cubicBezTo>
                    <a:pt x="54" y="97"/>
                    <a:pt x="54" y="97"/>
                    <a:pt x="54" y="97"/>
                  </a:cubicBezTo>
                  <a:cubicBezTo>
                    <a:pt x="50" y="103"/>
                    <a:pt x="50" y="103"/>
                    <a:pt x="50" y="103"/>
                  </a:cubicBezTo>
                  <a:cubicBezTo>
                    <a:pt x="49" y="103"/>
                    <a:pt x="49" y="104"/>
                    <a:pt x="50" y="105"/>
                  </a:cubicBezTo>
                  <a:cubicBezTo>
                    <a:pt x="50" y="105"/>
                    <a:pt x="50" y="105"/>
                    <a:pt x="50" y="105"/>
                  </a:cubicBezTo>
                  <a:cubicBezTo>
                    <a:pt x="46" y="102"/>
                    <a:pt x="46" y="102"/>
                    <a:pt x="46" y="102"/>
                  </a:cubicBezTo>
                  <a:cubicBezTo>
                    <a:pt x="46" y="101"/>
                    <a:pt x="46" y="101"/>
                    <a:pt x="46" y="101"/>
                  </a:cubicBezTo>
                  <a:cubicBezTo>
                    <a:pt x="47" y="102"/>
                    <a:pt x="48" y="102"/>
                    <a:pt x="48" y="101"/>
                  </a:cubicBezTo>
                  <a:cubicBezTo>
                    <a:pt x="52" y="96"/>
                    <a:pt x="52" y="96"/>
                    <a:pt x="52" y="96"/>
                  </a:cubicBezTo>
                  <a:cubicBezTo>
                    <a:pt x="51" y="95"/>
                    <a:pt x="51" y="95"/>
                    <a:pt x="51" y="95"/>
                  </a:cubicBezTo>
                  <a:cubicBezTo>
                    <a:pt x="52" y="95"/>
                    <a:pt x="52" y="95"/>
                    <a:pt x="52" y="95"/>
                  </a:cubicBezTo>
                  <a:cubicBezTo>
                    <a:pt x="53" y="96"/>
                    <a:pt x="53" y="96"/>
                    <a:pt x="53" y="96"/>
                  </a:cubicBezTo>
                  <a:cubicBezTo>
                    <a:pt x="53" y="95"/>
                    <a:pt x="53" y="95"/>
                    <a:pt x="53" y="95"/>
                  </a:cubicBezTo>
                  <a:cubicBezTo>
                    <a:pt x="54" y="95"/>
                    <a:pt x="55" y="94"/>
                    <a:pt x="56" y="94"/>
                  </a:cubicBezTo>
                  <a:cubicBezTo>
                    <a:pt x="57" y="94"/>
                    <a:pt x="58" y="94"/>
                    <a:pt x="59" y="95"/>
                  </a:cubicBezTo>
                  <a:cubicBezTo>
                    <a:pt x="59" y="95"/>
                    <a:pt x="60" y="95"/>
                    <a:pt x="60" y="96"/>
                  </a:cubicBezTo>
                  <a:cubicBezTo>
                    <a:pt x="60" y="96"/>
                    <a:pt x="60" y="96"/>
                    <a:pt x="60" y="97"/>
                  </a:cubicBezTo>
                  <a:close/>
                  <a:moveTo>
                    <a:pt x="65" y="111"/>
                  </a:moveTo>
                  <a:cubicBezTo>
                    <a:pt x="64" y="113"/>
                    <a:pt x="63" y="113"/>
                    <a:pt x="62" y="113"/>
                  </a:cubicBezTo>
                  <a:cubicBezTo>
                    <a:pt x="61" y="113"/>
                    <a:pt x="60" y="113"/>
                    <a:pt x="59" y="112"/>
                  </a:cubicBezTo>
                  <a:cubicBezTo>
                    <a:pt x="58" y="112"/>
                    <a:pt x="58" y="111"/>
                    <a:pt x="58" y="111"/>
                  </a:cubicBezTo>
                  <a:cubicBezTo>
                    <a:pt x="57" y="111"/>
                    <a:pt x="57" y="110"/>
                    <a:pt x="57" y="110"/>
                  </a:cubicBezTo>
                  <a:cubicBezTo>
                    <a:pt x="56" y="109"/>
                    <a:pt x="56" y="110"/>
                    <a:pt x="56" y="110"/>
                  </a:cubicBezTo>
                  <a:cubicBezTo>
                    <a:pt x="56" y="109"/>
                    <a:pt x="56" y="109"/>
                    <a:pt x="56" y="109"/>
                  </a:cubicBezTo>
                  <a:cubicBezTo>
                    <a:pt x="58" y="105"/>
                    <a:pt x="58" y="105"/>
                    <a:pt x="58" y="105"/>
                  </a:cubicBezTo>
                  <a:cubicBezTo>
                    <a:pt x="58" y="106"/>
                    <a:pt x="58" y="106"/>
                    <a:pt x="58" y="106"/>
                  </a:cubicBezTo>
                  <a:cubicBezTo>
                    <a:pt x="57" y="108"/>
                    <a:pt x="58" y="110"/>
                    <a:pt x="59" y="111"/>
                  </a:cubicBezTo>
                  <a:cubicBezTo>
                    <a:pt x="60" y="112"/>
                    <a:pt x="60" y="112"/>
                    <a:pt x="61" y="112"/>
                  </a:cubicBezTo>
                  <a:cubicBezTo>
                    <a:pt x="62" y="112"/>
                    <a:pt x="62" y="111"/>
                    <a:pt x="62" y="111"/>
                  </a:cubicBezTo>
                  <a:cubicBezTo>
                    <a:pt x="63" y="110"/>
                    <a:pt x="63" y="109"/>
                    <a:pt x="62" y="107"/>
                  </a:cubicBezTo>
                  <a:cubicBezTo>
                    <a:pt x="62" y="105"/>
                    <a:pt x="62" y="105"/>
                    <a:pt x="62" y="105"/>
                  </a:cubicBezTo>
                  <a:cubicBezTo>
                    <a:pt x="61" y="104"/>
                    <a:pt x="61" y="102"/>
                    <a:pt x="62" y="101"/>
                  </a:cubicBezTo>
                  <a:cubicBezTo>
                    <a:pt x="62" y="100"/>
                    <a:pt x="63" y="100"/>
                    <a:pt x="64" y="99"/>
                  </a:cubicBezTo>
                  <a:cubicBezTo>
                    <a:pt x="65" y="99"/>
                    <a:pt x="66" y="99"/>
                    <a:pt x="67" y="100"/>
                  </a:cubicBezTo>
                  <a:cubicBezTo>
                    <a:pt x="67" y="101"/>
                    <a:pt x="68" y="101"/>
                    <a:pt x="68" y="101"/>
                  </a:cubicBezTo>
                  <a:cubicBezTo>
                    <a:pt x="68" y="102"/>
                    <a:pt x="68" y="102"/>
                    <a:pt x="69" y="102"/>
                  </a:cubicBezTo>
                  <a:cubicBezTo>
                    <a:pt x="69" y="102"/>
                    <a:pt x="69" y="102"/>
                    <a:pt x="70" y="102"/>
                  </a:cubicBezTo>
                  <a:cubicBezTo>
                    <a:pt x="70" y="103"/>
                    <a:pt x="70" y="103"/>
                    <a:pt x="70" y="103"/>
                  </a:cubicBezTo>
                  <a:cubicBezTo>
                    <a:pt x="68" y="107"/>
                    <a:pt x="68" y="107"/>
                    <a:pt x="68" y="107"/>
                  </a:cubicBezTo>
                  <a:cubicBezTo>
                    <a:pt x="67" y="106"/>
                    <a:pt x="67" y="106"/>
                    <a:pt x="67" y="106"/>
                  </a:cubicBezTo>
                  <a:cubicBezTo>
                    <a:pt x="68" y="104"/>
                    <a:pt x="68" y="102"/>
                    <a:pt x="66" y="101"/>
                  </a:cubicBezTo>
                  <a:cubicBezTo>
                    <a:pt x="66" y="101"/>
                    <a:pt x="65" y="101"/>
                    <a:pt x="64" y="101"/>
                  </a:cubicBezTo>
                  <a:cubicBezTo>
                    <a:pt x="64" y="101"/>
                    <a:pt x="64" y="101"/>
                    <a:pt x="63" y="101"/>
                  </a:cubicBezTo>
                  <a:cubicBezTo>
                    <a:pt x="63" y="102"/>
                    <a:pt x="63" y="102"/>
                    <a:pt x="63" y="103"/>
                  </a:cubicBezTo>
                  <a:cubicBezTo>
                    <a:pt x="63" y="103"/>
                    <a:pt x="63" y="104"/>
                    <a:pt x="64" y="105"/>
                  </a:cubicBezTo>
                  <a:cubicBezTo>
                    <a:pt x="64" y="107"/>
                    <a:pt x="64" y="107"/>
                    <a:pt x="64" y="107"/>
                  </a:cubicBezTo>
                  <a:cubicBezTo>
                    <a:pt x="66" y="109"/>
                    <a:pt x="66" y="111"/>
                    <a:pt x="65" y="111"/>
                  </a:cubicBezTo>
                  <a:close/>
                  <a:moveTo>
                    <a:pt x="74" y="117"/>
                  </a:moveTo>
                  <a:cubicBezTo>
                    <a:pt x="73" y="118"/>
                    <a:pt x="72" y="119"/>
                    <a:pt x="71" y="119"/>
                  </a:cubicBezTo>
                  <a:cubicBezTo>
                    <a:pt x="70" y="119"/>
                    <a:pt x="69" y="119"/>
                    <a:pt x="68" y="118"/>
                  </a:cubicBezTo>
                  <a:cubicBezTo>
                    <a:pt x="68" y="118"/>
                    <a:pt x="67" y="117"/>
                    <a:pt x="67" y="116"/>
                  </a:cubicBezTo>
                  <a:cubicBezTo>
                    <a:pt x="66" y="115"/>
                    <a:pt x="67" y="113"/>
                    <a:pt x="68" y="112"/>
                  </a:cubicBezTo>
                  <a:cubicBezTo>
                    <a:pt x="68" y="111"/>
                    <a:pt x="69" y="110"/>
                    <a:pt x="70" y="110"/>
                  </a:cubicBezTo>
                  <a:cubicBezTo>
                    <a:pt x="72" y="109"/>
                    <a:pt x="73" y="109"/>
                    <a:pt x="74" y="110"/>
                  </a:cubicBezTo>
                  <a:cubicBezTo>
                    <a:pt x="75" y="111"/>
                    <a:pt x="75" y="111"/>
                    <a:pt x="76" y="112"/>
                  </a:cubicBezTo>
                  <a:cubicBezTo>
                    <a:pt x="76" y="113"/>
                    <a:pt x="76" y="113"/>
                    <a:pt x="76" y="113"/>
                  </a:cubicBezTo>
                  <a:cubicBezTo>
                    <a:pt x="76" y="114"/>
                    <a:pt x="75" y="114"/>
                    <a:pt x="75" y="114"/>
                  </a:cubicBezTo>
                  <a:cubicBezTo>
                    <a:pt x="75" y="114"/>
                    <a:pt x="75" y="114"/>
                    <a:pt x="74" y="114"/>
                  </a:cubicBezTo>
                  <a:cubicBezTo>
                    <a:pt x="74" y="114"/>
                    <a:pt x="74" y="113"/>
                    <a:pt x="74" y="113"/>
                  </a:cubicBezTo>
                  <a:cubicBezTo>
                    <a:pt x="74" y="113"/>
                    <a:pt x="74" y="113"/>
                    <a:pt x="74" y="113"/>
                  </a:cubicBezTo>
                  <a:cubicBezTo>
                    <a:pt x="74" y="112"/>
                    <a:pt x="74" y="112"/>
                    <a:pt x="74" y="111"/>
                  </a:cubicBezTo>
                  <a:cubicBezTo>
                    <a:pt x="74" y="111"/>
                    <a:pt x="74" y="111"/>
                    <a:pt x="73" y="111"/>
                  </a:cubicBezTo>
                  <a:cubicBezTo>
                    <a:pt x="72" y="110"/>
                    <a:pt x="72" y="110"/>
                    <a:pt x="70" y="111"/>
                  </a:cubicBezTo>
                  <a:cubicBezTo>
                    <a:pt x="70" y="111"/>
                    <a:pt x="69" y="111"/>
                    <a:pt x="69" y="112"/>
                  </a:cubicBezTo>
                  <a:cubicBezTo>
                    <a:pt x="68" y="113"/>
                    <a:pt x="68" y="114"/>
                    <a:pt x="68" y="115"/>
                  </a:cubicBezTo>
                  <a:cubicBezTo>
                    <a:pt x="68" y="116"/>
                    <a:pt x="68" y="117"/>
                    <a:pt x="69" y="117"/>
                  </a:cubicBezTo>
                  <a:cubicBezTo>
                    <a:pt x="71" y="118"/>
                    <a:pt x="72" y="118"/>
                    <a:pt x="74" y="117"/>
                  </a:cubicBezTo>
                  <a:cubicBezTo>
                    <a:pt x="74" y="117"/>
                    <a:pt x="74" y="117"/>
                    <a:pt x="74" y="117"/>
                  </a:cubicBezTo>
                  <a:close/>
                  <a:moveTo>
                    <a:pt x="83" y="111"/>
                  </a:moveTo>
                  <a:cubicBezTo>
                    <a:pt x="83" y="111"/>
                    <a:pt x="82" y="111"/>
                    <a:pt x="82" y="111"/>
                  </a:cubicBezTo>
                  <a:cubicBezTo>
                    <a:pt x="82" y="111"/>
                    <a:pt x="82" y="111"/>
                    <a:pt x="81" y="111"/>
                  </a:cubicBezTo>
                  <a:cubicBezTo>
                    <a:pt x="81" y="111"/>
                    <a:pt x="81" y="111"/>
                    <a:pt x="81" y="111"/>
                  </a:cubicBezTo>
                  <a:cubicBezTo>
                    <a:pt x="81" y="110"/>
                    <a:pt x="81" y="110"/>
                    <a:pt x="81" y="110"/>
                  </a:cubicBezTo>
                  <a:cubicBezTo>
                    <a:pt x="81" y="109"/>
                    <a:pt x="81" y="109"/>
                    <a:pt x="82" y="109"/>
                  </a:cubicBezTo>
                  <a:cubicBezTo>
                    <a:pt x="82" y="109"/>
                    <a:pt x="82" y="109"/>
                    <a:pt x="82" y="109"/>
                  </a:cubicBezTo>
                  <a:cubicBezTo>
                    <a:pt x="83" y="109"/>
                    <a:pt x="83" y="110"/>
                    <a:pt x="83" y="110"/>
                  </a:cubicBezTo>
                  <a:cubicBezTo>
                    <a:pt x="83" y="111"/>
                    <a:pt x="83" y="111"/>
                    <a:pt x="83" y="111"/>
                  </a:cubicBezTo>
                  <a:close/>
                  <a:moveTo>
                    <a:pt x="78" y="123"/>
                  </a:moveTo>
                  <a:cubicBezTo>
                    <a:pt x="74" y="121"/>
                    <a:pt x="74" y="121"/>
                    <a:pt x="74" y="121"/>
                  </a:cubicBezTo>
                  <a:cubicBezTo>
                    <a:pt x="74" y="121"/>
                    <a:pt x="74" y="121"/>
                    <a:pt x="74" y="121"/>
                  </a:cubicBezTo>
                  <a:cubicBezTo>
                    <a:pt x="75" y="121"/>
                    <a:pt x="76" y="121"/>
                    <a:pt x="76" y="120"/>
                  </a:cubicBezTo>
                  <a:cubicBezTo>
                    <a:pt x="78" y="115"/>
                    <a:pt x="78" y="115"/>
                    <a:pt x="78" y="115"/>
                  </a:cubicBezTo>
                  <a:cubicBezTo>
                    <a:pt x="79" y="115"/>
                    <a:pt x="79" y="114"/>
                    <a:pt x="78" y="114"/>
                  </a:cubicBezTo>
                  <a:cubicBezTo>
                    <a:pt x="78" y="114"/>
                    <a:pt x="78" y="114"/>
                    <a:pt x="78" y="114"/>
                  </a:cubicBezTo>
                  <a:cubicBezTo>
                    <a:pt x="78" y="113"/>
                    <a:pt x="78" y="113"/>
                    <a:pt x="78" y="113"/>
                  </a:cubicBezTo>
                  <a:cubicBezTo>
                    <a:pt x="81" y="114"/>
                    <a:pt x="81" y="114"/>
                    <a:pt x="81" y="114"/>
                  </a:cubicBezTo>
                  <a:cubicBezTo>
                    <a:pt x="78" y="121"/>
                    <a:pt x="78" y="121"/>
                    <a:pt x="78" y="121"/>
                  </a:cubicBezTo>
                  <a:cubicBezTo>
                    <a:pt x="77" y="122"/>
                    <a:pt x="78" y="123"/>
                    <a:pt x="78" y="123"/>
                  </a:cubicBezTo>
                  <a:cubicBezTo>
                    <a:pt x="78" y="123"/>
                    <a:pt x="78" y="123"/>
                    <a:pt x="78" y="123"/>
                  </a:cubicBezTo>
                  <a:close/>
                  <a:moveTo>
                    <a:pt x="89" y="124"/>
                  </a:moveTo>
                  <a:cubicBezTo>
                    <a:pt x="88" y="125"/>
                    <a:pt x="87" y="125"/>
                    <a:pt x="86" y="126"/>
                  </a:cubicBezTo>
                  <a:cubicBezTo>
                    <a:pt x="85" y="126"/>
                    <a:pt x="84" y="126"/>
                    <a:pt x="84" y="126"/>
                  </a:cubicBezTo>
                  <a:cubicBezTo>
                    <a:pt x="82" y="125"/>
                    <a:pt x="82" y="125"/>
                    <a:pt x="82" y="124"/>
                  </a:cubicBezTo>
                  <a:cubicBezTo>
                    <a:pt x="81" y="123"/>
                    <a:pt x="81" y="121"/>
                    <a:pt x="82" y="120"/>
                  </a:cubicBezTo>
                  <a:cubicBezTo>
                    <a:pt x="82" y="119"/>
                    <a:pt x="83" y="118"/>
                    <a:pt x="84" y="117"/>
                  </a:cubicBezTo>
                  <a:cubicBezTo>
                    <a:pt x="85" y="117"/>
                    <a:pt x="86" y="117"/>
                    <a:pt x="87" y="117"/>
                  </a:cubicBezTo>
                  <a:cubicBezTo>
                    <a:pt x="88" y="118"/>
                    <a:pt x="89" y="119"/>
                    <a:pt x="89" y="119"/>
                  </a:cubicBezTo>
                  <a:cubicBezTo>
                    <a:pt x="90" y="120"/>
                    <a:pt x="90" y="121"/>
                    <a:pt x="89" y="122"/>
                  </a:cubicBezTo>
                  <a:cubicBezTo>
                    <a:pt x="83" y="119"/>
                    <a:pt x="83" y="119"/>
                    <a:pt x="83" y="119"/>
                  </a:cubicBezTo>
                  <a:cubicBezTo>
                    <a:pt x="83" y="121"/>
                    <a:pt x="83" y="122"/>
                    <a:pt x="83" y="123"/>
                  </a:cubicBezTo>
                  <a:cubicBezTo>
                    <a:pt x="83" y="124"/>
                    <a:pt x="84" y="124"/>
                    <a:pt x="84" y="125"/>
                  </a:cubicBezTo>
                  <a:cubicBezTo>
                    <a:pt x="85" y="125"/>
                    <a:pt x="86" y="125"/>
                    <a:pt x="86" y="125"/>
                  </a:cubicBezTo>
                  <a:cubicBezTo>
                    <a:pt x="88" y="125"/>
                    <a:pt x="88" y="124"/>
                    <a:pt x="89" y="124"/>
                  </a:cubicBezTo>
                  <a:cubicBezTo>
                    <a:pt x="89" y="124"/>
                    <a:pt x="89" y="124"/>
                    <a:pt x="89" y="124"/>
                  </a:cubicBezTo>
                  <a:close/>
                  <a:moveTo>
                    <a:pt x="88" y="120"/>
                  </a:moveTo>
                  <a:cubicBezTo>
                    <a:pt x="88" y="119"/>
                    <a:pt x="88" y="118"/>
                    <a:pt x="87" y="117"/>
                  </a:cubicBezTo>
                  <a:cubicBezTo>
                    <a:pt x="86" y="117"/>
                    <a:pt x="84" y="117"/>
                    <a:pt x="84" y="119"/>
                  </a:cubicBezTo>
                  <a:cubicBezTo>
                    <a:pt x="88" y="120"/>
                    <a:pt x="88" y="120"/>
                    <a:pt x="88" y="120"/>
                  </a:cubicBezTo>
                  <a:close/>
                  <a:moveTo>
                    <a:pt x="98" y="131"/>
                  </a:moveTo>
                  <a:cubicBezTo>
                    <a:pt x="94" y="129"/>
                    <a:pt x="94" y="129"/>
                    <a:pt x="94" y="129"/>
                  </a:cubicBezTo>
                  <a:cubicBezTo>
                    <a:pt x="94" y="129"/>
                    <a:pt x="94" y="129"/>
                    <a:pt x="94" y="129"/>
                  </a:cubicBezTo>
                  <a:cubicBezTo>
                    <a:pt x="95" y="129"/>
                    <a:pt x="96" y="129"/>
                    <a:pt x="96" y="128"/>
                  </a:cubicBezTo>
                  <a:cubicBezTo>
                    <a:pt x="98" y="123"/>
                    <a:pt x="98" y="123"/>
                    <a:pt x="98" y="123"/>
                  </a:cubicBezTo>
                  <a:cubicBezTo>
                    <a:pt x="98" y="123"/>
                    <a:pt x="98" y="123"/>
                    <a:pt x="98" y="122"/>
                  </a:cubicBezTo>
                  <a:cubicBezTo>
                    <a:pt x="98" y="122"/>
                    <a:pt x="97" y="122"/>
                    <a:pt x="97" y="121"/>
                  </a:cubicBezTo>
                  <a:cubicBezTo>
                    <a:pt x="96" y="121"/>
                    <a:pt x="95" y="121"/>
                    <a:pt x="94" y="122"/>
                  </a:cubicBezTo>
                  <a:cubicBezTo>
                    <a:pt x="93" y="127"/>
                    <a:pt x="93" y="127"/>
                    <a:pt x="93" y="127"/>
                  </a:cubicBezTo>
                  <a:cubicBezTo>
                    <a:pt x="92" y="128"/>
                    <a:pt x="93" y="129"/>
                    <a:pt x="94" y="129"/>
                  </a:cubicBezTo>
                  <a:cubicBezTo>
                    <a:pt x="94" y="129"/>
                    <a:pt x="94" y="129"/>
                    <a:pt x="94" y="129"/>
                  </a:cubicBezTo>
                  <a:cubicBezTo>
                    <a:pt x="90" y="128"/>
                    <a:pt x="90" y="128"/>
                    <a:pt x="90" y="128"/>
                  </a:cubicBezTo>
                  <a:cubicBezTo>
                    <a:pt x="90" y="127"/>
                    <a:pt x="90" y="127"/>
                    <a:pt x="90" y="127"/>
                  </a:cubicBezTo>
                  <a:cubicBezTo>
                    <a:pt x="90" y="128"/>
                    <a:pt x="91" y="127"/>
                    <a:pt x="91" y="127"/>
                  </a:cubicBezTo>
                  <a:cubicBezTo>
                    <a:pt x="93" y="121"/>
                    <a:pt x="93" y="121"/>
                    <a:pt x="93" y="121"/>
                  </a:cubicBezTo>
                  <a:cubicBezTo>
                    <a:pt x="93" y="121"/>
                    <a:pt x="93" y="121"/>
                    <a:pt x="93" y="121"/>
                  </a:cubicBezTo>
                  <a:cubicBezTo>
                    <a:pt x="93" y="121"/>
                    <a:pt x="93" y="120"/>
                    <a:pt x="92" y="120"/>
                  </a:cubicBezTo>
                  <a:cubicBezTo>
                    <a:pt x="92" y="120"/>
                    <a:pt x="92" y="120"/>
                    <a:pt x="92" y="120"/>
                  </a:cubicBezTo>
                  <a:cubicBezTo>
                    <a:pt x="96" y="120"/>
                    <a:pt x="96" y="120"/>
                    <a:pt x="96" y="120"/>
                  </a:cubicBezTo>
                  <a:cubicBezTo>
                    <a:pt x="95" y="121"/>
                    <a:pt x="95" y="121"/>
                    <a:pt x="95" y="121"/>
                  </a:cubicBezTo>
                  <a:cubicBezTo>
                    <a:pt x="96" y="121"/>
                    <a:pt x="98" y="121"/>
                    <a:pt x="99" y="121"/>
                  </a:cubicBezTo>
                  <a:cubicBezTo>
                    <a:pt x="100" y="121"/>
                    <a:pt x="101" y="123"/>
                    <a:pt x="100" y="125"/>
                  </a:cubicBezTo>
                  <a:cubicBezTo>
                    <a:pt x="98" y="129"/>
                    <a:pt x="98" y="129"/>
                    <a:pt x="98" y="129"/>
                  </a:cubicBezTo>
                  <a:cubicBezTo>
                    <a:pt x="98" y="130"/>
                    <a:pt x="98" y="131"/>
                    <a:pt x="98" y="131"/>
                  </a:cubicBezTo>
                  <a:cubicBezTo>
                    <a:pt x="98" y="131"/>
                    <a:pt x="98" y="131"/>
                    <a:pt x="98" y="131"/>
                  </a:cubicBezTo>
                  <a:close/>
                  <a:moveTo>
                    <a:pt x="109" y="130"/>
                  </a:moveTo>
                  <a:cubicBezTo>
                    <a:pt x="108" y="131"/>
                    <a:pt x="107" y="132"/>
                    <a:pt x="107" y="132"/>
                  </a:cubicBezTo>
                  <a:cubicBezTo>
                    <a:pt x="106" y="133"/>
                    <a:pt x="105" y="133"/>
                    <a:pt x="104" y="133"/>
                  </a:cubicBezTo>
                  <a:cubicBezTo>
                    <a:pt x="103" y="132"/>
                    <a:pt x="102" y="132"/>
                    <a:pt x="102" y="131"/>
                  </a:cubicBezTo>
                  <a:cubicBezTo>
                    <a:pt x="101" y="129"/>
                    <a:pt x="101" y="128"/>
                    <a:pt x="101" y="127"/>
                  </a:cubicBezTo>
                  <a:cubicBezTo>
                    <a:pt x="102" y="126"/>
                    <a:pt x="102" y="125"/>
                    <a:pt x="103" y="124"/>
                  </a:cubicBezTo>
                  <a:cubicBezTo>
                    <a:pt x="104" y="123"/>
                    <a:pt x="106" y="123"/>
                    <a:pt x="107" y="123"/>
                  </a:cubicBezTo>
                  <a:cubicBezTo>
                    <a:pt x="108" y="123"/>
                    <a:pt x="108" y="123"/>
                    <a:pt x="109" y="124"/>
                  </a:cubicBezTo>
                  <a:cubicBezTo>
                    <a:pt x="109" y="125"/>
                    <a:pt x="110" y="125"/>
                    <a:pt x="109" y="126"/>
                  </a:cubicBezTo>
                  <a:cubicBezTo>
                    <a:pt x="109" y="126"/>
                    <a:pt x="109" y="126"/>
                    <a:pt x="109" y="126"/>
                  </a:cubicBezTo>
                  <a:cubicBezTo>
                    <a:pt x="108" y="126"/>
                    <a:pt x="108" y="126"/>
                    <a:pt x="108" y="126"/>
                  </a:cubicBezTo>
                  <a:cubicBezTo>
                    <a:pt x="108" y="126"/>
                    <a:pt x="108" y="126"/>
                    <a:pt x="108" y="126"/>
                  </a:cubicBezTo>
                  <a:cubicBezTo>
                    <a:pt x="108" y="125"/>
                    <a:pt x="108" y="125"/>
                    <a:pt x="108" y="125"/>
                  </a:cubicBezTo>
                  <a:cubicBezTo>
                    <a:pt x="108" y="125"/>
                    <a:pt x="108" y="124"/>
                    <a:pt x="108" y="124"/>
                  </a:cubicBezTo>
                  <a:cubicBezTo>
                    <a:pt x="107" y="123"/>
                    <a:pt x="107" y="123"/>
                    <a:pt x="107" y="123"/>
                  </a:cubicBezTo>
                  <a:cubicBezTo>
                    <a:pt x="106" y="123"/>
                    <a:pt x="105" y="123"/>
                    <a:pt x="104" y="124"/>
                  </a:cubicBezTo>
                  <a:cubicBezTo>
                    <a:pt x="104" y="124"/>
                    <a:pt x="104" y="125"/>
                    <a:pt x="103" y="126"/>
                  </a:cubicBezTo>
                  <a:cubicBezTo>
                    <a:pt x="103" y="127"/>
                    <a:pt x="103" y="128"/>
                    <a:pt x="104" y="129"/>
                  </a:cubicBezTo>
                  <a:cubicBezTo>
                    <a:pt x="104" y="129"/>
                    <a:pt x="105" y="130"/>
                    <a:pt x="106" y="130"/>
                  </a:cubicBezTo>
                  <a:cubicBezTo>
                    <a:pt x="106" y="131"/>
                    <a:pt x="107" y="131"/>
                    <a:pt x="109" y="130"/>
                  </a:cubicBezTo>
                  <a:cubicBezTo>
                    <a:pt x="109" y="130"/>
                    <a:pt x="109" y="130"/>
                    <a:pt x="109" y="130"/>
                  </a:cubicBezTo>
                  <a:close/>
                  <a:moveTo>
                    <a:pt x="119" y="132"/>
                  </a:moveTo>
                  <a:cubicBezTo>
                    <a:pt x="118" y="133"/>
                    <a:pt x="118" y="133"/>
                    <a:pt x="117" y="134"/>
                  </a:cubicBezTo>
                  <a:cubicBezTo>
                    <a:pt x="116" y="134"/>
                    <a:pt x="115" y="135"/>
                    <a:pt x="114" y="134"/>
                  </a:cubicBezTo>
                  <a:cubicBezTo>
                    <a:pt x="113" y="134"/>
                    <a:pt x="112" y="133"/>
                    <a:pt x="112" y="133"/>
                  </a:cubicBezTo>
                  <a:cubicBezTo>
                    <a:pt x="111" y="131"/>
                    <a:pt x="111" y="130"/>
                    <a:pt x="111" y="129"/>
                  </a:cubicBezTo>
                  <a:cubicBezTo>
                    <a:pt x="112" y="128"/>
                    <a:pt x="112" y="127"/>
                    <a:pt x="113" y="126"/>
                  </a:cubicBezTo>
                  <a:cubicBezTo>
                    <a:pt x="114" y="125"/>
                    <a:pt x="115" y="125"/>
                    <a:pt x="116" y="125"/>
                  </a:cubicBezTo>
                  <a:cubicBezTo>
                    <a:pt x="118" y="125"/>
                    <a:pt x="118" y="126"/>
                    <a:pt x="119" y="127"/>
                  </a:cubicBezTo>
                  <a:cubicBezTo>
                    <a:pt x="119" y="127"/>
                    <a:pt x="120" y="128"/>
                    <a:pt x="119" y="129"/>
                  </a:cubicBezTo>
                  <a:cubicBezTo>
                    <a:pt x="113" y="128"/>
                    <a:pt x="113" y="128"/>
                    <a:pt x="113" y="128"/>
                  </a:cubicBezTo>
                  <a:cubicBezTo>
                    <a:pt x="112" y="129"/>
                    <a:pt x="113" y="131"/>
                    <a:pt x="113" y="131"/>
                  </a:cubicBezTo>
                  <a:cubicBezTo>
                    <a:pt x="114" y="132"/>
                    <a:pt x="114" y="133"/>
                    <a:pt x="115" y="133"/>
                  </a:cubicBezTo>
                  <a:cubicBezTo>
                    <a:pt x="116" y="133"/>
                    <a:pt x="116" y="133"/>
                    <a:pt x="117" y="133"/>
                  </a:cubicBezTo>
                  <a:cubicBezTo>
                    <a:pt x="118" y="133"/>
                    <a:pt x="118" y="132"/>
                    <a:pt x="119" y="132"/>
                  </a:cubicBezTo>
                  <a:cubicBezTo>
                    <a:pt x="119" y="132"/>
                    <a:pt x="119" y="132"/>
                    <a:pt x="119" y="132"/>
                  </a:cubicBezTo>
                  <a:close/>
                  <a:moveTo>
                    <a:pt x="117" y="129"/>
                  </a:moveTo>
                  <a:cubicBezTo>
                    <a:pt x="117" y="127"/>
                    <a:pt x="116" y="126"/>
                    <a:pt x="115" y="126"/>
                  </a:cubicBezTo>
                  <a:cubicBezTo>
                    <a:pt x="114" y="125"/>
                    <a:pt x="113" y="126"/>
                    <a:pt x="112" y="128"/>
                  </a:cubicBezTo>
                  <a:cubicBezTo>
                    <a:pt x="117" y="129"/>
                    <a:pt x="117" y="129"/>
                    <a:pt x="117" y="129"/>
                  </a:cubicBezTo>
                  <a:close/>
                  <a:moveTo>
                    <a:pt x="133" y="135"/>
                  </a:moveTo>
                  <a:cubicBezTo>
                    <a:pt x="132" y="136"/>
                    <a:pt x="132" y="136"/>
                    <a:pt x="132" y="136"/>
                  </a:cubicBezTo>
                  <a:cubicBezTo>
                    <a:pt x="132" y="137"/>
                    <a:pt x="131" y="137"/>
                    <a:pt x="131" y="137"/>
                  </a:cubicBezTo>
                  <a:cubicBezTo>
                    <a:pt x="130" y="137"/>
                    <a:pt x="130" y="136"/>
                    <a:pt x="130" y="135"/>
                  </a:cubicBezTo>
                  <a:cubicBezTo>
                    <a:pt x="130" y="135"/>
                    <a:pt x="129" y="136"/>
                    <a:pt x="128" y="136"/>
                  </a:cubicBezTo>
                  <a:cubicBezTo>
                    <a:pt x="128" y="136"/>
                    <a:pt x="127" y="136"/>
                    <a:pt x="127" y="136"/>
                  </a:cubicBezTo>
                  <a:cubicBezTo>
                    <a:pt x="126" y="136"/>
                    <a:pt x="126" y="136"/>
                    <a:pt x="125" y="135"/>
                  </a:cubicBezTo>
                  <a:cubicBezTo>
                    <a:pt x="125" y="135"/>
                    <a:pt x="125" y="135"/>
                    <a:pt x="125" y="134"/>
                  </a:cubicBezTo>
                  <a:cubicBezTo>
                    <a:pt x="125" y="133"/>
                    <a:pt x="126" y="132"/>
                    <a:pt x="127" y="131"/>
                  </a:cubicBezTo>
                  <a:cubicBezTo>
                    <a:pt x="128" y="131"/>
                    <a:pt x="129" y="130"/>
                    <a:pt x="130" y="130"/>
                  </a:cubicBezTo>
                  <a:cubicBezTo>
                    <a:pt x="130" y="129"/>
                    <a:pt x="130" y="129"/>
                    <a:pt x="130" y="129"/>
                  </a:cubicBezTo>
                  <a:cubicBezTo>
                    <a:pt x="130" y="128"/>
                    <a:pt x="130" y="127"/>
                    <a:pt x="129" y="127"/>
                  </a:cubicBezTo>
                  <a:cubicBezTo>
                    <a:pt x="128" y="127"/>
                    <a:pt x="128" y="127"/>
                    <a:pt x="128" y="128"/>
                  </a:cubicBezTo>
                  <a:cubicBezTo>
                    <a:pt x="128" y="128"/>
                    <a:pt x="128" y="128"/>
                    <a:pt x="128" y="128"/>
                  </a:cubicBezTo>
                  <a:cubicBezTo>
                    <a:pt x="128" y="129"/>
                    <a:pt x="128" y="129"/>
                    <a:pt x="128" y="129"/>
                  </a:cubicBezTo>
                  <a:cubicBezTo>
                    <a:pt x="128" y="129"/>
                    <a:pt x="128" y="129"/>
                    <a:pt x="127" y="129"/>
                  </a:cubicBezTo>
                  <a:cubicBezTo>
                    <a:pt x="127" y="130"/>
                    <a:pt x="127" y="130"/>
                    <a:pt x="126" y="130"/>
                  </a:cubicBezTo>
                  <a:cubicBezTo>
                    <a:pt x="126" y="130"/>
                    <a:pt x="126" y="130"/>
                    <a:pt x="126" y="129"/>
                  </a:cubicBezTo>
                  <a:cubicBezTo>
                    <a:pt x="125" y="129"/>
                    <a:pt x="125" y="129"/>
                    <a:pt x="126" y="129"/>
                  </a:cubicBezTo>
                  <a:cubicBezTo>
                    <a:pt x="126" y="128"/>
                    <a:pt x="126" y="128"/>
                    <a:pt x="127" y="127"/>
                  </a:cubicBezTo>
                  <a:cubicBezTo>
                    <a:pt x="128" y="127"/>
                    <a:pt x="128" y="127"/>
                    <a:pt x="129" y="127"/>
                  </a:cubicBezTo>
                  <a:cubicBezTo>
                    <a:pt x="130" y="127"/>
                    <a:pt x="131" y="127"/>
                    <a:pt x="132" y="128"/>
                  </a:cubicBezTo>
                  <a:cubicBezTo>
                    <a:pt x="132" y="128"/>
                    <a:pt x="132" y="129"/>
                    <a:pt x="132" y="130"/>
                  </a:cubicBezTo>
                  <a:cubicBezTo>
                    <a:pt x="132" y="135"/>
                    <a:pt x="132" y="135"/>
                    <a:pt x="132" y="135"/>
                  </a:cubicBezTo>
                  <a:cubicBezTo>
                    <a:pt x="132" y="135"/>
                    <a:pt x="132" y="135"/>
                    <a:pt x="132" y="135"/>
                  </a:cubicBezTo>
                  <a:cubicBezTo>
                    <a:pt x="132" y="135"/>
                    <a:pt x="132" y="135"/>
                    <a:pt x="133" y="135"/>
                  </a:cubicBezTo>
                  <a:cubicBezTo>
                    <a:pt x="133" y="135"/>
                    <a:pt x="133" y="135"/>
                    <a:pt x="133" y="135"/>
                  </a:cubicBezTo>
                  <a:close/>
                  <a:moveTo>
                    <a:pt x="130" y="134"/>
                  </a:moveTo>
                  <a:cubicBezTo>
                    <a:pt x="130" y="131"/>
                    <a:pt x="130" y="131"/>
                    <a:pt x="130" y="131"/>
                  </a:cubicBezTo>
                  <a:cubicBezTo>
                    <a:pt x="129" y="131"/>
                    <a:pt x="128" y="131"/>
                    <a:pt x="128" y="131"/>
                  </a:cubicBezTo>
                  <a:cubicBezTo>
                    <a:pt x="127" y="132"/>
                    <a:pt x="126" y="132"/>
                    <a:pt x="126" y="133"/>
                  </a:cubicBezTo>
                  <a:cubicBezTo>
                    <a:pt x="126" y="134"/>
                    <a:pt x="127" y="135"/>
                    <a:pt x="128" y="135"/>
                  </a:cubicBezTo>
                  <a:cubicBezTo>
                    <a:pt x="128" y="135"/>
                    <a:pt x="129" y="135"/>
                    <a:pt x="130" y="134"/>
                  </a:cubicBezTo>
                  <a:close/>
                  <a:moveTo>
                    <a:pt x="144" y="136"/>
                  </a:moveTo>
                  <a:cubicBezTo>
                    <a:pt x="140" y="136"/>
                    <a:pt x="140" y="136"/>
                    <a:pt x="140" y="136"/>
                  </a:cubicBezTo>
                  <a:cubicBezTo>
                    <a:pt x="140" y="136"/>
                    <a:pt x="140" y="136"/>
                    <a:pt x="140" y="136"/>
                  </a:cubicBezTo>
                  <a:cubicBezTo>
                    <a:pt x="140" y="136"/>
                    <a:pt x="141" y="135"/>
                    <a:pt x="141" y="135"/>
                  </a:cubicBezTo>
                  <a:cubicBezTo>
                    <a:pt x="141" y="129"/>
                    <a:pt x="141" y="129"/>
                    <a:pt x="141" y="129"/>
                  </a:cubicBezTo>
                  <a:cubicBezTo>
                    <a:pt x="141" y="129"/>
                    <a:pt x="141" y="129"/>
                    <a:pt x="140" y="128"/>
                  </a:cubicBezTo>
                  <a:cubicBezTo>
                    <a:pt x="140" y="128"/>
                    <a:pt x="140" y="128"/>
                    <a:pt x="139" y="128"/>
                  </a:cubicBezTo>
                  <a:cubicBezTo>
                    <a:pt x="138" y="128"/>
                    <a:pt x="138" y="128"/>
                    <a:pt x="137" y="129"/>
                  </a:cubicBezTo>
                  <a:cubicBezTo>
                    <a:pt x="137" y="135"/>
                    <a:pt x="137" y="135"/>
                    <a:pt x="137" y="135"/>
                  </a:cubicBezTo>
                  <a:cubicBezTo>
                    <a:pt x="137" y="135"/>
                    <a:pt x="137" y="136"/>
                    <a:pt x="138" y="136"/>
                  </a:cubicBezTo>
                  <a:cubicBezTo>
                    <a:pt x="138" y="136"/>
                    <a:pt x="138" y="136"/>
                    <a:pt x="138" y="136"/>
                  </a:cubicBezTo>
                  <a:cubicBezTo>
                    <a:pt x="134" y="136"/>
                    <a:pt x="134" y="136"/>
                    <a:pt x="134" y="136"/>
                  </a:cubicBezTo>
                  <a:cubicBezTo>
                    <a:pt x="134" y="136"/>
                    <a:pt x="134" y="136"/>
                    <a:pt x="134" y="136"/>
                  </a:cubicBezTo>
                  <a:cubicBezTo>
                    <a:pt x="134" y="136"/>
                    <a:pt x="135" y="135"/>
                    <a:pt x="135" y="135"/>
                  </a:cubicBezTo>
                  <a:cubicBezTo>
                    <a:pt x="135" y="129"/>
                    <a:pt x="135" y="129"/>
                    <a:pt x="135" y="129"/>
                  </a:cubicBezTo>
                  <a:cubicBezTo>
                    <a:pt x="135" y="129"/>
                    <a:pt x="135" y="128"/>
                    <a:pt x="134" y="128"/>
                  </a:cubicBezTo>
                  <a:cubicBezTo>
                    <a:pt x="134" y="128"/>
                    <a:pt x="134" y="128"/>
                    <a:pt x="133" y="128"/>
                  </a:cubicBezTo>
                  <a:cubicBezTo>
                    <a:pt x="133" y="128"/>
                    <a:pt x="133" y="128"/>
                    <a:pt x="133" y="128"/>
                  </a:cubicBezTo>
                  <a:cubicBezTo>
                    <a:pt x="136" y="127"/>
                    <a:pt x="136" y="127"/>
                    <a:pt x="136" y="127"/>
                  </a:cubicBezTo>
                  <a:cubicBezTo>
                    <a:pt x="136" y="128"/>
                    <a:pt x="136" y="128"/>
                    <a:pt x="136" y="128"/>
                  </a:cubicBezTo>
                  <a:cubicBezTo>
                    <a:pt x="137" y="127"/>
                    <a:pt x="138" y="127"/>
                    <a:pt x="140" y="127"/>
                  </a:cubicBezTo>
                  <a:cubicBezTo>
                    <a:pt x="141" y="127"/>
                    <a:pt x="142" y="127"/>
                    <a:pt x="142" y="130"/>
                  </a:cubicBezTo>
                  <a:cubicBezTo>
                    <a:pt x="142" y="135"/>
                    <a:pt x="142" y="135"/>
                    <a:pt x="142" y="135"/>
                  </a:cubicBezTo>
                  <a:cubicBezTo>
                    <a:pt x="143" y="135"/>
                    <a:pt x="143" y="136"/>
                    <a:pt x="144" y="136"/>
                  </a:cubicBezTo>
                  <a:cubicBezTo>
                    <a:pt x="144" y="136"/>
                    <a:pt x="144" y="136"/>
                    <a:pt x="144" y="136"/>
                  </a:cubicBezTo>
                  <a:close/>
                  <a:moveTo>
                    <a:pt x="155" y="134"/>
                  </a:moveTo>
                  <a:cubicBezTo>
                    <a:pt x="154" y="135"/>
                    <a:pt x="153" y="135"/>
                    <a:pt x="152" y="136"/>
                  </a:cubicBezTo>
                  <a:cubicBezTo>
                    <a:pt x="152" y="134"/>
                    <a:pt x="152" y="134"/>
                    <a:pt x="152" y="134"/>
                  </a:cubicBezTo>
                  <a:cubicBezTo>
                    <a:pt x="151" y="135"/>
                    <a:pt x="150" y="136"/>
                    <a:pt x="149" y="136"/>
                  </a:cubicBezTo>
                  <a:cubicBezTo>
                    <a:pt x="148" y="136"/>
                    <a:pt x="148" y="136"/>
                    <a:pt x="147" y="135"/>
                  </a:cubicBezTo>
                  <a:cubicBezTo>
                    <a:pt x="146" y="134"/>
                    <a:pt x="145" y="133"/>
                    <a:pt x="145" y="131"/>
                  </a:cubicBezTo>
                  <a:cubicBezTo>
                    <a:pt x="145" y="130"/>
                    <a:pt x="146" y="129"/>
                    <a:pt x="146" y="128"/>
                  </a:cubicBezTo>
                  <a:cubicBezTo>
                    <a:pt x="146" y="127"/>
                    <a:pt x="148" y="126"/>
                    <a:pt x="149" y="126"/>
                  </a:cubicBezTo>
                  <a:cubicBezTo>
                    <a:pt x="150" y="126"/>
                    <a:pt x="150" y="126"/>
                    <a:pt x="151" y="127"/>
                  </a:cubicBezTo>
                  <a:cubicBezTo>
                    <a:pt x="150" y="124"/>
                    <a:pt x="150" y="124"/>
                    <a:pt x="150" y="124"/>
                  </a:cubicBezTo>
                  <a:cubicBezTo>
                    <a:pt x="150" y="123"/>
                    <a:pt x="150" y="123"/>
                    <a:pt x="150" y="123"/>
                  </a:cubicBezTo>
                  <a:cubicBezTo>
                    <a:pt x="150" y="123"/>
                    <a:pt x="150" y="123"/>
                    <a:pt x="149" y="123"/>
                  </a:cubicBezTo>
                  <a:cubicBezTo>
                    <a:pt x="149" y="123"/>
                    <a:pt x="149" y="123"/>
                    <a:pt x="149" y="123"/>
                  </a:cubicBezTo>
                  <a:cubicBezTo>
                    <a:pt x="150" y="123"/>
                    <a:pt x="150" y="122"/>
                    <a:pt x="152" y="121"/>
                  </a:cubicBezTo>
                  <a:cubicBezTo>
                    <a:pt x="153" y="133"/>
                    <a:pt x="153" y="133"/>
                    <a:pt x="153" y="133"/>
                  </a:cubicBezTo>
                  <a:cubicBezTo>
                    <a:pt x="153" y="134"/>
                    <a:pt x="153" y="134"/>
                    <a:pt x="153" y="134"/>
                  </a:cubicBezTo>
                  <a:cubicBezTo>
                    <a:pt x="154" y="134"/>
                    <a:pt x="155" y="134"/>
                    <a:pt x="155" y="134"/>
                  </a:cubicBezTo>
                  <a:cubicBezTo>
                    <a:pt x="155" y="134"/>
                    <a:pt x="155" y="134"/>
                    <a:pt x="155" y="134"/>
                  </a:cubicBezTo>
                  <a:close/>
                  <a:moveTo>
                    <a:pt x="152" y="133"/>
                  </a:moveTo>
                  <a:cubicBezTo>
                    <a:pt x="152" y="129"/>
                    <a:pt x="152" y="129"/>
                    <a:pt x="152" y="129"/>
                  </a:cubicBezTo>
                  <a:cubicBezTo>
                    <a:pt x="152" y="128"/>
                    <a:pt x="151" y="128"/>
                    <a:pt x="151" y="127"/>
                  </a:cubicBezTo>
                  <a:cubicBezTo>
                    <a:pt x="150" y="127"/>
                    <a:pt x="150" y="127"/>
                    <a:pt x="149" y="127"/>
                  </a:cubicBezTo>
                  <a:cubicBezTo>
                    <a:pt x="148" y="127"/>
                    <a:pt x="148" y="127"/>
                    <a:pt x="147" y="128"/>
                  </a:cubicBezTo>
                  <a:cubicBezTo>
                    <a:pt x="147" y="129"/>
                    <a:pt x="147" y="130"/>
                    <a:pt x="147" y="131"/>
                  </a:cubicBezTo>
                  <a:cubicBezTo>
                    <a:pt x="147" y="132"/>
                    <a:pt x="147" y="133"/>
                    <a:pt x="148" y="134"/>
                  </a:cubicBezTo>
                  <a:cubicBezTo>
                    <a:pt x="148" y="135"/>
                    <a:pt x="149" y="135"/>
                    <a:pt x="150" y="135"/>
                  </a:cubicBezTo>
                  <a:cubicBezTo>
                    <a:pt x="150" y="135"/>
                    <a:pt x="150" y="135"/>
                    <a:pt x="151" y="135"/>
                  </a:cubicBezTo>
                  <a:cubicBezTo>
                    <a:pt x="152" y="134"/>
                    <a:pt x="152" y="134"/>
                    <a:pt x="152" y="133"/>
                  </a:cubicBezTo>
                  <a:close/>
                  <a:moveTo>
                    <a:pt x="170" y="122"/>
                  </a:moveTo>
                  <a:cubicBezTo>
                    <a:pt x="170" y="122"/>
                    <a:pt x="170" y="122"/>
                    <a:pt x="170" y="122"/>
                  </a:cubicBezTo>
                  <a:cubicBezTo>
                    <a:pt x="169" y="121"/>
                    <a:pt x="169" y="120"/>
                    <a:pt x="169" y="120"/>
                  </a:cubicBezTo>
                  <a:cubicBezTo>
                    <a:pt x="168" y="120"/>
                    <a:pt x="168" y="120"/>
                    <a:pt x="167" y="120"/>
                  </a:cubicBezTo>
                  <a:cubicBezTo>
                    <a:pt x="165" y="120"/>
                    <a:pt x="165" y="120"/>
                    <a:pt x="165" y="120"/>
                  </a:cubicBezTo>
                  <a:cubicBezTo>
                    <a:pt x="167" y="131"/>
                    <a:pt x="167" y="131"/>
                    <a:pt x="167" y="131"/>
                  </a:cubicBezTo>
                  <a:cubicBezTo>
                    <a:pt x="168" y="132"/>
                    <a:pt x="168" y="132"/>
                    <a:pt x="170" y="132"/>
                  </a:cubicBezTo>
                  <a:cubicBezTo>
                    <a:pt x="170" y="132"/>
                    <a:pt x="170" y="132"/>
                    <a:pt x="170" y="132"/>
                  </a:cubicBezTo>
                  <a:cubicBezTo>
                    <a:pt x="164" y="133"/>
                    <a:pt x="164" y="133"/>
                    <a:pt x="164" y="133"/>
                  </a:cubicBezTo>
                  <a:cubicBezTo>
                    <a:pt x="164" y="133"/>
                    <a:pt x="164" y="133"/>
                    <a:pt x="164" y="133"/>
                  </a:cubicBezTo>
                  <a:cubicBezTo>
                    <a:pt x="165" y="133"/>
                    <a:pt x="166" y="132"/>
                    <a:pt x="165" y="131"/>
                  </a:cubicBezTo>
                  <a:cubicBezTo>
                    <a:pt x="163" y="121"/>
                    <a:pt x="163" y="121"/>
                    <a:pt x="163" y="121"/>
                  </a:cubicBezTo>
                  <a:cubicBezTo>
                    <a:pt x="161" y="121"/>
                    <a:pt x="161" y="121"/>
                    <a:pt x="161" y="121"/>
                  </a:cubicBezTo>
                  <a:cubicBezTo>
                    <a:pt x="160" y="121"/>
                    <a:pt x="160" y="122"/>
                    <a:pt x="159" y="122"/>
                  </a:cubicBezTo>
                  <a:cubicBezTo>
                    <a:pt x="159" y="123"/>
                    <a:pt x="159" y="123"/>
                    <a:pt x="159" y="124"/>
                  </a:cubicBezTo>
                  <a:cubicBezTo>
                    <a:pt x="159" y="124"/>
                    <a:pt x="159" y="124"/>
                    <a:pt x="159" y="124"/>
                  </a:cubicBezTo>
                  <a:cubicBezTo>
                    <a:pt x="158" y="121"/>
                    <a:pt x="158" y="121"/>
                    <a:pt x="158" y="121"/>
                  </a:cubicBezTo>
                  <a:cubicBezTo>
                    <a:pt x="169" y="118"/>
                    <a:pt x="169" y="118"/>
                    <a:pt x="169" y="118"/>
                  </a:cubicBezTo>
                  <a:cubicBezTo>
                    <a:pt x="170" y="122"/>
                    <a:pt x="170" y="122"/>
                    <a:pt x="170" y="122"/>
                  </a:cubicBezTo>
                  <a:close/>
                  <a:moveTo>
                    <a:pt x="181" y="125"/>
                  </a:moveTo>
                  <a:cubicBezTo>
                    <a:pt x="181" y="126"/>
                    <a:pt x="181" y="127"/>
                    <a:pt x="180" y="128"/>
                  </a:cubicBezTo>
                  <a:cubicBezTo>
                    <a:pt x="180" y="129"/>
                    <a:pt x="179" y="130"/>
                    <a:pt x="178" y="130"/>
                  </a:cubicBezTo>
                  <a:cubicBezTo>
                    <a:pt x="177" y="131"/>
                    <a:pt x="176" y="131"/>
                    <a:pt x="176" y="130"/>
                  </a:cubicBezTo>
                  <a:cubicBezTo>
                    <a:pt x="174" y="129"/>
                    <a:pt x="174" y="128"/>
                    <a:pt x="173" y="127"/>
                  </a:cubicBezTo>
                  <a:cubicBezTo>
                    <a:pt x="173" y="126"/>
                    <a:pt x="173" y="125"/>
                    <a:pt x="173" y="123"/>
                  </a:cubicBezTo>
                  <a:cubicBezTo>
                    <a:pt x="174" y="122"/>
                    <a:pt x="174" y="121"/>
                    <a:pt x="176" y="121"/>
                  </a:cubicBezTo>
                  <a:cubicBezTo>
                    <a:pt x="177" y="121"/>
                    <a:pt x="178" y="121"/>
                    <a:pt x="178" y="121"/>
                  </a:cubicBezTo>
                  <a:cubicBezTo>
                    <a:pt x="179" y="121"/>
                    <a:pt x="180" y="122"/>
                    <a:pt x="180" y="123"/>
                  </a:cubicBezTo>
                  <a:cubicBezTo>
                    <a:pt x="174" y="125"/>
                    <a:pt x="174" y="125"/>
                    <a:pt x="174" y="125"/>
                  </a:cubicBezTo>
                  <a:cubicBezTo>
                    <a:pt x="175" y="126"/>
                    <a:pt x="176" y="127"/>
                    <a:pt x="176" y="128"/>
                  </a:cubicBezTo>
                  <a:cubicBezTo>
                    <a:pt x="177" y="129"/>
                    <a:pt x="178" y="129"/>
                    <a:pt x="179" y="128"/>
                  </a:cubicBezTo>
                  <a:cubicBezTo>
                    <a:pt x="180" y="128"/>
                    <a:pt x="180" y="127"/>
                    <a:pt x="181" y="127"/>
                  </a:cubicBezTo>
                  <a:cubicBezTo>
                    <a:pt x="180" y="127"/>
                    <a:pt x="181" y="126"/>
                    <a:pt x="181" y="125"/>
                  </a:cubicBezTo>
                  <a:cubicBezTo>
                    <a:pt x="181" y="125"/>
                    <a:pt x="181" y="125"/>
                    <a:pt x="181" y="125"/>
                  </a:cubicBezTo>
                  <a:close/>
                  <a:moveTo>
                    <a:pt x="178" y="123"/>
                  </a:moveTo>
                  <a:cubicBezTo>
                    <a:pt x="177" y="122"/>
                    <a:pt x="176" y="121"/>
                    <a:pt x="175" y="122"/>
                  </a:cubicBezTo>
                  <a:cubicBezTo>
                    <a:pt x="174" y="122"/>
                    <a:pt x="173" y="123"/>
                    <a:pt x="173" y="125"/>
                  </a:cubicBezTo>
                  <a:cubicBezTo>
                    <a:pt x="178" y="123"/>
                    <a:pt x="178" y="123"/>
                    <a:pt x="178" y="123"/>
                  </a:cubicBezTo>
                  <a:close/>
                  <a:moveTo>
                    <a:pt x="190" y="122"/>
                  </a:moveTo>
                  <a:cubicBezTo>
                    <a:pt x="190" y="123"/>
                    <a:pt x="190" y="124"/>
                    <a:pt x="190" y="125"/>
                  </a:cubicBezTo>
                  <a:cubicBezTo>
                    <a:pt x="189" y="126"/>
                    <a:pt x="188" y="127"/>
                    <a:pt x="188" y="127"/>
                  </a:cubicBezTo>
                  <a:cubicBezTo>
                    <a:pt x="186" y="127"/>
                    <a:pt x="186" y="127"/>
                    <a:pt x="184" y="127"/>
                  </a:cubicBezTo>
                  <a:cubicBezTo>
                    <a:pt x="183" y="127"/>
                    <a:pt x="182" y="125"/>
                    <a:pt x="182" y="124"/>
                  </a:cubicBezTo>
                  <a:cubicBezTo>
                    <a:pt x="182" y="123"/>
                    <a:pt x="182" y="122"/>
                    <a:pt x="182" y="121"/>
                  </a:cubicBezTo>
                  <a:cubicBezTo>
                    <a:pt x="182" y="119"/>
                    <a:pt x="183" y="119"/>
                    <a:pt x="185" y="118"/>
                  </a:cubicBezTo>
                  <a:cubicBezTo>
                    <a:pt x="186" y="118"/>
                    <a:pt x="186" y="118"/>
                    <a:pt x="187" y="118"/>
                  </a:cubicBezTo>
                  <a:cubicBezTo>
                    <a:pt x="188" y="118"/>
                    <a:pt x="188" y="118"/>
                    <a:pt x="188" y="119"/>
                  </a:cubicBezTo>
                  <a:cubicBezTo>
                    <a:pt x="188" y="119"/>
                    <a:pt x="188" y="119"/>
                    <a:pt x="188" y="119"/>
                  </a:cubicBezTo>
                  <a:cubicBezTo>
                    <a:pt x="188" y="120"/>
                    <a:pt x="188" y="120"/>
                    <a:pt x="188" y="120"/>
                  </a:cubicBezTo>
                  <a:cubicBezTo>
                    <a:pt x="188" y="120"/>
                    <a:pt x="188" y="120"/>
                    <a:pt x="187" y="120"/>
                  </a:cubicBezTo>
                  <a:cubicBezTo>
                    <a:pt x="187" y="120"/>
                    <a:pt x="187" y="119"/>
                    <a:pt x="187" y="119"/>
                  </a:cubicBezTo>
                  <a:cubicBezTo>
                    <a:pt x="187" y="119"/>
                    <a:pt x="186" y="119"/>
                    <a:pt x="186" y="119"/>
                  </a:cubicBezTo>
                  <a:cubicBezTo>
                    <a:pt x="186" y="119"/>
                    <a:pt x="185" y="119"/>
                    <a:pt x="185" y="119"/>
                  </a:cubicBezTo>
                  <a:cubicBezTo>
                    <a:pt x="184" y="119"/>
                    <a:pt x="183" y="120"/>
                    <a:pt x="183" y="121"/>
                  </a:cubicBezTo>
                  <a:cubicBezTo>
                    <a:pt x="183" y="121"/>
                    <a:pt x="183" y="122"/>
                    <a:pt x="184" y="123"/>
                  </a:cubicBezTo>
                  <a:cubicBezTo>
                    <a:pt x="184" y="124"/>
                    <a:pt x="185" y="125"/>
                    <a:pt x="186" y="125"/>
                  </a:cubicBezTo>
                  <a:cubicBezTo>
                    <a:pt x="186" y="126"/>
                    <a:pt x="187" y="126"/>
                    <a:pt x="188" y="126"/>
                  </a:cubicBezTo>
                  <a:cubicBezTo>
                    <a:pt x="189" y="125"/>
                    <a:pt x="190" y="124"/>
                    <a:pt x="190" y="122"/>
                  </a:cubicBezTo>
                  <a:cubicBezTo>
                    <a:pt x="190" y="122"/>
                    <a:pt x="190" y="122"/>
                    <a:pt x="190" y="122"/>
                  </a:cubicBezTo>
                  <a:close/>
                  <a:moveTo>
                    <a:pt x="202" y="120"/>
                  </a:moveTo>
                  <a:cubicBezTo>
                    <a:pt x="198" y="122"/>
                    <a:pt x="198" y="122"/>
                    <a:pt x="198" y="122"/>
                  </a:cubicBezTo>
                  <a:cubicBezTo>
                    <a:pt x="198" y="121"/>
                    <a:pt x="198" y="121"/>
                    <a:pt x="198" y="121"/>
                  </a:cubicBezTo>
                  <a:cubicBezTo>
                    <a:pt x="199" y="121"/>
                    <a:pt x="199" y="121"/>
                    <a:pt x="198" y="120"/>
                  </a:cubicBezTo>
                  <a:cubicBezTo>
                    <a:pt x="196" y="115"/>
                    <a:pt x="196" y="115"/>
                    <a:pt x="196" y="115"/>
                  </a:cubicBezTo>
                  <a:cubicBezTo>
                    <a:pt x="195" y="114"/>
                    <a:pt x="195" y="114"/>
                    <a:pt x="194" y="115"/>
                  </a:cubicBezTo>
                  <a:cubicBezTo>
                    <a:pt x="193" y="115"/>
                    <a:pt x="192" y="116"/>
                    <a:pt x="192" y="117"/>
                  </a:cubicBezTo>
                  <a:cubicBezTo>
                    <a:pt x="194" y="121"/>
                    <a:pt x="194" y="121"/>
                    <a:pt x="194" y="121"/>
                  </a:cubicBezTo>
                  <a:cubicBezTo>
                    <a:pt x="195" y="122"/>
                    <a:pt x="196" y="122"/>
                    <a:pt x="196" y="122"/>
                  </a:cubicBezTo>
                  <a:cubicBezTo>
                    <a:pt x="196" y="122"/>
                    <a:pt x="196" y="122"/>
                    <a:pt x="196" y="122"/>
                  </a:cubicBezTo>
                  <a:cubicBezTo>
                    <a:pt x="192" y="124"/>
                    <a:pt x="192" y="124"/>
                    <a:pt x="192" y="124"/>
                  </a:cubicBezTo>
                  <a:cubicBezTo>
                    <a:pt x="192" y="124"/>
                    <a:pt x="192" y="124"/>
                    <a:pt x="192" y="124"/>
                  </a:cubicBezTo>
                  <a:cubicBezTo>
                    <a:pt x="193" y="123"/>
                    <a:pt x="193" y="123"/>
                    <a:pt x="192" y="122"/>
                  </a:cubicBezTo>
                  <a:cubicBezTo>
                    <a:pt x="188" y="113"/>
                    <a:pt x="188" y="113"/>
                    <a:pt x="188" y="113"/>
                  </a:cubicBezTo>
                  <a:cubicBezTo>
                    <a:pt x="187" y="113"/>
                    <a:pt x="187" y="113"/>
                    <a:pt x="187" y="113"/>
                  </a:cubicBezTo>
                  <a:cubicBezTo>
                    <a:pt x="187" y="113"/>
                    <a:pt x="186" y="113"/>
                    <a:pt x="186" y="113"/>
                  </a:cubicBezTo>
                  <a:cubicBezTo>
                    <a:pt x="186" y="113"/>
                    <a:pt x="186" y="113"/>
                    <a:pt x="186" y="113"/>
                  </a:cubicBezTo>
                  <a:cubicBezTo>
                    <a:pt x="186" y="112"/>
                    <a:pt x="187" y="111"/>
                    <a:pt x="188" y="110"/>
                  </a:cubicBezTo>
                  <a:cubicBezTo>
                    <a:pt x="191" y="116"/>
                    <a:pt x="191" y="116"/>
                    <a:pt x="191" y="116"/>
                  </a:cubicBezTo>
                  <a:cubicBezTo>
                    <a:pt x="192" y="114"/>
                    <a:pt x="192" y="113"/>
                    <a:pt x="193" y="113"/>
                  </a:cubicBezTo>
                  <a:cubicBezTo>
                    <a:pt x="195" y="112"/>
                    <a:pt x="196" y="113"/>
                    <a:pt x="197" y="115"/>
                  </a:cubicBezTo>
                  <a:cubicBezTo>
                    <a:pt x="199" y="119"/>
                    <a:pt x="199" y="119"/>
                    <a:pt x="199" y="119"/>
                  </a:cubicBezTo>
                  <a:cubicBezTo>
                    <a:pt x="200" y="120"/>
                    <a:pt x="201" y="120"/>
                    <a:pt x="202" y="120"/>
                  </a:cubicBezTo>
                  <a:cubicBezTo>
                    <a:pt x="202" y="120"/>
                    <a:pt x="202" y="120"/>
                    <a:pt x="202" y="120"/>
                  </a:cubicBezTo>
                  <a:close/>
                  <a:moveTo>
                    <a:pt x="212" y="114"/>
                  </a:moveTo>
                  <a:cubicBezTo>
                    <a:pt x="208" y="116"/>
                    <a:pt x="208" y="116"/>
                    <a:pt x="208" y="116"/>
                  </a:cubicBezTo>
                  <a:cubicBezTo>
                    <a:pt x="208" y="116"/>
                    <a:pt x="208" y="116"/>
                    <a:pt x="208" y="116"/>
                  </a:cubicBezTo>
                  <a:cubicBezTo>
                    <a:pt x="209" y="115"/>
                    <a:pt x="209" y="115"/>
                    <a:pt x="209" y="114"/>
                  </a:cubicBezTo>
                  <a:cubicBezTo>
                    <a:pt x="206" y="110"/>
                    <a:pt x="206" y="110"/>
                    <a:pt x="206" y="110"/>
                  </a:cubicBezTo>
                  <a:cubicBezTo>
                    <a:pt x="206" y="109"/>
                    <a:pt x="206" y="109"/>
                    <a:pt x="206" y="109"/>
                  </a:cubicBezTo>
                  <a:cubicBezTo>
                    <a:pt x="205" y="109"/>
                    <a:pt x="205" y="109"/>
                    <a:pt x="204" y="109"/>
                  </a:cubicBezTo>
                  <a:cubicBezTo>
                    <a:pt x="203" y="110"/>
                    <a:pt x="202" y="111"/>
                    <a:pt x="202" y="111"/>
                  </a:cubicBezTo>
                  <a:cubicBezTo>
                    <a:pt x="205" y="116"/>
                    <a:pt x="205" y="116"/>
                    <a:pt x="205" y="116"/>
                  </a:cubicBezTo>
                  <a:cubicBezTo>
                    <a:pt x="206" y="117"/>
                    <a:pt x="206" y="117"/>
                    <a:pt x="207" y="117"/>
                  </a:cubicBezTo>
                  <a:cubicBezTo>
                    <a:pt x="207" y="117"/>
                    <a:pt x="207" y="117"/>
                    <a:pt x="207" y="117"/>
                  </a:cubicBezTo>
                  <a:cubicBezTo>
                    <a:pt x="203" y="119"/>
                    <a:pt x="203" y="119"/>
                    <a:pt x="203" y="119"/>
                  </a:cubicBezTo>
                  <a:cubicBezTo>
                    <a:pt x="203" y="119"/>
                    <a:pt x="203" y="119"/>
                    <a:pt x="203" y="119"/>
                  </a:cubicBezTo>
                  <a:cubicBezTo>
                    <a:pt x="204" y="119"/>
                    <a:pt x="204" y="118"/>
                    <a:pt x="204" y="117"/>
                  </a:cubicBezTo>
                  <a:cubicBezTo>
                    <a:pt x="201" y="113"/>
                    <a:pt x="201" y="113"/>
                    <a:pt x="201" y="113"/>
                  </a:cubicBezTo>
                  <a:cubicBezTo>
                    <a:pt x="200" y="112"/>
                    <a:pt x="200" y="112"/>
                    <a:pt x="200" y="112"/>
                  </a:cubicBezTo>
                  <a:cubicBezTo>
                    <a:pt x="200" y="112"/>
                    <a:pt x="200" y="112"/>
                    <a:pt x="199" y="113"/>
                  </a:cubicBezTo>
                  <a:cubicBezTo>
                    <a:pt x="199" y="112"/>
                    <a:pt x="199" y="112"/>
                    <a:pt x="199" y="112"/>
                  </a:cubicBezTo>
                  <a:cubicBezTo>
                    <a:pt x="201" y="110"/>
                    <a:pt x="201" y="110"/>
                    <a:pt x="201" y="110"/>
                  </a:cubicBezTo>
                  <a:cubicBezTo>
                    <a:pt x="202" y="111"/>
                    <a:pt x="202" y="111"/>
                    <a:pt x="202" y="111"/>
                  </a:cubicBezTo>
                  <a:cubicBezTo>
                    <a:pt x="202" y="110"/>
                    <a:pt x="203" y="109"/>
                    <a:pt x="204" y="108"/>
                  </a:cubicBezTo>
                  <a:cubicBezTo>
                    <a:pt x="205" y="107"/>
                    <a:pt x="206" y="108"/>
                    <a:pt x="208" y="110"/>
                  </a:cubicBezTo>
                  <a:cubicBezTo>
                    <a:pt x="210" y="114"/>
                    <a:pt x="210" y="114"/>
                    <a:pt x="210" y="114"/>
                  </a:cubicBezTo>
                  <a:cubicBezTo>
                    <a:pt x="210" y="114"/>
                    <a:pt x="211" y="115"/>
                    <a:pt x="212" y="114"/>
                  </a:cubicBezTo>
                  <a:cubicBezTo>
                    <a:pt x="212" y="114"/>
                    <a:pt x="212" y="114"/>
                    <a:pt x="212" y="114"/>
                  </a:cubicBezTo>
                  <a:close/>
                  <a:moveTo>
                    <a:pt x="218" y="104"/>
                  </a:moveTo>
                  <a:cubicBezTo>
                    <a:pt x="219" y="105"/>
                    <a:pt x="219" y="107"/>
                    <a:pt x="219" y="108"/>
                  </a:cubicBezTo>
                  <a:cubicBezTo>
                    <a:pt x="219" y="109"/>
                    <a:pt x="218" y="110"/>
                    <a:pt x="217" y="111"/>
                  </a:cubicBezTo>
                  <a:cubicBezTo>
                    <a:pt x="216" y="112"/>
                    <a:pt x="215" y="112"/>
                    <a:pt x="214" y="112"/>
                  </a:cubicBezTo>
                  <a:cubicBezTo>
                    <a:pt x="212" y="111"/>
                    <a:pt x="211" y="111"/>
                    <a:pt x="210" y="110"/>
                  </a:cubicBezTo>
                  <a:cubicBezTo>
                    <a:pt x="210" y="109"/>
                    <a:pt x="209" y="107"/>
                    <a:pt x="209" y="106"/>
                  </a:cubicBezTo>
                  <a:cubicBezTo>
                    <a:pt x="209" y="105"/>
                    <a:pt x="210" y="104"/>
                    <a:pt x="211" y="103"/>
                  </a:cubicBezTo>
                  <a:cubicBezTo>
                    <a:pt x="212" y="102"/>
                    <a:pt x="214" y="102"/>
                    <a:pt x="215" y="102"/>
                  </a:cubicBezTo>
                  <a:cubicBezTo>
                    <a:pt x="216" y="102"/>
                    <a:pt x="217" y="103"/>
                    <a:pt x="218" y="104"/>
                  </a:cubicBezTo>
                  <a:close/>
                  <a:moveTo>
                    <a:pt x="217" y="106"/>
                  </a:moveTo>
                  <a:cubicBezTo>
                    <a:pt x="216" y="105"/>
                    <a:pt x="215" y="104"/>
                    <a:pt x="214" y="103"/>
                  </a:cubicBezTo>
                  <a:cubicBezTo>
                    <a:pt x="213" y="103"/>
                    <a:pt x="212" y="103"/>
                    <a:pt x="212" y="103"/>
                  </a:cubicBezTo>
                  <a:cubicBezTo>
                    <a:pt x="211" y="104"/>
                    <a:pt x="211" y="105"/>
                    <a:pt x="211" y="105"/>
                  </a:cubicBezTo>
                  <a:cubicBezTo>
                    <a:pt x="211" y="106"/>
                    <a:pt x="211" y="107"/>
                    <a:pt x="212" y="108"/>
                  </a:cubicBezTo>
                  <a:cubicBezTo>
                    <a:pt x="212" y="109"/>
                    <a:pt x="213" y="110"/>
                    <a:pt x="214" y="110"/>
                  </a:cubicBezTo>
                  <a:cubicBezTo>
                    <a:pt x="215" y="111"/>
                    <a:pt x="216" y="111"/>
                    <a:pt x="217" y="110"/>
                  </a:cubicBezTo>
                  <a:cubicBezTo>
                    <a:pt x="218" y="110"/>
                    <a:pt x="218" y="109"/>
                    <a:pt x="218" y="108"/>
                  </a:cubicBezTo>
                  <a:cubicBezTo>
                    <a:pt x="218" y="107"/>
                    <a:pt x="217" y="107"/>
                    <a:pt x="217" y="106"/>
                  </a:cubicBezTo>
                  <a:close/>
                  <a:moveTo>
                    <a:pt x="226" y="103"/>
                  </a:moveTo>
                  <a:cubicBezTo>
                    <a:pt x="222" y="107"/>
                    <a:pt x="222" y="107"/>
                    <a:pt x="222" y="107"/>
                  </a:cubicBezTo>
                  <a:cubicBezTo>
                    <a:pt x="222" y="106"/>
                    <a:pt x="222" y="106"/>
                    <a:pt x="222" y="106"/>
                  </a:cubicBezTo>
                  <a:cubicBezTo>
                    <a:pt x="223" y="105"/>
                    <a:pt x="223" y="105"/>
                    <a:pt x="223" y="104"/>
                  </a:cubicBezTo>
                  <a:cubicBezTo>
                    <a:pt x="216" y="97"/>
                    <a:pt x="216" y="97"/>
                    <a:pt x="216" y="97"/>
                  </a:cubicBezTo>
                  <a:cubicBezTo>
                    <a:pt x="216" y="96"/>
                    <a:pt x="216" y="96"/>
                    <a:pt x="215" y="96"/>
                  </a:cubicBezTo>
                  <a:cubicBezTo>
                    <a:pt x="215" y="96"/>
                    <a:pt x="215" y="96"/>
                    <a:pt x="214" y="97"/>
                  </a:cubicBezTo>
                  <a:cubicBezTo>
                    <a:pt x="214" y="97"/>
                    <a:pt x="214" y="97"/>
                    <a:pt x="214" y="97"/>
                  </a:cubicBezTo>
                  <a:cubicBezTo>
                    <a:pt x="214" y="97"/>
                    <a:pt x="214" y="97"/>
                    <a:pt x="214" y="97"/>
                  </a:cubicBezTo>
                  <a:cubicBezTo>
                    <a:pt x="214" y="96"/>
                    <a:pt x="215" y="95"/>
                    <a:pt x="216" y="94"/>
                  </a:cubicBezTo>
                  <a:cubicBezTo>
                    <a:pt x="224" y="103"/>
                    <a:pt x="224" y="103"/>
                    <a:pt x="224" y="103"/>
                  </a:cubicBezTo>
                  <a:cubicBezTo>
                    <a:pt x="224" y="104"/>
                    <a:pt x="225" y="104"/>
                    <a:pt x="226" y="103"/>
                  </a:cubicBezTo>
                  <a:cubicBezTo>
                    <a:pt x="226" y="103"/>
                    <a:pt x="226" y="103"/>
                    <a:pt x="226" y="103"/>
                  </a:cubicBezTo>
                  <a:close/>
                  <a:moveTo>
                    <a:pt x="231" y="93"/>
                  </a:moveTo>
                  <a:cubicBezTo>
                    <a:pt x="232" y="94"/>
                    <a:pt x="232" y="95"/>
                    <a:pt x="232" y="96"/>
                  </a:cubicBezTo>
                  <a:cubicBezTo>
                    <a:pt x="232" y="97"/>
                    <a:pt x="232" y="99"/>
                    <a:pt x="230" y="99"/>
                  </a:cubicBezTo>
                  <a:cubicBezTo>
                    <a:pt x="230" y="100"/>
                    <a:pt x="228" y="101"/>
                    <a:pt x="227" y="101"/>
                  </a:cubicBezTo>
                  <a:cubicBezTo>
                    <a:pt x="226" y="101"/>
                    <a:pt x="225" y="100"/>
                    <a:pt x="224" y="99"/>
                  </a:cubicBezTo>
                  <a:cubicBezTo>
                    <a:pt x="223" y="98"/>
                    <a:pt x="222" y="97"/>
                    <a:pt x="222" y="96"/>
                  </a:cubicBezTo>
                  <a:cubicBezTo>
                    <a:pt x="222" y="95"/>
                    <a:pt x="223" y="93"/>
                    <a:pt x="224" y="93"/>
                  </a:cubicBezTo>
                  <a:cubicBezTo>
                    <a:pt x="225" y="92"/>
                    <a:pt x="226" y="91"/>
                    <a:pt x="227" y="91"/>
                  </a:cubicBezTo>
                  <a:cubicBezTo>
                    <a:pt x="229" y="91"/>
                    <a:pt x="230" y="91"/>
                    <a:pt x="231" y="93"/>
                  </a:cubicBezTo>
                  <a:close/>
                  <a:moveTo>
                    <a:pt x="230" y="95"/>
                  </a:moveTo>
                  <a:cubicBezTo>
                    <a:pt x="229" y="94"/>
                    <a:pt x="228" y="93"/>
                    <a:pt x="227" y="93"/>
                  </a:cubicBezTo>
                  <a:cubicBezTo>
                    <a:pt x="226" y="92"/>
                    <a:pt x="225" y="92"/>
                    <a:pt x="224" y="93"/>
                  </a:cubicBezTo>
                  <a:cubicBezTo>
                    <a:pt x="224" y="93"/>
                    <a:pt x="224" y="94"/>
                    <a:pt x="224" y="95"/>
                  </a:cubicBezTo>
                  <a:cubicBezTo>
                    <a:pt x="224" y="96"/>
                    <a:pt x="224" y="96"/>
                    <a:pt x="225" y="97"/>
                  </a:cubicBezTo>
                  <a:cubicBezTo>
                    <a:pt x="226" y="98"/>
                    <a:pt x="227" y="99"/>
                    <a:pt x="228" y="99"/>
                  </a:cubicBezTo>
                  <a:cubicBezTo>
                    <a:pt x="229" y="99"/>
                    <a:pt x="230" y="99"/>
                    <a:pt x="231" y="99"/>
                  </a:cubicBezTo>
                  <a:cubicBezTo>
                    <a:pt x="232" y="98"/>
                    <a:pt x="232" y="97"/>
                    <a:pt x="231" y="97"/>
                  </a:cubicBezTo>
                  <a:cubicBezTo>
                    <a:pt x="231" y="96"/>
                    <a:pt x="231" y="95"/>
                    <a:pt x="230" y="95"/>
                  </a:cubicBezTo>
                  <a:close/>
                  <a:moveTo>
                    <a:pt x="236" y="82"/>
                  </a:moveTo>
                  <a:cubicBezTo>
                    <a:pt x="234" y="83"/>
                    <a:pt x="234" y="83"/>
                    <a:pt x="234" y="83"/>
                  </a:cubicBezTo>
                  <a:cubicBezTo>
                    <a:pt x="235" y="83"/>
                    <a:pt x="236" y="84"/>
                    <a:pt x="236" y="84"/>
                  </a:cubicBezTo>
                  <a:cubicBezTo>
                    <a:pt x="237" y="85"/>
                    <a:pt x="237" y="85"/>
                    <a:pt x="237" y="87"/>
                  </a:cubicBezTo>
                  <a:cubicBezTo>
                    <a:pt x="237" y="87"/>
                    <a:pt x="237" y="88"/>
                    <a:pt x="236" y="89"/>
                  </a:cubicBezTo>
                  <a:cubicBezTo>
                    <a:pt x="236" y="89"/>
                    <a:pt x="236" y="89"/>
                    <a:pt x="236" y="90"/>
                  </a:cubicBezTo>
                  <a:cubicBezTo>
                    <a:pt x="236" y="91"/>
                    <a:pt x="236" y="91"/>
                    <a:pt x="236" y="91"/>
                  </a:cubicBezTo>
                  <a:cubicBezTo>
                    <a:pt x="236" y="92"/>
                    <a:pt x="237" y="91"/>
                    <a:pt x="238" y="90"/>
                  </a:cubicBezTo>
                  <a:cubicBezTo>
                    <a:pt x="239" y="89"/>
                    <a:pt x="240" y="88"/>
                    <a:pt x="240" y="87"/>
                  </a:cubicBezTo>
                  <a:cubicBezTo>
                    <a:pt x="241" y="87"/>
                    <a:pt x="242" y="87"/>
                    <a:pt x="242" y="88"/>
                  </a:cubicBezTo>
                  <a:cubicBezTo>
                    <a:pt x="243" y="88"/>
                    <a:pt x="243" y="89"/>
                    <a:pt x="243" y="91"/>
                  </a:cubicBezTo>
                  <a:cubicBezTo>
                    <a:pt x="243" y="92"/>
                    <a:pt x="242" y="93"/>
                    <a:pt x="242" y="94"/>
                  </a:cubicBezTo>
                  <a:cubicBezTo>
                    <a:pt x="241" y="95"/>
                    <a:pt x="240" y="95"/>
                    <a:pt x="239" y="96"/>
                  </a:cubicBezTo>
                  <a:cubicBezTo>
                    <a:pt x="238" y="96"/>
                    <a:pt x="238" y="96"/>
                    <a:pt x="238" y="95"/>
                  </a:cubicBezTo>
                  <a:cubicBezTo>
                    <a:pt x="237" y="95"/>
                    <a:pt x="237" y="95"/>
                    <a:pt x="237" y="94"/>
                  </a:cubicBezTo>
                  <a:cubicBezTo>
                    <a:pt x="237" y="94"/>
                    <a:pt x="237" y="93"/>
                    <a:pt x="237" y="93"/>
                  </a:cubicBezTo>
                  <a:cubicBezTo>
                    <a:pt x="237" y="93"/>
                    <a:pt x="237" y="93"/>
                    <a:pt x="236" y="93"/>
                  </a:cubicBezTo>
                  <a:cubicBezTo>
                    <a:pt x="236" y="93"/>
                    <a:pt x="236" y="93"/>
                    <a:pt x="236" y="93"/>
                  </a:cubicBezTo>
                  <a:cubicBezTo>
                    <a:pt x="235" y="93"/>
                    <a:pt x="235" y="92"/>
                    <a:pt x="235" y="92"/>
                  </a:cubicBezTo>
                  <a:cubicBezTo>
                    <a:pt x="235" y="91"/>
                    <a:pt x="235" y="91"/>
                    <a:pt x="235" y="90"/>
                  </a:cubicBezTo>
                  <a:cubicBezTo>
                    <a:pt x="234" y="91"/>
                    <a:pt x="233" y="91"/>
                    <a:pt x="232" y="90"/>
                  </a:cubicBezTo>
                  <a:cubicBezTo>
                    <a:pt x="231" y="89"/>
                    <a:pt x="230" y="89"/>
                    <a:pt x="230" y="87"/>
                  </a:cubicBezTo>
                  <a:cubicBezTo>
                    <a:pt x="230" y="87"/>
                    <a:pt x="231" y="85"/>
                    <a:pt x="232" y="85"/>
                  </a:cubicBezTo>
                  <a:cubicBezTo>
                    <a:pt x="232" y="84"/>
                    <a:pt x="232" y="84"/>
                    <a:pt x="233" y="83"/>
                  </a:cubicBezTo>
                  <a:cubicBezTo>
                    <a:pt x="234" y="83"/>
                    <a:pt x="234" y="83"/>
                    <a:pt x="234" y="83"/>
                  </a:cubicBezTo>
                  <a:cubicBezTo>
                    <a:pt x="235" y="81"/>
                    <a:pt x="235" y="81"/>
                    <a:pt x="235" y="81"/>
                  </a:cubicBezTo>
                  <a:cubicBezTo>
                    <a:pt x="236" y="82"/>
                    <a:pt x="236" y="82"/>
                    <a:pt x="236" y="82"/>
                  </a:cubicBezTo>
                  <a:close/>
                  <a:moveTo>
                    <a:pt x="236" y="86"/>
                  </a:moveTo>
                  <a:cubicBezTo>
                    <a:pt x="235" y="86"/>
                    <a:pt x="234" y="85"/>
                    <a:pt x="234" y="85"/>
                  </a:cubicBezTo>
                  <a:cubicBezTo>
                    <a:pt x="233" y="85"/>
                    <a:pt x="232" y="85"/>
                    <a:pt x="232" y="85"/>
                  </a:cubicBezTo>
                  <a:cubicBezTo>
                    <a:pt x="231" y="86"/>
                    <a:pt x="231" y="86"/>
                    <a:pt x="231" y="87"/>
                  </a:cubicBezTo>
                  <a:cubicBezTo>
                    <a:pt x="231" y="87"/>
                    <a:pt x="232" y="87"/>
                    <a:pt x="232" y="88"/>
                  </a:cubicBezTo>
                  <a:cubicBezTo>
                    <a:pt x="233" y="88"/>
                    <a:pt x="233" y="89"/>
                    <a:pt x="234" y="89"/>
                  </a:cubicBezTo>
                  <a:cubicBezTo>
                    <a:pt x="235" y="89"/>
                    <a:pt x="235" y="89"/>
                    <a:pt x="236" y="89"/>
                  </a:cubicBezTo>
                  <a:cubicBezTo>
                    <a:pt x="237" y="88"/>
                    <a:pt x="236" y="87"/>
                    <a:pt x="236" y="86"/>
                  </a:cubicBezTo>
                  <a:close/>
                  <a:moveTo>
                    <a:pt x="242" y="89"/>
                  </a:moveTo>
                  <a:cubicBezTo>
                    <a:pt x="242" y="89"/>
                    <a:pt x="241" y="89"/>
                    <a:pt x="240" y="89"/>
                  </a:cubicBezTo>
                  <a:cubicBezTo>
                    <a:pt x="240" y="90"/>
                    <a:pt x="240" y="90"/>
                    <a:pt x="239" y="91"/>
                  </a:cubicBezTo>
                  <a:cubicBezTo>
                    <a:pt x="238" y="92"/>
                    <a:pt x="238" y="92"/>
                    <a:pt x="237" y="93"/>
                  </a:cubicBezTo>
                  <a:cubicBezTo>
                    <a:pt x="237" y="93"/>
                    <a:pt x="238" y="94"/>
                    <a:pt x="238" y="95"/>
                  </a:cubicBezTo>
                  <a:cubicBezTo>
                    <a:pt x="239" y="95"/>
                    <a:pt x="240" y="95"/>
                    <a:pt x="241" y="93"/>
                  </a:cubicBezTo>
                  <a:cubicBezTo>
                    <a:pt x="242" y="93"/>
                    <a:pt x="242" y="91"/>
                    <a:pt x="243" y="91"/>
                  </a:cubicBezTo>
                  <a:cubicBezTo>
                    <a:pt x="243" y="90"/>
                    <a:pt x="242" y="89"/>
                    <a:pt x="242" y="89"/>
                  </a:cubicBezTo>
                  <a:close/>
                  <a:moveTo>
                    <a:pt x="242" y="73"/>
                  </a:moveTo>
                  <a:cubicBezTo>
                    <a:pt x="242" y="73"/>
                    <a:pt x="242" y="73"/>
                    <a:pt x="242" y="74"/>
                  </a:cubicBezTo>
                  <a:cubicBezTo>
                    <a:pt x="242" y="74"/>
                    <a:pt x="242" y="74"/>
                    <a:pt x="242" y="75"/>
                  </a:cubicBezTo>
                  <a:cubicBezTo>
                    <a:pt x="247" y="83"/>
                    <a:pt x="247" y="83"/>
                    <a:pt x="247" y="83"/>
                  </a:cubicBezTo>
                  <a:cubicBezTo>
                    <a:pt x="248" y="85"/>
                    <a:pt x="248" y="86"/>
                    <a:pt x="247" y="87"/>
                  </a:cubicBezTo>
                  <a:cubicBezTo>
                    <a:pt x="246" y="88"/>
                    <a:pt x="246" y="88"/>
                    <a:pt x="245" y="87"/>
                  </a:cubicBezTo>
                  <a:cubicBezTo>
                    <a:pt x="245" y="87"/>
                    <a:pt x="245" y="87"/>
                    <a:pt x="245" y="87"/>
                  </a:cubicBezTo>
                  <a:cubicBezTo>
                    <a:pt x="245" y="86"/>
                    <a:pt x="245" y="86"/>
                    <a:pt x="245" y="86"/>
                  </a:cubicBezTo>
                  <a:cubicBezTo>
                    <a:pt x="245" y="86"/>
                    <a:pt x="246" y="85"/>
                    <a:pt x="246" y="85"/>
                  </a:cubicBezTo>
                  <a:cubicBezTo>
                    <a:pt x="246" y="85"/>
                    <a:pt x="246" y="85"/>
                    <a:pt x="246" y="85"/>
                  </a:cubicBezTo>
                  <a:cubicBezTo>
                    <a:pt x="247" y="85"/>
                    <a:pt x="246" y="83"/>
                    <a:pt x="245" y="81"/>
                  </a:cubicBezTo>
                  <a:cubicBezTo>
                    <a:pt x="238" y="80"/>
                    <a:pt x="238" y="80"/>
                    <a:pt x="238" y="80"/>
                  </a:cubicBezTo>
                  <a:cubicBezTo>
                    <a:pt x="237" y="80"/>
                    <a:pt x="237" y="80"/>
                    <a:pt x="236" y="80"/>
                  </a:cubicBezTo>
                  <a:cubicBezTo>
                    <a:pt x="236" y="80"/>
                    <a:pt x="236" y="80"/>
                    <a:pt x="236" y="80"/>
                  </a:cubicBezTo>
                  <a:cubicBezTo>
                    <a:pt x="235" y="80"/>
                    <a:pt x="235" y="80"/>
                    <a:pt x="235" y="80"/>
                  </a:cubicBezTo>
                  <a:cubicBezTo>
                    <a:pt x="238" y="77"/>
                    <a:pt x="238" y="77"/>
                    <a:pt x="238" y="77"/>
                  </a:cubicBezTo>
                  <a:cubicBezTo>
                    <a:pt x="238" y="77"/>
                    <a:pt x="238" y="77"/>
                    <a:pt x="238" y="77"/>
                  </a:cubicBezTo>
                  <a:cubicBezTo>
                    <a:pt x="238" y="78"/>
                    <a:pt x="238" y="78"/>
                    <a:pt x="238" y="78"/>
                  </a:cubicBezTo>
                  <a:cubicBezTo>
                    <a:pt x="238" y="78"/>
                    <a:pt x="238" y="79"/>
                    <a:pt x="239" y="79"/>
                  </a:cubicBezTo>
                  <a:cubicBezTo>
                    <a:pt x="244" y="80"/>
                    <a:pt x="244" y="80"/>
                    <a:pt x="244" y="80"/>
                  </a:cubicBezTo>
                  <a:cubicBezTo>
                    <a:pt x="242" y="75"/>
                    <a:pt x="242" y="75"/>
                    <a:pt x="242" y="75"/>
                  </a:cubicBezTo>
                  <a:cubicBezTo>
                    <a:pt x="241" y="75"/>
                    <a:pt x="241" y="75"/>
                    <a:pt x="241" y="75"/>
                  </a:cubicBezTo>
                  <a:cubicBezTo>
                    <a:pt x="241" y="75"/>
                    <a:pt x="241" y="75"/>
                    <a:pt x="241" y="75"/>
                  </a:cubicBezTo>
                  <a:cubicBezTo>
                    <a:pt x="240" y="75"/>
                    <a:pt x="240" y="75"/>
                    <a:pt x="240" y="75"/>
                  </a:cubicBezTo>
                  <a:cubicBezTo>
                    <a:pt x="240" y="75"/>
                    <a:pt x="240" y="75"/>
                    <a:pt x="240" y="75"/>
                  </a:cubicBezTo>
                  <a:cubicBezTo>
                    <a:pt x="242" y="73"/>
                    <a:pt x="242" y="73"/>
                    <a:pt x="242" y="73"/>
                  </a:cubicBezTo>
                  <a:cubicBezTo>
                    <a:pt x="242" y="73"/>
                    <a:pt x="242" y="73"/>
                    <a:pt x="242" y="73"/>
                  </a:cubicBezTo>
                  <a:close/>
                  <a:moveTo>
                    <a:pt x="253" y="63"/>
                  </a:moveTo>
                  <a:cubicBezTo>
                    <a:pt x="254" y="64"/>
                    <a:pt x="255" y="65"/>
                    <a:pt x="255" y="66"/>
                  </a:cubicBezTo>
                  <a:cubicBezTo>
                    <a:pt x="256" y="67"/>
                    <a:pt x="256" y="68"/>
                    <a:pt x="255" y="69"/>
                  </a:cubicBezTo>
                  <a:cubicBezTo>
                    <a:pt x="254" y="71"/>
                    <a:pt x="253" y="71"/>
                    <a:pt x="252" y="71"/>
                  </a:cubicBezTo>
                  <a:cubicBezTo>
                    <a:pt x="251" y="72"/>
                    <a:pt x="250" y="71"/>
                    <a:pt x="248" y="71"/>
                  </a:cubicBezTo>
                  <a:cubicBezTo>
                    <a:pt x="247" y="70"/>
                    <a:pt x="246" y="69"/>
                    <a:pt x="246" y="68"/>
                  </a:cubicBezTo>
                  <a:cubicBezTo>
                    <a:pt x="246" y="67"/>
                    <a:pt x="246" y="66"/>
                    <a:pt x="246" y="65"/>
                  </a:cubicBezTo>
                  <a:cubicBezTo>
                    <a:pt x="247" y="63"/>
                    <a:pt x="248" y="63"/>
                    <a:pt x="249" y="62"/>
                  </a:cubicBezTo>
                  <a:cubicBezTo>
                    <a:pt x="250" y="62"/>
                    <a:pt x="252" y="62"/>
                    <a:pt x="253" y="63"/>
                  </a:cubicBezTo>
                  <a:close/>
                  <a:moveTo>
                    <a:pt x="252" y="65"/>
                  </a:moveTo>
                  <a:cubicBezTo>
                    <a:pt x="251" y="64"/>
                    <a:pt x="250" y="64"/>
                    <a:pt x="249" y="64"/>
                  </a:cubicBezTo>
                  <a:cubicBezTo>
                    <a:pt x="248" y="64"/>
                    <a:pt x="247" y="64"/>
                    <a:pt x="247" y="65"/>
                  </a:cubicBezTo>
                  <a:cubicBezTo>
                    <a:pt x="246" y="66"/>
                    <a:pt x="246" y="66"/>
                    <a:pt x="247" y="67"/>
                  </a:cubicBezTo>
                  <a:cubicBezTo>
                    <a:pt x="247" y="68"/>
                    <a:pt x="248" y="68"/>
                    <a:pt x="249" y="69"/>
                  </a:cubicBezTo>
                  <a:cubicBezTo>
                    <a:pt x="250" y="69"/>
                    <a:pt x="251" y="69"/>
                    <a:pt x="252" y="70"/>
                  </a:cubicBezTo>
                  <a:cubicBezTo>
                    <a:pt x="253" y="70"/>
                    <a:pt x="254" y="69"/>
                    <a:pt x="254" y="69"/>
                  </a:cubicBezTo>
                  <a:cubicBezTo>
                    <a:pt x="255" y="68"/>
                    <a:pt x="255" y="67"/>
                    <a:pt x="254" y="66"/>
                  </a:cubicBezTo>
                  <a:cubicBezTo>
                    <a:pt x="254" y="66"/>
                    <a:pt x="253" y="65"/>
                    <a:pt x="252" y="65"/>
                  </a:cubicBezTo>
                  <a:close/>
                  <a:moveTo>
                    <a:pt x="266" y="40"/>
                  </a:moveTo>
                  <a:cubicBezTo>
                    <a:pt x="267" y="42"/>
                    <a:pt x="267" y="44"/>
                    <a:pt x="266" y="46"/>
                  </a:cubicBezTo>
                  <a:cubicBezTo>
                    <a:pt x="265" y="48"/>
                    <a:pt x="264" y="49"/>
                    <a:pt x="262" y="50"/>
                  </a:cubicBezTo>
                  <a:cubicBezTo>
                    <a:pt x="261" y="51"/>
                    <a:pt x="259" y="51"/>
                    <a:pt x="257" y="50"/>
                  </a:cubicBezTo>
                  <a:cubicBezTo>
                    <a:pt x="255" y="49"/>
                    <a:pt x="254" y="48"/>
                    <a:pt x="253" y="47"/>
                  </a:cubicBezTo>
                  <a:cubicBezTo>
                    <a:pt x="252" y="45"/>
                    <a:pt x="252" y="43"/>
                    <a:pt x="253" y="41"/>
                  </a:cubicBezTo>
                  <a:cubicBezTo>
                    <a:pt x="254" y="41"/>
                    <a:pt x="254" y="40"/>
                    <a:pt x="254" y="39"/>
                  </a:cubicBezTo>
                  <a:cubicBezTo>
                    <a:pt x="255" y="39"/>
                    <a:pt x="255" y="38"/>
                    <a:pt x="255" y="38"/>
                  </a:cubicBezTo>
                  <a:cubicBezTo>
                    <a:pt x="255" y="38"/>
                    <a:pt x="255" y="37"/>
                    <a:pt x="255" y="37"/>
                  </a:cubicBezTo>
                  <a:cubicBezTo>
                    <a:pt x="255" y="37"/>
                    <a:pt x="255" y="37"/>
                    <a:pt x="255" y="37"/>
                  </a:cubicBezTo>
                  <a:cubicBezTo>
                    <a:pt x="259" y="38"/>
                    <a:pt x="259" y="38"/>
                    <a:pt x="259" y="38"/>
                  </a:cubicBezTo>
                  <a:cubicBezTo>
                    <a:pt x="259" y="39"/>
                    <a:pt x="259" y="39"/>
                    <a:pt x="259" y="39"/>
                  </a:cubicBezTo>
                  <a:cubicBezTo>
                    <a:pt x="258" y="39"/>
                    <a:pt x="257" y="39"/>
                    <a:pt x="256" y="39"/>
                  </a:cubicBezTo>
                  <a:cubicBezTo>
                    <a:pt x="255" y="39"/>
                    <a:pt x="254" y="40"/>
                    <a:pt x="254" y="41"/>
                  </a:cubicBezTo>
                  <a:cubicBezTo>
                    <a:pt x="254" y="43"/>
                    <a:pt x="254" y="44"/>
                    <a:pt x="254" y="45"/>
                  </a:cubicBezTo>
                  <a:cubicBezTo>
                    <a:pt x="255" y="47"/>
                    <a:pt x="256" y="47"/>
                    <a:pt x="258" y="48"/>
                  </a:cubicBezTo>
                  <a:cubicBezTo>
                    <a:pt x="260" y="49"/>
                    <a:pt x="261" y="49"/>
                    <a:pt x="263" y="49"/>
                  </a:cubicBezTo>
                  <a:cubicBezTo>
                    <a:pt x="264" y="48"/>
                    <a:pt x="265" y="47"/>
                    <a:pt x="266" y="46"/>
                  </a:cubicBezTo>
                  <a:cubicBezTo>
                    <a:pt x="266" y="45"/>
                    <a:pt x="266" y="43"/>
                    <a:pt x="266" y="42"/>
                  </a:cubicBezTo>
                  <a:cubicBezTo>
                    <a:pt x="266" y="42"/>
                    <a:pt x="266" y="41"/>
                    <a:pt x="266" y="40"/>
                  </a:cubicBezTo>
                  <a:cubicBezTo>
                    <a:pt x="266" y="40"/>
                    <a:pt x="266" y="40"/>
                    <a:pt x="266" y="40"/>
                  </a:cubicBezTo>
                  <a:close/>
                  <a:moveTo>
                    <a:pt x="270" y="30"/>
                  </a:moveTo>
                  <a:cubicBezTo>
                    <a:pt x="269" y="34"/>
                    <a:pt x="269" y="34"/>
                    <a:pt x="269" y="34"/>
                  </a:cubicBezTo>
                  <a:cubicBezTo>
                    <a:pt x="269" y="34"/>
                    <a:pt x="269" y="34"/>
                    <a:pt x="269" y="34"/>
                  </a:cubicBezTo>
                  <a:cubicBezTo>
                    <a:pt x="269" y="33"/>
                    <a:pt x="269" y="33"/>
                    <a:pt x="268" y="32"/>
                  </a:cubicBezTo>
                  <a:cubicBezTo>
                    <a:pt x="263" y="31"/>
                    <a:pt x="263" y="31"/>
                    <a:pt x="263" y="31"/>
                  </a:cubicBezTo>
                  <a:cubicBezTo>
                    <a:pt x="262" y="31"/>
                    <a:pt x="261" y="31"/>
                    <a:pt x="261" y="32"/>
                  </a:cubicBezTo>
                  <a:cubicBezTo>
                    <a:pt x="260" y="33"/>
                    <a:pt x="261" y="33"/>
                    <a:pt x="261" y="34"/>
                  </a:cubicBezTo>
                  <a:cubicBezTo>
                    <a:pt x="266" y="36"/>
                    <a:pt x="266" y="36"/>
                    <a:pt x="266" y="36"/>
                  </a:cubicBezTo>
                  <a:cubicBezTo>
                    <a:pt x="267" y="36"/>
                    <a:pt x="268" y="36"/>
                    <a:pt x="268" y="35"/>
                  </a:cubicBezTo>
                  <a:cubicBezTo>
                    <a:pt x="268" y="35"/>
                    <a:pt x="268" y="35"/>
                    <a:pt x="268" y="35"/>
                  </a:cubicBezTo>
                  <a:cubicBezTo>
                    <a:pt x="267" y="39"/>
                    <a:pt x="267" y="39"/>
                    <a:pt x="267" y="39"/>
                  </a:cubicBezTo>
                  <a:cubicBezTo>
                    <a:pt x="267" y="39"/>
                    <a:pt x="267" y="39"/>
                    <a:pt x="267" y="39"/>
                  </a:cubicBezTo>
                  <a:cubicBezTo>
                    <a:pt x="267" y="38"/>
                    <a:pt x="267" y="38"/>
                    <a:pt x="266" y="37"/>
                  </a:cubicBezTo>
                  <a:cubicBezTo>
                    <a:pt x="256" y="35"/>
                    <a:pt x="256" y="35"/>
                    <a:pt x="256" y="35"/>
                  </a:cubicBezTo>
                  <a:cubicBezTo>
                    <a:pt x="256" y="35"/>
                    <a:pt x="255" y="35"/>
                    <a:pt x="255" y="35"/>
                  </a:cubicBezTo>
                  <a:cubicBezTo>
                    <a:pt x="255" y="35"/>
                    <a:pt x="255" y="35"/>
                    <a:pt x="255" y="35"/>
                  </a:cubicBezTo>
                  <a:cubicBezTo>
                    <a:pt x="254" y="35"/>
                    <a:pt x="254" y="35"/>
                    <a:pt x="254" y="35"/>
                  </a:cubicBezTo>
                  <a:cubicBezTo>
                    <a:pt x="254" y="35"/>
                    <a:pt x="254" y="34"/>
                    <a:pt x="254" y="32"/>
                  </a:cubicBezTo>
                  <a:cubicBezTo>
                    <a:pt x="260" y="34"/>
                    <a:pt x="260" y="34"/>
                    <a:pt x="260" y="34"/>
                  </a:cubicBezTo>
                  <a:cubicBezTo>
                    <a:pt x="260" y="33"/>
                    <a:pt x="259" y="31"/>
                    <a:pt x="260" y="31"/>
                  </a:cubicBezTo>
                  <a:cubicBezTo>
                    <a:pt x="260" y="29"/>
                    <a:pt x="261" y="28"/>
                    <a:pt x="263" y="29"/>
                  </a:cubicBezTo>
                  <a:cubicBezTo>
                    <a:pt x="268" y="30"/>
                    <a:pt x="268" y="30"/>
                    <a:pt x="268" y="30"/>
                  </a:cubicBezTo>
                  <a:cubicBezTo>
                    <a:pt x="270" y="31"/>
                    <a:pt x="270" y="31"/>
                    <a:pt x="270" y="30"/>
                  </a:cubicBezTo>
                  <a:cubicBezTo>
                    <a:pt x="270" y="30"/>
                    <a:pt x="270" y="30"/>
                    <a:pt x="270" y="30"/>
                  </a:cubicBezTo>
                  <a:close/>
                  <a:moveTo>
                    <a:pt x="259" y="22"/>
                  </a:moveTo>
                  <a:cubicBezTo>
                    <a:pt x="259" y="22"/>
                    <a:pt x="259" y="22"/>
                    <a:pt x="260" y="23"/>
                  </a:cubicBezTo>
                  <a:cubicBezTo>
                    <a:pt x="260" y="23"/>
                    <a:pt x="260" y="23"/>
                    <a:pt x="260" y="23"/>
                  </a:cubicBezTo>
                  <a:cubicBezTo>
                    <a:pt x="259" y="24"/>
                    <a:pt x="260" y="24"/>
                    <a:pt x="259" y="24"/>
                  </a:cubicBezTo>
                  <a:cubicBezTo>
                    <a:pt x="259" y="24"/>
                    <a:pt x="259" y="25"/>
                    <a:pt x="258" y="24"/>
                  </a:cubicBezTo>
                  <a:cubicBezTo>
                    <a:pt x="258" y="24"/>
                    <a:pt x="258" y="24"/>
                    <a:pt x="258" y="24"/>
                  </a:cubicBezTo>
                  <a:cubicBezTo>
                    <a:pt x="258" y="23"/>
                    <a:pt x="257" y="23"/>
                    <a:pt x="258" y="23"/>
                  </a:cubicBezTo>
                  <a:cubicBezTo>
                    <a:pt x="258" y="23"/>
                    <a:pt x="258" y="23"/>
                    <a:pt x="258" y="22"/>
                  </a:cubicBezTo>
                  <a:cubicBezTo>
                    <a:pt x="258" y="22"/>
                    <a:pt x="258" y="22"/>
                    <a:pt x="259" y="22"/>
                  </a:cubicBezTo>
                  <a:close/>
                  <a:moveTo>
                    <a:pt x="272" y="23"/>
                  </a:moveTo>
                  <a:cubicBezTo>
                    <a:pt x="271" y="28"/>
                    <a:pt x="271" y="28"/>
                    <a:pt x="271" y="28"/>
                  </a:cubicBezTo>
                  <a:cubicBezTo>
                    <a:pt x="270" y="28"/>
                    <a:pt x="270" y="28"/>
                    <a:pt x="270" y="28"/>
                  </a:cubicBezTo>
                  <a:cubicBezTo>
                    <a:pt x="270" y="27"/>
                    <a:pt x="270" y="26"/>
                    <a:pt x="269" y="26"/>
                  </a:cubicBezTo>
                  <a:cubicBezTo>
                    <a:pt x="264" y="25"/>
                    <a:pt x="264" y="25"/>
                    <a:pt x="264" y="25"/>
                  </a:cubicBezTo>
                  <a:cubicBezTo>
                    <a:pt x="263" y="25"/>
                    <a:pt x="262" y="25"/>
                    <a:pt x="262" y="26"/>
                  </a:cubicBezTo>
                  <a:cubicBezTo>
                    <a:pt x="262" y="26"/>
                    <a:pt x="262" y="26"/>
                    <a:pt x="262" y="27"/>
                  </a:cubicBezTo>
                  <a:cubicBezTo>
                    <a:pt x="262" y="27"/>
                    <a:pt x="262" y="27"/>
                    <a:pt x="262" y="27"/>
                  </a:cubicBezTo>
                  <a:cubicBezTo>
                    <a:pt x="262" y="23"/>
                    <a:pt x="262" y="23"/>
                    <a:pt x="262" y="23"/>
                  </a:cubicBezTo>
                  <a:cubicBezTo>
                    <a:pt x="269" y="24"/>
                    <a:pt x="269" y="24"/>
                    <a:pt x="269" y="24"/>
                  </a:cubicBezTo>
                  <a:cubicBezTo>
                    <a:pt x="271" y="25"/>
                    <a:pt x="271" y="24"/>
                    <a:pt x="272" y="23"/>
                  </a:cubicBezTo>
                  <a:cubicBezTo>
                    <a:pt x="272" y="23"/>
                    <a:pt x="272" y="23"/>
                    <a:pt x="272" y="23"/>
                  </a:cubicBezTo>
                  <a:close/>
                  <a:moveTo>
                    <a:pt x="273" y="12"/>
                  </a:moveTo>
                  <a:cubicBezTo>
                    <a:pt x="273" y="16"/>
                    <a:pt x="273" y="16"/>
                    <a:pt x="273" y="16"/>
                  </a:cubicBezTo>
                  <a:cubicBezTo>
                    <a:pt x="272" y="16"/>
                    <a:pt x="272" y="16"/>
                    <a:pt x="272" y="16"/>
                  </a:cubicBezTo>
                  <a:cubicBezTo>
                    <a:pt x="272" y="15"/>
                    <a:pt x="272" y="15"/>
                    <a:pt x="271" y="15"/>
                  </a:cubicBezTo>
                  <a:cubicBezTo>
                    <a:pt x="266" y="14"/>
                    <a:pt x="266" y="14"/>
                    <a:pt x="266" y="14"/>
                  </a:cubicBezTo>
                  <a:cubicBezTo>
                    <a:pt x="266" y="14"/>
                    <a:pt x="266" y="14"/>
                    <a:pt x="265" y="14"/>
                  </a:cubicBezTo>
                  <a:cubicBezTo>
                    <a:pt x="265" y="15"/>
                    <a:pt x="265" y="15"/>
                    <a:pt x="265" y="15"/>
                  </a:cubicBezTo>
                  <a:cubicBezTo>
                    <a:pt x="265" y="16"/>
                    <a:pt x="265" y="17"/>
                    <a:pt x="266" y="18"/>
                  </a:cubicBezTo>
                  <a:cubicBezTo>
                    <a:pt x="271" y="19"/>
                    <a:pt x="271" y="19"/>
                    <a:pt x="271" y="19"/>
                  </a:cubicBezTo>
                  <a:cubicBezTo>
                    <a:pt x="272" y="19"/>
                    <a:pt x="272" y="18"/>
                    <a:pt x="273" y="17"/>
                  </a:cubicBezTo>
                  <a:cubicBezTo>
                    <a:pt x="273" y="17"/>
                    <a:pt x="273" y="17"/>
                    <a:pt x="273" y="17"/>
                  </a:cubicBezTo>
                  <a:cubicBezTo>
                    <a:pt x="273" y="22"/>
                    <a:pt x="273" y="22"/>
                    <a:pt x="273" y="22"/>
                  </a:cubicBezTo>
                  <a:cubicBezTo>
                    <a:pt x="272" y="22"/>
                    <a:pt x="272" y="22"/>
                    <a:pt x="272" y="22"/>
                  </a:cubicBezTo>
                  <a:cubicBezTo>
                    <a:pt x="272" y="21"/>
                    <a:pt x="272" y="21"/>
                    <a:pt x="271" y="20"/>
                  </a:cubicBezTo>
                  <a:cubicBezTo>
                    <a:pt x="265" y="19"/>
                    <a:pt x="265" y="19"/>
                    <a:pt x="265" y="19"/>
                  </a:cubicBezTo>
                  <a:cubicBezTo>
                    <a:pt x="265" y="19"/>
                    <a:pt x="264" y="19"/>
                    <a:pt x="264" y="19"/>
                  </a:cubicBezTo>
                  <a:cubicBezTo>
                    <a:pt x="264" y="19"/>
                    <a:pt x="264" y="20"/>
                    <a:pt x="264" y="21"/>
                  </a:cubicBezTo>
                  <a:cubicBezTo>
                    <a:pt x="264" y="21"/>
                    <a:pt x="264" y="21"/>
                    <a:pt x="264" y="21"/>
                  </a:cubicBezTo>
                  <a:cubicBezTo>
                    <a:pt x="263" y="17"/>
                    <a:pt x="263" y="17"/>
                    <a:pt x="263" y="17"/>
                  </a:cubicBezTo>
                  <a:cubicBezTo>
                    <a:pt x="265" y="18"/>
                    <a:pt x="265" y="18"/>
                    <a:pt x="265" y="18"/>
                  </a:cubicBezTo>
                  <a:cubicBezTo>
                    <a:pt x="264" y="17"/>
                    <a:pt x="263" y="16"/>
                    <a:pt x="264" y="15"/>
                  </a:cubicBezTo>
                  <a:cubicBezTo>
                    <a:pt x="264" y="13"/>
                    <a:pt x="265" y="12"/>
                    <a:pt x="267" y="13"/>
                  </a:cubicBezTo>
                  <a:cubicBezTo>
                    <a:pt x="272" y="13"/>
                    <a:pt x="272" y="13"/>
                    <a:pt x="272" y="13"/>
                  </a:cubicBezTo>
                  <a:cubicBezTo>
                    <a:pt x="272" y="13"/>
                    <a:pt x="273" y="13"/>
                    <a:pt x="273" y="12"/>
                  </a:cubicBezTo>
                  <a:cubicBezTo>
                    <a:pt x="273" y="12"/>
                    <a:pt x="273" y="12"/>
                    <a:pt x="273" y="12"/>
                  </a:cubicBezTo>
                  <a:close/>
                  <a:moveTo>
                    <a:pt x="273" y="1"/>
                  </a:moveTo>
                  <a:cubicBezTo>
                    <a:pt x="273" y="2"/>
                    <a:pt x="273" y="2"/>
                    <a:pt x="274" y="2"/>
                  </a:cubicBezTo>
                  <a:cubicBezTo>
                    <a:pt x="274" y="3"/>
                    <a:pt x="274" y="3"/>
                    <a:pt x="274" y="3"/>
                  </a:cubicBezTo>
                  <a:cubicBezTo>
                    <a:pt x="274" y="4"/>
                    <a:pt x="274" y="4"/>
                    <a:pt x="272" y="5"/>
                  </a:cubicBezTo>
                  <a:cubicBezTo>
                    <a:pt x="273" y="5"/>
                    <a:pt x="273" y="5"/>
                    <a:pt x="274" y="6"/>
                  </a:cubicBezTo>
                  <a:cubicBezTo>
                    <a:pt x="274" y="7"/>
                    <a:pt x="274" y="7"/>
                    <a:pt x="274" y="7"/>
                  </a:cubicBezTo>
                  <a:cubicBezTo>
                    <a:pt x="274" y="8"/>
                    <a:pt x="274" y="9"/>
                    <a:pt x="273" y="9"/>
                  </a:cubicBezTo>
                  <a:cubicBezTo>
                    <a:pt x="273" y="9"/>
                    <a:pt x="272" y="10"/>
                    <a:pt x="272" y="10"/>
                  </a:cubicBezTo>
                  <a:cubicBezTo>
                    <a:pt x="270" y="10"/>
                    <a:pt x="270" y="9"/>
                    <a:pt x="269" y="8"/>
                  </a:cubicBezTo>
                  <a:cubicBezTo>
                    <a:pt x="268" y="7"/>
                    <a:pt x="268" y="6"/>
                    <a:pt x="268" y="5"/>
                  </a:cubicBezTo>
                  <a:cubicBezTo>
                    <a:pt x="267" y="5"/>
                    <a:pt x="267" y="5"/>
                    <a:pt x="267" y="5"/>
                  </a:cubicBezTo>
                  <a:cubicBezTo>
                    <a:pt x="265" y="5"/>
                    <a:pt x="264" y="5"/>
                    <a:pt x="264" y="6"/>
                  </a:cubicBezTo>
                  <a:cubicBezTo>
                    <a:pt x="264" y="7"/>
                    <a:pt x="265" y="7"/>
                    <a:pt x="265" y="7"/>
                  </a:cubicBezTo>
                  <a:cubicBezTo>
                    <a:pt x="266" y="7"/>
                    <a:pt x="266" y="7"/>
                    <a:pt x="266" y="7"/>
                  </a:cubicBezTo>
                  <a:cubicBezTo>
                    <a:pt x="266" y="7"/>
                    <a:pt x="266" y="7"/>
                    <a:pt x="266" y="7"/>
                  </a:cubicBezTo>
                  <a:cubicBezTo>
                    <a:pt x="266" y="7"/>
                    <a:pt x="266" y="7"/>
                    <a:pt x="267" y="8"/>
                  </a:cubicBezTo>
                  <a:cubicBezTo>
                    <a:pt x="267" y="8"/>
                    <a:pt x="267" y="8"/>
                    <a:pt x="267" y="9"/>
                  </a:cubicBezTo>
                  <a:cubicBezTo>
                    <a:pt x="267" y="9"/>
                    <a:pt x="267" y="9"/>
                    <a:pt x="267" y="9"/>
                  </a:cubicBezTo>
                  <a:cubicBezTo>
                    <a:pt x="266" y="10"/>
                    <a:pt x="266" y="10"/>
                    <a:pt x="266" y="10"/>
                  </a:cubicBezTo>
                  <a:cubicBezTo>
                    <a:pt x="266" y="10"/>
                    <a:pt x="265" y="9"/>
                    <a:pt x="265" y="9"/>
                  </a:cubicBezTo>
                  <a:cubicBezTo>
                    <a:pt x="264" y="8"/>
                    <a:pt x="264" y="7"/>
                    <a:pt x="264" y="7"/>
                  </a:cubicBezTo>
                  <a:cubicBezTo>
                    <a:pt x="264" y="5"/>
                    <a:pt x="265" y="5"/>
                    <a:pt x="265" y="4"/>
                  </a:cubicBezTo>
                  <a:cubicBezTo>
                    <a:pt x="266" y="4"/>
                    <a:pt x="266" y="3"/>
                    <a:pt x="268" y="3"/>
                  </a:cubicBezTo>
                  <a:cubicBezTo>
                    <a:pt x="272" y="3"/>
                    <a:pt x="272" y="3"/>
                    <a:pt x="272" y="3"/>
                  </a:cubicBezTo>
                  <a:cubicBezTo>
                    <a:pt x="272" y="3"/>
                    <a:pt x="273" y="3"/>
                    <a:pt x="273" y="3"/>
                  </a:cubicBezTo>
                  <a:cubicBezTo>
                    <a:pt x="273" y="3"/>
                    <a:pt x="273" y="3"/>
                    <a:pt x="272" y="2"/>
                  </a:cubicBezTo>
                  <a:cubicBezTo>
                    <a:pt x="273" y="1"/>
                    <a:pt x="273" y="1"/>
                    <a:pt x="273" y="1"/>
                  </a:cubicBezTo>
                  <a:close/>
                  <a:moveTo>
                    <a:pt x="272" y="5"/>
                  </a:moveTo>
                  <a:cubicBezTo>
                    <a:pt x="268" y="5"/>
                    <a:pt x="268" y="5"/>
                    <a:pt x="268" y="5"/>
                  </a:cubicBezTo>
                  <a:cubicBezTo>
                    <a:pt x="269" y="6"/>
                    <a:pt x="269" y="7"/>
                    <a:pt x="269" y="7"/>
                  </a:cubicBezTo>
                  <a:cubicBezTo>
                    <a:pt x="270" y="8"/>
                    <a:pt x="270" y="8"/>
                    <a:pt x="271" y="8"/>
                  </a:cubicBezTo>
                  <a:cubicBezTo>
                    <a:pt x="272" y="8"/>
                    <a:pt x="272" y="8"/>
                    <a:pt x="272" y="7"/>
                  </a:cubicBezTo>
                  <a:cubicBezTo>
                    <a:pt x="273" y="6"/>
                    <a:pt x="272" y="5"/>
                    <a:pt x="27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41"/>
            <p:cNvSpPr>
              <a:spLocks/>
            </p:cNvSpPr>
            <p:nvPr userDrawn="1"/>
          </p:nvSpPr>
          <p:spPr bwMode="auto">
            <a:xfrm>
              <a:off x="8913891" y="4711981"/>
              <a:ext cx="161925" cy="150812"/>
            </a:xfrm>
            <a:custGeom>
              <a:avLst/>
              <a:gdLst>
                <a:gd name="T0" fmla="*/ 86 w 108"/>
                <a:gd name="T1" fmla="*/ 99 h 100"/>
                <a:gd name="T2" fmla="*/ 46 w 108"/>
                <a:gd name="T3" fmla="*/ 0 h 100"/>
                <a:gd name="T4" fmla="*/ 56 w 108"/>
                <a:gd name="T5" fmla="*/ 58 h 100"/>
                <a:gd name="T6" fmla="*/ 0 w 108"/>
                <a:gd name="T7" fmla="*/ 100 h 100"/>
                <a:gd name="T8" fmla="*/ 57 w 108"/>
                <a:gd name="T9" fmla="*/ 59 h 100"/>
                <a:gd name="T10" fmla="*/ 65 w 108"/>
                <a:gd name="T11" fmla="*/ 18 h 100"/>
                <a:gd name="T12" fmla="*/ 41 w 108"/>
                <a:gd name="T13" fmla="*/ 97 h 100"/>
                <a:gd name="T14" fmla="*/ 64 w 108"/>
                <a:gd name="T15" fmla="*/ 14 h 100"/>
                <a:gd name="T16" fmla="*/ 65 w 108"/>
                <a:gd name="T17" fmla="*/ 98 h 100"/>
                <a:gd name="T18" fmla="*/ 62 w 108"/>
                <a:gd name="T19" fmla="*/ 9 h 100"/>
                <a:gd name="T20" fmla="*/ 86 w 108"/>
                <a:gd name="T21" fmla="*/ 9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100">
                  <a:moveTo>
                    <a:pt x="86" y="99"/>
                  </a:moveTo>
                  <a:cubicBezTo>
                    <a:pt x="108" y="48"/>
                    <a:pt x="88" y="16"/>
                    <a:pt x="46" y="0"/>
                  </a:cubicBezTo>
                  <a:cubicBezTo>
                    <a:pt x="71" y="10"/>
                    <a:pt x="66" y="42"/>
                    <a:pt x="56" y="58"/>
                  </a:cubicBezTo>
                  <a:cubicBezTo>
                    <a:pt x="45" y="74"/>
                    <a:pt x="28" y="87"/>
                    <a:pt x="0" y="100"/>
                  </a:cubicBezTo>
                  <a:cubicBezTo>
                    <a:pt x="30" y="88"/>
                    <a:pt x="48" y="73"/>
                    <a:pt x="57" y="59"/>
                  </a:cubicBezTo>
                  <a:cubicBezTo>
                    <a:pt x="65" y="44"/>
                    <a:pt x="67" y="32"/>
                    <a:pt x="65" y="18"/>
                  </a:cubicBezTo>
                  <a:cubicBezTo>
                    <a:pt x="78" y="47"/>
                    <a:pt x="67" y="72"/>
                    <a:pt x="41" y="97"/>
                  </a:cubicBezTo>
                  <a:cubicBezTo>
                    <a:pt x="71" y="71"/>
                    <a:pt x="81" y="43"/>
                    <a:pt x="64" y="14"/>
                  </a:cubicBezTo>
                  <a:cubicBezTo>
                    <a:pt x="89" y="42"/>
                    <a:pt x="82" y="72"/>
                    <a:pt x="65" y="98"/>
                  </a:cubicBezTo>
                  <a:cubicBezTo>
                    <a:pt x="86" y="68"/>
                    <a:pt x="90" y="36"/>
                    <a:pt x="62" y="9"/>
                  </a:cubicBezTo>
                  <a:cubicBezTo>
                    <a:pt x="96" y="30"/>
                    <a:pt x="101" y="59"/>
                    <a:pt x="86"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42"/>
            <p:cNvSpPr>
              <a:spLocks/>
            </p:cNvSpPr>
            <p:nvPr userDrawn="1"/>
          </p:nvSpPr>
          <p:spPr bwMode="auto">
            <a:xfrm>
              <a:off x="8942467" y="4694517"/>
              <a:ext cx="49213" cy="20638"/>
            </a:xfrm>
            <a:custGeom>
              <a:avLst/>
              <a:gdLst>
                <a:gd name="T0" fmla="*/ 19 w 33"/>
                <a:gd name="T1" fmla="*/ 14 h 14"/>
                <a:gd name="T2" fmla="*/ 0 w 33"/>
                <a:gd name="T3" fmla="*/ 0 h 14"/>
                <a:gd name="T4" fmla="*/ 33 w 33"/>
                <a:gd name="T5" fmla="*/ 5 h 14"/>
                <a:gd name="T6" fmla="*/ 18 w 33"/>
                <a:gd name="T7" fmla="*/ 6 h 14"/>
                <a:gd name="T8" fmla="*/ 19 w 33"/>
                <a:gd name="T9" fmla="*/ 14 h 14"/>
              </a:gdLst>
              <a:ahLst/>
              <a:cxnLst>
                <a:cxn ang="0">
                  <a:pos x="T0" y="T1"/>
                </a:cxn>
                <a:cxn ang="0">
                  <a:pos x="T2" y="T3"/>
                </a:cxn>
                <a:cxn ang="0">
                  <a:pos x="T4" y="T5"/>
                </a:cxn>
                <a:cxn ang="0">
                  <a:pos x="T6" y="T7"/>
                </a:cxn>
                <a:cxn ang="0">
                  <a:pos x="T8" y="T9"/>
                </a:cxn>
              </a:cxnLst>
              <a:rect l="0" t="0" r="r" b="b"/>
              <a:pathLst>
                <a:path w="33" h="14">
                  <a:moveTo>
                    <a:pt x="19" y="14"/>
                  </a:moveTo>
                  <a:cubicBezTo>
                    <a:pt x="13" y="8"/>
                    <a:pt x="8" y="4"/>
                    <a:pt x="0" y="0"/>
                  </a:cubicBezTo>
                  <a:cubicBezTo>
                    <a:pt x="11" y="0"/>
                    <a:pt x="25" y="3"/>
                    <a:pt x="33" y="5"/>
                  </a:cubicBezTo>
                  <a:cubicBezTo>
                    <a:pt x="24" y="4"/>
                    <a:pt x="20" y="5"/>
                    <a:pt x="18" y="6"/>
                  </a:cubicBezTo>
                  <a:cubicBezTo>
                    <a:pt x="16" y="8"/>
                    <a:pt x="17" y="10"/>
                    <a:pt x="1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43"/>
            <p:cNvSpPr>
              <a:spLocks/>
            </p:cNvSpPr>
            <p:nvPr userDrawn="1"/>
          </p:nvSpPr>
          <p:spPr bwMode="auto">
            <a:xfrm>
              <a:off x="8867855" y="4856442"/>
              <a:ext cx="195263" cy="30163"/>
            </a:xfrm>
            <a:custGeom>
              <a:avLst/>
              <a:gdLst>
                <a:gd name="T0" fmla="*/ 70 w 131"/>
                <a:gd name="T1" fmla="*/ 20 h 20"/>
                <a:gd name="T2" fmla="*/ 77 w 131"/>
                <a:gd name="T3" fmla="*/ 12 h 20"/>
                <a:gd name="T4" fmla="*/ 100 w 131"/>
                <a:gd name="T5" fmla="*/ 12 h 20"/>
                <a:gd name="T6" fmla="*/ 131 w 131"/>
                <a:gd name="T7" fmla="*/ 14 h 20"/>
                <a:gd name="T8" fmla="*/ 124 w 131"/>
                <a:gd name="T9" fmla="*/ 8 h 20"/>
                <a:gd name="T10" fmla="*/ 101 w 131"/>
                <a:gd name="T11" fmla="*/ 5 h 20"/>
                <a:gd name="T12" fmla="*/ 77 w 131"/>
                <a:gd name="T13" fmla="*/ 0 h 20"/>
                <a:gd name="T14" fmla="*/ 65 w 131"/>
                <a:gd name="T15" fmla="*/ 12 h 20"/>
                <a:gd name="T16" fmla="*/ 53 w 131"/>
                <a:gd name="T17" fmla="*/ 0 h 20"/>
                <a:gd name="T18" fmla="*/ 30 w 131"/>
                <a:gd name="T19" fmla="*/ 5 h 20"/>
                <a:gd name="T20" fmla="*/ 7 w 131"/>
                <a:gd name="T21" fmla="*/ 8 h 20"/>
                <a:gd name="T22" fmla="*/ 0 w 131"/>
                <a:gd name="T23" fmla="*/ 14 h 20"/>
                <a:gd name="T24" fmla="*/ 31 w 131"/>
                <a:gd name="T25" fmla="*/ 12 h 20"/>
                <a:gd name="T26" fmla="*/ 54 w 131"/>
                <a:gd name="T27" fmla="*/ 12 h 20"/>
                <a:gd name="T28" fmla="*/ 61 w 131"/>
                <a:gd name="T29" fmla="*/ 20 h 20"/>
                <a:gd name="T30" fmla="*/ 70 w 131"/>
                <a:gd name="T31"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1" h="20">
                  <a:moveTo>
                    <a:pt x="70" y="20"/>
                  </a:moveTo>
                  <a:cubicBezTo>
                    <a:pt x="70" y="16"/>
                    <a:pt x="71" y="14"/>
                    <a:pt x="77" y="12"/>
                  </a:cubicBezTo>
                  <a:cubicBezTo>
                    <a:pt x="83" y="10"/>
                    <a:pt x="89" y="11"/>
                    <a:pt x="100" y="12"/>
                  </a:cubicBezTo>
                  <a:cubicBezTo>
                    <a:pt x="111" y="14"/>
                    <a:pt x="120" y="15"/>
                    <a:pt x="131" y="14"/>
                  </a:cubicBezTo>
                  <a:cubicBezTo>
                    <a:pt x="127" y="12"/>
                    <a:pt x="126" y="10"/>
                    <a:pt x="124" y="8"/>
                  </a:cubicBezTo>
                  <a:cubicBezTo>
                    <a:pt x="115" y="8"/>
                    <a:pt x="109" y="7"/>
                    <a:pt x="101" y="5"/>
                  </a:cubicBezTo>
                  <a:cubicBezTo>
                    <a:pt x="93" y="2"/>
                    <a:pt x="83" y="0"/>
                    <a:pt x="77" y="0"/>
                  </a:cubicBezTo>
                  <a:cubicBezTo>
                    <a:pt x="71" y="1"/>
                    <a:pt x="67" y="4"/>
                    <a:pt x="65" y="12"/>
                  </a:cubicBezTo>
                  <a:cubicBezTo>
                    <a:pt x="63" y="4"/>
                    <a:pt x="59" y="1"/>
                    <a:pt x="53" y="0"/>
                  </a:cubicBezTo>
                  <a:cubicBezTo>
                    <a:pt x="47" y="0"/>
                    <a:pt x="38" y="2"/>
                    <a:pt x="30" y="5"/>
                  </a:cubicBezTo>
                  <a:cubicBezTo>
                    <a:pt x="22" y="7"/>
                    <a:pt x="16" y="8"/>
                    <a:pt x="7" y="8"/>
                  </a:cubicBezTo>
                  <a:cubicBezTo>
                    <a:pt x="5" y="10"/>
                    <a:pt x="4" y="12"/>
                    <a:pt x="0" y="14"/>
                  </a:cubicBezTo>
                  <a:cubicBezTo>
                    <a:pt x="11" y="15"/>
                    <a:pt x="20" y="14"/>
                    <a:pt x="31" y="12"/>
                  </a:cubicBezTo>
                  <a:cubicBezTo>
                    <a:pt x="41" y="11"/>
                    <a:pt x="48" y="10"/>
                    <a:pt x="54" y="12"/>
                  </a:cubicBezTo>
                  <a:cubicBezTo>
                    <a:pt x="60" y="14"/>
                    <a:pt x="61" y="16"/>
                    <a:pt x="61" y="20"/>
                  </a:cubicBezTo>
                  <a:cubicBezTo>
                    <a:pt x="70" y="20"/>
                    <a:pt x="70" y="20"/>
                    <a:pt x="7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44"/>
            <p:cNvSpPr>
              <a:spLocks noEditPoints="1"/>
            </p:cNvSpPr>
            <p:nvPr userDrawn="1"/>
          </p:nvSpPr>
          <p:spPr bwMode="auto">
            <a:xfrm>
              <a:off x="8840867" y="4681823"/>
              <a:ext cx="252414" cy="257174"/>
            </a:xfrm>
            <a:custGeom>
              <a:avLst/>
              <a:gdLst>
                <a:gd name="T0" fmla="*/ 85 w 170"/>
                <a:gd name="T1" fmla="*/ 0 h 171"/>
                <a:gd name="T2" fmla="*/ 0 w 170"/>
                <a:gd name="T3" fmla="*/ 86 h 171"/>
                <a:gd name="T4" fmla="*/ 85 w 170"/>
                <a:gd name="T5" fmla="*/ 171 h 171"/>
                <a:gd name="T6" fmla="*/ 170 w 170"/>
                <a:gd name="T7" fmla="*/ 86 h 171"/>
                <a:gd name="T8" fmla="*/ 85 w 170"/>
                <a:gd name="T9" fmla="*/ 0 h 171"/>
                <a:gd name="T10" fmla="*/ 85 w 170"/>
                <a:gd name="T11" fmla="*/ 168 h 171"/>
                <a:gd name="T12" fmla="*/ 2 w 170"/>
                <a:gd name="T13" fmla="*/ 85 h 171"/>
                <a:gd name="T14" fmla="*/ 85 w 170"/>
                <a:gd name="T15" fmla="*/ 3 h 171"/>
                <a:gd name="T16" fmla="*/ 167 w 170"/>
                <a:gd name="T17" fmla="*/ 85 h 171"/>
                <a:gd name="T18" fmla="*/ 85 w 170"/>
                <a:gd name="T19" fmla="*/ 16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71">
                  <a:moveTo>
                    <a:pt x="85" y="0"/>
                  </a:moveTo>
                  <a:cubicBezTo>
                    <a:pt x="38" y="0"/>
                    <a:pt x="0" y="38"/>
                    <a:pt x="0" y="86"/>
                  </a:cubicBezTo>
                  <a:cubicBezTo>
                    <a:pt x="0" y="132"/>
                    <a:pt x="38" y="171"/>
                    <a:pt x="85" y="171"/>
                  </a:cubicBezTo>
                  <a:cubicBezTo>
                    <a:pt x="132" y="171"/>
                    <a:pt x="170" y="133"/>
                    <a:pt x="170" y="86"/>
                  </a:cubicBezTo>
                  <a:cubicBezTo>
                    <a:pt x="170" y="38"/>
                    <a:pt x="132" y="0"/>
                    <a:pt x="85" y="0"/>
                  </a:cubicBezTo>
                  <a:close/>
                  <a:moveTo>
                    <a:pt x="85" y="168"/>
                  </a:moveTo>
                  <a:cubicBezTo>
                    <a:pt x="39" y="168"/>
                    <a:pt x="2" y="131"/>
                    <a:pt x="2" y="85"/>
                  </a:cubicBezTo>
                  <a:cubicBezTo>
                    <a:pt x="2" y="40"/>
                    <a:pt x="39" y="3"/>
                    <a:pt x="85" y="3"/>
                  </a:cubicBezTo>
                  <a:cubicBezTo>
                    <a:pt x="130" y="3"/>
                    <a:pt x="167" y="40"/>
                    <a:pt x="167" y="85"/>
                  </a:cubicBezTo>
                  <a:cubicBezTo>
                    <a:pt x="167" y="131"/>
                    <a:pt x="130" y="168"/>
                    <a:pt x="85"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45"/>
            <p:cNvSpPr>
              <a:spLocks noEditPoints="1"/>
            </p:cNvSpPr>
            <p:nvPr userDrawn="1"/>
          </p:nvSpPr>
          <p:spPr bwMode="auto">
            <a:xfrm>
              <a:off x="9091692" y="4667536"/>
              <a:ext cx="39688" cy="36513"/>
            </a:xfrm>
            <a:custGeom>
              <a:avLst/>
              <a:gdLst>
                <a:gd name="T0" fmla="*/ 13 w 26"/>
                <a:gd name="T1" fmla="*/ 16 h 25"/>
                <a:gd name="T2" fmla="*/ 11 w 26"/>
                <a:gd name="T3" fmla="*/ 25 h 25"/>
                <a:gd name="T4" fmla="*/ 7 w 26"/>
                <a:gd name="T5" fmla="*/ 24 h 25"/>
                <a:gd name="T6" fmla="*/ 9 w 26"/>
                <a:gd name="T7" fmla="*/ 19 h 25"/>
                <a:gd name="T8" fmla="*/ 10 w 26"/>
                <a:gd name="T9" fmla="*/ 14 h 25"/>
                <a:gd name="T10" fmla="*/ 10 w 26"/>
                <a:gd name="T11" fmla="*/ 14 h 25"/>
                <a:gd name="T12" fmla="*/ 13 w 26"/>
                <a:gd name="T13" fmla="*/ 16 h 25"/>
                <a:gd name="T14" fmla="*/ 25 w 26"/>
                <a:gd name="T15" fmla="*/ 0 h 25"/>
                <a:gd name="T16" fmla="*/ 26 w 26"/>
                <a:gd name="T17" fmla="*/ 2 h 25"/>
                <a:gd name="T18" fmla="*/ 21 w 26"/>
                <a:gd name="T19" fmla="*/ 7 h 25"/>
                <a:gd name="T20" fmla="*/ 18 w 26"/>
                <a:gd name="T21" fmla="*/ 9 h 25"/>
                <a:gd name="T22" fmla="*/ 22 w 26"/>
                <a:gd name="T23" fmla="*/ 11 h 25"/>
                <a:gd name="T24" fmla="*/ 22 w 26"/>
                <a:gd name="T25" fmla="*/ 11 h 25"/>
                <a:gd name="T26" fmla="*/ 23 w 26"/>
                <a:gd name="T27" fmla="*/ 9 h 25"/>
                <a:gd name="T28" fmla="*/ 23 w 26"/>
                <a:gd name="T29" fmla="*/ 9 h 25"/>
                <a:gd name="T30" fmla="*/ 24 w 26"/>
                <a:gd name="T31" fmla="*/ 9 h 25"/>
                <a:gd name="T32" fmla="*/ 25 w 26"/>
                <a:gd name="T33" fmla="*/ 14 h 25"/>
                <a:gd name="T34" fmla="*/ 26 w 26"/>
                <a:gd name="T35" fmla="*/ 15 h 25"/>
                <a:gd name="T36" fmla="*/ 26 w 26"/>
                <a:gd name="T37" fmla="*/ 16 h 25"/>
                <a:gd name="T38" fmla="*/ 25 w 26"/>
                <a:gd name="T39" fmla="*/ 16 h 25"/>
                <a:gd name="T40" fmla="*/ 23 w 26"/>
                <a:gd name="T41" fmla="*/ 16 h 25"/>
                <a:gd name="T42" fmla="*/ 22 w 26"/>
                <a:gd name="T43" fmla="*/ 15 h 25"/>
                <a:gd name="T44" fmla="*/ 13 w 26"/>
                <a:gd name="T45" fmla="*/ 11 h 25"/>
                <a:gd name="T46" fmla="*/ 4 w 26"/>
                <a:gd name="T47" fmla="*/ 13 h 25"/>
                <a:gd name="T48" fmla="*/ 2 w 26"/>
                <a:gd name="T49" fmla="*/ 8 h 25"/>
                <a:gd name="T50" fmla="*/ 2 w 26"/>
                <a:gd name="T51" fmla="*/ 8 h 25"/>
                <a:gd name="T52" fmla="*/ 3 w 26"/>
                <a:gd name="T53" fmla="*/ 8 h 25"/>
                <a:gd name="T54" fmla="*/ 5 w 26"/>
                <a:gd name="T55" fmla="*/ 10 h 25"/>
                <a:gd name="T56" fmla="*/ 11 w 26"/>
                <a:gd name="T57" fmla="*/ 10 h 25"/>
                <a:gd name="T58" fmla="*/ 11 w 26"/>
                <a:gd name="T59" fmla="*/ 9 h 25"/>
                <a:gd name="T60" fmla="*/ 8 w 26"/>
                <a:gd name="T61" fmla="*/ 3 h 25"/>
                <a:gd name="T62" fmla="*/ 9 w 26"/>
                <a:gd name="T63" fmla="*/ 2 h 25"/>
                <a:gd name="T64" fmla="*/ 10 w 26"/>
                <a:gd name="T65" fmla="*/ 2 h 25"/>
                <a:gd name="T66" fmla="*/ 11 w 26"/>
                <a:gd name="T67" fmla="*/ 5 h 25"/>
                <a:gd name="T68" fmla="*/ 12 w 26"/>
                <a:gd name="T69" fmla="*/ 6 h 25"/>
                <a:gd name="T70" fmla="*/ 15 w 26"/>
                <a:gd name="T71" fmla="*/ 8 h 25"/>
                <a:gd name="T72" fmla="*/ 22 w 26"/>
                <a:gd name="T73" fmla="*/ 2 h 25"/>
                <a:gd name="T74" fmla="*/ 24 w 26"/>
                <a:gd name="T75" fmla="*/ 0 h 25"/>
                <a:gd name="T76" fmla="*/ 25 w 26"/>
                <a:gd name="T7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 h="25">
                  <a:moveTo>
                    <a:pt x="13" y="16"/>
                  </a:moveTo>
                  <a:cubicBezTo>
                    <a:pt x="14" y="18"/>
                    <a:pt x="13" y="24"/>
                    <a:pt x="11" y="25"/>
                  </a:cubicBezTo>
                  <a:cubicBezTo>
                    <a:pt x="10" y="25"/>
                    <a:pt x="7" y="25"/>
                    <a:pt x="7" y="24"/>
                  </a:cubicBezTo>
                  <a:cubicBezTo>
                    <a:pt x="7" y="22"/>
                    <a:pt x="8" y="21"/>
                    <a:pt x="9" y="19"/>
                  </a:cubicBezTo>
                  <a:cubicBezTo>
                    <a:pt x="10" y="18"/>
                    <a:pt x="9" y="16"/>
                    <a:pt x="10" y="14"/>
                  </a:cubicBezTo>
                  <a:cubicBezTo>
                    <a:pt x="10" y="14"/>
                    <a:pt x="10" y="14"/>
                    <a:pt x="10" y="14"/>
                  </a:cubicBezTo>
                  <a:cubicBezTo>
                    <a:pt x="11" y="15"/>
                    <a:pt x="12" y="15"/>
                    <a:pt x="13" y="16"/>
                  </a:cubicBezTo>
                  <a:close/>
                  <a:moveTo>
                    <a:pt x="25" y="0"/>
                  </a:moveTo>
                  <a:cubicBezTo>
                    <a:pt x="25" y="0"/>
                    <a:pt x="26" y="1"/>
                    <a:pt x="26" y="2"/>
                  </a:cubicBezTo>
                  <a:cubicBezTo>
                    <a:pt x="26" y="3"/>
                    <a:pt x="23" y="6"/>
                    <a:pt x="21" y="7"/>
                  </a:cubicBezTo>
                  <a:cubicBezTo>
                    <a:pt x="20" y="8"/>
                    <a:pt x="19" y="8"/>
                    <a:pt x="18" y="9"/>
                  </a:cubicBezTo>
                  <a:cubicBezTo>
                    <a:pt x="19" y="10"/>
                    <a:pt x="20" y="11"/>
                    <a:pt x="22" y="11"/>
                  </a:cubicBezTo>
                  <a:cubicBezTo>
                    <a:pt x="22" y="11"/>
                    <a:pt x="22" y="11"/>
                    <a:pt x="22" y="11"/>
                  </a:cubicBezTo>
                  <a:cubicBezTo>
                    <a:pt x="23" y="10"/>
                    <a:pt x="23" y="10"/>
                    <a:pt x="23" y="9"/>
                  </a:cubicBezTo>
                  <a:cubicBezTo>
                    <a:pt x="23" y="9"/>
                    <a:pt x="23" y="9"/>
                    <a:pt x="23" y="9"/>
                  </a:cubicBezTo>
                  <a:cubicBezTo>
                    <a:pt x="23" y="9"/>
                    <a:pt x="23" y="9"/>
                    <a:pt x="24" y="9"/>
                  </a:cubicBezTo>
                  <a:cubicBezTo>
                    <a:pt x="23" y="11"/>
                    <a:pt x="24" y="12"/>
                    <a:pt x="25" y="14"/>
                  </a:cubicBezTo>
                  <a:cubicBezTo>
                    <a:pt x="26" y="14"/>
                    <a:pt x="25" y="15"/>
                    <a:pt x="26" y="15"/>
                  </a:cubicBezTo>
                  <a:cubicBezTo>
                    <a:pt x="26" y="16"/>
                    <a:pt x="26" y="15"/>
                    <a:pt x="26" y="16"/>
                  </a:cubicBezTo>
                  <a:cubicBezTo>
                    <a:pt x="25" y="16"/>
                    <a:pt x="25" y="16"/>
                    <a:pt x="25" y="16"/>
                  </a:cubicBezTo>
                  <a:cubicBezTo>
                    <a:pt x="24" y="16"/>
                    <a:pt x="24" y="16"/>
                    <a:pt x="23" y="16"/>
                  </a:cubicBezTo>
                  <a:cubicBezTo>
                    <a:pt x="23" y="16"/>
                    <a:pt x="22" y="15"/>
                    <a:pt x="22" y="15"/>
                  </a:cubicBezTo>
                  <a:cubicBezTo>
                    <a:pt x="19" y="13"/>
                    <a:pt x="16" y="11"/>
                    <a:pt x="13" y="11"/>
                  </a:cubicBezTo>
                  <a:cubicBezTo>
                    <a:pt x="11" y="12"/>
                    <a:pt x="6" y="14"/>
                    <a:pt x="4" y="13"/>
                  </a:cubicBezTo>
                  <a:cubicBezTo>
                    <a:pt x="2" y="13"/>
                    <a:pt x="0" y="9"/>
                    <a:pt x="2" y="8"/>
                  </a:cubicBezTo>
                  <a:cubicBezTo>
                    <a:pt x="2" y="8"/>
                    <a:pt x="2" y="8"/>
                    <a:pt x="2" y="8"/>
                  </a:cubicBezTo>
                  <a:cubicBezTo>
                    <a:pt x="2" y="8"/>
                    <a:pt x="3" y="8"/>
                    <a:pt x="3" y="8"/>
                  </a:cubicBezTo>
                  <a:cubicBezTo>
                    <a:pt x="4" y="9"/>
                    <a:pt x="5" y="10"/>
                    <a:pt x="5" y="10"/>
                  </a:cubicBezTo>
                  <a:cubicBezTo>
                    <a:pt x="7" y="10"/>
                    <a:pt x="10" y="10"/>
                    <a:pt x="11" y="10"/>
                  </a:cubicBezTo>
                  <a:cubicBezTo>
                    <a:pt x="11" y="9"/>
                    <a:pt x="11" y="9"/>
                    <a:pt x="11" y="9"/>
                  </a:cubicBezTo>
                  <a:cubicBezTo>
                    <a:pt x="9" y="6"/>
                    <a:pt x="7" y="6"/>
                    <a:pt x="8" y="3"/>
                  </a:cubicBezTo>
                  <a:cubicBezTo>
                    <a:pt x="8" y="2"/>
                    <a:pt x="9" y="2"/>
                    <a:pt x="9" y="2"/>
                  </a:cubicBezTo>
                  <a:cubicBezTo>
                    <a:pt x="9" y="2"/>
                    <a:pt x="10" y="2"/>
                    <a:pt x="10" y="2"/>
                  </a:cubicBezTo>
                  <a:cubicBezTo>
                    <a:pt x="10" y="3"/>
                    <a:pt x="11" y="4"/>
                    <a:pt x="11" y="5"/>
                  </a:cubicBezTo>
                  <a:cubicBezTo>
                    <a:pt x="12" y="5"/>
                    <a:pt x="12" y="6"/>
                    <a:pt x="12" y="6"/>
                  </a:cubicBezTo>
                  <a:cubicBezTo>
                    <a:pt x="13" y="6"/>
                    <a:pt x="14" y="8"/>
                    <a:pt x="15" y="8"/>
                  </a:cubicBezTo>
                  <a:cubicBezTo>
                    <a:pt x="16" y="8"/>
                    <a:pt x="21" y="4"/>
                    <a:pt x="22" y="2"/>
                  </a:cubicBezTo>
                  <a:cubicBezTo>
                    <a:pt x="23" y="2"/>
                    <a:pt x="23" y="0"/>
                    <a:pt x="24" y="0"/>
                  </a:cubicBezTo>
                  <a:cubicBezTo>
                    <a:pt x="25" y="0"/>
                    <a:pt x="25"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46"/>
            <p:cNvSpPr>
              <a:spLocks noEditPoints="1"/>
            </p:cNvSpPr>
            <p:nvPr userDrawn="1"/>
          </p:nvSpPr>
          <p:spPr bwMode="auto">
            <a:xfrm>
              <a:off x="9120267" y="4715161"/>
              <a:ext cx="53975" cy="44450"/>
            </a:xfrm>
            <a:custGeom>
              <a:avLst/>
              <a:gdLst>
                <a:gd name="T0" fmla="*/ 32 w 36"/>
                <a:gd name="T1" fmla="*/ 11 h 30"/>
                <a:gd name="T2" fmla="*/ 36 w 36"/>
                <a:gd name="T3" fmla="*/ 16 h 30"/>
                <a:gd name="T4" fmla="*/ 30 w 36"/>
                <a:gd name="T5" fmla="*/ 16 h 30"/>
                <a:gd name="T6" fmla="*/ 26 w 36"/>
                <a:gd name="T7" fmla="*/ 13 h 30"/>
                <a:gd name="T8" fmla="*/ 27 w 36"/>
                <a:gd name="T9" fmla="*/ 16 h 30"/>
                <a:gd name="T10" fmla="*/ 23 w 36"/>
                <a:gd name="T11" fmla="*/ 22 h 30"/>
                <a:gd name="T12" fmla="*/ 14 w 36"/>
                <a:gd name="T13" fmla="*/ 21 h 30"/>
                <a:gd name="T14" fmla="*/ 14 w 36"/>
                <a:gd name="T15" fmla="*/ 24 h 30"/>
                <a:gd name="T16" fmla="*/ 14 w 36"/>
                <a:gd name="T17" fmla="*/ 30 h 30"/>
                <a:gd name="T18" fmla="*/ 10 w 36"/>
                <a:gd name="T19" fmla="*/ 24 h 30"/>
                <a:gd name="T20" fmla="*/ 1 w 36"/>
                <a:gd name="T21" fmla="*/ 18 h 30"/>
                <a:gd name="T22" fmla="*/ 3 w 36"/>
                <a:gd name="T23" fmla="*/ 19 h 30"/>
                <a:gd name="T24" fmla="*/ 9 w 36"/>
                <a:gd name="T25" fmla="*/ 24 h 30"/>
                <a:gd name="T26" fmla="*/ 9 w 36"/>
                <a:gd name="T27" fmla="*/ 23 h 30"/>
                <a:gd name="T28" fmla="*/ 6 w 36"/>
                <a:gd name="T29" fmla="*/ 20 h 30"/>
                <a:gd name="T30" fmla="*/ 4 w 36"/>
                <a:gd name="T31" fmla="*/ 12 h 30"/>
                <a:gd name="T32" fmla="*/ 8 w 36"/>
                <a:gd name="T33" fmla="*/ 18 h 30"/>
                <a:gd name="T34" fmla="*/ 12 w 36"/>
                <a:gd name="T35" fmla="*/ 20 h 30"/>
                <a:gd name="T36" fmla="*/ 17 w 36"/>
                <a:gd name="T37" fmla="*/ 19 h 30"/>
                <a:gd name="T38" fmla="*/ 14 w 36"/>
                <a:gd name="T39" fmla="*/ 16 h 30"/>
                <a:gd name="T40" fmla="*/ 21 w 36"/>
                <a:gd name="T41" fmla="*/ 20 h 30"/>
                <a:gd name="T42" fmla="*/ 24 w 36"/>
                <a:gd name="T43" fmla="*/ 18 h 30"/>
                <a:gd name="T44" fmla="*/ 14 w 36"/>
                <a:gd name="T45" fmla="*/ 12 h 30"/>
                <a:gd name="T46" fmla="*/ 10 w 36"/>
                <a:gd name="T47" fmla="*/ 14 h 30"/>
                <a:gd name="T48" fmla="*/ 10 w 36"/>
                <a:gd name="T49" fmla="*/ 12 h 30"/>
                <a:gd name="T50" fmla="*/ 14 w 36"/>
                <a:gd name="T51" fmla="*/ 6 h 30"/>
                <a:gd name="T52" fmla="*/ 21 w 36"/>
                <a:gd name="T53" fmla="*/ 10 h 30"/>
                <a:gd name="T54" fmla="*/ 32 w 36"/>
                <a:gd name="T55" fmla="*/ 14 h 30"/>
                <a:gd name="T56" fmla="*/ 32 w 36"/>
                <a:gd name="T57" fmla="*/ 14 h 30"/>
                <a:gd name="T58" fmla="*/ 29 w 36"/>
                <a:gd name="T59" fmla="*/ 6 h 30"/>
                <a:gd name="T60" fmla="*/ 32 w 36"/>
                <a:gd name="T61" fmla="*/ 6 h 30"/>
                <a:gd name="T62" fmla="*/ 34 w 36"/>
                <a:gd name="T63" fmla="*/ 0 h 30"/>
                <a:gd name="T64" fmla="*/ 29 w 36"/>
                <a:gd name="T6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30">
                  <a:moveTo>
                    <a:pt x="32" y="6"/>
                  </a:moveTo>
                  <a:cubicBezTo>
                    <a:pt x="33" y="8"/>
                    <a:pt x="31" y="10"/>
                    <a:pt x="32" y="11"/>
                  </a:cubicBezTo>
                  <a:cubicBezTo>
                    <a:pt x="32" y="11"/>
                    <a:pt x="32" y="12"/>
                    <a:pt x="32" y="12"/>
                  </a:cubicBezTo>
                  <a:cubicBezTo>
                    <a:pt x="34" y="12"/>
                    <a:pt x="36" y="14"/>
                    <a:pt x="36" y="16"/>
                  </a:cubicBezTo>
                  <a:cubicBezTo>
                    <a:pt x="36" y="17"/>
                    <a:pt x="34" y="19"/>
                    <a:pt x="33" y="19"/>
                  </a:cubicBezTo>
                  <a:cubicBezTo>
                    <a:pt x="32" y="18"/>
                    <a:pt x="30" y="16"/>
                    <a:pt x="30" y="16"/>
                  </a:cubicBezTo>
                  <a:cubicBezTo>
                    <a:pt x="29" y="14"/>
                    <a:pt x="27" y="14"/>
                    <a:pt x="26" y="13"/>
                  </a:cubicBezTo>
                  <a:cubicBezTo>
                    <a:pt x="26" y="13"/>
                    <a:pt x="26" y="13"/>
                    <a:pt x="26" y="13"/>
                  </a:cubicBezTo>
                  <a:cubicBezTo>
                    <a:pt x="26" y="13"/>
                    <a:pt x="26" y="13"/>
                    <a:pt x="26" y="13"/>
                  </a:cubicBezTo>
                  <a:cubicBezTo>
                    <a:pt x="26" y="14"/>
                    <a:pt x="27" y="14"/>
                    <a:pt x="27" y="16"/>
                  </a:cubicBezTo>
                  <a:cubicBezTo>
                    <a:pt x="27" y="18"/>
                    <a:pt x="28" y="21"/>
                    <a:pt x="24" y="23"/>
                  </a:cubicBezTo>
                  <a:cubicBezTo>
                    <a:pt x="24" y="22"/>
                    <a:pt x="24" y="22"/>
                    <a:pt x="23" y="22"/>
                  </a:cubicBezTo>
                  <a:cubicBezTo>
                    <a:pt x="22" y="22"/>
                    <a:pt x="21" y="20"/>
                    <a:pt x="20" y="20"/>
                  </a:cubicBezTo>
                  <a:cubicBezTo>
                    <a:pt x="19" y="22"/>
                    <a:pt x="16" y="21"/>
                    <a:pt x="14" y="21"/>
                  </a:cubicBezTo>
                  <a:cubicBezTo>
                    <a:pt x="13" y="21"/>
                    <a:pt x="13" y="22"/>
                    <a:pt x="13" y="22"/>
                  </a:cubicBezTo>
                  <a:cubicBezTo>
                    <a:pt x="14" y="22"/>
                    <a:pt x="14" y="23"/>
                    <a:pt x="14" y="24"/>
                  </a:cubicBezTo>
                  <a:cubicBezTo>
                    <a:pt x="15" y="24"/>
                    <a:pt x="18" y="26"/>
                    <a:pt x="18" y="28"/>
                  </a:cubicBezTo>
                  <a:cubicBezTo>
                    <a:pt x="18" y="29"/>
                    <a:pt x="16" y="30"/>
                    <a:pt x="14" y="30"/>
                  </a:cubicBezTo>
                  <a:cubicBezTo>
                    <a:pt x="14" y="28"/>
                    <a:pt x="13" y="26"/>
                    <a:pt x="11" y="25"/>
                  </a:cubicBezTo>
                  <a:cubicBezTo>
                    <a:pt x="10" y="25"/>
                    <a:pt x="11" y="24"/>
                    <a:pt x="10" y="24"/>
                  </a:cubicBezTo>
                  <a:cubicBezTo>
                    <a:pt x="9" y="25"/>
                    <a:pt x="8" y="26"/>
                    <a:pt x="7" y="26"/>
                  </a:cubicBezTo>
                  <a:cubicBezTo>
                    <a:pt x="3" y="25"/>
                    <a:pt x="0" y="22"/>
                    <a:pt x="1" y="18"/>
                  </a:cubicBezTo>
                  <a:cubicBezTo>
                    <a:pt x="2" y="17"/>
                    <a:pt x="2" y="16"/>
                    <a:pt x="2" y="15"/>
                  </a:cubicBezTo>
                  <a:cubicBezTo>
                    <a:pt x="3" y="16"/>
                    <a:pt x="3" y="18"/>
                    <a:pt x="3" y="19"/>
                  </a:cubicBezTo>
                  <a:cubicBezTo>
                    <a:pt x="3" y="19"/>
                    <a:pt x="3" y="20"/>
                    <a:pt x="4" y="20"/>
                  </a:cubicBezTo>
                  <a:cubicBezTo>
                    <a:pt x="5" y="22"/>
                    <a:pt x="7" y="23"/>
                    <a:pt x="9" y="24"/>
                  </a:cubicBezTo>
                  <a:cubicBezTo>
                    <a:pt x="9" y="24"/>
                    <a:pt x="9" y="24"/>
                    <a:pt x="9" y="23"/>
                  </a:cubicBezTo>
                  <a:cubicBezTo>
                    <a:pt x="9" y="23"/>
                    <a:pt x="9" y="23"/>
                    <a:pt x="9" y="23"/>
                  </a:cubicBezTo>
                  <a:cubicBezTo>
                    <a:pt x="9" y="22"/>
                    <a:pt x="8" y="22"/>
                    <a:pt x="8" y="21"/>
                  </a:cubicBezTo>
                  <a:cubicBezTo>
                    <a:pt x="8" y="21"/>
                    <a:pt x="7" y="20"/>
                    <a:pt x="6" y="20"/>
                  </a:cubicBezTo>
                  <a:cubicBezTo>
                    <a:pt x="5" y="19"/>
                    <a:pt x="3" y="14"/>
                    <a:pt x="4" y="13"/>
                  </a:cubicBezTo>
                  <a:cubicBezTo>
                    <a:pt x="4" y="13"/>
                    <a:pt x="4" y="12"/>
                    <a:pt x="4" y="12"/>
                  </a:cubicBezTo>
                  <a:cubicBezTo>
                    <a:pt x="5" y="12"/>
                    <a:pt x="5" y="12"/>
                    <a:pt x="5" y="13"/>
                  </a:cubicBezTo>
                  <a:cubicBezTo>
                    <a:pt x="6" y="14"/>
                    <a:pt x="7" y="16"/>
                    <a:pt x="8" y="18"/>
                  </a:cubicBezTo>
                  <a:cubicBezTo>
                    <a:pt x="9" y="18"/>
                    <a:pt x="10" y="19"/>
                    <a:pt x="11" y="20"/>
                  </a:cubicBezTo>
                  <a:cubicBezTo>
                    <a:pt x="11" y="20"/>
                    <a:pt x="11" y="20"/>
                    <a:pt x="12" y="20"/>
                  </a:cubicBezTo>
                  <a:cubicBezTo>
                    <a:pt x="13" y="19"/>
                    <a:pt x="14" y="19"/>
                    <a:pt x="16" y="19"/>
                  </a:cubicBezTo>
                  <a:cubicBezTo>
                    <a:pt x="16" y="19"/>
                    <a:pt x="17" y="19"/>
                    <a:pt x="17" y="19"/>
                  </a:cubicBezTo>
                  <a:cubicBezTo>
                    <a:pt x="17" y="18"/>
                    <a:pt x="15" y="17"/>
                    <a:pt x="15" y="17"/>
                  </a:cubicBezTo>
                  <a:cubicBezTo>
                    <a:pt x="14" y="16"/>
                    <a:pt x="14" y="16"/>
                    <a:pt x="14" y="16"/>
                  </a:cubicBezTo>
                  <a:cubicBezTo>
                    <a:pt x="16" y="14"/>
                    <a:pt x="17" y="16"/>
                    <a:pt x="19" y="18"/>
                  </a:cubicBezTo>
                  <a:cubicBezTo>
                    <a:pt x="20" y="19"/>
                    <a:pt x="20" y="19"/>
                    <a:pt x="21" y="20"/>
                  </a:cubicBezTo>
                  <a:cubicBezTo>
                    <a:pt x="22" y="20"/>
                    <a:pt x="23" y="21"/>
                    <a:pt x="24" y="20"/>
                  </a:cubicBezTo>
                  <a:cubicBezTo>
                    <a:pt x="24" y="19"/>
                    <a:pt x="24" y="19"/>
                    <a:pt x="24" y="18"/>
                  </a:cubicBezTo>
                  <a:cubicBezTo>
                    <a:pt x="24" y="15"/>
                    <a:pt x="20" y="12"/>
                    <a:pt x="17" y="12"/>
                  </a:cubicBezTo>
                  <a:cubicBezTo>
                    <a:pt x="16" y="11"/>
                    <a:pt x="14" y="10"/>
                    <a:pt x="14" y="12"/>
                  </a:cubicBezTo>
                  <a:cubicBezTo>
                    <a:pt x="14" y="12"/>
                    <a:pt x="13" y="14"/>
                    <a:pt x="13" y="14"/>
                  </a:cubicBezTo>
                  <a:cubicBezTo>
                    <a:pt x="12" y="14"/>
                    <a:pt x="11" y="14"/>
                    <a:pt x="10" y="14"/>
                  </a:cubicBezTo>
                  <a:cubicBezTo>
                    <a:pt x="10" y="14"/>
                    <a:pt x="10" y="14"/>
                    <a:pt x="10" y="14"/>
                  </a:cubicBezTo>
                  <a:cubicBezTo>
                    <a:pt x="10" y="13"/>
                    <a:pt x="10" y="13"/>
                    <a:pt x="10" y="12"/>
                  </a:cubicBezTo>
                  <a:cubicBezTo>
                    <a:pt x="10" y="12"/>
                    <a:pt x="9" y="12"/>
                    <a:pt x="9" y="11"/>
                  </a:cubicBezTo>
                  <a:cubicBezTo>
                    <a:pt x="9" y="10"/>
                    <a:pt x="13" y="6"/>
                    <a:pt x="14" y="6"/>
                  </a:cubicBezTo>
                  <a:cubicBezTo>
                    <a:pt x="16" y="8"/>
                    <a:pt x="17" y="8"/>
                    <a:pt x="19" y="9"/>
                  </a:cubicBezTo>
                  <a:cubicBezTo>
                    <a:pt x="20" y="9"/>
                    <a:pt x="21" y="10"/>
                    <a:pt x="21" y="10"/>
                  </a:cubicBezTo>
                  <a:cubicBezTo>
                    <a:pt x="23" y="11"/>
                    <a:pt x="24" y="11"/>
                    <a:pt x="26" y="12"/>
                  </a:cubicBezTo>
                  <a:cubicBezTo>
                    <a:pt x="28" y="12"/>
                    <a:pt x="30" y="14"/>
                    <a:pt x="32" y="14"/>
                  </a:cubicBezTo>
                  <a:cubicBezTo>
                    <a:pt x="32" y="14"/>
                    <a:pt x="32" y="14"/>
                    <a:pt x="32" y="14"/>
                  </a:cubicBezTo>
                  <a:cubicBezTo>
                    <a:pt x="32" y="14"/>
                    <a:pt x="32" y="14"/>
                    <a:pt x="32" y="14"/>
                  </a:cubicBezTo>
                  <a:cubicBezTo>
                    <a:pt x="30" y="13"/>
                    <a:pt x="27" y="12"/>
                    <a:pt x="28" y="10"/>
                  </a:cubicBezTo>
                  <a:cubicBezTo>
                    <a:pt x="28" y="8"/>
                    <a:pt x="30" y="8"/>
                    <a:pt x="29" y="6"/>
                  </a:cubicBezTo>
                  <a:cubicBezTo>
                    <a:pt x="30" y="6"/>
                    <a:pt x="30" y="6"/>
                    <a:pt x="30" y="6"/>
                  </a:cubicBezTo>
                  <a:cubicBezTo>
                    <a:pt x="31" y="6"/>
                    <a:pt x="31" y="6"/>
                    <a:pt x="32" y="6"/>
                  </a:cubicBezTo>
                  <a:close/>
                  <a:moveTo>
                    <a:pt x="34" y="0"/>
                  </a:moveTo>
                  <a:cubicBezTo>
                    <a:pt x="34" y="0"/>
                    <a:pt x="34" y="0"/>
                    <a:pt x="34" y="0"/>
                  </a:cubicBezTo>
                  <a:cubicBezTo>
                    <a:pt x="33" y="2"/>
                    <a:pt x="29" y="6"/>
                    <a:pt x="26" y="6"/>
                  </a:cubicBezTo>
                  <a:cubicBezTo>
                    <a:pt x="25" y="4"/>
                    <a:pt x="27" y="2"/>
                    <a:pt x="29" y="0"/>
                  </a:cubicBezTo>
                  <a:cubicBezTo>
                    <a:pt x="30" y="1"/>
                    <a:pt x="32"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47"/>
            <p:cNvSpPr>
              <a:spLocks noEditPoints="1"/>
            </p:cNvSpPr>
            <p:nvPr userDrawn="1"/>
          </p:nvSpPr>
          <p:spPr bwMode="auto">
            <a:xfrm>
              <a:off x="9037717" y="4621498"/>
              <a:ext cx="53975" cy="46038"/>
            </a:xfrm>
            <a:custGeom>
              <a:avLst/>
              <a:gdLst>
                <a:gd name="T0" fmla="*/ 13 w 36"/>
                <a:gd name="T1" fmla="*/ 14 h 30"/>
                <a:gd name="T2" fmla="*/ 10 w 36"/>
                <a:gd name="T3" fmla="*/ 17 h 30"/>
                <a:gd name="T4" fmla="*/ 10 w 36"/>
                <a:gd name="T5" fmla="*/ 17 h 30"/>
                <a:gd name="T6" fmla="*/ 13 w 36"/>
                <a:gd name="T7" fmla="*/ 14 h 30"/>
                <a:gd name="T8" fmla="*/ 13 w 36"/>
                <a:gd name="T9" fmla="*/ 14 h 30"/>
                <a:gd name="T10" fmla="*/ 26 w 36"/>
                <a:gd name="T11" fmla="*/ 1 h 30"/>
                <a:gd name="T12" fmla="*/ 27 w 36"/>
                <a:gd name="T13" fmla="*/ 1 h 30"/>
                <a:gd name="T14" fmla="*/ 25 w 36"/>
                <a:gd name="T15" fmla="*/ 7 h 30"/>
                <a:gd name="T16" fmla="*/ 22 w 36"/>
                <a:gd name="T17" fmla="*/ 10 h 30"/>
                <a:gd name="T18" fmla="*/ 22 w 36"/>
                <a:gd name="T19" fmla="*/ 11 h 30"/>
                <a:gd name="T20" fmla="*/ 25 w 36"/>
                <a:gd name="T21" fmla="*/ 11 h 30"/>
                <a:gd name="T22" fmla="*/ 26 w 36"/>
                <a:gd name="T23" fmla="*/ 10 h 30"/>
                <a:gd name="T24" fmla="*/ 29 w 36"/>
                <a:gd name="T25" fmla="*/ 13 h 30"/>
                <a:gd name="T26" fmla="*/ 28 w 36"/>
                <a:gd name="T27" fmla="*/ 14 h 30"/>
                <a:gd name="T28" fmla="*/ 21 w 36"/>
                <a:gd name="T29" fmla="*/ 14 h 30"/>
                <a:gd name="T30" fmla="*/ 19 w 36"/>
                <a:gd name="T31" fmla="*/ 13 h 30"/>
                <a:gd name="T32" fmla="*/ 16 w 36"/>
                <a:gd name="T33" fmla="*/ 18 h 30"/>
                <a:gd name="T34" fmla="*/ 16 w 36"/>
                <a:gd name="T35" fmla="*/ 18 h 30"/>
                <a:gd name="T36" fmla="*/ 21 w 36"/>
                <a:gd name="T37" fmla="*/ 20 h 30"/>
                <a:gd name="T38" fmla="*/ 20 w 36"/>
                <a:gd name="T39" fmla="*/ 24 h 30"/>
                <a:gd name="T40" fmla="*/ 20 w 36"/>
                <a:gd name="T41" fmla="*/ 27 h 30"/>
                <a:gd name="T42" fmla="*/ 14 w 36"/>
                <a:gd name="T43" fmla="*/ 27 h 30"/>
                <a:gd name="T44" fmla="*/ 15 w 36"/>
                <a:gd name="T45" fmla="*/ 21 h 30"/>
                <a:gd name="T46" fmla="*/ 14 w 36"/>
                <a:gd name="T47" fmla="*/ 21 h 30"/>
                <a:gd name="T48" fmla="*/ 9 w 36"/>
                <a:gd name="T49" fmla="*/ 28 h 30"/>
                <a:gd name="T50" fmla="*/ 9 w 36"/>
                <a:gd name="T51" fmla="*/ 28 h 30"/>
                <a:gd name="T52" fmla="*/ 9 w 36"/>
                <a:gd name="T53" fmla="*/ 22 h 30"/>
                <a:gd name="T54" fmla="*/ 11 w 36"/>
                <a:gd name="T55" fmla="*/ 20 h 30"/>
                <a:gd name="T56" fmla="*/ 8 w 36"/>
                <a:gd name="T57" fmla="*/ 20 h 30"/>
                <a:gd name="T58" fmla="*/ 6 w 36"/>
                <a:gd name="T59" fmla="*/ 21 h 30"/>
                <a:gd name="T60" fmla="*/ 1 w 36"/>
                <a:gd name="T61" fmla="*/ 23 h 30"/>
                <a:gd name="T62" fmla="*/ 0 w 36"/>
                <a:gd name="T63" fmla="*/ 22 h 30"/>
                <a:gd name="T64" fmla="*/ 1 w 36"/>
                <a:gd name="T65" fmla="*/ 19 h 30"/>
                <a:gd name="T66" fmla="*/ 3 w 36"/>
                <a:gd name="T67" fmla="*/ 15 h 30"/>
                <a:gd name="T68" fmla="*/ 13 w 36"/>
                <a:gd name="T69" fmla="*/ 13 h 30"/>
                <a:gd name="T70" fmla="*/ 16 w 36"/>
                <a:gd name="T71" fmla="*/ 14 h 30"/>
                <a:gd name="T72" fmla="*/ 16 w 36"/>
                <a:gd name="T73" fmla="*/ 14 h 30"/>
                <a:gd name="T74" fmla="*/ 16 w 36"/>
                <a:gd name="T75" fmla="*/ 13 h 30"/>
                <a:gd name="T76" fmla="*/ 15 w 36"/>
                <a:gd name="T77" fmla="*/ 13 h 30"/>
                <a:gd name="T78" fmla="*/ 13 w 36"/>
                <a:gd name="T79" fmla="*/ 8 h 30"/>
                <a:gd name="T80" fmla="*/ 13 w 36"/>
                <a:gd name="T81" fmla="*/ 8 h 30"/>
                <a:gd name="T82" fmla="*/ 18 w 36"/>
                <a:gd name="T83" fmla="*/ 11 h 30"/>
                <a:gd name="T84" fmla="*/ 20 w 36"/>
                <a:gd name="T85" fmla="*/ 9 h 30"/>
                <a:gd name="T86" fmla="*/ 21 w 36"/>
                <a:gd name="T87" fmla="*/ 7 h 30"/>
                <a:gd name="T88" fmla="*/ 24 w 36"/>
                <a:gd name="T89" fmla="*/ 4 h 30"/>
                <a:gd name="T90" fmla="*/ 26 w 36"/>
                <a:gd name="T91" fmla="*/ 1 h 30"/>
                <a:gd name="T92" fmla="*/ 26 w 36"/>
                <a:gd name="T93" fmla="*/ 1 h 30"/>
                <a:gd name="T94" fmla="*/ 31 w 36"/>
                <a:gd name="T95" fmla="*/ 3 h 30"/>
                <a:gd name="T96" fmla="*/ 35 w 36"/>
                <a:gd name="T97" fmla="*/ 7 h 30"/>
                <a:gd name="T98" fmla="*/ 36 w 36"/>
                <a:gd name="T99" fmla="*/ 9 h 30"/>
                <a:gd name="T100" fmla="*/ 31 w 36"/>
                <a:gd name="T101" fmla="*/ 10 h 30"/>
                <a:gd name="T102" fmla="*/ 31 w 36"/>
                <a:gd name="T103" fmla="*/ 8 h 30"/>
                <a:gd name="T104" fmla="*/ 30 w 36"/>
                <a:gd name="T105" fmla="*/ 8 h 30"/>
                <a:gd name="T106" fmla="*/ 31 w 36"/>
                <a:gd name="T107"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6" h="30">
                  <a:moveTo>
                    <a:pt x="13" y="14"/>
                  </a:moveTo>
                  <a:cubicBezTo>
                    <a:pt x="13" y="14"/>
                    <a:pt x="10" y="16"/>
                    <a:pt x="10" y="17"/>
                  </a:cubicBezTo>
                  <a:cubicBezTo>
                    <a:pt x="10" y="17"/>
                    <a:pt x="10" y="17"/>
                    <a:pt x="10" y="17"/>
                  </a:cubicBezTo>
                  <a:cubicBezTo>
                    <a:pt x="13" y="19"/>
                    <a:pt x="14" y="17"/>
                    <a:pt x="13" y="14"/>
                  </a:cubicBezTo>
                  <a:cubicBezTo>
                    <a:pt x="13" y="14"/>
                    <a:pt x="13" y="14"/>
                    <a:pt x="13" y="14"/>
                  </a:cubicBezTo>
                  <a:close/>
                  <a:moveTo>
                    <a:pt x="26" y="1"/>
                  </a:moveTo>
                  <a:cubicBezTo>
                    <a:pt x="26" y="1"/>
                    <a:pt x="26" y="1"/>
                    <a:pt x="27" y="1"/>
                  </a:cubicBezTo>
                  <a:cubicBezTo>
                    <a:pt x="27" y="2"/>
                    <a:pt x="25" y="6"/>
                    <a:pt x="25" y="7"/>
                  </a:cubicBezTo>
                  <a:cubicBezTo>
                    <a:pt x="24" y="8"/>
                    <a:pt x="22" y="10"/>
                    <a:pt x="22" y="10"/>
                  </a:cubicBezTo>
                  <a:cubicBezTo>
                    <a:pt x="22" y="10"/>
                    <a:pt x="22" y="10"/>
                    <a:pt x="22" y="11"/>
                  </a:cubicBezTo>
                  <a:cubicBezTo>
                    <a:pt x="23" y="12"/>
                    <a:pt x="25" y="12"/>
                    <a:pt x="25" y="11"/>
                  </a:cubicBezTo>
                  <a:cubicBezTo>
                    <a:pt x="26" y="10"/>
                    <a:pt x="25" y="10"/>
                    <a:pt x="26" y="10"/>
                  </a:cubicBezTo>
                  <a:cubicBezTo>
                    <a:pt x="27" y="10"/>
                    <a:pt x="29" y="12"/>
                    <a:pt x="29" y="13"/>
                  </a:cubicBezTo>
                  <a:cubicBezTo>
                    <a:pt x="29" y="13"/>
                    <a:pt x="29" y="14"/>
                    <a:pt x="28" y="14"/>
                  </a:cubicBezTo>
                  <a:cubicBezTo>
                    <a:pt x="25" y="13"/>
                    <a:pt x="23" y="14"/>
                    <a:pt x="21" y="14"/>
                  </a:cubicBezTo>
                  <a:cubicBezTo>
                    <a:pt x="20" y="14"/>
                    <a:pt x="20" y="13"/>
                    <a:pt x="19" y="13"/>
                  </a:cubicBezTo>
                  <a:cubicBezTo>
                    <a:pt x="18" y="14"/>
                    <a:pt x="16" y="17"/>
                    <a:pt x="16" y="18"/>
                  </a:cubicBezTo>
                  <a:cubicBezTo>
                    <a:pt x="16" y="18"/>
                    <a:pt x="16" y="18"/>
                    <a:pt x="16" y="18"/>
                  </a:cubicBezTo>
                  <a:cubicBezTo>
                    <a:pt x="18" y="19"/>
                    <a:pt x="19" y="17"/>
                    <a:pt x="21" y="20"/>
                  </a:cubicBezTo>
                  <a:cubicBezTo>
                    <a:pt x="21" y="22"/>
                    <a:pt x="20" y="22"/>
                    <a:pt x="20" y="24"/>
                  </a:cubicBezTo>
                  <a:cubicBezTo>
                    <a:pt x="19" y="25"/>
                    <a:pt x="20" y="26"/>
                    <a:pt x="20" y="27"/>
                  </a:cubicBezTo>
                  <a:cubicBezTo>
                    <a:pt x="19" y="30"/>
                    <a:pt x="15" y="29"/>
                    <a:pt x="14" y="27"/>
                  </a:cubicBezTo>
                  <a:cubicBezTo>
                    <a:pt x="13" y="26"/>
                    <a:pt x="15" y="22"/>
                    <a:pt x="15" y="21"/>
                  </a:cubicBezTo>
                  <a:cubicBezTo>
                    <a:pt x="14" y="21"/>
                    <a:pt x="14" y="21"/>
                    <a:pt x="14" y="21"/>
                  </a:cubicBezTo>
                  <a:cubicBezTo>
                    <a:pt x="11" y="22"/>
                    <a:pt x="11" y="26"/>
                    <a:pt x="9" y="28"/>
                  </a:cubicBezTo>
                  <a:cubicBezTo>
                    <a:pt x="9" y="28"/>
                    <a:pt x="9" y="28"/>
                    <a:pt x="9" y="28"/>
                  </a:cubicBezTo>
                  <a:cubicBezTo>
                    <a:pt x="8" y="27"/>
                    <a:pt x="9" y="24"/>
                    <a:pt x="9" y="22"/>
                  </a:cubicBezTo>
                  <a:cubicBezTo>
                    <a:pt x="10" y="22"/>
                    <a:pt x="11" y="21"/>
                    <a:pt x="11" y="20"/>
                  </a:cubicBezTo>
                  <a:cubicBezTo>
                    <a:pt x="10" y="20"/>
                    <a:pt x="9" y="19"/>
                    <a:pt x="8" y="20"/>
                  </a:cubicBezTo>
                  <a:cubicBezTo>
                    <a:pt x="7" y="20"/>
                    <a:pt x="7" y="21"/>
                    <a:pt x="6" y="21"/>
                  </a:cubicBezTo>
                  <a:cubicBezTo>
                    <a:pt x="5" y="22"/>
                    <a:pt x="3" y="23"/>
                    <a:pt x="1" y="23"/>
                  </a:cubicBezTo>
                  <a:cubicBezTo>
                    <a:pt x="1" y="23"/>
                    <a:pt x="1" y="22"/>
                    <a:pt x="0" y="22"/>
                  </a:cubicBezTo>
                  <a:cubicBezTo>
                    <a:pt x="1" y="20"/>
                    <a:pt x="1" y="20"/>
                    <a:pt x="1" y="19"/>
                  </a:cubicBezTo>
                  <a:cubicBezTo>
                    <a:pt x="1" y="18"/>
                    <a:pt x="3" y="17"/>
                    <a:pt x="3" y="15"/>
                  </a:cubicBezTo>
                  <a:cubicBezTo>
                    <a:pt x="7" y="15"/>
                    <a:pt x="9" y="13"/>
                    <a:pt x="13" y="13"/>
                  </a:cubicBezTo>
                  <a:cubicBezTo>
                    <a:pt x="14" y="13"/>
                    <a:pt x="15" y="15"/>
                    <a:pt x="16" y="14"/>
                  </a:cubicBezTo>
                  <a:cubicBezTo>
                    <a:pt x="16" y="14"/>
                    <a:pt x="16" y="14"/>
                    <a:pt x="16" y="14"/>
                  </a:cubicBezTo>
                  <a:cubicBezTo>
                    <a:pt x="16" y="14"/>
                    <a:pt x="16" y="14"/>
                    <a:pt x="16" y="13"/>
                  </a:cubicBezTo>
                  <a:cubicBezTo>
                    <a:pt x="15" y="13"/>
                    <a:pt x="15" y="13"/>
                    <a:pt x="15" y="13"/>
                  </a:cubicBezTo>
                  <a:cubicBezTo>
                    <a:pt x="12" y="12"/>
                    <a:pt x="12" y="10"/>
                    <a:pt x="13" y="8"/>
                  </a:cubicBezTo>
                  <a:cubicBezTo>
                    <a:pt x="13" y="8"/>
                    <a:pt x="13" y="8"/>
                    <a:pt x="13" y="8"/>
                  </a:cubicBezTo>
                  <a:cubicBezTo>
                    <a:pt x="14" y="10"/>
                    <a:pt x="17" y="11"/>
                    <a:pt x="18" y="11"/>
                  </a:cubicBezTo>
                  <a:cubicBezTo>
                    <a:pt x="19" y="10"/>
                    <a:pt x="19" y="10"/>
                    <a:pt x="20" y="9"/>
                  </a:cubicBezTo>
                  <a:cubicBezTo>
                    <a:pt x="20" y="8"/>
                    <a:pt x="21" y="8"/>
                    <a:pt x="21" y="7"/>
                  </a:cubicBezTo>
                  <a:cubicBezTo>
                    <a:pt x="22" y="6"/>
                    <a:pt x="23" y="5"/>
                    <a:pt x="24" y="4"/>
                  </a:cubicBezTo>
                  <a:cubicBezTo>
                    <a:pt x="24" y="4"/>
                    <a:pt x="25" y="1"/>
                    <a:pt x="26" y="1"/>
                  </a:cubicBezTo>
                  <a:cubicBezTo>
                    <a:pt x="25" y="0"/>
                    <a:pt x="26" y="1"/>
                    <a:pt x="26" y="1"/>
                  </a:cubicBezTo>
                  <a:close/>
                  <a:moveTo>
                    <a:pt x="31" y="3"/>
                  </a:moveTo>
                  <a:cubicBezTo>
                    <a:pt x="32" y="4"/>
                    <a:pt x="34" y="5"/>
                    <a:pt x="35" y="7"/>
                  </a:cubicBezTo>
                  <a:cubicBezTo>
                    <a:pt x="35" y="8"/>
                    <a:pt x="36" y="9"/>
                    <a:pt x="36" y="9"/>
                  </a:cubicBezTo>
                  <a:cubicBezTo>
                    <a:pt x="35" y="12"/>
                    <a:pt x="32" y="12"/>
                    <a:pt x="31" y="10"/>
                  </a:cubicBezTo>
                  <a:cubicBezTo>
                    <a:pt x="31" y="10"/>
                    <a:pt x="31" y="9"/>
                    <a:pt x="31" y="8"/>
                  </a:cubicBezTo>
                  <a:cubicBezTo>
                    <a:pt x="30" y="8"/>
                    <a:pt x="30" y="8"/>
                    <a:pt x="30" y="8"/>
                  </a:cubicBezTo>
                  <a:cubicBezTo>
                    <a:pt x="31" y="6"/>
                    <a:pt x="29" y="4"/>
                    <a:pt x="3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48"/>
            <p:cNvSpPr>
              <a:spLocks noEditPoints="1"/>
            </p:cNvSpPr>
            <p:nvPr userDrawn="1"/>
          </p:nvSpPr>
          <p:spPr bwMode="auto">
            <a:xfrm>
              <a:off x="8913891" y="4588168"/>
              <a:ext cx="36513" cy="52388"/>
            </a:xfrm>
            <a:custGeom>
              <a:avLst/>
              <a:gdLst>
                <a:gd name="T0" fmla="*/ 14 w 24"/>
                <a:gd name="T1" fmla="*/ 5 h 34"/>
                <a:gd name="T2" fmla="*/ 14 w 24"/>
                <a:gd name="T3" fmla="*/ 5 h 34"/>
                <a:gd name="T4" fmla="*/ 14 w 24"/>
                <a:gd name="T5" fmla="*/ 5 h 34"/>
                <a:gd name="T6" fmla="*/ 14 w 24"/>
                <a:gd name="T7" fmla="*/ 4 h 34"/>
                <a:gd name="T8" fmla="*/ 14 w 24"/>
                <a:gd name="T9" fmla="*/ 4 h 34"/>
                <a:gd name="T10" fmla="*/ 14 w 24"/>
                <a:gd name="T11" fmla="*/ 4 h 34"/>
                <a:gd name="T12" fmla="*/ 14 w 24"/>
                <a:gd name="T13" fmla="*/ 4 h 34"/>
                <a:gd name="T14" fmla="*/ 20 w 24"/>
                <a:gd name="T15" fmla="*/ 2 h 34"/>
                <a:gd name="T16" fmla="*/ 14 w 24"/>
                <a:gd name="T17" fmla="*/ 7 h 34"/>
                <a:gd name="T18" fmla="*/ 22 w 24"/>
                <a:gd name="T19" fmla="*/ 15 h 34"/>
                <a:gd name="T20" fmla="*/ 16 w 24"/>
                <a:gd name="T21" fmla="*/ 18 h 34"/>
                <a:gd name="T22" fmla="*/ 15 w 24"/>
                <a:gd name="T23" fmla="*/ 23 h 34"/>
                <a:gd name="T24" fmla="*/ 17 w 24"/>
                <a:gd name="T25" fmla="*/ 22 h 34"/>
                <a:gd name="T26" fmla="*/ 24 w 24"/>
                <a:gd name="T27" fmla="*/ 24 h 34"/>
                <a:gd name="T28" fmla="*/ 18 w 24"/>
                <a:gd name="T29" fmla="*/ 26 h 34"/>
                <a:gd name="T30" fmla="*/ 9 w 24"/>
                <a:gd name="T31" fmla="*/ 32 h 34"/>
                <a:gd name="T32" fmla="*/ 16 w 24"/>
                <a:gd name="T33" fmla="*/ 27 h 34"/>
                <a:gd name="T34" fmla="*/ 10 w 24"/>
                <a:gd name="T35" fmla="*/ 29 h 34"/>
                <a:gd name="T36" fmla="*/ 7 w 24"/>
                <a:gd name="T37" fmla="*/ 28 h 34"/>
                <a:gd name="T38" fmla="*/ 14 w 24"/>
                <a:gd name="T39" fmla="*/ 25 h 34"/>
                <a:gd name="T40" fmla="*/ 13 w 24"/>
                <a:gd name="T41" fmla="*/ 24 h 34"/>
                <a:gd name="T42" fmla="*/ 14 w 24"/>
                <a:gd name="T43" fmla="*/ 19 h 34"/>
                <a:gd name="T44" fmla="*/ 9 w 24"/>
                <a:gd name="T45" fmla="*/ 22 h 34"/>
                <a:gd name="T46" fmla="*/ 9 w 24"/>
                <a:gd name="T47" fmla="*/ 20 h 34"/>
                <a:gd name="T48" fmla="*/ 17 w 24"/>
                <a:gd name="T49" fmla="*/ 16 h 34"/>
                <a:gd name="T50" fmla="*/ 14 w 24"/>
                <a:gd name="T51" fmla="*/ 10 h 34"/>
                <a:gd name="T52" fmla="*/ 7 w 24"/>
                <a:gd name="T53" fmla="*/ 17 h 34"/>
                <a:gd name="T54" fmla="*/ 4 w 24"/>
                <a:gd name="T55" fmla="*/ 26 h 34"/>
                <a:gd name="T56" fmla="*/ 2 w 24"/>
                <a:gd name="T57" fmla="*/ 19 h 34"/>
                <a:gd name="T58" fmla="*/ 6 w 24"/>
                <a:gd name="T59" fmla="*/ 12 h 34"/>
                <a:gd name="T60" fmla="*/ 12 w 24"/>
                <a:gd name="T61" fmla="*/ 7 h 34"/>
                <a:gd name="T62" fmla="*/ 8 w 24"/>
                <a:gd name="T63" fmla="*/ 6 h 34"/>
                <a:gd name="T64" fmla="*/ 1 w 24"/>
                <a:gd name="T65" fmla="*/ 3 h 34"/>
                <a:gd name="T66" fmla="*/ 4 w 24"/>
                <a:gd name="T67" fmla="*/ 7 h 34"/>
                <a:gd name="T68" fmla="*/ 0 w 24"/>
                <a:gd name="T69" fmla="*/ 5 h 34"/>
                <a:gd name="T70" fmla="*/ 1 w 24"/>
                <a:gd name="T71"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 h="34">
                  <a:moveTo>
                    <a:pt x="14" y="5"/>
                  </a:move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lose/>
                  <a:moveTo>
                    <a:pt x="14" y="4"/>
                  </a:move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lose/>
                  <a:moveTo>
                    <a:pt x="16" y="1"/>
                  </a:moveTo>
                  <a:cubicBezTo>
                    <a:pt x="17" y="0"/>
                    <a:pt x="19" y="1"/>
                    <a:pt x="20" y="2"/>
                  </a:cubicBezTo>
                  <a:cubicBezTo>
                    <a:pt x="20" y="2"/>
                    <a:pt x="21" y="2"/>
                    <a:pt x="20" y="2"/>
                  </a:cubicBezTo>
                  <a:cubicBezTo>
                    <a:pt x="20" y="4"/>
                    <a:pt x="16" y="5"/>
                    <a:pt x="14" y="7"/>
                  </a:cubicBezTo>
                  <a:cubicBezTo>
                    <a:pt x="15" y="8"/>
                    <a:pt x="16" y="7"/>
                    <a:pt x="18" y="8"/>
                  </a:cubicBezTo>
                  <a:cubicBezTo>
                    <a:pt x="20" y="8"/>
                    <a:pt x="24" y="12"/>
                    <a:pt x="22" y="15"/>
                  </a:cubicBezTo>
                  <a:cubicBezTo>
                    <a:pt x="21" y="16"/>
                    <a:pt x="20" y="16"/>
                    <a:pt x="19" y="16"/>
                  </a:cubicBezTo>
                  <a:cubicBezTo>
                    <a:pt x="18" y="17"/>
                    <a:pt x="17" y="16"/>
                    <a:pt x="16" y="18"/>
                  </a:cubicBezTo>
                  <a:cubicBezTo>
                    <a:pt x="16" y="18"/>
                    <a:pt x="16" y="19"/>
                    <a:pt x="17" y="20"/>
                  </a:cubicBezTo>
                  <a:cubicBezTo>
                    <a:pt x="16" y="21"/>
                    <a:pt x="16" y="22"/>
                    <a:pt x="15" y="23"/>
                  </a:cubicBezTo>
                  <a:cubicBezTo>
                    <a:pt x="16" y="24"/>
                    <a:pt x="16" y="24"/>
                    <a:pt x="17" y="24"/>
                  </a:cubicBezTo>
                  <a:cubicBezTo>
                    <a:pt x="17" y="23"/>
                    <a:pt x="17" y="23"/>
                    <a:pt x="17" y="22"/>
                  </a:cubicBezTo>
                  <a:cubicBezTo>
                    <a:pt x="18" y="22"/>
                    <a:pt x="21" y="22"/>
                    <a:pt x="22" y="22"/>
                  </a:cubicBezTo>
                  <a:cubicBezTo>
                    <a:pt x="23" y="22"/>
                    <a:pt x="23" y="24"/>
                    <a:pt x="24" y="24"/>
                  </a:cubicBezTo>
                  <a:cubicBezTo>
                    <a:pt x="23" y="25"/>
                    <a:pt x="23" y="25"/>
                    <a:pt x="23" y="26"/>
                  </a:cubicBezTo>
                  <a:cubicBezTo>
                    <a:pt x="21" y="27"/>
                    <a:pt x="20" y="24"/>
                    <a:pt x="18" y="26"/>
                  </a:cubicBezTo>
                  <a:cubicBezTo>
                    <a:pt x="17" y="27"/>
                    <a:pt x="19" y="29"/>
                    <a:pt x="19" y="31"/>
                  </a:cubicBezTo>
                  <a:cubicBezTo>
                    <a:pt x="18" y="34"/>
                    <a:pt x="11" y="34"/>
                    <a:pt x="9" y="32"/>
                  </a:cubicBezTo>
                  <a:cubicBezTo>
                    <a:pt x="9" y="32"/>
                    <a:pt x="9" y="32"/>
                    <a:pt x="9" y="32"/>
                  </a:cubicBezTo>
                  <a:cubicBezTo>
                    <a:pt x="12" y="30"/>
                    <a:pt x="16" y="30"/>
                    <a:pt x="16" y="27"/>
                  </a:cubicBezTo>
                  <a:cubicBezTo>
                    <a:pt x="16" y="27"/>
                    <a:pt x="16" y="27"/>
                    <a:pt x="16" y="27"/>
                  </a:cubicBezTo>
                  <a:cubicBezTo>
                    <a:pt x="14" y="27"/>
                    <a:pt x="12" y="29"/>
                    <a:pt x="10" y="29"/>
                  </a:cubicBezTo>
                  <a:cubicBezTo>
                    <a:pt x="10" y="29"/>
                    <a:pt x="8" y="29"/>
                    <a:pt x="8" y="29"/>
                  </a:cubicBezTo>
                  <a:cubicBezTo>
                    <a:pt x="8" y="28"/>
                    <a:pt x="7" y="28"/>
                    <a:pt x="7" y="28"/>
                  </a:cubicBezTo>
                  <a:cubicBezTo>
                    <a:pt x="7" y="28"/>
                    <a:pt x="7" y="28"/>
                    <a:pt x="7" y="28"/>
                  </a:cubicBezTo>
                  <a:cubicBezTo>
                    <a:pt x="9" y="27"/>
                    <a:pt x="14" y="26"/>
                    <a:pt x="14" y="25"/>
                  </a:cubicBezTo>
                  <a:cubicBezTo>
                    <a:pt x="14" y="24"/>
                    <a:pt x="14" y="24"/>
                    <a:pt x="14" y="24"/>
                  </a:cubicBezTo>
                  <a:cubicBezTo>
                    <a:pt x="14" y="24"/>
                    <a:pt x="13" y="24"/>
                    <a:pt x="13" y="24"/>
                  </a:cubicBezTo>
                  <a:cubicBezTo>
                    <a:pt x="13" y="23"/>
                    <a:pt x="13" y="22"/>
                    <a:pt x="13" y="22"/>
                  </a:cubicBezTo>
                  <a:cubicBezTo>
                    <a:pt x="13" y="21"/>
                    <a:pt x="14" y="20"/>
                    <a:pt x="14" y="19"/>
                  </a:cubicBezTo>
                  <a:cubicBezTo>
                    <a:pt x="14" y="19"/>
                    <a:pt x="14" y="19"/>
                    <a:pt x="13" y="19"/>
                  </a:cubicBezTo>
                  <a:cubicBezTo>
                    <a:pt x="12" y="18"/>
                    <a:pt x="10" y="21"/>
                    <a:pt x="9" y="22"/>
                  </a:cubicBezTo>
                  <a:cubicBezTo>
                    <a:pt x="9" y="22"/>
                    <a:pt x="9" y="22"/>
                    <a:pt x="9" y="22"/>
                  </a:cubicBezTo>
                  <a:cubicBezTo>
                    <a:pt x="9" y="22"/>
                    <a:pt x="9" y="21"/>
                    <a:pt x="9" y="20"/>
                  </a:cubicBezTo>
                  <a:cubicBezTo>
                    <a:pt x="9" y="18"/>
                    <a:pt x="12" y="16"/>
                    <a:pt x="14" y="17"/>
                  </a:cubicBezTo>
                  <a:cubicBezTo>
                    <a:pt x="15" y="17"/>
                    <a:pt x="16" y="16"/>
                    <a:pt x="17" y="16"/>
                  </a:cubicBezTo>
                  <a:cubicBezTo>
                    <a:pt x="17" y="15"/>
                    <a:pt x="18" y="14"/>
                    <a:pt x="18" y="14"/>
                  </a:cubicBezTo>
                  <a:cubicBezTo>
                    <a:pt x="19" y="11"/>
                    <a:pt x="16" y="10"/>
                    <a:pt x="14" y="10"/>
                  </a:cubicBezTo>
                  <a:cubicBezTo>
                    <a:pt x="12" y="10"/>
                    <a:pt x="10" y="12"/>
                    <a:pt x="10" y="13"/>
                  </a:cubicBezTo>
                  <a:cubicBezTo>
                    <a:pt x="9" y="14"/>
                    <a:pt x="8" y="16"/>
                    <a:pt x="7" y="17"/>
                  </a:cubicBezTo>
                  <a:cubicBezTo>
                    <a:pt x="6" y="18"/>
                    <a:pt x="6" y="19"/>
                    <a:pt x="5" y="20"/>
                  </a:cubicBezTo>
                  <a:cubicBezTo>
                    <a:pt x="4" y="22"/>
                    <a:pt x="5" y="24"/>
                    <a:pt x="4" y="26"/>
                  </a:cubicBezTo>
                  <a:cubicBezTo>
                    <a:pt x="1" y="26"/>
                    <a:pt x="0" y="24"/>
                    <a:pt x="0" y="21"/>
                  </a:cubicBezTo>
                  <a:cubicBezTo>
                    <a:pt x="0" y="21"/>
                    <a:pt x="1" y="20"/>
                    <a:pt x="2" y="19"/>
                  </a:cubicBezTo>
                  <a:cubicBezTo>
                    <a:pt x="2" y="18"/>
                    <a:pt x="3" y="17"/>
                    <a:pt x="3" y="16"/>
                  </a:cubicBezTo>
                  <a:cubicBezTo>
                    <a:pt x="4" y="15"/>
                    <a:pt x="5" y="14"/>
                    <a:pt x="6" y="12"/>
                  </a:cubicBezTo>
                  <a:cubicBezTo>
                    <a:pt x="8" y="11"/>
                    <a:pt x="11" y="9"/>
                    <a:pt x="12" y="7"/>
                  </a:cubicBezTo>
                  <a:cubicBezTo>
                    <a:pt x="12" y="7"/>
                    <a:pt x="12" y="7"/>
                    <a:pt x="12" y="7"/>
                  </a:cubicBezTo>
                  <a:cubicBezTo>
                    <a:pt x="10" y="7"/>
                    <a:pt x="8" y="7"/>
                    <a:pt x="8" y="6"/>
                  </a:cubicBezTo>
                  <a:cubicBezTo>
                    <a:pt x="8" y="6"/>
                    <a:pt x="8" y="6"/>
                    <a:pt x="8" y="6"/>
                  </a:cubicBezTo>
                  <a:cubicBezTo>
                    <a:pt x="12" y="4"/>
                    <a:pt x="14" y="2"/>
                    <a:pt x="16" y="1"/>
                  </a:cubicBezTo>
                  <a:close/>
                  <a:moveTo>
                    <a:pt x="1" y="3"/>
                  </a:moveTo>
                  <a:cubicBezTo>
                    <a:pt x="2" y="3"/>
                    <a:pt x="2" y="3"/>
                    <a:pt x="2" y="3"/>
                  </a:cubicBezTo>
                  <a:cubicBezTo>
                    <a:pt x="2" y="4"/>
                    <a:pt x="4" y="7"/>
                    <a:pt x="4" y="7"/>
                  </a:cubicBezTo>
                  <a:cubicBezTo>
                    <a:pt x="4" y="9"/>
                    <a:pt x="5" y="9"/>
                    <a:pt x="4" y="10"/>
                  </a:cubicBezTo>
                  <a:cubicBezTo>
                    <a:pt x="1" y="10"/>
                    <a:pt x="0" y="9"/>
                    <a:pt x="0" y="5"/>
                  </a:cubicBezTo>
                  <a:cubicBezTo>
                    <a:pt x="0" y="4"/>
                    <a:pt x="0" y="4"/>
                    <a:pt x="0" y="3"/>
                  </a:cubicBezTo>
                  <a:cubicBezTo>
                    <a:pt x="0" y="3"/>
                    <a:pt x="1" y="3"/>
                    <a:pt x="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49"/>
            <p:cNvSpPr>
              <a:spLocks noEditPoints="1"/>
            </p:cNvSpPr>
            <p:nvPr userDrawn="1"/>
          </p:nvSpPr>
          <p:spPr bwMode="auto">
            <a:xfrm>
              <a:off x="8971042" y="4589759"/>
              <a:ext cx="50800" cy="52388"/>
            </a:xfrm>
            <a:custGeom>
              <a:avLst/>
              <a:gdLst>
                <a:gd name="T0" fmla="*/ 17 w 34"/>
                <a:gd name="T1" fmla="*/ 16 h 34"/>
                <a:gd name="T2" fmla="*/ 20 w 34"/>
                <a:gd name="T3" fmla="*/ 27 h 34"/>
                <a:gd name="T4" fmla="*/ 18 w 34"/>
                <a:gd name="T5" fmla="*/ 21 h 34"/>
                <a:gd name="T6" fmla="*/ 20 w 34"/>
                <a:gd name="T7" fmla="*/ 21 h 34"/>
                <a:gd name="T8" fmla="*/ 25 w 34"/>
                <a:gd name="T9" fmla="*/ 18 h 34"/>
                <a:gd name="T10" fmla="*/ 22 w 34"/>
                <a:gd name="T11" fmla="*/ 20 h 34"/>
                <a:gd name="T12" fmla="*/ 21 w 34"/>
                <a:gd name="T13" fmla="*/ 14 h 34"/>
                <a:gd name="T14" fmla="*/ 28 w 34"/>
                <a:gd name="T15" fmla="*/ 6 h 34"/>
                <a:gd name="T16" fmla="*/ 26 w 34"/>
                <a:gd name="T17" fmla="*/ 10 h 34"/>
                <a:gd name="T18" fmla="*/ 28 w 34"/>
                <a:gd name="T19" fmla="*/ 6 h 34"/>
                <a:gd name="T20" fmla="*/ 26 w 34"/>
                <a:gd name="T21" fmla="*/ 0 h 34"/>
                <a:gd name="T22" fmla="*/ 28 w 34"/>
                <a:gd name="T23" fmla="*/ 5 h 34"/>
                <a:gd name="T24" fmla="*/ 34 w 34"/>
                <a:gd name="T25" fmla="*/ 9 h 34"/>
                <a:gd name="T26" fmla="*/ 28 w 34"/>
                <a:gd name="T27" fmla="*/ 13 h 34"/>
                <a:gd name="T28" fmla="*/ 28 w 34"/>
                <a:gd name="T29" fmla="*/ 17 h 34"/>
                <a:gd name="T30" fmla="*/ 27 w 34"/>
                <a:gd name="T31" fmla="*/ 25 h 34"/>
                <a:gd name="T32" fmla="*/ 32 w 34"/>
                <a:gd name="T33" fmla="*/ 31 h 34"/>
                <a:gd name="T34" fmla="*/ 26 w 34"/>
                <a:gd name="T35" fmla="*/ 30 h 34"/>
                <a:gd name="T36" fmla="*/ 22 w 34"/>
                <a:gd name="T37" fmla="*/ 30 h 34"/>
                <a:gd name="T38" fmla="*/ 15 w 34"/>
                <a:gd name="T39" fmla="*/ 29 h 34"/>
                <a:gd name="T40" fmla="*/ 13 w 34"/>
                <a:gd name="T41" fmla="*/ 26 h 34"/>
                <a:gd name="T42" fmla="*/ 13 w 34"/>
                <a:gd name="T43" fmla="*/ 31 h 34"/>
                <a:gd name="T44" fmla="*/ 10 w 34"/>
                <a:gd name="T45" fmla="*/ 27 h 34"/>
                <a:gd name="T46" fmla="*/ 8 w 34"/>
                <a:gd name="T47" fmla="*/ 23 h 34"/>
                <a:gd name="T48" fmla="*/ 2 w 34"/>
                <a:gd name="T49" fmla="*/ 19 h 34"/>
                <a:gd name="T50" fmla="*/ 4 w 34"/>
                <a:gd name="T51" fmla="*/ 16 h 34"/>
                <a:gd name="T52" fmla="*/ 13 w 34"/>
                <a:gd name="T53" fmla="*/ 15 h 34"/>
                <a:gd name="T54" fmla="*/ 16 w 34"/>
                <a:gd name="T55" fmla="*/ 9 h 34"/>
                <a:gd name="T56" fmla="*/ 11 w 34"/>
                <a:gd name="T57" fmla="*/ 7 h 34"/>
                <a:gd name="T58" fmla="*/ 10 w 34"/>
                <a:gd name="T59" fmla="*/ 5 h 34"/>
                <a:gd name="T60" fmla="*/ 12 w 34"/>
                <a:gd name="T61" fmla="*/ 6 h 34"/>
                <a:gd name="T62" fmla="*/ 20 w 34"/>
                <a:gd name="T63" fmla="*/ 0 h 34"/>
                <a:gd name="T64" fmla="*/ 23 w 34"/>
                <a:gd name="T65" fmla="*/ 1 h 34"/>
                <a:gd name="T66" fmla="*/ 17 w 34"/>
                <a:gd name="T67" fmla="*/ 11 h 34"/>
                <a:gd name="T68" fmla="*/ 19 w 34"/>
                <a:gd name="T69" fmla="*/ 11 h 34"/>
                <a:gd name="T70" fmla="*/ 23 w 34"/>
                <a:gd name="T71" fmla="*/ 7 h 34"/>
                <a:gd name="T72" fmla="*/ 26 w 34"/>
                <a:gd name="T7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 h="34">
                  <a:moveTo>
                    <a:pt x="21" y="13"/>
                  </a:moveTo>
                  <a:cubicBezTo>
                    <a:pt x="19" y="14"/>
                    <a:pt x="18" y="15"/>
                    <a:pt x="17" y="16"/>
                  </a:cubicBezTo>
                  <a:cubicBezTo>
                    <a:pt x="16" y="18"/>
                    <a:pt x="12" y="21"/>
                    <a:pt x="14" y="24"/>
                  </a:cubicBezTo>
                  <a:cubicBezTo>
                    <a:pt x="15" y="26"/>
                    <a:pt x="17" y="28"/>
                    <a:pt x="20" y="27"/>
                  </a:cubicBezTo>
                  <a:cubicBezTo>
                    <a:pt x="20" y="27"/>
                    <a:pt x="20" y="27"/>
                    <a:pt x="21" y="27"/>
                  </a:cubicBezTo>
                  <a:cubicBezTo>
                    <a:pt x="20" y="25"/>
                    <a:pt x="19" y="22"/>
                    <a:pt x="18" y="21"/>
                  </a:cubicBezTo>
                  <a:cubicBezTo>
                    <a:pt x="18" y="21"/>
                    <a:pt x="18" y="21"/>
                    <a:pt x="18" y="21"/>
                  </a:cubicBezTo>
                  <a:cubicBezTo>
                    <a:pt x="19" y="21"/>
                    <a:pt x="20" y="21"/>
                    <a:pt x="20" y="21"/>
                  </a:cubicBezTo>
                  <a:cubicBezTo>
                    <a:pt x="21" y="22"/>
                    <a:pt x="24" y="24"/>
                    <a:pt x="24" y="23"/>
                  </a:cubicBezTo>
                  <a:cubicBezTo>
                    <a:pt x="25" y="22"/>
                    <a:pt x="26" y="19"/>
                    <a:pt x="25" y="18"/>
                  </a:cubicBezTo>
                  <a:cubicBezTo>
                    <a:pt x="25" y="18"/>
                    <a:pt x="25" y="18"/>
                    <a:pt x="24" y="18"/>
                  </a:cubicBezTo>
                  <a:cubicBezTo>
                    <a:pt x="24" y="18"/>
                    <a:pt x="23" y="19"/>
                    <a:pt x="22" y="20"/>
                  </a:cubicBezTo>
                  <a:cubicBezTo>
                    <a:pt x="22" y="20"/>
                    <a:pt x="22" y="19"/>
                    <a:pt x="21" y="19"/>
                  </a:cubicBezTo>
                  <a:cubicBezTo>
                    <a:pt x="21" y="17"/>
                    <a:pt x="21" y="16"/>
                    <a:pt x="21" y="14"/>
                  </a:cubicBezTo>
                  <a:cubicBezTo>
                    <a:pt x="22" y="13"/>
                    <a:pt x="21" y="13"/>
                    <a:pt x="21" y="13"/>
                  </a:cubicBezTo>
                  <a:close/>
                  <a:moveTo>
                    <a:pt x="28" y="6"/>
                  </a:moveTo>
                  <a:cubicBezTo>
                    <a:pt x="28" y="7"/>
                    <a:pt x="26" y="9"/>
                    <a:pt x="26" y="10"/>
                  </a:cubicBezTo>
                  <a:cubicBezTo>
                    <a:pt x="26" y="10"/>
                    <a:pt x="26" y="10"/>
                    <a:pt x="26" y="10"/>
                  </a:cubicBezTo>
                  <a:cubicBezTo>
                    <a:pt x="27" y="10"/>
                    <a:pt x="30" y="9"/>
                    <a:pt x="30" y="9"/>
                  </a:cubicBezTo>
                  <a:cubicBezTo>
                    <a:pt x="30" y="8"/>
                    <a:pt x="29" y="7"/>
                    <a:pt x="28" y="6"/>
                  </a:cubicBezTo>
                  <a:cubicBezTo>
                    <a:pt x="28" y="6"/>
                    <a:pt x="28" y="6"/>
                    <a:pt x="28" y="6"/>
                  </a:cubicBezTo>
                  <a:close/>
                  <a:moveTo>
                    <a:pt x="26" y="0"/>
                  </a:moveTo>
                  <a:cubicBezTo>
                    <a:pt x="28" y="1"/>
                    <a:pt x="29" y="1"/>
                    <a:pt x="29" y="3"/>
                  </a:cubicBezTo>
                  <a:cubicBezTo>
                    <a:pt x="29" y="3"/>
                    <a:pt x="28" y="4"/>
                    <a:pt x="28" y="5"/>
                  </a:cubicBezTo>
                  <a:cubicBezTo>
                    <a:pt x="29" y="7"/>
                    <a:pt x="32" y="7"/>
                    <a:pt x="34" y="8"/>
                  </a:cubicBezTo>
                  <a:cubicBezTo>
                    <a:pt x="34" y="9"/>
                    <a:pt x="34" y="9"/>
                    <a:pt x="34" y="9"/>
                  </a:cubicBezTo>
                  <a:cubicBezTo>
                    <a:pt x="32" y="11"/>
                    <a:pt x="30" y="11"/>
                    <a:pt x="29" y="11"/>
                  </a:cubicBezTo>
                  <a:cubicBezTo>
                    <a:pt x="28" y="12"/>
                    <a:pt x="28" y="12"/>
                    <a:pt x="28" y="13"/>
                  </a:cubicBezTo>
                  <a:cubicBezTo>
                    <a:pt x="26" y="13"/>
                    <a:pt x="25" y="13"/>
                    <a:pt x="24" y="15"/>
                  </a:cubicBezTo>
                  <a:cubicBezTo>
                    <a:pt x="25" y="16"/>
                    <a:pt x="28" y="16"/>
                    <a:pt x="28" y="17"/>
                  </a:cubicBezTo>
                  <a:cubicBezTo>
                    <a:pt x="28" y="18"/>
                    <a:pt x="28" y="21"/>
                    <a:pt x="28" y="22"/>
                  </a:cubicBezTo>
                  <a:cubicBezTo>
                    <a:pt x="27" y="23"/>
                    <a:pt x="26" y="24"/>
                    <a:pt x="27" y="25"/>
                  </a:cubicBezTo>
                  <a:cubicBezTo>
                    <a:pt x="27" y="26"/>
                    <a:pt x="29" y="26"/>
                    <a:pt x="30" y="27"/>
                  </a:cubicBezTo>
                  <a:cubicBezTo>
                    <a:pt x="31" y="28"/>
                    <a:pt x="32" y="29"/>
                    <a:pt x="32" y="31"/>
                  </a:cubicBezTo>
                  <a:cubicBezTo>
                    <a:pt x="32" y="32"/>
                    <a:pt x="30" y="34"/>
                    <a:pt x="28" y="33"/>
                  </a:cubicBezTo>
                  <a:cubicBezTo>
                    <a:pt x="27" y="33"/>
                    <a:pt x="26" y="31"/>
                    <a:pt x="26" y="30"/>
                  </a:cubicBezTo>
                  <a:cubicBezTo>
                    <a:pt x="25" y="30"/>
                    <a:pt x="25" y="30"/>
                    <a:pt x="24" y="29"/>
                  </a:cubicBezTo>
                  <a:cubicBezTo>
                    <a:pt x="24" y="29"/>
                    <a:pt x="22" y="30"/>
                    <a:pt x="22" y="30"/>
                  </a:cubicBezTo>
                  <a:cubicBezTo>
                    <a:pt x="21" y="30"/>
                    <a:pt x="21" y="30"/>
                    <a:pt x="20" y="30"/>
                  </a:cubicBezTo>
                  <a:cubicBezTo>
                    <a:pt x="19" y="30"/>
                    <a:pt x="17" y="30"/>
                    <a:pt x="15" y="29"/>
                  </a:cubicBezTo>
                  <a:cubicBezTo>
                    <a:pt x="15" y="28"/>
                    <a:pt x="14" y="27"/>
                    <a:pt x="14" y="26"/>
                  </a:cubicBezTo>
                  <a:cubicBezTo>
                    <a:pt x="14" y="26"/>
                    <a:pt x="14" y="26"/>
                    <a:pt x="13" y="26"/>
                  </a:cubicBezTo>
                  <a:cubicBezTo>
                    <a:pt x="13" y="26"/>
                    <a:pt x="13" y="26"/>
                    <a:pt x="13" y="26"/>
                  </a:cubicBezTo>
                  <a:cubicBezTo>
                    <a:pt x="13" y="27"/>
                    <a:pt x="14" y="31"/>
                    <a:pt x="13" y="31"/>
                  </a:cubicBezTo>
                  <a:cubicBezTo>
                    <a:pt x="12" y="31"/>
                    <a:pt x="12" y="30"/>
                    <a:pt x="11" y="30"/>
                  </a:cubicBezTo>
                  <a:cubicBezTo>
                    <a:pt x="10" y="29"/>
                    <a:pt x="11" y="28"/>
                    <a:pt x="10" y="27"/>
                  </a:cubicBezTo>
                  <a:cubicBezTo>
                    <a:pt x="10" y="26"/>
                    <a:pt x="9" y="25"/>
                    <a:pt x="9" y="25"/>
                  </a:cubicBezTo>
                  <a:cubicBezTo>
                    <a:pt x="8" y="24"/>
                    <a:pt x="9" y="23"/>
                    <a:pt x="8" y="23"/>
                  </a:cubicBezTo>
                  <a:cubicBezTo>
                    <a:pt x="8" y="23"/>
                    <a:pt x="4" y="24"/>
                    <a:pt x="3" y="23"/>
                  </a:cubicBezTo>
                  <a:cubicBezTo>
                    <a:pt x="2" y="23"/>
                    <a:pt x="0" y="21"/>
                    <a:pt x="2" y="19"/>
                  </a:cubicBezTo>
                  <a:cubicBezTo>
                    <a:pt x="2" y="19"/>
                    <a:pt x="3" y="19"/>
                    <a:pt x="3" y="18"/>
                  </a:cubicBezTo>
                  <a:cubicBezTo>
                    <a:pt x="4" y="18"/>
                    <a:pt x="3" y="17"/>
                    <a:pt x="4" y="16"/>
                  </a:cubicBezTo>
                  <a:cubicBezTo>
                    <a:pt x="4" y="16"/>
                    <a:pt x="6" y="17"/>
                    <a:pt x="6" y="17"/>
                  </a:cubicBezTo>
                  <a:cubicBezTo>
                    <a:pt x="8" y="17"/>
                    <a:pt x="12" y="16"/>
                    <a:pt x="13" y="15"/>
                  </a:cubicBezTo>
                  <a:cubicBezTo>
                    <a:pt x="13" y="14"/>
                    <a:pt x="14" y="12"/>
                    <a:pt x="14" y="11"/>
                  </a:cubicBezTo>
                  <a:cubicBezTo>
                    <a:pt x="14" y="10"/>
                    <a:pt x="15" y="10"/>
                    <a:pt x="16" y="9"/>
                  </a:cubicBezTo>
                  <a:cubicBezTo>
                    <a:pt x="16" y="9"/>
                    <a:pt x="16" y="9"/>
                    <a:pt x="15" y="8"/>
                  </a:cubicBezTo>
                  <a:cubicBezTo>
                    <a:pt x="14" y="8"/>
                    <a:pt x="13" y="8"/>
                    <a:pt x="11" y="7"/>
                  </a:cubicBezTo>
                  <a:cubicBezTo>
                    <a:pt x="11" y="7"/>
                    <a:pt x="11" y="7"/>
                    <a:pt x="10" y="6"/>
                  </a:cubicBezTo>
                  <a:cubicBezTo>
                    <a:pt x="10" y="6"/>
                    <a:pt x="10" y="6"/>
                    <a:pt x="10" y="5"/>
                  </a:cubicBezTo>
                  <a:cubicBezTo>
                    <a:pt x="10" y="5"/>
                    <a:pt x="10" y="5"/>
                    <a:pt x="11" y="5"/>
                  </a:cubicBezTo>
                  <a:cubicBezTo>
                    <a:pt x="12" y="5"/>
                    <a:pt x="12" y="6"/>
                    <a:pt x="12" y="6"/>
                  </a:cubicBezTo>
                  <a:cubicBezTo>
                    <a:pt x="13" y="6"/>
                    <a:pt x="17" y="5"/>
                    <a:pt x="17" y="4"/>
                  </a:cubicBezTo>
                  <a:cubicBezTo>
                    <a:pt x="18" y="3"/>
                    <a:pt x="18" y="1"/>
                    <a:pt x="20" y="0"/>
                  </a:cubicBezTo>
                  <a:cubicBezTo>
                    <a:pt x="21" y="0"/>
                    <a:pt x="22" y="0"/>
                    <a:pt x="23" y="1"/>
                  </a:cubicBezTo>
                  <a:cubicBezTo>
                    <a:pt x="23" y="1"/>
                    <a:pt x="23" y="1"/>
                    <a:pt x="23" y="1"/>
                  </a:cubicBezTo>
                  <a:cubicBezTo>
                    <a:pt x="22" y="3"/>
                    <a:pt x="21" y="3"/>
                    <a:pt x="20" y="5"/>
                  </a:cubicBezTo>
                  <a:cubicBezTo>
                    <a:pt x="18" y="6"/>
                    <a:pt x="18" y="9"/>
                    <a:pt x="17" y="11"/>
                  </a:cubicBezTo>
                  <a:cubicBezTo>
                    <a:pt x="17" y="11"/>
                    <a:pt x="16" y="12"/>
                    <a:pt x="16" y="13"/>
                  </a:cubicBezTo>
                  <a:cubicBezTo>
                    <a:pt x="18" y="13"/>
                    <a:pt x="18" y="11"/>
                    <a:pt x="19" y="11"/>
                  </a:cubicBezTo>
                  <a:cubicBezTo>
                    <a:pt x="20" y="11"/>
                    <a:pt x="22" y="11"/>
                    <a:pt x="22" y="10"/>
                  </a:cubicBezTo>
                  <a:cubicBezTo>
                    <a:pt x="23" y="9"/>
                    <a:pt x="22" y="8"/>
                    <a:pt x="23" y="7"/>
                  </a:cubicBezTo>
                  <a:cubicBezTo>
                    <a:pt x="24" y="6"/>
                    <a:pt x="24" y="4"/>
                    <a:pt x="25" y="3"/>
                  </a:cubicBezTo>
                  <a:cubicBezTo>
                    <a:pt x="26" y="2"/>
                    <a:pt x="25" y="1"/>
                    <a:pt x="2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50"/>
            <p:cNvSpPr>
              <a:spLocks noEditPoints="1"/>
            </p:cNvSpPr>
            <p:nvPr userDrawn="1"/>
          </p:nvSpPr>
          <p:spPr bwMode="auto">
            <a:xfrm>
              <a:off x="8756730" y="4715171"/>
              <a:ext cx="52389" cy="44450"/>
            </a:xfrm>
            <a:custGeom>
              <a:avLst/>
              <a:gdLst>
                <a:gd name="T0" fmla="*/ 15 w 35"/>
                <a:gd name="T1" fmla="*/ 20 h 30"/>
                <a:gd name="T2" fmla="*/ 16 w 35"/>
                <a:gd name="T3" fmla="*/ 24 h 30"/>
                <a:gd name="T4" fmla="*/ 18 w 35"/>
                <a:gd name="T5" fmla="*/ 23 h 30"/>
                <a:gd name="T6" fmla="*/ 20 w 35"/>
                <a:gd name="T7" fmla="*/ 24 h 30"/>
                <a:gd name="T8" fmla="*/ 20 w 35"/>
                <a:gd name="T9" fmla="*/ 24 h 30"/>
                <a:gd name="T10" fmla="*/ 21 w 35"/>
                <a:gd name="T11" fmla="*/ 22 h 30"/>
                <a:gd name="T12" fmla="*/ 16 w 35"/>
                <a:gd name="T13" fmla="*/ 20 h 30"/>
                <a:gd name="T14" fmla="*/ 15 w 35"/>
                <a:gd name="T15" fmla="*/ 20 h 30"/>
                <a:gd name="T16" fmla="*/ 14 w 35"/>
                <a:gd name="T17" fmla="*/ 7 h 30"/>
                <a:gd name="T18" fmla="*/ 16 w 35"/>
                <a:gd name="T19" fmla="*/ 13 h 30"/>
                <a:gd name="T20" fmla="*/ 18 w 35"/>
                <a:gd name="T21" fmla="*/ 13 h 30"/>
                <a:gd name="T22" fmla="*/ 18 w 35"/>
                <a:gd name="T23" fmla="*/ 13 h 30"/>
                <a:gd name="T24" fmla="*/ 14 w 35"/>
                <a:gd name="T25" fmla="*/ 6 h 30"/>
                <a:gd name="T26" fmla="*/ 14 w 35"/>
                <a:gd name="T27" fmla="*/ 6 h 30"/>
                <a:gd name="T28" fmla="*/ 14 w 35"/>
                <a:gd name="T29" fmla="*/ 7 h 30"/>
                <a:gd name="T30" fmla="*/ 0 w 35"/>
                <a:gd name="T31" fmla="*/ 14 h 30"/>
                <a:gd name="T32" fmla="*/ 6 w 35"/>
                <a:gd name="T33" fmla="*/ 9 h 30"/>
                <a:gd name="T34" fmla="*/ 11 w 35"/>
                <a:gd name="T35" fmla="*/ 10 h 30"/>
                <a:gd name="T36" fmla="*/ 12 w 35"/>
                <a:gd name="T37" fmla="*/ 3 h 30"/>
                <a:gd name="T38" fmla="*/ 15 w 35"/>
                <a:gd name="T39" fmla="*/ 0 h 30"/>
                <a:gd name="T40" fmla="*/ 18 w 35"/>
                <a:gd name="T41" fmla="*/ 6 h 30"/>
                <a:gd name="T42" fmla="*/ 20 w 35"/>
                <a:gd name="T43" fmla="*/ 10 h 30"/>
                <a:gd name="T44" fmla="*/ 20 w 35"/>
                <a:gd name="T45" fmla="*/ 9 h 30"/>
                <a:gd name="T46" fmla="*/ 22 w 35"/>
                <a:gd name="T47" fmla="*/ 5 h 30"/>
                <a:gd name="T48" fmla="*/ 24 w 35"/>
                <a:gd name="T49" fmla="*/ 5 h 30"/>
                <a:gd name="T50" fmla="*/ 24 w 35"/>
                <a:gd name="T51" fmla="*/ 9 h 30"/>
                <a:gd name="T52" fmla="*/ 25 w 35"/>
                <a:gd name="T53" fmla="*/ 14 h 30"/>
                <a:gd name="T54" fmla="*/ 25 w 35"/>
                <a:gd name="T55" fmla="*/ 16 h 30"/>
                <a:gd name="T56" fmla="*/ 30 w 35"/>
                <a:gd name="T57" fmla="*/ 18 h 30"/>
                <a:gd name="T58" fmla="*/ 31 w 35"/>
                <a:gd name="T59" fmla="*/ 20 h 30"/>
                <a:gd name="T60" fmla="*/ 34 w 35"/>
                <a:gd name="T61" fmla="*/ 22 h 30"/>
                <a:gd name="T62" fmla="*/ 35 w 35"/>
                <a:gd name="T63" fmla="*/ 23 h 30"/>
                <a:gd name="T64" fmla="*/ 35 w 35"/>
                <a:gd name="T65" fmla="*/ 23 h 30"/>
                <a:gd name="T66" fmla="*/ 29 w 35"/>
                <a:gd name="T67" fmla="*/ 23 h 30"/>
                <a:gd name="T68" fmla="*/ 26 w 35"/>
                <a:gd name="T69" fmla="*/ 23 h 30"/>
                <a:gd name="T70" fmla="*/ 25 w 35"/>
                <a:gd name="T71" fmla="*/ 24 h 30"/>
                <a:gd name="T72" fmla="*/ 21 w 35"/>
                <a:gd name="T73" fmla="*/ 26 h 30"/>
                <a:gd name="T74" fmla="*/ 21 w 35"/>
                <a:gd name="T75" fmla="*/ 28 h 30"/>
                <a:gd name="T76" fmla="*/ 19 w 35"/>
                <a:gd name="T77" fmla="*/ 28 h 30"/>
                <a:gd name="T78" fmla="*/ 17 w 35"/>
                <a:gd name="T79" fmla="*/ 30 h 30"/>
                <a:gd name="T80" fmla="*/ 14 w 35"/>
                <a:gd name="T81" fmla="*/ 30 h 30"/>
                <a:gd name="T82" fmla="*/ 14 w 35"/>
                <a:gd name="T83" fmla="*/ 30 h 30"/>
                <a:gd name="T84" fmla="*/ 9 w 35"/>
                <a:gd name="T85" fmla="*/ 28 h 30"/>
                <a:gd name="T86" fmla="*/ 11 w 35"/>
                <a:gd name="T87" fmla="*/ 26 h 30"/>
                <a:gd name="T88" fmla="*/ 11 w 35"/>
                <a:gd name="T89" fmla="*/ 23 h 30"/>
                <a:gd name="T90" fmla="*/ 10 w 35"/>
                <a:gd name="T91" fmla="*/ 17 h 30"/>
                <a:gd name="T92" fmla="*/ 8 w 35"/>
                <a:gd name="T93" fmla="*/ 16 h 30"/>
                <a:gd name="T94" fmla="*/ 6 w 35"/>
                <a:gd name="T95" fmla="*/ 16 h 30"/>
                <a:gd name="T96" fmla="*/ 4 w 35"/>
                <a:gd name="T97" fmla="*/ 15 h 30"/>
                <a:gd name="T98" fmla="*/ 0 w 35"/>
                <a:gd name="T99" fmla="*/ 14 h 30"/>
                <a:gd name="T100" fmla="*/ 0 w 35"/>
                <a:gd name="T101"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 h="30">
                  <a:moveTo>
                    <a:pt x="15" y="20"/>
                  </a:moveTo>
                  <a:cubicBezTo>
                    <a:pt x="15" y="22"/>
                    <a:pt x="16" y="22"/>
                    <a:pt x="16" y="24"/>
                  </a:cubicBezTo>
                  <a:cubicBezTo>
                    <a:pt x="18" y="24"/>
                    <a:pt x="18" y="23"/>
                    <a:pt x="18" y="23"/>
                  </a:cubicBezTo>
                  <a:cubicBezTo>
                    <a:pt x="19" y="23"/>
                    <a:pt x="20" y="24"/>
                    <a:pt x="20" y="24"/>
                  </a:cubicBezTo>
                  <a:cubicBezTo>
                    <a:pt x="20" y="24"/>
                    <a:pt x="20" y="24"/>
                    <a:pt x="20" y="24"/>
                  </a:cubicBezTo>
                  <a:cubicBezTo>
                    <a:pt x="20" y="24"/>
                    <a:pt x="21" y="23"/>
                    <a:pt x="21" y="22"/>
                  </a:cubicBezTo>
                  <a:cubicBezTo>
                    <a:pt x="20" y="21"/>
                    <a:pt x="18" y="20"/>
                    <a:pt x="16" y="20"/>
                  </a:cubicBezTo>
                  <a:cubicBezTo>
                    <a:pt x="15" y="20"/>
                    <a:pt x="15" y="20"/>
                    <a:pt x="15" y="20"/>
                  </a:cubicBezTo>
                  <a:close/>
                  <a:moveTo>
                    <a:pt x="14" y="7"/>
                  </a:moveTo>
                  <a:cubicBezTo>
                    <a:pt x="14" y="10"/>
                    <a:pt x="12" y="12"/>
                    <a:pt x="16" y="13"/>
                  </a:cubicBezTo>
                  <a:cubicBezTo>
                    <a:pt x="17" y="13"/>
                    <a:pt x="17" y="13"/>
                    <a:pt x="18" y="13"/>
                  </a:cubicBezTo>
                  <a:cubicBezTo>
                    <a:pt x="18" y="13"/>
                    <a:pt x="18" y="13"/>
                    <a:pt x="18" y="13"/>
                  </a:cubicBezTo>
                  <a:cubicBezTo>
                    <a:pt x="16" y="11"/>
                    <a:pt x="16" y="8"/>
                    <a:pt x="14" y="6"/>
                  </a:cubicBezTo>
                  <a:cubicBezTo>
                    <a:pt x="14" y="6"/>
                    <a:pt x="14" y="6"/>
                    <a:pt x="14" y="6"/>
                  </a:cubicBezTo>
                  <a:cubicBezTo>
                    <a:pt x="14" y="6"/>
                    <a:pt x="14" y="6"/>
                    <a:pt x="14" y="7"/>
                  </a:cubicBezTo>
                  <a:close/>
                  <a:moveTo>
                    <a:pt x="0" y="14"/>
                  </a:moveTo>
                  <a:cubicBezTo>
                    <a:pt x="1" y="13"/>
                    <a:pt x="5" y="9"/>
                    <a:pt x="6" y="9"/>
                  </a:cubicBezTo>
                  <a:cubicBezTo>
                    <a:pt x="8" y="9"/>
                    <a:pt x="9" y="10"/>
                    <a:pt x="11" y="10"/>
                  </a:cubicBezTo>
                  <a:cubicBezTo>
                    <a:pt x="12" y="8"/>
                    <a:pt x="12" y="6"/>
                    <a:pt x="12" y="3"/>
                  </a:cubicBezTo>
                  <a:cubicBezTo>
                    <a:pt x="12" y="2"/>
                    <a:pt x="14" y="0"/>
                    <a:pt x="15" y="0"/>
                  </a:cubicBezTo>
                  <a:cubicBezTo>
                    <a:pt x="16" y="2"/>
                    <a:pt x="17" y="4"/>
                    <a:pt x="18" y="6"/>
                  </a:cubicBezTo>
                  <a:cubicBezTo>
                    <a:pt x="18" y="7"/>
                    <a:pt x="18" y="9"/>
                    <a:pt x="20" y="10"/>
                  </a:cubicBezTo>
                  <a:cubicBezTo>
                    <a:pt x="20" y="10"/>
                    <a:pt x="20" y="10"/>
                    <a:pt x="20" y="9"/>
                  </a:cubicBezTo>
                  <a:cubicBezTo>
                    <a:pt x="21" y="9"/>
                    <a:pt x="21" y="6"/>
                    <a:pt x="22" y="5"/>
                  </a:cubicBezTo>
                  <a:cubicBezTo>
                    <a:pt x="22" y="5"/>
                    <a:pt x="23" y="5"/>
                    <a:pt x="24" y="5"/>
                  </a:cubicBezTo>
                  <a:cubicBezTo>
                    <a:pt x="25" y="6"/>
                    <a:pt x="24" y="8"/>
                    <a:pt x="24" y="9"/>
                  </a:cubicBezTo>
                  <a:cubicBezTo>
                    <a:pt x="24" y="11"/>
                    <a:pt x="25" y="12"/>
                    <a:pt x="25" y="14"/>
                  </a:cubicBezTo>
                  <a:cubicBezTo>
                    <a:pt x="26" y="15"/>
                    <a:pt x="25" y="15"/>
                    <a:pt x="25" y="16"/>
                  </a:cubicBezTo>
                  <a:cubicBezTo>
                    <a:pt x="26" y="18"/>
                    <a:pt x="29" y="17"/>
                    <a:pt x="30" y="18"/>
                  </a:cubicBezTo>
                  <a:cubicBezTo>
                    <a:pt x="31" y="19"/>
                    <a:pt x="31" y="20"/>
                    <a:pt x="31" y="20"/>
                  </a:cubicBezTo>
                  <a:cubicBezTo>
                    <a:pt x="32" y="21"/>
                    <a:pt x="33" y="21"/>
                    <a:pt x="34" y="22"/>
                  </a:cubicBezTo>
                  <a:cubicBezTo>
                    <a:pt x="34" y="22"/>
                    <a:pt x="35" y="22"/>
                    <a:pt x="35" y="23"/>
                  </a:cubicBezTo>
                  <a:cubicBezTo>
                    <a:pt x="35" y="23"/>
                    <a:pt x="35" y="23"/>
                    <a:pt x="35" y="23"/>
                  </a:cubicBezTo>
                  <a:cubicBezTo>
                    <a:pt x="33" y="22"/>
                    <a:pt x="31" y="23"/>
                    <a:pt x="29" y="23"/>
                  </a:cubicBezTo>
                  <a:cubicBezTo>
                    <a:pt x="28" y="23"/>
                    <a:pt x="27" y="22"/>
                    <a:pt x="26" y="23"/>
                  </a:cubicBezTo>
                  <a:cubicBezTo>
                    <a:pt x="26" y="23"/>
                    <a:pt x="25" y="24"/>
                    <a:pt x="25" y="24"/>
                  </a:cubicBezTo>
                  <a:cubicBezTo>
                    <a:pt x="24" y="25"/>
                    <a:pt x="22" y="24"/>
                    <a:pt x="21" y="26"/>
                  </a:cubicBezTo>
                  <a:cubicBezTo>
                    <a:pt x="21" y="26"/>
                    <a:pt x="21" y="27"/>
                    <a:pt x="21" y="28"/>
                  </a:cubicBezTo>
                  <a:cubicBezTo>
                    <a:pt x="20" y="28"/>
                    <a:pt x="20" y="28"/>
                    <a:pt x="19" y="28"/>
                  </a:cubicBezTo>
                  <a:cubicBezTo>
                    <a:pt x="18" y="28"/>
                    <a:pt x="18" y="29"/>
                    <a:pt x="17" y="30"/>
                  </a:cubicBezTo>
                  <a:cubicBezTo>
                    <a:pt x="16" y="30"/>
                    <a:pt x="15" y="28"/>
                    <a:pt x="14" y="30"/>
                  </a:cubicBezTo>
                  <a:cubicBezTo>
                    <a:pt x="14" y="30"/>
                    <a:pt x="14" y="30"/>
                    <a:pt x="14" y="30"/>
                  </a:cubicBezTo>
                  <a:cubicBezTo>
                    <a:pt x="13" y="28"/>
                    <a:pt x="11" y="28"/>
                    <a:pt x="9" y="28"/>
                  </a:cubicBezTo>
                  <a:cubicBezTo>
                    <a:pt x="10" y="26"/>
                    <a:pt x="11" y="26"/>
                    <a:pt x="11" y="26"/>
                  </a:cubicBezTo>
                  <a:cubicBezTo>
                    <a:pt x="12" y="25"/>
                    <a:pt x="11" y="24"/>
                    <a:pt x="11" y="23"/>
                  </a:cubicBezTo>
                  <a:cubicBezTo>
                    <a:pt x="10" y="21"/>
                    <a:pt x="10" y="19"/>
                    <a:pt x="10" y="17"/>
                  </a:cubicBezTo>
                  <a:cubicBezTo>
                    <a:pt x="9" y="17"/>
                    <a:pt x="9" y="17"/>
                    <a:pt x="8" y="16"/>
                  </a:cubicBezTo>
                  <a:cubicBezTo>
                    <a:pt x="7" y="16"/>
                    <a:pt x="6" y="16"/>
                    <a:pt x="6" y="16"/>
                  </a:cubicBezTo>
                  <a:cubicBezTo>
                    <a:pt x="5" y="16"/>
                    <a:pt x="4" y="15"/>
                    <a:pt x="4" y="15"/>
                  </a:cubicBezTo>
                  <a:cubicBezTo>
                    <a:pt x="2" y="14"/>
                    <a:pt x="1" y="15"/>
                    <a:pt x="0" y="14"/>
                  </a:cubicBezTo>
                  <a:cubicBezTo>
                    <a:pt x="0" y="14"/>
                    <a:pt x="0" y="14"/>
                    <a:pt x="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51"/>
            <p:cNvSpPr>
              <a:spLocks noEditPoints="1"/>
            </p:cNvSpPr>
            <p:nvPr userDrawn="1"/>
          </p:nvSpPr>
          <p:spPr bwMode="auto">
            <a:xfrm>
              <a:off x="8791655" y="4653259"/>
              <a:ext cx="50800" cy="55563"/>
            </a:xfrm>
            <a:custGeom>
              <a:avLst/>
              <a:gdLst>
                <a:gd name="T0" fmla="*/ 20 w 34"/>
                <a:gd name="T1" fmla="*/ 18 h 37"/>
                <a:gd name="T2" fmla="*/ 22 w 34"/>
                <a:gd name="T3" fmla="*/ 19 h 37"/>
                <a:gd name="T4" fmla="*/ 20 w 34"/>
                <a:gd name="T5" fmla="*/ 17 h 37"/>
                <a:gd name="T6" fmla="*/ 14 w 34"/>
                <a:gd name="T7" fmla="*/ 22 h 37"/>
                <a:gd name="T8" fmla="*/ 14 w 34"/>
                <a:gd name="T9" fmla="*/ 24 h 37"/>
                <a:gd name="T10" fmla="*/ 15 w 34"/>
                <a:gd name="T11" fmla="*/ 22 h 37"/>
                <a:gd name="T12" fmla="*/ 14 w 34"/>
                <a:gd name="T13" fmla="*/ 22 h 37"/>
                <a:gd name="T14" fmla="*/ 16 w 34"/>
                <a:gd name="T15" fmla="*/ 20 h 37"/>
                <a:gd name="T16" fmla="*/ 16 w 34"/>
                <a:gd name="T17" fmla="*/ 20 h 37"/>
                <a:gd name="T18" fmla="*/ 16 w 34"/>
                <a:gd name="T19" fmla="*/ 19 h 37"/>
                <a:gd name="T20" fmla="*/ 10 w 34"/>
                <a:gd name="T21" fmla="*/ 5 h 37"/>
                <a:gd name="T22" fmla="*/ 6 w 34"/>
                <a:gd name="T23" fmla="*/ 17 h 37"/>
                <a:gd name="T24" fmla="*/ 8 w 34"/>
                <a:gd name="T25" fmla="*/ 20 h 37"/>
                <a:gd name="T26" fmla="*/ 15 w 34"/>
                <a:gd name="T27" fmla="*/ 16 h 37"/>
                <a:gd name="T28" fmla="*/ 20 w 34"/>
                <a:gd name="T29" fmla="*/ 14 h 37"/>
                <a:gd name="T30" fmla="*/ 25 w 34"/>
                <a:gd name="T31" fmla="*/ 15 h 37"/>
                <a:gd name="T32" fmla="*/ 23 w 34"/>
                <a:gd name="T33" fmla="*/ 27 h 37"/>
                <a:gd name="T34" fmla="*/ 18 w 34"/>
                <a:gd name="T35" fmla="*/ 27 h 37"/>
                <a:gd name="T36" fmla="*/ 17 w 34"/>
                <a:gd name="T37" fmla="*/ 24 h 37"/>
                <a:gd name="T38" fmla="*/ 13 w 34"/>
                <a:gd name="T39" fmla="*/ 25 h 37"/>
                <a:gd name="T40" fmla="*/ 12 w 34"/>
                <a:gd name="T41" fmla="*/ 17 h 37"/>
                <a:gd name="T42" fmla="*/ 10 w 34"/>
                <a:gd name="T43" fmla="*/ 22 h 37"/>
                <a:gd name="T44" fmla="*/ 17 w 34"/>
                <a:gd name="T45" fmla="*/ 32 h 37"/>
                <a:gd name="T46" fmla="*/ 20 w 34"/>
                <a:gd name="T47" fmla="*/ 33 h 37"/>
                <a:gd name="T48" fmla="*/ 24 w 34"/>
                <a:gd name="T49" fmla="*/ 29 h 37"/>
                <a:gd name="T50" fmla="*/ 23 w 34"/>
                <a:gd name="T51" fmla="*/ 28 h 37"/>
                <a:gd name="T52" fmla="*/ 26 w 34"/>
                <a:gd name="T53" fmla="*/ 25 h 37"/>
                <a:gd name="T54" fmla="*/ 21 w 34"/>
                <a:gd name="T55" fmla="*/ 10 h 37"/>
                <a:gd name="T56" fmla="*/ 17 w 34"/>
                <a:gd name="T57" fmla="*/ 6 h 37"/>
                <a:gd name="T58" fmla="*/ 10 w 34"/>
                <a:gd name="T59" fmla="*/ 5 h 37"/>
                <a:gd name="T60" fmla="*/ 12 w 34"/>
                <a:gd name="T61" fmla="*/ 1 h 37"/>
                <a:gd name="T62" fmla="*/ 27 w 34"/>
                <a:gd name="T63" fmla="*/ 12 h 37"/>
                <a:gd name="T64" fmla="*/ 31 w 34"/>
                <a:gd name="T65" fmla="*/ 27 h 37"/>
                <a:gd name="T66" fmla="*/ 26 w 34"/>
                <a:gd name="T67" fmla="*/ 30 h 37"/>
                <a:gd name="T68" fmla="*/ 20 w 34"/>
                <a:gd name="T69" fmla="*/ 35 h 37"/>
                <a:gd name="T70" fmla="*/ 19 w 34"/>
                <a:gd name="T71" fmla="*/ 37 h 37"/>
                <a:gd name="T72" fmla="*/ 14 w 34"/>
                <a:gd name="T73" fmla="*/ 35 h 37"/>
                <a:gd name="T74" fmla="*/ 8 w 34"/>
                <a:gd name="T75" fmla="*/ 27 h 37"/>
                <a:gd name="T76" fmla="*/ 3 w 34"/>
                <a:gd name="T77" fmla="*/ 23 h 37"/>
                <a:gd name="T78" fmla="*/ 4 w 34"/>
                <a:gd name="T79" fmla="*/ 8 h 37"/>
                <a:gd name="T80" fmla="*/ 5 w 34"/>
                <a:gd name="T81" fmla="*/ 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 h="37">
                  <a:moveTo>
                    <a:pt x="20" y="17"/>
                  </a:moveTo>
                  <a:cubicBezTo>
                    <a:pt x="20" y="17"/>
                    <a:pt x="20" y="18"/>
                    <a:pt x="20" y="18"/>
                  </a:cubicBezTo>
                  <a:cubicBezTo>
                    <a:pt x="20" y="18"/>
                    <a:pt x="21" y="19"/>
                    <a:pt x="22" y="19"/>
                  </a:cubicBezTo>
                  <a:cubicBezTo>
                    <a:pt x="22" y="19"/>
                    <a:pt x="22" y="19"/>
                    <a:pt x="22" y="19"/>
                  </a:cubicBezTo>
                  <a:cubicBezTo>
                    <a:pt x="22" y="18"/>
                    <a:pt x="22" y="18"/>
                    <a:pt x="22" y="18"/>
                  </a:cubicBezTo>
                  <a:cubicBezTo>
                    <a:pt x="21" y="17"/>
                    <a:pt x="21" y="17"/>
                    <a:pt x="20" y="17"/>
                  </a:cubicBezTo>
                  <a:cubicBezTo>
                    <a:pt x="20" y="17"/>
                    <a:pt x="20" y="17"/>
                    <a:pt x="20" y="17"/>
                  </a:cubicBezTo>
                  <a:close/>
                  <a:moveTo>
                    <a:pt x="14" y="22"/>
                  </a:moveTo>
                  <a:cubicBezTo>
                    <a:pt x="14" y="23"/>
                    <a:pt x="14" y="23"/>
                    <a:pt x="14" y="24"/>
                  </a:cubicBezTo>
                  <a:cubicBezTo>
                    <a:pt x="14" y="24"/>
                    <a:pt x="14" y="24"/>
                    <a:pt x="14" y="24"/>
                  </a:cubicBezTo>
                  <a:cubicBezTo>
                    <a:pt x="14" y="24"/>
                    <a:pt x="14" y="24"/>
                    <a:pt x="14" y="24"/>
                  </a:cubicBezTo>
                  <a:cubicBezTo>
                    <a:pt x="15" y="23"/>
                    <a:pt x="14" y="23"/>
                    <a:pt x="15" y="22"/>
                  </a:cubicBezTo>
                  <a:cubicBezTo>
                    <a:pt x="15" y="22"/>
                    <a:pt x="14" y="22"/>
                    <a:pt x="14" y="22"/>
                  </a:cubicBezTo>
                  <a:cubicBezTo>
                    <a:pt x="14" y="22"/>
                    <a:pt x="14" y="22"/>
                    <a:pt x="14" y="22"/>
                  </a:cubicBezTo>
                  <a:close/>
                  <a:moveTo>
                    <a:pt x="16" y="19"/>
                  </a:moveTo>
                  <a:cubicBezTo>
                    <a:pt x="16" y="19"/>
                    <a:pt x="16" y="19"/>
                    <a:pt x="16" y="20"/>
                  </a:cubicBezTo>
                  <a:cubicBezTo>
                    <a:pt x="16" y="20"/>
                    <a:pt x="16" y="20"/>
                    <a:pt x="16" y="20"/>
                  </a:cubicBezTo>
                  <a:cubicBezTo>
                    <a:pt x="16" y="20"/>
                    <a:pt x="16" y="20"/>
                    <a:pt x="16" y="20"/>
                  </a:cubicBezTo>
                  <a:cubicBezTo>
                    <a:pt x="16" y="19"/>
                    <a:pt x="16" y="19"/>
                    <a:pt x="16" y="19"/>
                  </a:cubicBezTo>
                  <a:cubicBezTo>
                    <a:pt x="16" y="19"/>
                    <a:pt x="16" y="19"/>
                    <a:pt x="16" y="19"/>
                  </a:cubicBezTo>
                  <a:cubicBezTo>
                    <a:pt x="16" y="19"/>
                    <a:pt x="16" y="19"/>
                    <a:pt x="16" y="19"/>
                  </a:cubicBezTo>
                  <a:close/>
                  <a:moveTo>
                    <a:pt x="10" y="5"/>
                  </a:moveTo>
                  <a:cubicBezTo>
                    <a:pt x="9" y="6"/>
                    <a:pt x="8" y="7"/>
                    <a:pt x="7" y="8"/>
                  </a:cubicBezTo>
                  <a:cubicBezTo>
                    <a:pt x="5" y="11"/>
                    <a:pt x="6" y="14"/>
                    <a:pt x="6" y="17"/>
                  </a:cubicBezTo>
                  <a:cubicBezTo>
                    <a:pt x="6" y="18"/>
                    <a:pt x="7" y="20"/>
                    <a:pt x="8" y="20"/>
                  </a:cubicBezTo>
                  <a:cubicBezTo>
                    <a:pt x="8" y="20"/>
                    <a:pt x="8" y="20"/>
                    <a:pt x="8" y="20"/>
                  </a:cubicBezTo>
                  <a:cubicBezTo>
                    <a:pt x="9" y="19"/>
                    <a:pt x="8" y="12"/>
                    <a:pt x="12" y="12"/>
                  </a:cubicBezTo>
                  <a:cubicBezTo>
                    <a:pt x="13" y="12"/>
                    <a:pt x="14" y="15"/>
                    <a:pt x="15" y="16"/>
                  </a:cubicBezTo>
                  <a:cubicBezTo>
                    <a:pt x="16" y="16"/>
                    <a:pt x="18" y="16"/>
                    <a:pt x="19" y="15"/>
                  </a:cubicBezTo>
                  <a:cubicBezTo>
                    <a:pt x="19" y="15"/>
                    <a:pt x="19" y="15"/>
                    <a:pt x="20" y="14"/>
                  </a:cubicBezTo>
                  <a:cubicBezTo>
                    <a:pt x="21" y="14"/>
                    <a:pt x="22" y="13"/>
                    <a:pt x="24" y="13"/>
                  </a:cubicBezTo>
                  <a:cubicBezTo>
                    <a:pt x="24" y="14"/>
                    <a:pt x="24" y="14"/>
                    <a:pt x="25" y="15"/>
                  </a:cubicBezTo>
                  <a:cubicBezTo>
                    <a:pt x="25" y="16"/>
                    <a:pt x="24" y="17"/>
                    <a:pt x="24" y="18"/>
                  </a:cubicBezTo>
                  <a:cubicBezTo>
                    <a:pt x="24" y="21"/>
                    <a:pt x="24" y="24"/>
                    <a:pt x="23" y="27"/>
                  </a:cubicBezTo>
                  <a:cubicBezTo>
                    <a:pt x="22" y="27"/>
                    <a:pt x="22" y="28"/>
                    <a:pt x="21" y="29"/>
                  </a:cubicBezTo>
                  <a:cubicBezTo>
                    <a:pt x="20" y="28"/>
                    <a:pt x="19" y="28"/>
                    <a:pt x="18" y="27"/>
                  </a:cubicBezTo>
                  <a:cubicBezTo>
                    <a:pt x="18" y="26"/>
                    <a:pt x="18" y="25"/>
                    <a:pt x="18" y="25"/>
                  </a:cubicBezTo>
                  <a:cubicBezTo>
                    <a:pt x="18" y="25"/>
                    <a:pt x="17" y="25"/>
                    <a:pt x="17" y="24"/>
                  </a:cubicBezTo>
                  <a:cubicBezTo>
                    <a:pt x="17" y="24"/>
                    <a:pt x="17" y="25"/>
                    <a:pt x="16" y="25"/>
                  </a:cubicBezTo>
                  <a:cubicBezTo>
                    <a:pt x="15" y="25"/>
                    <a:pt x="14" y="26"/>
                    <a:pt x="13" y="25"/>
                  </a:cubicBezTo>
                  <a:cubicBezTo>
                    <a:pt x="13" y="25"/>
                    <a:pt x="12" y="24"/>
                    <a:pt x="12" y="24"/>
                  </a:cubicBezTo>
                  <a:cubicBezTo>
                    <a:pt x="12" y="23"/>
                    <a:pt x="15" y="17"/>
                    <a:pt x="12" y="17"/>
                  </a:cubicBezTo>
                  <a:cubicBezTo>
                    <a:pt x="12" y="17"/>
                    <a:pt x="12" y="17"/>
                    <a:pt x="12" y="17"/>
                  </a:cubicBezTo>
                  <a:cubicBezTo>
                    <a:pt x="12" y="18"/>
                    <a:pt x="10" y="21"/>
                    <a:pt x="10" y="22"/>
                  </a:cubicBezTo>
                  <a:cubicBezTo>
                    <a:pt x="10" y="23"/>
                    <a:pt x="11" y="23"/>
                    <a:pt x="11" y="25"/>
                  </a:cubicBezTo>
                  <a:cubicBezTo>
                    <a:pt x="12" y="27"/>
                    <a:pt x="15" y="30"/>
                    <a:pt x="17" y="32"/>
                  </a:cubicBezTo>
                  <a:cubicBezTo>
                    <a:pt x="18" y="33"/>
                    <a:pt x="18" y="33"/>
                    <a:pt x="18" y="33"/>
                  </a:cubicBezTo>
                  <a:cubicBezTo>
                    <a:pt x="19" y="33"/>
                    <a:pt x="20" y="33"/>
                    <a:pt x="20" y="33"/>
                  </a:cubicBezTo>
                  <a:cubicBezTo>
                    <a:pt x="21" y="33"/>
                    <a:pt x="23" y="29"/>
                    <a:pt x="24" y="29"/>
                  </a:cubicBezTo>
                  <a:cubicBezTo>
                    <a:pt x="24" y="29"/>
                    <a:pt x="24" y="29"/>
                    <a:pt x="24" y="29"/>
                  </a:cubicBezTo>
                  <a:cubicBezTo>
                    <a:pt x="24" y="29"/>
                    <a:pt x="24" y="29"/>
                    <a:pt x="23" y="28"/>
                  </a:cubicBezTo>
                  <a:cubicBezTo>
                    <a:pt x="23" y="28"/>
                    <a:pt x="23" y="28"/>
                    <a:pt x="23" y="28"/>
                  </a:cubicBezTo>
                  <a:cubicBezTo>
                    <a:pt x="24" y="27"/>
                    <a:pt x="25" y="28"/>
                    <a:pt x="26" y="27"/>
                  </a:cubicBezTo>
                  <a:cubicBezTo>
                    <a:pt x="26" y="26"/>
                    <a:pt x="26" y="25"/>
                    <a:pt x="26" y="25"/>
                  </a:cubicBezTo>
                  <a:cubicBezTo>
                    <a:pt x="27" y="24"/>
                    <a:pt x="29" y="24"/>
                    <a:pt x="30" y="23"/>
                  </a:cubicBezTo>
                  <a:cubicBezTo>
                    <a:pt x="31" y="19"/>
                    <a:pt x="25" y="12"/>
                    <a:pt x="21" y="10"/>
                  </a:cubicBezTo>
                  <a:cubicBezTo>
                    <a:pt x="21" y="9"/>
                    <a:pt x="20" y="8"/>
                    <a:pt x="19" y="7"/>
                  </a:cubicBezTo>
                  <a:cubicBezTo>
                    <a:pt x="18" y="7"/>
                    <a:pt x="18" y="7"/>
                    <a:pt x="17" y="6"/>
                  </a:cubicBezTo>
                  <a:cubicBezTo>
                    <a:pt x="15" y="5"/>
                    <a:pt x="14" y="3"/>
                    <a:pt x="12" y="3"/>
                  </a:cubicBezTo>
                  <a:cubicBezTo>
                    <a:pt x="11" y="3"/>
                    <a:pt x="10" y="4"/>
                    <a:pt x="10" y="5"/>
                  </a:cubicBezTo>
                  <a:close/>
                  <a:moveTo>
                    <a:pt x="7" y="5"/>
                  </a:moveTo>
                  <a:cubicBezTo>
                    <a:pt x="9" y="3"/>
                    <a:pt x="10" y="1"/>
                    <a:pt x="12" y="1"/>
                  </a:cubicBezTo>
                  <a:cubicBezTo>
                    <a:pt x="16" y="0"/>
                    <a:pt x="20" y="5"/>
                    <a:pt x="24" y="9"/>
                  </a:cubicBezTo>
                  <a:cubicBezTo>
                    <a:pt x="25" y="10"/>
                    <a:pt x="26" y="11"/>
                    <a:pt x="27" y="12"/>
                  </a:cubicBezTo>
                  <a:cubicBezTo>
                    <a:pt x="29" y="15"/>
                    <a:pt x="33" y="17"/>
                    <a:pt x="34" y="20"/>
                  </a:cubicBezTo>
                  <a:cubicBezTo>
                    <a:pt x="34" y="21"/>
                    <a:pt x="33" y="27"/>
                    <a:pt x="31" y="27"/>
                  </a:cubicBezTo>
                  <a:cubicBezTo>
                    <a:pt x="30" y="28"/>
                    <a:pt x="27" y="27"/>
                    <a:pt x="26" y="29"/>
                  </a:cubicBezTo>
                  <a:cubicBezTo>
                    <a:pt x="26" y="29"/>
                    <a:pt x="26" y="30"/>
                    <a:pt x="26" y="30"/>
                  </a:cubicBezTo>
                  <a:cubicBezTo>
                    <a:pt x="26" y="31"/>
                    <a:pt x="23" y="34"/>
                    <a:pt x="22" y="35"/>
                  </a:cubicBezTo>
                  <a:cubicBezTo>
                    <a:pt x="21" y="35"/>
                    <a:pt x="20" y="35"/>
                    <a:pt x="20" y="35"/>
                  </a:cubicBezTo>
                  <a:cubicBezTo>
                    <a:pt x="19" y="36"/>
                    <a:pt x="20" y="37"/>
                    <a:pt x="19" y="37"/>
                  </a:cubicBezTo>
                  <a:cubicBezTo>
                    <a:pt x="19" y="37"/>
                    <a:pt x="19" y="37"/>
                    <a:pt x="19" y="37"/>
                  </a:cubicBezTo>
                  <a:cubicBezTo>
                    <a:pt x="18" y="37"/>
                    <a:pt x="17" y="37"/>
                    <a:pt x="16" y="37"/>
                  </a:cubicBezTo>
                  <a:cubicBezTo>
                    <a:pt x="16" y="37"/>
                    <a:pt x="14" y="35"/>
                    <a:pt x="14" y="35"/>
                  </a:cubicBezTo>
                  <a:cubicBezTo>
                    <a:pt x="14" y="33"/>
                    <a:pt x="12" y="31"/>
                    <a:pt x="11" y="29"/>
                  </a:cubicBezTo>
                  <a:cubicBezTo>
                    <a:pt x="10" y="28"/>
                    <a:pt x="8" y="27"/>
                    <a:pt x="8" y="27"/>
                  </a:cubicBezTo>
                  <a:cubicBezTo>
                    <a:pt x="7" y="26"/>
                    <a:pt x="6" y="25"/>
                    <a:pt x="5" y="25"/>
                  </a:cubicBezTo>
                  <a:cubicBezTo>
                    <a:pt x="5" y="24"/>
                    <a:pt x="4" y="23"/>
                    <a:pt x="3" y="23"/>
                  </a:cubicBezTo>
                  <a:cubicBezTo>
                    <a:pt x="0" y="18"/>
                    <a:pt x="1" y="17"/>
                    <a:pt x="2" y="12"/>
                  </a:cubicBezTo>
                  <a:cubicBezTo>
                    <a:pt x="2" y="11"/>
                    <a:pt x="3" y="9"/>
                    <a:pt x="4" y="8"/>
                  </a:cubicBezTo>
                  <a:cubicBezTo>
                    <a:pt x="4" y="8"/>
                    <a:pt x="4" y="8"/>
                    <a:pt x="4" y="8"/>
                  </a:cubicBezTo>
                  <a:cubicBezTo>
                    <a:pt x="4" y="7"/>
                    <a:pt x="5" y="6"/>
                    <a:pt x="5" y="5"/>
                  </a:cubicBezTo>
                  <a:cubicBezTo>
                    <a:pt x="6" y="5"/>
                    <a:pt x="7" y="5"/>
                    <a:pt x="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52"/>
            <p:cNvSpPr>
              <a:spLocks noEditPoints="1"/>
            </p:cNvSpPr>
            <p:nvPr userDrawn="1"/>
          </p:nvSpPr>
          <p:spPr bwMode="auto">
            <a:xfrm>
              <a:off x="8847216" y="4611977"/>
              <a:ext cx="46038" cy="58738"/>
            </a:xfrm>
            <a:custGeom>
              <a:avLst/>
              <a:gdLst>
                <a:gd name="T0" fmla="*/ 8 w 31"/>
                <a:gd name="T1" fmla="*/ 31 h 39"/>
                <a:gd name="T2" fmla="*/ 9 w 31"/>
                <a:gd name="T3" fmla="*/ 30 h 39"/>
                <a:gd name="T4" fmla="*/ 8 w 31"/>
                <a:gd name="T5" fmla="*/ 26 h 39"/>
                <a:gd name="T6" fmla="*/ 18 w 31"/>
                <a:gd name="T7" fmla="*/ 18 h 39"/>
                <a:gd name="T8" fmla="*/ 18 w 31"/>
                <a:gd name="T9" fmla="*/ 21 h 39"/>
                <a:gd name="T10" fmla="*/ 19 w 31"/>
                <a:gd name="T11" fmla="*/ 18 h 39"/>
                <a:gd name="T12" fmla="*/ 7 w 31"/>
                <a:gd name="T13" fmla="*/ 22 h 39"/>
                <a:gd name="T14" fmla="*/ 6 w 31"/>
                <a:gd name="T15" fmla="*/ 23 h 39"/>
                <a:gd name="T16" fmla="*/ 7 w 31"/>
                <a:gd name="T17" fmla="*/ 22 h 39"/>
                <a:gd name="T18" fmla="*/ 7 w 31"/>
                <a:gd name="T19" fmla="*/ 22 h 39"/>
                <a:gd name="T20" fmla="*/ 23 w 31"/>
                <a:gd name="T21" fmla="*/ 12 h 39"/>
                <a:gd name="T22" fmla="*/ 23 w 31"/>
                <a:gd name="T23" fmla="*/ 12 h 39"/>
                <a:gd name="T24" fmla="*/ 23 w 31"/>
                <a:gd name="T25" fmla="*/ 11 h 39"/>
                <a:gd name="T26" fmla="*/ 10 w 31"/>
                <a:gd name="T27" fmla="*/ 19 h 39"/>
                <a:gd name="T28" fmla="*/ 10 w 31"/>
                <a:gd name="T29" fmla="*/ 23 h 39"/>
                <a:gd name="T30" fmla="*/ 10 w 31"/>
                <a:gd name="T31" fmla="*/ 19 h 39"/>
                <a:gd name="T32" fmla="*/ 15 w 31"/>
                <a:gd name="T33" fmla="*/ 13 h 39"/>
                <a:gd name="T34" fmla="*/ 16 w 31"/>
                <a:gd name="T35" fmla="*/ 14 h 39"/>
                <a:gd name="T36" fmla="*/ 15 w 31"/>
                <a:gd name="T37" fmla="*/ 13 h 39"/>
                <a:gd name="T38" fmla="*/ 9 w 31"/>
                <a:gd name="T39" fmla="*/ 16 h 39"/>
                <a:gd name="T40" fmla="*/ 9 w 31"/>
                <a:gd name="T41" fmla="*/ 18 h 39"/>
                <a:gd name="T42" fmla="*/ 9 w 31"/>
                <a:gd name="T43" fmla="*/ 16 h 39"/>
                <a:gd name="T44" fmla="*/ 19 w 31"/>
                <a:gd name="T45" fmla="*/ 4 h 39"/>
                <a:gd name="T46" fmla="*/ 23 w 31"/>
                <a:gd name="T47" fmla="*/ 7 h 39"/>
                <a:gd name="T48" fmla="*/ 29 w 31"/>
                <a:gd name="T49" fmla="*/ 9 h 39"/>
                <a:gd name="T50" fmla="*/ 25 w 31"/>
                <a:gd name="T51" fmla="*/ 16 h 39"/>
                <a:gd name="T52" fmla="*/ 29 w 31"/>
                <a:gd name="T53" fmla="*/ 26 h 39"/>
                <a:gd name="T54" fmla="*/ 30 w 31"/>
                <a:gd name="T55" fmla="*/ 30 h 39"/>
                <a:gd name="T56" fmla="*/ 31 w 31"/>
                <a:gd name="T57" fmla="*/ 32 h 39"/>
                <a:gd name="T58" fmla="*/ 22 w 31"/>
                <a:gd name="T59" fmla="*/ 23 h 39"/>
                <a:gd name="T60" fmla="*/ 16 w 31"/>
                <a:gd name="T61" fmla="*/ 29 h 39"/>
                <a:gd name="T62" fmla="*/ 15 w 31"/>
                <a:gd name="T63" fmla="*/ 22 h 39"/>
                <a:gd name="T64" fmla="*/ 15 w 31"/>
                <a:gd name="T65" fmla="*/ 19 h 39"/>
                <a:gd name="T66" fmla="*/ 12 w 31"/>
                <a:gd name="T67" fmla="*/ 19 h 39"/>
                <a:gd name="T68" fmla="*/ 13 w 31"/>
                <a:gd name="T69" fmla="*/ 29 h 39"/>
                <a:gd name="T70" fmla="*/ 17 w 31"/>
                <a:gd name="T71" fmla="*/ 34 h 39"/>
                <a:gd name="T72" fmla="*/ 14 w 31"/>
                <a:gd name="T73" fmla="*/ 33 h 39"/>
                <a:gd name="T74" fmla="*/ 12 w 31"/>
                <a:gd name="T75" fmla="*/ 32 h 39"/>
                <a:gd name="T76" fmla="*/ 7 w 31"/>
                <a:gd name="T77" fmla="*/ 39 h 39"/>
                <a:gd name="T78" fmla="*/ 6 w 31"/>
                <a:gd name="T79" fmla="*/ 33 h 39"/>
                <a:gd name="T80" fmla="*/ 6 w 31"/>
                <a:gd name="T81" fmla="*/ 26 h 39"/>
                <a:gd name="T82" fmla="*/ 2 w 31"/>
                <a:gd name="T83" fmla="*/ 29 h 39"/>
                <a:gd name="T84" fmla="*/ 4 w 31"/>
                <a:gd name="T85" fmla="*/ 13 h 39"/>
                <a:gd name="T86" fmla="*/ 6 w 31"/>
                <a:gd name="T87" fmla="*/ 9 h 39"/>
                <a:gd name="T88" fmla="*/ 3 w 31"/>
                <a:gd name="T89" fmla="*/ 23 h 39"/>
                <a:gd name="T90" fmla="*/ 3 w 31"/>
                <a:gd name="T91" fmla="*/ 27 h 39"/>
                <a:gd name="T92" fmla="*/ 9 w 31"/>
                <a:gd name="T93" fmla="*/ 14 h 39"/>
                <a:gd name="T94" fmla="*/ 13 w 31"/>
                <a:gd name="T95" fmla="*/ 15 h 39"/>
                <a:gd name="T96" fmla="*/ 12 w 31"/>
                <a:gd name="T97" fmla="*/ 9 h 39"/>
                <a:gd name="T98" fmla="*/ 11 w 31"/>
                <a:gd name="T99"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 h="39">
                  <a:moveTo>
                    <a:pt x="8" y="26"/>
                  </a:moveTo>
                  <a:cubicBezTo>
                    <a:pt x="8" y="27"/>
                    <a:pt x="8" y="30"/>
                    <a:pt x="8" y="31"/>
                  </a:cubicBezTo>
                  <a:cubicBezTo>
                    <a:pt x="8" y="31"/>
                    <a:pt x="8" y="31"/>
                    <a:pt x="8" y="31"/>
                  </a:cubicBezTo>
                  <a:cubicBezTo>
                    <a:pt x="8" y="31"/>
                    <a:pt x="9" y="31"/>
                    <a:pt x="9" y="30"/>
                  </a:cubicBezTo>
                  <a:cubicBezTo>
                    <a:pt x="9" y="29"/>
                    <a:pt x="11" y="27"/>
                    <a:pt x="9" y="26"/>
                  </a:cubicBezTo>
                  <a:cubicBezTo>
                    <a:pt x="9" y="26"/>
                    <a:pt x="9" y="26"/>
                    <a:pt x="8" y="26"/>
                  </a:cubicBezTo>
                  <a:cubicBezTo>
                    <a:pt x="9" y="26"/>
                    <a:pt x="8" y="26"/>
                    <a:pt x="8" y="26"/>
                  </a:cubicBezTo>
                  <a:close/>
                  <a:moveTo>
                    <a:pt x="18" y="18"/>
                  </a:moveTo>
                  <a:cubicBezTo>
                    <a:pt x="18" y="19"/>
                    <a:pt x="17" y="20"/>
                    <a:pt x="17" y="21"/>
                  </a:cubicBezTo>
                  <a:cubicBezTo>
                    <a:pt x="17" y="21"/>
                    <a:pt x="17" y="21"/>
                    <a:pt x="18" y="21"/>
                  </a:cubicBezTo>
                  <a:cubicBezTo>
                    <a:pt x="18" y="21"/>
                    <a:pt x="18" y="21"/>
                    <a:pt x="18" y="21"/>
                  </a:cubicBezTo>
                  <a:cubicBezTo>
                    <a:pt x="19" y="21"/>
                    <a:pt x="21" y="19"/>
                    <a:pt x="19" y="18"/>
                  </a:cubicBezTo>
                  <a:cubicBezTo>
                    <a:pt x="19" y="17"/>
                    <a:pt x="19" y="17"/>
                    <a:pt x="18" y="18"/>
                  </a:cubicBezTo>
                  <a:close/>
                  <a:moveTo>
                    <a:pt x="7" y="22"/>
                  </a:moveTo>
                  <a:cubicBezTo>
                    <a:pt x="7" y="22"/>
                    <a:pt x="7" y="23"/>
                    <a:pt x="6" y="23"/>
                  </a:cubicBezTo>
                  <a:cubicBezTo>
                    <a:pt x="6" y="23"/>
                    <a:pt x="6" y="23"/>
                    <a:pt x="6" y="23"/>
                  </a:cubicBezTo>
                  <a:cubicBezTo>
                    <a:pt x="7" y="23"/>
                    <a:pt x="7" y="23"/>
                    <a:pt x="7" y="23"/>
                  </a:cubicBezTo>
                  <a:cubicBezTo>
                    <a:pt x="7" y="22"/>
                    <a:pt x="7" y="22"/>
                    <a:pt x="7" y="22"/>
                  </a:cubicBezTo>
                  <a:cubicBezTo>
                    <a:pt x="7" y="22"/>
                    <a:pt x="7" y="22"/>
                    <a:pt x="7" y="22"/>
                  </a:cubicBezTo>
                  <a:cubicBezTo>
                    <a:pt x="7" y="22"/>
                    <a:pt x="7" y="22"/>
                    <a:pt x="7" y="22"/>
                  </a:cubicBezTo>
                  <a:close/>
                  <a:moveTo>
                    <a:pt x="23" y="11"/>
                  </a:moveTo>
                  <a:cubicBezTo>
                    <a:pt x="23" y="12"/>
                    <a:pt x="23" y="12"/>
                    <a:pt x="23" y="12"/>
                  </a:cubicBezTo>
                  <a:cubicBezTo>
                    <a:pt x="23" y="12"/>
                    <a:pt x="23" y="12"/>
                    <a:pt x="23" y="12"/>
                  </a:cubicBezTo>
                  <a:cubicBezTo>
                    <a:pt x="23" y="12"/>
                    <a:pt x="23" y="12"/>
                    <a:pt x="23" y="12"/>
                  </a:cubicBezTo>
                  <a:cubicBezTo>
                    <a:pt x="23" y="12"/>
                    <a:pt x="23" y="12"/>
                    <a:pt x="23" y="11"/>
                  </a:cubicBezTo>
                  <a:cubicBezTo>
                    <a:pt x="23" y="11"/>
                    <a:pt x="23" y="11"/>
                    <a:pt x="23" y="11"/>
                  </a:cubicBezTo>
                  <a:cubicBezTo>
                    <a:pt x="23" y="11"/>
                    <a:pt x="23" y="11"/>
                    <a:pt x="23" y="11"/>
                  </a:cubicBezTo>
                  <a:close/>
                  <a:moveTo>
                    <a:pt x="10" y="19"/>
                  </a:moveTo>
                  <a:cubicBezTo>
                    <a:pt x="9" y="20"/>
                    <a:pt x="9" y="23"/>
                    <a:pt x="10" y="23"/>
                  </a:cubicBezTo>
                  <a:cubicBezTo>
                    <a:pt x="10" y="23"/>
                    <a:pt x="10" y="23"/>
                    <a:pt x="10" y="23"/>
                  </a:cubicBezTo>
                  <a:cubicBezTo>
                    <a:pt x="11" y="22"/>
                    <a:pt x="11" y="20"/>
                    <a:pt x="11" y="19"/>
                  </a:cubicBezTo>
                  <a:cubicBezTo>
                    <a:pt x="11" y="19"/>
                    <a:pt x="10" y="19"/>
                    <a:pt x="10" y="19"/>
                  </a:cubicBezTo>
                  <a:close/>
                  <a:moveTo>
                    <a:pt x="15" y="13"/>
                  </a:moveTo>
                  <a:cubicBezTo>
                    <a:pt x="15" y="13"/>
                    <a:pt x="15" y="13"/>
                    <a:pt x="15" y="13"/>
                  </a:cubicBezTo>
                  <a:cubicBezTo>
                    <a:pt x="15" y="14"/>
                    <a:pt x="15" y="14"/>
                    <a:pt x="15" y="14"/>
                  </a:cubicBezTo>
                  <a:cubicBezTo>
                    <a:pt x="16" y="14"/>
                    <a:pt x="16" y="14"/>
                    <a:pt x="16" y="14"/>
                  </a:cubicBezTo>
                  <a:cubicBezTo>
                    <a:pt x="16" y="14"/>
                    <a:pt x="16" y="13"/>
                    <a:pt x="16" y="13"/>
                  </a:cubicBezTo>
                  <a:cubicBezTo>
                    <a:pt x="16" y="13"/>
                    <a:pt x="16" y="13"/>
                    <a:pt x="15" y="13"/>
                  </a:cubicBezTo>
                  <a:cubicBezTo>
                    <a:pt x="16" y="13"/>
                    <a:pt x="16" y="13"/>
                    <a:pt x="15" y="13"/>
                  </a:cubicBezTo>
                  <a:close/>
                  <a:moveTo>
                    <a:pt x="9" y="16"/>
                  </a:moveTo>
                  <a:cubicBezTo>
                    <a:pt x="8" y="17"/>
                    <a:pt x="8" y="18"/>
                    <a:pt x="9" y="18"/>
                  </a:cubicBezTo>
                  <a:cubicBezTo>
                    <a:pt x="9" y="18"/>
                    <a:pt x="9" y="18"/>
                    <a:pt x="9" y="18"/>
                  </a:cubicBezTo>
                  <a:cubicBezTo>
                    <a:pt x="9" y="17"/>
                    <a:pt x="9" y="17"/>
                    <a:pt x="9" y="16"/>
                  </a:cubicBezTo>
                  <a:cubicBezTo>
                    <a:pt x="9" y="15"/>
                    <a:pt x="9" y="16"/>
                    <a:pt x="9" y="16"/>
                  </a:cubicBezTo>
                  <a:close/>
                  <a:moveTo>
                    <a:pt x="11" y="1"/>
                  </a:moveTo>
                  <a:cubicBezTo>
                    <a:pt x="13" y="0"/>
                    <a:pt x="17" y="2"/>
                    <a:pt x="19" y="4"/>
                  </a:cubicBezTo>
                  <a:cubicBezTo>
                    <a:pt x="19" y="5"/>
                    <a:pt x="19" y="6"/>
                    <a:pt x="20" y="6"/>
                  </a:cubicBezTo>
                  <a:cubicBezTo>
                    <a:pt x="21" y="7"/>
                    <a:pt x="22" y="7"/>
                    <a:pt x="23" y="7"/>
                  </a:cubicBezTo>
                  <a:cubicBezTo>
                    <a:pt x="24" y="8"/>
                    <a:pt x="25" y="9"/>
                    <a:pt x="25" y="9"/>
                  </a:cubicBezTo>
                  <a:cubicBezTo>
                    <a:pt x="27" y="9"/>
                    <a:pt x="28" y="9"/>
                    <a:pt x="29" y="9"/>
                  </a:cubicBezTo>
                  <a:cubicBezTo>
                    <a:pt x="29" y="9"/>
                    <a:pt x="29" y="9"/>
                    <a:pt x="29" y="10"/>
                  </a:cubicBezTo>
                  <a:cubicBezTo>
                    <a:pt x="28" y="12"/>
                    <a:pt x="25" y="14"/>
                    <a:pt x="25" y="16"/>
                  </a:cubicBezTo>
                  <a:cubicBezTo>
                    <a:pt x="25" y="18"/>
                    <a:pt x="27" y="19"/>
                    <a:pt x="27" y="21"/>
                  </a:cubicBezTo>
                  <a:cubicBezTo>
                    <a:pt x="28" y="23"/>
                    <a:pt x="29" y="24"/>
                    <a:pt x="29" y="26"/>
                  </a:cubicBezTo>
                  <a:cubicBezTo>
                    <a:pt x="29" y="26"/>
                    <a:pt x="29" y="27"/>
                    <a:pt x="30" y="27"/>
                  </a:cubicBezTo>
                  <a:cubicBezTo>
                    <a:pt x="30" y="28"/>
                    <a:pt x="30" y="29"/>
                    <a:pt x="30" y="30"/>
                  </a:cubicBezTo>
                  <a:cubicBezTo>
                    <a:pt x="30" y="31"/>
                    <a:pt x="31" y="31"/>
                    <a:pt x="31" y="32"/>
                  </a:cubicBezTo>
                  <a:cubicBezTo>
                    <a:pt x="31" y="32"/>
                    <a:pt x="31" y="32"/>
                    <a:pt x="31" y="32"/>
                  </a:cubicBezTo>
                  <a:cubicBezTo>
                    <a:pt x="29" y="31"/>
                    <a:pt x="27" y="30"/>
                    <a:pt x="25" y="28"/>
                  </a:cubicBezTo>
                  <a:cubicBezTo>
                    <a:pt x="24" y="26"/>
                    <a:pt x="23" y="24"/>
                    <a:pt x="22" y="23"/>
                  </a:cubicBezTo>
                  <a:cubicBezTo>
                    <a:pt x="22" y="23"/>
                    <a:pt x="22" y="23"/>
                    <a:pt x="22" y="23"/>
                  </a:cubicBezTo>
                  <a:cubicBezTo>
                    <a:pt x="20" y="25"/>
                    <a:pt x="19" y="27"/>
                    <a:pt x="16" y="29"/>
                  </a:cubicBezTo>
                  <a:cubicBezTo>
                    <a:pt x="15" y="28"/>
                    <a:pt x="13" y="26"/>
                    <a:pt x="14" y="25"/>
                  </a:cubicBezTo>
                  <a:cubicBezTo>
                    <a:pt x="14" y="24"/>
                    <a:pt x="15" y="23"/>
                    <a:pt x="15" y="22"/>
                  </a:cubicBezTo>
                  <a:cubicBezTo>
                    <a:pt x="15" y="22"/>
                    <a:pt x="14" y="21"/>
                    <a:pt x="14" y="21"/>
                  </a:cubicBezTo>
                  <a:cubicBezTo>
                    <a:pt x="14" y="20"/>
                    <a:pt x="14" y="19"/>
                    <a:pt x="15" y="19"/>
                  </a:cubicBezTo>
                  <a:cubicBezTo>
                    <a:pt x="15" y="18"/>
                    <a:pt x="14" y="15"/>
                    <a:pt x="13" y="16"/>
                  </a:cubicBezTo>
                  <a:cubicBezTo>
                    <a:pt x="12" y="16"/>
                    <a:pt x="12" y="18"/>
                    <a:pt x="12" y="19"/>
                  </a:cubicBezTo>
                  <a:cubicBezTo>
                    <a:pt x="12" y="20"/>
                    <a:pt x="13" y="21"/>
                    <a:pt x="13" y="23"/>
                  </a:cubicBezTo>
                  <a:cubicBezTo>
                    <a:pt x="13" y="25"/>
                    <a:pt x="11" y="26"/>
                    <a:pt x="13" y="29"/>
                  </a:cubicBezTo>
                  <a:cubicBezTo>
                    <a:pt x="14" y="31"/>
                    <a:pt x="17" y="33"/>
                    <a:pt x="17" y="34"/>
                  </a:cubicBezTo>
                  <a:cubicBezTo>
                    <a:pt x="17" y="34"/>
                    <a:pt x="17" y="34"/>
                    <a:pt x="17" y="34"/>
                  </a:cubicBezTo>
                  <a:cubicBezTo>
                    <a:pt x="17" y="35"/>
                    <a:pt x="17" y="35"/>
                    <a:pt x="17" y="35"/>
                  </a:cubicBezTo>
                  <a:cubicBezTo>
                    <a:pt x="16" y="34"/>
                    <a:pt x="15" y="34"/>
                    <a:pt x="14" y="33"/>
                  </a:cubicBezTo>
                  <a:cubicBezTo>
                    <a:pt x="13" y="33"/>
                    <a:pt x="13" y="32"/>
                    <a:pt x="12" y="32"/>
                  </a:cubicBezTo>
                  <a:cubicBezTo>
                    <a:pt x="12" y="32"/>
                    <a:pt x="12" y="32"/>
                    <a:pt x="12" y="32"/>
                  </a:cubicBezTo>
                  <a:cubicBezTo>
                    <a:pt x="11" y="34"/>
                    <a:pt x="11" y="37"/>
                    <a:pt x="8" y="39"/>
                  </a:cubicBezTo>
                  <a:cubicBezTo>
                    <a:pt x="7" y="39"/>
                    <a:pt x="7" y="39"/>
                    <a:pt x="7" y="39"/>
                  </a:cubicBezTo>
                  <a:cubicBezTo>
                    <a:pt x="7" y="38"/>
                    <a:pt x="5" y="36"/>
                    <a:pt x="5" y="35"/>
                  </a:cubicBezTo>
                  <a:cubicBezTo>
                    <a:pt x="5" y="34"/>
                    <a:pt x="5" y="33"/>
                    <a:pt x="6" y="33"/>
                  </a:cubicBezTo>
                  <a:cubicBezTo>
                    <a:pt x="6" y="31"/>
                    <a:pt x="6" y="28"/>
                    <a:pt x="6" y="26"/>
                  </a:cubicBezTo>
                  <a:cubicBezTo>
                    <a:pt x="6" y="26"/>
                    <a:pt x="6" y="26"/>
                    <a:pt x="6" y="26"/>
                  </a:cubicBezTo>
                  <a:cubicBezTo>
                    <a:pt x="6" y="26"/>
                    <a:pt x="6" y="26"/>
                    <a:pt x="6" y="26"/>
                  </a:cubicBezTo>
                  <a:cubicBezTo>
                    <a:pt x="5" y="27"/>
                    <a:pt x="3" y="29"/>
                    <a:pt x="2" y="29"/>
                  </a:cubicBezTo>
                  <a:cubicBezTo>
                    <a:pt x="0" y="27"/>
                    <a:pt x="2" y="23"/>
                    <a:pt x="3" y="21"/>
                  </a:cubicBezTo>
                  <a:cubicBezTo>
                    <a:pt x="3" y="19"/>
                    <a:pt x="4" y="14"/>
                    <a:pt x="4" y="13"/>
                  </a:cubicBezTo>
                  <a:cubicBezTo>
                    <a:pt x="3" y="12"/>
                    <a:pt x="3" y="11"/>
                    <a:pt x="3" y="11"/>
                  </a:cubicBezTo>
                  <a:cubicBezTo>
                    <a:pt x="3" y="9"/>
                    <a:pt x="5" y="9"/>
                    <a:pt x="6" y="9"/>
                  </a:cubicBezTo>
                  <a:cubicBezTo>
                    <a:pt x="7" y="11"/>
                    <a:pt x="6" y="12"/>
                    <a:pt x="6" y="14"/>
                  </a:cubicBezTo>
                  <a:cubicBezTo>
                    <a:pt x="5" y="17"/>
                    <a:pt x="4" y="21"/>
                    <a:pt x="3" y="23"/>
                  </a:cubicBezTo>
                  <a:cubicBezTo>
                    <a:pt x="3" y="24"/>
                    <a:pt x="3" y="25"/>
                    <a:pt x="3" y="26"/>
                  </a:cubicBezTo>
                  <a:cubicBezTo>
                    <a:pt x="3" y="26"/>
                    <a:pt x="3" y="26"/>
                    <a:pt x="3" y="27"/>
                  </a:cubicBezTo>
                  <a:cubicBezTo>
                    <a:pt x="3" y="26"/>
                    <a:pt x="8" y="22"/>
                    <a:pt x="8" y="22"/>
                  </a:cubicBezTo>
                  <a:cubicBezTo>
                    <a:pt x="9" y="20"/>
                    <a:pt x="5" y="15"/>
                    <a:pt x="9" y="14"/>
                  </a:cubicBezTo>
                  <a:cubicBezTo>
                    <a:pt x="10" y="15"/>
                    <a:pt x="12" y="15"/>
                    <a:pt x="13" y="15"/>
                  </a:cubicBezTo>
                  <a:cubicBezTo>
                    <a:pt x="13" y="15"/>
                    <a:pt x="13" y="15"/>
                    <a:pt x="13" y="15"/>
                  </a:cubicBezTo>
                  <a:cubicBezTo>
                    <a:pt x="13" y="13"/>
                    <a:pt x="13" y="13"/>
                    <a:pt x="11" y="12"/>
                  </a:cubicBezTo>
                  <a:cubicBezTo>
                    <a:pt x="11" y="11"/>
                    <a:pt x="11" y="10"/>
                    <a:pt x="12" y="9"/>
                  </a:cubicBezTo>
                  <a:cubicBezTo>
                    <a:pt x="13" y="10"/>
                    <a:pt x="14" y="10"/>
                    <a:pt x="15" y="10"/>
                  </a:cubicBezTo>
                  <a:cubicBezTo>
                    <a:pt x="15" y="7"/>
                    <a:pt x="11" y="3"/>
                    <a:pt x="1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2428424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26" name="任意多边形 25"/>
          <p:cNvSpPr/>
          <p:nvPr userDrawn="1"/>
        </p:nvSpPr>
        <p:spPr>
          <a:xfrm>
            <a:off x="1" y="6477000"/>
            <a:ext cx="10559881" cy="381000"/>
          </a:xfrm>
          <a:custGeom>
            <a:avLst/>
            <a:gdLst>
              <a:gd name="connsiteX0" fmla="*/ 0 w 10559881"/>
              <a:gd name="connsiteY0" fmla="*/ 0 h 381000"/>
              <a:gd name="connsiteX1" fmla="*/ 10559881 w 10559881"/>
              <a:gd name="connsiteY1" fmla="*/ 0 h 381000"/>
              <a:gd name="connsiteX2" fmla="*/ 10519784 w 10559881"/>
              <a:gd name="connsiteY2" fmla="*/ 381000 h 381000"/>
              <a:gd name="connsiteX3" fmla="*/ 0 w 10559881"/>
              <a:gd name="connsiteY3" fmla="*/ 381000 h 381000"/>
            </a:gdLst>
            <a:ahLst/>
            <a:cxnLst>
              <a:cxn ang="0">
                <a:pos x="connsiteX0" y="connsiteY0"/>
              </a:cxn>
              <a:cxn ang="0">
                <a:pos x="connsiteX1" y="connsiteY1"/>
              </a:cxn>
              <a:cxn ang="0">
                <a:pos x="connsiteX2" y="connsiteY2"/>
              </a:cxn>
              <a:cxn ang="0">
                <a:pos x="connsiteX3" y="connsiteY3"/>
              </a:cxn>
            </a:cxnLst>
            <a:rect l="l" t="t" r="r" b="b"/>
            <a:pathLst>
              <a:path w="10559881" h="381000">
                <a:moveTo>
                  <a:pt x="0" y="0"/>
                </a:moveTo>
                <a:lnTo>
                  <a:pt x="10559881" y="0"/>
                </a:lnTo>
                <a:lnTo>
                  <a:pt x="10519784" y="381000"/>
                </a:lnTo>
                <a:lnTo>
                  <a:pt x="0" y="3810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userDrawn="1"/>
        </p:nvSpPr>
        <p:spPr>
          <a:xfrm>
            <a:off x="11350755" y="6058959"/>
            <a:ext cx="874872" cy="662516"/>
          </a:xfrm>
          <a:custGeom>
            <a:avLst/>
            <a:gdLst>
              <a:gd name="connsiteX0" fmla="*/ 60660 w 874872"/>
              <a:gd name="connsiteY0" fmla="*/ 0 h 662516"/>
              <a:gd name="connsiteX1" fmla="*/ 874872 w 874872"/>
              <a:gd name="connsiteY1" fmla="*/ 0 h 662516"/>
              <a:gd name="connsiteX2" fmla="*/ 874872 w 874872"/>
              <a:gd name="connsiteY2" fmla="*/ 464985 h 662516"/>
              <a:gd name="connsiteX3" fmla="*/ 856786 w 874872"/>
              <a:gd name="connsiteY3" fmla="*/ 662516 h 662516"/>
              <a:gd name="connsiteX4" fmla="*/ 0 w 874872"/>
              <a:gd name="connsiteY4" fmla="*/ 662516 h 662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872" h="662516">
                <a:moveTo>
                  <a:pt x="60660" y="0"/>
                </a:moveTo>
                <a:lnTo>
                  <a:pt x="874872" y="0"/>
                </a:lnTo>
                <a:lnTo>
                  <a:pt x="874872" y="464985"/>
                </a:lnTo>
                <a:lnTo>
                  <a:pt x="856786" y="662516"/>
                </a:lnTo>
                <a:lnTo>
                  <a:pt x="0" y="6625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8" name="任意多边形 7"/>
          <p:cNvSpPr/>
          <p:nvPr userDrawn="1"/>
        </p:nvSpPr>
        <p:spPr>
          <a:xfrm>
            <a:off x="11463205" y="6010275"/>
            <a:ext cx="762423" cy="662516"/>
          </a:xfrm>
          <a:custGeom>
            <a:avLst/>
            <a:gdLst>
              <a:gd name="connsiteX0" fmla="*/ 60660 w 762423"/>
              <a:gd name="connsiteY0" fmla="*/ 0 h 662516"/>
              <a:gd name="connsiteX1" fmla="*/ 762423 w 762423"/>
              <a:gd name="connsiteY1" fmla="*/ 0 h 662516"/>
              <a:gd name="connsiteX2" fmla="*/ 762423 w 762423"/>
              <a:gd name="connsiteY2" fmla="*/ 662516 h 662516"/>
              <a:gd name="connsiteX3" fmla="*/ 0 w 762423"/>
              <a:gd name="connsiteY3" fmla="*/ 662516 h 662516"/>
            </a:gdLst>
            <a:ahLst/>
            <a:cxnLst>
              <a:cxn ang="0">
                <a:pos x="connsiteX0" y="connsiteY0"/>
              </a:cxn>
              <a:cxn ang="0">
                <a:pos x="connsiteX1" y="connsiteY1"/>
              </a:cxn>
              <a:cxn ang="0">
                <a:pos x="connsiteX2" y="connsiteY2"/>
              </a:cxn>
              <a:cxn ang="0">
                <a:pos x="connsiteX3" y="connsiteY3"/>
              </a:cxn>
            </a:cxnLst>
            <a:rect l="l" t="t" r="r" b="b"/>
            <a:pathLst>
              <a:path w="762423" h="662516">
                <a:moveTo>
                  <a:pt x="60660" y="0"/>
                </a:moveTo>
                <a:lnTo>
                  <a:pt x="762423" y="0"/>
                </a:lnTo>
                <a:lnTo>
                  <a:pt x="762423" y="662516"/>
                </a:lnTo>
                <a:lnTo>
                  <a:pt x="0" y="66251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3" name="内容占位符 2"/>
          <p:cNvSpPr>
            <a:spLocks noGrp="1"/>
          </p:cNvSpPr>
          <p:nvPr>
            <p:ph idx="1"/>
          </p:nvPr>
        </p:nvSpPr>
        <p:spPr>
          <a:xfrm>
            <a:off x="609599" y="635001"/>
            <a:ext cx="10741155" cy="5291666"/>
          </a:xfrm>
        </p:spPr>
        <p:txBody>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灯片编号占位符 5"/>
          <p:cNvSpPr>
            <a:spLocks noGrp="1"/>
          </p:cNvSpPr>
          <p:nvPr>
            <p:ph type="sldNum" sz="quarter" idx="12"/>
          </p:nvPr>
        </p:nvSpPr>
        <p:spPr/>
        <p:txBody>
          <a:bodyPr/>
          <a:lstStyle/>
          <a:p>
            <a:fld id="{27C45CD9-0508-4D1E-923D-4DFDAA610D19}" type="slidenum">
              <a:rPr lang="zh-CN" altLang="en-US" smtClean="0"/>
              <a:t>‹#›</a:t>
            </a:fld>
            <a:endParaRPr lang="zh-CN" altLang="en-US"/>
          </a:p>
        </p:txBody>
      </p:sp>
      <p:sp>
        <p:nvSpPr>
          <p:cNvPr id="22" name="任意多边形 21"/>
          <p:cNvSpPr/>
          <p:nvPr userDrawn="1"/>
        </p:nvSpPr>
        <p:spPr>
          <a:xfrm>
            <a:off x="0" y="6336063"/>
            <a:ext cx="10388896" cy="521937"/>
          </a:xfrm>
          <a:custGeom>
            <a:avLst/>
            <a:gdLst>
              <a:gd name="connsiteX0" fmla="*/ 0 w 10388896"/>
              <a:gd name="connsiteY0" fmla="*/ 0 h 521937"/>
              <a:gd name="connsiteX1" fmla="*/ 10388896 w 10388896"/>
              <a:gd name="connsiteY1" fmla="*/ 0 h 521937"/>
              <a:gd name="connsiteX2" fmla="*/ 10333967 w 10388896"/>
              <a:gd name="connsiteY2" fmla="*/ 521937 h 521937"/>
              <a:gd name="connsiteX3" fmla="*/ 0 w 10388896"/>
              <a:gd name="connsiteY3" fmla="*/ 521937 h 521937"/>
            </a:gdLst>
            <a:ahLst/>
            <a:cxnLst>
              <a:cxn ang="0">
                <a:pos x="connsiteX0" y="connsiteY0"/>
              </a:cxn>
              <a:cxn ang="0">
                <a:pos x="connsiteX1" y="connsiteY1"/>
              </a:cxn>
              <a:cxn ang="0">
                <a:pos x="connsiteX2" y="connsiteY2"/>
              </a:cxn>
              <a:cxn ang="0">
                <a:pos x="connsiteX3" y="connsiteY3"/>
              </a:cxn>
            </a:cxnLst>
            <a:rect l="l" t="t" r="r" b="b"/>
            <a:pathLst>
              <a:path w="10388896" h="521937">
                <a:moveTo>
                  <a:pt x="0" y="0"/>
                </a:moveTo>
                <a:lnTo>
                  <a:pt x="10388896" y="0"/>
                </a:lnTo>
                <a:lnTo>
                  <a:pt x="10333967" y="521937"/>
                </a:lnTo>
                <a:lnTo>
                  <a:pt x="0" y="521937"/>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0" name="组合 49"/>
          <p:cNvGrpSpPr/>
          <p:nvPr userDrawn="1"/>
        </p:nvGrpSpPr>
        <p:grpSpPr>
          <a:xfrm>
            <a:off x="183356" y="6466052"/>
            <a:ext cx="1663478" cy="280823"/>
            <a:chOff x="8729742" y="4570696"/>
            <a:chExt cx="2830517" cy="477836"/>
          </a:xfrm>
          <a:solidFill>
            <a:schemeClr val="accent4"/>
          </a:solidFill>
        </p:grpSpPr>
        <p:sp>
          <p:nvSpPr>
            <p:cNvPr id="51" name="Freeform 34"/>
            <p:cNvSpPr>
              <a:spLocks noEditPoints="1"/>
            </p:cNvSpPr>
            <p:nvPr userDrawn="1"/>
          </p:nvSpPr>
          <p:spPr bwMode="auto">
            <a:xfrm>
              <a:off x="9304417" y="4945345"/>
              <a:ext cx="1363665" cy="101600"/>
            </a:xfrm>
            <a:custGeom>
              <a:avLst/>
              <a:gdLst>
                <a:gd name="T0" fmla="*/ 15 w 915"/>
                <a:gd name="T1" fmla="*/ 51 h 68"/>
                <a:gd name="T2" fmla="*/ 14 w 915"/>
                <a:gd name="T3" fmla="*/ 11 h 68"/>
                <a:gd name="T4" fmla="*/ 35 w 915"/>
                <a:gd name="T5" fmla="*/ 4 h 68"/>
                <a:gd name="T6" fmla="*/ 77 w 915"/>
                <a:gd name="T7" fmla="*/ 51 h 68"/>
                <a:gd name="T8" fmla="*/ 74 w 915"/>
                <a:gd name="T9" fmla="*/ 51 h 68"/>
                <a:gd name="T10" fmla="*/ 57 w 915"/>
                <a:gd name="T11" fmla="*/ 21 h 68"/>
                <a:gd name="T12" fmla="*/ 108 w 915"/>
                <a:gd name="T13" fmla="*/ 0 h 68"/>
                <a:gd name="T14" fmla="*/ 104 w 915"/>
                <a:gd name="T15" fmla="*/ 32 h 68"/>
                <a:gd name="T16" fmla="*/ 134 w 915"/>
                <a:gd name="T17" fmla="*/ 21 h 68"/>
                <a:gd name="T18" fmla="*/ 155 w 915"/>
                <a:gd name="T19" fmla="*/ 21 h 68"/>
                <a:gd name="T20" fmla="*/ 187 w 915"/>
                <a:gd name="T21" fmla="*/ 46 h 68"/>
                <a:gd name="T22" fmla="*/ 169 w 915"/>
                <a:gd name="T23" fmla="*/ 29 h 68"/>
                <a:gd name="T24" fmla="*/ 221 w 915"/>
                <a:gd name="T25" fmla="*/ 24 h 68"/>
                <a:gd name="T26" fmla="*/ 198 w 915"/>
                <a:gd name="T27" fmla="*/ 52 h 68"/>
                <a:gd name="T28" fmla="*/ 209 w 915"/>
                <a:gd name="T29" fmla="*/ 18 h 68"/>
                <a:gd name="T30" fmla="*/ 247 w 915"/>
                <a:gd name="T31" fmla="*/ 51 h 68"/>
                <a:gd name="T32" fmla="*/ 244 w 915"/>
                <a:gd name="T33" fmla="*/ 42 h 68"/>
                <a:gd name="T34" fmla="*/ 271 w 915"/>
                <a:gd name="T35" fmla="*/ 1 h 68"/>
                <a:gd name="T36" fmla="*/ 276 w 915"/>
                <a:gd name="T37" fmla="*/ 51 h 68"/>
                <a:gd name="T38" fmla="*/ 259 w 915"/>
                <a:gd name="T39" fmla="*/ 22 h 68"/>
                <a:gd name="T40" fmla="*/ 301 w 915"/>
                <a:gd name="T41" fmla="*/ 46 h 68"/>
                <a:gd name="T42" fmla="*/ 292 w 915"/>
                <a:gd name="T43" fmla="*/ 7 h 68"/>
                <a:gd name="T44" fmla="*/ 333 w 915"/>
                <a:gd name="T45" fmla="*/ 20 h 68"/>
                <a:gd name="T46" fmla="*/ 309 w 915"/>
                <a:gd name="T47" fmla="*/ 67 h 68"/>
                <a:gd name="T48" fmla="*/ 305 w 915"/>
                <a:gd name="T49" fmla="*/ 19 h 68"/>
                <a:gd name="T50" fmla="*/ 379 w 915"/>
                <a:gd name="T51" fmla="*/ 18 h 68"/>
                <a:gd name="T52" fmla="*/ 415 w 915"/>
                <a:gd name="T53" fmla="*/ 44 h 68"/>
                <a:gd name="T54" fmla="*/ 403 w 915"/>
                <a:gd name="T55" fmla="*/ 21 h 68"/>
                <a:gd name="T56" fmla="*/ 425 w 915"/>
                <a:gd name="T57" fmla="*/ 5 h 68"/>
                <a:gd name="T58" fmla="*/ 475 w 915"/>
                <a:gd name="T59" fmla="*/ 19 h 68"/>
                <a:gd name="T60" fmla="*/ 465 w 915"/>
                <a:gd name="T61" fmla="*/ 54 h 68"/>
                <a:gd name="T62" fmla="*/ 471 w 915"/>
                <a:gd name="T63" fmla="*/ 48 h 68"/>
                <a:gd name="T64" fmla="*/ 474 w 915"/>
                <a:gd name="T65" fmla="*/ 4 h 68"/>
                <a:gd name="T66" fmla="*/ 516 w 915"/>
                <a:gd name="T67" fmla="*/ 28 h 68"/>
                <a:gd name="T68" fmla="*/ 517 w 915"/>
                <a:gd name="T69" fmla="*/ 40 h 68"/>
                <a:gd name="T70" fmla="*/ 537 w 915"/>
                <a:gd name="T71" fmla="*/ 49 h 68"/>
                <a:gd name="T72" fmla="*/ 528 w 915"/>
                <a:gd name="T73" fmla="*/ 23 h 68"/>
                <a:gd name="T74" fmla="*/ 565 w 915"/>
                <a:gd name="T75" fmla="*/ 53 h 68"/>
                <a:gd name="T76" fmla="*/ 563 w 915"/>
                <a:gd name="T77" fmla="*/ 21 h 68"/>
                <a:gd name="T78" fmla="*/ 620 w 915"/>
                <a:gd name="T79" fmla="*/ 52 h 68"/>
                <a:gd name="T80" fmla="*/ 596 w 915"/>
                <a:gd name="T81" fmla="*/ 49 h 68"/>
                <a:gd name="T82" fmla="*/ 587 w 915"/>
                <a:gd name="T83" fmla="*/ 22 h 68"/>
                <a:gd name="T84" fmla="*/ 642 w 915"/>
                <a:gd name="T85" fmla="*/ 17 h 68"/>
                <a:gd name="T86" fmla="*/ 643 w 915"/>
                <a:gd name="T87" fmla="*/ 48 h 68"/>
                <a:gd name="T88" fmla="*/ 667 w 915"/>
                <a:gd name="T89" fmla="*/ 49 h 68"/>
                <a:gd name="T90" fmla="*/ 671 w 915"/>
                <a:gd name="T91" fmla="*/ 23 h 68"/>
                <a:gd name="T92" fmla="*/ 726 w 915"/>
                <a:gd name="T93" fmla="*/ 20 h 68"/>
                <a:gd name="T94" fmla="*/ 739 w 915"/>
                <a:gd name="T95" fmla="*/ 29 h 68"/>
                <a:gd name="T96" fmla="*/ 731 w 915"/>
                <a:gd name="T97" fmla="*/ 33 h 68"/>
                <a:gd name="T98" fmla="*/ 778 w 915"/>
                <a:gd name="T99" fmla="*/ 45 h 68"/>
                <a:gd name="T100" fmla="*/ 771 w 915"/>
                <a:gd name="T101" fmla="*/ 24 h 68"/>
                <a:gd name="T102" fmla="*/ 753 w 915"/>
                <a:gd name="T103" fmla="*/ 45 h 68"/>
                <a:gd name="T104" fmla="*/ 803 w 915"/>
                <a:gd name="T105" fmla="*/ 54 h 68"/>
                <a:gd name="T106" fmla="*/ 816 w 915"/>
                <a:gd name="T107" fmla="*/ 0 h 68"/>
                <a:gd name="T108" fmla="*/ 812 w 915"/>
                <a:gd name="T109" fmla="*/ 29 h 68"/>
                <a:gd name="T110" fmla="*/ 881 w 915"/>
                <a:gd name="T111" fmla="*/ 10 h 68"/>
                <a:gd name="T112" fmla="*/ 859 w 915"/>
                <a:gd name="T113" fmla="*/ 49 h 68"/>
                <a:gd name="T114" fmla="*/ 903 w 915"/>
                <a:gd name="T115" fmla="*/ 48 h 68"/>
                <a:gd name="T116" fmla="*/ 891 w 915"/>
                <a:gd name="T117" fmla="*/ 3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15" h="68">
                  <a:moveTo>
                    <a:pt x="35" y="4"/>
                  </a:moveTo>
                  <a:cubicBezTo>
                    <a:pt x="35" y="3"/>
                    <a:pt x="35" y="3"/>
                    <a:pt x="35" y="3"/>
                  </a:cubicBezTo>
                  <a:cubicBezTo>
                    <a:pt x="53" y="3"/>
                    <a:pt x="53" y="3"/>
                    <a:pt x="53" y="3"/>
                  </a:cubicBezTo>
                  <a:cubicBezTo>
                    <a:pt x="53" y="4"/>
                    <a:pt x="53" y="4"/>
                    <a:pt x="53" y="4"/>
                  </a:cubicBezTo>
                  <a:cubicBezTo>
                    <a:pt x="51" y="4"/>
                    <a:pt x="51" y="4"/>
                    <a:pt x="51" y="4"/>
                  </a:cubicBezTo>
                  <a:cubicBezTo>
                    <a:pt x="49" y="4"/>
                    <a:pt x="47" y="5"/>
                    <a:pt x="46" y="6"/>
                  </a:cubicBezTo>
                  <a:cubicBezTo>
                    <a:pt x="46" y="7"/>
                    <a:pt x="45" y="9"/>
                    <a:pt x="45" y="11"/>
                  </a:cubicBezTo>
                  <a:cubicBezTo>
                    <a:pt x="45" y="32"/>
                    <a:pt x="45" y="32"/>
                    <a:pt x="45" y="32"/>
                  </a:cubicBezTo>
                  <a:cubicBezTo>
                    <a:pt x="45" y="37"/>
                    <a:pt x="45" y="41"/>
                    <a:pt x="44" y="43"/>
                  </a:cubicBezTo>
                  <a:cubicBezTo>
                    <a:pt x="43" y="46"/>
                    <a:pt x="41" y="49"/>
                    <a:pt x="38" y="51"/>
                  </a:cubicBezTo>
                  <a:cubicBezTo>
                    <a:pt x="35" y="53"/>
                    <a:pt x="31" y="53"/>
                    <a:pt x="27" y="53"/>
                  </a:cubicBezTo>
                  <a:cubicBezTo>
                    <a:pt x="21" y="53"/>
                    <a:pt x="17" y="53"/>
                    <a:pt x="15" y="51"/>
                  </a:cubicBezTo>
                  <a:cubicBezTo>
                    <a:pt x="12" y="49"/>
                    <a:pt x="10" y="46"/>
                    <a:pt x="9" y="43"/>
                  </a:cubicBezTo>
                  <a:cubicBezTo>
                    <a:pt x="8" y="41"/>
                    <a:pt x="7" y="37"/>
                    <a:pt x="7" y="31"/>
                  </a:cubicBezTo>
                  <a:cubicBezTo>
                    <a:pt x="7" y="11"/>
                    <a:pt x="7" y="11"/>
                    <a:pt x="7" y="11"/>
                  </a:cubicBezTo>
                  <a:cubicBezTo>
                    <a:pt x="7" y="8"/>
                    <a:pt x="7" y="6"/>
                    <a:pt x="6" y="5"/>
                  </a:cubicBezTo>
                  <a:cubicBezTo>
                    <a:pt x="5" y="4"/>
                    <a:pt x="4" y="3"/>
                    <a:pt x="2" y="3"/>
                  </a:cubicBezTo>
                  <a:cubicBezTo>
                    <a:pt x="0" y="3"/>
                    <a:pt x="0" y="3"/>
                    <a:pt x="0" y="3"/>
                  </a:cubicBezTo>
                  <a:cubicBezTo>
                    <a:pt x="0" y="2"/>
                    <a:pt x="0" y="2"/>
                    <a:pt x="0" y="2"/>
                  </a:cubicBezTo>
                  <a:cubicBezTo>
                    <a:pt x="21" y="2"/>
                    <a:pt x="21" y="2"/>
                    <a:pt x="21" y="2"/>
                  </a:cubicBezTo>
                  <a:cubicBezTo>
                    <a:pt x="21" y="3"/>
                    <a:pt x="21" y="3"/>
                    <a:pt x="21" y="3"/>
                  </a:cubicBezTo>
                  <a:cubicBezTo>
                    <a:pt x="19" y="3"/>
                    <a:pt x="19" y="3"/>
                    <a:pt x="19" y="3"/>
                  </a:cubicBezTo>
                  <a:cubicBezTo>
                    <a:pt x="17" y="3"/>
                    <a:pt x="15" y="4"/>
                    <a:pt x="15" y="5"/>
                  </a:cubicBezTo>
                  <a:cubicBezTo>
                    <a:pt x="14" y="6"/>
                    <a:pt x="14" y="8"/>
                    <a:pt x="14" y="11"/>
                  </a:cubicBezTo>
                  <a:cubicBezTo>
                    <a:pt x="14" y="33"/>
                    <a:pt x="14" y="33"/>
                    <a:pt x="14" y="33"/>
                  </a:cubicBezTo>
                  <a:cubicBezTo>
                    <a:pt x="14" y="35"/>
                    <a:pt x="14" y="37"/>
                    <a:pt x="14" y="40"/>
                  </a:cubicBezTo>
                  <a:cubicBezTo>
                    <a:pt x="15" y="43"/>
                    <a:pt x="15" y="45"/>
                    <a:pt x="16" y="46"/>
                  </a:cubicBezTo>
                  <a:cubicBezTo>
                    <a:pt x="17" y="48"/>
                    <a:pt x="19" y="49"/>
                    <a:pt x="20" y="50"/>
                  </a:cubicBezTo>
                  <a:cubicBezTo>
                    <a:pt x="22" y="51"/>
                    <a:pt x="24" y="51"/>
                    <a:pt x="27" y="51"/>
                  </a:cubicBezTo>
                  <a:cubicBezTo>
                    <a:pt x="30" y="51"/>
                    <a:pt x="33" y="50"/>
                    <a:pt x="35" y="49"/>
                  </a:cubicBezTo>
                  <a:cubicBezTo>
                    <a:pt x="37" y="47"/>
                    <a:pt x="39" y="46"/>
                    <a:pt x="40" y="43"/>
                  </a:cubicBezTo>
                  <a:cubicBezTo>
                    <a:pt x="41" y="41"/>
                    <a:pt x="41" y="37"/>
                    <a:pt x="41" y="32"/>
                  </a:cubicBezTo>
                  <a:cubicBezTo>
                    <a:pt x="41" y="12"/>
                    <a:pt x="41" y="12"/>
                    <a:pt x="41" y="12"/>
                  </a:cubicBezTo>
                  <a:cubicBezTo>
                    <a:pt x="41" y="9"/>
                    <a:pt x="41" y="7"/>
                    <a:pt x="40" y="6"/>
                  </a:cubicBezTo>
                  <a:cubicBezTo>
                    <a:pt x="39" y="5"/>
                    <a:pt x="38" y="4"/>
                    <a:pt x="36" y="4"/>
                  </a:cubicBezTo>
                  <a:cubicBezTo>
                    <a:pt x="35" y="4"/>
                    <a:pt x="35" y="4"/>
                    <a:pt x="35" y="4"/>
                  </a:cubicBezTo>
                  <a:close/>
                  <a:moveTo>
                    <a:pt x="69" y="25"/>
                  </a:moveTo>
                  <a:cubicBezTo>
                    <a:pt x="73" y="20"/>
                    <a:pt x="76" y="18"/>
                    <a:pt x="79" y="18"/>
                  </a:cubicBezTo>
                  <a:cubicBezTo>
                    <a:pt x="81" y="18"/>
                    <a:pt x="83" y="18"/>
                    <a:pt x="84" y="19"/>
                  </a:cubicBezTo>
                  <a:cubicBezTo>
                    <a:pt x="85" y="20"/>
                    <a:pt x="87" y="21"/>
                    <a:pt x="87" y="23"/>
                  </a:cubicBezTo>
                  <a:cubicBezTo>
                    <a:pt x="88" y="25"/>
                    <a:pt x="88" y="27"/>
                    <a:pt x="88" y="30"/>
                  </a:cubicBezTo>
                  <a:cubicBezTo>
                    <a:pt x="88" y="45"/>
                    <a:pt x="88" y="45"/>
                    <a:pt x="88" y="45"/>
                  </a:cubicBezTo>
                  <a:cubicBezTo>
                    <a:pt x="88" y="47"/>
                    <a:pt x="88" y="48"/>
                    <a:pt x="89" y="49"/>
                  </a:cubicBezTo>
                  <a:cubicBezTo>
                    <a:pt x="89" y="50"/>
                    <a:pt x="89" y="50"/>
                    <a:pt x="90" y="51"/>
                  </a:cubicBezTo>
                  <a:cubicBezTo>
                    <a:pt x="90" y="51"/>
                    <a:pt x="91" y="51"/>
                    <a:pt x="93" y="51"/>
                  </a:cubicBezTo>
                  <a:cubicBezTo>
                    <a:pt x="93" y="52"/>
                    <a:pt x="93" y="52"/>
                    <a:pt x="93" y="52"/>
                  </a:cubicBezTo>
                  <a:cubicBezTo>
                    <a:pt x="77" y="52"/>
                    <a:pt x="77" y="52"/>
                    <a:pt x="77" y="52"/>
                  </a:cubicBezTo>
                  <a:cubicBezTo>
                    <a:pt x="77" y="51"/>
                    <a:pt x="77" y="51"/>
                    <a:pt x="77" y="51"/>
                  </a:cubicBezTo>
                  <a:cubicBezTo>
                    <a:pt x="78" y="51"/>
                    <a:pt x="78" y="51"/>
                    <a:pt x="78" y="51"/>
                  </a:cubicBezTo>
                  <a:cubicBezTo>
                    <a:pt x="79" y="51"/>
                    <a:pt x="80" y="51"/>
                    <a:pt x="81" y="50"/>
                  </a:cubicBezTo>
                  <a:cubicBezTo>
                    <a:pt x="82" y="50"/>
                    <a:pt x="82" y="49"/>
                    <a:pt x="82" y="48"/>
                  </a:cubicBezTo>
                  <a:cubicBezTo>
                    <a:pt x="82" y="48"/>
                    <a:pt x="82" y="47"/>
                    <a:pt x="82" y="45"/>
                  </a:cubicBezTo>
                  <a:cubicBezTo>
                    <a:pt x="82" y="31"/>
                    <a:pt x="82" y="31"/>
                    <a:pt x="82" y="31"/>
                  </a:cubicBezTo>
                  <a:cubicBezTo>
                    <a:pt x="82" y="27"/>
                    <a:pt x="82" y="25"/>
                    <a:pt x="81" y="24"/>
                  </a:cubicBezTo>
                  <a:cubicBezTo>
                    <a:pt x="80" y="23"/>
                    <a:pt x="79" y="22"/>
                    <a:pt x="77" y="22"/>
                  </a:cubicBezTo>
                  <a:cubicBezTo>
                    <a:pt x="74" y="22"/>
                    <a:pt x="71" y="23"/>
                    <a:pt x="69" y="27"/>
                  </a:cubicBezTo>
                  <a:cubicBezTo>
                    <a:pt x="69" y="45"/>
                    <a:pt x="69" y="45"/>
                    <a:pt x="69" y="45"/>
                  </a:cubicBezTo>
                  <a:cubicBezTo>
                    <a:pt x="69" y="47"/>
                    <a:pt x="69" y="48"/>
                    <a:pt x="69" y="49"/>
                  </a:cubicBezTo>
                  <a:cubicBezTo>
                    <a:pt x="69" y="50"/>
                    <a:pt x="70" y="50"/>
                    <a:pt x="70" y="51"/>
                  </a:cubicBezTo>
                  <a:cubicBezTo>
                    <a:pt x="71" y="51"/>
                    <a:pt x="72" y="51"/>
                    <a:pt x="74" y="51"/>
                  </a:cubicBezTo>
                  <a:cubicBezTo>
                    <a:pt x="74" y="52"/>
                    <a:pt x="74" y="52"/>
                    <a:pt x="74" y="52"/>
                  </a:cubicBezTo>
                  <a:cubicBezTo>
                    <a:pt x="58" y="52"/>
                    <a:pt x="58" y="52"/>
                    <a:pt x="58" y="52"/>
                  </a:cubicBezTo>
                  <a:cubicBezTo>
                    <a:pt x="58" y="51"/>
                    <a:pt x="58" y="51"/>
                    <a:pt x="58" y="51"/>
                  </a:cubicBezTo>
                  <a:cubicBezTo>
                    <a:pt x="59" y="51"/>
                    <a:pt x="59" y="51"/>
                    <a:pt x="59" y="51"/>
                  </a:cubicBezTo>
                  <a:cubicBezTo>
                    <a:pt x="60" y="51"/>
                    <a:pt x="61" y="51"/>
                    <a:pt x="62" y="50"/>
                  </a:cubicBezTo>
                  <a:cubicBezTo>
                    <a:pt x="62" y="49"/>
                    <a:pt x="63" y="47"/>
                    <a:pt x="63" y="45"/>
                  </a:cubicBezTo>
                  <a:cubicBezTo>
                    <a:pt x="63" y="32"/>
                    <a:pt x="63" y="32"/>
                    <a:pt x="63" y="32"/>
                  </a:cubicBezTo>
                  <a:cubicBezTo>
                    <a:pt x="63" y="28"/>
                    <a:pt x="63" y="25"/>
                    <a:pt x="62" y="24"/>
                  </a:cubicBezTo>
                  <a:cubicBezTo>
                    <a:pt x="62" y="23"/>
                    <a:pt x="62" y="23"/>
                    <a:pt x="61" y="22"/>
                  </a:cubicBezTo>
                  <a:cubicBezTo>
                    <a:pt x="61" y="22"/>
                    <a:pt x="61" y="22"/>
                    <a:pt x="60" y="22"/>
                  </a:cubicBezTo>
                  <a:cubicBezTo>
                    <a:pt x="59" y="22"/>
                    <a:pt x="58" y="22"/>
                    <a:pt x="57" y="22"/>
                  </a:cubicBezTo>
                  <a:cubicBezTo>
                    <a:pt x="57" y="21"/>
                    <a:pt x="57" y="21"/>
                    <a:pt x="57" y="21"/>
                  </a:cubicBezTo>
                  <a:cubicBezTo>
                    <a:pt x="67" y="17"/>
                    <a:pt x="67" y="17"/>
                    <a:pt x="67" y="17"/>
                  </a:cubicBezTo>
                  <a:cubicBezTo>
                    <a:pt x="69" y="17"/>
                    <a:pt x="69" y="17"/>
                    <a:pt x="69" y="17"/>
                  </a:cubicBezTo>
                  <a:cubicBezTo>
                    <a:pt x="69" y="25"/>
                    <a:pt x="69" y="25"/>
                    <a:pt x="69" y="25"/>
                  </a:cubicBezTo>
                  <a:close/>
                  <a:moveTo>
                    <a:pt x="108" y="0"/>
                  </a:moveTo>
                  <a:cubicBezTo>
                    <a:pt x="109" y="0"/>
                    <a:pt x="110" y="0"/>
                    <a:pt x="110" y="1"/>
                  </a:cubicBezTo>
                  <a:cubicBezTo>
                    <a:pt x="111" y="2"/>
                    <a:pt x="111" y="3"/>
                    <a:pt x="111" y="4"/>
                  </a:cubicBezTo>
                  <a:cubicBezTo>
                    <a:pt x="111" y="5"/>
                    <a:pt x="111" y="6"/>
                    <a:pt x="110" y="7"/>
                  </a:cubicBezTo>
                  <a:cubicBezTo>
                    <a:pt x="109" y="7"/>
                    <a:pt x="109" y="8"/>
                    <a:pt x="108" y="8"/>
                  </a:cubicBezTo>
                  <a:cubicBezTo>
                    <a:pt x="107" y="8"/>
                    <a:pt x="106" y="7"/>
                    <a:pt x="105" y="7"/>
                  </a:cubicBezTo>
                  <a:cubicBezTo>
                    <a:pt x="105" y="6"/>
                    <a:pt x="104" y="5"/>
                    <a:pt x="104" y="4"/>
                  </a:cubicBezTo>
                  <a:cubicBezTo>
                    <a:pt x="104" y="3"/>
                    <a:pt x="105" y="2"/>
                    <a:pt x="105" y="1"/>
                  </a:cubicBezTo>
                  <a:cubicBezTo>
                    <a:pt x="106" y="0"/>
                    <a:pt x="107" y="0"/>
                    <a:pt x="108" y="0"/>
                  </a:cubicBezTo>
                  <a:close/>
                  <a:moveTo>
                    <a:pt x="111" y="18"/>
                  </a:moveTo>
                  <a:cubicBezTo>
                    <a:pt x="111" y="45"/>
                    <a:pt x="111" y="45"/>
                    <a:pt x="111" y="45"/>
                  </a:cubicBezTo>
                  <a:cubicBezTo>
                    <a:pt x="111" y="47"/>
                    <a:pt x="111" y="49"/>
                    <a:pt x="111" y="49"/>
                  </a:cubicBezTo>
                  <a:cubicBezTo>
                    <a:pt x="111" y="50"/>
                    <a:pt x="112" y="51"/>
                    <a:pt x="112" y="51"/>
                  </a:cubicBezTo>
                  <a:cubicBezTo>
                    <a:pt x="113" y="51"/>
                    <a:pt x="114" y="51"/>
                    <a:pt x="115" y="51"/>
                  </a:cubicBezTo>
                  <a:cubicBezTo>
                    <a:pt x="115" y="53"/>
                    <a:pt x="115" y="53"/>
                    <a:pt x="115" y="53"/>
                  </a:cubicBezTo>
                  <a:cubicBezTo>
                    <a:pt x="99" y="53"/>
                    <a:pt x="99" y="53"/>
                    <a:pt x="99" y="53"/>
                  </a:cubicBezTo>
                  <a:cubicBezTo>
                    <a:pt x="99" y="51"/>
                    <a:pt x="99" y="51"/>
                    <a:pt x="99" y="51"/>
                  </a:cubicBezTo>
                  <a:cubicBezTo>
                    <a:pt x="101" y="51"/>
                    <a:pt x="102" y="51"/>
                    <a:pt x="103" y="51"/>
                  </a:cubicBezTo>
                  <a:cubicBezTo>
                    <a:pt x="103" y="51"/>
                    <a:pt x="103" y="50"/>
                    <a:pt x="104" y="49"/>
                  </a:cubicBezTo>
                  <a:cubicBezTo>
                    <a:pt x="104" y="49"/>
                    <a:pt x="104" y="47"/>
                    <a:pt x="104" y="45"/>
                  </a:cubicBezTo>
                  <a:cubicBezTo>
                    <a:pt x="104" y="32"/>
                    <a:pt x="104" y="32"/>
                    <a:pt x="104" y="32"/>
                  </a:cubicBezTo>
                  <a:cubicBezTo>
                    <a:pt x="104" y="28"/>
                    <a:pt x="104" y="26"/>
                    <a:pt x="104" y="25"/>
                  </a:cubicBezTo>
                  <a:cubicBezTo>
                    <a:pt x="104" y="24"/>
                    <a:pt x="103" y="23"/>
                    <a:pt x="103" y="23"/>
                  </a:cubicBezTo>
                  <a:cubicBezTo>
                    <a:pt x="103" y="23"/>
                    <a:pt x="102" y="23"/>
                    <a:pt x="101" y="23"/>
                  </a:cubicBezTo>
                  <a:cubicBezTo>
                    <a:pt x="101" y="23"/>
                    <a:pt x="100" y="23"/>
                    <a:pt x="99" y="23"/>
                  </a:cubicBezTo>
                  <a:cubicBezTo>
                    <a:pt x="99" y="22"/>
                    <a:pt x="99" y="22"/>
                    <a:pt x="99" y="22"/>
                  </a:cubicBezTo>
                  <a:cubicBezTo>
                    <a:pt x="109" y="18"/>
                    <a:pt x="109" y="18"/>
                    <a:pt x="109" y="18"/>
                  </a:cubicBezTo>
                  <a:cubicBezTo>
                    <a:pt x="111" y="18"/>
                    <a:pt x="111" y="18"/>
                    <a:pt x="111" y="18"/>
                  </a:cubicBezTo>
                  <a:close/>
                  <a:moveTo>
                    <a:pt x="122" y="19"/>
                  </a:moveTo>
                  <a:cubicBezTo>
                    <a:pt x="137" y="19"/>
                    <a:pt x="137" y="19"/>
                    <a:pt x="137" y="19"/>
                  </a:cubicBezTo>
                  <a:cubicBezTo>
                    <a:pt x="137" y="20"/>
                    <a:pt x="137" y="20"/>
                    <a:pt x="137" y="20"/>
                  </a:cubicBezTo>
                  <a:cubicBezTo>
                    <a:pt x="136" y="20"/>
                    <a:pt x="136" y="20"/>
                    <a:pt x="136" y="20"/>
                  </a:cubicBezTo>
                  <a:cubicBezTo>
                    <a:pt x="135" y="20"/>
                    <a:pt x="134" y="20"/>
                    <a:pt x="134" y="21"/>
                  </a:cubicBezTo>
                  <a:cubicBezTo>
                    <a:pt x="133" y="21"/>
                    <a:pt x="133" y="22"/>
                    <a:pt x="133" y="23"/>
                  </a:cubicBezTo>
                  <a:cubicBezTo>
                    <a:pt x="133" y="23"/>
                    <a:pt x="133" y="25"/>
                    <a:pt x="134" y="26"/>
                  </a:cubicBezTo>
                  <a:cubicBezTo>
                    <a:pt x="141" y="45"/>
                    <a:pt x="141" y="45"/>
                    <a:pt x="141" y="45"/>
                  </a:cubicBezTo>
                  <a:cubicBezTo>
                    <a:pt x="149" y="25"/>
                    <a:pt x="149" y="25"/>
                    <a:pt x="149" y="25"/>
                  </a:cubicBezTo>
                  <a:cubicBezTo>
                    <a:pt x="149" y="24"/>
                    <a:pt x="150" y="23"/>
                    <a:pt x="150" y="22"/>
                  </a:cubicBezTo>
                  <a:cubicBezTo>
                    <a:pt x="150" y="21"/>
                    <a:pt x="150" y="21"/>
                    <a:pt x="149" y="21"/>
                  </a:cubicBezTo>
                  <a:cubicBezTo>
                    <a:pt x="149" y="21"/>
                    <a:pt x="149" y="20"/>
                    <a:pt x="149" y="20"/>
                  </a:cubicBezTo>
                  <a:cubicBezTo>
                    <a:pt x="148" y="20"/>
                    <a:pt x="147" y="20"/>
                    <a:pt x="146" y="20"/>
                  </a:cubicBezTo>
                  <a:cubicBezTo>
                    <a:pt x="146" y="19"/>
                    <a:pt x="146" y="19"/>
                    <a:pt x="146" y="19"/>
                  </a:cubicBezTo>
                  <a:cubicBezTo>
                    <a:pt x="157" y="19"/>
                    <a:pt x="157" y="19"/>
                    <a:pt x="157" y="19"/>
                  </a:cubicBezTo>
                  <a:cubicBezTo>
                    <a:pt x="157" y="20"/>
                    <a:pt x="157" y="20"/>
                    <a:pt x="157" y="20"/>
                  </a:cubicBezTo>
                  <a:cubicBezTo>
                    <a:pt x="156" y="20"/>
                    <a:pt x="155" y="20"/>
                    <a:pt x="155" y="21"/>
                  </a:cubicBezTo>
                  <a:cubicBezTo>
                    <a:pt x="154" y="21"/>
                    <a:pt x="153" y="23"/>
                    <a:pt x="152" y="24"/>
                  </a:cubicBezTo>
                  <a:cubicBezTo>
                    <a:pt x="141" y="53"/>
                    <a:pt x="141" y="53"/>
                    <a:pt x="141" y="53"/>
                  </a:cubicBezTo>
                  <a:cubicBezTo>
                    <a:pt x="139" y="53"/>
                    <a:pt x="139" y="53"/>
                    <a:pt x="139" y="53"/>
                  </a:cubicBezTo>
                  <a:cubicBezTo>
                    <a:pt x="127" y="25"/>
                    <a:pt x="127" y="25"/>
                    <a:pt x="127" y="25"/>
                  </a:cubicBezTo>
                  <a:cubicBezTo>
                    <a:pt x="127" y="23"/>
                    <a:pt x="126" y="22"/>
                    <a:pt x="126" y="22"/>
                  </a:cubicBezTo>
                  <a:cubicBezTo>
                    <a:pt x="125" y="21"/>
                    <a:pt x="125" y="21"/>
                    <a:pt x="124" y="20"/>
                  </a:cubicBezTo>
                  <a:cubicBezTo>
                    <a:pt x="123" y="20"/>
                    <a:pt x="123" y="20"/>
                    <a:pt x="121" y="19"/>
                  </a:cubicBezTo>
                  <a:cubicBezTo>
                    <a:pt x="122" y="19"/>
                    <a:pt x="122" y="19"/>
                    <a:pt x="122" y="19"/>
                  </a:cubicBezTo>
                  <a:close/>
                  <a:moveTo>
                    <a:pt x="169" y="31"/>
                  </a:moveTo>
                  <a:cubicBezTo>
                    <a:pt x="169" y="37"/>
                    <a:pt x="170" y="40"/>
                    <a:pt x="173" y="43"/>
                  </a:cubicBezTo>
                  <a:cubicBezTo>
                    <a:pt x="175" y="46"/>
                    <a:pt x="178" y="48"/>
                    <a:pt x="181" y="48"/>
                  </a:cubicBezTo>
                  <a:cubicBezTo>
                    <a:pt x="183" y="48"/>
                    <a:pt x="185" y="47"/>
                    <a:pt x="187" y="46"/>
                  </a:cubicBezTo>
                  <a:cubicBezTo>
                    <a:pt x="188" y="45"/>
                    <a:pt x="189" y="43"/>
                    <a:pt x="191" y="39"/>
                  </a:cubicBezTo>
                  <a:cubicBezTo>
                    <a:pt x="192" y="40"/>
                    <a:pt x="192" y="40"/>
                    <a:pt x="192" y="40"/>
                  </a:cubicBezTo>
                  <a:cubicBezTo>
                    <a:pt x="191" y="43"/>
                    <a:pt x="190" y="47"/>
                    <a:pt x="187" y="49"/>
                  </a:cubicBezTo>
                  <a:cubicBezTo>
                    <a:pt x="185" y="52"/>
                    <a:pt x="182" y="53"/>
                    <a:pt x="178" y="53"/>
                  </a:cubicBezTo>
                  <a:cubicBezTo>
                    <a:pt x="174" y="53"/>
                    <a:pt x="171" y="52"/>
                    <a:pt x="168" y="49"/>
                  </a:cubicBezTo>
                  <a:cubicBezTo>
                    <a:pt x="165" y="45"/>
                    <a:pt x="164" y="41"/>
                    <a:pt x="164" y="36"/>
                  </a:cubicBezTo>
                  <a:cubicBezTo>
                    <a:pt x="164" y="30"/>
                    <a:pt x="166" y="25"/>
                    <a:pt x="169" y="22"/>
                  </a:cubicBezTo>
                  <a:cubicBezTo>
                    <a:pt x="171" y="19"/>
                    <a:pt x="175" y="17"/>
                    <a:pt x="179" y="17"/>
                  </a:cubicBezTo>
                  <a:cubicBezTo>
                    <a:pt x="183" y="17"/>
                    <a:pt x="186" y="19"/>
                    <a:pt x="189" y="21"/>
                  </a:cubicBezTo>
                  <a:cubicBezTo>
                    <a:pt x="191" y="23"/>
                    <a:pt x="192" y="27"/>
                    <a:pt x="192" y="31"/>
                  </a:cubicBezTo>
                  <a:cubicBezTo>
                    <a:pt x="169" y="31"/>
                    <a:pt x="169" y="31"/>
                    <a:pt x="169" y="31"/>
                  </a:cubicBezTo>
                  <a:close/>
                  <a:moveTo>
                    <a:pt x="169" y="29"/>
                  </a:moveTo>
                  <a:cubicBezTo>
                    <a:pt x="184" y="29"/>
                    <a:pt x="184" y="29"/>
                    <a:pt x="184" y="29"/>
                  </a:cubicBezTo>
                  <a:cubicBezTo>
                    <a:pt x="184" y="27"/>
                    <a:pt x="184" y="26"/>
                    <a:pt x="183" y="25"/>
                  </a:cubicBezTo>
                  <a:cubicBezTo>
                    <a:pt x="183" y="24"/>
                    <a:pt x="182" y="23"/>
                    <a:pt x="181" y="22"/>
                  </a:cubicBezTo>
                  <a:cubicBezTo>
                    <a:pt x="179" y="21"/>
                    <a:pt x="178" y="21"/>
                    <a:pt x="177" y="21"/>
                  </a:cubicBezTo>
                  <a:cubicBezTo>
                    <a:pt x="175" y="21"/>
                    <a:pt x="173" y="21"/>
                    <a:pt x="172" y="23"/>
                  </a:cubicBezTo>
                  <a:cubicBezTo>
                    <a:pt x="170" y="24"/>
                    <a:pt x="169" y="27"/>
                    <a:pt x="169" y="29"/>
                  </a:cubicBezTo>
                  <a:close/>
                  <a:moveTo>
                    <a:pt x="209" y="18"/>
                  </a:moveTo>
                  <a:cubicBezTo>
                    <a:pt x="209" y="25"/>
                    <a:pt x="209" y="25"/>
                    <a:pt x="209" y="25"/>
                  </a:cubicBezTo>
                  <a:cubicBezTo>
                    <a:pt x="212" y="20"/>
                    <a:pt x="215" y="18"/>
                    <a:pt x="218" y="18"/>
                  </a:cubicBezTo>
                  <a:cubicBezTo>
                    <a:pt x="219" y="18"/>
                    <a:pt x="220" y="18"/>
                    <a:pt x="221" y="19"/>
                  </a:cubicBezTo>
                  <a:cubicBezTo>
                    <a:pt x="222" y="20"/>
                    <a:pt x="222" y="21"/>
                    <a:pt x="222" y="22"/>
                  </a:cubicBezTo>
                  <a:cubicBezTo>
                    <a:pt x="222" y="23"/>
                    <a:pt x="222" y="23"/>
                    <a:pt x="221" y="24"/>
                  </a:cubicBezTo>
                  <a:cubicBezTo>
                    <a:pt x="221" y="25"/>
                    <a:pt x="220" y="25"/>
                    <a:pt x="219" y="25"/>
                  </a:cubicBezTo>
                  <a:cubicBezTo>
                    <a:pt x="218" y="25"/>
                    <a:pt x="217" y="25"/>
                    <a:pt x="216" y="24"/>
                  </a:cubicBezTo>
                  <a:cubicBezTo>
                    <a:pt x="215" y="23"/>
                    <a:pt x="214" y="23"/>
                    <a:pt x="214" y="23"/>
                  </a:cubicBezTo>
                  <a:cubicBezTo>
                    <a:pt x="213" y="23"/>
                    <a:pt x="213" y="23"/>
                    <a:pt x="213" y="24"/>
                  </a:cubicBezTo>
                  <a:cubicBezTo>
                    <a:pt x="211" y="25"/>
                    <a:pt x="211" y="27"/>
                    <a:pt x="209" y="29"/>
                  </a:cubicBezTo>
                  <a:cubicBezTo>
                    <a:pt x="209" y="45"/>
                    <a:pt x="209" y="45"/>
                    <a:pt x="209" y="45"/>
                  </a:cubicBezTo>
                  <a:cubicBezTo>
                    <a:pt x="209" y="47"/>
                    <a:pt x="210" y="49"/>
                    <a:pt x="210" y="50"/>
                  </a:cubicBezTo>
                  <a:cubicBezTo>
                    <a:pt x="211" y="51"/>
                    <a:pt x="211" y="51"/>
                    <a:pt x="212" y="51"/>
                  </a:cubicBezTo>
                  <a:cubicBezTo>
                    <a:pt x="213" y="52"/>
                    <a:pt x="214" y="52"/>
                    <a:pt x="215" y="52"/>
                  </a:cubicBezTo>
                  <a:cubicBezTo>
                    <a:pt x="215" y="53"/>
                    <a:pt x="215" y="53"/>
                    <a:pt x="215" y="53"/>
                  </a:cubicBezTo>
                  <a:cubicBezTo>
                    <a:pt x="198" y="53"/>
                    <a:pt x="198" y="53"/>
                    <a:pt x="198" y="53"/>
                  </a:cubicBezTo>
                  <a:cubicBezTo>
                    <a:pt x="198" y="52"/>
                    <a:pt x="198" y="52"/>
                    <a:pt x="198" y="52"/>
                  </a:cubicBezTo>
                  <a:cubicBezTo>
                    <a:pt x="200" y="52"/>
                    <a:pt x="201" y="52"/>
                    <a:pt x="202" y="51"/>
                  </a:cubicBezTo>
                  <a:cubicBezTo>
                    <a:pt x="202" y="51"/>
                    <a:pt x="203" y="50"/>
                    <a:pt x="203" y="49"/>
                  </a:cubicBezTo>
                  <a:cubicBezTo>
                    <a:pt x="203" y="49"/>
                    <a:pt x="203" y="48"/>
                    <a:pt x="203" y="46"/>
                  </a:cubicBezTo>
                  <a:cubicBezTo>
                    <a:pt x="203" y="33"/>
                    <a:pt x="203" y="33"/>
                    <a:pt x="203" y="33"/>
                  </a:cubicBezTo>
                  <a:cubicBezTo>
                    <a:pt x="203" y="29"/>
                    <a:pt x="203" y="26"/>
                    <a:pt x="203" y="25"/>
                  </a:cubicBezTo>
                  <a:cubicBezTo>
                    <a:pt x="203" y="25"/>
                    <a:pt x="202" y="24"/>
                    <a:pt x="202" y="24"/>
                  </a:cubicBezTo>
                  <a:cubicBezTo>
                    <a:pt x="201" y="23"/>
                    <a:pt x="201" y="23"/>
                    <a:pt x="200" y="23"/>
                  </a:cubicBezTo>
                  <a:cubicBezTo>
                    <a:pt x="199" y="23"/>
                    <a:pt x="199" y="23"/>
                    <a:pt x="198" y="24"/>
                  </a:cubicBezTo>
                  <a:cubicBezTo>
                    <a:pt x="197" y="23"/>
                    <a:pt x="197" y="23"/>
                    <a:pt x="197" y="23"/>
                  </a:cubicBezTo>
                  <a:cubicBezTo>
                    <a:pt x="207" y="19"/>
                    <a:pt x="207" y="19"/>
                    <a:pt x="207" y="19"/>
                  </a:cubicBezTo>
                  <a:cubicBezTo>
                    <a:pt x="209" y="19"/>
                    <a:pt x="209" y="19"/>
                    <a:pt x="209" y="19"/>
                  </a:cubicBezTo>
                  <a:cubicBezTo>
                    <a:pt x="209" y="18"/>
                    <a:pt x="209" y="18"/>
                    <a:pt x="209" y="18"/>
                  </a:cubicBezTo>
                  <a:close/>
                  <a:moveTo>
                    <a:pt x="249" y="18"/>
                  </a:moveTo>
                  <a:cubicBezTo>
                    <a:pt x="249" y="29"/>
                    <a:pt x="249" y="29"/>
                    <a:pt x="249" y="29"/>
                  </a:cubicBezTo>
                  <a:cubicBezTo>
                    <a:pt x="247" y="29"/>
                    <a:pt x="247" y="29"/>
                    <a:pt x="247" y="29"/>
                  </a:cubicBezTo>
                  <a:cubicBezTo>
                    <a:pt x="247" y="26"/>
                    <a:pt x="245" y="23"/>
                    <a:pt x="244" y="22"/>
                  </a:cubicBezTo>
                  <a:cubicBezTo>
                    <a:pt x="242" y="21"/>
                    <a:pt x="241" y="20"/>
                    <a:pt x="238" y="20"/>
                  </a:cubicBezTo>
                  <a:cubicBezTo>
                    <a:pt x="237" y="20"/>
                    <a:pt x="235" y="20"/>
                    <a:pt x="234" y="21"/>
                  </a:cubicBezTo>
                  <a:cubicBezTo>
                    <a:pt x="233" y="22"/>
                    <a:pt x="233" y="23"/>
                    <a:pt x="233" y="24"/>
                  </a:cubicBezTo>
                  <a:cubicBezTo>
                    <a:pt x="233" y="25"/>
                    <a:pt x="233" y="27"/>
                    <a:pt x="234" y="28"/>
                  </a:cubicBezTo>
                  <a:cubicBezTo>
                    <a:pt x="235" y="29"/>
                    <a:pt x="236" y="30"/>
                    <a:pt x="238" y="31"/>
                  </a:cubicBezTo>
                  <a:cubicBezTo>
                    <a:pt x="243" y="34"/>
                    <a:pt x="243" y="34"/>
                    <a:pt x="243" y="34"/>
                  </a:cubicBezTo>
                  <a:cubicBezTo>
                    <a:pt x="248" y="36"/>
                    <a:pt x="251" y="39"/>
                    <a:pt x="251" y="43"/>
                  </a:cubicBezTo>
                  <a:cubicBezTo>
                    <a:pt x="251" y="47"/>
                    <a:pt x="249" y="49"/>
                    <a:pt x="247" y="51"/>
                  </a:cubicBezTo>
                  <a:cubicBezTo>
                    <a:pt x="245" y="53"/>
                    <a:pt x="243" y="54"/>
                    <a:pt x="240" y="54"/>
                  </a:cubicBezTo>
                  <a:cubicBezTo>
                    <a:pt x="238" y="54"/>
                    <a:pt x="235" y="53"/>
                    <a:pt x="233" y="53"/>
                  </a:cubicBezTo>
                  <a:cubicBezTo>
                    <a:pt x="232" y="52"/>
                    <a:pt x="231" y="52"/>
                    <a:pt x="231" y="52"/>
                  </a:cubicBezTo>
                  <a:cubicBezTo>
                    <a:pt x="231" y="52"/>
                    <a:pt x="230" y="53"/>
                    <a:pt x="230" y="53"/>
                  </a:cubicBezTo>
                  <a:cubicBezTo>
                    <a:pt x="229" y="53"/>
                    <a:pt x="229" y="53"/>
                    <a:pt x="229" y="53"/>
                  </a:cubicBezTo>
                  <a:cubicBezTo>
                    <a:pt x="229" y="41"/>
                    <a:pt x="229" y="41"/>
                    <a:pt x="229" y="41"/>
                  </a:cubicBezTo>
                  <a:cubicBezTo>
                    <a:pt x="230" y="41"/>
                    <a:pt x="230" y="41"/>
                    <a:pt x="230" y="41"/>
                  </a:cubicBezTo>
                  <a:cubicBezTo>
                    <a:pt x="231" y="45"/>
                    <a:pt x="232" y="47"/>
                    <a:pt x="234" y="49"/>
                  </a:cubicBezTo>
                  <a:cubicBezTo>
                    <a:pt x="236" y="51"/>
                    <a:pt x="238" y="52"/>
                    <a:pt x="240" y="52"/>
                  </a:cubicBezTo>
                  <a:cubicBezTo>
                    <a:pt x="242" y="52"/>
                    <a:pt x="243" y="51"/>
                    <a:pt x="244" y="50"/>
                  </a:cubicBezTo>
                  <a:cubicBezTo>
                    <a:pt x="245" y="49"/>
                    <a:pt x="246" y="48"/>
                    <a:pt x="246" y="47"/>
                  </a:cubicBezTo>
                  <a:cubicBezTo>
                    <a:pt x="246" y="45"/>
                    <a:pt x="245" y="43"/>
                    <a:pt x="244" y="42"/>
                  </a:cubicBezTo>
                  <a:cubicBezTo>
                    <a:pt x="243" y="41"/>
                    <a:pt x="241" y="39"/>
                    <a:pt x="237" y="38"/>
                  </a:cubicBezTo>
                  <a:cubicBezTo>
                    <a:pt x="234" y="36"/>
                    <a:pt x="232" y="35"/>
                    <a:pt x="231" y="33"/>
                  </a:cubicBezTo>
                  <a:cubicBezTo>
                    <a:pt x="229" y="31"/>
                    <a:pt x="229" y="30"/>
                    <a:pt x="229" y="28"/>
                  </a:cubicBezTo>
                  <a:cubicBezTo>
                    <a:pt x="229" y="25"/>
                    <a:pt x="230" y="23"/>
                    <a:pt x="232" y="21"/>
                  </a:cubicBezTo>
                  <a:cubicBezTo>
                    <a:pt x="234" y="19"/>
                    <a:pt x="236" y="18"/>
                    <a:pt x="239" y="18"/>
                  </a:cubicBezTo>
                  <a:cubicBezTo>
                    <a:pt x="240" y="18"/>
                    <a:pt x="242" y="18"/>
                    <a:pt x="244" y="19"/>
                  </a:cubicBezTo>
                  <a:cubicBezTo>
                    <a:pt x="245" y="19"/>
                    <a:pt x="246" y="19"/>
                    <a:pt x="246" y="19"/>
                  </a:cubicBezTo>
                  <a:cubicBezTo>
                    <a:pt x="247" y="19"/>
                    <a:pt x="247" y="19"/>
                    <a:pt x="247" y="19"/>
                  </a:cubicBezTo>
                  <a:cubicBezTo>
                    <a:pt x="247" y="19"/>
                    <a:pt x="247" y="18"/>
                    <a:pt x="248" y="17"/>
                  </a:cubicBezTo>
                  <a:cubicBezTo>
                    <a:pt x="249" y="18"/>
                    <a:pt x="249" y="18"/>
                    <a:pt x="249" y="18"/>
                  </a:cubicBezTo>
                  <a:close/>
                  <a:moveTo>
                    <a:pt x="268" y="0"/>
                  </a:moveTo>
                  <a:cubicBezTo>
                    <a:pt x="269" y="0"/>
                    <a:pt x="270" y="0"/>
                    <a:pt x="271" y="1"/>
                  </a:cubicBezTo>
                  <a:cubicBezTo>
                    <a:pt x="271" y="2"/>
                    <a:pt x="272" y="3"/>
                    <a:pt x="272" y="4"/>
                  </a:cubicBezTo>
                  <a:cubicBezTo>
                    <a:pt x="272" y="5"/>
                    <a:pt x="271" y="6"/>
                    <a:pt x="271" y="7"/>
                  </a:cubicBezTo>
                  <a:cubicBezTo>
                    <a:pt x="270" y="7"/>
                    <a:pt x="269" y="8"/>
                    <a:pt x="268" y="8"/>
                  </a:cubicBezTo>
                  <a:cubicBezTo>
                    <a:pt x="267" y="8"/>
                    <a:pt x="266" y="7"/>
                    <a:pt x="266" y="7"/>
                  </a:cubicBezTo>
                  <a:cubicBezTo>
                    <a:pt x="265" y="6"/>
                    <a:pt x="265" y="5"/>
                    <a:pt x="265" y="4"/>
                  </a:cubicBezTo>
                  <a:cubicBezTo>
                    <a:pt x="265" y="3"/>
                    <a:pt x="265" y="2"/>
                    <a:pt x="266" y="1"/>
                  </a:cubicBezTo>
                  <a:cubicBezTo>
                    <a:pt x="266" y="0"/>
                    <a:pt x="267" y="0"/>
                    <a:pt x="268" y="0"/>
                  </a:cubicBezTo>
                  <a:close/>
                  <a:moveTo>
                    <a:pt x="271" y="18"/>
                  </a:moveTo>
                  <a:cubicBezTo>
                    <a:pt x="271" y="45"/>
                    <a:pt x="271" y="45"/>
                    <a:pt x="271" y="45"/>
                  </a:cubicBezTo>
                  <a:cubicBezTo>
                    <a:pt x="271" y="47"/>
                    <a:pt x="271" y="49"/>
                    <a:pt x="271" y="49"/>
                  </a:cubicBezTo>
                  <a:cubicBezTo>
                    <a:pt x="272" y="50"/>
                    <a:pt x="272" y="51"/>
                    <a:pt x="273" y="51"/>
                  </a:cubicBezTo>
                  <a:cubicBezTo>
                    <a:pt x="273" y="51"/>
                    <a:pt x="274" y="51"/>
                    <a:pt x="276" y="51"/>
                  </a:cubicBezTo>
                  <a:cubicBezTo>
                    <a:pt x="276" y="53"/>
                    <a:pt x="276" y="53"/>
                    <a:pt x="276" y="53"/>
                  </a:cubicBezTo>
                  <a:cubicBezTo>
                    <a:pt x="260" y="53"/>
                    <a:pt x="260" y="53"/>
                    <a:pt x="260" y="53"/>
                  </a:cubicBezTo>
                  <a:cubicBezTo>
                    <a:pt x="260" y="51"/>
                    <a:pt x="260" y="51"/>
                    <a:pt x="260" y="51"/>
                  </a:cubicBezTo>
                  <a:cubicBezTo>
                    <a:pt x="261" y="51"/>
                    <a:pt x="263" y="51"/>
                    <a:pt x="263" y="51"/>
                  </a:cubicBezTo>
                  <a:cubicBezTo>
                    <a:pt x="263" y="51"/>
                    <a:pt x="264" y="50"/>
                    <a:pt x="264" y="49"/>
                  </a:cubicBezTo>
                  <a:cubicBezTo>
                    <a:pt x="265" y="49"/>
                    <a:pt x="265" y="47"/>
                    <a:pt x="265" y="45"/>
                  </a:cubicBezTo>
                  <a:cubicBezTo>
                    <a:pt x="265" y="32"/>
                    <a:pt x="265" y="32"/>
                    <a:pt x="265" y="32"/>
                  </a:cubicBezTo>
                  <a:cubicBezTo>
                    <a:pt x="265" y="28"/>
                    <a:pt x="265" y="26"/>
                    <a:pt x="264" y="25"/>
                  </a:cubicBezTo>
                  <a:cubicBezTo>
                    <a:pt x="264" y="24"/>
                    <a:pt x="264" y="23"/>
                    <a:pt x="263" y="23"/>
                  </a:cubicBezTo>
                  <a:cubicBezTo>
                    <a:pt x="263" y="23"/>
                    <a:pt x="263" y="23"/>
                    <a:pt x="262" y="23"/>
                  </a:cubicBezTo>
                  <a:cubicBezTo>
                    <a:pt x="261" y="23"/>
                    <a:pt x="260" y="23"/>
                    <a:pt x="259" y="23"/>
                  </a:cubicBezTo>
                  <a:cubicBezTo>
                    <a:pt x="259" y="22"/>
                    <a:pt x="259" y="22"/>
                    <a:pt x="259" y="22"/>
                  </a:cubicBezTo>
                  <a:cubicBezTo>
                    <a:pt x="269" y="18"/>
                    <a:pt x="269" y="18"/>
                    <a:pt x="269" y="18"/>
                  </a:cubicBezTo>
                  <a:cubicBezTo>
                    <a:pt x="271" y="18"/>
                    <a:pt x="271" y="18"/>
                    <a:pt x="271" y="18"/>
                  </a:cubicBezTo>
                  <a:close/>
                  <a:moveTo>
                    <a:pt x="293" y="7"/>
                  </a:moveTo>
                  <a:cubicBezTo>
                    <a:pt x="293" y="19"/>
                    <a:pt x="293" y="19"/>
                    <a:pt x="293" y="19"/>
                  </a:cubicBezTo>
                  <a:cubicBezTo>
                    <a:pt x="301" y="19"/>
                    <a:pt x="301" y="19"/>
                    <a:pt x="301" y="19"/>
                  </a:cubicBezTo>
                  <a:cubicBezTo>
                    <a:pt x="301" y="21"/>
                    <a:pt x="301" y="21"/>
                    <a:pt x="301" y="21"/>
                  </a:cubicBezTo>
                  <a:cubicBezTo>
                    <a:pt x="293" y="21"/>
                    <a:pt x="293" y="21"/>
                    <a:pt x="293" y="21"/>
                  </a:cubicBezTo>
                  <a:cubicBezTo>
                    <a:pt x="293" y="43"/>
                    <a:pt x="293" y="43"/>
                    <a:pt x="293" y="43"/>
                  </a:cubicBezTo>
                  <a:cubicBezTo>
                    <a:pt x="293" y="45"/>
                    <a:pt x="294" y="47"/>
                    <a:pt x="294" y="48"/>
                  </a:cubicBezTo>
                  <a:cubicBezTo>
                    <a:pt x="295" y="49"/>
                    <a:pt x="295" y="49"/>
                    <a:pt x="297" y="49"/>
                  </a:cubicBezTo>
                  <a:cubicBezTo>
                    <a:pt x="297" y="49"/>
                    <a:pt x="298" y="49"/>
                    <a:pt x="299" y="48"/>
                  </a:cubicBezTo>
                  <a:cubicBezTo>
                    <a:pt x="300" y="48"/>
                    <a:pt x="300" y="47"/>
                    <a:pt x="301" y="46"/>
                  </a:cubicBezTo>
                  <a:cubicBezTo>
                    <a:pt x="302" y="46"/>
                    <a:pt x="302" y="46"/>
                    <a:pt x="302" y="46"/>
                  </a:cubicBezTo>
                  <a:cubicBezTo>
                    <a:pt x="301" y="48"/>
                    <a:pt x="300" y="50"/>
                    <a:pt x="298" y="51"/>
                  </a:cubicBezTo>
                  <a:cubicBezTo>
                    <a:pt x="297" y="53"/>
                    <a:pt x="295" y="53"/>
                    <a:pt x="293" y="53"/>
                  </a:cubicBezTo>
                  <a:cubicBezTo>
                    <a:pt x="292" y="53"/>
                    <a:pt x="291" y="53"/>
                    <a:pt x="290" y="53"/>
                  </a:cubicBezTo>
                  <a:cubicBezTo>
                    <a:pt x="289" y="52"/>
                    <a:pt x="288" y="51"/>
                    <a:pt x="288" y="50"/>
                  </a:cubicBezTo>
                  <a:cubicBezTo>
                    <a:pt x="287" y="49"/>
                    <a:pt x="287" y="47"/>
                    <a:pt x="287" y="44"/>
                  </a:cubicBezTo>
                  <a:cubicBezTo>
                    <a:pt x="287" y="21"/>
                    <a:pt x="287" y="21"/>
                    <a:pt x="287" y="21"/>
                  </a:cubicBezTo>
                  <a:cubicBezTo>
                    <a:pt x="282" y="21"/>
                    <a:pt x="282" y="21"/>
                    <a:pt x="282" y="21"/>
                  </a:cubicBezTo>
                  <a:cubicBezTo>
                    <a:pt x="282" y="20"/>
                    <a:pt x="282" y="20"/>
                    <a:pt x="282" y="20"/>
                  </a:cubicBezTo>
                  <a:cubicBezTo>
                    <a:pt x="283" y="20"/>
                    <a:pt x="285" y="19"/>
                    <a:pt x="286" y="17"/>
                  </a:cubicBezTo>
                  <a:cubicBezTo>
                    <a:pt x="287" y="16"/>
                    <a:pt x="288" y="15"/>
                    <a:pt x="289" y="13"/>
                  </a:cubicBezTo>
                  <a:cubicBezTo>
                    <a:pt x="290" y="12"/>
                    <a:pt x="291" y="10"/>
                    <a:pt x="292" y="7"/>
                  </a:cubicBezTo>
                  <a:cubicBezTo>
                    <a:pt x="293" y="7"/>
                    <a:pt x="293" y="7"/>
                    <a:pt x="293" y="7"/>
                  </a:cubicBezTo>
                  <a:close/>
                  <a:moveTo>
                    <a:pt x="306" y="19"/>
                  </a:moveTo>
                  <a:cubicBezTo>
                    <a:pt x="321" y="19"/>
                    <a:pt x="321" y="19"/>
                    <a:pt x="321" y="19"/>
                  </a:cubicBezTo>
                  <a:cubicBezTo>
                    <a:pt x="321" y="20"/>
                    <a:pt x="321" y="20"/>
                    <a:pt x="321" y="20"/>
                  </a:cubicBezTo>
                  <a:cubicBezTo>
                    <a:pt x="320" y="20"/>
                    <a:pt x="320" y="20"/>
                    <a:pt x="320" y="20"/>
                  </a:cubicBezTo>
                  <a:cubicBezTo>
                    <a:pt x="319" y="20"/>
                    <a:pt x="318" y="20"/>
                    <a:pt x="318" y="21"/>
                  </a:cubicBezTo>
                  <a:cubicBezTo>
                    <a:pt x="317" y="21"/>
                    <a:pt x="317" y="22"/>
                    <a:pt x="317" y="22"/>
                  </a:cubicBezTo>
                  <a:cubicBezTo>
                    <a:pt x="317" y="23"/>
                    <a:pt x="317" y="25"/>
                    <a:pt x="318" y="26"/>
                  </a:cubicBezTo>
                  <a:cubicBezTo>
                    <a:pt x="326" y="43"/>
                    <a:pt x="326" y="43"/>
                    <a:pt x="326" y="43"/>
                  </a:cubicBezTo>
                  <a:cubicBezTo>
                    <a:pt x="333" y="25"/>
                    <a:pt x="333" y="25"/>
                    <a:pt x="333" y="25"/>
                  </a:cubicBezTo>
                  <a:cubicBezTo>
                    <a:pt x="334" y="23"/>
                    <a:pt x="334" y="23"/>
                    <a:pt x="334" y="21"/>
                  </a:cubicBezTo>
                  <a:cubicBezTo>
                    <a:pt x="334" y="21"/>
                    <a:pt x="334" y="21"/>
                    <a:pt x="333" y="20"/>
                  </a:cubicBezTo>
                  <a:cubicBezTo>
                    <a:pt x="333" y="20"/>
                    <a:pt x="333" y="20"/>
                    <a:pt x="333" y="19"/>
                  </a:cubicBezTo>
                  <a:cubicBezTo>
                    <a:pt x="332" y="19"/>
                    <a:pt x="331" y="19"/>
                    <a:pt x="331" y="19"/>
                  </a:cubicBezTo>
                  <a:cubicBezTo>
                    <a:pt x="331" y="18"/>
                    <a:pt x="331" y="18"/>
                    <a:pt x="331" y="18"/>
                  </a:cubicBezTo>
                  <a:cubicBezTo>
                    <a:pt x="341" y="18"/>
                    <a:pt x="341" y="18"/>
                    <a:pt x="341" y="18"/>
                  </a:cubicBezTo>
                  <a:cubicBezTo>
                    <a:pt x="341" y="19"/>
                    <a:pt x="341" y="19"/>
                    <a:pt x="341" y="19"/>
                  </a:cubicBezTo>
                  <a:cubicBezTo>
                    <a:pt x="341" y="19"/>
                    <a:pt x="340" y="19"/>
                    <a:pt x="339" y="19"/>
                  </a:cubicBezTo>
                  <a:cubicBezTo>
                    <a:pt x="339" y="20"/>
                    <a:pt x="338" y="20"/>
                    <a:pt x="338" y="21"/>
                  </a:cubicBezTo>
                  <a:cubicBezTo>
                    <a:pt x="337" y="21"/>
                    <a:pt x="337" y="22"/>
                    <a:pt x="337" y="24"/>
                  </a:cubicBezTo>
                  <a:cubicBezTo>
                    <a:pt x="323" y="58"/>
                    <a:pt x="323" y="58"/>
                    <a:pt x="323" y="58"/>
                  </a:cubicBezTo>
                  <a:cubicBezTo>
                    <a:pt x="322" y="61"/>
                    <a:pt x="321" y="63"/>
                    <a:pt x="318" y="65"/>
                  </a:cubicBezTo>
                  <a:cubicBezTo>
                    <a:pt x="316" y="67"/>
                    <a:pt x="314" y="68"/>
                    <a:pt x="312" y="68"/>
                  </a:cubicBezTo>
                  <a:cubicBezTo>
                    <a:pt x="311" y="68"/>
                    <a:pt x="310" y="67"/>
                    <a:pt x="309" y="67"/>
                  </a:cubicBezTo>
                  <a:cubicBezTo>
                    <a:pt x="308" y="66"/>
                    <a:pt x="307" y="65"/>
                    <a:pt x="307" y="64"/>
                  </a:cubicBezTo>
                  <a:cubicBezTo>
                    <a:pt x="307" y="63"/>
                    <a:pt x="308" y="62"/>
                    <a:pt x="308" y="61"/>
                  </a:cubicBezTo>
                  <a:cubicBezTo>
                    <a:pt x="309" y="61"/>
                    <a:pt x="310" y="61"/>
                    <a:pt x="311" y="61"/>
                  </a:cubicBezTo>
                  <a:cubicBezTo>
                    <a:pt x="312" y="61"/>
                    <a:pt x="313" y="61"/>
                    <a:pt x="314" y="61"/>
                  </a:cubicBezTo>
                  <a:cubicBezTo>
                    <a:pt x="315" y="62"/>
                    <a:pt x="316" y="62"/>
                    <a:pt x="316" y="62"/>
                  </a:cubicBezTo>
                  <a:cubicBezTo>
                    <a:pt x="317" y="62"/>
                    <a:pt x="317" y="61"/>
                    <a:pt x="318" y="61"/>
                  </a:cubicBezTo>
                  <a:cubicBezTo>
                    <a:pt x="319" y="60"/>
                    <a:pt x="320" y="58"/>
                    <a:pt x="321" y="56"/>
                  </a:cubicBezTo>
                  <a:cubicBezTo>
                    <a:pt x="323" y="50"/>
                    <a:pt x="323" y="50"/>
                    <a:pt x="323" y="50"/>
                  </a:cubicBezTo>
                  <a:cubicBezTo>
                    <a:pt x="311" y="25"/>
                    <a:pt x="311" y="25"/>
                    <a:pt x="311" y="25"/>
                  </a:cubicBezTo>
                  <a:cubicBezTo>
                    <a:pt x="311" y="24"/>
                    <a:pt x="311" y="23"/>
                    <a:pt x="310" y="22"/>
                  </a:cubicBezTo>
                  <a:cubicBezTo>
                    <a:pt x="309" y="21"/>
                    <a:pt x="309" y="20"/>
                    <a:pt x="308" y="20"/>
                  </a:cubicBezTo>
                  <a:cubicBezTo>
                    <a:pt x="308" y="20"/>
                    <a:pt x="307" y="19"/>
                    <a:pt x="305" y="19"/>
                  </a:cubicBezTo>
                  <a:cubicBezTo>
                    <a:pt x="306" y="19"/>
                    <a:pt x="306" y="19"/>
                    <a:pt x="306" y="19"/>
                  </a:cubicBezTo>
                  <a:close/>
                  <a:moveTo>
                    <a:pt x="379" y="18"/>
                  </a:moveTo>
                  <a:cubicBezTo>
                    <a:pt x="383" y="18"/>
                    <a:pt x="387" y="20"/>
                    <a:pt x="391" y="24"/>
                  </a:cubicBezTo>
                  <a:cubicBezTo>
                    <a:pt x="393" y="27"/>
                    <a:pt x="395" y="31"/>
                    <a:pt x="395" y="35"/>
                  </a:cubicBezTo>
                  <a:cubicBezTo>
                    <a:pt x="395" y="39"/>
                    <a:pt x="394" y="41"/>
                    <a:pt x="393" y="45"/>
                  </a:cubicBezTo>
                  <a:cubicBezTo>
                    <a:pt x="391" y="48"/>
                    <a:pt x="389" y="50"/>
                    <a:pt x="387" y="52"/>
                  </a:cubicBezTo>
                  <a:cubicBezTo>
                    <a:pt x="385" y="53"/>
                    <a:pt x="382" y="54"/>
                    <a:pt x="379" y="54"/>
                  </a:cubicBezTo>
                  <a:cubicBezTo>
                    <a:pt x="374" y="54"/>
                    <a:pt x="370" y="52"/>
                    <a:pt x="367" y="48"/>
                  </a:cubicBezTo>
                  <a:cubicBezTo>
                    <a:pt x="365" y="45"/>
                    <a:pt x="363" y="41"/>
                    <a:pt x="363" y="37"/>
                  </a:cubicBezTo>
                  <a:cubicBezTo>
                    <a:pt x="363" y="33"/>
                    <a:pt x="364" y="30"/>
                    <a:pt x="366" y="27"/>
                  </a:cubicBezTo>
                  <a:cubicBezTo>
                    <a:pt x="367" y="24"/>
                    <a:pt x="369" y="22"/>
                    <a:pt x="372" y="21"/>
                  </a:cubicBezTo>
                  <a:cubicBezTo>
                    <a:pt x="373" y="19"/>
                    <a:pt x="376" y="18"/>
                    <a:pt x="379" y="18"/>
                  </a:cubicBezTo>
                  <a:close/>
                  <a:moveTo>
                    <a:pt x="377" y="20"/>
                  </a:moveTo>
                  <a:cubicBezTo>
                    <a:pt x="376" y="20"/>
                    <a:pt x="375" y="21"/>
                    <a:pt x="373" y="21"/>
                  </a:cubicBezTo>
                  <a:cubicBezTo>
                    <a:pt x="372" y="22"/>
                    <a:pt x="371" y="23"/>
                    <a:pt x="370" y="25"/>
                  </a:cubicBezTo>
                  <a:cubicBezTo>
                    <a:pt x="369" y="27"/>
                    <a:pt x="369" y="30"/>
                    <a:pt x="369" y="33"/>
                  </a:cubicBezTo>
                  <a:cubicBezTo>
                    <a:pt x="369" y="38"/>
                    <a:pt x="370" y="42"/>
                    <a:pt x="372" y="46"/>
                  </a:cubicBezTo>
                  <a:cubicBezTo>
                    <a:pt x="374" y="49"/>
                    <a:pt x="376" y="51"/>
                    <a:pt x="379" y="51"/>
                  </a:cubicBezTo>
                  <a:cubicBezTo>
                    <a:pt x="382" y="51"/>
                    <a:pt x="384" y="50"/>
                    <a:pt x="385" y="48"/>
                  </a:cubicBezTo>
                  <a:cubicBezTo>
                    <a:pt x="387" y="46"/>
                    <a:pt x="387" y="43"/>
                    <a:pt x="387" y="38"/>
                  </a:cubicBezTo>
                  <a:cubicBezTo>
                    <a:pt x="387" y="32"/>
                    <a:pt x="386" y="27"/>
                    <a:pt x="384" y="24"/>
                  </a:cubicBezTo>
                  <a:cubicBezTo>
                    <a:pt x="382" y="21"/>
                    <a:pt x="380" y="20"/>
                    <a:pt x="377" y="20"/>
                  </a:cubicBezTo>
                  <a:close/>
                  <a:moveTo>
                    <a:pt x="415" y="21"/>
                  </a:moveTo>
                  <a:cubicBezTo>
                    <a:pt x="415" y="44"/>
                    <a:pt x="415" y="44"/>
                    <a:pt x="415" y="44"/>
                  </a:cubicBezTo>
                  <a:cubicBezTo>
                    <a:pt x="415" y="47"/>
                    <a:pt x="416" y="49"/>
                    <a:pt x="416" y="50"/>
                  </a:cubicBezTo>
                  <a:cubicBezTo>
                    <a:pt x="417" y="51"/>
                    <a:pt x="418" y="51"/>
                    <a:pt x="420" y="51"/>
                  </a:cubicBezTo>
                  <a:cubicBezTo>
                    <a:pt x="423" y="51"/>
                    <a:pt x="423" y="51"/>
                    <a:pt x="423" y="51"/>
                  </a:cubicBezTo>
                  <a:cubicBezTo>
                    <a:pt x="423" y="53"/>
                    <a:pt x="423" y="53"/>
                    <a:pt x="423" y="53"/>
                  </a:cubicBezTo>
                  <a:cubicBezTo>
                    <a:pt x="403" y="53"/>
                    <a:pt x="403" y="53"/>
                    <a:pt x="403" y="53"/>
                  </a:cubicBezTo>
                  <a:cubicBezTo>
                    <a:pt x="403" y="51"/>
                    <a:pt x="403" y="51"/>
                    <a:pt x="403" y="51"/>
                  </a:cubicBezTo>
                  <a:cubicBezTo>
                    <a:pt x="405" y="51"/>
                    <a:pt x="405" y="51"/>
                    <a:pt x="405" y="51"/>
                  </a:cubicBezTo>
                  <a:cubicBezTo>
                    <a:pt x="406" y="51"/>
                    <a:pt x="407" y="51"/>
                    <a:pt x="408" y="51"/>
                  </a:cubicBezTo>
                  <a:cubicBezTo>
                    <a:pt x="409" y="50"/>
                    <a:pt x="409" y="49"/>
                    <a:pt x="409" y="49"/>
                  </a:cubicBezTo>
                  <a:cubicBezTo>
                    <a:pt x="410" y="48"/>
                    <a:pt x="410" y="46"/>
                    <a:pt x="410" y="44"/>
                  </a:cubicBezTo>
                  <a:cubicBezTo>
                    <a:pt x="410" y="21"/>
                    <a:pt x="410" y="21"/>
                    <a:pt x="410" y="21"/>
                  </a:cubicBezTo>
                  <a:cubicBezTo>
                    <a:pt x="403" y="21"/>
                    <a:pt x="403" y="21"/>
                    <a:pt x="403" y="21"/>
                  </a:cubicBezTo>
                  <a:cubicBezTo>
                    <a:pt x="403" y="19"/>
                    <a:pt x="403" y="19"/>
                    <a:pt x="403" y="19"/>
                  </a:cubicBezTo>
                  <a:cubicBezTo>
                    <a:pt x="410" y="19"/>
                    <a:pt x="410" y="19"/>
                    <a:pt x="410" y="19"/>
                  </a:cubicBezTo>
                  <a:cubicBezTo>
                    <a:pt x="410" y="16"/>
                    <a:pt x="410" y="16"/>
                    <a:pt x="410" y="16"/>
                  </a:cubicBezTo>
                  <a:cubicBezTo>
                    <a:pt x="410" y="13"/>
                    <a:pt x="410" y="10"/>
                    <a:pt x="411" y="7"/>
                  </a:cubicBezTo>
                  <a:cubicBezTo>
                    <a:pt x="413" y="5"/>
                    <a:pt x="414" y="3"/>
                    <a:pt x="416" y="2"/>
                  </a:cubicBezTo>
                  <a:cubicBezTo>
                    <a:pt x="418" y="0"/>
                    <a:pt x="421" y="0"/>
                    <a:pt x="423" y="0"/>
                  </a:cubicBezTo>
                  <a:cubicBezTo>
                    <a:pt x="426" y="0"/>
                    <a:pt x="428" y="1"/>
                    <a:pt x="430" y="2"/>
                  </a:cubicBezTo>
                  <a:cubicBezTo>
                    <a:pt x="431" y="3"/>
                    <a:pt x="432" y="5"/>
                    <a:pt x="432" y="6"/>
                  </a:cubicBezTo>
                  <a:cubicBezTo>
                    <a:pt x="432" y="7"/>
                    <a:pt x="432" y="7"/>
                    <a:pt x="431" y="8"/>
                  </a:cubicBezTo>
                  <a:cubicBezTo>
                    <a:pt x="431" y="9"/>
                    <a:pt x="430" y="9"/>
                    <a:pt x="429" y="9"/>
                  </a:cubicBezTo>
                  <a:cubicBezTo>
                    <a:pt x="429" y="9"/>
                    <a:pt x="428" y="8"/>
                    <a:pt x="428" y="8"/>
                  </a:cubicBezTo>
                  <a:cubicBezTo>
                    <a:pt x="427" y="7"/>
                    <a:pt x="427" y="7"/>
                    <a:pt x="425" y="5"/>
                  </a:cubicBezTo>
                  <a:cubicBezTo>
                    <a:pt x="425" y="4"/>
                    <a:pt x="424" y="3"/>
                    <a:pt x="423" y="2"/>
                  </a:cubicBezTo>
                  <a:cubicBezTo>
                    <a:pt x="422" y="2"/>
                    <a:pt x="421" y="1"/>
                    <a:pt x="421" y="1"/>
                  </a:cubicBezTo>
                  <a:cubicBezTo>
                    <a:pt x="419" y="1"/>
                    <a:pt x="419" y="2"/>
                    <a:pt x="418" y="2"/>
                  </a:cubicBezTo>
                  <a:cubicBezTo>
                    <a:pt x="417" y="3"/>
                    <a:pt x="417" y="4"/>
                    <a:pt x="416" y="5"/>
                  </a:cubicBezTo>
                  <a:cubicBezTo>
                    <a:pt x="416" y="6"/>
                    <a:pt x="416" y="9"/>
                    <a:pt x="416" y="15"/>
                  </a:cubicBezTo>
                  <a:cubicBezTo>
                    <a:pt x="416" y="17"/>
                    <a:pt x="416" y="17"/>
                    <a:pt x="416" y="17"/>
                  </a:cubicBezTo>
                  <a:cubicBezTo>
                    <a:pt x="424" y="17"/>
                    <a:pt x="424" y="17"/>
                    <a:pt x="424" y="17"/>
                  </a:cubicBezTo>
                  <a:cubicBezTo>
                    <a:pt x="424" y="21"/>
                    <a:pt x="424" y="21"/>
                    <a:pt x="424" y="21"/>
                  </a:cubicBezTo>
                  <a:cubicBezTo>
                    <a:pt x="415" y="21"/>
                    <a:pt x="415" y="21"/>
                    <a:pt x="415" y="21"/>
                  </a:cubicBezTo>
                  <a:close/>
                  <a:moveTo>
                    <a:pt x="477" y="1"/>
                  </a:moveTo>
                  <a:cubicBezTo>
                    <a:pt x="477" y="19"/>
                    <a:pt x="477" y="19"/>
                    <a:pt x="477" y="19"/>
                  </a:cubicBezTo>
                  <a:cubicBezTo>
                    <a:pt x="475" y="19"/>
                    <a:pt x="475" y="19"/>
                    <a:pt x="475" y="19"/>
                  </a:cubicBezTo>
                  <a:cubicBezTo>
                    <a:pt x="475" y="15"/>
                    <a:pt x="474" y="13"/>
                    <a:pt x="473" y="11"/>
                  </a:cubicBezTo>
                  <a:cubicBezTo>
                    <a:pt x="472" y="9"/>
                    <a:pt x="470" y="7"/>
                    <a:pt x="468" y="6"/>
                  </a:cubicBezTo>
                  <a:cubicBezTo>
                    <a:pt x="466" y="5"/>
                    <a:pt x="464" y="4"/>
                    <a:pt x="462" y="4"/>
                  </a:cubicBezTo>
                  <a:cubicBezTo>
                    <a:pt x="459" y="4"/>
                    <a:pt x="457" y="5"/>
                    <a:pt x="456" y="7"/>
                  </a:cubicBezTo>
                  <a:cubicBezTo>
                    <a:pt x="454" y="8"/>
                    <a:pt x="453" y="10"/>
                    <a:pt x="453" y="12"/>
                  </a:cubicBezTo>
                  <a:cubicBezTo>
                    <a:pt x="453" y="13"/>
                    <a:pt x="454" y="15"/>
                    <a:pt x="455" y="16"/>
                  </a:cubicBezTo>
                  <a:cubicBezTo>
                    <a:pt x="457" y="18"/>
                    <a:pt x="460" y="20"/>
                    <a:pt x="465" y="23"/>
                  </a:cubicBezTo>
                  <a:cubicBezTo>
                    <a:pt x="470" y="26"/>
                    <a:pt x="473" y="28"/>
                    <a:pt x="475" y="29"/>
                  </a:cubicBezTo>
                  <a:cubicBezTo>
                    <a:pt x="476" y="31"/>
                    <a:pt x="477" y="32"/>
                    <a:pt x="479" y="34"/>
                  </a:cubicBezTo>
                  <a:cubicBezTo>
                    <a:pt x="479" y="36"/>
                    <a:pt x="480" y="38"/>
                    <a:pt x="480" y="40"/>
                  </a:cubicBezTo>
                  <a:cubicBezTo>
                    <a:pt x="480" y="44"/>
                    <a:pt x="478" y="47"/>
                    <a:pt x="475" y="50"/>
                  </a:cubicBezTo>
                  <a:cubicBezTo>
                    <a:pt x="473" y="53"/>
                    <a:pt x="469" y="54"/>
                    <a:pt x="465" y="54"/>
                  </a:cubicBezTo>
                  <a:cubicBezTo>
                    <a:pt x="463" y="54"/>
                    <a:pt x="462" y="54"/>
                    <a:pt x="461" y="53"/>
                  </a:cubicBezTo>
                  <a:cubicBezTo>
                    <a:pt x="460" y="53"/>
                    <a:pt x="458" y="53"/>
                    <a:pt x="456" y="52"/>
                  </a:cubicBezTo>
                  <a:cubicBezTo>
                    <a:pt x="454" y="51"/>
                    <a:pt x="453" y="51"/>
                    <a:pt x="452" y="51"/>
                  </a:cubicBezTo>
                  <a:cubicBezTo>
                    <a:pt x="451" y="51"/>
                    <a:pt x="451" y="51"/>
                    <a:pt x="450" y="51"/>
                  </a:cubicBezTo>
                  <a:cubicBezTo>
                    <a:pt x="450" y="52"/>
                    <a:pt x="450" y="53"/>
                    <a:pt x="449" y="54"/>
                  </a:cubicBezTo>
                  <a:cubicBezTo>
                    <a:pt x="448" y="54"/>
                    <a:pt x="448" y="54"/>
                    <a:pt x="448" y="54"/>
                  </a:cubicBezTo>
                  <a:cubicBezTo>
                    <a:pt x="448" y="37"/>
                    <a:pt x="448" y="37"/>
                    <a:pt x="448" y="37"/>
                  </a:cubicBezTo>
                  <a:cubicBezTo>
                    <a:pt x="449" y="37"/>
                    <a:pt x="449" y="37"/>
                    <a:pt x="449" y="37"/>
                  </a:cubicBezTo>
                  <a:cubicBezTo>
                    <a:pt x="450" y="40"/>
                    <a:pt x="451" y="43"/>
                    <a:pt x="452" y="45"/>
                  </a:cubicBezTo>
                  <a:cubicBezTo>
                    <a:pt x="453" y="46"/>
                    <a:pt x="455" y="48"/>
                    <a:pt x="457" y="49"/>
                  </a:cubicBezTo>
                  <a:cubicBezTo>
                    <a:pt x="459" y="50"/>
                    <a:pt x="461" y="51"/>
                    <a:pt x="464" y="51"/>
                  </a:cubicBezTo>
                  <a:cubicBezTo>
                    <a:pt x="467" y="51"/>
                    <a:pt x="469" y="50"/>
                    <a:pt x="471" y="48"/>
                  </a:cubicBezTo>
                  <a:cubicBezTo>
                    <a:pt x="473" y="47"/>
                    <a:pt x="473" y="45"/>
                    <a:pt x="473" y="43"/>
                  </a:cubicBezTo>
                  <a:cubicBezTo>
                    <a:pt x="473" y="41"/>
                    <a:pt x="473" y="40"/>
                    <a:pt x="473" y="39"/>
                  </a:cubicBezTo>
                  <a:cubicBezTo>
                    <a:pt x="472" y="38"/>
                    <a:pt x="471" y="37"/>
                    <a:pt x="469" y="35"/>
                  </a:cubicBezTo>
                  <a:cubicBezTo>
                    <a:pt x="469" y="35"/>
                    <a:pt x="466" y="33"/>
                    <a:pt x="462" y="31"/>
                  </a:cubicBezTo>
                  <a:cubicBezTo>
                    <a:pt x="458" y="28"/>
                    <a:pt x="455" y="26"/>
                    <a:pt x="453" y="25"/>
                  </a:cubicBezTo>
                  <a:cubicBezTo>
                    <a:pt x="451" y="23"/>
                    <a:pt x="450" y="22"/>
                    <a:pt x="449" y="20"/>
                  </a:cubicBezTo>
                  <a:cubicBezTo>
                    <a:pt x="448" y="19"/>
                    <a:pt x="448" y="17"/>
                    <a:pt x="448" y="15"/>
                  </a:cubicBezTo>
                  <a:cubicBezTo>
                    <a:pt x="448" y="11"/>
                    <a:pt x="449" y="8"/>
                    <a:pt x="452" y="5"/>
                  </a:cubicBezTo>
                  <a:cubicBezTo>
                    <a:pt x="455" y="3"/>
                    <a:pt x="458" y="1"/>
                    <a:pt x="462" y="1"/>
                  </a:cubicBezTo>
                  <a:cubicBezTo>
                    <a:pt x="464" y="1"/>
                    <a:pt x="467" y="2"/>
                    <a:pt x="470" y="3"/>
                  </a:cubicBezTo>
                  <a:cubicBezTo>
                    <a:pt x="471" y="4"/>
                    <a:pt x="472" y="4"/>
                    <a:pt x="473" y="4"/>
                  </a:cubicBezTo>
                  <a:cubicBezTo>
                    <a:pt x="473" y="4"/>
                    <a:pt x="474" y="4"/>
                    <a:pt x="474" y="4"/>
                  </a:cubicBezTo>
                  <a:cubicBezTo>
                    <a:pt x="475" y="3"/>
                    <a:pt x="475" y="3"/>
                    <a:pt x="475" y="1"/>
                  </a:cubicBezTo>
                  <a:cubicBezTo>
                    <a:pt x="477" y="1"/>
                    <a:pt x="477" y="1"/>
                    <a:pt x="477" y="1"/>
                  </a:cubicBezTo>
                  <a:close/>
                  <a:moveTo>
                    <a:pt x="517" y="40"/>
                  </a:moveTo>
                  <a:cubicBezTo>
                    <a:pt x="517" y="44"/>
                    <a:pt x="515" y="48"/>
                    <a:pt x="512" y="50"/>
                  </a:cubicBezTo>
                  <a:cubicBezTo>
                    <a:pt x="510" y="53"/>
                    <a:pt x="507" y="54"/>
                    <a:pt x="504" y="54"/>
                  </a:cubicBezTo>
                  <a:cubicBezTo>
                    <a:pt x="500" y="54"/>
                    <a:pt x="497" y="52"/>
                    <a:pt x="494" y="49"/>
                  </a:cubicBezTo>
                  <a:cubicBezTo>
                    <a:pt x="491" y="46"/>
                    <a:pt x="490" y="41"/>
                    <a:pt x="490" y="36"/>
                  </a:cubicBezTo>
                  <a:cubicBezTo>
                    <a:pt x="490" y="31"/>
                    <a:pt x="492" y="26"/>
                    <a:pt x="495" y="23"/>
                  </a:cubicBezTo>
                  <a:cubicBezTo>
                    <a:pt x="498" y="19"/>
                    <a:pt x="501" y="17"/>
                    <a:pt x="506" y="17"/>
                  </a:cubicBezTo>
                  <a:cubicBezTo>
                    <a:pt x="509" y="17"/>
                    <a:pt x="512" y="18"/>
                    <a:pt x="514" y="20"/>
                  </a:cubicBezTo>
                  <a:cubicBezTo>
                    <a:pt x="516" y="22"/>
                    <a:pt x="517" y="24"/>
                    <a:pt x="517" y="26"/>
                  </a:cubicBezTo>
                  <a:cubicBezTo>
                    <a:pt x="517" y="27"/>
                    <a:pt x="517" y="27"/>
                    <a:pt x="516" y="28"/>
                  </a:cubicBezTo>
                  <a:cubicBezTo>
                    <a:pt x="516" y="29"/>
                    <a:pt x="515" y="29"/>
                    <a:pt x="514" y="29"/>
                  </a:cubicBezTo>
                  <a:cubicBezTo>
                    <a:pt x="512" y="29"/>
                    <a:pt x="511" y="29"/>
                    <a:pt x="511" y="27"/>
                  </a:cubicBezTo>
                  <a:cubicBezTo>
                    <a:pt x="510" y="27"/>
                    <a:pt x="510" y="26"/>
                    <a:pt x="510" y="25"/>
                  </a:cubicBezTo>
                  <a:cubicBezTo>
                    <a:pt x="510" y="23"/>
                    <a:pt x="509" y="22"/>
                    <a:pt x="508" y="21"/>
                  </a:cubicBezTo>
                  <a:cubicBezTo>
                    <a:pt x="507" y="21"/>
                    <a:pt x="506" y="20"/>
                    <a:pt x="505" y="20"/>
                  </a:cubicBezTo>
                  <a:cubicBezTo>
                    <a:pt x="502" y="20"/>
                    <a:pt x="500" y="21"/>
                    <a:pt x="499" y="23"/>
                  </a:cubicBezTo>
                  <a:cubicBezTo>
                    <a:pt x="497" y="25"/>
                    <a:pt x="496" y="29"/>
                    <a:pt x="496" y="33"/>
                  </a:cubicBezTo>
                  <a:cubicBezTo>
                    <a:pt x="496" y="37"/>
                    <a:pt x="497" y="40"/>
                    <a:pt x="499" y="43"/>
                  </a:cubicBezTo>
                  <a:cubicBezTo>
                    <a:pt x="501" y="47"/>
                    <a:pt x="503" y="48"/>
                    <a:pt x="507" y="48"/>
                  </a:cubicBezTo>
                  <a:cubicBezTo>
                    <a:pt x="509" y="48"/>
                    <a:pt x="511" y="47"/>
                    <a:pt x="513" y="46"/>
                  </a:cubicBezTo>
                  <a:cubicBezTo>
                    <a:pt x="514" y="45"/>
                    <a:pt x="515" y="43"/>
                    <a:pt x="517" y="40"/>
                  </a:cubicBezTo>
                  <a:cubicBezTo>
                    <a:pt x="517" y="40"/>
                    <a:pt x="517" y="40"/>
                    <a:pt x="517" y="40"/>
                  </a:cubicBezTo>
                  <a:close/>
                  <a:moveTo>
                    <a:pt x="534" y="0"/>
                  </a:moveTo>
                  <a:cubicBezTo>
                    <a:pt x="535" y="0"/>
                    <a:pt x="536" y="0"/>
                    <a:pt x="537" y="1"/>
                  </a:cubicBezTo>
                  <a:cubicBezTo>
                    <a:pt x="537" y="2"/>
                    <a:pt x="538" y="3"/>
                    <a:pt x="538" y="4"/>
                  </a:cubicBezTo>
                  <a:cubicBezTo>
                    <a:pt x="538" y="5"/>
                    <a:pt x="537" y="6"/>
                    <a:pt x="537" y="7"/>
                  </a:cubicBezTo>
                  <a:cubicBezTo>
                    <a:pt x="536" y="7"/>
                    <a:pt x="535" y="8"/>
                    <a:pt x="534" y="8"/>
                  </a:cubicBezTo>
                  <a:cubicBezTo>
                    <a:pt x="533" y="8"/>
                    <a:pt x="532" y="7"/>
                    <a:pt x="532" y="7"/>
                  </a:cubicBezTo>
                  <a:cubicBezTo>
                    <a:pt x="531" y="6"/>
                    <a:pt x="531" y="5"/>
                    <a:pt x="531" y="4"/>
                  </a:cubicBezTo>
                  <a:cubicBezTo>
                    <a:pt x="531" y="3"/>
                    <a:pt x="531" y="2"/>
                    <a:pt x="532" y="1"/>
                  </a:cubicBezTo>
                  <a:cubicBezTo>
                    <a:pt x="532" y="0"/>
                    <a:pt x="533" y="0"/>
                    <a:pt x="534" y="0"/>
                  </a:cubicBezTo>
                  <a:close/>
                  <a:moveTo>
                    <a:pt x="537" y="18"/>
                  </a:moveTo>
                  <a:cubicBezTo>
                    <a:pt x="537" y="45"/>
                    <a:pt x="537" y="45"/>
                    <a:pt x="537" y="45"/>
                  </a:cubicBezTo>
                  <a:cubicBezTo>
                    <a:pt x="537" y="47"/>
                    <a:pt x="537" y="49"/>
                    <a:pt x="537" y="49"/>
                  </a:cubicBezTo>
                  <a:cubicBezTo>
                    <a:pt x="538" y="50"/>
                    <a:pt x="538" y="51"/>
                    <a:pt x="539" y="51"/>
                  </a:cubicBezTo>
                  <a:cubicBezTo>
                    <a:pt x="539" y="51"/>
                    <a:pt x="540" y="51"/>
                    <a:pt x="542" y="51"/>
                  </a:cubicBezTo>
                  <a:cubicBezTo>
                    <a:pt x="542" y="53"/>
                    <a:pt x="542" y="53"/>
                    <a:pt x="542" y="53"/>
                  </a:cubicBezTo>
                  <a:cubicBezTo>
                    <a:pt x="526" y="53"/>
                    <a:pt x="526" y="53"/>
                    <a:pt x="526" y="53"/>
                  </a:cubicBezTo>
                  <a:cubicBezTo>
                    <a:pt x="526" y="51"/>
                    <a:pt x="526" y="51"/>
                    <a:pt x="526" y="51"/>
                  </a:cubicBezTo>
                  <a:cubicBezTo>
                    <a:pt x="527" y="51"/>
                    <a:pt x="529" y="51"/>
                    <a:pt x="529" y="51"/>
                  </a:cubicBezTo>
                  <a:cubicBezTo>
                    <a:pt x="529" y="51"/>
                    <a:pt x="530" y="50"/>
                    <a:pt x="530" y="49"/>
                  </a:cubicBezTo>
                  <a:cubicBezTo>
                    <a:pt x="531" y="49"/>
                    <a:pt x="531" y="47"/>
                    <a:pt x="531" y="45"/>
                  </a:cubicBezTo>
                  <a:cubicBezTo>
                    <a:pt x="531" y="32"/>
                    <a:pt x="531" y="32"/>
                    <a:pt x="531" y="32"/>
                  </a:cubicBezTo>
                  <a:cubicBezTo>
                    <a:pt x="531" y="28"/>
                    <a:pt x="531" y="26"/>
                    <a:pt x="530" y="25"/>
                  </a:cubicBezTo>
                  <a:cubicBezTo>
                    <a:pt x="530" y="24"/>
                    <a:pt x="530" y="23"/>
                    <a:pt x="529" y="23"/>
                  </a:cubicBezTo>
                  <a:cubicBezTo>
                    <a:pt x="529" y="23"/>
                    <a:pt x="529" y="23"/>
                    <a:pt x="528" y="23"/>
                  </a:cubicBezTo>
                  <a:cubicBezTo>
                    <a:pt x="527" y="23"/>
                    <a:pt x="526" y="23"/>
                    <a:pt x="525" y="23"/>
                  </a:cubicBezTo>
                  <a:cubicBezTo>
                    <a:pt x="525" y="22"/>
                    <a:pt x="525" y="22"/>
                    <a:pt x="525" y="22"/>
                  </a:cubicBezTo>
                  <a:cubicBezTo>
                    <a:pt x="535" y="18"/>
                    <a:pt x="535" y="18"/>
                    <a:pt x="535" y="18"/>
                  </a:cubicBezTo>
                  <a:cubicBezTo>
                    <a:pt x="537" y="18"/>
                    <a:pt x="537" y="18"/>
                    <a:pt x="537" y="18"/>
                  </a:cubicBezTo>
                  <a:close/>
                  <a:moveTo>
                    <a:pt x="555" y="31"/>
                  </a:moveTo>
                  <a:cubicBezTo>
                    <a:pt x="555" y="37"/>
                    <a:pt x="557" y="40"/>
                    <a:pt x="559" y="43"/>
                  </a:cubicBezTo>
                  <a:cubicBezTo>
                    <a:pt x="561" y="46"/>
                    <a:pt x="564" y="48"/>
                    <a:pt x="567" y="48"/>
                  </a:cubicBezTo>
                  <a:cubicBezTo>
                    <a:pt x="569" y="48"/>
                    <a:pt x="571" y="47"/>
                    <a:pt x="573" y="46"/>
                  </a:cubicBezTo>
                  <a:cubicBezTo>
                    <a:pt x="575" y="45"/>
                    <a:pt x="576" y="43"/>
                    <a:pt x="577" y="39"/>
                  </a:cubicBezTo>
                  <a:cubicBezTo>
                    <a:pt x="578" y="40"/>
                    <a:pt x="578" y="40"/>
                    <a:pt x="578" y="40"/>
                  </a:cubicBezTo>
                  <a:cubicBezTo>
                    <a:pt x="578" y="43"/>
                    <a:pt x="576" y="47"/>
                    <a:pt x="574" y="49"/>
                  </a:cubicBezTo>
                  <a:cubicBezTo>
                    <a:pt x="571" y="52"/>
                    <a:pt x="568" y="53"/>
                    <a:pt x="565" y="53"/>
                  </a:cubicBezTo>
                  <a:cubicBezTo>
                    <a:pt x="561" y="53"/>
                    <a:pt x="557" y="52"/>
                    <a:pt x="555" y="49"/>
                  </a:cubicBezTo>
                  <a:cubicBezTo>
                    <a:pt x="552" y="45"/>
                    <a:pt x="551" y="41"/>
                    <a:pt x="551" y="36"/>
                  </a:cubicBezTo>
                  <a:cubicBezTo>
                    <a:pt x="551" y="30"/>
                    <a:pt x="552" y="25"/>
                    <a:pt x="555" y="22"/>
                  </a:cubicBezTo>
                  <a:cubicBezTo>
                    <a:pt x="558" y="19"/>
                    <a:pt x="561" y="17"/>
                    <a:pt x="566" y="17"/>
                  </a:cubicBezTo>
                  <a:cubicBezTo>
                    <a:pt x="569" y="17"/>
                    <a:pt x="573" y="19"/>
                    <a:pt x="575" y="21"/>
                  </a:cubicBezTo>
                  <a:cubicBezTo>
                    <a:pt x="577" y="23"/>
                    <a:pt x="579" y="27"/>
                    <a:pt x="579" y="31"/>
                  </a:cubicBezTo>
                  <a:cubicBezTo>
                    <a:pt x="555" y="31"/>
                    <a:pt x="555" y="31"/>
                    <a:pt x="555" y="31"/>
                  </a:cubicBezTo>
                  <a:close/>
                  <a:moveTo>
                    <a:pt x="555" y="29"/>
                  </a:moveTo>
                  <a:cubicBezTo>
                    <a:pt x="571" y="29"/>
                    <a:pt x="571" y="29"/>
                    <a:pt x="571" y="29"/>
                  </a:cubicBezTo>
                  <a:cubicBezTo>
                    <a:pt x="571" y="27"/>
                    <a:pt x="570" y="26"/>
                    <a:pt x="570" y="25"/>
                  </a:cubicBezTo>
                  <a:cubicBezTo>
                    <a:pt x="569" y="24"/>
                    <a:pt x="568" y="23"/>
                    <a:pt x="567" y="22"/>
                  </a:cubicBezTo>
                  <a:cubicBezTo>
                    <a:pt x="566" y="21"/>
                    <a:pt x="565" y="21"/>
                    <a:pt x="563" y="21"/>
                  </a:cubicBezTo>
                  <a:cubicBezTo>
                    <a:pt x="561" y="21"/>
                    <a:pt x="560" y="21"/>
                    <a:pt x="558" y="23"/>
                  </a:cubicBezTo>
                  <a:cubicBezTo>
                    <a:pt x="557" y="24"/>
                    <a:pt x="555" y="27"/>
                    <a:pt x="555" y="29"/>
                  </a:cubicBezTo>
                  <a:close/>
                  <a:moveTo>
                    <a:pt x="595" y="25"/>
                  </a:moveTo>
                  <a:cubicBezTo>
                    <a:pt x="599" y="20"/>
                    <a:pt x="603" y="18"/>
                    <a:pt x="606" y="18"/>
                  </a:cubicBezTo>
                  <a:cubicBezTo>
                    <a:pt x="608" y="18"/>
                    <a:pt x="609" y="18"/>
                    <a:pt x="611" y="19"/>
                  </a:cubicBezTo>
                  <a:cubicBezTo>
                    <a:pt x="612" y="20"/>
                    <a:pt x="613" y="21"/>
                    <a:pt x="614" y="23"/>
                  </a:cubicBezTo>
                  <a:cubicBezTo>
                    <a:pt x="615" y="25"/>
                    <a:pt x="615" y="27"/>
                    <a:pt x="615" y="30"/>
                  </a:cubicBezTo>
                  <a:cubicBezTo>
                    <a:pt x="615" y="45"/>
                    <a:pt x="615" y="45"/>
                    <a:pt x="615" y="45"/>
                  </a:cubicBezTo>
                  <a:cubicBezTo>
                    <a:pt x="615" y="47"/>
                    <a:pt x="615" y="48"/>
                    <a:pt x="615" y="49"/>
                  </a:cubicBezTo>
                  <a:cubicBezTo>
                    <a:pt x="616" y="50"/>
                    <a:pt x="616" y="50"/>
                    <a:pt x="617" y="51"/>
                  </a:cubicBezTo>
                  <a:cubicBezTo>
                    <a:pt x="617" y="51"/>
                    <a:pt x="618" y="51"/>
                    <a:pt x="620" y="51"/>
                  </a:cubicBezTo>
                  <a:cubicBezTo>
                    <a:pt x="620" y="52"/>
                    <a:pt x="620" y="52"/>
                    <a:pt x="620" y="52"/>
                  </a:cubicBezTo>
                  <a:cubicBezTo>
                    <a:pt x="604" y="52"/>
                    <a:pt x="604" y="52"/>
                    <a:pt x="604" y="52"/>
                  </a:cubicBezTo>
                  <a:cubicBezTo>
                    <a:pt x="604" y="51"/>
                    <a:pt x="604" y="51"/>
                    <a:pt x="604" y="51"/>
                  </a:cubicBezTo>
                  <a:cubicBezTo>
                    <a:pt x="605" y="51"/>
                    <a:pt x="605" y="51"/>
                    <a:pt x="605" y="51"/>
                  </a:cubicBezTo>
                  <a:cubicBezTo>
                    <a:pt x="606" y="51"/>
                    <a:pt x="607" y="51"/>
                    <a:pt x="608" y="50"/>
                  </a:cubicBezTo>
                  <a:cubicBezTo>
                    <a:pt x="609" y="50"/>
                    <a:pt x="609" y="49"/>
                    <a:pt x="609" y="48"/>
                  </a:cubicBezTo>
                  <a:cubicBezTo>
                    <a:pt x="609" y="48"/>
                    <a:pt x="609" y="47"/>
                    <a:pt x="609" y="45"/>
                  </a:cubicBezTo>
                  <a:cubicBezTo>
                    <a:pt x="609" y="31"/>
                    <a:pt x="609" y="31"/>
                    <a:pt x="609" y="31"/>
                  </a:cubicBezTo>
                  <a:cubicBezTo>
                    <a:pt x="609" y="27"/>
                    <a:pt x="609" y="25"/>
                    <a:pt x="608" y="24"/>
                  </a:cubicBezTo>
                  <a:cubicBezTo>
                    <a:pt x="607" y="23"/>
                    <a:pt x="606" y="22"/>
                    <a:pt x="604" y="22"/>
                  </a:cubicBezTo>
                  <a:cubicBezTo>
                    <a:pt x="601" y="22"/>
                    <a:pt x="598" y="23"/>
                    <a:pt x="595" y="27"/>
                  </a:cubicBezTo>
                  <a:cubicBezTo>
                    <a:pt x="595" y="45"/>
                    <a:pt x="595" y="45"/>
                    <a:pt x="595" y="45"/>
                  </a:cubicBezTo>
                  <a:cubicBezTo>
                    <a:pt x="595" y="47"/>
                    <a:pt x="595" y="48"/>
                    <a:pt x="596" y="49"/>
                  </a:cubicBezTo>
                  <a:cubicBezTo>
                    <a:pt x="596" y="50"/>
                    <a:pt x="597" y="50"/>
                    <a:pt x="597" y="51"/>
                  </a:cubicBezTo>
                  <a:cubicBezTo>
                    <a:pt x="597" y="51"/>
                    <a:pt x="599" y="51"/>
                    <a:pt x="601" y="51"/>
                  </a:cubicBezTo>
                  <a:cubicBezTo>
                    <a:pt x="601" y="52"/>
                    <a:pt x="601" y="52"/>
                    <a:pt x="601" y="52"/>
                  </a:cubicBezTo>
                  <a:cubicBezTo>
                    <a:pt x="585" y="52"/>
                    <a:pt x="585" y="52"/>
                    <a:pt x="585" y="52"/>
                  </a:cubicBezTo>
                  <a:cubicBezTo>
                    <a:pt x="585" y="51"/>
                    <a:pt x="585" y="51"/>
                    <a:pt x="585" y="51"/>
                  </a:cubicBezTo>
                  <a:cubicBezTo>
                    <a:pt x="585" y="51"/>
                    <a:pt x="585" y="51"/>
                    <a:pt x="585" y="51"/>
                  </a:cubicBezTo>
                  <a:cubicBezTo>
                    <a:pt x="587" y="51"/>
                    <a:pt x="588" y="51"/>
                    <a:pt x="589" y="50"/>
                  </a:cubicBezTo>
                  <a:cubicBezTo>
                    <a:pt x="589" y="49"/>
                    <a:pt x="589" y="47"/>
                    <a:pt x="589" y="45"/>
                  </a:cubicBezTo>
                  <a:cubicBezTo>
                    <a:pt x="589" y="32"/>
                    <a:pt x="589" y="32"/>
                    <a:pt x="589" y="32"/>
                  </a:cubicBezTo>
                  <a:cubicBezTo>
                    <a:pt x="589" y="28"/>
                    <a:pt x="589" y="25"/>
                    <a:pt x="589" y="24"/>
                  </a:cubicBezTo>
                  <a:cubicBezTo>
                    <a:pt x="589" y="23"/>
                    <a:pt x="589" y="23"/>
                    <a:pt x="588" y="22"/>
                  </a:cubicBezTo>
                  <a:cubicBezTo>
                    <a:pt x="588" y="22"/>
                    <a:pt x="587" y="22"/>
                    <a:pt x="587" y="22"/>
                  </a:cubicBezTo>
                  <a:cubicBezTo>
                    <a:pt x="586" y="22"/>
                    <a:pt x="585" y="22"/>
                    <a:pt x="584" y="22"/>
                  </a:cubicBezTo>
                  <a:cubicBezTo>
                    <a:pt x="584" y="21"/>
                    <a:pt x="584" y="21"/>
                    <a:pt x="584" y="21"/>
                  </a:cubicBezTo>
                  <a:cubicBezTo>
                    <a:pt x="594" y="17"/>
                    <a:pt x="594" y="17"/>
                    <a:pt x="594" y="17"/>
                  </a:cubicBezTo>
                  <a:cubicBezTo>
                    <a:pt x="595" y="17"/>
                    <a:pt x="595" y="17"/>
                    <a:pt x="595" y="17"/>
                  </a:cubicBezTo>
                  <a:cubicBezTo>
                    <a:pt x="595" y="25"/>
                    <a:pt x="595" y="25"/>
                    <a:pt x="595" y="25"/>
                  </a:cubicBezTo>
                  <a:close/>
                  <a:moveTo>
                    <a:pt x="654" y="40"/>
                  </a:moveTo>
                  <a:cubicBezTo>
                    <a:pt x="653" y="44"/>
                    <a:pt x="651" y="48"/>
                    <a:pt x="649" y="50"/>
                  </a:cubicBezTo>
                  <a:cubicBezTo>
                    <a:pt x="646" y="53"/>
                    <a:pt x="643" y="54"/>
                    <a:pt x="640" y="54"/>
                  </a:cubicBezTo>
                  <a:cubicBezTo>
                    <a:pt x="637" y="54"/>
                    <a:pt x="633" y="52"/>
                    <a:pt x="631" y="49"/>
                  </a:cubicBezTo>
                  <a:cubicBezTo>
                    <a:pt x="628" y="46"/>
                    <a:pt x="627" y="41"/>
                    <a:pt x="627" y="36"/>
                  </a:cubicBezTo>
                  <a:cubicBezTo>
                    <a:pt x="627" y="31"/>
                    <a:pt x="628" y="26"/>
                    <a:pt x="631" y="23"/>
                  </a:cubicBezTo>
                  <a:cubicBezTo>
                    <a:pt x="634" y="19"/>
                    <a:pt x="638" y="17"/>
                    <a:pt x="642" y="17"/>
                  </a:cubicBezTo>
                  <a:cubicBezTo>
                    <a:pt x="645" y="17"/>
                    <a:pt x="648" y="18"/>
                    <a:pt x="650" y="20"/>
                  </a:cubicBezTo>
                  <a:cubicBezTo>
                    <a:pt x="652" y="22"/>
                    <a:pt x="653" y="24"/>
                    <a:pt x="653" y="26"/>
                  </a:cubicBezTo>
                  <a:cubicBezTo>
                    <a:pt x="653" y="27"/>
                    <a:pt x="653" y="27"/>
                    <a:pt x="653" y="28"/>
                  </a:cubicBezTo>
                  <a:cubicBezTo>
                    <a:pt x="652" y="29"/>
                    <a:pt x="651" y="29"/>
                    <a:pt x="650" y="29"/>
                  </a:cubicBezTo>
                  <a:cubicBezTo>
                    <a:pt x="649" y="29"/>
                    <a:pt x="648" y="29"/>
                    <a:pt x="647" y="27"/>
                  </a:cubicBezTo>
                  <a:cubicBezTo>
                    <a:pt x="647" y="27"/>
                    <a:pt x="646" y="26"/>
                    <a:pt x="646" y="25"/>
                  </a:cubicBezTo>
                  <a:cubicBezTo>
                    <a:pt x="646" y="23"/>
                    <a:pt x="645" y="22"/>
                    <a:pt x="645" y="21"/>
                  </a:cubicBezTo>
                  <a:cubicBezTo>
                    <a:pt x="644" y="21"/>
                    <a:pt x="643" y="20"/>
                    <a:pt x="641" y="20"/>
                  </a:cubicBezTo>
                  <a:cubicBezTo>
                    <a:pt x="639" y="20"/>
                    <a:pt x="637" y="21"/>
                    <a:pt x="635" y="23"/>
                  </a:cubicBezTo>
                  <a:cubicBezTo>
                    <a:pt x="633" y="25"/>
                    <a:pt x="633" y="29"/>
                    <a:pt x="633" y="33"/>
                  </a:cubicBezTo>
                  <a:cubicBezTo>
                    <a:pt x="633" y="37"/>
                    <a:pt x="633" y="40"/>
                    <a:pt x="635" y="43"/>
                  </a:cubicBezTo>
                  <a:cubicBezTo>
                    <a:pt x="637" y="47"/>
                    <a:pt x="640" y="48"/>
                    <a:pt x="643" y="48"/>
                  </a:cubicBezTo>
                  <a:cubicBezTo>
                    <a:pt x="645" y="48"/>
                    <a:pt x="647" y="47"/>
                    <a:pt x="649" y="46"/>
                  </a:cubicBezTo>
                  <a:cubicBezTo>
                    <a:pt x="651" y="45"/>
                    <a:pt x="652" y="43"/>
                    <a:pt x="654" y="40"/>
                  </a:cubicBezTo>
                  <a:cubicBezTo>
                    <a:pt x="654" y="40"/>
                    <a:pt x="654" y="40"/>
                    <a:pt x="654" y="40"/>
                  </a:cubicBezTo>
                  <a:close/>
                  <a:moveTo>
                    <a:pt x="668" y="31"/>
                  </a:moveTo>
                  <a:cubicBezTo>
                    <a:pt x="668" y="37"/>
                    <a:pt x="669" y="40"/>
                    <a:pt x="671" y="43"/>
                  </a:cubicBezTo>
                  <a:cubicBezTo>
                    <a:pt x="674" y="46"/>
                    <a:pt x="677" y="48"/>
                    <a:pt x="680" y="48"/>
                  </a:cubicBezTo>
                  <a:cubicBezTo>
                    <a:pt x="682" y="48"/>
                    <a:pt x="684" y="47"/>
                    <a:pt x="685" y="46"/>
                  </a:cubicBezTo>
                  <a:cubicBezTo>
                    <a:pt x="687" y="45"/>
                    <a:pt x="688" y="43"/>
                    <a:pt x="689" y="39"/>
                  </a:cubicBezTo>
                  <a:cubicBezTo>
                    <a:pt x="691" y="40"/>
                    <a:pt x="691" y="40"/>
                    <a:pt x="691" y="40"/>
                  </a:cubicBezTo>
                  <a:cubicBezTo>
                    <a:pt x="690" y="43"/>
                    <a:pt x="689" y="47"/>
                    <a:pt x="686" y="49"/>
                  </a:cubicBezTo>
                  <a:cubicBezTo>
                    <a:pt x="684" y="52"/>
                    <a:pt x="681" y="53"/>
                    <a:pt x="677" y="53"/>
                  </a:cubicBezTo>
                  <a:cubicBezTo>
                    <a:pt x="673" y="53"/>
                    <a:pt x="670" y="52"/>
                    <a:pt x="667" y="49"/>
                  </a:cubicBezTo>
                  <a:cubicBezTo>
                    <a:pt x="664" y="45"/>
                    <a:pt x="663" y="41"/>
                    <a:pt x="663" y="36"/>
                  </a:cubicBezTo>
                  <a:cubicBezTo>
                    <a:pt x="663" y="30"/>
                    <a:pt x="665" y="25"/>
                    <a:pt x="667" y="22"/>
                  </a:cubicBezTo>
                  <a:cubicBezTo>
                    <a:pt x="670" y="19"/>
                    <a:pt x="674" y="17"/>
                    <a:pt x="678" y="17"/>
                  </a:cubicBezTo>
                  <a:cubicBezTo>
                    <a:pt x="682" y="17"/>
                    <a:pt x="685" y="19"/>
                    <a:pt x="687" y="21"/>
                  </a:cubicBezTo>
                  <a:cubicBezTo>
                    <a:pt x="690" y="23"/>
                    <a:pt x="691" y="27"/>
                    <a:pt x="691" y="31"/>
                  </a:cubicBezTo>
                  <a:cubicBezTo>
                    <a:pt x="668" y="31"/>
                    <a:pt x="668" y="31"/>
                    <a:pt x="668" y="31"/>
                  </a:cubicBezTo>
                  <a:close/>
                  <a:moveTo>
                    <a:pt x="668" y="29"/>
                  </a:moveTo>
                  <a:cubicBezTo>
                    <a:pt x="683" y="29"/>
                    <a:pt x="683" y="29"/>
                    <a:pt x="683" y="29"/>
                  </a:cubicBezTo>
                  <a:cubicBezTo>
                    <a:pt x="683" y="27"/>
                    <a:pt x="683" y="26"/>
                    <a:pt x="682" y="25"/>
                  </a:cubicBezTo>
                  <a:cubicBezTo>
                    <a:pt x="682" y="24"/>
                    <a:pt x="681" y="23"/>
                    <a:pt x="679" y="22"/>
                  </a:cubicBezTo>
                  <a:cubicBezTo>
                    <a:pt x="678" y="21"/>
                    <a:pt x="677" y="21"/>
                    <a:pt x="676" y="21"/>
                  </a:cubicBezTo>
                  <a:cubicBezTo>
                    <a:pt x="674" y="21"/>
                    <a:pt x="672" y="21"/>
                    <a:pt x="671" y="23"/>
                  </a:cubicBezTo>
                  <a:cubicBezTo>
                    <a:pt x="669" y="24"/>
                    <a:pt x="668" y="27"/>
                    <a:pt x="668" y="29"/>
                  </a:cubicBezTo>
                  <a:close/>
                  <a:moveTo>
                    <a:pt x="731" y="48"/>
                  </a:moveTo>
                  <a:cubicBezTo>
                    <a:pt x="728" y="51"/>
                    <a:pt x="726" y="52"/>
                    <a:pt x="725" y="53"/>
                  </a:cubicBezTo>
                  <a:cubicBezTo>
                    <a:pt x="724" y="53"/>
                    <a:pt x="722" y="53"/>
                    <a:pt x="721" y="53"/>
                  </a:cubicBezTo>
                  <a:cubicBezTo>
                    <a:pt x="719" y="53"/>
                    <a:pt x="717" y="53"/>
                    <a:pt x="715" y="51"/>
                  </a:cubicBezTo>
                  <a:cubicBezTo>
                    <a:pt x="714" y="49"/>
                    <a:pt x="713" y="47"/>
                    <a:pt x="713" y="45"/>
                  </a:cubicBezTo>
                  <a:cubicBezTo>
                    <a:pt x="713" y="43"/>
                    <a:pt x="714" y="41"/>
                    <a:pt x="715" y="40"/>
                  </a:cubicBezTo>
                  <a:cubicBezTo>
                    <a:pt x="715" y="39"/>
                    <a:pt x="717" y="37"/>
                    <a:pt x="720" y="35"/>
                  </a:cubicBezTo>
                  <a:cubicBezTo>
                    <a:pt x="722" y="34"/>
                    <a:pt x="726" y="32"/>
                    <a:pt x="732" y="30"/>
                  </a:cubicBezTo>
                  <a:cubicBezTo>
                    <a:pt x="732" y="29"/>
                    <a:pt x="732" y="29"/>
                    <a:pt x="732" y="29"/>
                  </a:cubicBezTo>
                  <a:cubicBezTo>
                    <a:pt x="732" y="25"/>
                    <a:pt x="731" y="23"/>
                    <a:pt x="730" y="22"/>
                  </a:cubicBezTo>
                  <a:cubicBezTo>
                    <a:pt x="729" y="21"/>
                    <a:pt x="728" y="20"/>
                    <a:pt x="726" y="20"/>
                  </a:cubicBezTo>
                  <a:cubicBezTo>
                    <a:pt x="724" y="20"/>
                    <a:pt x="723" y="20"/>
                    <a:pt x="722" y="21"/>
                  </a:cubicBezTo>
                  <a:cubicBezTo>
                    <a:pt x="721" y="22"/>
                    <a:pt x="721" y="23"/>
                    <a:pt x="721" y="24"/>
                  </a:cubicBezTo>
                  <a:cubicBezTo>
                    <a:pt x="721" y="26"/>
                    <a:pt x="721" y="26"/>
                    <a:pt x="721" y="26"/>
                  </a:cubicBezTo>
                  <a:cubicBezTo>
                    <a:pt x="721" y="27"/>
                    <a:pt x="721" y="28"/>
                    <a:pt x="720" y="29"/>
                  </a:cubicBezTo>
                  <a:cubicBezTo>
                    <a:pt x="720" y="29"/>
                    <a:pt x="719" y="29"/>
                    <a:pt x="718" y="29"/>
                  </a:cubicBezTo>
                  <a:cubicBezTo>
                    <a:pt x="717" y="29"/>
                    <a:pt x="717" y="29"/>
                    <a:pt x="716" y="29"/>
                  </a:cubicBezTo>
                  <a:cubicBezTo>
                    <a:pt x="716" y="28"/>
                    <a:pt x="715" y="27"/>
                    <a:pt x="715" y="26"/>
                  </a:cubicBezTo>
                  <a:cubicBezTo>
                    <a:pt x="715" y="24"/>
                    <a:pt x="717" y="22"/>
                    <a:pt x="719" y="20"/>
                  </a:cubicBezTo>
                  <a:cubicBezTo>
                    <a:pt x="721" y="18"/>
                    <a:pt x="724" y="17"/>
                    <a:pt x="727" y="17"/>
                  </a:cubicBezTo>
                  <a:cubicBezTo>
                    <a:pt x="730" y="17"/>
                    <a:pt x="733" y="17"/>
                    <a:pt x="735" y="19"/>
                  </a:cubicBezTo>
                  <a:cubicBezTo>
                    <a:pt x="736" y="19"/>
                    <a:pt x="737" y="21"/>
                    <a:pt x="738" y="22"/>
                  </a:cubicBezTo>
                  <a:cubicBezTo>
                    <a:pt x="738" y="23"/>
                    <a:pt x="739" y="25"/>
                    <a:pt x="739" y="29"/>
                  </a:cubicBezTo>
                  <a:cubicBezTo>
                    <a:pt x="739" y="40"/>
                    <a:pt x="739" y="40"/>
                    <a:pt x="739" y="40"/>
                  </a:cubicBezTo>
                  <a:cubicBezTo>
                    <a:pt x="739" y="43"/>
                    <a:pt x="739" y="45"/>
                    <a:pt x="739" y="46"/>
                  </a:cubicBezTo>
                  <a:cubicBezTo>
                    <a:pt x="739" y="47"/>
                    <a:pt x="739" y="47"/>
                    <a:pt x="739" y="48"/>
                  </a:cubicBezTo>
                  <a:cubicBezTo>
                    <a:pt x="739" y="48"/>
                    <a:pt x="739" y="48"/>
                    <a:pt x="740" y="48"/>
                  </a:cubicBezTo>
                  <a:cubicBezTo>
                    <a:pt x="740" y="48"/>
                    <a:pt x="741" y="48"/>
                    <a:pt x="741" y="48"/>
                  </a:cubicBezTo>
                  <a:cubicBezTo>
                    <a:pt x="741" y="47"/>
                    <a:pt x="743" y="47"/>
                    <a:pt x="744" y="45"/>
                  </a:cubicBezTo>
                  <a:cubicBezTo>
                    <a:pt x="744" y="47"/>
                    <a:pt x="744" y="47"/>
                    <a:pt x="744" y="47"/>
                  </a:cubicBezTo>
                  <a:cubicBezTo>
                    <a:pt x="741" y="51"/>
                    <a:pt x="739" y="53"/>
                    <a:pt x="736" y="53"/>
                  </a:cubicBezTo>
                  <a:cubicBezTo>
                    <a:pt x="735" y="53"/>
                    <a:pt x="734" y="52"/>
                    <a:pt x="733" y="51"/>
                  </a:cubicBezTo>
                  <a:cubicBezTo>
                    <a:pt x="732" y="51"/>
                    <a:pt x="731" y="50"/>
                    <a:pt x="731" y="48"/>
                  </a:cubicBezTo>
                  <a:close/>
                  <a:moveTo>
                    <a:pt x="731" y="45"/>
                  </a:moveTo>
                  <a:cubicBezTo>
                    <a:pt x="731" y="33"/>
                    <a:pt x="731" y="33"/>
                    <a:pt x="731" y="33"/>
                  </a:cubicBezTo>
                  <a:cubicBezTo>
                    <a:pt x="728" y="34"/>
                    <a:pt x="725" y="35"/>
                    <a:pt x="725" y="36"/>
                  </a:cubicBezTo>
                  <a:cubicBezTo>
                    <a:pt x="723" y="37"/>
                    <a:pt x="721" y="38"/>
                    <a:pt x="721" y="39"/>
                  </a:cubicBezTo>
                  <a:cubicBezTo>
                    <a:pt x="720" y="41"/>
                    <a:pt x="719" y="42"/>
                    <a:pt x="719" y="43"/>
                  </a:cubicBezTo>
                  <a:cubicBezTo>
                    <a:pt x="719" y="45"/>
                    <a:pt x="720" y="47"/>
                    <a:pt x="721" y="48"/>
                  </a:cubicBezTo>
                  <a:cubicBezTo>
                    <a:pt x="722" y="49"/>
                    <a:pt x="723" y="49"/>
                    <a:pt x="725" y="49"/>
                  </a:cubicBezTo>
                  <a:cubicBezTo>
                    <a:pt x="726" y="49"/>
                    <a:pt x="729" y="48"/>
                    <a:pt x="731" y="45"/>
                  </a:cubicBezTo>
                  <a:close/>
                  <a:moveTo>
                    <a:pt x="759" y="25"/>
                  </a:moveTo>
                  <a:cubicBezTo>
                    <a:pt x="763" y="20"/>
                    <a:pt x="766" y="18"/>
                    <a:pt x="769" y="18"/>
                  </a:cubicBezTo>
                  <a:cubicBezTo>
                    <a:pt x="771" y="18"/>
                    <a:pt x="773" y="18"/>
                    <a:pt x="774" y="19"/>
                  </a:cubicBezTo>
                  <a:cubicBezTo>
                    <a:pt x="775" y="20"/>
                    <a:pt x="777" y="21"/>
                    <a:pt x="777" y="23"/>
                  </a:cubicBezTo>
                  <a:cubicBezTo>
                    <a:pt x="778" y="25"/>
                    <a:pt x="778" y="27"/>
                    <a:pt x="778" y="30"/>
                  </a:cubicBezTo>
                  <a:cubicBezTo>
                    <a:pt x="778" y="45"/>
                    <a:pt x="778" y="45"/>
                    <a:pt x="778" y="45"/>
                  </a:cubicBezTo>
                  <a:cubicBezTo>
                    <a:pt x="778" y="47"/>
                    <a:pt x="778" y="48"/>
                    <a:pt x="779" y="49"/>
                  </a:cubicBezTo>
                  <a:cubicBezTo>
                    <a:pt x="779" y="50"/>
                    <a:pt x="779" y="50"/>
                    <a:pt x="780" y="51"/>
                  </a:cubicBezTo>
                  <a:cubicBezTo>
                    <a:pt x="780" y="51"/>
                    <a:pt x="781" y="51"/>
                    <a:pt x="783" y="51"/>
                  </a:cubicBezTo>
                  <a:cubicBezTo>
                    <a:pt x="783" y="52"/>
                    <a:pt x="783" y="52"/>
                    <a:pt x="783" y="52"/>
                  </a:cubicBezTo>
                  <a:cubicBezTo>
                    <a:pt x="767" y="52"/>
                    <a:pt x="767" y="52"/>
                    <a:pt x="767" y="52"/>
                  </a:cubicBezTo>
                  <a:cubicBezTo>
                    <a:pt x="767" y="51"/>
                    <a:pt x="767" y="51"/>
                    <a:pt x="767" y="51"/>
                  </a:cubicBezTo>
                  <a:cubicBezTo>
                    <a:pt x="768" y="51"/>
                    <a:pt x="768" y="51"/>
                    <a:pt x="768" y="51"/>
                  </a:cubicBezTo>
                  <a:cubicBezTo>
                    <a:pt x="769" y="51"/>
                    <a:pt x="770" y="51"/>
                    <a:pt x="771" y="50"/>
                  </a:cubicBezTo>
                  <a:cubicBezTo>
                    <a:pt x="772" y="50"/>
                    <a:pt x="772" y="49"/>
                    <a:pt x="772" y="48"/>
                  </a:cubicBezTo>
                  <a:cubicBezTo>
                    <a:pt x="772" y="48"/>
                    <a:pt x="772" y="47"/>
                    <a:pt x="772" y="45"/>
                  </a:cubicBezTo>
                  <a:cubicBezTo>
                    <a:pt x="772" y="31"/>
                    <a:pt x="772" y="31"/>
                    <a:pt x="772" y="31"/>
                  </a:cubicBezTo>
                  <a:cubicBezTo>
                    <a:pt x="772" y="27"/>
                    <a:pt x="772" y="25"/>
                    <a:pt x="771" y="24"/>
                  </a:cubicBezTo>
                  <a:cubicBezTo>
                    <a:pt x="770" y="23"/>
                    <a:pt x="769" y="22"/>
                    <a:pt x="767" y="22"/>
                  </a:cubicBezTo>
                  <a:cubicBezTo>
                    <a:pt x="764" y="22"/>
                    <a:pt x="761" y="23"/>
                    <a:pt x="759" y="27"/>
                  </a:cubicBezTo>
                  <a:cubicBezTo>
                    <a:pt x="759" y="45"/>
                    <a:pt x="759" y="45"/>
                    <a:pt x="759" y="45"/>
                  </a:cubicBezTo>
                  <a:cubicBezTo>
                    <a:pt x="759" y="47"/>
                    <a:pt x="759" y="48"/>
                    <a:pt x="759" y="49"/>
                  </a:cubicBezTo>
                  <a:cubicBezTo>
                    <a:pt x="759" y="50"/>
                    <a:pt x="760" y="50"/>
                    <a:pt x="760" y="51"/>
                  </a:cubicBezTo>
                  <a:cubicBezTo>
                    <a:pt x="761" y="51"/>
                    <a:pt x="762" y="51"/>
                    <a:pt x="764" y="51"/>
                  </a:cubicBezTo>
                  <a:cubicBezTo>
                    <a:pt x="764" y="52"/>
                    <a:pt x="764" y="52"/>
                    <a:pt x="764" y="52"/>
                  </a:cubicBezTo>
                  <a:cubicBezTo>
                    <a:pt x="748" y="52"/>
                    <a:pt x="748" y="52"/>
                    <a:pt x="748" y="52"/>
                  </a:cubicBezTo>
                  <a:cubicBezTo>
                    <a:pt x="748" y="51"/>
                    <a:pt x="748" y="51"/>
                    <a:pt x="748" y="51"/>
                  </a:cubicBezTo>
                  <a:cubicBezTo>
                    <a:pt x="749" y="51"/>
                    <a:pt x="749" y="51"/>
                    <a:pt x="749" y="51"/>
                  </a:cubicBezTo>
                  <a:cubicBezTo>
                    <a:pt x="750" y="51"/>
                    <a:pt x="751" y="51"/>
                    <a:pt x="752" y="50"/>
                  </a:cubicBezTo>
                  <a:cubicBezTo>
                    <a:pt x="752" y="49"/>
                    <a:pt x="753" y="47"/>
                    <a:pt x="753" y="45"/>
                  </a:cubicBezTo>
                  <a:cubicBezTo>
                    <a:pt x="753" y="32"/>
                    <a:pt x="753" y="32"/>
                    <a:pt x="753" y="32"/>
                  </a:cubicBezTo>
                  <a:cubicBezTo>
                    <a:pt x="753" y="28"/>
                    <a:pt x="753" y="25"/>
                    <a:pt x="752" y="24"/>
                  </a:cubicBezTo>
                  <a:cubicBezTo>
                    <a:pt x="752" y="23"/>
                    <a:pt x="752" y="23"/>
                    <a:pt x="751" y="22"/>
                  </a:cubicBezTo>
                  <a:cubicBezTo>
                    <a:pt x="751" y="22"/>
                    <a:pt x="751" y="22"/>
                    <a:pt x="750" y="22"/>
                  </a:cubicBezTo>
                  <a:cubicBezTo>
                    <a:pt x="749" y="22"/>
                    <a:pt x="748" y="22"/>
                    <a:pt x="747" y="22"/>
                  </a:cubicBezTo>
                  <a:cubicBezTo>
                    <a:pt x="747" y="21"/>
                    <a:pt x="747" y="21"/>
                    <a:pt x="747" y="21"/>
                  </a:cubicBezTo>
                  <a:cubicBezTo>
                    <a:pt x="757" y="17"/>
                    <a:pt x="757" y="17"/>
                    <a:pt x="757" y="17"/>
                  </a:cubicBezTo>
                  <a:cubicBezTo>
                    <a:pt x="759" y="17"/>
                    <a:pt x="759" y="17"/>
                    <a:pt x="759" y="17"/>
                  </a:cubicBezTo>
                  <a:cubicBezTo>
                    <a:pt x="759" y="25"/>
                    <a:pt x="759" y="25"/>
                    <a:pt x="759" y="25"/>
                  </a:cubicBezTo>
                  <a:close/>
                  <a:moveTo>
                    <a:pt x="812" y="49"/>
                  </a:moveTo>
                  <a:cubicBezTo>
                    <a:pt x="811" y="51"/>
                    <a:pt x="809" y="52"/>
                    <a:pt x="807" y="53"/>
                  </a:cubicBezTo>
                  <a:cubicBezTo>
                    <a:pt x="806" y="53"/>
                    <a:pt x="804" y="54"/>
                    <a:pt x="803" y="54"/>
                  </a:cubicBezTo>
                  <a:cubicBezTo>
                    <a:pt x="799" y="54"/>
                    <a:pt x="796" y="52"/>
                    <a:pt x="793" y="49"/>
                  </a:cubicBezTo>
                  <a:cubicBezTo>
                    <a:pt x="791" y="46"/>
                    <a:pt x="789" y="42"/>
                    <a:pt x="789" y="37"/>
                  </a:cubicBezTo>
                  <a:cubicBezTo>
                    <a:pt x="789" y="32"/>
                    <a:pt x="791" y="28"/>
                    <a:pt x="794" y="24"/>
                  </a:cubicBezTo>
                  <a:cubicBezTo>
                    <a:pt x="797" y="20"/>
                    <a:pt x="801" y="18"/>
                    <a:pt x="805" y="18"/>
                  </a:cubicBezTo>
                  <a:cubicBezTo>
                    <a:pt x="808" y="18"/>
                    <a:pt x="810" y="19"/>
                    <a:pt x="812" y="21"/>
                  </a:cubicBezTo>
                  <a:cubicBezTo>
                    <a:pt x="812" y="14"/>
                    <a:pt x="812" y="14"/>
                    <a:pt x="812" y="14"/>
                  </a:cubicBezTo>
                  <a:cubicBezTo>
                    <a:pt x="812" y="10"/>
                    <a:pt x="812" y="8"/>
                    <a:pt x="812" y="7"/>
                  </a:cubicBezTo>
                  <a:cubicBezTo>
                    <a:pt x="812" y="6"/>
                    <a:pt x="811" y="5"/>
                    <a:pt x="811" y="5"/>
                  </a:cubicBezTo>
                  <a:cubicBezTo>
                    <a:pt x="811" y="5"/>
                    <a:pt x="810" y="5"/>
                    <a:pt x="809" y="5"/>
                  </a:cubicBezTo>
                  <a:cubicBezTo>
                    <a:pt x="809" y="5"/>
                    <a:pt x="808" y="5"/>
                    <a:pt x="807" y="5"/>
                  </a:cubicBezTo>
                  <a:cubicBezTo>
                    <a:pt x="807" y="4"/>
                    <a:pt x="807" y="4"/>
                    <a:pt x="807" y="4"/>
                  </a:cubicBezTo>
                  <a:cubicBezTo>
                    <a:pt x="816" y="0"/>
                    <a:pt x="816" y="0"/>
                    <a:pt x="816" y="0"/>
                  </a:cubicBezTo>
                  <a:cubicBezTo>
                    <a:pt x="818" y="0"/>
                    <a:pt x="818" y="0"/>
                    <a:pt x="818" y="0"/>
                  </a:cubicBezTo>
                  <a:cubicBezTo>
                    <a:pt x="818" y="39"/>
                    <a:pt x="818" y="39"/>
                    <a:pt x="818" y="39"/>
                  </a:cubicBezTo>
                  <a:cubicBezTo>
                    <a:pt x="818" y="43"/>
                    <a:pt x="818" y="45"/>
                    <a:pt x="818" y="46"/>
                  </a:cubicBezTo>
                  <a:cubicBezTo>
                    <a:pt x="818" y="47"/>
                    <a:pt x="819" y="48"/>
                    <a:pt x="819" y="48"/>
                  </a:cubicBezTo>
                  <a:cubicBezTo>
                    <a:pt x="819" y="49"/>
                    <a:pt x="820" y="49"/>
                    <a:pt x="820" y="49"/>
                  </a:cubicBezTo>
                  <a:cubicBezTo>
                    <a:pt x="821" y="49"/>
                    <a:pt x="822" y="48"/>
                    <a:pt x="823" y="48"/>
                  </a:cubicBezTo>
                  <a:cubicBezTo>
                    <a:pt x="823" y="49"/>
                    <a:pt x="823" y="49"/>
                    <a:pt x="823" y="49"/>
                  </a:cubicBezTo>
                  <a:cubicBezTo>
                    <a:pt x="813" y="53"/>
                    <a:pt x="813" y="53"/>
                    <a:pt x="813" y="53"/>
                  </a:cubicBezTo>
                  <a:cubicBezTo>
                    <a:pt x="812" y="53"/>
                    <a:pt x="812" y="53"/>
                    <a:pt x="812" y="53"/>
                  </a:cubicBezTo>
                  <a:cubicBezTo>
                    <a:pt x="812" y="49"/>
                    <a:pt x="812" y="49"/>
                    <a:pt x="812" y="49"/>
                  </a:cubicBezTo>
                  <a:close/>
                  <a:moveTo>
                    <a:pt x="812" y="46"/>
                  </a:moveTo>
                  <a:cubicBezTo>
                    <a:pt x="812" y="29"/>
                    <a:pt x="812" y="29"/>
                    <a:pt x="812" y="29"/>
                  </a:cubicBezTo>
                  <a:cubicBezTo>
                    <a:pt x="812" y="27"/>
                    <a:pt x="812" y="25"/>
                    <a:pt x="811" y="24"/>
                  </a:cubicBezTo>
                  <a:cubicBezTo>
                    <a:pt x="810" y="23"/>
                    <a:pt x="809" y="22"/>
                    <a:pt x="808" y="21"/>
                  </a:cubicBezTo>
                  <a:cubicBezTo>
                    <a:pt x="807" y="20"/>
                    <a:pt x="806" y="20"/>
                    <a:pt x="805" y="20"/>
                  </a:cubicBezTo>
                  <a:cubicBezTo>
                    <a:pt x="803" y="20"/>
                    <a:pt x="801" y="21"/>
                    <a:pt x="799" y="23"/>
                  </a:cubicBezTo>
                  <a:cubicBezTo>
                    <a:pt x="797" y="25"/>
                    <a:pt x="796" y="29"/>
                    <a:pt x="796" y="34"/>
                  </a:cubicBezTo>
                  <a:cubicBezTo>
                    <a:pt x="796" y="39"/>
                    <a:pt x="797" y="43"/>
                    <a:pt x="799" y="45"/>
                  </a:cubicBezTo>
                  <a:cubicBezTo>
                    <a:pt x="801" y="48"/>
                    <a:pt x="803" y="49"/>
                    <a:pt x="806" y="49"/>
                  </a:cubicBezTo>
                  <a:cubicBezTo>
                    <a:pt x="808" y="50"/>
                    <a:pt x="810" y="49"/>
                    <a:pt x="812" y="46"/>
                  </a:cubicBezTo>
                  <a:close/>
                  <a:moveTo>
                    <a:pt x="883" y="3"/>
                  </a:moveTo>
                  <a:cubicBezTo>
                    <a:pt x="883" y="14"/>
                    <a:pt x="883" y="14"/>
                    <a:pt x="883" y="14"/>
                  </a:cubicBezTo>
                  <a:cubicBezTo>
                    <a:pt x="882" y="14"/>
                    <a:pt x="882" y="14"/>
                    <a:pt x="882" y="14"/>
                  </a:cubicBezTo>
                  <a:cubicBezTo>
                    <a:pt x="882" y="12"/>
                    <a:pt x="881" y="11"/>
                    <a:pt x="881" y="10"/>
                  </a:cubicBezTo>
                  <a:cubicBezTo>
                    <a:pt x="880" y="8"/>
                    <a:pt x="879" y="7"/>
                    <a:pt x="878" y="7"/>
                  </a:cubicBezTo>
                  <a:cubicBezTo>
                    <a:pt x="877" y="6"/>
                    <a:pt x="875" y="5"/>
                    <a:pt x="873" y="5"/>
                  </a:cubicBezTo>
                  <a:cubicBezTo>
                    <a:pt x="867" y="5"/>
                    <a:pt x="867" y="5"/>
                    <a:pt x="867" y="5"/>
                  </a:cubicBezTo>
                  <a:cubicBezTo>
                    <a:pt x="867" y="44"/>
                    <a:pt x="867" y="44"/>
                    <a:pt x="867" y="44"/>
                  </a:cubicBezTo>
                  <a:cubicBezTo>
                    <a:pt x="867" y="47"/>
                    <a:pt x="867" y="49"/>
                    <a:pt x="867" y="49"/>
                  </a:cubicBezTo>
                  <a:cubicBezTo>
                    <a:pt x="868" y="51"/>
                    <a:pt x="870" y="51"/>
                    <a:pt x="871" y="51"/>
                  </a:cubicBezTo>
                  <a:cubicBezTo>
                    <a:pt x="873" y="51"/>
                    <a:pt x="873" y="51"/>
                    <a:pt x="873" y="51"/>
                  </a:cubicBezTo>
                  <a:cubicBezTo>
                    <a:pt x="873" y="52"/>
                    <a:pt x="873" y="52"/>
                    <a:pt x="873" y="52"/>
                  </a:cubicBezTo>
                  <a:cubicBezTo>
                    <a:pt x="853" y="52"/>
                    <a:pt x="853" y="52"/>
                    <a:pt x="853" y="52"/>
                  </a:cubicBezTo>
                  <a:cubicBezTo>
                    <a:pt x="853" y="51"/>
                    <a:pt x="853" y="51"/>
                    <a:pt x="853" y="51"/>
                  </a:cubicBezTo>
                  <a:cubicBezTo>
                    <a:pt x="854" y="51"/>
                    <a:pt x="854" y="51"/>
                    <a:pt x="854" y="51"/>
                  </a:cubicBezTo>
                  <a:cubicBezTo>
                    <a:pt x="856" y="51"/>
                    <a:pt x="858" y="50"/>
                    <a:pt x="859" y="49"/>
                  </a:cubicBezTo>
                  <a:cubicBezTo>
                    <a:pt x="859" y="48"/>
                    <a:pt x="859" y="47"/>
                    <a:pt x="859" y="43"/>
                  </a:cubicBezTo>
                  <a:cubicBezTo>
                    <a:pt x="859" y="5"/>
                    <a:pt x="859" y="5"/>
                    <a:pt x="859" y="5"/>
                  </a:cubicBezTo>
                  <a:cubicBezTo>
                    <a:pt x="853" y="5"/>
                    <a:pt x="853" y="5"/>
                    <a:pt x="853" y="5"/>
                  </a:cubicBezTo>
                  <a:cubicBezTo>
                    <a:pt x="851" y="5"/>
                    <a:pt x="849" y="5"/>
                    <a:pt x="849" y="6"/>
                  </a:cubicBezTo>
                  <a:cubicBezTo>
                    <a:pt x="847" y="6"/>
                    <a:pt x="846" y="7"/>
                    <a:pt x="845" y="9"/>
                  </a:cubicBezTo>
                  <a:cubicBezTo>
                    <a:pt x="845" y="10"/>
                    <a:pt x="844" y="12"/>
                    <a:pt x="844" y="14"/>
                  </a:cubicBezTo>
                  <a:cubicBezTo>
                    <a:pt x="843" y="14"/>
                    <a:pt x="843" y="14"/>
                    <a:pt x="843" y="14"/>
                  </a:cubicBezTo>
                  <a:cubicBezTo>
                    <a:pt x="843" y="3"/>
                    <a:pt x="843" y="3"/>
                    <a:pt x="843" y="3"/>
                  </a:cubicBezTo>
                  <a:cubicBezTo>
                    <a:pt x="883" y="3"/>
                    <a:pt x="883" y="3"/>
                    <a:pt x="883" y="3"/>
                  </a:cubicBezTo>
                  <a:close/>
                  <a:moveTo>
                    <a:pt x="891" y="31"/>
                  </a:moveTo>
                  <a:cubicBezTo>
                    <a:pt x="891" y="37"/>
                    <a:pt x="893" y="40"/>
                    <a:pt x="895" y="43"/>
                  </a:cubicBezTo>
                  <a:cubicBezTo>
                    <a:pt x="897" y="46"/>
                    <a:pt x="900" y="48"/>
                    <a:pt x="903" y="48"/>
                  </a:cubicBezTo>
                  <a:cubicBezTo>
                    <a:pt x="905" y="48"/>
                    <a:pt x="907" y="47"/>
                    <a:pt x="909" y="46"/>
                  </a:cubicBezTo>
                  <a:cubicBezTo>
                    <a:pt x="911" y="45"/>
                    <a:pt x="912" y="43"/>
                    <a:pt x="913" y="39"/>
                  </a:cubicBezTo>
                  <a:cubicBezTo>
                    <a:pt x="914" y="40"/>
                    <a:pt x="914" y="40"/>
                    <a:pt x="914" y="40"/>
                  </a:cubicBezTo>
                  <a:cubicBezTo>
                    <a:pt x="914" y="43"/>
                    <a:pt x="912" y="47"/>
                    <a:pt x="910" y="49"/>
                  </a:cubicBezTo>
                  <a:cubicBezTo>
                    <a:pt x="907" y="52"/>
                    <a:pt x="904" y="53"/>
                    <a:pt x="901" y="53"/>
                  </a:cubicBezTo>
                  <a:cubicBezTo>
                    <a:pt x="897" y="53"/>
                    <a:pt x="893" y="52"/>
                    <a:pt x="891" y="49"/>
                  </a:cubicBezTo>
                  <a:cubicBezTo>
                    <a:pt x="888" y="45"/>
                    <a:pt x="887" y="41"/>
                    <a:pt x="887" y="36"/>
                  </a:cubicBezTo>
                  <a:cubicBezTo>
                    <a:pt x="887" y="30"/>
                    <a:pt x="888" y="25"/>
                    <a:pt x="891" y="22"/>
                  </a:cubicBezTo>
                  <a:cubicBezTo>
                    <a:pt x="894" y="19"/>
                    <a:pt x="897" y="17"/>
                    <a:pt x="902" y="17"/>
                  </a:cubicBezTo>
                  <a:cubicBezTo>
                    <a:pt x="905" y="17"/>
                    <a:pt x="909" y="19"/>
                    <a:pt x="911" y="21"/>
                  </a:cubicBezTo>
                  <a:cubicBezTo>
                    <a:pt x="913" y="23"/>
                    <a:pt x="915" y="27"/>
                    <a:pt x="915" y="31"/>
                  </a:cubicBezTo>
                  <a:cubicBezTo>
                    <a:pt x="891" y="31"/>
                    <a:pt x="891" y="31"/>
                    <a:pt x="891" y="31"/>
                  </a:cubicBezTo>
                  <a:close/>
                  <a:moveTo>
                    <a:pt x="891" y="29"/>
                  </a:moveTo>
                  <a:cubicBezTo>
                    <a:pt x="907" y="29"/>
                    <a:pt x="907" y="29"/>
                    <a:pt x="907" y="29"/>
                  </a:cubicBezTo>
                  <a:cubicBezTo>
                    <a:pt x="907" y="27"/>
                    <a:pt x="906" y="26"/>
                    <a:pt x="906" y="25"/>
                  </a:cubicBezTo>
                  <a:cubicBezTo>
                    <a:pt x="905" y="24"/>
                    <a:pt x="904" y="23"/>
                    <a:pt x="903" y="22"/>
                  </a:cubicBezTo>
                  <a:cubicBezTo>
                    <a:pt x="902" y="21"/>
                    <a:pt x="901" y="21"/>
                    <a:pt x="899" y="21"/>
                  </a:cubicBezTo>
                  <a:cubicBezTo>
                    <a:pt x="897" y="21"/>
                    <a:pt x="896" y="21"/>
                    <a:pt x="894" y="23"/>
                  </a:cubicBezTo>
                  <a:cubicBezTo>
                    <a:pt x="893" y="24"/>
                    <a:pt x="892" y="27"/>
                    <a:pt x="891"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35"/>
            <p:cNvSpPr>
              <a:spLocks noEditPoints="1"/>
            </p:cNvSpPr>
            <p:nvPr userDrawn="1"/>
          </p:nvSpPr>
          <p:spPr bwMode="auto">
            <a:xfrm>
              <a:off x="10679194" y="4943758"/>
              <a:ext cx="873127" cy="103187"/>
            </a:xfrm>
            <a:custGeom>
              <a:avLst/>
              <a:gdLst>
                <a:gd name="T0" fmla="*/ 23 w 586"/>
                <a:gd name="T1" fmla="*/ 21 h 69"/>
                <a:gd name="T2" fmla="*/ 8 w 586"/>
                <a:gd name="T3" fmla="*/ 24 h 69"/>
                <a:gd name="T4" fmla="*/ 45 w 586"/>
                <a:gd name="T5" fmla="*/ 26 h 69"/>
                <a:gd name="T6" fmla="*/ 66 w 586"/>
                <a:gd name="T7" fmla="*/ 52 h 69"/>
                <a:gd name="T8" fmla="*/ 58 w 586"/>
                <a:gd name="T9" fmla="*/ 46 h 69"/>
                <a:gd name="T10" fmla="*/ 46 w 586"/>
                <a:gd name="T11" fmla="*/ 50 h 69"/>
                <a:gd name="T12" fmla="*/ 40 w 586"/>
                <a:gd name="T13" fmla="*/ 46 h 69"/>
                <a:gd name="T14" fmla="*/ 45 w 586"/>
                <a:gd name="T15" fmla="*/ 1 h 69"/>
                <a:gd name="T16" fmla="*/ 106 w 586"/>
                <a:gd name="T17" fmla="*/ 52 h 69"/>
                <a:gd name="T18" fmla="*/ 98 w 586"/>
                <a:gd name="T19" fmla="*/ 46 h 69"/>
                <a:gd name="T20" fmla="*/ 90 w 586"/>
                <a:gd name="T21" fmla="*/ 52 h 69"/>
                <a:gd name="T22" fmla="*/ 78 w 586"/>
                <a:gd name="T23" fmla="*/ 25 h 69"/>
                <a:gd name="T24" fmla="*/ 132 w 586"/>
                <a:gd name="T25" fmla="*/ 19 h 69"/>
                <a:gd name="T26" fmla="*/ 118 w 586"/>
                <a:gd name="T27" fmla="*/ 28 h 69"/>
                <a:gd name="T28" fmla="*/ 133 w 586"/>
                <a:gd name="T29" fmla="*/ 52 h 69"/>
                <a:gd name="T30" fmla="*/ 169 w 586"/>
                <a:gd name="T31" fmla="*/ 52 h 69"/>
                <a:gd name="T32" fmla="*/ 161 w 586"/>
                <a:gd name="T33" fmla="*/ 15 h 69"/>
                <a:gd name="T34" fmla="*/ 167 w 586"/>
                <a:gd name="T35" fmla="*/ 1 h 69"/>
                <a:gd name="T36" fmla="*/ 181 w 586"/>
                <a:gd name="T37" fmla="*/ 38 h 69"/>
                <a:gd name="T38" fmla="*/ 189 w 586"/>
                <a:gd name="T39" fmla="*/ 47 h 69"/>
                <a:gd name="T40" fmla="*/ 222 w 586"/>
                <a:gd name="T41" fmla="*/ 31 h 69"/>
                <a:gd name="T42" fmla="*/ 252 w 586"/>
                <a:gd name="T43" fmla="*/ 24 h 69"/>
                <a:gd name="T44" fmla="*/ 228 w 586"/>
                <a:gd name="T45" fmla="*/ 44 h 69"/>
                <a:gd name="T46" fmla="*/ 249 w 586"/>
                <a:gd name="T47" fmla="*/ 64 h 69"/>
                <a:gd name="T48" fmla="*/ 223 w 586"/>
                <a:gd name="T49" fmla="*/ 48 h 69"/>
                <a:gd name="T50" fmla="*/ 240 w 586"/>
                <a:gd name="T51" fmla="*/ 39 h 69"/>
                <a:gd name="T52" fmla="*/ 238 w 586"/>
                <a:gd name="T53" fmla="*/ 66 h 69"/>
                <a:gd name="T54" fmla="*/ 274 w 586"/>
                <a:gd name="T55" fmla="*/ 21 h 69"/>
                <a:gd name="T56" fmla="*/ 286 w 586"/>
                <a:gd name="T57" fmla="*/ 21 h 69"/>
                <a:gd name="T58" fmla="*/ 290 w 586"/>
                <a:gd name="T59" fmla="*/ 25 h 69"/>
                <a:gd name="T60" fmla="*/ 267 w 586"/>
                <a:gd name="T61" fmla="*/ 62 h 69"/>
                <a:gd name="T62" fmla="*/ 258 w 586"/>
                <a:gd name="T63" fmla="*/ 20 h 69"/>
                <a:gd name="T64" fmla="*/ 319 w 586"/>
                <a:gd name="T65" fmla="*/ 49 h 69"/>
                <a:gd name="T66" fmla="*/ 322 w 586"/>
                <a:gd name="T67" fmla="*/ 34 h 69"/>
                <a:gd name="T68" fmla="*/ 368 w 586"/>
                <a:gd name="T69" fmla="*/ 45 h 69"/>
                <a:gd name="T70" fmla="*/ 360 w 586"/>
                <a:gd name="T71" fmla="*/ 52 h 69"/>
                <a:gd name="T72" fmla="*/ 364 w 586"/>
                <a:gd name="T73" fmla="*/ 8 h 69"/>
                <a:gd name="T74" fmla="*/ 378 w 586"/>
                <a:gd name="T75" fmla="*/ 6 h 69"/>
                <a:gd name="T76" fmla="*/ 377 w 586"/>
                <a:gd name="T77" fmla="*/ 22 h 69"/>
                <a:gd name="T78" fmla="*/ 408 w 586"/>
                <a:gd name="T79" fmla="*/ 16 h 69"/>
                <a:gd name="T80" fmla="*/ 433 w 586"/>
                <a:gd name="T81" fmla="*/ 52 h 69"/>
                <a:gd name="T82" fmla="*/ 435 w 586"/>
                <a:gd name="T83" fmla="*/ 6 h 69"/>
                <a:gd name="T84" fmla="*/ 476 w 586"/>
                <a:gd name="T85" fmla="*/ 20 h 69"/>
                <a:gd name="T86" fmla="*/ 468 w 586"/>
                <a:gd name="T87" fmla="*/ 54 h 69"/>
                <a:gd name="T88" fmla="*/ 472 w 586"/>
                <a:gd name="T89" fmla="*/ 24 h 69"/>
                <a:gd name="T90" fmla="*/ 466 w 586"/>
                <a:gd name="T91" fmla="*/ 54 h 69"/>
                <a:gd name="T92" fmla="*/ 454 w 586"/>
                <a:gd name="T93" fmla="*/ 6 h 69"/>
                <a:gd name="T94" fmla="*/ 502 w 586"/>
                <a:gd name="T95" fmla="*/ 5 h 69"/>
                <a:gd name="T96" fmla="*/ 502 w 586"/>
                <a:gd name="T97" fmla="*/ 46 h 69"/>
                <a:gd name="T98" fmla="*/ 495 w 586"/>
                <a:gd name="T99" fmla="*/ 50 h 69"/>
                <a:gd name="T100" fmla="*/ 500 w 586"/>
                <a:gd name="T101" fmla="*/ 19 h 69"/>
                <a:gd name="T102" fmla="*/ 544 w 586"/>
                <a:gd name="T103" fmla="*/ 50 h 69"/>
                <a:gd name="T104" fmla="*/ 538 w 586"/>
                <a:gd name="T105" fmla="*/ 49 h 69"/>
                <a:gd name="T106" fmla="*/ 526 w 586"/>
                <a:gd name="T107" fmla="*/ 52 h 69"/>
                <a:gd name="T108" fmla="*/ 518 w 586"/>
                <a:gd name="T109" fmla="*/ 33 h 69"/>
                <a:gd name="T110" fmla="*/ 524 w 586"/>
                <a:gd name="T111" fmla="*/ 26 h 69"/>
                <a:gd name="T112" fmla="*/ 574 w 586"/>
                <a:gd name="T113" fmla="*/ 31 h 69"/>
                <a:gd name="T114" fmla="*/ 560 w 586"/>
                <a:gd name="T115" fmla="*/ 30 h 69"/>
                <a:gd name="T116" fmla="*/ 580 w 586"/>
                <a:gd name="T117" fmla="*/ 41 h 69"/>
                <a:gd name="T118" fmla="*/ 575 w 586"/>
                <a:gd name="T119" fmla="*/ 52 h 69"/>
                <a:gd name="T120" fmla="*/ 566 w 586"/>
                <a:gd name="T121" fmla="*/ 5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6" h="69">
                  <a:moveTo>
                    <a:pt x="27" y="41"/>
                  </a:moveTo>
                  <a:cubicBezTo>
                    <a:pt x="26" y="45"/>
                    <a:pt x="24" y="49"/>
                    <a:pt x="22" y="51"/>
                  </a:cubicBezTo>
                  <a:cubicBezTo>
                    <a:pt x="19" y="54"/>
                    <a:pt x="16" y="55"/>
                    <a:pt x="13" y="55"/>
                  </a:cubicBezTo>
                  <a:cubicBezTo>
                    <a:pt x="10" y="55"/>
                    <a:pt x="6" y="53"/>
                    <a:pt x="4" y="50"/>
                  </a:cubicBezTo>
                  <a:cubicBezTo>
                    <a:pt x="1" y="47"/>
                    <a:pt x="0" y="42"/>
                    <a:pt x="0" y="37"/>
                  </a:cubicBezTo>
                  <a:cubicBezTo>
                    <a:pt x="0" y="32"/>
                    <a:pt x="1" y="27"/>
                    <a:pt x="4" y="24"/>
                  </a:cubicBezTo>
                  <a:cubicBezTo>
                    <a:pt x="7" y="20"/>
                    <a:pt x="11" y="18"/>
                    <a:pt x="15" y="18"/>
                  </a:cubicBezTo>
                  <a:cubicBezTo>
                    <a:pt x="18" y="18"/>
                    <a:pt x="21" y="19"/>
                    <a:pt x="23" y="21"/>
                  </a:cubicBezTo>
                  <a:cubicBezTo>
                    <a:pt x="25" y="23"/>
                    <a:pt x="26" y="25"/>
                    <a:pt x="26" y="27"/>
                  </a:cubicBezTo>
                  <a:cubicBezTo>
                    <a:pt x="26" y="28"/>
                    <a:pt x="26" y="28"/>
                    <a:pt x="26" y="29"/>
                  </a:cubicBezTo>
                  <a:cubicBezTo>
                    <a:pt x="25" y="30"/>
                    <a:pt x="24" y="30"/>
                    <a:pt x="23" y="30"/>
                  </a:cubicBezTo>
                  <a:cubicBezTo>
                    <a:pt x="22" y="30"/>
                    <a:pt x="21" y="30"/>
                    <a:pt x="20" y="28"/>
                  </a:cubicBezTo>
                  <a:cubicBezTo>
                    <a:pt x="20" y="28"/>
                    <a:pt x="19" y="27"/>
                    <a:pt x="19" y="26"/>
                  </a:cubicBezTo>
                  <a:cubicBezTo>
                    <a:pt x="19" y="24"/>
                    <a:pt x="18" y="23"/>
                    <a:pt x="18" y="22"/>
                  </a:cubicBezTo>
                  <a:cubicBezTo>
                    <a:pt x="17" y="22"/>
                    <a:pt x="16" y="21"/>
                    <a:pt x="14" y="21"/>
                  </a:cubicBezTo>
                  <a:cubicBezTo>
                    <a:pt x="12" y="21"/>
                    <a:pt x="10" y="22"/>
                    <a:pt x="8" y="24"/>
                  </a:cubicBezTo>
                  <a:cubicBezTo>
                    <a:pt x="6" y="26"/>
                    <a:pt x="6" y="30"/>
                    <a:pt x="6" y="34"/>
                  </a:cubicBezTo>
                  <a:cubicBezTo>
                    <a:pt x="6" y="38"/>
                    <a:pt x="6" y="41"/>
                    <a:pt x="8" y="44"/>
                  </a:cubicBezTo>
                  <a:cubicBezTo>
                    <a:pt x="10" y="48"/>
                    <a:pt x="13" y="49"/>
                    <a:pt x="16" y="49"/>
                  </a:cubicBezTo>
                  <a:cubicBezTo>
                    <a:pt x="18" y="49"/>
                    <a:pt x="20" y="48"/>
                    <a:pt x="22" y="47"/>
                  </a:cubicBezTo>
                  <a:cubicBezTo>
                    <a:pt x="24" y="46"/>
                    <a:pt x="25" y="44"/>
                    <a:pt x="27" y="41"/>
                  </a:cubicBezTo>
                  <a:cubicBezTo>
                    <a:pt x="27" y="41"/>
                    <a:pt x="27" y="41"/>
                    <a:pt x="27" y="41"/>
                  </a:cubicBezTo>
                  <a:close/>
                  <a:moveTo>
                    <a:pt x="45" y="1"/>
                  </a:moveTo>
                  <a:cubicBezTo>
                    <a:pt x="45" y="26"/>
                    <a:pt x="45" y="26"/>
                    <a:pt x="45" y="26"/>
                  </a:cubicBezTo>
                  <a:cubicBezTo>
                    <a:pt x="48" y="22"/>
                    <a:pt x="50" y="21"/>
                    <a:pt x="51" y="20"/>
                  </a:cubicBezTo>
                  <a:cubicBezTo>
                    <a:pt x="53" y="19"/>
                    <a:pt x="54" y="18"/>
                    <a:pt x="56" y="18"/>
                  </a:cubicBezTo>
                  <a:cubicBezTo>
                    <a:pt x="58" y="18"/>
                    <a:pt x="60" y="19"/>
                    <a:pt x="61" y="20"/>
                  </a:cubicBezTo>
                  <a:cubicBezTo>
                    <a:pt x="62" y="21"/>
                    <a:pt x="63" y="23"/>
                    <a:pt x="64" y="25"/>
                  </a:cubicBezTo>
                  <a:cubicBezTo>
                    <a:pt x="64" y="27"/>
                    <a:pt x="64" y="30"/>
                    <a:pt x="64" y="34"/>
                  </a:cubicBezTo>
                  <a:cubicBezTo>
                    <a:pt x="64" y="46"/>
                    <a:pt x="64" y="46"/>
                    <a:pt x="64" y="46"/>
                  </a:cubicBezTo>
                  <a:cubicBezTo>
                    <a:pt x="64" y="48"/>
                    <a:pt x="64" y="50"/>
                    <a:pt x="65" y="50"/>
                  </a:cubicBezTo>
                  <a:cubicBezTo>
                    <a:pt x="65" y="51"/>
                    <a:pt x="66" y="52"/>
                    <a:pt x="66" y="52"/>
                  </a:cubicBezTo>
                  <a:cubicBezTo>
                    <a:pt x="66" y="52"/>
                    <a:pt x="68" y="52"/>
                    <a:pt x="69" y="52"/>
                  </a:cubicBezTo>
                  <a:cubicBezTo>
                    <a:pt x="69" y="54"/>
                    <a:pt x="69" y="54"/>
                    <a:pt x="69" y="54"/>
                  </a:cubicBezTo>
                  <a:cubicBezTo>
                    <a:pt x="53" y="54"/>
                    <a:pt x="53" y="54"/>
                    <a:pt x="53" y="54"/>
                  </a:cubicBezTo>
                  <a:cubicBezTo>
                    <a:pt x="53" y="52"/>
                    <a:pt x="53" y="52"/>
                    <a:pt x="53" y="52"/>
                  </a:cubicBezTo>
                  <a:cubicBezTo>
                    <a:pt x="54" y="52"/>
                    <a:pt x="54" y="52"/>
                    <a:pt x="54" y="52"/>
                  </a:cubicBezTo>
                  <a:cubicBezTo>
                    <a:pt x="56" y="52"/>
                    <a:pt x="56" y="52"/>
                    <a:pt x="57" y="52"/>
                  </a:cubicBezTo>
                  <a:cubicBezTo>
                    <a:pt x="58" y="51"/>
                    <a:pt x="58" y="50"/>
                    <a:pt x="58" y="50"/>
                  </a:cubicBezTo>
                  <a:cubicBezTo>
                    <a:pt x="58" y="49"/>
                    <a:pt x="58" y="48"/>
                    <a:pt x="58" y="46"/>
                  </a:cubicBezTo>
                  <a:cubicBezTo>
                    <a:pt x="58" y="34"/>
                    <a:pt x="58" y="34"/>
                    <a:pt x="58" y="34"/>
                  </a:cubicBezTo>
                  <a:cubicBezTo>
                    <a:pt x="58" y="30"/>
                    <a:pt x="58" y="28"/>
                    <a:pt x="58" y="27"/>
                  </a:cubicBezTo>
                  <a:cubicBezTo>
                    <a:pt x="58" y="26"/>
                    <a:pt x="57" y="25"/>
                    <a:pt x="56" y="24"/>
                  </a:cubicBezTo>
                  <a:cubicBezTo>
                    <a:pt x="56" y="24"/>
                    <a:pt x="55" y="23"/>
                    <a:pt x="54" y="23"/>
                  </a:cubicBezTo>
                  <a:cubicBezTo>
                    <a:pt x="52" y="23"/>
                    <a:pt x="51" y="24"/>
                    <a:pt x="50" y="24"/>
                  </a:cubicBezTo>
                  <a:cubicBezTo>
                    <a:pt x="49" y="25"/>
                    <a:pt x="47" y="26"/>
                    <a:pt x="46" y="28"/>
                  </a:cubicBezTo>
                  <a:cubicBezTo>
                    <a:pt x="46" y="46"/>
                    <a:pt x="46" y="46"/>
                    <a:pt x="46" y="46"/>
                  </a:cubicBezTo>
                  <a:cubicBezTo>
                    <a:pt x="46" y="48"/>
                    <a:pt x="46" y="50"/>
                    <a:pt x="46" y="50"/>
                  </a:cubicBezTo>
                  <a:cubicBezTo>
                    <a:pt x="46" y="51"/>
                    <a:pt x="47" y="52"/>
                    <a:pt x="47" y="52"/>
                  </a:cubicBezTo>
                  <a:cubicBezTo>
                    <a:pt x="48" y="52"/>
                    <a:pt x="49" y="52"/>
                    <a:pt x="51" y="52"/>
                  </a:cubicBezTo>
                  <a:cubicBezTo>
                    <a:pt x="51" y="54"/>
                    <a:pt x="51" y="54"/>
                    <a:pt x="51" y="54"/>
                  </a:cubicBezTo>
                  <a:cubicBezTo>
                    <a:pt x="34" y="54"/>
                    <a:pt x="34" y="54"/>
                    <a:pt x="34" y="54"/>
                  </a:cubicBezTo>
                  <a:cubicBezTo>
                    <a:pt x="34" y="52"/>
                    <a:pt x="34" y="52"/>
                    <a:pt x="34" y="52"/>
                  </a:cubicBezTo>
                  <a:cubicBezTo>
                    <a:pt x="36" y="52"/>
                    <a:pt x="37" y="52"/>
                    <a:pt x="38" y="52"/>
                  </a:cubicBezTo>
                  <a:cubicBezTo>
                    <a:pt x="38" y="51"/>
                    <a:pt x="39" y="51"/>
                    <a:pt x="39" y="50"/>
                  </a:cubicBezTo>
                  <a:cubicBezTo>
                    <a:pt x="40" y="49"/>
                    <a:pt x="40" y="48"/>
                    <a:pt x="40" y="46"/>
                  </a:cubicBezTo>
                  <a:cubicBezTo>
                    <a:pt x="40" y="15"/>
                    <a:pt x="40" y="15"/>
                    <a:pt x="40" y="15"/>
                  </a:cubicBezTo>
                  <a:cubicBezTo>
                    <a:pt x="40" y="11"/>
                    <a:pt x="40" y="8"/>
                    <a:pt x="39" y="8"/>
                  </a:cubicBezTo>
                  <a:cubicBezTo>
                    <a:pt x="39" y="7"/>
                    <a:pt x="39" y="6"/>
                    <a:pt x="38" y="6"/>
                  </a:cubicBezTo>
                  <a:cubicBezTo>
                    <a:pt x="38" y="5"/>
                    <a:pt x="38" y="5"/>
                    <a:pt x="37" y="5"/>
                  </a:cubicBezTo>
                  <a:cubicBezTo>
                    <a:pt x="36" y="5"/>
                    <a:pt x="36" y="5"/>
                    <a:pt x="34" y="6"/>
                  </a:cubicBezTo>
                  <a:cubicBezTo>
                    <a:pt x="34" y="4"/>
                    <a:pt x="34" y="4"/>
                    <a:pt x="34" y="4"/>
                  </a:cubicBezTo>
                  <a:cubicBezTo>
                    <a:pt x="44" y="0"/>
                    <a:pt x="44" y="0"/>
                    <a:pt x="44" y="0"/>
                  </a:cubicBezTo>
                  <a:cubicBezTo>
                    <a:pt x="45" y="1"/>
                    <a:pt x="45" y="1"/>
                    <a:pt x="45" y="1"/>
                  </a:cubicBezTo>
                  <a:close/>
                  <a:moveTo>
                    <a:pt x="85" y="26"/>
                  </a:moveTo>
                  <a:cubicBezTo>
                    <a:pt x="89" y="21"/>
                    <a:pt x="92" y="19"/>
                    <a:pt x="96" y="19"/>
                  </a:cubicBezTo>
                  <a:cubicBezTo>
                    <a:pt x="97" y="19"/>
                    <a:pt x="99" y="19"/>
                    <a:pt x="100" y="20"/>
                  </a:cubicBezTo>
                  <a:cubicBezTo>
                    <a:pt x="102" y="21"/>
                    <a:pt x="103" y="22"/>
                    <a:pt x="104" y="24"/>
                  </a:cubicBezTo>
                  <a:cubicBezTo>
                    <a:pt x="104" y="26"/>
                    <a:pt x="104" y="28"/>
                    <a:pt x="104" y="31"/>
                  </a:cubicBezTo>
                  <a:cubicBezTo>
                    <a:pt x="104" y="46"/>
                    <a:pt x="104" y="46"/>
                    <a:pt x="104" y="46"/>
                  </a:cubicBezTo>
                  <a:cubicBezTo>
                    <a:pt x="104" y="48"/>
                    <a:pt x="104" y="49"/>
                    <a:pt x="105" y="50"/>
                  </a:cubicBezTo>
                  <a:cubicBezTo>
                    <a:pt x="105" y="51"/>
                    <a:pt x="106" y="51"/>
                    <a:pt x="106" y="52"/>
                  </a:cubicBezTo>
                  <a:cubicBezTo>
                    <a:pt x="106" y="52"/>
                    <a:pt x="108" y="52"/>
                    <a:pt x="109" y="52"/>
                  </a:cubicBezTo>
                  <a:cubicBezTo>
                    <a:pt x="109" y="53"/>
                    <a:pt x="109" y="53"/>
                    <a:pt x="109" y="53"/>
                  </a:cubicBezTo>
                  <a:cubicBezTo>
                    <a:pt x="93" y="53"/>
                    <a:pt x="93" y="53"/>
                    <a:pt x="93" y="53"/>
                  </a:cubicBezTo>
                  <a:cubicBezTo>
                    <a:pt x="93" y="52"/>
                    <a:pt x="93" y="52"/>
                    <a:pt x="93" y="52"/>
                  </a:cubicBezTo>
                  <a:cubicBezTo>
                    <a:pt x="94" y="52"/>
                    <a:pt x="94" y="52"/>
                    <a:pt x="94" y="52"/>
                  </a:cubicBezTo>
                  <a:cubicBezTo>
                    <a:pt x="96" y="52"/>
                    <a:pt x="96" y="52"/>
                    <a:pt x="97" y="51"/>
                  </a:cubicBezTo>
                  <a:cubicBezTo>
                    <a:pt x="98" y="51"/>
                    <a:pt x="98" y="50"/>
                    <a:pt x="98" y="49"/>
                  </a:cubicBezTo>
                  <a:cubicBezTo>
                    <a:pt x="98" y="49"/>
                    <a:pt x="98" y="48"/>
                    <a:pt x="98" y="46"/>
                  </a:cubicBezTo>
                  <a:cubicBezTo>
                    <a:pt x="98" y="32"/>
                    <a:pt x="98" y="32"/>
                    <a:pt x="98" y="32"/>
                  </a:cubicBezTo>
                  <a:cubicBezTo>
                    <a:pt x="98" y="28"/>
                    <a:pt x="98" y="26"/>
                    <a:pt x="97" y="25"/>
                  </a:cubicBezTo>
                  <a:cubicBezTo>
                    <a:pt x="96" y="24"/>
                    <a:pt x="95" y="23"/>
                    <a:pt x="93" y="23"/>
                  </a:cubicBezTo>
                  <a:cubicBezTo>
                    <a:pt x="90" y="23"/>
                    <a:pt x="88" y="24"/>
                    <a:pt x="85" y="28"/>
                  </a:cubicBezTo>
                  <a:cubicBezTo>
                    <a:pt x="85" y="46"/>
                    <a:pt x="85" y="46"/>
                    <a:pt x="85" y="46"/>
                  </a:cubicBezTo>
                  <a:cubicBezTo>
                    <a:pt x="85" y="48"/>
                    <a:pt x="85" y="49"/>
                    <a:pt x="85" y="50"/>
                  </a:cubicBezTo>
                  <a:cubicBezTo>
                    <a:pt x="86" y="51"/>
                    <a:pt x="86" y="51"/>
                    <a:pt x="86" y="52"/>
                  </a:cubicBezTo>
                  <a:cubicBezTo>
                    <a:pt x="87" y="52"/>
                    <a:pt x="88" y="52"/>
                    <a:pt x="90" y="52"/>
                  </a:cubicBezTo>
                  <a:cubicBezTo>
                    <a:pt x="90" y="53"/>
                    <a:pt x="90" y="53"/>
                    <a:pt x="90" y="53"/>
                  </a:cubicBezTo>
                  <a:cubicBezTo>
                    <a:pt x="74" y="53"/>
                    <a:pt x="74" y="53"/>
                    <a:pt x="74" y="53"/>
                  </a:cubicBezTo>
                  <a:cubicBezTo>
                    <a:pt x="74" y="52"/>
                    <a:pt x="74" y="52"/>
                    <a:pt x="74" y="52"/>
                  </a:cubicBezTo>
                  <a:cubicBezTo>
                    <a:pt x="75" y="52"/>
                    <a:pt x="75" y="52"/>
                    <a:pt x="75" y="52"/>
                  </a:cubicBezTo>
                  <a:cubicBezTo>
                    <a:pt x="76" y="52"/>
                    <a:pt x="78" y="52"/>
                    <a:pt x="78" y="51"/>
                  </a:cubicBezTo>
                  <a:cubicBezTo>
                    <a:pt x="78" y="50"/>
                    <a:pt x="79" y="48"/>
                    <a:pt x="79" y="46"/>
                  </a:cubicBezTo>
                  <a:cubicBezTo>
                    <a:pt x="79" y="33"/>
                    <a:pt x="79" y="33"/>
                    <a:pt x="79" y="33"/>
                  </a:cubicBezTo>
                  <a:cubicBezTo>
                    <a:pt x="79" y="29"/>
                    <a:pt x="79" y="26"/>
                    <a:pt x="78" y="25"/>
                  </a:cubicBezTo>
                  <a:cubicBezTo>
                    <a:pt x="78" y="24"/>
                    <a:pt x="78" y="24"/>
                    <a:pt x="78" y="23"/>
                  </a:cubicBezTo>
                  <a:cubicBezTo>
                    <a:pt x="77" y="23"/>
                    <a:pt x="77" y="23"/>
                    <a:pt x="76" y="23"/>
                  </a:cubicBezTo>
                  <a:cubicBezTo>
                    <a:pt x="75" y="23"/>
                    <a:pt x="74" y="23"/>
                    <a:pt x="74" y="23"/>
                  </a:cubicBezTo>
                  <a:cubicBezTo>
                    <a:pt x="73" y="22"/>
                    <a:pt x="73" y="22"/>
                    <a:pt x="73" y="22"/>
                  </a:cubicBezTo>
                  <a:cubicBezTo>
                    <a:pt x="83" y="18"/>
                    <a:pt x="83" y="18"/>
                    <a:pt x="83" y="18"/>
                  </a:cubicBezTo>
                  <a:cubicBezTo>
                    <a:pt x="85" y="18"/>
                    <a:pt x="85" y="18"/>
                    <a:pt x="85" y="18"/>
                  </a:cubicBezTo>
                  <a:cubicBezTo>
                    <a:pt x="85" y="26"/>
                    <a:pt x="85" y="26"/>
                    <a:pt x="85" y="26"/>
                  </a:cubicBezTo>
                  <a:close/>
                  <a:moveTo>
                    <a:pt x="132" y="19"/>
                  </a:moveTo>
                  <a:cubicBezTo>
                    <a:pt x="136" y="19"/>
                    <a:pt x="140" y="21"/>
                    <a:pt x="144" y="25"/>
                  </a:cubicBezTo>
                  <a:cubicBezTo>
                    <a:pt x="146" y="28"/>
                    <a:pt x="148" y="32"/>
                    <a:pt x="148" y="36"/>
                  </a:cubicBezTo>
                  <a:cubicBezTo>
                    <a:pt x="148" y="40"/>
                    <a:pt x="147" y="42"/>
                    <a:pt x="146" y="46"/>
                  </a:cubicBezTo>
                  <a:cubicBezTo>
                    <a:pt x="144" y="49"/>
                    <a:pt x="142" y="51"/>
                    <a:pt x="140" y="53"/>
                  </a:cubicBezTo>
                  <a:cubicBezTo>
                    <a:pt x="137" y="54"/>
                    <a:pt x="134" y="55"/>
                    <a:pt x="131" y="55"/>
                  </a:cubicBezTo>
                  <a:cubicBezTo>
                    <a:pt x="126" y="55"/>
                    <a:pt x="122" y="53"/>
                    <a:pt x="120" y="49"/>
                  </a:cubicBezTo>
                  <a:cubicBezTo>
                    <a:pt x="117" y="46"/>
                    <a:pt x="116" y="42"/>
                    <a:pt x="116" y="38"/>
                  </a:cubicBezTo>
                  <a:cubicBezTo>
                    <a:pt x="116" y="34"/>
                    <a:pt x="117" y="31"/>
                    <a:pt x="118" y="28"/>
                  </a:cubicBezTo>
                  <a:cubicBezTo>
                    <a:pt x="120" y="26"/>
                    <a:pt x="122" y="23"/>
                    <a:pt x="124" y="22"/>
                  </a:cubicBezTo>
                  <a:cubicBezTo>
                    <a:pt x="126" y="20"/>
                    <a:pt x="129" y="19"/>
                    <a:pt x="132" y="19"/>
                  </a:cubicBezTo>
                  <a:close/>
                  <a:moveTo>
                    <a:pt x="130" y="21"/>
                  </a:moveTo>
                  <a:cubicBezTo>
                    <a:pt x="129" y="21"/>
                    <a:pt x="128" y="22"/>
                    <a:pt x="127" y="22"/>
                  </a:cubicBezTo>
                  <a:cubicBezTo>
                    <a:pt x="126" y="23"/>
                    <a:pt x="124" y="24"/>
                    <a:pt x="124" y="26"/>
                  </a:cubicBezTo>
                  <a:cubicBezTo>
                    <a:pt x="123" y="28"/>
                    <a:pt x="122" y="31"/>
                    <a:pt x="122" y="34"/>
                  </a:cubicBezTo>
                  <a:cubicBezTo>
                    <a:pt x="122" y="39"/>
                    <a:pt x="123" y="43"/>
                    <a:pt x="125" y="47"/>
                  </a:cubicBezTo>
                  <a:cubicBezTo>
                    <a:pt x="127" y="50"/>
                    <a:pt x="130" y="52"/>
                    <a:pt x="133" y="52"/>
                  </a:cubicBezTo>
                  <a:cubicBezTo>
                    <a:pt x="135" y="52"/>
                    <a:pt x="137" y="51"/>
                    <a:pt x="138" y="49"/>
                  </a:cubicBezTo>
                  <a:cubicBezTo>
                    <a:pt x="140" y="47"/>
                    <a:pt x="141" y="44"/>
                    <a:pt x="141" y="39"/>
                  </a:cubicBezTo>
                  <a:cubicBezTo>
                    <a:pt x="141" y="33"/>
                    <a:pt x="140" y="28"/>
                    <a:pt x="137" y="25"/>
                  </a:cubicBezTo>
                  <a:cubicBezTo>
                    <a:pt x="135" y="22"/>
                    <a:pt x="133" y="21"/>
                    <a:pt x="130" y="21"/>
                  </a:cubicBezTo>
                  <a:close/>
                  <a:moveTo>
                    <a:pt x="167" y="1"/>
                  </a:moveTo>
                  <a:cubicBezTo>
                    <a:pt x="167" y="46"/>
                    <a:pt x="167" y="46"/>
                    <a:pt x="167" y="46"/>
                  </a:cubicBezTo>
                  <a:cubicBezTo>
                    <a:pt x="167" y="48"/>
                    <a:pt x="167" y="50"/>
                    <a:pt x="168" y="50"/>
                  </a:cubicBezTo>
                  <a:cubicBezTo>
                    <a:pt x="168" y="51"/>
                    <a:pt x="168" y="52"/>
                    <a:pt x="169" y="52"/>
                  </a:cubicBezTo>
                  <a:cubicBezTo>
                    <a:pt x="170" y="52"/>
                    <a:pt x="170" y="52"/>
                    <a:pt x="172" y="52"/>
                  </a:cubicBezTo>
                  <a:cubicBezTo>
                    <a:pt x="172" y="54"/>
                    <a:pt x="172" y="54"/>
                    <a:pt x="172" y="54"/>
                  </a:cubicBezTo>
                  <a:cubicBezTo>
                    <a:pt x="156" y="54"/>
                    <a:pt x="156" y="54"/>
                    <a:pt x="156" y="54"/>
                  </a:cubicBezTo>
                  <a:cubicBezTo>
                    <a:pt x="156" y="52"/>
                    <a:pt x="156" y="52"/>
                    <a:pt x="156" y="52"/>
                  </a:cubicBezTo>
                  <a:cubicBezTo>
                    <a:pt x="158" y="52"/>
                    <a:pt x="159" y="52"/>
                    <a:pt x="160" y="52"/>
                  </a:cubicBezTo>
                  <a:cubicBezTo>
                    <a:pt x="160" y="52"/>
                    <a:pt x="160" y="51"/>
                    <a:pt x="161" y="50"/>
                  </a:cubicBezTo>
                  <a:cubicBezTo>
                    <a:pt x="161" y="50"/>
                    <a:pt x="161" y="48"/>
                    <a:pt x="161" y="46"/>
                  </a:cubicBezTo>
                  <a:cubicBezTo>
                    <a:pt x="161" y="15"/>
                    <a:pt x="161" y="15"/>
                    <a:pt x="161" y="15"/>
                  </a:cubicBezTo>
                  <a:cubicBezTo>
                    <a:pt x="161" y="11"/>
                    <a:pt x="161" y="9"/>
                    <a:pt x="161" y="8"/>
                  </a:cubicBezTo>
                  <a:cubicBezTo>
                    <a:pt x="161" y="7"/>
                    <a:pt x="160" y="6"/>
                    <a:pt x="160" y="6"/>
                  </a:cubicBezTo>
                  <a:cubicBezTo>
                    <a:pt x="160" y="6"/>
                    <a:pt x="159" y="6"/>
                    <a:pt x="158" y="6"/>
                  </a:cubicBezTo>
                  <a:cubicBezTo>
                    <a:pt x="158" y="6"/>
                    <a:pt x="157" y="6"/>
                    <a:pt x="156" y="6"/>
                  </a:cubicBezTo>
                  <a:cubicBezTo>
                    <a:pt x="155" y="5"/>
                    <a:pt x="155" y="5"/>
                    <a:pt x="155" y="5"/>
                  </a:cubicBezTo>
                  <a:cubicBezTo>
                    <a:pt x="165" y="1"/>
                    <a:pt x="165" y="1"/>
                    <a:pt x="165" y="1"/>
                  </a:cubicBezTo>
                  <a:cubicBezTo>
                    <a:pt x="167" y="1"/>
                    <a:pt x="167" y="1"/>
                    <a:pt x="167" y="1"/>
                  </a:cubicBezTo>
                  <a:cubicBezTo>
                    <a:pt x="167" y="1"/>
                    <a:pt x="167" y="1"/>
                    <a:pt x="167" y="1"/>
                  </a:cubicBezTo>
                  <a:close/>
                  <a:moveTo>
                    <a:pt x="196" y="19"/>
                  </a:moveTo>
                  <a:cubicBezTo>
                    <a:pt x="201" y="19"/>
                    <a:pt x="205" y="21"/>
                    <a:pt x="208" y="25"/>
                  </a:cubicBezTo>
                  <a:cubicBezTo>
                    <a:pt x="210" y="28"/>
                    <a:pt x="212" y="32"/>
                    <a:pt x="212" y="36"/>
                  </a:cubicBezTo>
                  <a:cubicBezTo>
                    <a:pt x="212" y="40"/>
                    <a:pt x="211" y="42"/>
                    <a:pt x="210" y="46"/>
                  </a:cubicBezTo>
                  <a:cubicBezTo>
                    <a:pt x="209" y="49"/>
                    <a:pt x="207" y="51"/>
                    <a:pt x="204" y="53"/>
                  </a:cubicBezTo>
                  <a:cubicBezTo>
                    <a:pt x="202" y="54"/>
                    <a:pt x="199" y="55"/>
                    <a:pt x="196" y="55"/>
                  </a:cubicBezTo>
                  <a:cubicBezTo>
                    <a:pt x="191" y="55"/>
                    <a:pt x="187" y="53"/>
                    <a:pt x="184" y="49"/>
                  </a:cubicBezTo>
                  <a:cubicBezTo>
                    <a:pt x="182" y="46"/>
                    <a:pt x="181" y="42"/>
                    <a:pt x="181" y="38"/>
                  </a:cubicBezTo>
                  <a:cubicBezTo>
                    <a:pt x="181" y="34"/>
                    <a:pt x="182" y="31"/>
                    <a:pt x="183" y="28"/>
                  </a:cubicBezTo>
                  <a:cubicBezTo>
                    <a:pt x="185" y="26"/>
                    <a:pt x="187" y="23"/>
                    <a:pt x="189" y="22"/>
                  </a:cubicBezTo>
                  <a:cubicBezTo>
                    <a:pt x="190" y="20"/>
                    <a:pt x="193" y="19"/>
                    <a:pt x="196" y="19"/>
                  </a:cubicBezTo>
                  <a:close/>
                  <a:moveTo>
                    <a:pt x="195" y="21"/>
                  </a:moveTo>
                  <a:cubicBezTo>
                    <a:pt x="194" y="21"/>
                    <a:pt x="192" y="22"/>
                    <a:pt x="191" y="22"/>
                  </a:cubicBezTo>
                  <a:cubicBezTo>
                    <a:pt x="190" y="23"/>
                    <a:pt x="188" y="24"/>
                    <a:pt x="188" y="26"/>
                  </a:cubicBezTo>
                  <a:cubicBezTo>
                    <a:pt x="187" y="28"/>
                    <a:pt x="186" y="31"/>
                    <a:pt x="186" y="34"/>
                  </a:cubicBezTo>
                  <a:cubicBezTo>
                    <a:pt x="186" y="39"/>
                    <a:pt x="187" y="43"/>
                    <a:pt x="189" y="47"/>
                  </a:cubicBezTo>
                  <a:cubicBezTo>
                    <a:pt x="191" y="50"/>
                    <a:pt x="194" y="52"/>
                    <a:pt x="197" y="52"/>
                  </a:cubicBezTo>
                  <a:cubicBezTo>
                    <a:pt x="199" y="52"/>
                    <a:pt x="201" y="51"/>
                    <a:pt x="202" y="49"/>
                  </a:cubicBezTo>
                  <a:cubicBezTo>
                    <a:pt x="204" y="47"/>
                    <a:pt x="205" y="44"/>
                    <a:pt x="205" y="39"/>
                  </a:cubicBezTo>
                  <a:cubicBezTo>
                    <a:pt x="205" y="33"/>
                    <a:pt x="204" y="28"/>
                    <a:pt x="201" y="25"/>
                  </a:cubicBezTo>
                  <a:cubicBezTo>
                    <a:pt x="200" y="22"/>
                    <a:pt x="197" y="21"/>
                    <a:pt x="195" y="21"/>
                  </a:cubicBezTo>
                  <a:close/>
                  <a:moveTo>
                    <a:pt x="229" y="41"/>
                  </a:moveTo>
                  <a:cubicBezTo>
                    <a:pt x="227" y="40"/>
                    <a:pt x="225" y="39"/>
                    <a:pt x="224" y="37"/>
                  </a:cubicBezTo>
                  <a:cubicBezTo>
                    <a:pt x="223" y="35"/>
                    <a:pt x="222" y="33"/>
                    <a:pt x="222" y="31"/>
                  </a:cubicBezTo>
                  <a:cubicBezTo>
                    <a:pt x="222" y="28"/>
                    <a:pt x="224" y="24"/>
                    <a:pt x="226" y="22"/>
                  </a:cubicBezTo>
                  <a:cubicBezTo>
                    <a:pt x="228" y="20"/>
                    <a:pt x="232" y="18"/>
                    <a:pt x="235" y="18"/>
                  </a:cubicBezTo>
                  <a:cubicBezTo>
                    <a:pt x="238" y="18"/>
                    <a:pt x="241" y="19"/>
                    <a:pt x="243" y="21"/>
                  </a:cubicBezTo>
                  <a:cubicBezTo>
                    <a:pt x="250" y="21"/>
                    <a:pt x="250" y="21"/>
                    <a:pt x="250" y="21"/>
                  </a:cubicBezTo>
                  <a:cubicBezTo>
                    <a:pt x="251" y="21"/>
                    <a:pt x="252" y="21"/>
                    <a:pt x="252" y="21"/>
                  </a:cubicBezTo>
                  <a:cubicBezTo>
                    <a:pt x="252" y="21"/>
                    <a:pt x="252" y="21"/>
                    <a:pt x="252" y="21"/>
                  </a:cubicBezTo>
                  <a:cubicBezTo>
                    <a:pt x="252" y="22"/>
                    <a:pt x="252" y="22"/>
                    <a:pt x="252" y="22"/>
                  </a:cubicBezTo>
                  <a:cubicBezTo>
                    <a:pt x="252" y="23"/>
                    <a:pt x="252" y="24"/>
                    <a:pt x="252" y="24"/>
                  </a:cubicBezTo>
                  <a:cubicBezTo>
                    <a:pt x="252" y="24"/>
                    <a:pt x="252" y="24"/>
                    <a:pt x="252" y="24"/>
                  </a:cubicBezTo>
                  <a:cubicBezTo>
                    <a:pt x="252" y="24"/>
                    <a:pt x="251" y="24"/>
                    <a:pt x="250" y="24"/>
                  </a:cubicBezTo>
                  <a:cubicBezTo>
                    <a:pt x="246" y="24"/>
                    <a:pt x="246" y="24"/>
                    <a:pt x="246" y="24"/>
                  </a:cubicBezTo>
                  <a:cubicBezTo>
                    <a:pt x="247" y="26"/>
                    <a:pt x="248" y="28"/>
                    <a:pt x="248" y="31"/>
                  </a:cubicBezTo>
                  <a:cubicBezTo>
                    <a:pt x="248" y="34"/>
                    <a:pt x="246" y="37"/>
                    <a:pt x="244" y="39"/>
                  </a:cubicBezTo>
                  <a:cubicBezTo>
                    <a:pt x="242" y="41"/>
                    <a:pt x="238" y="42"/>
                    <a:pt x="235" y="42"/>
                  </a:cubicBezTo>
                  <a:cubicBezTo>
                    <a:pt x="233" y="42"/>
                    <a:pt x="232" y="42"/>
                    <a:pt x="230" y="41"/>
                  </a:cubicBezTo>
                  <a:cubicBezTo>
                    <a:pt x="229" y="42"/>
                    <a:pt x="228" y="43"/>
                    <a:pt x="228" y="44"/>
                  </a:cubicBezTo>
                  <a:cubicBezTo>
                    <a:pt x="228" y="44"/>
                    <a:pt x="228" y="45"/>
                    <a:pt x="228" y="45"/>
                  </a:cubicBezTo>
                  <a:cubicBezTo>
                    <a:pt x="228" y="46"/>
                    <a:pt x="228" y="46"/>
                    <a:pt x="228" y="46"/>
                  </a:cubicBezTo>
                  <a:cubicBezTo>
                    <a:pt x="228" y="47"/>
                    <a:pt x="229" y="47"/>
                    <a:pt x="230" y="47"/>
                  </a:cubicBezTo>
                  <a:cubicBezTo>
                    <a:pt x="231" y="47"/>
                    <a:pt x="233" y="47"/>
                    <a:pt x="236" y="48"/>
                  </a:cubicBezTo>
                  <a:cubicBezTo>
                    <a:pt x="240" y="48"/>
                    <a:pt x="244" y="48"/>
                    <a:pt x="245" y="48"/>
                  </a:cubicBezTo>
                  <a:cubicBezTo>
                    <a:pt x="248" y="48"/>
                    <a:pt x="249" y="49"/>
                    <a:pt x="250" y="50"/>
                  </a:cubicBezTo>
                  <a:cubicBezTo>
                    <a:pt x="252" y="52"/>
                    <a:pt x="252" y="54"/>
                    <a:pt x="252" y="56"/>
                  </a:cubicBezTo>
                  <a:cubicBezTo>
                    <a:pt x="252" y="58"/>
                    <a:pt x="251" y="61"/>
                    <a:pt x="249" y="64"/>
                  </a:cubicBezTo>
                  <a:cubicBezTo>
                    <a:pt x="245" y="67"/>
                    <a:pt x="240" y="69"/>
                    <a:pt x="234" y="69"/>
                  </a:cubicBezTo>
                  <a:cubicBezTo>
                    <a:pt x="230" y="69"/>
                    <a:pt x="226" y="68"/>
                    <a:pt x="223" y="66"/>
                  </a:cubicBezTo>
                  <a:cubicBezTo>
                    <a:pt x="221" y="65"/>
                    <a:pt x="220" y="64"/>
                    <a:pt x="220" y="62"/>
                  </a:cubicBezTo>
                  <a:cubicBezTo>
                    <a:pt x="220" y="62"/>
                    <a:pt x="220" y="61"/>
                    <a:pt x="220" y="60"/>
                  </a:cubicBezTo>
                  <a:cubicBezTo>
                    <a:pt x="221" y="60"/>
                    <a:pt x="222" y="58"/>
                    <a:pt x="223" y="56"/>
                  </a:cubicBezTo>
                  <a:cubicBezTo>
                    <a:pt x="223" y="56"/>
                    <a:pt x="224" y="55"/>
                    <a:pt x="226" y="52"/>
                  </a:cubicBezTo>
                  <a:cubicBezTo>
                    <a:pt x="225" y="52"/>
                    <a:pt x="224" y="51"/>
                    <a:pt x="224" y="50"/>
                  </a:cubicBezTo>
                  <a:cubicBezTo>
                    <a:pt x="223" y="50"/>
                    <a:pt x="223" y="49"/>
                    <a:pt x="223" y="48"/>
                  </a:cubicBezTo>
                  <a:cubicBezTo>
                    <a:pt x="223" y="48"/>
                    <a:pt x="223" y="46"/>
                    <a:pt x="224" y="45"/>
                  </a:cubicBezTo>
                  <a:cubicBezTo>
                    <a:pt x="225" y="45"/>
                    <a:pt x="226" y="44"/>
                    <a:pt x="229" y="41"/>
                  </a:cubicBezTo>
                  <a:close/>
                  <a:moveTo>
                    <a:pt x="235" y="20"/>
                  </a:moveTo>
                  <a:cubicBezTo>
                    <a:pt x="233" y="20"/>
                    <a:pt x="232" y="21"/>
                    <a:pt x="230" y="22"/>
                  </a:cubicBezTo>
                  <a:cubicBezTo>
                    <a:pt x="229" y="24"/>
                    <a:pt x="229" y="26"/>
                    <a:pt x="229" y="29"/>
                  </a:cubicBezTo>
                  <a:cubicBezTo>
                    <a:pt x="229" y="33"/>
                    <a:pt x="230" y="36"/>
                    <a:pt x="231" y="38"/>
                  </a:cubicBezTo>
                  <a:cubicBezTo>
                    <a:pt x="232" y="40"/>
                    <a:pt x="234" y="41"/>
                    <a:pt x="236" y="41"/>
                  </a:cubicBezTo>
                  <a:cubicBezTo>
                    <a:pt x="238" y="41"/>
                    <a:pt x="239" y="40"/>
                    <a:pt x="240" y="39"/>
                  </a:cubicBezTo>
                  <a:cubicBezTo>
                    <a:pt x="242" y="37"/>
                    <a:pt x="242" y="35"/>
                    <a:pt x="242" y="32"/>
                  </a:cubicBezTo>
                  <a:cubicBezTo>
                    <a:pt x="242" y="28"/>
                    <a:pt x="241" y="25"/>
                    <a:pt x="240" y="23"/>
                  </a:cubicBezTo>
                  <a:cubicBezTo>
                    <a:pt x="238" y="21"/>
                    <a:pt x="237" y="20"/>
                    <a:pt x="235" y="20"/>
                  </a:cubicBezTo>
                  <a:close/>
                  <a:moveTo>
                    <a:pt x="228" y="54"/>
                  </a:moveTo>
                  <a:cubicBezTo>
                    <a:pt x="227" y="55"/>
                    <a:pt x="226" y="56"/>
                    <a:pt x="226" y="57"/>
                  </a:cubicBezTo>
                  <a:cubicBezTo>
                    <a:pt x="226" y="58"/>
                    <a:pt x="225" y="59"/>
                    <a:pt x="225" y="60"/>
                  </a:cubicBezTo>
                  <a:cubicBezTo>
                    <a:pt x="225" y="62"/>
                    <a:pt x="226" y="63"/>
                    <a:pt x="227" y="64"/>
                  </a:cubicBezTo>
                  <a:cubicBezTo>
                    <a:pt x="230" y="65"/>
                    <a:pt x="233" y="66"/>
                    <a:pt x="238" y="66"/>
                  </a:cubicBezTo>
                  <a:cubicBezTo>
                    <a:pt x="242" y="66"/>
                    <a:pt x="245" y="65"/>
                    <a:pt x="247" y="64"/>
                  </a:cubicBezTo>
                  <a:cubicBezTo>
                    <a:pt x="249" y="62"/>
                    <a:pt x="250" y="60"/>
                    <a:pt x="250" y="58"/>
                  </a:cubicBezTo>
                  <a:cubicBezTo>
                    <a:pt x="250" y="57"/>
                    <a:pt x="250" y="56"/>
                    <a:pt x="248" y="56"/>
                  </a:cubicBezTo>
                  <a:cubicBezTo>
                    <a:pt x="247" y="55"/>
                    <a:pt x="245" y="55"/>
                    <a:pt x="241" y="55"/>
                  </a:cubicBezTo>
                  <a:cubicBezTo>
                    <a:pt x="236" y="54"/>
                    <a:pt x="231" y="54"/>
                    <a:pt x="228" y="54"/>
                  </a:cubicBezTo>
                  <a:close/>
                  <a:moveTo>
                    <a:pt x="258" y="20"/>
                  </a:moveTo>
                  <a:cubicBezTo>
                    <a:pt x="274" y="20"/>
                    <a:pt x="274" y="20"/>
                    <a:pt x="274" y="20"/>
                  </a:cubicBezTo>
                  <a:cubicBezTo>
                    <a:pt x="274" y="21"/>
                    <a:pt x="274" y="21"/>
                    <a:pt x="274" y="21"/>
                  </a:cubicBezTo>
                  <a:cubicBezTo>
                    <a:pt x="273" y="21"/>
                    <a:pt x="273" y="21"/>
                    <a:pt x="273" y="21"/>
                  </a:cubicBezTo>
                  <a:cubicBezTo>
                    <a:pt x="272" y="21"/>
                    <a:pt x="271" y="21"/>
                    <a:pt x="270" y="22"/>
                  </a:cubicBezTo>
                  <a:cubicBezTo>
                    <a:pt x="270" y="22"/>
                    <a:pt x="270" y="23"/>
                    <a:pt x="270" y="23"/>
                  </a:cubicBezTo>
                  <a:cubicBezTo>
                    <a:pt x="270" y="24"/>
                    <a:pt x="270" y="26"/>
                    <a:pt x="271" y="27"/>
                  </a:cubicBezTo>
                  <a:cubicBezTo>
                    <a:pt x="279" y="44"/>
                    <a:pt x="279" y="44"/>
                    <a:pt x="279" y="44"/>
                  </a:cubicBezTo>
                  <a:cubicBezTo>
                    <a:pt x="286" y="26"/>
                    <a:pt x="286" y="26"/>
                    <a:pt x="286" y="26"/>
                  </a:cubicBezTo>
                  <a:cubicBezTo>
                    <a:pt x="286" y="24"/>
                    <a:pt x="287" y="24"/>
                    <a:pt x="287" y="22"/>
                  </a:cubicBezTo>
                  <a:cubicBezTo>
                    <a:pt x="287" y="22"/>
                    <a:pt x="287" y="22"/>
                    <a:pt x="286" y="21"/>
                  </a:cubicBezTo>
                  <a:cubicBezTo>
                    <a:pt x="286" y="21"/>
                    <a:pt x="286" y="21"/>
                    <a:pt x="286" y="20"/>
                  </a:cubicBezTo>
                  <a:cubicBezTo>
                    <a:pt x="285" y="20"/>
                    <a:pt x="284" y="20"/>
                    <a:pt x="284" y="20"/>
                  </a:cubicBezTo>
                  <a:cubicBezTo>
                    <a:pt x="284" y="19"/>
                    <a:pt x="284" y="19"/>
                    <a:pt x="284" y="19"/>
                  </a:cubicBezTo>
                  <a:cubicBezTo>
                    <a:pt x="294" y="19"/>
                    <a:pt x="294" y="19"/>
                    <a:pt x="294" y="19"/>
                  </a:cubicBezTo>
                  <a:cubicBezTo>
                    <a:pt x="294" y="20"/>
                    <a:pt x="294" y="20"/>
                    <a:pt x="294" y="20"/>
                  </a:cubicBezTo>
                  <a:cubicBezTo>
                    <a:pt x="294" y="20"/>
                    <a:pt x="293" y="20"/>
                    <a:pt x="292" y="20"/>
                  </a:cubicBezTo>
                  <a:cubicBezTo>
                    <a:pt x="292" y="21"/>
                    <a:pt x="292" y="21"/>
                    <a:pt x="291" y="22"/>
                  </a:cubicBezTo>
                  <a:cubicBezTo>
                    <a:pt x="290" y="22"/>
                    <a:pt x="290" y="23"/>
                    <a:pt x="290" y="25"/>
                  </a:cubicBezTo>
                  <a:cubicBezTo>
                    <a:pt x="276" y="59"/>
                    <a:pt x="276" y="59"/>
                    <a:pt x="276" y="59"/>
                  </a:cubicBezTo>
                  <a:cubicBezTo>
                    <a:pt x="275" y="62"/>
                    <a:pt x="274" y="64"/>
                    <a:pt x="271" y="66"/>
                  </a:cubicBezTo>
                  <a:cubicBezTo>
                    <a:pt x="269" y="68"/>
                    <a:pt x="267" y="69"/>
                    <a:pt x="265" y="69"/>
                  </a:cubicBezTo>
                  <a:cubicBezTo>
                    <a:pt x="264" y="69"/>
                    <a:pt x="263" y="68"/>
                    <a:pt x="262" y="68"/>
                  </a:cubicBezTo>
                  <a:cubicBezTo>
                    <a:pt x="261" y="67"/>
                    <a:pt x="260" y="66"/>
                    <a:pt x="260" y="65"/>
                  </a:cubicBezTo>
                  <a:cubicBezTo>
                    <a:pt x="260" y="64"/>
                    <a:pt x="261" y="63"/>
                    <a:pt x="261" y="62"/>
                  </a:cubicBezTo>
                  <a:cubicBezTo>
                    <a:pt x="262" y="62"/>
                    <a:pt x="263" y="62"/>
                    <a:pt x="264" y="62"/>
                  </a:cubicBezTo>
                  <a:cubicBezTo>
                    <a:pt x="265" y="62"/>
                    <a:pt x="266" y="62"/>
                    <a:pt x="267" y="62"/>
                  </a:cubicBezTo>
                  <a:cubicBezTo>
                    <a:pt x="268" y="63"/>
                    <a:pt x="269" y="63"/>
                    <a:pt x="269" y="63"/>
                  </a:cubicBezTo>
                  <a:cubicBezTo>
                    <a:pt x="270" y="63"/>
                    <a:pt x="270" y="62"/>
                    <a:pt x="271" y="62"/>
                  </a:cubicBezTo>
                  <a:cubicBezTo>
                    <a:pt x="272" y="61"/>
                    <a:pt x="273" y="59"/>
                    <a:pt x="274" y="57"/>
                  </a:cubicBezTo>
                  <a:cubicBezTo>
                    <a:pt x="276" y="51"/>
                    <a:pt x="276" y="51"/>
                    <a:pt x="276" y="51"/>
                  </a:cubicBezTo>
                  <a:cubicBezTo>
                    <a:pt x="264" y="26"/>
                    <a:pt x="264" y="26"/>
                    <a:pt x="264" y="26"/>
                  </a:cubicBezTo>
                  <a:cubicBezTo>
                    <a:pt x="264" y="25"/>
                    <a:pt x="264" y="24"/>
                    <a:pt x="263" y="23"/>
                  </a:cubicBezTo>
                  <a:cubicBezTo>
                    <a:pt x="262" y="22"/>
                    <a:pt x="262" y="21"/>
                    <a:pt x="261" y="21"/>
                  </a:cubicBezTo>
                  <a:cubicBezTo>
                    <a:pt x="261" y="21"/>
                    <a:pt x="260" y="20"/>
                    <a:pt x="258" y="20"/>
                  </a:cubicBezTo>
                  <a:cubicBezTo>
                    <a:pt x="258" y="20"/>
                    <a:pt x="258" y="20"/>
                    <a:pt x="258" y="20"/>
                  </a:cubicBezTo>
                  <a:close/>
                  <a:moveTo>
                    <a:pt x="331" y="19"/>
                  </a:moveTo>
                  <a:cubicBezTo>
                    <a:pt x="336" y="19"/>
                    <a:pt x="340" y="21"/>
                    <a:pt x="343" y="25"/>
                  </a:cubicBezTo>
                  <a:cubicBezTo>
                    <a:pt x="346" y="28"/>
                    <a:pt x="347" y="32"/>
                    <a:pt x="347" y="36"/>
                  </a:cubicBezTo>
                  <a:cubicBezTo>
                    <a:pt x="347" y="40"/>
                    <a:pt x="346" y="42"/>
                    <a:pt x="345" y="46"/>
                  </a:cubicBezTo>
                  <a:cubicBezTo>
                    <a:pt x="344" y="49"/>
                    <a:pt x="342" y="51"/>
                    <a:pt x="339" y="53"/>
                  </a:cubicBezTo>
                  <a:cubicBezTo>
                    <a:pt x="336" y="54"/>
                    <a:pt x="334" y="55"/>
                    <a:pt x="331" y="55"/>
                  </a:cubicBezTo>
                  <a:cubicBezTo>
                    <a:pt x="326" y="55"/>
                    <a:pt x="322" y="53"/>
                    <a:pt x="319" y="49"/>
                  </a:cubicBezTo>
                  <a:cubicBezTo>
                    <a:pt x="317" y="46"/>
                    <a:pt x="316" y="42"/>
                    <a:pt x="316" y="38"/>
                  </a:cubicBezTo>
                  <a:cubicBezTo>
                    <a:pt x="316" y="34"/>
                    <a:pt x="316" y="31"/>
                    <a:pt x="318" y="28"/>
                  </a:cubicBezTo>
                  <a:cubicBezTo>
                    <a:pt x="320" y="26"/>
                    <a:pt x="322" y="23"/>
                    <a:pt x="324" y="22"/>
                  </a:cubicBezTo>
                  <a:cubicBezTo>
                    <a:pt x="326" y="20"/>
                    <a:pt x="328" y="19"/>
                    <a:pt x="331" y="19"/>
                  </a:cubicBezTo>
                  <a:close/>
                  <a:moveTo>
                    <a:pt x="330" y="21"/>
                  </a:moveTo>
                  <a:cubicBezTo>
                    <a:pt x="329" y="21"/>
                    <a:pt x="328" y="22"/>
                    <a:pt x="326" y="22"/>
                  </a:cubicBezTo>
                  <a:cubicBezTo>
                    <a:pt x="325" y="23"/>
                    <a:pt x="324" y="24"/>
                    <a:pt x="323" y="26"/>
                  </a:cubicBezTo>
                  <a:cubicBezTo>
                    <a:pt x="322" y="28"/>
                    <a:pt x="322" y="31"/>
                    <a:pt x="322" y="34"/>
                  </a:cubicBezTo>
                  <a:cubicBezTo>
                    <a:pt x="322" y="39"/>
                    <a:pt x="323" y="43"/>
                    <a:pt x="325" y="47"/>
                  </a:cubicBezTo>
                  <a:cubicBezTo>
                    <a:pt x="327" y="50"/>
                    <a:pt x="329" y="52"/>
                    <a:pt x="332" y="52"/>
                  </a:cubicBezTo>
                  <a:cubicBezTo>
                    <a:pt x="335" y="52"/>
                    <a:pt x="337" y="51"/>
                    <a:pt x="338" y="49"/>
                  </a:cubicBezTo>
                  <a:cubicBezTo>
                    <a:pt x="340" y="47"/>
                    <a:pt x="340" y="44"/>
                    <a:pt x="340" y="39"/>
                  </a:cubicBezTo>
                  <a:cubicBezTo>
                    <a:pt x="340" y="33"/>
                    <a:pt x="339" y="28"/>
                    <a:pt x="337" y="25"/>
                  </a:cubicBezTo>
                  <a:cubicBezTo>
                    <a:pt x="335" y="22"/>
                    <a:pt x="332" y="21"/>
                    <a:pt x="330" y="21"/>
                  </a:cubicBezTo>
                  <a:close/>
                  <a:moveTo>
                    <a:pt x="368" y="22"/>
                  </a:moveTo>
                  <a:cubicBezTo>
                    <a:pt x="368" y="45"/>
                    <a:pt x="368" y="45"/>
                    <a:pt x="368" y="45"/>
                  </a:cubicBezTo>
                  <a:cubicBezTo>
                    <a:pt x="368" y="48"/>
                    <a:pt x="368" y="50"/>
                    <a:pt x="369" y="51"/>
                  </a:cubicBezTo>
                  <a:cubicBezTo>
                    <a:pt x="370" y="52"/>
                    <a:pt x="371" y="52"/>
                    <a:pt x="373" y="52"/>
                  </a:cubicBezTo>
                  <a:cubicBezTo>
                    <a:pt x="376" y="52"/>
                    <a:pt x="376" y="52"/>
                    <a:pt x="376" y="52"/>
                  </a:cubicBezTo>
                  <a:cubicBezTo>
                    <a:pt x="376" y="54"/>
                    <a:pt x="376" y="54"/>
                    <a:pt x="376" y="54"/>
                  </a:cubicBezTo>
                  <a:cubicBezTo>
                    <a:pt x="356" y="54"/>
                    <a:pt x="356" y="54"/>
                    <a:pt x="356" y="54"/>
                  </a:cubicBezTo>
                  <a:cubicBezTo>
                    <a:pt x="356" y="52"/>
                    <a:pt x="356" y="52"/>
                    <a:pt x="356" y="52"/>
                  </a:cubicBezTo>
                  <a:cubicBezTo>
                    <a:pt x="358" y="52"/>
                    <a:pt x="358" y="52"/>
                    <a:pt x="358" y="52"/>
                  </a:cubicBezTo>
                  <a:cubicBezTo>
                    <a:pt x="358" y="52"/>
                    <a:pt x="360" y="52"/>
                    <a:pt x="360" y="52"/>
                  </a:cubicBezTo>
                  <a:cubicBezTo>
                    <a:pt x="361" y="51"/>
                    <a:pt x="362" y="50"/>
                    <a:pt x="362" y="50"/>
                  </a:cubicBezTo>
                  <a:cubicBezTo>
                    <a:pt x="362" y="49"/>
                    <a:pt x="362" y="47"/>
                    <a:pt x="362" y="45"/>
                  </a:cubicBezTo>
                  <a:cubicBezTo>
                    <a:pt x="362" y="22"/>
                    <a:pt x="362" y="22"/>
                    <a:pt x="362" y="22"/>
                  </a:cubicBezTo>
                  <a:cubicBezTo>
                    <a:pt x="356" y="22"/>
                    <a:pt x="356" y="22"/>
                    <a:pt x="356" y="22"/>
                  </a:cubicBezTo>
                  <a:cubicBezTo>
                    <a:pt x="356" y="20"/>
                    <a:pt x="356" y="20"/>
                    <a:pt x="356" y="20"/>
                  </a:cubicBezTo>
                  <a:cubicBezTo>
                    <a:pt x="362" y="20"/>
                    <a:pt x="362" y="20"/>
                    <a:pt x="362" y="20"/>
                  </a:cubicBezTo>
                  <a:cubicBezTo>
                    <a:pt x="362" y="17"/>
                    <a:pt x="362" y="17"/>
                    <a:pt x="362" y="17"/>
                  </a:cubicBezTo>
                  <a:cubicBezTo>
                    <a:pt x="362" y="14"/>
                    <a:pt x="363" y="11"/>
                    <a:pt x="364" y="8"/>
                  </a:cubicBezTo>
                  <a:cubicBezTo>
                    <a:pt x="365" y="6"/>
                    <a:pt x="367" y="4"/>
                    <a:pt x="369" y="3"/>
                  </a:cubicBezTo>
                  <a:cubicBezTo>
                    <a:pt x="371" y="2"/>
                    <a:pt x="373" y="1"/>
                    <a:pt x="376" y="1"/>
                  </a:cubicBezTo>
                  <a:cubicBezTo>
                    <a:pt x="378" y="1"/>
                    <a:pt x="381" y="2"/>
                    <a:pt x="383" y="3"/>
                  </a:cubicBezTo>
                  <a:cubicBezTo>
                    <a:pt x="384" y="4"/>
                    <a:pt x="385" y="6"/>
                    <a:pt x="385" y="7"/>
                  </a:cubicBezTo>
                  <a:cubicBezTo>
                    <a:pt x="385" y="8"/>
                    <a:pt x="384" y="8"/>
                    <a:pt x="384" y="9"/>
                  </a:cubicBezTo>
                  <a:cubicBezTo>
                    <a:pt x="383" y="10"/>
                    <a:pt x="383" y="10"/>
                    <a:pt x="382" y="10"/>
                  </a:cubicBezTo>
                  <a:cubicBezTo>
                    <a:pt x="382" y="10"/>
                    <a:pt x="381" y="9"/>
                    <a:pt x="380" y="9"/>
                  </a:cubicBezTo>
                  <a:cubicBezTo>
                    <a:pt x="380" y="8"/>
                    <a:pt x="379" y="8"/>
                    <a:pt x="378" y="6"/>
                  </a:cubicBezTo>
                  <a:cubicBezTo>
                    <a:pt x="377" y="5"/>
                    <a:pt x="376" y="4"/>
                    <a:pt x="376" y="3"/>
                  </a:cubicBezTo>
                  <a:cubicBezTo>
                    <a:pt x="375" y="3"/>
                    <a:pt x="374" y="2"/>
                    <a:pt x="373" y="2"/>
                  </a:cubicBezTo>
                  <a:cubicBezTo>
                    <a:pt x="372" y="2"/>
                    <a:pt x="371" y="3"/>
                    <a:pt x="370" y="3"/>
                  </a:cubicBezTo>
                  <a:cubicBezTo>
                    <a:pt x="370" y="4"/>
                    <a:pt x="369" y="5"/>
                    <a:pt x="369" y="6"/>
                  </a:cubicBezTo>
                  <a:cubicBezTo>
                    <a:pt x="368" y="7"/>
                    <a:pt x="368" y="10"/>
                    <a:pt x="368" y="16"/>
                  </a:cubicBezTo>
                  <a:cubicBezTo>
                    <a:pt x="368" y="18"/>
                    <a:pt x="368" y="18"/>
                    <a:pt x="368" y="18"/>
                  </a:cubicBezTo>
                  <a:cubicBezTo>
                    <a:pt x="377" y="18"/>
                    <a:pt x="377" y="18"/>
                    <a:pt x="377" y="18"/>
                  </a:cubicBezTo>
                  <a:cubicBezTo>
                    <a:pt x="377" y="22"/>
                    <a:pt x="377" y="22"/>
                    <a:pt x="377" y="22"/>
                  </a:cubicBezTo>
                  <a:cubicBezTo>
                    <a:pt x="368" y="22"/>
                    <a:pt x="368" y="22"/>
                    <a:pt x="368" y="22"/>
                  </a:cubicBezTo>
                  <a:close/>
                  <a:moveTo>
                    <a:pt x="440" y="2"/>
                  </a:moveTo>
                  <a:cubicBezTo>
                    <a:pt x="441" y="20"/>
                    <a:pt x="441" y="20"/>
                    <a:pt x="441" y="20"/>
                  </a:cubicBezTo>
                  <a:cubicBezTo>
                    <a:pt x="440" y="20"/>
                    <a:pt x="440" y="20"/>
                    <a:pt x="440" y="20"/>
                  </a:cubicBezTo>
                  <a:cubicBezTo>
                    <a:pt x="438" y="14"/>
                    <a:pt x="436" y="11"/>
                    <a:pt x="433" y="8"/>
                  </a:cubicBezTo>
                  <a:cubicBezTo>
                    <a:pt x="430" y="6"/>
                    <a:pt x="427" y="5"/>
                    <a:pt x="423" y="5"/>
                  </a:cubicBezTo>
                  <a:cubicBezTo>
                    <a:pt x="420" y="5"/>
                    <a:pt x="417" y="6"/>
                    <a:pt x="414" y="8"/>
                  </a:cubicBezTo>
                  <a:cubicBezTo>
                    <a:pt x="412" y="9"/>
                    <a:pt x="410" y="12"/>
                    <a:pt x="408" y="16"/>
                  </a:cubicBezTo>
                  <a:cubicBezTo>
                    <a:pt x="407" y="19"/>
                    <a:pt x="406" y="24"/>
                    <a:pt x="406" y="30"/>
                  </a:cubicBezTo>
                  <a:cubicBezTo>
                    <a:pt x="406" y="34"/>
                    <a:pt x="407" y="38"/>
                    <a:pt x="408" y="42"/>
                  </a:cubicBezTo>
                  <a:cubicBezTo>
                    <a:pt x="409" y="45"/>
                    <a:pt x="412" y="48"/>
                    <a:pt x="414" y="49"/>
                  </a:cubicBezTo>
                  <a:cubicBezTo>
                    <a:pt x="417" y="51"/>
                    <a:pt x="420" y="52"/>
                    <a:pt x="424" y="52"/>
                  </a:cubicBezTo>
                  <a:cubicBezTo>
                    <a:pt x="427" y="52"/>
                    <a:pt x="430" y="51"/>
                    <a:pt x="432" y="50"/>
                  </a:cubicBezTo>
                  <a:cubicBezTo>
                    <a:pt x="435" y="49"/>
                    <a:pt x="438" y="46"/>
                    <a:pt x="440" y="42"/>
                  </a:cubicBezTo>
                  <a:cubicBezTo>
                    <a:pt x="442" y="42"/>
                    <a:pt x="442" y="42"/>
                    <a:pt x="442" y="42"/>
                  </a:cubicBezTo>
                  <a:cubicBezTo>
                    <a:pt x="439" y="47"/>
                    <a:pt x="436" y="50"/>
                    <a:pt x="433" y="52"/>
                  </a:cubicBezTo>
                  <a:cubicBezTo>
                    <a:pt x="430" y="54"/>
                    <a:pt x="426" y="56"/>
                    <a:pt x="422" y="56"/>
                  </a:cubicBezTo>
                  <a:cubicBezTo>
                    <a:pt x="414" y="56"/>
                    <a:pt x="407" y="52"/>
                    <a:pt x="403" y="46"/>
                  </a:cubicBezTo>
                  <a:cubicBezTo>
                    <a:pt x="400" y="42"/>
                    <a:pt x="398" y="36"/>
                    <a:pt x="398" y="30"/>
                  </a:cubicBezTo>
                  <a:cubicBezTo>
                    <a:pt x="398" y="25"/>
                    <a:pt x="399" y="20"/>
                    <a:pt x="401" y="16"/>
                  </a:cubicBezTo>
                  <a:cubicBezTo>
                    <a:pt x="403" y="12"/>
                    <a:pt x="406" y="8"/>
                    <a:pt x="410" y="6"/>
                  </a:cubicBezTo>
                  <a:cubicBezTo>
                    <a:pt x="414" y="4"/>
                    <a:pt x="418" y="3"/>
                    <a:pt x="422" y="3"/>
                  </a:cubicBezTo>
                  <a:cubicBezTo>
                    <a:pt x="426" y="3"/>
                    <a:pt x="429" y="4"/>
                    <a:pt x="433" y="6"/>
                  </a:cubicBezTo>
                  <a:cubicBezTo>
                    <a:pt x="434" y="6"/>
                    <a:pt x="434" y="6"/>
                    <a:pt x="435" y="6"/>
                  </a:cubicBezTo>
                  <a:cubicBezTo>
                    <a:pt x="436" y="6"/>
                    <a:pt x="436" y="6"/>
                    <a:pt x="436" y="6"/>
                  </a:cubicBezTo>
                  <a:cubicBezTo>
                    <a:pt x="437" y="5"/>
                    <a:pt x="438" y="4"/>
                    <a:pt x="438" y="3"/>
                  </a:cubicBezTo>
                  <a:cubicBezTo>
                    <a:pt x="440" y="2"/>
                    <a:pt x="440" y="2"/>
                    <a:pt x="440" y="2"/>
                  </a:cubicBezTo>
                  <a:close/>
                  <a:moveTo>
                    <a:pt x="460" y="1"/>
                  </a:moveTo>
                  <a:cubicBezTo>
                    <a:pt x="460" y="26"/>
                    <a:pt x="460" y="26"/>
                    <a:pt x="460" y="26"/>
                  </a:cubicBezTo>
                  <a:cubicBezTo>
                    <a:pt x="463" y="22"/>
                    <a:pt x="465" y="21"/>
                    <a:pt x="466" y="20"/>
                  </a:cubicBezTo>
                  <a:cubicBezTo>
                    <a:pt x="468" y="19"/>
                    <a:pt x="470" y="18"/>
                    <a:pt x="471" y="18"/>
                  </a:cubicBezTo>
                  <a:cubicBezTo>
                    <a:pt x="473" y="18"/>
                    <a:pt x="475" y="19"/>
                    <a:pt x="476" y="20"/>
                  </a:cubicBezTo>
                  <a:cubicBezTo>
                    <a:pt x="477" y="21"/>
                    <a:pt x="478" y="23"/>
                    <a:pt x="479" y="25"/>
                  </a:cubicBezTo>
                  <a:cubicBezTo>
                    <a:pt x="479" y="27"/>
                    <a:pt x="480" y="30"/>
                    <a:pt x="480" y="34"/>
                  </a:cubicBezTo>
                  <a:cubicBezTo>
                    <a:pt x="480" y="46"/>
                    <a:pt x="480" y="46"/>
                    <a:pt x="480" y="46"/>
                  </a:cubicBezTo>
                  <a:cubicBezTo>
                    <a:pt x="480" y="48"/>
                    <a:pt x="480" y="50"/>
                    <a:pt x="480" y="50"/>
                  </a:cubicBezTo>
                  <a:cubicBezTo>
                    <a:pt x="480" y="51"/>
                    <a:pt x="481" y="52"/>
                    <a:pt x="481" y="52"/>
                  </a:cubicBezTo>
                  <a:cubicBezTo>
                    <a:pt x="482" y="52"/>
                    <a:pt x="483" y="52"/>
                    <a:pt x="484" y="52"/>
                  </a:cubicBezTo>
                  <a:cubicBezTo>
                    <a:pt x="484" y="54"/>
                    <a:pt x="484" y="54"/>
                    <a:pt x="484" y="54"/>
                  </a:cubicBezTo>
                  <a:cubicBezTo>
                    <a:pt x="468" y="54"/>
                    <a:pt x="468" y="54"/>
                    <a:pt x="468" y="54"/>
                  </a:cubicBezTo>
                  <a:cubicBezTo>
                    <a:pt x="468" y="52"/>
                    <a:pt x="468" y="52"/>
                    <a:pt x="468" y="52"/>
                  </a:cubicBezTo>
                  <a:cubicBezTo>
                    <a:pt x="469" y="52"/>
                    <a:pt x="469" y="52"/>
                    <a:pt x="469" y="52"/>
                  </a:cubicBezTo>
                  <a:cubicBezTo>
                    <a:pt x="471" y="52"/>
                    <a:pt x="472" y="52"/>
                    <a:pt x="472" y="52"/>
                  </a:cubicBezTo>
                  <a:cubicBezTo>
                    <a:pt x="473" y="51"/>
                    <a:pt x="474" y="50"/>
                    <a:pt x="474" y="50"/>
                  </a:cubicBezTo>
                  <a:cubicBezTo>
                    <a:pt x="474" y="49"/>
                    <a:pt x="474" y="48"/>
                    <a:pt x="474" y="46"/>
                  </a:cubicBezTo>
                  <a:cubicBezTo>
                    <a:pt x="474" y="34"/>
                    <a:pt x="474" y="34"/>
                    <a:pt x="474" y="34"/>
                  </a:cubicBezTo>
                  <a:cubicBezTo>
                    <a:pt x="474" y="30"/>
                    <a:pt x="474" y="28"/>
                    <a:pt x="473" y="27"/>
                  </a:cubicBezTo>
                  <a:cubicBezTo>
                    <a:pt x="473" y="26"/>
                    <a:pt x="472" y="25"/>
                    <a:pt x="472" y="24"/>
                  </a:cubicBezTo>
                  <a:cubicBezTo>
                    <a:pt x="471" y="24"/>
                    <a:pt x="470" y="23"/>
                    <a:pt x="469" y="23"/>
                  </a:cubicBezTo>
                  <a:cubicBezTo>
                    <a:pt x="468" y="23"/>
                    <a:pt x="466" y="24"/>
                    <a:pt x="465" y="24"/>
                  </a:cubicBezTo>
                  <a:cubicBezTo>
                    <a:pt x="464" y="25"/>
                    <a:pt x="462" y="26"/>
                    <a:pt x="461" y="28"/>
                  </a:cubicBezTo>
                  <a:cubicBezTo>
                    <a:pt x="461" y="46"/>
                    <a:pt x="461" y="46"/>
                    <a:pt x="461" y="46"/>
                  </a:cubicBezTo>
                  <a:cubicBezTo>
                    <a:pt x="461" y="48"/>
                    <a:pt x="461" y="50"/>
                    <a:pt x="461" y="50"/>
                  </a:cubicBezTo>
                  <a:cubicBezTo>
                    <a:pt x="462" y="51"/>
                    <a:pt x="462" y="52"/>
                    <a:pt x="462" y="52"/>
                  </a:cubicBezTo>
                  <a:cubicBezTo>
                    <a:pt x="463" y="52"/>
                    <a:pt x="464" y="52"/>
                    <a:pt x="466" y="52"/>
                  </a:cubicBezTo>
                  <a:cubicBezTo>
                    <a:pt x="466" y="54"/>
                    <a:pt x="466" y="54"/>
                    <a:pt x="466" y="54"/>
                  </a:cubicBezTo>
                  <a:cubicBezTo>
                    <a:pt x="450" y="54"/>
                    <a:pt x="450" y="54"/>
                    <a:pt x="450" y="54"/>
                  </a:cubicBezTo>
                  <a:cubicBezTo>
                    <a:pt x="450" y="52"/>
                    <a:pt x="450" y="52"/>
                    <a:pt x="450" y="52"/>
                  </a:cubicBezTo>
                  <a:cubicBezTo>
                    <a:pt x="451" y="52"/>
                    <a:pt x="452" y="52"/>
                    <a:pt x="453" y="52"/>
                  </a:cubicBezTo>
                  <a:cubicBezTo>
                    <a:pt x="454" y="51"/>
                    <a:pt x="454" y="51"/>
                    <a:pt x="454" y="50"/>
                  </a:cubicBezTo>
                  <a:cubicBezTo>
                    <a:pt x="455" y="49"/>
                    <a:pt x="455" y="48"/>
                    <a:pt x="455" y="46"/>
                  </a:cubicBezTo>
                  <a:cubicBezTo>
                    <a:pt x="455" y="15"/>
                    <a:pt x="455" y="15"/>
                    <a:pt x="455" y="15"/>
                  </a:cubicBezTo>
                  <a:cubicBezTo>
                    <a:pt x="455" y="11"/>
                    <a:pt x="455" y="8"/>
                    <a:pt x="454" y="8"/>
                  </a:cubicBezTo>
                  <a:cubicBezTo>
                    <a:pt x="454" y="7"/>
                    <a:pt x="454" y="6"/>
                    <a:pt x="454" y="6"/>
                  </a:cubicBezTo>
                  <a:cubicBezTo>
                    <a:pt x="453" y="5"/>
                    <a:pt x="453" y="5"/>
                    <a:pt x="452" y="5"/>
                  </a:cubicBezTo>
                  <a:cubicBezTo>
                    <a:pt x="452" y="5"/>
                    <a:pt x="451" y="5"/>
                    <a:pt x="450" y="6"/>
                  </a:cubicBezTo>
                  <a:cubicBezTo>
                    <a:pt x="449" y="4"/>
                    <a:pt x="449" y="4"/>
                    <a:pt x="449" y="4"/>
                  </a:cubicBezTo>
                  <a:cubicBezTo>
                    <a:pt x="459" y="0"/>
                    <a:pt x="459" y="0"/>
                    <a:pt x="459" y="0"/>
                  </a:cubicBezTo>
                  <a:cubicBezTo>
                    <a:pt x="460" y="1"/>
                    <a:pt x="460" y="1"/>
                    <a:pt x="460" y="1"/>
                  </a:cubicBezTo>
                  <a:close/>
                  <a:moveTo>
                    <a:pt x="499" y="1"/>
                  </a:moveTo>
                  <a:cubicBezTo>
                    <a:pt x="500" y="1"/>
                    <a:pt x="501" y="1"/>
                    <a:pt x="501" y="2"/>
                  </a:cubicBezTo>
                  <a:cubicBezTo>
                    <a:pt x="502" y="3"/>
                    <a:pt x="502" y="4"/>
                    <a:pt x="502" y="5"/>
                  </a:cubicBezTo>
                  <a:cubicBezTo>
                    <a:pt x="502" y="6"/>
                    <a:pt x="502" y="7"/>
                    <a:pt x="501" y="8"/>
                  </a:cubicBezTo>
                  <a:cubicBezTo>
                    <a:pt x="500" y="8"/>
                    <a:pt x="500" y="9"/>
                    <a:pt x="499" y="9"/>
                  </a:cubicBezTo>
                  <a:cubicBezTo>
                    <a:pt x="498" y="9"/>
                    <a:pt x="497" y="8"/>
                    <a:pt x="496" y="8"/>
                  </a:cubicBezTo>
                  <a:cubicBezTo>
                    <a:pt x="496" y="7"/>
                    <a:pt x="495" y="6"/>
                    <a:pt x="495" y="5"/>
                  </a:cubicBezTo>
                  <a:cubicBezTo>
                    <a:pt x="495" y="4"/>
                    <a:pt x="496" y="3"/>
                    <a:pt x="496" y="2"/>
                  </a:cubicBezTo>
                  <a:cubicBezTo>
                    <a:pt x="497" y="1"/>
                    <a:pt x="498" y="1"/>
                    <a:pt x="499" y="1"/>
                  </a:cubicBezTo>
                  <a:close/>
                  <a:moveTo>
                    <a:pt x="502" y="19"/>
                  </a:moveTo>
                  <a:cubicBezTo>
                    <a:pt x="502" y="46"/>
                    <a:pt x="502" y="46"/>
                    <a:pt x="502" y="46"/>
                  </a:cubicBezTo>
                  <a:cubicBezTo>
                    <a:pt x="502" y="48"/>
                    <a:pt x="502" y="50"/>
                    <a:pt x="502" y="50"/>
                  </a:cubicBezTo>
                  <a:cubicBezTo>
                    <a:pt x="503" y="51"/>
                    <a:pt x="503" y="52"/>
                    <a:pt x="504" y="52"/>
                  </a:cubicBezTo>
                  <a:cubicBezTo>
                    <a:pt x="504" y="52"/>
                    <a:pt x="505" y="52"/>
                    <a:pt x="507" y="52"/>
                  </a:cubicBezTo>
                  <a:cubicBezTo>
                    <a:pt x="507" y="54"/>
                    <a:pt x="507" y="54"/>
                    <a:pt x="507" y="54"/>
                  </a:cubicBezTo>
                  <a:cubicBezTo>
                    <a:pt x="491" y="54"/>
                    <a:pt x="491" y="54"/>
                    <a:pt x="491" y="54"/>
                  </a:cubicBezTo>
                  <a:cubicBezTo>
                    <a:pt x="491" y="52"/>
                    <a:pt x="491" y="52"/>
                    <a:pt x="491" y="52"/>
                  </a:cubicBezTo>
                  <a:cubicBezTo>
                    <a:pt x="492" y="52"/>
                    <a:pt x="494" y="52"/>
                    <a:pt x="494" y="52"/>
                  </a:cubicBezTo>
                  <a:cubicBezTo>
                    <a:pt x="494" y="52"/>
                    <a:pt x="495" y="51"/>
                    <a:pt x="495" y="50"/>
                  </a:cubicBezTo>
                  <a:cubicBezTo>
                    <a:pt x="496" y="50"/>
                    <a:pt x="496" y="48"/>
                    <a:pt x="496" y="46"/>
                  </a:cubicBezTo>
                  <a:cubicBezTo>
                    <a:pt x="496" y="33"/>
                    <a:pt x="496" y="33"/>
                    <a:pt x="496" y="33"/>
                  </a:cubicBezTo>
                  <a:cubicBezTo>
                    <a:pt x="496" y="29"/>
                    <a:pt x="496" y="27"/>
                    <a:pt x="495" y="26"/>
                  </a:cubicBezTo>
                  <a:cubicBezTo>
                    <a:pt x="495" y="25"/>
                    <a:pt x="495" y="24"/>
                    <a:pt x="494" y="24"/>
                  </a:cubicBezTo>
                  <a:cubicBezTo>
                    <a:pt x="494" y="24"/>
                    <a:pt x="494" y="24"/>
                    <a:pt x="493" y="24"/>
                  </a:cubicBezTo>
                  <a:cubicBezTo>
                    <a:pt x="492" y="24"/>
                    <a:pt x="491" y="24"/>
                    <a:pt x="490" y="24"/>
                  </a:cubicBezTo>
                  <a:cubicBezTo>
                    <a:pt x="490" y="23"/>
                    <a:pt x="490" y="23"/>
                    <a:pt x="490" y="23"/>
                  </a:cubicBezTo>
                  <a:cubicBezTo>
                    <a:pt x="500" y="19"/>
                    <a:pt x="500" y="19"/>
                    <a:pt x="500" y="19"/>
                  </a:cubicBezTo>
                  <a:cubicBezTo>
                    <a:pt x="502" y="19"/>
                    <a:pt x="502" y="19"/>
                    <a:pt x="502" y="19"/>
                  </a:cubicBezTo>
                  <a:close/>
                  <a:moveTo>
                    <a:pt x="524" y="26"/>
                  </a:moveTo>
                  <a:cubicBezTo>
                    <a:pt x="528" y="21"/>
                    <a:pt x="532" y="19"/>
                    <a:pt x="535" y="19"/>
                  </a:cubicBezTo>
                  <a:cubicBezTo>
                    <a:pt x="536" y="19"/>
                    <a:pt x="538" y="19"/>
                    <a:pt x="540" y="20"/>
                  </a:cubicBezTo>
                  <a:cubicBezTo>
                    <a:pt x="541" y="21"/>
                    <a:pt x="542" y="22"/>
                    <a:pt x="543" y="24"/>
                  </a:cubicBezTo>
                  <a:cubicBezTo>
                    <a:pt x="543" y="26"/>
                    <a:pt x="544" y="28"/>
                    <a:pt x="544" y="31"/>
                  </a:cubicBezTo>
                  <a:cubicBezTo>
                    <a:pt x="544" y="46"/>
                    <a:pt x="544" y="46"/>
                    <a:pt x="544" y="46"/>
                  </a:cubicBezTo>
                  <a:cubicBezTo>
                    <a:pt x="544" y="48"/>
                    <a:pt x="544" y="49"/>
                    <a:pt x="544" y="50"/>
                  </a:cubicBezTo>
                  <a:cubicBezTo>
                    <a:pt x="544" y="51"/>
                    <a:pt x="545" y="51"/>
                    <a:pt x="545" y="52"/>
                  </a:cubicBezTo>
                  <a:cubicBezTo>
                    <a:pt x="546" y="52"/>
                    <a:pt x="547" y="52"/>
                    <a:pt x="548" y="52"/>
                  </a:cubicBezTo>
                  <a:cubicBezTo>
                    <a:pt x="548" y="53"/>
                    <a:pt x="548" y="53"/>
                    <a:pt x="548" y="53"/>
                  </a:cubicBezTo>
                  <a:cubicBezTo>
                    <a:pt x="532" y="53"/>
                    <a:pt x="532" y="53"/>
                    <a:pt x="532" y="53"/>
                  </a:cubicBezTo>
                  <a:cubicBezTo>
                    <a:pt x="532" y="52"/>
                    <a:pt x="532" y="52"/>
                    <a:pt x="532" y="52"/>
                  </a:cubicBezTo>
                  <a:cubicBezTo>
                    <a:pt x="533" y="52"/>
                    <a:pt x="533" y="52"/>
                    <a:pt x="533" y="52"/>
                  </a:cubicBezTo>
                  <a:cubicBezTo>
                    <a:pt x="535" y="52"/>
                    <a:pt x="536" y="52"/>
                    <a:pt x="536" y="51"/>
                  </a:cubicBezTo>
                  <a:cubicBezTo>
                    <a:pt x="537" y="51"/>
                    <a:pt x="538" y="50"/>
                    <a:pt x="538" y="49"/>
                  </a:cubicBezTo>
                  <a:cubicBezTo>
                    <a:pt x="538" y="49"/>
                    <a:pt x="538" y="48"/>
                    <a:pt x="538" y="46"/>
                  </a:cubicBezTo>
                  <a:cubicBezTo>
                    <a:pt x="538" y="32"/>
                    <a:pt x="538" y="32"/>
                    <a:pt x="538" y="32"/>
                  </a:cubicBezTo>
                  <a:cubicBezTo>
                    <a:pt x="538" y="28"/>
                    <a:pt x="537" y="26"/>
                    <a:pt x="536" y="25"/>
                  </a:cubicBezTo>
                  <a:cubicBezTo>
                    <a:pt x="536" y="24"/>
                    <a:pt x="534" y="23"/>
                    <a:pt x="532" y="23"/>
                  </a:cubicBezTo>
                  <a:cubicBezTo>
                    <a:pt x="530" y="23"/>
                    <a:pt x="527" y="24"/>
                    <a:pt x="524" y="28"/>
                  </a:cubicBezTo>
                  <a:cubicBezTo>
                    <a:pt x="524" y="46"/>
                    <a:pt x="524" y="46"/>
                    <a:pt x="524" y="46"/>
                  </a:cubicBezTo>
                  <a:cubicBezTo>
                    <a:pt x="524" y="48"/>
                    <a:pt x="524" y="49"/>
                    <a:pt x="524" y="50"/>
                  </a:cubicBezTo>
                  <a:cubicBezTo>
                    <a:pt x="525" y="51"/>
                    <a:pt x="525" y="51"/>
                    <a:pt x="526" y="52"/>
                  </a:cubicBezTo>
                  <a:cubicBezTo>
                    <a:pt x="526" y="52"/>
                    <a:pt x="527" y="52"/>
                    <a:pt x="529" y="52"/>
                  </a:cubicBezTo>
                  <a:cubicBezTo>
                    <a:pt x="529" y="53"/>
                    <a:pt x="529" y="53"/>
                    <a:pt x="529" y="53"/>
                  </a:cubicBezTo>
                  <a:cubicBezTo>
                    <a:pt x="513" y="53"/>
                    <a:pt x="513" y="53"/>
                    <a:pt x="513" y="53"/>
                  </a:cubicBezTo>
                  <a:cubicBezTo>
                    <a:pt x="513" y="52"/>
                    <a:pt x="513" y="52"/>
                    <a:pt x="513" y="52"/>
                  </a:cubicBezTo>
                  <a:cubicBezTo>
                    <a:pt x="514" y="52"/>
                    <a:pt x="514" y="52"/>
                    <a:pt x="514" y="52"/>
                  </a:cubicBezTo>
                  <a:cubicBezTo>
                    <a:pt x="516" y="52"/>
                    <a:pt x="517" y="52"/>
                    <a:pt x="517" y="51"/>
                  </a:cubicBezTo>
                  <a:cubicBezTo>
                    <a:pt x="518" y="50"/>
                    <a:pt x="518" y="48"/>
                    <a:pt x="518" y="46"/>
                  </a:cubicBezTo>
                  <a:cubicBezTo>
                    <a:pt x="518" y="33"/>
                    <a:pt x="518" y="33"/>
                    <a:pt x="518" y="33"/>
                  </a:cubicBezTo>
                  <a:cubicBezTo>
                    <a:pt x="518" y="29"/>
                    <a:pt x="518" y="26"/>
                    <a:pt x="518" y="25"/>
                  </a:cubicBezTo>
                  <a:cubicBezTo>
                    <a:pt x="518" y="24"/>
                    <a:pt x="517" y="24"/>
                    <a:pt x="517" y="23"/>
                  </a:cubicBezTo>
                  <a:cubicBezTo>
                    <a:pt x="516" y="23"/>
                    <a:pt x="516" y="23"/>
                    <a:pt x="515" y="23"/>
                  </a:cubicBezTo>
                  <a:cubicBezTo>
                    <a:pt x="514" y="23"/>
                    <a:pt x="514" y="23"/>
                    <a:pt x="513" y="23"/>
                  </a:cubicBezTo>
                  <a:cubicBezTo>
                    <a:pt x="512" y="22"/>
                    <a:pt x="512" y="22"/>
                    <a:pt x="512" y="22"/>
                  </a:cubicBezTo>
                  <a:cubicBezTo>
                    <a:pt x="522" y="18"/>
                    <a:pt x="522" y="18"/>
                    <a:pt x="522" y="18"/>
                  </a:cubicBezTo>
                  <a:cubicBezTo>
                    <a:pt x="524" y="18"/>
                    <a:pt x="524" y="18"/>
                    <a:pt x="524" y="18"/>
                  </a:cubicBezTo>
                  <a:cubicBezTo>
                    <a:pt x="524" y="26"/>
                    <a:pt x="524" y="26"/>
                    <a:pt x="524" y="26"/>
                  </a:cubicBezTo>
                  <a:close/>
                  <a:moveTo>
                    <a:pt x="573" y="49"/>
                  </a:moveTo>
                  <a:cubicBezTo>
                    <a:pt x="570" y="52"/>
                    <a:pt x="568" y="53"/>
                    <a:pt x="567" y="54"/>
                  </a:cubicBezTo>
                  <a:cubicBezTo>
                    <a:pt x="566" y="54"/>
                    <a:pt x="564" y="54"/>
                    <a:pt x="563" y="54"/>
                  </a:cubicBezTo>
                  <a:cubicBezTo>
                    <a:pt x="560" y="54"/>
                    <a:pt x="559" y="54"/>
                    <a:pt x="557" y="52"/>
                  </a:cubicBezTo>
                  <a:cubicBezTo>
                    <a:pt x="556" y="50"/>
                    <a:pt x="555" y="48"/>
                    <a:pt x="555" y="46"/>
                  </a:cubicBezTo>
                  <a:cubicBezTo>
                    <a:pt x="555" y="44"/>
                    <a:pt x="556" y="42"/>
                    <a:pt x="556" y="41"/>
                  </a:cubicBezTo>
                  <a:cubicBezTo>
                    <a:pt x="557" y="40"/>
                    <a:pt x="559" y="38"/>
                    <a:pt x="562" y="36"/>
                  </a:cubicBezTo>
                  <a:cubicBezTo>
                    <a:pt x="564" y="35"/>
                    <a:pt x="568" y="33"/>
                    <a:pt x="574" y="31"/>
                  </a:cubicBezTo>
                  <a:cubicBezTo>
                    <a:pt x="574" y="30"/>
                    <a:pt x="574" y="30"/>
                    <a:pt x="574" y="30"/>
                  </a:cubicBezTo>
                  <a:cubicBezTo>
                    <a:pt x="574" y="26"/>
                    <a:pt x="573" y="24"/>
                    <a:pt x="572" y="23"/>
                  </a:cubicBezTo>
                  <a:cubicBezTo>
                    <a:pt x="571" y="22"/>
                    <a:pt x="570" y="21"/>
                    <a:pt x="568" y="21"/>
                  </a:cubicBezTo>
                  <a:cubicBezTo>
                    <a:pt x="566" y="21"/>
                    <a:pt x="565" y="21"/>
                    <a:pt x="564" y="22"/>
                  </a:cubicBezTo>
                  <a:cubicBezTo>
                    <a:pt x="563" y="23"/>
                    <a:pt x="563" y="24"/>
                    <a:pt x="563" y="25"/>
                  </a:cubicBezTo>
                  <a:cubicBezTo>
                    <a:pt x="563" y="27"/>
                    <a:pt x="563" y="27"/>
                    <a:pt x="563" y="27"/>
                  </a:cubicBezTo>
                  <a:cubicBezTo>
                    <a:pt x="563" y="28"/>
                    <a:pt x="562" y="29"/>
                    <a:pt x="562" y="30"/>
                  </a:cubicBezTo>
                  <a:cubicBezTo>
                    <a:pt x="562" y="30"/>
                    <a:pt x="561" y="30"/>
                    <a:pt x="560" y="30"/>
                  </a:cubicBezTo>
                  <a:cubicBezTo>
                    <a:pt x="559" y="30"/>
                    <a:pt x="558" y="30"/>
                    <a:pt x="558" y="30"/>
                  </a:cubicBezTo>
                  <a:cubicBezTo>
                    <a:pt x="558" y="29"/>
                    <a:pt x="557" y="28"/>
                    <a:pt x="557" y="27"/>
                  </a:cubicBezTo>
                  <a:cubicBezTo>
                    <a:pt x="557" y="25"/>
                    <a:pt x="558" y="23"/>
                    <a:pt x="560" y="21"/>
                  </a:cubicBezTo>
                  <a:cubicBezTo>
                    <a:pt x="562" y="19"/>
                    <a:pt x="566" y="18"/>
                    <a:pt x="569" y="18"/>
                  </a:cubicBezTo>
                  <a:cubicBezTo>
                    <a:pt x="572" y="18"/>
                    <a:pt x="574" y="18"/>
                    <a:pt x="576" y="20"/>
                  </a:cubicBezTo>
                  <a:cubicBezTo>
                    <a:pt x="578" y="20"/>
                    <a:pt x="579" y="22"/>
                    <a:pt x="580" y="23"/>
                  </a:cubicBezTo>
                  <a:cubicBezTo>
                    <a:pt x="580" y="24"/>
                    <a:pt x="580" y="26"/>
                    <a:pt x="580" y="30"/>
                  </a:cubicBezTo>
                  <a:cubicBezTo>
                    <a:pt x="580" y="41"/>
                    <a:pt x="580" y="41"/>
                    <a:pt x="580" y="41"/>
                  </a:cubicBezTo>
                  <a:cubicBezTo>
                    <a:pt x="580" y="44"/>
                    <a:pt x="580" y="46"/>
                    <a:pt x="580" y="47"/>
                  </a:cubicBezTo>
                  <a:cubicBezTo>
                    <a:pt x="580" y="48"/>
                    <a:pt x="581" y="48"/>
                    <a:pt x="581" y="49"/>
                  </a:cubicBezTo>
                  <a:cubicBezTo>
                    <a:pt x="581" y="49"/>
                    <a:pt x="581" y="49"/>
                    <a:pt x="582" y="49"/>
                  </a:cubicBezTo>
                  <a:cubicBezTo>
                    <a:pt x="582" y="49"/>
                    <a:pt x="582" y="49"/>
                    <a:pt x="583" y="49"/>
                  </a:cubicBezTo>
                  <a:cubicBezTo>
                    <a:pt x="583" y="48"/>
                    <a:pt x="584" y="48"/>
                    <a:pt x="586" y="46"/>
                  </a:cubicBezTo>
                  <a:cubicBezTo>
                    <a:pt x="586" y="48"/>
                    <a:pt x="586" y="48"/>
                    <a:pt x="586" y="48"/>
                  </a:cubicBezTo>
                  <a:cubicBezTo>
                    <a:pt x="583" y="52"/>
                    <a:pt x="580" y="54"/>
                    <a:pt x="578" y="54"/>
                  </a:cubicBezTo>
                  <a:cubicBezTo>
                    <a:pt x="577" y="54"/>
                    <a:pt x="576" y="53"/>
                    <a:pt x="575" y="52"/>
                  </a:cubicBezTo>
                  <a:cubicBezTo>
                    <a:pt x="574" y="52"/>
                    <a:pt x="573" y="51"/>
                    <a:pt x="573" y="49"/>
                  </a:cubicBezTo>
                  <a:close/>
                  <a:moveTo>
                    <a:pt x="573" y="46"/>
                  </a:moveTo>
                  <a:cubicBezTo>
                    <a:pt x="573" y="34"/>
                    <a:pt x="573" y="34"/>
                    <a:pt x="573" y="34"/>
                  </a:cubicBezTo>
                  <a:cubicBezTo>
                    <a:pt x="570" y="35"/>
                    <a:pt x="567" y="36"/>
                    <a:pt x="566" y="37"/>
                  </a:cubicBezTo>
                  <a:cubicBezTo>
                    <a:pt x="564" y="38"/>
                    <a:pt x="563" y="39"/>
                    <a:pt x="562" y="40"/>
                  </a:cubicBezTo>
                  <a:cubicBezTo>
                    <a:pt x="562" y="42"/>
                    <a:pt x="561" y="43"/>
                    <a:pt x="561" y="44"/>
                  </a:cubicBezTo>
                  <a:cubicBezTo>
                    <a:pt x="561" y="46"/>
                    <a:pt x="562" y="48"/>
                    <a:pt x="563" y="49"/>
                  </a:cubicBezTo>
                  <a:cubicBezTo>
                    <a:pt x="564" y="50"/>
                    <a:pt x="565" y="50"/>
                    <a:pt x="566" y="50"/>
                  </a:cubicBezTo>
                  <a:cubicBezTo>
                    <a:pt x="568" y="50"/>
                    <a:pt x="570" y="49"/>
                    <a:pt x="573"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36"/>
            <p:cNvSpPr>
              <a:spLocks noEditPoints="1"/>
            </p:cNvSpPr>
            <p:nvPr userDrawn="1"/>
          </p:nvSpPr>
          <p:spPr bwMode="auto">
            <a:xfrm>
              <a:off x="9304417" y="4596096"/>
              <a:ext cx="2255842" cy="300036"/>
            </a:xfrm>
            <a:custGeom>
              <a:avLst/>
              <a:gdLst>
                <a:gd name="T0" fmla="*/ 1465 w 1513"/>
                <a:gd name="T1" fmla="*/ 107 h 200"/>
                <a:gd name="T2" fmla="*/ 1416 w 1513"/>
                <a:gd name="T3" fmla="*/ 130 h 200"/>
                <a:gd name="T4" fmla="*/ 1450 w 1513"/>
                <a:gd name="T5" fmla="*/ 47 h 200"/>
                <a:gd name="T6" fmla="*/ 1458 w 1513"/>
                <a:gd name="T7" fmla="*/ 70 h 200"/>
                <a:gd name="T8" fmla="*/ 1467 w 1513"/>
                <a:gd name="T9" fmla="*/ 146 h 200"/>
                <a:gd name="T10" fmla="*/ 1410 w 1513"/>
                <a:gd name="T11" fmla="*/ 171 h 200"/>
                <a:gd name="T12" fmla="*/ 1408 w 1513"/>
                <a:gd name="T13" fmla="*/ 153 h 200"/>
                <a:gd name="T14" fmla="*/ 1272 w 1513"/>
                <a:gd name="T15" fmla="*/ 125 h 200"/>
                <a:gd name="T16" fmla="*/ 1257 w 1513"/>
                <a:gd name="T17" fmla="*/ 79 h 200"/>
                <a:gd name="T18" fmla="*/ 1298 w 1513"/>
                <a:gd name="T19" fmla="*/ 59 h 200"/>
                <a:gd name="T20" fmla="*/ 1220 w 1513"/>
                <a:gd name="T21" fmla="*/ 139 h 200"/>
                <a:gd name="T22" fmla="*/ 1112 w 1513"/>
                <a:gd name="T23" fmla="*/ 16 h 200"/>
                <a:gd name="T24" fmla="*/ 1064 w 1513"/>
                <a:gd name="T25" fmla="*/ 107 h 200"/>
                <a:gd name="T26" fmla="*/ 1074 w 1513"/>
                <a:gd name="T27" fmla="*/ 95 h 200"/>
                <a:gd name="T28" fmla="*/ 1096 w 1513"/>
                <a:gd name="T29" fmla="*/ 49 h 200"/>
                <a:gd name="T30" fmla="*/ 1098 w 1513"/>
                <a:gd name="T31" fmla="*/ 84 h 200"/>
                <a:gd name="T32" fmla="*/ 1101 w 1513"/>
                <a:gd name="T33" fmla="*/ 154 h 200"/>
                <a:gd name="T34" fmla="*/ 1038 w 1513"/>
                <a:gd name="T35" fmla="*/ 172 h 200"/>
                <a:gd name="T36" fmla="*/ 862 w 1513"/>
                <a:gd name="T37" fmla="*/ 136 h 200"/>
                <a:gd name="T38" fmla="*/ 895 w 1513"/>
                <a:gd name="T39" fmla="*/ 103 h 200"/>
                <a:gd name="T40" fmla="*/ 856 w 1513"/>
                <a:gd name="T41" fmla="*/ 83 h 200"/>
                <a:gd name="T42" fmla="*/ 873 w 1513"/>
                <a:gd name="T43" fmla="*/ 80 h 200"/>
                <a:gd name="T44" fmla="*/ 905 w 1513"/>
                <a:gd name="T45" fmla="*/ 38 h 200"/>
                <a:gd name="T46" fmla="*/ 908 w 1513"/>
                <a:gd name="T47" fmla="*/ 83 h 200"/>
                <a:gd name="T48" fmla="*/ 874 w 1513"/>
                <a:gd name="T49" fmla="*/ 168 h 200"/>
                <a:gd name="T50" fmla="*/ 809 w 1513"/>
                <a:gd name="T51" fmla="*/ 149 h 200"/>
                <a:gd name="T52" fmla="*/ 704 w 1513"/>
                <a:gd name="T53" fmla="*/ 45 h 200"/>
                <a:gd name="T54" fmla="*/ 658 w 1513"/>
                <a:gd name="T55" fmla="*/ 45 h 200"/>
                <a:gd name="T56" fmla="*/ 694 w 1513"/>
                <a:gd name="T57" fmla="*/ 50 h 200"/>
                <a:gd name="T58" fmla="*/ 705 w 1513"/>
                <a:gd name="T59" fmla="*/ 55 h 200"/>
                <a:gd name="T60" fmla="*/ 697 w 1513"/>
                <a:gd name="T61" fmla="*/ 139 h 200"/>
                <a:gd name="T62" fmla="*/ 662 w 1513"/>
                <a:gd name="T63" fmla="*/ 179 h 200"/>
                <a:gd name="T64" fmla="*/ 686 w 1513"/>
                <a:gd name="T65" fmla="*/ 141 h 200"/>
                <a:gd name="T66" fmla="*/ 720 w 1513"/>
                <a:gd name="T67" fmla="*/ 90 h 200"/>
                <a:gd name="T68" fmla="*/ 540 w 1513"/>
                <a:gd name="T69" fmla="*/ 92 h 200"/>
                <a:gd name="T70" fmla="*/ 491 w 1513"/>
                <a:gd name="T71" fmla="*/ 115 h 200"/>
                <a:gd name="T72" fmla="*/ 466 w 1513"/>
                <a:gd name="T73" fmla="*/ 70 h 200"/>
                <a:gd name="T74" fmla="*/ 444 w 1513"/>
                <a:gd name="T75" fmla="*/ 90 h 200"/>
                <a:gd name="T76" fmla="*/ 426 w 1513"/>
                <a:gd name="T77" fmla="*/ 96 h 200"/>
                <a:gd name="T78" fmla="*/ 414 w 1513"/>
                <a:gd name="T79" fmla="*/ 90 h 200"/>
                <a:gd name="T80" fmla="*/ 502 w 1513"/>
                <a:gd name="T81" fmla="*/ 43 h 200"/>
                <a:gd name="T82" fmla="*/ 560 w 1513"/>
                <a:gd name="T83" fmla="*/ 85 h 200"/>
                <a:gd name="T84" fmla="*/ 520 w 1513"/>
                <a:gd name="T85" fmla="*/ 187 h 200"/>
                <a:gd name="T86" fmla="*/ 465 w 1513"/>
                <a:gd name="T87" fmla="*/ 119 h 200"/>
                <a:gd name="T88" fmla="*/ 442 w 1513"/>
                <a:gd name="T89" fmla="*/ 153 h 200"/>
                <a:gd name="T90" fmla="*/ 282 w 1513"/>
                <a:gd name="T91" fmla="*/ 98 h 200"/>
                <a:gd name="T92" fmla="*/ 259 w 1513"/>
                <a:gd name="T93" fmla="*/ 93 h 200"/>
                <a:gd name="T94" fmla="*/ 226 w 1513"/>
                <a:gd name="T95" fmla="*/ 158 h 200"/>
                <a:gd name="T96" fmla="*/ 307 w 1513"/>
                <a:gd name="T97" fmla="*/ 43 h 200"/>
                <a:gd name="T98" fmla="*/ 290 w 1513"/>
                <a:gd name="T99" fmla="*/ 120 h 200"/>
                <a:gd name="T100" fmla="*/ 234 w 1513"/>
                <a:gd name="T101" fmla="*/ 93 h 200"/>
                <a:gd name="T102" fmla="*/ 205 w 1513"/>
                <a:gd name="T103" fmla="*/ 107 h 200"/>
                <a:gd name="T104" fmla="*/ 226 w 1513"/>
                <a:gd name="T105" fmla="*/ 171 h 200"/>
                <a:gd name="T106" fmla="*/ 101 w 1513"/>
                <a:gd name="T107" fmla="*/ 63 h 200"/>
                <a:gd name="T108" fmla="*/ 32 w 1513"/>
                <a:gd name="T109" fmla="*/ 94 h 200"/>
                <a:gd name="T110" fmla="*/ 58 w 1513"/>
                <a:gd name="T111" fmla="*/ 7 h 200"/>
                <a:gd name="T112" fmla="*/ 104 w 1513"/>
                <a:gd name="T113" fmla="*/ 90 h 200"/>
                <a:gd name="T114" fmla="*/ 48 w 1513"/>
                <a:gd name="T115" fmla="*/ 152 h 200"/>
                <a:gd name="T116" fmla="*/ 3 w 1513"/>
                <a:gd name="T117" fmla="*/ 6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13" h="200">
                  <a:moveTo>
                    <a:pt x="1410" y="31"/>
                  </a:moveTo>
                  <a:cubicBezTo>
                    <a:pt x="1410" y="28"/>
                    <a:pt x="1410" y="26"/>
                    <a:pt x="1410" y="23"/>
                  </a:cubicBezTo>
                  <a:cubicBezTo>
                    <a:pt x="1418" y="21"/>
                    <a:pt x="1413" y="3"/>
                    <a:pt x="1421" y="0"/>
                  </a:cubicBezTo>
                  <a:cubicBezTo>
                    <a:pt x="1424" y="0"/>
                    <a:pt x="1424" y="0"/>
                    <a:pt x="1424" y="0"/>
                  </a:cubicBezTo>
                  <a:cubicBezTo>
                    <a:pt x="1425" y="3"/>
                    <a:pt x="1427" y="7"/>
                    <a:pt x="1428" y="11"/>
                  </a:cubicBezTo>
                  <a:cubicBezTo>
                    <a:pt x="1428" y="13"/>
                    <a:pt x="1428" y="15"/>
                    <a:pt x="1428" y="17"/>
                  </a:cubicBezTo>
                  <a:cubicBezTo>
                    <a:pt x="1431" y="30"/>
                    <a:pt x="1429" y="36"/>
                    <a:pt x="1427" y="47"/>
                  </a:cubicBezTo>
                  <a:cubicBezTo>
                    <a:pt x="1414" y="49"/>
                    <a:pt x="1415" y="38"/>
                    <a:pt x="1410" y="31"/>
                  </a:cubicBezTo>
                  <a:close/>
                  <a:moveTo>
                    <a:pt x="1442" y="122"/>
                  </a:moveTo>
                  <a:cubicBezTo>
                    <a:pt x="1442" y="107"/>
                    <a:pt x="1454" y="110"/>
                    <a:pt x="1465" y="107"/>
                  </a:cubicBezTo>
                  <a:cubicBezTo>
                    <a:pt x="1470" y="105"/>
                    <a:pt x="1478" y="101"/>
                    <a:pt x="1482" y="97"/>
                  </a:cubicBezTo>
                  <a:cubicBezTo>
                    <a:pt x="1484" y="95"/>
                    <a:pt x="1484" y="93"/>
                    <a:pt x="1486" y="91"/>
                  </a:cubicBezTo>
                  <a:cubicBezTo>
                    <a:pt x="1485" y="90"/>
                    <a:pt x="1485" y="88"/>
                    <a:pt x="1484" y="87"/>
                  </a:cubicBezTo>
                  <a:cubicBezTo>
                    <a:pt x="1482" y="86"/>
                    <a:pt x="1479" y="83"/>
                    <a:pt x="1477" y="83"/>
                  </a:cubicBezTo>
                  <a:cubicBezTo>
                    <a:pt x="1474" y="81"/>
                    <a:pt x="1470" y="82"/>
                    <a:pt x="1468" y="81"/>
                  </a:cubicBezTo>
                  <a:cubicBezTo>
                    <a:pt x="1452" y="83"/>
                    <a:pt x="1429" y="95"/>
                    <a:pt x="1424" y="105"/>
                  </a:cubicBezTo>
                  <a:cubicBezTo>
                    <a:pt x="1424" y="108"/>
                    <a:pt x="1424" y="111"/>
                    <a:pt x="1424" y="113"/>
                  </a:cubicBezTo>
                  <a:cubicBezTo>
                    <a:pt x="1426" y="115"/>
                    <a:pt x="1428" y="117"/>
                    <a:pt x="1430" y="119"/>
                  </a:cubicBezTo>
                  <a:cubicBezTo>
                    <a:pt x="1430" y="126"/>
                    <a:pt x="1430" y="134"/>
                    <a:pt x="1422" y="135"/>
                  </a:cubicBezTo>
                  <a:cubicBezTo>
                    <a:pt x="1420" y="133"/>
                    <a:pt x="1418" y="132"/>
                    <a:pt x="1416" y="130"/>
                  </a:cubicBezTo>
                  <a:cubicBezTo>
                    <a:pt x="1414" y="132"/>
                    <a:pt x="1413" y="133"/>
                    <a:pt x="1409" y="132"/>
                  </a:cubicBezTo>
                  <a:cubicBezTo>
                    <a:pt x="1407" y="128"/>
                    <a:pt x="1397" y="105"/>
                    <a:pt x="1398" y="102"/>
                  </a:cubicBezTo>
                  <a:cubicBezTo>
                    <a:pt x="1399" y="99"/>
                    <a:pt x="1405" y="97"/>
                    <a:pt x="1408" y="96"/>
                  </a:cubicBezTo>
                  <a:cubicBezTo>
                    <a:pt x="1414" y="93"/>
                    <a:pt x="1418" y="86"/>
                    <a:pt x="1423" y="82"/>
                  </a:cubicBezTo>
                  <a:cubicBezTo>
                    <a:pt x="1426" y="80"/>
                    <a:pt x="1430" y="80"/>
                    <a:pt x="1433" y="79"/>
                  </a:cubicBezTo>
                  <a:cubicBezTo>
                    <a:pt x="1441" y="75"/>
                    <a:pt x="1447" y="65"/>
                    <a:pt x="1454" y="59"/>
                  </a:cubicBezTo>
                  <a:cubicBezTo>
                    <a:pt x="1462" y="51"/>
                    <a:pt x="1472" y="50"/>
                    <a:pt x="1478" y="41"/>
                  </a:cubicBezTo>
                  <a:cubicBezTo>
                    <a:pt x="1478" y="41"/>
                    <a:pt x="1478" y="41"/>
                    <a:pt x="1478" y="40"/>
                  </a:cubicBezTo>
                  <a:cubicBezTo>
                    <a:pt x="1477" y="40"/>
                    <a:pt x="1477" y="40"/>
                    <a:pt x="1477" y="40"/>
                  </a:cubicBezTo>
                  <a:cubicBezTo>
                    <a:pt x="1472" y="45"/>
                    <a:pt x="1459" y="54"/>
                    <a:pt x="1450" y="47"/>
                  </a:cubicBezTo>
                  <a:cubicBezTo>
                    <a:pt x="1446" y="45"/>
                    <a:pt x="1447" y="40"/>
                    <a:pt x="1444" y="37"/>
                  </a:cubicBezTo>
                  <a:cubicBezTo>
                    <a:pt x="1443" y="35"/>
                    <a:pt x="1440" y="34"/>
                    <a:pt x="1440" y="31"/>
                  </a:cubicBezTo>
                  <a:cubicBezTo>
                    <a:pt x="1440" y="29"/>
                    <a:pt x="1441" y="28"/>
                    <a:pt x="1441" y="27"/>
                  </a:cubicBezTo>
                  <a:cubicBezTo>
                    <a:pt x="1447" y="27"/>
                    <a:pt x="1459" y="35"/>
                    <a:pt x="1462" y="38"/>
                  </a:cubicBezTo>
                  <a:cubicBezTo>
                    <a:pt x="1471" y="35"/>
                    <a:pt x="1480" y="33"/>
                    <a:pt x="1488" y="28"/>
                  </a:cubicBezTo>
                  <a:cubicBezTo>
                    <a:pt x="1491" y="26"/>
                    <a:pt x="1496" y="30"/>
                    <a:pt x="1498" y="29"/>
                  </a:cubicBezTo>
                  <a:cubicBezTo>
                    <a:pt x="1502" y="32"/>
                    <a:pt x="1508" y="48"/>
                    <a:pt x="1500" y="52"/>
                  </a:cubicBezTo>
                  <a:cubicBezTo>
                    <a:pt x="1496" y="53"/>
                    <a:pt x="1490" y="53"/>
                    <a:pt x="1486" y="54"/>
                  </a:cubicBezTo>
                  <a:cubicBezTo>
                    <a:pt x="1476" y="56"/>
                    <a:pt x="1464" y="63"/>
                    <a:pt x="1457" y="69"/>
                  </a:cubicBezTo>
                  <a:cubicBezTo>
                    <a:pt x="1457" y="69"/>
                    <a:pt x="1458" y="69"/>
                    <a:pt x="1458" y="70"/>
                  </a:cubicBezTo>
                  <a:cubicBezTo>
                    <a:pt x="1458" y="70"/>
                    <a:pt x="1458" y="70"/>
                    <a:pt x="1458" y="70"/>
                  </a:cubicBezTo>
                  <a:cubicBezTo>
                    <a:pt x="1462" y="71"/>
                    <a:pt x="1469" y="68"/>
                    <a:pt x="1474" y="71"/>
                  </a:cubicBezTo>
                  <a:cubicBezTo>
                    <a:pt x="1485" y="76"/>
                    <a:pt x="1500" y="81"/>
                    <a:pt x="1500" y="99"/>
                  </a:cubicBezTo>
                  <a:cubicBezTo>
                    <a:pt x="1497" y="100"/>
                    <a:pt x="1496" y="102"/>
                    <a:pt x="1494" y="103"/>
                  </a:cubicBezTo>
                  <a:cubicBezTo>
                    <a:pt x="1488" y="105"/>
                    <a:pt x="1482" y="105"/>
                    <a:pt x="1477" y="108"/>
                  </a:cubicBezTo>
                  <a:cubicBezTo>
                    <a:pt x="1477" y="109"/>
                    <a:pt x="1477" y="109"/>
                    <a:pt x="1477" y="110"/>
                  </a:cubicBezTo>
                  <a:cubicBezTo>
                    <a:pt x="1478" y="112"/>
                    <a:pt x="1479" y="113"/>
                    <a:pt x="1479" y="118"/>
                  </a:cubicBezTo>
                  <a:cubicBezTo>
                    <a:pt x="1477" y="119"/>
                    <a:pt x="1478" y="122"/>
                    <a:pt x="1476" y="123"/>
                  </a:cubicBezTo>
                  <a:cubicBezTo>
                    <a:pt x="1472" y="130"/>
                    <a:pt x="1465" y="135"/>
                    <a:pt x="1463" y="142"/>
                  </a:cubicBezTo>
                  <a:cubicBezTo>
                    <a:pt x="1464" y="143"/>
                    <a:pt x="1466" y="145"/>
                    <a:pt x="1467" y="146"/>
                  </a:cubicBezTo>
                  <a:cubicBezTo>
                    <a:pt x="1476" y="149"/>
                    <a:pt x="1513" y="129"/>
                    <a:pt x="1508" y="151"/>
                  </a:cubicBezTo>
                  <a:cubicBezTo>
                    <a:pt x="1507" y="154"/>
                    <a:pt x="1505" y="156"/>
                    <a:pt x="1504" y="158"/>
                  </a:cubicBezTo>
                  <a:cubicBezTo>
                    <a:pt x="1500" y="158"/>
                    <a:pt x="1498" y="157"/>
                    <a:pt x="1495" y="157"/>
                  </a:cubicBezTo>
                  <a:cubicBezTo>
                    <a:pt x="1490" y="155"/>
                    <a:pt x="1472" y="161"/>
                    <a:pt x="1469" y="163"/>
                  </a:cubicBezTo>
                  <a:cubicBezTo>
                    <a:pt x="1470" y="169"/>
                    <a:pt x="1471" y="175"/>
                    <a:pt x="1471" y="182"/>
                  </a:cubicBezTo>
                  <a:cubicBezTo>
                    <a:pt x="1469" y="183"/>
                    <a:pt x="1469" y="185"/>
                    <a:pt x="1468" y="186"/>
                  </a:cubicBezTo>
                  <a:cubicBezTo>
                    <a:pt x="1465" y="188"/>
                    <a:pt x="1462" y="187"/>
                    <a:pt x="1458" y="189"/>
                  </a:cubicBezTo>
                  <a:cubicBezTo>
                    <a:pt x="1456" y="190"/>
                    <a:pt x="1453" y="193"/>
                    <a:pt x="1450" y="193"/>
                  </a:cubicBezTo>
                  <a:cubicBezTo>
                    <a:pt x="1432" y="200"/>
                    <a:pt x="1414" y="183"/>
                    <a:pt x="1410" y="171"/>
                  </a:cubicBezTo>
                  <a:cubicBezTo>
                    <a:pt x="1410" y="171"/>
                    <a:pt x="1410" y="171"/>
                    <a:pt x="1410" y="171"/>
                  </a:cubicBezTo>
                  <a:cubicBezTo>
                    <a:pt x="1416" y="171"/>
                    <a:pt x="1423" y="177"/>
                    <a:pt x="1428" y="179"/>
                  </a:cubicBezTo>
                  <a:cubicBezTo>
                    <a:pt x="1430" y="179"/>
                    <a:pt x="1433" y="179"/>
                    <a:pt x="1435" y="179"/>
                  </a:cubicBezTo>
                  <a:cubicBezTo>
                    <a:pt x="1449" y="179"/>
                    <a:pt x="1457" y="174"/>
                    <a:pt x="1463" y="165"/>
                  </a:cubicBezTo>
                  <a:cubicBezTo>
                    <a:pt x="1463" y="164"/>
                    <a:pt x="1463" y="163"/>
                    <a:pt x="1463" y="162"/>
                  </a:cubicBezTo>
                  <a:cubicBezTo>
                    <a:pt x="1462" y="162"/>
                    <a:pt x="1461" y="161"/>
                    <a:pt x="1460" y="161"/>
                  </a:cubicBezTo>
                  <a:cubicBezTo>
                    <a:pt x="1453" y="158"/>
                    <a:pt x="1440" y="165"/>
                    <a:pt x="1434" y="166"/>
                  </a:cubicBezTo>
                  <a:cubicBezTo>
                    <a:pt x="1428" y="167"/>
                    <a:pt x="1413" y="167"/>
                    <a:pt x="1408" y="164"/>
                  </a:cubicBezTo>
                  <a:cubicBezTo>
                    <a:pt x="1406" y="163"/>
                    <a:pt x="1405" y="161"/>
                    <a:pt x="1404" y="160"/>
                  </a:cubicBezTo>
                  <a:cubicBezTo>
                    <a:pt x="1404" y="159"/>
                    <a:pt x="1404" y="157"/>
                    <a:pt x="1404" y="156"/>
                  </a:cubicBezTo>
                  <a:cubicBezTo>
                    <a:pt x="1406" y="155"/>
                    <a:pt x="1407" y="154"/>
                    <a:pt x="1408" y="153"/>
                  </a:cubicBezTo>
                  <a:cubicBezTo>
                    <a:pt x="1418" y="153"/>
                    <a:pt x="1426" y="153"/>
                    <a:pt x="1436" y="153"/>
                  </a:cubicBezTo>
                  <a:cubicBezTo>
                    <a:pt x="1438" y="152"/>
                    <a:pt x="1442" y="149"/>
                    <a:pt x="1444" y="149"/>
                  </a:cubicBezTo>
                  <a:cubicBezTo>
                    <a:pt x="1448" y="147"/>
                    <a:pt x="1452" y="148"/>
                    <a:pt x="1455" y="147"/>
                  </a:cubicBezTo>
                  <a:cubicBezTo>
                    <a:pt x="1456" y="146"/>
                    <a:pt x="1456" y="146"/>
                    <a:pt x="1457" y="145"/>
                  </a:cubicBezTo>
                  <a:cubicBezTo>
                    <a:pt x="1456" y="143"/>
                    <a:pt x="1454" y="139"/>
                    <a:pt x="1456" y="136"/>
                  </a:cubicBezTo>
                  <a:cubicBezTo>
                    <a:pt x="1458" y="129"/>
                    <a:pt x="1460" y="125"/>
                    <a:pt x="1464" y="118"/>
                  </a:cubicBezTo>
                  <a:cubicBezTo>
                    <a:pt x="1463" y="117"/>
                    <a:pt x="1462" y="117"/>
                    <a:pt x="1461" y="117"/>
                  </a:cubicBezTo>
                  <a:cubicBezTo>
                    <a:pt x="1455" y="118"/>
                    <a:pt x="1451" y="121"/>
                    <a:pt x="1442" y="122"/>
                  </a:cubicBezTo>
                  <a:close/>
                  <a:moveTo>
                    <a:pt x="1272" y="127"/>
                  </a:moveTo>
                  <a:cubicBezTo>
                    <a:pt x="1272" y="125"/>
                    <a:pt x="1271" y="126"/>
                    <a:pt x="1272" y="125"/>
                  </a:cubicBezTo>
                  <a:cubicBezTo>
                    <a:pt x="1274" y="119"/>
                    <a:pt x="1285" y="115"/>
                    <a:pt x="1292" y="119"/>
                  </a:cubicBezTo>
                  <a:cubicBezTo>
                    <a:pt x="1301" y="125"/>
                    <a:pt x="1318" y="137"/>
                    <a:pt x="1316" y="154"/>
                  </a:cubicBezTo>
                  <a:cubicBezTo>
                    <a:pt x="1310" y="157"/>
                    <a:pt x="1309" y="164"/>
                    <a:pt x="1298" y="164"/>
                  </a:cubicBezTo>
                  <a:cubicBezTo>
                    <a:pt x="1298" y="161"/>
                    <a:pt x="1294" y="159"/>
                    <a:pt x="1293" y="157"/>
                  </a:cubicBezTo>
                  <a:cubicBezTo>
                    <a:pt x="1292" y="155"/>
                    <a:pt x="1292" y="152"/>
                    <a:pt x="1291" y="149"/>
                  </a:cubicBezTo>
                  <a:cubicBezTo>
                    <a:pt x="1288" y="143"/>
                    <a:pt x="1279" y="128"/>
                    <a:pt x="1272" y="127"/>
                  </a:cubicBezTo>
                  <a:close/>
                  <a:moveTo>
                    <a:pt x="1216" y="87"/>
                  </a:moveTo>
                  <a:cubicBezTo>
                    <a:pt x="1216" y="86"/>
                    <a:pt x="1217" y="85"/>
                    <a:pt x="1217" y="84"/>
                  </a:cubicBezTo>
                  <a:cubicBezTo>
                    <a:pt x="1222" y="85"/>
                    <a:pt x="1227" y="86"/>
                    <a:pt x="1232" y="87"/>
                  </a:cubicBezTo>
                  <a:cubicBezTo>
                    <a:pt x="1237" y="89"/>
                    <a:pt x="1256" y="82"/>
                    <a:pt x="1257" y="79"/>
                  </a:cubicBezTo>
                  <a:cubicBezTo>
                    <a:pt x="1260" y="74"/>
                    <a:pt x="1260" y="41"/>
                    <a:pt x="1257" y="36"/>
                  </a:cubicBezTo>
                  <a:cubicBezTo>
                    <a:pt x="1255" y="31"/>
                    <a:pt x="1252" y="30"/>
                    <a:pt x="1252" y="23"/>
                  </a:cubicBezTo>
                  <a:cubicBezTo>
                    <a:pt x="1256" y="21"/>
                    <a:pt x="1256" y="20"/>
                    <a:pt x="1264" y="20"/>
                  </a:cubicBezTo>
                  <a:cubicBezTo>
                    <a:pt x="1272" y="26"/>
                    <a:pt x="1273" y="39"/>
                    <a:pt x="1273" y="54"/>
                  </a:cubicBezTo>
                  <a:cubicBezTo>
                    <a:pt x="1273" y="59"/>
                    <a:pt x="1271" y="74"/>
                    <a:pt x="1272" y="74"/>
                  </a:cubicBezTo>
                  <a:cubicBezTo>
                    <a:pt x="1276" y="75"/>
                    <a:pt x="1290" y="70"/>
                    <a:pt x="1293" y="68"/>
                  </a:cubicBezTo>
                  <a:cubicBezTo>
                    <a:pt x="1293" y="63"/>
                    <a:pt x="1292" y="61"/>
                    <a:pt x="1288" y="58"/>
                  </a:cubicBezTo>
                  <a:cubicBezTo>
                    <a:pt x="1288" y="57"/>
                    <a:pt x="1288" y="55"/>
                    <a:pt x="1288" y="53"/>
                  </a:cubicBezTo>
                  <a:cubicBezTo>
                    <a:pt x="1289" y="53"/>
                    <a:pt x="1290" y="54"/>
                    <a:pt x="1290" y="54"/>
                  </a:cubicBezTo>
                  <a:cubicBezTo>
                    <a:pt x="1293" y="55"/>
                    <a:pt x="1295" y="59"/>
                    <a:pt x="1298" y="59"/>
                  </a:cubicBezTo>
                  <a:cubicBezTo>
                    <a:pt x="1306" y="62"/>
                    <a:pt x="1314" y="60"/>
                    <a:pt x="1321" y="63"/>
                  </a:cubicBezTo>
                  <a:cubicBezTo>
                    <a:pt x="1322" y="64"/>
                    <a:pt x="1322" y="63"/>
                    <a:pt x="1322" y="65"/>
                  </a:cubicBezTo>
                  <a:cubicBezTo>
                    <a:pt x="1322" y="67"/>
                    <a:pt x="1322" y="69"/>
                    <a:pt x="1322" y="71"/>
                  </a:cubicBezTo>
                  <a:cubicBezTo>
                    <a:pt x="1321" y="71"/>
                    <a:pt x="1320" y="74"/>
                    <a:pt x="1319" y="75"/>
                  </a:cubicBezTo>
                  <a:cubicBezTo>
                    <a:pt x="1317" y="76"/>
                    <a:pt x="1310" y="75"/>
                    <a:pt x="1308" y="76"/>
                  </a:cubicBezTo>
                  <a:cubicBezTo>
                    <a:pt x="1301" y="79"/>
                    <a:pt x="1273" y="90"/>
                    <a:pt x="1268" y="95"/>
                  </a:cubicBezTo>
                  <a:cubicBezTo>
                    <a:pt x="1264" y="99"/>
                    <a:pt x="1266" y="105"/>
                    <a:pt x="1264" y="110"/>
                  </a:cubicBezTo>
                  <a:cubicBezTo>
                    <a:pt x="1260" y="123"/>
                    <a:pt x="1250" y="153"/>
                    <a:pt x="1232" y="145"/>
                  </a:cubicBezTo>
                  <a:cubicBezTo>
                    <a:pt x="1230" y="145"/>
                    <a:pt x="1229" y="145"/>
                    <a:pt x="1228" y="145"/>
                  </a:cubicBezTo>
                  <a:cubicBezTo>
                    <a:pt x="1225" y="143"/>
                    <a:pt x="1223" y="141"/>
                    <a:pt x="1220" y="139"/>
                  </a:cubicBezTo>
                  <a:cubicBezTo>
                    <a:pt x="1220" y="138"/>
                    <a:pt x="1220" y="137"/>
                    <a:pt x="1220" y="135"/>
                  </a:cubicBezTo>
                  <a:cubicBezTo>
                    <a:pt x="1222" y="135"/>
                    <a:pt x="1225" y="131"/>
                    <a:pt x="1227" y="130"/>
                  </a:cubicBezTo>
                  <a:cubicBezTo>
                    <a:pt x="1232" y="128"/>
                    <a:pt x="1236" y="129"/>
                    <a:pt x="1240" y="127"/>
                  </a:cubicBezTo>
                  <a:cubicBezTo>
                    <a:pt x="1246" y="125"/>
                    <a:pt x="1256" y="107"/>
                    <a:pt x="1254" y="101"/>
                  </a:cubicBezTo>
                  <a:cubicBezTo>
                    <a:pt x="1246" y="100"/>
                    <a:pt x="1236" y="101"/>
                    <a:pt x="1228" y="101"/>
                  </a:cubicBezTo>
                  <a:cubicBezTo>
                    <a:pt x="1225" y="98"/>
                    <a:pt x="1222" y="96"/>
                    <a:pt x="1219" y="93"/>
                  </a:cubicBezTo>
                  <a:cubicBezTo>
                    <a:pt x="1217" y="91"/>
                    <a:pt x="1217" y="88"/>
                    <a:pt x="1216" y="87"/>
                  </a:cubicBezTo>
                  <a:close/>
                  <a:moveTo>
                    <a:pt x="1110" y="21"/>
                  </a:moveTo>
                  <a:cubicBezTo>
                    <a:pt x="1110" y="20"/>
                    <a:pt x="1110" y="19"/>
                    <a:pt x="1110" y="17"/>
                  </a:cubicBezTo>
                  <a:cubicBezTo>
                    <a:pt x="1110" y="17"/>
                    <a:pt x="1111" y="16"/>
                    <a:pt x="1112" y="16"/>
                  </a:cubicBezTo>
                  <a:cubicBezTo>
                    <a:pt x="1124" y="17"/>
                    <a:pt x="1148" y="19"/>
                    <a:pt x="1147" y="35"/>
                  </a:cubicBezTo>
                  <a:cubicBezTo>
                    <a:pt x="1142" y="43"/>
                    <a:pt x="1140" y="49"/>
                    <a:pt x="1128" y="45"/>
                  </a:cubicBezTo>
                  <a:cubicBezTo>
                    <a:pt x="1127" y="43"/>
                    <a:pt x="1126" y="41"/>
                    <a:pt x="1124" y="39"/>
                  </a:cubicBezTo>
                  <a:cubicBezTo>
                    <a:pt x="1123" y="38"/>
                    <a:pt x="1121" y="38"/>
                    <a:pt x="1119" y="37"/>
                  </a:cubicBezTo>
                  <a:cubicBezTo>
                    <a:pt x="1119" y="31"/>
                    <a:pt x="1113" y="23"/>
                    <a:pt x="1110" y="21"/>
                  </a:cubicBezTo>
                  <a:close/>
                  <a:moveTo>
                    <a:pt x="1055" y="126"/>
                  </a:moveTo>
                  <a:cubicBezTo>
                    <a:pt x="1058" y="127"/>
                    <a:pt x="1062" y="127"/>
                    <a:pt x="1064" y="125"/>
                  </a:cubicBezTo>
                  <a:cubicBezTo>
                    <a:pt x="1066" y="124"/>
                    <a:pt x="1068" y="125"/>
                    <a:pt x="1070" y="123"/>
                  </a:cubicBezTo>
                  <a:cubicBezTo>
                    <a:pt x="1074" y="119"/>
                    <a:pt x="1070" y="109"/>
                    <a:pt x="1066" y="107"/>
                  </a:cubicBezTo>
                  <a:cubicBezTo>
                    <a:pt x="1066" y="107"/>
                    <a:pt x="1064" y="107"/>
                    <a:pt x="1064" y="107"/>
                  </a:cubicBezTo>
                  <a:cubicBezTo>
                    <a:pt x="1056" y="125"/>
                    <a:pt x="1056" y="125"/>
                    <a:pt x="1056" y="125"/>
                  </a:cubicBezTo>
                  <a:cubicBezTo>
                    <a:pt x="1056" y="125"/>
                    <a:pt x="1056" y="126"/>
                    <a:pt x="1055" y="126"/>
                  </a:cubicBezTo>
                  <a:close/>
                  <a:moveTo>
                    <a:pt x="1021" y="158"/>
                  </a:moveTo>
                  <a:cubicBezTo>
                    <a:pt x="1021" y="153"/>
                    <a:pt x="1024" y="148"/>
                    <a:pt x="1024" y="143"/>
                  </a:cubicBezTo>
                  <a:cubicBezTo>
                    <a:pt x="1025" y="140"/>
                    <a:pt x="1023" y="136"/>
                    <a:pt x="1024" y="133"/>
                  </a:cubicBezTo>
                  <a:cubicBezTo>
                    <a:pt x="1031" y="132"/>
                    <a:pt x="1042" y="114"/>
                    <a:pt x="1048" y="108"/>
                  </a:cubicBezTo>
                  <a:cubicBezTo>
                    <a:pt x="1051" y="106"/>
                    <a:pt x="1056" y="103"/>
                    <a:pt x="1059" y="102"/>
                  </a:cubicBezTo>
                  <a:cubicBezTo>
                    <a:pt x="1060" y="102"/>
                    <a:pt x="1062" y="102"/>
                    <a:pt x="1063" y="103"/>
                  </a:cubicBezTo>
                  <a:cubicBezTo>
                    <a:pt x="1068" y="104"/>
                    <a:pt x="1072" y="102"/>
                    <a:pt x="1075" y="101"/>
                  </a:cubicBezTo>
                  <a:cubicBezTo>
                    <a:pt x="1075" y="99"/>
                    <a:pt x="1075" y="97"/>
                    <a:pt x="1074" y="95"/>
                  </a:cubicBezTo>
                  <a:cubicBezTo>
                    <a:pt x="1074" y="95"/>
                    <a:pt x="1072" y="92"/>
                    <a:pt x="1072" y="93"/>
                  </a:cubicBezTo>
                  <a:cubicBezTo>
                    <a:pt x="1069" y="93"/>
                    <a:pt x="1067" y="96"/>
                    <a:pt x="1065" y="97"/>
                  </a:cubicBezTo>
                  <a:cubicBezTo>
                    <a:pt x="1064" y="97"/>
                    <a:pt x="1062" y="97"/>
                    <a:pt x="1060" y="97"/>
                  </a:cubicBezTo>
                  <a:cubicBezTo>
                    <a:pt x="1051" y="97"/>
                    <a:pt x="1045" y="88"/>
                    <a:pt x="1047" y="79"/>
                  </a:cubicBezTo>
                  <a:cubicBezTo>
                    <a:pt x="1056" y="81"/>
                    <a:pt x="1069" y="81"/>
                    <a:pt x="1076" y="76"/>
                  </a:cubicBezTo>
                  <a:cubicBezTo>
                    <a:pt x="1078" y="64"/>
                    <a:pt x="1079" y="47"/>
                    <a:pt x="1083" y="37"/>
                  </a:cubicBezTo>
                  <a:cubicBezTo>
                    <a:pt x="1085" y="34"/>
                    <a:pt x="1081" y="25"/>
                    <a:pt x="1084" y="18"/>
                  </a:cubicBezTo>
                  <a:cubicBezTo>
                    <a:pt x="1085" y="18"/>
                    <a:pt x="1087" y="18"/>
                    <a:pt x="1089" y="18"/>
                  </a:cubicBezTo>
                  <a:cubicBezTo>
                    <a:pt x="1090" y="19"/>
                    <a:pt x="1091" y="21"/>
                    <a:pt x="1092" y="22"/>
                  </a:cubicBezTo>
                  <a:cubicBezTo>
                    <a:pt x="1092" y="24"/>
                    <a:pt x="1097" y="47"/>
                    <a:pt x="1096" y="49"/>
                  </a:cubicBezTo>
                  <a:cubicBezTo>
                    <a:pt x="1095" y="53"/>
                    <a:pt x="1090" y="67"/>
                    <a:pt x="1092" y="70"/>
                  </a:cubicBezTo>
                  <a:cubicBezTo>
                    <a:pt x="1092" y="71"/>
                    <a:pt x="1092" y="71"/>
                    <a:pt x="1093" y="71"/>
                  </a:cubicBezTo>
                  <a:cubicBezTo>
                    <a:pt x="1099" y="71"/>
                    <a:pt x="1107" y="67"/>
                    <a:pt x="1109" y="62"/>
                  </a:cubicBezTo>
                  <a:cubicBezTo>
                    <a:pt x="1110" y="58"/>
                    <a:pt x="1107" y="56"/>
                    <a:pt x="1108" y="54"/>
                  </a:cubicBezTo>
                  <a:cubicBezTo>
                    <a:pt x="1108" y="54"/>
                    <a:pt x="1109" y="54"/>
                    <a:pt x="1109" y="54"/>
                  </a:cubicBezTo>
                  <a:cubicBezTo>
                    <a:pt x="1113" y="56"/>
                    <a:pt x="1126" y="58"/>
                    <a:pt x="1132" y="59"/>
                  </a:cubicBezTo>
                  <a:cubicBezTo>
                    <a:pt x="1132" y="61"/>
                    <a:pt x="1132" y="63"/>
                    <a:pt x="1132" y="65"/>
                  </a:cubicBezTo>
                  <a:cubicBezTo>
                    <a:pt x="1131" y="65"/>
                    <a:pt x="1130" y="66"/>
                    <a:pt x="1130" y="66"/>
                  </a:cubicBezTo>
                  <a:cubicBezTo>
                    <a:pt x="1129" y="66"/>
                    <a:pt x="1129" y="65"/>
                    <a:pt x="1129" y="65"/>
                  </a:cubicBezTo>
                  <a:cubicBezTo>
                    <a:pt x="1120" y="68"/>
                    <a:pt x="1100" y="77"/>
                    <a:pt x="1098" y="84"/>
                  </a:cubicBezTo>
                  <a:cubicBezTo>
                    <a:pt x="1096" y="84"/>
                    <a:pt x="1093" y="83"/>
                    <a:pt x="1092" y="85"/>
                  </a:cubicBezTo>
                  <a:cubicBezTo>
                    <a:pt x="1085" y="89"/>
                    <a:pt x="1090" y="98"/>
                    <a:pt x="1088" y="106"/>
                  </a:cubicBezTo>
                  <a:cubicBezTo>
                    <a:pt x="1087" y="109"/>
                    <a:pt x="1086" y="112"/>
                    <a:pt x="1087" y="115"/>
                  </a:cubicBezTo>
                  <a:cubicBezTo>
                    <a:pt x="1088" y="115"/>
                    <a:pt x="1089" y="116"/>
                    <a:pt x="1090" y="116"/>
                  </a:cubicBezTo>
                  <a:cubicBezTo>
                    <a:pt x="1095" y="108"/>
                    <a:pt x="1106" y="105"/>
                    <a:pt x="1114" y="111"/>
                  </a:cubicBezTo>
                  <a:cubicBezTo>
                    <a:pt x="1122" y="117"/>
                    <a:pt x="1116" y="123"/>
                    <a:pt x="1119" y="131"/>
                  </a:cubicBezTo>
                  <a:cubicBezTo>
                    <a:pt x="1120" y="136"/>
                    <a:pt x="1126" y="139"/>
                    <a:pt x="1128" y="145"/>
                  </a:cubicBezTo>
                  <a:cubicBezTo>
                    <a:pt x="1128" y="145"/>
                    <a:pt x="1128" y="147"/>
                    <a:pt x="1129" y="146"/>
                  </a:cubicBezTo>
                  <a:cubicBezTo>
                    <a:pt x="1134" y="161"/>
                    <a:pt x="1113" y="161"/>
                    <a:pt x="1105" y="160"/>
                  </a:cubicBezTo>
                  <a:cubicBezTo>
                    <a:pt x="1104" y="158"/>
                    <a:pt x="1102" y="156"/>
                    <a:pt x="1101" y="154"/>
                  </a:cubicBezTo>
                  <a:cubicBezTo>
                    <a:pt x="1098" y="145"/>
                    <a:pt x="1098" y="133"/>
                    <a:pt x="1090" y="130"/>
                  </a:cubicBezTo>
                  <a:cubicBezTo>
                    <a:pt x="1076" y="139"/>
                    <a:pt x="1092" y="160"/>
                    <a:pt x="1085" y="177"/>
                  </a:cubicBezTo>
                  <a:cubicBezTo>
                    <a:pt x="1085" y="177"/>
                    <a:pt x="1085" y="177"/>
                    <a:pt x="1085" y="177"/>
                  </a:cubicBezTo>
                  <a:cubicBezTo>
                    <a:pt x="1083" y="175"/>
                    <a:pt x="1080" y="175"/>
                    <a:pt x="1079" y="173"/>
                  </a:cubicBezTo>
                  <a:cubicBezTo>
                    <a:pt x="1075" y="170"/>
                    <a:pt x="1072" y="163"/>
                    <a:pt x="1070" y="156"/>
                  </a:cubicBezTo>
                  <a:cubicBezTo>
                    <a:pt x="1068" y="149"/>
                    <a:pt x="1074" y="143"/>
                    <a:pt x="1072" y="139"/>
                  </a:cubicBezTo>
                  <a:cubicBezTo>
                    <a:pt x="1071" y="139"/>
                    <a:pt x="1071" y="138"/>
                    <a:pt x="1070" y="137"/>
                  </a:cubicBezTo>
                  <a:cubicBezTo>
                    <a:pt x="1065" y="137"/>
                    <a:pt x="1056" y="139"/>
                    <a:pt x="1054" y="144"/>
                  </a:cubicBezTo>
                  <a:cubicBezTo>
                    <a:pt x="1053" y="147"/>
                    <a:pt x="1054" y="149"/>
                    <a:pt x="1053" y="151"/>
                  </a:cubicBezTo>
                  <a:cubicBezTo>
                    <a:pt x="1050" y="156"/>
                    <a:pt x="1042" y="170"/>
                    <a:pt x="1038" y="172"/>
                  </a:cubicBezTo>
                  <a:cubicBezTo>
                    <a:pt x="1034" y="173"/>
                    <a:pt x="1030" y="171"/>
                    <a:pt x="1027" y="169"/>
                  </a:cubicBezTo>
                  <a:cubicBezTo>
                    <a:pt x="1028" y="163"/>
                    <a:pt x="1024" y="158"/>
                    <a:pt x="1021" y="158"/>
                  </a:cubicBezTo>
                  <a:close/>
                  <a:moveTo>
                    <a:pt x="913" y="65"/>
                  </a:moveTo>
                  <a:cubicBezTo>
                    <a:pt x="914" y="65"/>
                    <a:pt x="913" y="65"/>
                    <a:pt x="915" y="65"/>
                  </a:cubicBezTo>
                  <a:cubicBezTo>
                    <a:pt x="919" y="64"/>
                    <a:pt x="929" y="61"/>
                    <a:pt x="931" y="58"/>
                  </a:cubicBezTo>
                  <a:cubicBezTo>
                    <a:pt x="931" y="57"/>
                    <a:pt x="931" y="55"/>
                    <a:pt x="931" y="54"/>
                  </a:cubicBezTo>
                  <a:cubicBezTo>
                    <a:pt x="929" y="49"/>
                    <a:pt x="924" y="45"/>
                    <a:pt x="920" y="43"/>
                  </a:cubicBezTo>
                  <a:cubicBezTo>
                    <a:pt x="920" y="43"/>
                    <a:pt x="920" y="43"/>
                    <a:pt x="919" y="43"/>
                  </a:cubicBezTo>
                  <a:cubicBezTo>
                    <a:pt x="917" y="47"/>
                    <a:pt x="913" y="58"/>
                    <a:pt x="913" y="65"/>
                  </a:cubicBezTo>
                  <a:close/>
                  <a:moveTo>
                    <a:pt x="862" y="136"/>
                  </a:moveTo>
                  <a:cubicBezTo>
                    <a:pt x="863" y="139"/>
                    <a:pt x="864" y="143"/>
                    <a:pt x="865" y="147"/>
                  </a:cubicBezTo>
                  <a:cubicBezTo>
                    <a:pt x="870" y="155"/>
                    <a:pt x="887" y="161"/>
                    <a:pt x="898" y="154"/>
                  </a:cubicBezTo>
                  <a:cubicBezTo>
                    <a:pt x="900" y="149"/>
                    <a:pt x="886" y="129"/>
                    <a:pt x="882" y="126"/>
                  </a:cubicBezTo>
                  <a:cubicBezTo>
                    <a:pt x="886" y="126"/>
                    <a:pt x="890" y="126"/>
                    <a:pt x="894" y="126"/>
                  </a:cubicBezTo>
                  <a:cubicBezTo>
                    <a:pt x="896" y="127"/>
                    <a:pt x="913" y="133"/>
                    <a:pt x="914" y="132"/>
                  </a:cubicBezTo>
                  <a:cubicBezTo>
                    <a:pt x="918" y="129"/>
                    <a:pt x="918" y="106"/>
                    <a:pt x="916" y="105"/>
                  </a:cubicBezTo>
                  <a:cubicBezTo>
                    <a:pt x="914" y="104"/>
                    <a:pt x="913" y="104"/>
                    <a:pt x="912" y="104"/>
                  </a:cubicBezTo>
                  <a:cubicBezTo>
                    <a:pt x="910" y="107"/>
                    <a:pt x="907" y="113"/>
                    <a:pt x="904" y="116"/>
                  </a:cubicBezTo>
                  <a:cubicBezTo>
                    <a:pt x="903" y="116"/>
                    <a:pt x="902" y="116"/>
                    <a:pt x="902" y="116"/>
                  </a:cubicBezTo>
                  <a:cubicBezTo>
                    <a:pt x="900" y="112"/>
                    <a:pt x="897" y="108"/>
                    <a:pt x="895" y="103"/>
                  </a:cubicBezTo>
                  <a:cubicBezTo>
                    <a:pt x="893" y="99"/>
                    <a:pt x="896" y="91"/>
                    <a:pt x="894" y="87"/>
                  </a:cubicBezTo>
                  <a:cubicBezTo>
                    <a:pt x="881" y="85"/>
                    <a:pt x="881" y="95"/>
                    <a:pt x="876" y="101"/>
                  </a:cubicBezTo>
                  <a:cubicBezTo>
                    <a:pt x="869" y="111"/>
                    <a:pt x="862" y="119"/>
                    <a:pt x="862" y="136"/>
                  </a:cubicBezTo>
                  <a:close/>
                  <a:moveTo>
                    <a:pt x="801" y="141"/>
                  </a:moveTo>
                  <a:cubicBezTo>
                    <a:pt x="801" y="139"/>
                    <a:pt x="801" y="137"/>
                    <a:pt x="801" y="134"/>
                  </a:cubicBezTo>
                  <a:cubicBezTo>
                    <a:pt x="804" y="132"/>
                    <a:pt x="806" y="128"/>
                    <a:pt x="810" y="126"/>
                  </a:cubicBezTo>
                  <a:cubicBezTo>
                    <a:pt x="808" y="123"/>
                    <a:pt x="808" y="120"/>
                    <a:pt x="808" y="116"/>
                  </a:cubicBezTo>
                  <a:cubicBezTo>
                    <a:pt x="811" y="116"/>
                    <a:pt x="820" y="118"/>
                    <a:pt x="825" y="116"/>
                  </a:cubicBezTo>
                  <a:cubicBezTo>
                    <a:pt x="830" y="115"/>
                    <a:pt x="851" y="107"/>
                    <a:pt x="854" y="104"/>
                  </a:cubicBezTo>
                  <a:cubicBezTo>
                    <a:pt x="856" y="100"/>
                    <a:pt x="854" y="87"/>
                    <a:pt x="856" y="83"/>
                  </a:cubicBezTo>
                  <a:cubicBezTo>
                    <a:pt x="857" y="81"/>
                    <a:pt x="863" y="72"/>
                    <a:pt x="861" y="69"/>
                  </a:cubicBezTo>
                  <a:cubicBezTo>
                    <a:pt x="856" y="62"/>
                    <a:pt x="835" y="75"/>
                    <a:pt x="835" y="59"/>
                  </a:cubicBezTo>
                  <a:cubicBezTo>
                    <a:pt x="836" y="59"/>
                    <a:pt x="836" y="59"/>
                    <a:pt x="837" y="58"/>
                  </a:cubicBezTo>
                  <a:cubicBezTo>
                    <a:pt x="840" y="58"/>
                    <a:pt x="843" y="59"/>
                    <a:pt x="845" y="60"/>
                  </a:cubicBezTo>
                  <a:cubicBezTo>
                    <a:pt x="850" y="57"/>
                    <a:pt x="865" y="52"/>
                    <a:pt x="868" y="47"/>
                  </a:cubicBezTo>
                  <a:cubicBezTo>
                    <a:pt x="873" y="39"/>
                    <a:pt x="871" y="30"/>
                    <a:pt x="878" y="23"/>
                  </a:cubicBezTo>
                  <a:cubicBezTo>
                    <a:pt x="884" y="23"/>
                    <a:pt x="888" y="24"/>
                    <a:pt x="893" y="26"/>
                  </a:cubicBezTo>
                  <a:cubicBezTo>
                    <a:pt x="890" y="36"/>
                    <a:pt x="882" y="41"/>
                    <a:pt x="878" y="49"/>
                  </a:cubicBezTo>
                  <a:cubicBezTo>
                    <a:pt x="875" y="56"/>
                    <a:pt x="874" y="68"/>
                    <a:pt x="873" y="74"/>
                  </a:cubicBezTo>
                  <a:cubicBezTo>
                    <a:pt x="873" y="76"/>
                    <a:pt x="873" y="78"/>
                    <a:pt x="873" y="80"/>
                  </a:cubicBezTo>
                  <a:cubicBezTo>
                    <a:pt x="872" y="80"/>
                    <a:pt x="870" y="88"/>
                    <a:pt x="870" y="90"/>
                  </a:cubicBezTo>
                  <a:cubicBezTo>
                    <a:pt x="871" y="90"/>
                    <a:pt x="871" y="91"/>
                    <a:pt x="871" y="91"/>
                  </a:cubicBezTo>
                  <a:cubicBezTo>
                    <a:pt x="872" y="91"/>
                    <a:pt x="872" y="90"/>
                    <a:pt x="873" y="90"/>
                  </a:cubicBezTo>
                  <a:cubicBezTo>
                    <a:pt x="873" y="90"/>
                    <a:pt x="873" y="90"/>
                    <a:pt x="874" y="90"/>
                  </a:cubicBezTo>
                  <a:cubicBezTo>
                    <a:pt x="875" y="89"/>
                    <a:pt x="877" y="87"/>
                    <a:pt x="877" y="85"/>
                  </a:cubicBezTo>
                  <a:cubicBezTo>
                    <a:pt x="877" y="84"/>
                    <a:pt x="877" y="83"/>
                    <a:pt x="877" y="82"/>
                  </a:cubicBezTo>
                  <a:cubicBezTo>
                    <a:pt x="878" y="80"/>
                    <a:pt x="880" y="79"/>
                    <a:pt x="881" y="77"/>
                  </a:cubicBezTo>
                  <a:cubicBezTo>
                    <a:pt x="887" y="77"/>
                    <a:pt x="895" y="75"/>
                    <a:pt x="897" y="72"/>
                  </a:cubicBezTo>
                  <a:cubicBezTo>
                    <a:pt x="899" y="67"/>
                    <a:pt x="897" y="58"/>
                    <a:pt x="899" y="55"/>
                  </a:cubicBezTo>
                  <a:cubicBezTo>
                    <a:pt x="901" y="51"/>
                    <a:pt x="904" y="42"/>
                    <a:pt x="905" y="38"/>
                  </a:cubicBezTo>
                  <a:cubicBezTo>
                    <a:pt x="907" y="29"/>
                    <a:pt x="898" y="22"/>
                    <a:pt x="903" y="17"/>
                  </a:cubicBezTo>
                  <a:cubicBezTo>
                    <a:pt x="907" y="13"/>
                    <a:pt x="915" y="19"/>
                    <a:pt x="917" y="21"/>
                  </a:cubicBezTo>
                  <a:cubicBezTo>
                    <a:pt x="921" y="25"/>
                    <a:pt x="916" y="31"/>
                    <a:pt x="918" y="36"/>
                  </a:cubicBezTo>
                  <a:cubicBezTo>
                    <a:pt x="920" y="41"/>
                    <a:pt x="930" y="45"/>
                    <a:pt x="934" y="47"/>
                  </a:cubicBezTo>
                  <a:cubicBezTo>
                    <a:pt x="938" y="48"/>
                    <a:pt x="943" y="48"/>
                    <a:pt x="948" y="49"/>
                  </a:cubicBezTo>
                  <a:cubicBezTo>
                    <a:pt x="948" y="49"/>
                    <a:pt x="949" y="50"/>
                    <a:pt x="949" y="50"/>
                  </a:cubicBezTo>
                  <a:cubicBezTo>
                    <a:pt x="949" y="51"/>
                    <a:pt x="948" y="53"/>
                    <a:pt x="948" y="54"/>
                  </a:cubicBezTo>
                  <a:cubicBezTo>
                    <a:pt x="945" y="60"/>
                    <a:pt x="935" y="64"/>
                    <a:pt x="930" y="67"/>
                  </a:cubicBezTo>
                  <a:cubicBezTo>
                    <a:pt x="926" y="70"/>
                    <a:pt x="924" y="75"/>
                    <a:pt x="921" y="77"/>
                  </a:cubicBezTo>
                  <a:cubicBezTo>
                    <a:pt x="916" y="80"/>
                    <a:pt x="910" y="79"/>
                    <a:pt x="908" y="83"/>
                  </a:cubicBezTo>
                  <a:cubicBezTo>
                    <a:pt x="908" y="85"/>
                    <a:pt x="907" y="85"/>
                    <a:pt x="907" y="87"/>
                  </a:cubicBezTo>
                  <a:cubicBezTo>
                    <a:pt x="905" y="86"/>
                    <a:pt x="906" y="90"/>
                    <a:pt x="906" y="91"/>
                  </a:cubicBezTo>
                  <a:cubicBezTo>
                    <a:pt x="910" y="93"/>
                    <a:pt x="924" y="95"/>
                    <a:pt x="926" y="99"/>
                  </a:cubicBezTo>
                  <a:cubicBezTo>
                    <a:pt x="930" y="105"/>
                    <a:pt x="930" y="119"/>
                    <a:pt x="928" y="129"/>
                  </a:cubicBezTo>
                  <a:cubicBezTo>
                    <a:pt x="927" y="131"/>
                    <a:pt x="926" y="134"/>
                    <a:pt x="927" y="138"/>
                  </a:cubicBezTo>
                  <a:cubicBezTo>
                    <a:pt x="944" y="144"/>
                    <a:pt x="968" y="157"/>
                    <a:pt x="946" y="175"/>
                  </a:cubicBezTo>
                  <a:cubicBezTo>
                    <a:pt x="930" y="175"/>
                    <a:pt x="930" y="166"/>
                    <a:pt x="917" y="161"/>
                  </a:cubicBezTo>
                  <a:cubicBezTo>
                    <a:pt x="915" y="161"/>
                    <a:pt x="906" y="165"/>
                    <a:pt x="905" y="165"/>
                  </a:cubicBezTo>
                  <a:cubicBezTo>
                    <a:pt x="903" y="165"/>
                    <a:pt x="901" y="165"/>
                    <a:pt x="899" y="165"/>
                  </a:cubicBezTo>
                  <a:cubicBezTo>
                    <a:pt x="892" y="168"/>
                    <a:pt x="882" y="170"/>
                    <a:pt x="874" y="168"/>
                  </a:cubicBezTo>
                  <a:cubicBezTo>
                    <a:pt x="872" y="163"/>
                    <a:pt x="867" y="157"/>
                    <a:pt x="863" y="153"/>
                  </a:cubicBezTo>
                  <a:cubicBezTo>
                    <a:pt x="863" y="153"/>
                    <a:pt x="863" y="153"/>
                    <a:pt x="863" y="153"/>
                  </a:cubicBezTo>
                  <a:cubicBezTo>
                    <a:pt x="862" y="154"/>
                    <a:pt x="862" y="154"/>
                    <a:pt x="862" y="154"/>
                  </a:cubicBezTo>
                  <a:cubicBezTo>
                    <a:pt x="862" y="162"/>
                    <a:pt x="869" y="172"/>
                    <a:pt x="864" y="179"/>
                  </a:cubicBezTo>
                  <a:cubicBezTo>
                    <a:pt x="863" y="179"/>
                    <a:pt x="861" y="179"/>
                    <a:pt x="859" y="178"/>
                  </a:cubicBezTo>
                  <a:cubicBezTo>
                    <a:pt x="855" y="176"/>
                    <a:pt x="854" y="171"/>
                    <a:pt x="851" y="167"/>
                  </a:cubicBezTo>
                  <a:cubicBezTo>
                    <a:pt x="850" y="165"/>
                    <a:pt x="850" y="163"/>
                    <a:pt x="849" y="161"/>
                  </a:cubicBezTo>
                  <a:cubicBezTo>
                    <a:pt x="846" y="159"/>
                    <a:pt x="844" y="156"/>
                    <a:pt x="841" y="153"/>
                  </a:cubicBezTo>
                  <a:cubicBezTo>
                    <a:pt x="839" y="151"/>
                    <a:pt x="840" y="146"/>
                    <a:pt x="837" y="144"/>
                  </a:cubicBezTo>
                  <a:cubicBezTo>
                    <a:pt x="834" y="141"/>
                    <a:pt x="817" y="153"/>
                    <a:pt x="809" y="149"/>
                  </a:cubicBezTo>
                  <a:cubicBezTo>
                    <a:pt x="806" y="147"/>
                    <a:pt x="803" y="144"/>
                    <a:pt x="801" y="141"/>
                  </a:cubicBezTo>
                  <a:close/>
                  <a:moveTo>
                    <a:pt x="704" y="44"/>
                  </a:moveTo>
                  <a:cubicBezTo>
                    <a:pt x="705" y="43"/>
                    <a:pt x="706" y="43"/>
                    <a:pt x="707" y="42"/>
                  </a:cubicBezTo>
                  <a:cubicBezTo>
                    <a:pt x="707" y="41"/>
                    <a:pt x="707" y="41"/>
                    <a:pt x="706" y="40"/>
                  </a:cubicBezTo>
                  <a:cubicBezTo>
                    <a:pt x="706" y="40"/>
                    <a:pt x="706" y="40"/>
                    <a:pt x="706" y="40"/>
                  </a:cubicBezTo>
                  <a:cubicBezTo>
                    <a:pt x="706" y="40"/>
                    <a:pt x="706" y="40"/>
                    <a:pt x="705" y="40"/>
                  </a:cubicBezTo>
                  <a:cubicBezTo>
                    <a:pt x="705" y="41"/>
                    <a:pt x="705" y="43"/>
                    <a:pt x="704" y="44"/>
                  </a:cubicBezTo>
                  <a:close/>
                  <a:moveTo>
                    <a:pt x="702" y="45"/>
                  </a:moveTo>
                  <a:cubicBezTo>
                    <a:pt x="702" y="46"/>
                    <a:pt x="703" y="46"/>
                    <a:pt x="703" y="46"/>
                  </a:cubicBezTo>
                  <a:cubicBezTo>
                    <a:pt x="704" y="46"/>
                    <a:pt x="704" y="46"/>
                    <a:pt x="704" y="45"/>
                  </a:cubicBezTo>
                  <a:cubicBezTo>
                    <a:pt x="704" y="45"/>
                    <a:pt x="704" y="45"/>
                    <a:pt x="704" y="45"/>
                  </a:cubicBezTo>
                  <a:cubicBezTo>
                    <a:pt x="704" y="45"/>
                    <a:pt x="704" y="44"/>
                    <a:pt x="704" y="44"/>
                  </a:cubicBezTo>
                  <a:cubicBezTo>
                    <a:pt x="704" y="44"/>
                    <a:pt x="703" y="43"/>
                    <a:pt x="703" y="43"/>
                  </a:cubicBezTo>
                  <a:cubicBezTo>
                    <a:pt x="703" y="43"/>
                    <a:pt x="703" y="44"/>
                    <a:pt x="702" y="44"/>
                  </a:cubicBezTo>
                  <a:cubicBezTo>
                    <a:pt x="702" y="45"/>
                    <a:pt x="702" y="45"/>
                    <a:pt x="702" y="45"/>
                  </a:cubicBezTo>
                  <a:close/>
                  <a:moveTo>
                    <a:pt x="637" y="47"/>
                  </a:moveTo>
                  <a:cubicBezTo>
                    <a:pt x="637" y="41"/>
                    <a:pt x="637" y="35"/>
                    <a:pt x="639" y="30"/>
                  </a:cubicBezTo>
                  <a:cubicBezTo>
                    <a:pt x="639" y="27"/>
                    <a:pt x="639" y="25"/>
                    <a:pt x="638" y="23"/>
                  </a:cubicBezTo>
                  <a:cubicBezTo>
                    <a:pt x="640" y="23"/>
                    <a:pt x="647" y="21"/>
                    <a:pt x="647" y="21"/>
                  </a:cubicBezTo>
                  <a:cubicBezTo>
                    <a:pt x="652" y="29"/>
                    <a:pt x="651" y="39"/>
                    <a:pt x="658" y="45"/>
                  </a:cubicBezTo>
                  <a:cubicBezTo>
                    <a:pt x="658" y="48"/>
                    <a:pt x="658" y="51"/>
                    <a:pt x="658" y="55"/>
                  </a:cubicBezTo>
                  <a:cubicBezTo>
                    <a:pt x="656" y="55"/>
                    <a:pt x="654" y="58"/>
                    <a:pt x="653" y="59"/>
                  </a:cubicBezTo>
                  <a:cubicBezTo>
                    <a:pt x="643" y="59"/>
                    <a:pt x="640" y="53"/>
                    <a:pt x="637" y="47"/>
                  </a:cubicBezTo>
                  <a:close/>
                  <a:moveTo>
                    <a:pt x="621" y="118"/>
                  </a:moveTo>
                  <a:cubicBezTo>
                    <a:pt x="621" y="113"/>
                    <a:pt x="621" y="109"/>
                    <a:pt x="621" y="105"/>
                  </a:cubicBezTo>
                  <a:cubicBezTo>
                    <a:pt x="628" y="104"/>
                    <a:pt x="632" y="97"/>
                    <a:pt x="636" y="92"/>
                  </a:cubicBezTo>
                  <a:cubicBezTo>
                    <a:pt x="640" y="85"/>
                    <a:pt x="652" y="76"/>
                    <a:pt x="660" y="71"/>
                  </a:cubicBezTo>
                  <a:cubicBezTo>
                    <a:pt x="663" y="70"/>
                    <a:pt x="678" y="62"/>
                    <a:pt x="677" y="61"/>
                  </a:cubicBezTo>
                  <a:cubicBezTo>
                    <a:pt x="680" y="60"/>
                    <a:pt x="693" y="54"/>
                    <a:pt x="694" y="51"/>
                  </a:cubicBezTo>
                  <a:cubicBezTo>
                    <a:pt x="694" y="50"/>
                    <a:pt x="694" y="50"/>
                    <a:pt x="694" y="50"/>
                  </a:cubicBezTo>
                  <a:cubicBezTo>
                    <a:pt x="692" y="49"/>
                    <a:pt x="681" y="45"/>
                    <a:pt x="680" y="44"/>
                  </a:cubicBezTo>
                  <a:cubicBezTo>
                    <a:pt x="678" y="43"/>
                    <a:pt x="676" y="39"/>
                    <a:pt x="675" y="39"/>
                  </a:cubicBezTo>
                  <a:cubicBezTo>
                    <a:pt x="675" y="38"/>
                    <a:pt x="675" y="37"/>
                    <a:pt x="675" y="37"/>
                  </a:cubicBezTo>
                  <a:cubicBezTo>
                    <a:pt x="684" y="39"/>
                    <a:pt x="702" y="36"/>
                    <a:pt x="707" y="33"/>
                  </a:cubicBezTo>
                  <a:cubicBezTo>
                    <a:pt x="709" y="31"/>
                    <a:pt x="712" y="28"/>
                    <a:pt x="716" y="27"/>
                  </a:cubicBezTo>
                  <a:cubicBezTo>
                    <a:pt x="721" y="26"/>
                    <a:pt x="736" y="34"/>
                    <a:pt x="739" y="36"/>
                  </a:cubicBezTo>
                  <a:cubicBezTo>
                    <a:pt x="739" y="38"/>
                    <a:pt x="738" y="39"/>
                    <a:pt x="738" y="41"/>
                  </a:cubicBezTo>
                  <a:cubicBezTo>
                    <a:pt x="736" y="42"/>
                    <a:pt x="734" y="44"/>
                    <a:pt x="732" y="45"/>
                  </a:cubicBezTo>
                  <a:cubicBezTo>
                    <a:pt x="731" y="45"/>
                    <a:pt x="730" y="45"/>
                    <a:pt x="730" y="45"/>
                  </a:cubicBezTo>
                  <a:cubicBezTo>
                    <a:pt x="724" y="47"/>
                    <a:pt x="709" y="51"/>
                    <a:pt x="705" y="55"/>
                  </a:cubicBezTo>
                  <a:cubicBezTo>
                    <a:pt x="706" y="56"/>
                    <a:pt x="706" y="57"/>
                    <a:pt x="706" y="58"/>
                  </a:cubicBezTo>
                  <a:cubicBezTo>
                    <a:pt x="708" y="59"/>
                    <a:pt x="710" y="60"/>
                    <a:pt x="712" y="61"/>
                  </a:cubicBezTo>
                  <a:cubicBezTo>
                    <a:pt x="713" y="61"/>
                    <a:pt x="715" y="61"/>
                    <a:pt x="717" y="61"/>
                  </a:cubicBezTo>
                  <a:cubicBezTo>
                    <a:pt x="724" y="65"/>
                    <a:pt x="744" y="92"/>
                    <a:pt x="730" y="103"/>
                  </a:cubicBezTo>
                  <a:cubicBezTo>
                    <a:pt x="728" y="104"/>
                    <a:pt x="716" y="108"/>
                    <a:pt x="717" y="108"/>
                  </a:cubicBezTo>
                  <a:cubicBezTo>
                    <a:pt x="711" y="111"/>
                    <a:pt x="705" y="106"/>
                    <a:pt x="702" y="111"/>
                  </a:cubicBezTo>
                  <a:cubicBezTo>
                    <a:pt x="702" y="114"/>
                    <a:pt x="702" y="117"/>
                    <a:pt x="702" y="120"/>
                  </a:cubicBezTo>
                  <a:cubicBezTo>
                    <a:pt x="699" y="125"/>
                    <a:pt x="694" y="130"/>
                    <a:pt x="690" y="134"/>
                  </a:cubicBezTo>
                  <a:cubicBezTo>
                    <a:pt x="690" y="136"/>
                    <a:pt x="690" y="137"/>
                    <a:pt x="691" y="137"/>
                  </a:cubicBezTo>
                  <a:cubicBezTo>
                    <a:pt x="692" y="139"/>
                    <a:pt x="695" y="139"/>
                    <a:pt x="697" y="139"/>
                  </a:cubicBezTo>
                  <a:cubicBezTo>
                    <a:pt x="698" y="138"/>
                    <a:pt x="699" y="137"/>
                    <a:pt x="700" y="134"/>
                  </a:cubicBezTo>
                  <a:cubicBezTo>
                    <a:pt x="711" y="134"/>
                    <a:pt x="716" y="138"/>
                    <a:pt x="726" y="140"/>
                  </a:cubicBezTo>
                  <a:cubicBezTo>
                    <a:pt x="727" y="143"/>
                    <a:pt x="730" y="149"/>
                    <a:pt x="729" y="151"/>
                  </a:cubicBezTo>
                  <a:cubicBezTo>
                    <a:pt x="728" y="152"/>
                    <a:pt x="727" y="154"/>
                    <a:pt x="725" y="155"/>
                  </a:cubicBezTo>
                  <a:cubicBezTo>
                    <a:pt x="716" y="158"/>
                    <a:pt x="712" y="149"/>
                    <a:pt x="705" y="150"/>
                  </a:cubicBezTo>
                  <a:cubicBezTo>
                    <a:pt x="704" y="149"/>
                    <a:pt x="700" y="153"/>
                    <a:pt x="699" y="155"/>
                  </a:cubicBezTo>
                  <a:cubicBezTo>
                    <a:pt x="698" y="157"/>
                    <a:pt x="700" y="159"/>
                    <a:pt x="700" y="160"/>
                  </a:cubicBezTo>
                  <a:cubicBezTo>
                    <a:pt x="700" y="162"/>
                    <a:pt x="700" y="164"/>
                    <a:pt x="700" y="166"/>
                  </a:cubicBezTo>
                  <a:cubicBezTo>
                    <a:pt x="702" y="174"/>
                    <a:pt x="698" y="180"/>
                    <a:pt x="692" y="183"/>
                  </a:cubicBezTo>
                  <a:cubicBezTo>
                    <a:pt x="685" y="187"/>
                    <a:pt x="666" y="181"/>
                    <a:pt x="662" y="179"/>
                  </a:cubicBezTo>
                  <a:cubicBezTo>
                    <a:pt x="662" y="177"/>
                    <a:pt x="653" y="173"/>
                    <a:pt x="651" y="173"/>
                  </a:cubicBezTo>
                  <a:cubicBezTo>
                    <a:pt x="651" y="172"/>
                    <a:pt x="652" y="172"/>
                    <a:pt x="652" y="172"/>
                  </a:cubicBezTo>
                  <a:cubicBezTo>
                    <a:pt x="660" y="170"/>
                    <a:pt x="676" y="168"/>
                    <a:pt x="683" y="163"/>
                  </a:cubicBezTo>
                  <a:cubicBezTo>
                    <a:pt x="685" y="162"/>
                    <a:pt x="692" y="157"/>
                    <a:pt x="689" y="155"/>
                  </a:cubicBezTo>
                  <a:cubicBezTo>
                    <a:pt x="685" y="154"/>
                    <a:pt x="675" y="155"/>
                    <a:pt x="672" y="157"/>
                  </a:cubicBezTo>
                  <a:cubicBezTo>
                    <a:pt x="668" y="159"/>
                    <a:pt x="653" y="154"/>
                    <a:pt x="652" y="153"/>
                  </a:cubicBezTo>
                  <a:cubicBezTo>
                    <a:pt x="650" y="152"/>
                    <a:pt x="650" y="151"/>
                    <a:pt x="649" y="149"/>
                  </a:cubicBezTo>
                  <a:cubicBezTo>
                    <a:pt x="649" y="148"/>
                    <a:pt x="649" y="148"/>
                    <a:pt x="650" y="147"/>
                  </a:cubicBezTo>
                  <a:cubicBezTo>
                    <a:pt x="660" y="147"/>
                    <a:pt x="674" y="146"/>
                    <a:pt x="684" y="144"/>
                  </a:cubicBezTo>
                  <a:cubicBezTo>
                    <a:pt x="685" y="143"/>
                    <a:pt x="685" y="142"/>
                    <a:pt x="686" y="141"/>
                  </a:cubicBezTo>
                  <a:cubicBezTo>
                    <a:pt x="686" y="141"/>
                    <a:pt x="686" y="141"/>
                    <a:pt x="686" y="140"/>
                  </a:cubicBezTo>
                  <a:cubicBezTo>
                    <a:pt x="684" y="139"/>
                    <a:pt x="684" y="138"/>
                    <a:pt x="682" y="137"/>
                  </a:cubicBezTo>
                  <a:cubicBezTo>
                    <a:pt x="682" y="133"/>
                    <a:pt x="681" y="129"/>
                    <a:pt x="683" y="125"/>
                  </a:cubicBezTo>
                  <a:cubicBezTo>
                    <a:pt x="685" y="122"/>
                    <a:pt x="691" y="115"/>
                    <a:pt x="690" y="111"/>
                  </a:cubicBezTo>
                  <a:cubicBezTo>
                    <a:pt x="690" y="109"/>
                    <a:pt x="689" y="109"/>
                    <a:pt x="688" y="109"/>
                  </a:cubicBezTo>
                  <a:cubicBezTo>
                    <a:pt x="680" y="105"/>
                    <a:pt x="670" y="123"/>
                    <a:pt x="665" y="118"/>
                  </a:cubicBezTo>
                  <a:cubicBezTo>
                    <a:pt x="666" y="112"/>
                    <a:pt x="667" y="106"/>
                    <a:pt x="670" y="102"/>
                  </a:cubicBezTo>
                  <a:cubicBezTo>
                    <a:pt x="675" y="96"/>
                    <a:pt x="690" y="97"/>
                    <a:pt x="695" y="102"/>
                  </a:cubicBezTo>
                  <a:cubicBezTo>
                    <a:pt x="701" y="102"/>
                    <a:pt x="703" y="100"/>
                    <a:pt x="707" y="98"/>
                  </a:cubicBezTo>
                  <a:cubicBezTo>
                    <a:pt x="711" y="95"/>
                    <a:pt x="717" y="94"/>
                    <a:pt x="720" y="90"/>
                  </a:cubicBezTo>
                  <a:cubicBezTo>
                    <a:pt x="720" y="89"/>
                    <a:pt x="720" y="88"/>
                    <a:pt x="720" y="89"/>
                  </a:cubicBezTo>
                  <a:cubicBezTo>
                    <a:pt x="726" y="78"/>
                    <a:pt x="710" y="68"/>
                    <a:pt x="705" y="66"/>
                  </a:cubicBezTo>
                  <a:cubicBezTo>
                    <a:pt x="694" y="63"/>
                    <a:pt x="681" y="76"/>
                    <a:pt x="678" y="81"/>
                  </a:cubicBezTo>
                  <a:cubicBezTo>
                    <a:pt x="670" y="91"/>
                    <a:pt x="657" y="97"/>
                    <a:pt x="649" y="107"/>
                  </a:cubicBezTo>
                  <a:cubicBezTo>
                    <a:pt x="645" y="112"/>
                    <a:pt x="646" y="118"/>
                    <a:pt x="644" y="123"/>
                  </a:cubicBezTo>
                  <a:cubicBezTo>
                    <a:pt x="643" y="127"/>
                    <a:pt x="640" y="131"/>
                    <a:pt x="639" y="133"/>
                  </a:cubicBezTo>
                  <a:cubicBezTo>
                    <a:pt x="632" y="134"/>
                    <a:pt x="625" y="130"/>
                    <a:pt x="623" y="125"/>
                  </a:cubicBezTo>
                  <a:cubicBezTo>
                    <a:pt x="621" y="123"/>
                    <a:pt x="623" y="120"/>
                    <a:pt x="621" y="118"/>
                  </a:cubicBezTo>
                  <a:close/>
                  <a:moveTo>
                    <a:pt x="537" y="94"/>
                  </a:moveTo>
                  <a:cubicBezTo>
                    <a:pt x="538" y="94"/>
                    <a:pt x="540" y="93"/>
                    <a:pt x="540" y="92"/>
                  </a:cubicBezTo>
                  <a:cubicBezTo>
                    <a:pt x="541" y="91"/>
                    <a:pt x="540" y="90"/>
                    <a:pt x="540" y="89"/>
                  </a:cubicBezTo>
                  <a:cubicBezTo>
                    <a:pt x="539" y="90"/>
                    <a:pt x="539" y="90"/>
                    <a:pt x="539" y="90"/>
                  </a:cubicBezTo>
                  <a:cubicBezTo>
                    <a:pt x="538" y="91"/>
                    <a:pt x="538" y="93"/>
                    <a:pt x="537" y="94"/>
                  </a:cubicBezTo>
                  <a:close/>
                  <a:moveTo>
                    <a:pt x="503" y="79"/>
                  </a:moveTo>
                  <a:cubicBezTo>
                    <a:pt x="504" y="80"/>
                    <a:pt x="505" y="81"/>
                    <a:pt x="507" y="79"/>
                  </a:cubicBezTo>
                  <a:cubicBezTo>
                    <a:pt x="507" y="77"/>
                    <a:pt x="508" y="77"/>
                    <a:pt x="508" y="75"/>
                  </a:cubicBezTo>
                  <a:cubicBezTo>
                    <a:pt x="508" y="75"/>
                    <a:pt x="507" y="75"/>
                    <a:pt x="507" y="74"/>
                  </a:cubicBezTo>
                  <a:cubicBezTo>
                    <a:pt x="506" y="75"/>
                    <a:pt x="505" y="75"/>
                    <a:pt x="504" y="75"/>
                  </a:cubicBezTo>
                  <a:cubicBezTo>
                    <a:pt x="504" y="77"/>
                    <a:pt x="504" y="77"/>
                    <a:pt x="503" y="79"/>
                  </a:cubicBezTo>
                  <a:close/>
                  <a:moveTo>
                    <a:pt x="491" y="115"/>
                  </a:moveTo>
                  <a:cubicBezTo>
                    <a:pt x="496" y="117"/>
                    <a:pt x="504" y="111"/>
                    <a:pt x="507" y="108"/>
                  </a:cubicBezTo>
                  <a:cubicBezTo>
                    <a:pt x="506" y="107"/>
                    <a:pt x="506" y="105"/>
                    <a:pt x="506" y="104"/>
                  </a:cubicBezTo>
                  <a:cubicBezTo>
                    <a:pt x="505" y="104"/>
                    <a:pt x="505" y="103"/>
                    <a:pt x="504" y="103"/>
                  </a:cubicBezTo>
                  <a:cubicBezTo>
                    <a:pt x="501" y="105"/>
                    <a:pt x="494" y="109"/>
                    <a:pt x="491" y="113"/>
                  </a:cubicBezTo>
                  <a:cubicBezTo>
                    <a:pt x="491" y="113"/>
                    <a:pt x="491" y="114"/>
                    <a:pt x="491" y="115"/>
                  </a:cubicBezTo>
                  <a:close/>
                  <a:moveTo>
                    <a:pt x="460" y="78"/>
                  </a:moveTo>
                  <a:cubicBezTo>
                    <a:pt x="461" y="79"/>
                    <a:pt x="462" y="79"/>
                    <a:pt x="463" y="79"/>
                  </a:cubicBezTo>
                  <a:cubicBezTo>
                    <a:pt x="466" y="77"/>
                    <a:pt x="468" y="75"/>
                    <a:pt x="470" y="73"/>
                  </a:cubicBezTo>
                  <a:cubicBezTo>
                    <a:pt x="470" y="71"/>
                    <a:pt x="470" y="71"/>
                    <a:pt x="470" y="69"/>
                  </a:cubicBezTo>
                  <a:cubicBezTo>
                    <a:pt x="468" y="69"/>
                    <a:pt x="467" y="70"/>
                    <a:pt x="466" y="70"/>
                  </a:cubicBezTo>
                  <a:cubicBezTo>
                    <a:pt x="464" y="71"/>
                    <a:pt x="461" y="74"/>
                    <a:pt x="460" y="78"/>
                  </a:cubicBezTo>
                  <a:close/>
                  <a:moveTo>
                    <a:pt x="453" y="106"/>
                  </a:moveTo>
                  <a:cubicBezTo>
                    <a:pt x="454" y="106"/>
                    <a:pt x="454" y="106"/>
                    <a:pt x="455" y="106"/>
                  </a:cubicBezTo>
                  <a:cubicBezTo>
                    <a:pt x="457" y="103"/>
                    <a:pt x="473" y="90"/>
                    <a:pt x="469" y="87"/>
                  </a:cubicBezTo>
                  <a:cubicBezTo>
                    <a:pt x="458" y="82"/>
                    <a:pt x="453" y="96"/>
                    <a:pt x="453" y="106"/>
                  </a:cubicBezTo>
                  <a:close/>
                  <a:moveTo>
                    <a:pt x="438" y="93"/>
                  </a:moveTo>
                  <a:cubicBezTo>
                    <a:pt x="439" y="93"/>
                    <a:pt x="440" y="94"/>
                    <a:pt x="440" y="95"/>
                  </a:cubicBezTo>
                  <a:cubicBezTo>
                    <a:pt x="442" y="95"/>
                    <a:pt x="443" y="95"/>
                    <a:pt x="444" y="95"/>
                  </a:cubicBezTo>
                  <a:cubicBezTo>
                    <a:pt x="445" y="94"/>
                    <a:pt x="446" y="93"/>
                    <a:pt x="446" y="92"/>
                  </a:cubicBezTo>
                  <a:cubicBezTo>
                    <a:pt x="445" y="91"/>
                    <a:pt x="444" y="91"/>
                    <a:pt x="444" y="90"/>
                  </a:cubicBezTo>
                  <a:cubicBezTo>
                    <a:pt x="444" y="91"/>
                    <a:pt x="439" y="91"/>
                    <a:pt x="438" y="92"/>
                  </a:cubicBezTo>
                  <a:cubicBezTo>
                    <a:pt x="438" y="92"/>
                    <a:pt x="438" y="92"/>
                    <a:pt x="438" y="93"/>
                  </a:cubicBezTo>
                  <a:close/>
                  <a:moveTo>
                    <a:pt x="425" y="130"/>
                  </a:moveTo>
                  <a:cubicBezTo>
                    <a:pt x="429" y="129"/>
                    <a:pt x="448" y="117"/>
                    <a:pt x="439" y="112"/>
                  </a:cubicBezTo>
                  <a:cubicBezTo>
                    <a:pt x="438" y="112"/>
                    <a:pt x="438" y="112"/>
                    <a:pt x="437" y="112"/>
                  </a:cubicBezTo>
                  <a:cubicBezTo>
                    <a:pt x="435" y="119"/>
                    <a:pt x="428" y="123"/>
                    <a:pt x="425" y="130"/>
                  </a:cubicBezTo>
                  <a:close/>
                  <a:moveTo>
                    <a:pt x="398" y="150"/>
                  </a:moveTo>
                  <a:cubicBezTo>
                    <a:pt x="398" y="144"/>
                    <a:pt x="399" y="138"/>
                    <a:pt x="399" y="133"/>
                  </a:cubicBezTo>
                  <a:cubicBezTo>
                    <a:pt x="403" y="131"/>
                    <a:pt x="426" y="102"/>
                    <a:pt x="429" y="97"/>
                  </a:cubicBezTo>
                  <a:cubicBezTo>
                    <a:pt x="428" y="96"/>
                    <a:pt x="428" y="96"/>
                    <a:pt x="426" y="96"/>
                  </a:cubicBezTo>
                  <a:cubicBezTo>
                    <a:pt x="424" y="97"/>
                    <a:pt x="405" y="104"/>
                    <a:pt x="401" y="101"/>
                  </a:cubicBezTo>
                  <a:cubicBezTo>
                    <a:pt x="400" y="100"/>
                    <a:pt x="400" y="100"/>
                    <a:pt x="400" y="100"/>
                  </a:cubicBezTo>
                  <a:cubicBezTo>
                    <a:pt x="400" y="86"/>
                    <a:pt x="411" y="79"/>
                    <a:pt x="418" y="74"/>
                  </a:cubicBezTo>
                  <a:cubicBezTo>
                    <a:pt x="424" y="70"/>
                    <a:pt x="428" y="65"/>
                    <a:pt x="432" y="60"/>
                  </a:cubicBezTo>
                  <a:cubicBezTo>
                    <a:pt x="437" y="54"/>
                    <a:pt x="450" y="45"/>
                    <a:pt x="453" y="38"/>
                  </a:cubicBezTo>
                  <a:cubicBezTo>
                    <a:pt x="454" y="34"/>
                    <a:pt x="454" y="29"/>
                    <a:pt x="454" y="25"/>
                  </a:cubicBezTo>
                  <a:cubicBezTo>
                    <a:pt x="462" y="22"/>
                    <a:pt x="468" y="24"/>
                    <a:pt x="473" y="28"/>
                  </a:cubicBezTo>
                  <a:cubicBezTo>
                    <a:pt x="468" y="46"/>
                    <a:pt x="437" y="68"/>
                    <a:pt x="423" y="81"/>
                  </a:cubicBezTo>
                  <a:cubicBezTo>
                    <a:pt x="420" y="84"/>
                    <a:pt x="416" y="86"/>
                    <a:pt x="413" y="89"/>
                  </a:cubicBezTo>
                  <a:cubicBezTo>
                    <a:pt x="413" y="90"/>
                    <a:pt x="413" y="90"/>
                    <a:pt x="414" y="90"/>
                  </a:cubicBezTo>
                  <a:cubicBezTo>
                    <a:pt x="419" y="90"/>
                    <a:pt x="426" y="88"/>
                    <a:pt x="430" y="86"/>
                  </a:cubicBezTo>
                  <a:cubicBezTo>
                    <a:pt x="436" y="85"/>
                    <a:pt x="441" y="85"/>
                    <a:pt x="447" y="84"/>
                  </a:cubicBezTo>
                  <a:cubicBezTo>
                    <a:pt x="451" y="81"/>
                    <a:pt x="451" y="77"/>
                    <a:pt x="453" y="73"/>
                  </a:cubicBezTo>
                  <a:cubicBezTo>
                    <a:pt x="457" y="67"/>
                    <a:pt x="460" y="60"/>
                    <a:pt x="466" y="55"/>
                  </a:cubicBezTo>
                  <a:cubicBezTo>
                    <a:pt x="469" y="55"/>
                    <a:pt x="472" y="55"/>
                    <a:pt x="474" y="55"/>
                  </a:cubicBezTo>
                  <a:cubicBezTo>
                    <a:pt x="475" y="57"/>
                    <a:pt x="477" y="58"/>
                    <a:pt x="478" y="59"/>
                  </a:cubicBezTo>
                  <a:cubicBezTo>
                    <a:pt x="481" y="63"/>
                    <a:pt x="483" y="67"/>
                    <a:pt x="485" y="71"/>
                  </a:cubicBezTo>
                  <a:cubicBezTo>
                    <a:pt x="488" y="69"/>
                    <a:pt x="495" y="62"/>
                    <a:pt x="492" y="57"/>
                  </a:cubicBezTo>
                  <a:cubicBezTo>
                    <a:pt x="491" y="54"/>
                    <a:pt x="488" y="53"/>
                    <a:pt x="490" y="49"/>
                  </a:cubicBezTo>
                  <a:cubicBezTo>
                    <a:pt x="490" y="46"/>
                    <a:pt x="498" y="42"/>
                    <a:pt x="502" y="43"/>
                  </a:cubicBezTo>
                  <a:cubicBezTo>
                    <a:pt x="502" y="47"/>
                    <a:pt x="506" y="51"/>
                    <a:pt x="508" y="53"/>
                  </a:cubicBezTo>
                  <a:cubicBezTo>
                    <a:pt x="515" y="55"/>
                    <a:pt x="513" y="47"/>
                    <a:pt x="514" y="43"/>
                  </a:cubicBezTo>
                  <a:cubicBezTo>
                    <a:pt x="517" y="34"/>
                    <a:pt x="512" y="13"/>
                    <a:pt x="524" y="13"/>
                  </a:cubicBezTo>
                  <a:cubicBezTo>
                    <a:pt x="525" y="15"/>
                    <a:pt x="530" y="19"/>
                    <a:pt x="532" y="21"/>
                  </a:cubicBezTo>
                  <a:cubicBezTo>
                    <a:pt x="532" y="21"/>
                    <a:pt x="532" y="21"/>
                    <a:pt x="533" y="21"/>
                  </a:cubicBezTo>
                  <a:cubicBezTo>
                    <a:pt x="535" y="25"/>
                    <a:pt x="536" y="27"/>
                    <a:pt x="539" y="30"/>
                  </a:cubicBezTo>
                  <a:cubicBezTo>
                    <a:pt x="541" y="34"/>
                    <a:pt x="544" y="42"/>
                    <a:pt x="545" y="47"/>
                  </a:cubicBezTo>
                  <a:cubicBezTo>
                    <a:pt x="546" y="51"/>
                    <a:pt x="542" y="54"/>
                    <a:pt x="543" y="59"/>
                  </a:cubicBezTo>
                  <a:cubicBezTo>
                    <a:pt x="546" y="65"/>
                    <a:pt x="553" y="69"/>
                    <a:pt x="556" y="75"/>
                  </a:cubicBezTo>
                  <a:cubicBezTo>
                    <a:pt x="558" y="79"/>
                    <a:pt x="558" y="83"/>
                    <a:pt x="560" y="85"/>
                  </a:cubicBezTo>
                  <a:cubicBezTo>
                    <a:pt x="564" y="89"/>
                    <a:pt x="570" y="91"/>
                    <a:pt x="574" y="95"/>
                  </a:cubicBezTo>
                  <a:cubicBezTo>
                    <a:pt x="574" y="97"/>
                    <a:pt x="574" y="98"/>
                    <a:pt x="574" y="99"/>
                  </a:cubicBezTo>
                  <a:cubicBezTo>
                    <a:pt x="572" y="100"/>
                    <a:pt x="570" y="102"/>
                    <a:pt x="568" y="103"/>
                  </a:cubicBezTo>
                  <a:cubicBezTo>
                    <a:pt x="565" y="105"/>
                    <a:pt x="561" y="104"/>
                    <a:pt x="559" y="105"/>
                  </a:cubicBezTo>
                  <a:cubicBezTo>
                    <a:pt x="552" y="106"/>
                    <a:pt x="543" y="109"/>
                    <a:pt x="539" y="114"/>
                  </a:cubicBezTo>
                  <a:cubicBezTo>
                    <a:pt x="536" y="117"/>
                    <a:pt x="536" y="135"/>
                    <a:pt x="535" y="141"/>
                  </a:cubicBezTo>
                  <a:cubicBezTo>
                    <a:pt x="535" y="143"/>
                    <a:pt x="534" y="145"/>
                    <a:pt x="534" y="148"/>
                  </a:cubicBezTo>
                  <a:cubicBezTo>
                    <a:pt x="532" y="152"/>
                    <a:pt x="531" y="158"/>
                    <a:pt x="530" y="163"/>
                  </a:cubicBezTo>
                  <a:cubicBezTo>
                    <a:pt x="530" y="164"/>
                    <a:pt x="530" y="165"/>
                    <a:pt x="530" y="166"/>
                  </a:cubicBezTo>
                  <a:cubicBezTo>
                    <a:pt x="526" y="174"/>
                    <a:pt x="524" y="181"/>
                    <a:pt x="520" y="187"/>
                  </a:cubicBezTo>
                  <a:cubicBezTo>
                    <a:pt x="520" y="190"/>
                    <a:pt x="520" y="193"/>
                    <a:pt x="520" y="195"/>
                  </a:cubicBezTo>
                  <a:cubicBezTo>
                    <a:pt x="519" y="195"/>
                    <a:pt x="519" y="195"/>
                    <a:pt x="519" y="195"/>
                  </a:cubicBezTo>
                  <a:cubicBezTo>
                    <a:pt x="518" y="193"/>
                    <a:pt x="515" y="191"/>
                    <a:pt x="514" y="189"/>
                  </a:cubicBezTo>
                  <a:cubicBezTo>
                    <a:pt x="511" y="185"/>
                    <a:pt x="511" y="181"/>
                    <a:pt x="509" y="177"/>
                  </a:cubicBezTo>
                  <a:cubicBezTo>
                    <a:pt x="509" y="175"/>
                    <a:pt x="509" y="173"/>
                    <a:pt x="509" y="171"/>
                  </a:cubicBezTo>
                  <a:cubicBezTo>
                    <a:pt x="507" y="163"/>
                    <a:pt x="509" y="147"/>
                    <a:pt x="508" y="135"/>
                  </a:cubicBezTo>
                  <a:cubicBezTo>
                    <a:pt x="507" y="135"/>
                    <a:pt x="506" y="135"/>
                    <a:pt x="507" y="134"/>
                  </a:cubicBezTo>
                  <a:cubicBezTo>
                    <a:pt x="497" y="136"/>
                    <a:pt x="489" y="139"/>
                    <a:pt x="481" y="142"/>
                  </a:cubicBezTo>
                  <a:cubicBezTo>
                    <a:pt x="476" y="142"/>
                    <a:pt x="472" y="143"/>
                    <a:pt x="467" y="143"/>
                  </a:cubicBezTo>
                  <a:cubicBezTo>
                    <a:pt x="462" y="138"/>
                    <a:pt x="463" y="125"/>
                    <a:pt x="465" y="119"/>
                  </a:cubicBezTo>
                  <a:cubicBezTo>
                    <a:pt x="470" y="117"/>
                    <a:pt x="476" y="112"/>
                    <a:pt x="478" y="108"/>
                  </a:cubicBezTo>
                  <a:cubicBezTo>
                    <a:pt x="478" y="107"/>
                    <a:pt x="478" y="105"/>
                    <a:pt x="478" y="104"/>
                  </a:cubicBezTo>
                  <a:cubicBezTo>
                    <a:pt x="484" y="97"/>
                    <a:pt x="492" y="90"/>
                    <a:pt x="488" y="77"/>
                  </a:cubicBezTo>
                  <a:cubicBezTo>
                    <a:pt x="488" y="77"/>
                    <a:pt x="488" y="77"/>
                    <a:pt x="487" y="77"/>
                  </a:cubicBezTo>
                  <a:cubicBezTo>
                    <a:pt x="473" y="87"/>
                    <a:pt x="476" y="96"/>
                    <a:pt x="467" y="109"/>
                  </a:cubicBezTo>
                  <a:cubicBezTo>
                    <a:pt x="461" y="117"/>
                    <a:pt x="456" y="117"/>
                    <a:pt x="452" y="129"/>
                  </a:cubicBezTo>
                  <a:cubicBezTo>
                    <a:pt x="448" y="140"/>
                    <a:pt x="457" y="156"/>
                    <a:pt x="457" y="165"/>
                  </a:cubicBezTo>
                  <a:cubicBezTo>
                    <a:pt x="455" y="165"/>
                    <a:pt x="455" y="167"/>
                    <a:pt x="454" y="167"/>
                  </a:cubicBezTo>
                  <a:cubicBezTo>
                    <a:pt x="452" y="167"/>
                    <a:pt x="452" y="167"/>
                    <a:pt x="450" y="167"/>
                  </a:cubicBezTo>
                  <a:cubicBezTo>
                    <a:pt x="447" y="163"/>
                    <a:pt x="444" y="159"/>
                    <a:pt x="442" y="153"/>
                  </a:cubicBezTo>
                  <a:cubicBezTo>
                    <a:pt x="440" y="149"/>
                    <a:pt x="441" y="145"/>
                    <a:pt x="439" y="141"/>
                  </a:cubicBezTo>
                  <a:cubicBezTo>
                    <a:pt x="438" y="141"/>
                    <a:pt x="438" y="141"/>
                    <a:pt x="437" y="141"/>
                  </a:cubicBezTo>
                  <a:cubicBezTo>
                    <a:pt x="431" y="151"/>
                    <a:pt x="418" y="157"/>
                    <a:pt x="402" y="157"/>
                  </a:cubicBezTo>
                  <a:cubicBezTo>
                    <a:pt x="402" y="156"/>
                    <a:pt x="400" y="155"/>
                    <a:pt x="400" y="155"/>
                  </a:cubicBezTo>
                  <a:cubicBezTo>
                    <a:pt x="398" y="153"/>
                    <a:pt x="398" y="151"/>
                    <a:pt x="398" y="150"/>
                  </a:cubicBezTo>
                  <a:close/>
                  <a:moveTo>
                    <a:pt x="278" y="104"/>
                  </a:moveTo>
                  <a:cubicBezTo>
                    <a:pt x="279" y="106"/>
                    <a:pt x="280" y="109"/>
                    <a:pt x="281" y="111"/>
                  </a:cubicBezTo>
                  <a:cubicBezTo>
                    <a:pt x="282" y="111"/>
                    <a:pt x="282" y="111"/>
                    <a:pt x="282" y="111"/>
                  </a:cubicBezTo>
                  <a:cubicBezTo>
                    <a:pt x="283" y="108"/>
                    <a:pt x="286" y="101"/>
                    <a:pt x="283" y="99"/>
                  </a:cubicBezTo>
                  <a:cubicBezTo>
                    <a:pt x="283" y="99"/>
                    <a:pt x="282" y="99"/>
                    <a:pt x="282" y="98"/>
                  </a:cubicBezTo>
                  <a:cubicBezTo>
                    <a:pt x="281" y="98"/>
                    <a:pt x="280" y="98"/>
                    <a:pt x="279" y="99"/>
                  </a:cubicBezTo>
                  <a:cubicBezTo>
                    <a:pt x="279" y="102"/>
                    <a:pt x="278" y="101"/>
                    <a:pt x="278" y="104"/>
                  </a:cubicBezTo>
                  <a:close/>
                  <a:moveTo>
                    <a:pt x="257" y="97"/>
                  </a:moveTo>
                  <a:cubicBezTo>
                    <a:pt x="257" y="97"/>
                    <a:pt x="257" y="98"/>
                    <a:pt x="257" y="99"/>
                  </a:cubicBezTo>
                  <a:cubicBezTo>
                    <a:pt x="258" y="99"/>
                    <a:pt x="258" y="99"/>
                    <a:pt x="258" y="99"/>
                  </a:cubicBezTo>
                  <a:cubicBezTo>
                    <a:pt x="258" y="99"/>
                    <a:pt x="259" y="99"/>
                    <a:pt x="259" y="99"/>
                  </a:cubicBezTo>
                  <a:cubicBezTo>
                    <a:pt x="260" y="98"/>
                    <a:pt x="260" y="97"/>
                    <a:pt x="261" y="97"/>
                  </a:cubicBezTo>
                  <a:cubicBezTo>
                    <a:pt x="261" y="95"/>
                    <a:pt x="261" y="95"/>
                    <a:pt x="260" y="93"/>
                  </a:cubicBezTo>
                  <a:cubicBezTo>
                    <a:pt x="260" y="93"/>
                    <a:pt x="260" y="93"/>
                    <a:pt x="260" y="93"/>
                  </a:cubicBezTo>
                  <a:cubicBezTo>
                    <a:pt x="259" y="93"/>
                    <a:pt x="259" y="93"/>
                    <a:pt x="259" y="93"/>
                  </a:cubicBezTo>
                  <a:cubicBezTo>
                    <a:pt x="258" y="94"/>
                    <a:pt x="258" y="95"/>
                    <a:pt x="257" y="97"/>
                  </a:cubicBezTo>
                  <a:close/>
                  <a:moveTo>
                    <a:pt x="236" y="104"/>
                  </a:moveTo>
                  <a:cubicBezTo>
                    <a:pt x="236" y="105"/>
                    <a:pt x="237" y="105"/>
                    <a:pt x="238" y="105"/>
                  </a:cubicBezTo>
                  <a:cubicBezTo>
                    <a:pt x="241" y="104"/>
                    <a:pt x="242" y="102"/>
                    <a:pt x="245" y="100"/>
                  </a:cubicBezTo>
                  <a:cubicBezTo>
                    <a:pt x="245" y="99"/>
                    <a:pt x="245" y="98"/>
                    <a:pt x="245" y="97"/>
                  </a:cubicBezTo>
                  <a:cubicBezTo>
                    <a:pt x="244" y="97"/>
                    <a:pt x="244" y="97"/>
                    <a:pt x="244" y="97"/>
                  </a:cubicBezTo>
                  <a:cubicBezTo>
                    <a:pt x="244" y="97"/>
                    <a:pt x="243" y="97"/>
                    <a:pt x="242" y="97"/>
                  </a:cubicBezTo>
                  <a:cubicBezTo>
                    <a:pt x="240" y="99"/>
                    <a:pt x="238" y="101"/>
                    <a:pt x="236" y="104"/>
                  </a:cubicBezTo>
                  <a:close/>
                  <a:moveTo>
                    <a:pt x="216" y="151"/>
                  </a:moveTo>
                  <a:cubicBezTo>
                    <a:pt x="217" y="152"/>
                    <a:pt x="225" y="157"/>
                    <a:pt x="226" y="158"/>
                  </a:cubicBezTo>
                  <a:cubicBezTo>
                    <a:pt x="230" y="159"/>
                    <a:pt x="253" y="155"/>
                    <a:pt x="254" y="154"/>
                  </a:cubicBezTo>
                  <a:cubicBezTo>
                    <a:pt x="254" y="153"/>
                    <a:pt x="253" y="151"/>
                    <a:pt x="252" y="149"/>
                  </a:cubicBezTo>
                  <a:cubicBezTo>
                    <a:pt x="253" y="149"/>
                    <a:pt x="253" y="149"/>
                    <a:pt x="253" y="149"/>
                  </a:cubicBezTo>
                  <a:cubicBezTo>
                    <a:pt x="259" y="147"/>
                    <a:pt x="266" y="162"/>
                    <a:pt x="274" y="147"/>
                  </a:cubicBezTo>
                  <a:cubicBezTo>
                    <a:pt x="280" y="149"/>
                    <a:pt x="289" y="157"/>
                    <a:pt x="296" y="153"/>
                  </a:cubicBezTo>
                  <a:cubicBezTo>
                    <a:pt x="309" y="147"/>
                    <a:pt x="312" y="126"/>
                    <a:pt x="312" y="104"/>
                  </a:cubicBezTo>
                  <a:cubicBezTo>
                    <a:pt x="312" y="97"/>
                    <a:pt x="313" y="86"/>
                    <a:pt x="310" y="81"/>
                  </a:cubicBezTo>
                  <a:cubicBezTo>
                    <a:pt x="310" y="78"/>
                    <a:pt x="310" y="75"/>
                    <a:pt x="310" y="73"/>
                  </a:cubicBezTo>
                  <a:cubicBezTo>
                    <a:pt x="310" y="67"/>
                    <a:pt x="310" y="56"/>
                    <a:pt x="308" y="51"/>
                  </a:cubicBezTo>
                  <a:cubicBezTo>
                    <a:pt x="308" y="49"/>
                    <a:pt x="307" y="45"/>
                    <a:pt x="307" y="43"/>
                  </a:cubicBezTo>
                  <a:cubicBezTo>
                    <a:pt x="305" y="35"/>
                    <a:pt x="304" y="27"/>
                    <a:pt x="301" y="21"/>
                  </a:cubicBezTo>
                  <a:cubicBezTo>
                    <a:pt x="270" y="17"/>
                    <a:pt x="248" y="27"/>
                    <a:pt x="235" y="46"/>
                  </a:cubicBezTo>
                  <a:cubicBezTo>
                    <a:pt x="232" y="50"/>
                    <a:pt x="222" y="63"/>
                    <a:pt x="225" y="70"/>
                  </a:cubicBezTo>
                  <a:cubicBezTo>
                    <a:pt x="233" y="70"/>
                    <a:pt x="243" y="58"/>
                    <a:pt x="249" y="54"/>
                  </a:cubicBezTo>
                  <a:cubicBezTo>
                    <a:pt x="250" y="54"/>
                    <a:pt x="254" y="53"/>
                    <a:pt x="254" y="53"/>
                  </a:cubicBezTo>
                  <a:cubicBezTo>
                    <a:pt x="280" y="51"/>
                    <a:pt x="264" y="71"/>
                    <a:pt x="264" y="83"/>
                  </a:cubicBezTo>
                  <a:cubicBezTo>
                    <a:pt x="268" y="85"/>
                    <a:pt x="278" y="95"/>
                    <a:pt x="284" y="92"/>
                  </a:cubicBezTo>
                  <a:cubicBezTo>
                    <a:pt x="284" y="91"/>
                    <a:pt x="285" y="90"/>
                    <a:pt x="286" y="90"/>
                  </a:cubicBezTo>
                  <a:cubicBezTo>
                    <a:pt x="293" y="90"/>
                    <a:pt x="311" y="103"/>
                    <a:pt x="302" y="112"/>
                  </a:cubicBezTo>
                  <a:cubicBezTo>
                    <a:pt x="299" y="115"/>
                    <a:pt x="294" y="117"/>
                    <a:pt x="290" y="120"/>
                  </a:cubicBezTo>
                  <a:cubicBezTo>
                    <a:pt x="285" y="123"/>
                    <a:pt x="280" y="129"/>
                    <a:pt x="274" y="133"/>
                  </a:cubicBezTo>
                  <a:cubicBezTo>
                    <a:pt x="274" y="133"/>
                    <a:pt x="272" y="133"/>
                    <a:pt x="273" y="134"/>
                  </a:cubicBezTo>
                  <a:cubicBezTo>
                    <a:pt x="268" y="137"/>
                    <a:pt x="260" y="139"/>
                    <a:pt x="254" y="143"/>
                  </a:cubicBezTo>
                  <a:cubicBezTo>
                    <a:pt x="251" y="145"/>
                    <a:pt x="243" y="143"/>
                    <a:pt x="240" y="143"/>
                  </a:cubicBezTo>
                  <a:cubicBezTo>
                    <a:pt x="238" y="140"/>
                    <a:pt x="232" y="133"/>
                    <a:pt x="236" y="127"/>
                  </a:cubicBezTo>
                  <a:cubicBezTo>
                    <a:pt x="237" y="124"/>
                    <a:pt x="242" y="120"/>
                    <a:pt x="244" y="119"/>
                  </a:cubicBezTo>
                  <a:cubicBezTo>
                    <a:pt x="244" y="116"/>
                    <a:pt x="243" y="116"/>
                    <a:pt x="241" y="116"/>
                  </a:cubicBezTo>
                  <a:cubicBezTo>
                    <a:pt x="238" y="121"/>
                    <a:pt x="227" y="110"/>
                    <a:pt x="226" y="108"/>
                  </a:cubicBezTo>
                  <a:cubicBezTo>
                    <a:pt x="226" y="105"/>
                    <a:pt x="226" y="102"/>
                    <a:pt x="226" y="99"/>
                  </a:cubicBezTo>
                  <a:cubicBezTo>
                    <a:pt x="229" y="98"/>
                    <a:pt x="231" y="95"/>
                    <a:pt x="234" y="93"/>
                  </a:cubicBezTo>
                  <a:cubicBezTo>
                    <a:pt x="242" y="89"/>
                    <a:pt x="256" y="87"/>
                    <a:pt x="252" y="74"/>
                  </a:cubicBezTo>
                  <a:cubicBezTo>
                    <a:pt x="252" y="74"/>
                    <a:pt x="251" y="74"/>
                    <a:pt x="250" y="74"/>
                  </a:cubicBezTo>
                  <a:cubicBezTo>
                    <a:pt x="246" y="78"/>
                    <a:pt x="227" y="77"/>
                    <a:pt x="223" y="83"/>
                  </a:cubicBezTo>
                  <a:cubicBezTo>
                    <a:pt x="220" y="86"/>
                    <a:pt x="223" y="93"/>
                    <a:pt x="221" y="97"/>
                  </a:cubicBezTo>
                  <a:cubicBezTo>
                    <a:pt x="219" y="97"/>
                    <a:pt x="220" y="103"/>
                    <a:pt x="218" y="105"/>
                  </a:cubicBezTo>
                  <a:cubicBezTo>
                    <a:pt x="214" y="114"/>
                    <a:pt x="219" y="132"/>
                    <a:pt x="217" y="141"/>
                  </a:cubicBezTo>
                  <a:cubicBezTo>
                    <a:pt x="217" y="144"/>
                    <a:pt x="216" y="149"/>
                    <a:pt x="216" y="151"/>
                  </a:cubicBezTo>
                  <a:close/>
                  <a:moveTo>
                    <a:pt x="197" y="154"/>
                  </a:moveTo>
                  <a:cubicBezTo>
                    <a:pt x="197" y="141"/>
                    <a:pt x="202" y="127"/>
                    <a:pt x="205" y="115"/>
                  </a:cubicBezTo>
                  <a:cubicBezTo>
                    <a:pt x="205" y="113"/>
                    <a:pt x="205" y="110"/>
                    <a:pt x="205" y="107"/>
                  </a:cubicBezTo>
                  <a:cubicBezTo>
                    <a:pt x="205" y="93"/>
                    <a:pt x="199" y="79"/>
                    <a:pt x="201" y="66"/>
                  </a:cubicBezTo>
                  <a:cubicBezTo>
                    <a:pt x="205" y="39"/>
                    <a:pt x="229" y="25"/>
                    <a:pt x="252" y="17"/>
                  </a:cubicBezTo>
                  <a:cubicBezTo>
                    <a:pt x="261" y="15"/>
                    <a:pt x="289" y="6"/>
                    <a:pt x="300" y="13"/>
                  </a:cubicBezTo>
                  <a:cubicBezTo>
                    <a:pt x="302" y="13"/>
                    <a:pt x="306" y="13"/>
                    <a:pt x="308" y="15"/>
                  </a:cubicBezTo>
                  <a:cubicBezTo>
                    <a:pt x="330" y="29"/>
                    <a:pt x="324" y="79"/>
                    <a:pt x="325" y="113"/>
                  </a:cubicBezTo>
                  <a:cubicBezTo>
                    <a:pt x="325" y="129"/>
                    <a:pt x="328" y="154"/>
                    <a:pt x="320" y="163"/>
                  </a:cubicBezTo>
                  <a:cubicBezTo>
                    <a:pt x="318" y="166"/>
                    <a:pt x="294" y="183"/>
                    <a:pt x="287" y="179"/>
                  </a:cubicBezTo>
                  <a:cubicBezTo>
                    <a:pt x="280" y="175"/>
                    <a:pt x="274" y="165"/>
                    <a:pt x="264" y="164"/>
                  </a:cubicBezTo>
                  <a:cubicBezTo>
                    <a:pt x="261" y="163"/>
                    <a:pt x="257" y="167"/>
                    <a:pt x="254" y="168"/>
                  </a:cubicBezTo>
                  <a:cubicBezTo>
                    <a:pt x="252" y="169"/>
                    <a:pt x="230" y="173"/>
                    <a:pt x="226" y="171"/>
                  </a:cubicBezTo>
                  <a:cubicBezTo>
                    <a:pt x="221" y="170"/>
                    <a:pt x="220" y="167"/>
                    <a:pt x="216" y="164"/>
                  </a:cubicBezTo>
                  <a:cubicBezTo>
                    <a:pt x="216" y="164"/>
                    <a:pt x="216" y="164"/>
                    <a:pt x="216" y="164"/>
                  </a:cubicBezTo>
                  <a:cubicBezTo>
                    <a:pt x="213" y="166"/>
                    <a:pt x="211" y="170"/>
                    <a:pt x="206" y="170"/>
                  </a:cubicBezTo>
                  <a:cubicBezTo>
                    <a:pt x="204" y="168"/>
                    <a:pt x="202" y="166"/>
                    <a:pt x="201" y="164"/>
                  </a:cubicBezTo>
                  <a:cubicBezTo>
                    <a:pt x="199" y="161"/>
                    <a:pt x="199" y="158"/>
                    <a:pt x="197" y="154"/>
                  </a:cubicBezTo>
                  <a:close/>
                  <a:moveTo>
                    <a:pt x="83" y="79"/>
                  </a:moveTo>
                  <a:cubicBezTo>
                    <a:pt x="84" y="83"/>
                    <a:pt x="84" y="85"/>
                    <a:pt x="85" y="87"/>
                  </a:cubicBezTo>
                  <a:cubicBezTo>
                    <a:pt x="92" y="84"/>
                    <a:pt x="115" y="69"/>
                    <a:pt x="116" y="62"/>
                  </a:cubicBezTo>
                  <a:cubicBezTo>
                    <a:pt x="116" y="62"/>
                    <a:pt x="116" y="62"/>
                    <a:pt x="115" y="62"/>
                  </a:cubicBezTo>
                  <a:cubicBezTo>
                    <a:pt x="111" y="60"/>
                    <a:pt x="105" y="62"/>
                    <a:pt x="101" y="63"/>
                  </a:cubicBezTo>
                  <a:cubicBezTo>
                    <a:pt x="98" y="63"/>
                    <a:pt x="96" y="63"/>
                    <a:pt x="93" y="63"/>
                  </a:cubicBezTo>
                  <a:cubicBezTo>
                    <a:pt x="84" y="65"/>
                    <a:pt x="82" y="70"/>
                    <a:pt x="83" y="79"/>
                  </a:cubicBezTo>
                  <a:close/>
                  <a:moveTo>
                    <a:pt x="32" y="97"/>
                  </a:moveTo>
                  <a:cubicBezTo>
                    <a:pt x="36" y="101"/>
                    <a:pt x="36" y="104"/>
                    <a:pt x="36" y="112"/>
                  </a:cubicBezTo>
                  <a:cubicBezTo>
                    <a:pt x="38" y="113"/>
                    <a:pt x="38" y="113"/>
                    <a:pt x="38" y="114"/>
                  </a:cubicBezTo>
                  <a:cubicBezTo>
                    <a:pt x="41" y="114"/>
                    <a:pt x="44" y="114"/>
                    <a:pt x="46" y="113"/>
                  </a:cubicBezTo>
                  <a:cubicBezTo>
                    <a:pt x="47" y="111"/>
                    <a:pt x="50" y="108"/>
                    <a:pt x="50" y="106"/>
                  </a:cubicBezTo>
                  <a:cubicBezTo>
                    <a:pt x="52" y="100"/>
                    <a:pt x="53" y="86"/>
                    <a:pt x="49" y="83"/>
                  </a:cubicBezTo>
                  <a:cubicBezTo>
                    <a:pt x="49" y="83"/>
                    <a:pt x="49" y="82"/>
                    <a:pt x="48" y="82"/>
                  </a:cubicBezTo>
                  <a:cubicBezTo>
                    <a:pt x="42" y="82"/>
                    <a:pt x="34" y="89"/>
                    <a:pt x="32" y="94"/>
                  </a:cubicBezTo>
                  <a:cubicBezTo>
                    <a:pt x="32" y="95"/>
                    <a:pt x="32" y="96"/>
                    <a:pt x="32" y="97"/>
                  </a:cubicBezTo>
                  <a:close/>
                  <a:moveTo>
                    <a:pt x="3" y="66"/>
                  </a:moveTo>
                  <a:cubicBezTo>
                    <a:pt x="9" y="66"/>
                    <a:pt x="12" y="70"/>
                    <a:pt x="14" y="73"/>
                  </a:cubicBezTo>
                  <a:cubicBezTo>
                    <a:pt x="16" y="73"/>
                    <a:pt x="18" y="73"/>
                    <a:pt x="19" y="73"/>
                  </a:cubicBezTo>
                  <a:cubicBezTo>
                    <a:pt x="22" y="71"/>
                    <a:pt x="24" y="69"/>
                    <a:pt x="26" y="67"/>
                  </a:cubicBezTo>
                  <a:cubicBezTo>
                    <a:pt x="31" y="64"/>
                    <a:pt x="38" y="63"/>
                    <a:pt x="44" y="60"/>
                  </a:cubicBezTo>
                  <a:cubicBezTo>
                    <a:pt x="48" y="57"/>
                    <a:pt x="51" y="59"/>
                    <a:pt x="54" y="55"/>
                  </a:cubicBezTo>
                  <a:cubicBezTo>
                    <a:pt x="57" y="47"/>
                    <a:pt x="51" y="40"/>
                    <a:pt x="54" y="31"/>
                  </a:cubicBezTo>
                  <a:cubicBezTo>
                    <a:pt x="55" y="26"/>
                    <a:pt x="56" y="23"/>
                    <a:pt x="57" y="17"/>
                  </a:cubicBezTo>
                  <a:cubicBezTo>
                    <a:pt x="57" y="17"/>
                    <a:pt x="56" y="5"/>
                    <a:pt x="58" y="7"/>
                  </a:cubicBezTo>
                  <a:cubicBezTo>
                    <a:pt x="58" y="6"/>
                    <a:pt x="58" y="6"/>
                    <a:pt x="59" y="6"/>
                  </a:cubicBezTo>
                  <a:cubicBezTo>
                    <a:pt x="69" y="5"/>
                    <a:pt x="83" y="21"/>
                    <a:pt x="92" y="27"/>
                  </a:cubicBezTo>
                  <a:cubicBezTo>
                    <a:pt x="92" y="35"/>
                    <a:pt x="89" y="43"/>
                    <a:pt x="90" y="51"/>
                  </a:cubicBezTo>
                  <a:cubicBezTo>
                    <a:pt x="100" y="55"/>
                    <a:pt x="115" y="50"/>
                    <a:pt x="126" y="48"/>
                  </a:cubicBezTo>
                  <a:cubicBezTo>
                    <a:pt x="130" y="48"/>
                    <a:pt x="134" y="48"/>
                    <a:pt x="138" y="49"/>
                  </a:cubicBezTo>
                  <a:cubicBezTo>
                    <a:pt x="140" y="50"/>
                    <a:pt x="142" y="53"/>
                    <a:pt x="144" y="53"/>
                  </a:cubicBezTo>
                  <a:cubicBezTo>
                    <a:pt x="144" y="53"/>
                    <a:pt x="144" y="55"/>
                    <a:pt x="144" y="55"/>
                  </a:cubicBezTo>
                  <a:cubicBezTo>
                    <a:pt x="140" y="59"/>
                    <a:pt x="136" y="64"/>
                    <a:pt x="133" y="68"/>
                  </a:cubicBezTo>
                  <a:cubicBezTo>
                    <a:pt x="130" y="71"/>
                    <a:pt x="120" y="76"/>
                    <a:pt x="114" y="79"/>
                  </a:cubicBezTo>
                  <a:cubicBezTo>
                    <a:pt x="110" y="82"/>
                    <a:pt x="104" y="83"/>
                    <a:pt x="104" y="90"/>
                  </a:cubicBezTo>
                  <a:cubicBezTo>
                    <a:pt x="105" y="91"/>
                    <a:pt x="106" y="91"/>
                    <a:pt x="106" y="92"/>
                  </a:cubicBezTo>
                  <a:cubicBezTo>
                    <a:pt x="114" y="95"/>
                    <a:pt x="125" y="91"/>
                    <a:pt x="128" y="99"/>
                  </a:cubicBezTo>
                  <a:cubicBezTo>
                    <a:pt x="129" y="101"/>
                    <a:pt x="130" y="103"/>
                    <a:pt x="129" y="105"/>
                  </a:cubicBezTo>
                  <a:cubicBezTo>
                    <a:pt x="124" y="112"/>
                    <a:pt x="112" y="106"/>
                    <a:pt x="105" y="111"/>
                  </a:cubicBezTo>
                  <a:cubicBezTo>
                    <a:pt x="99" y="115"/>
                    <a:pt x="94" y="120"/>
                    <a:pt x="89" y="124"/>
                  </a:cubicBezTo>
                  <a:cubicBezTo>
                    <a:pt x="84" y="127"/>
                    <a:pt x="79" y="125"/>
                    <a:pt x="76" y="130"/>
                  </a:cubicBezTo>
                  <a:cubicBezTo>
                    <a:pt x="72" y="136"/>
                    <a:pt x="76" y="147"/>
                    <a:pt x="74" y="153"/>
                  </a:cubicBezTo>
                  <a:cubicBezTo>
                    <a:pt x="74" y="155"/>
                    <a:pt x="73" y="156"/>
                    <a:pt x="73" y="157"/>
                  </a:cubicBezTo>
                  <a:cubicBezTo>
                    <a:pt x="64" y="159"/>
                    <a:pt x="66" y="177"/>
                    <a:pt x="59" y="183"/>
                  </a:cubicBezTo>
                  <a:cubicBezTo>
                    <a:pt x="57" y="172"/>
                    <a:pt x="50" y="162"/>
                    <a:pt x="48" y="152"/>
                  </a:cubicBezTo>
                  <a:cubicBezTo>
                    <a:pt x="48" y="147"/>
                    <a:pt x="50" y="142"/>
                    <a:pt x="46" y="139"/>
                  </a:cubicBezTo>
                  <a:cubicBezTo>
                    <a:pt x="44" y="138"/>
                    <a:pt x="40" y="139"/>
                    <a:pt x="38" y="138"/>
                  </a:cubicBezTo>
                  <a:cubicBezTo>
                    <a:pt x="36" y="132"/>
                    <a:pt x="34" y="123"/>
                    <a:pt x="26" y="121"/>
                  </a:cubicBezTo>
                  <a:cubicBezTo>
                    <a:pt x="23" y="120"/>
                    <a:pt x="22" y="122"/>
                    <a:pt x="17" y="122"/>
                  </a:cubicBezTo>
                  <a:cubicBezTo>
                    <a:pt x="16" y="120"/>
                    <a:pt x="15" y="116"/>
                    <a:pt x="14" y="114"/>
                  </a:cubicBezTo>
                  <a:cubicBezTo>
                    <a:pt x="12" y="111"/>
                    <a:pt x="7" y="110"/>
                    <a:pt x="5" y="107"/>
                  </a:cubicBezTo>
                  <a:cubicBezTo>
                    <a:pt x="5" y="107"/>
                    <a:pt x="5" y="107"/>
                    <a:pt x="5" y="107"/>
                  </a:cubicBezTo>
                  <a:cubicBezTo>
                    <a:pt x="3" y="102"/>
                    <a:pt x="5" y="99"/>
                    <a:pt x="4" y="96"/>
                  </a:cubicBezTo>
                  <a:cubicBezTo>
                    <a:pt x="4" y="94"/>
                    <a:pt x="1" y="93"/>
                    <a:pt x="0" y="90"/>
                  </a:cubicBezTo>
                  <a:cubicBezTo>
                    <a:pt x="4" y="85"/>
                    <a:pt x="3" y="76"/>
                    <a:pt x="3"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37"/>
            <p:cNvSpPr>
              <a:spLocks noEditPoints="1"/>
            </p:cNvSpPr>
            <p:nvPr userDrawn="1"/>
          </p:nvSpPr>
          <p:spPr bwMode="auto">
            <a:xfrm>
              <a:off x="8798004" y="4643720"/>
              <a:ext cx="334964" cy="325436"/>
            </a:xfrm>
            <a:custGeom>
              <a:avLst/>
              <a:gdLst>
                <a:gd name="T0" fmla="*/ 218 w 225"/>
                <a:gd name="T1" fmla="*/ 76 h 216"/>
                <a:gd name="T2" fmla="*/ 170 w 225"/>
                <a:gd name="T3" fmla="*/ 32 h 216"/>
                <a:gd name="T4" fmla="*/ 113 w 225"/>
                <a:gd name="T5" fmla="*/ 0 h 216"/>
                <a:gd name="T6" fmla="*/ 56 w 225"/>
                <a:gd name="T7" fmla="*/ 32 h 216"/>
                <a:gd name="T8" fmla="*/ 8 w 225"/>
                <a:gd name="T9" fmla="*/ 76 h 216"/>
                <a:gd name="T10" fmla="*/ 21 w 225"/>
                <a:gd name="T11" fmla="*/ 140 h 216"/>
                <a:gd name="T12" fmla="*/ 48 w 225"/>
                <a:gd name="T13" fmla="*/ 200 h 216"/>
                <a:gd name="T14" fmla="*/ 112 w 225"/>
                <a:gd name="T15" fmla="*/ 207 h 216"/>
                <a:gd name="T16" fmla="*/ 177 w 225"/>
                <a:gd name="T17" fmla="*/ 200 h 216"/>
                <a:gd name="T18" fmla="*/ 204 w 225"/>
                <a:gd name="T19" fmla="*/ 140 h 216"/>
                <a:gd name="T20" fmla="*/ 218 w 225"/>
                <a:gd name="T21" fmla="*/ 76 h 216"/>
                <a:gd name="T22" fmla="*/ 113 w 225"/>
                <a:gd name="T23" fmla="*/ 201 h 216"/>
                <a:gd name="T24" fmla="*/ 22 w 225"/>
                <a:gd name="T25" fmla="*/ 110 h 216"/>
                <a:gd name="T26" fmla="*/ 113 w 225"/>
                <a:gd name="T27" fmla="*/ 20 h 216"/>
                <a:gd name="T28" fmla="*/ 204 w 225"/>
                <a:gd name="T29" fmla="*/ 111 h 216"/>
                <a:gd name="T30" fmla="*/ 113 w 225"/>
                <a:gd name="T31" fmla="*/ 20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5" h="216">
                  <a:moveTo>
                    <a:pt x="218" y="76"/>
                  </a:moveTo>
                  <a:cubicBezTo>
                    <a:pt x="210" y="53"/>
                    <a:pt x="191" y="37"/>
                    <a:pt x="170" y="32"/>
                  </a:cubicBezTo>
                  <a:cubicBezTo>
                    <a:pt x="158" y="13"/>
                    <a:pt x="137" y="0"/>
                    <a:pt x="113" y="0"/>
                  </a:cubicBezTo>
                  <a:cubicBezTo>
                    <a:pt x="89" y="0"/>
                    <a:pt x="68" y="13"/>
                    <a:pt x="56" y="32"/>
                  </a:cubicBezTo>
                  <a:cubicBezTo>
                    <a:pt x="34" y="37"/>
                    <a:pt x="15" y="53"/>
                    <a:pt x="8" y="76"/>
                  </a:cubicBezTo>
                  <a:cubicBezTo>
                    <a:pt x="0" y="99"/>
                    <a:pt x="6" y="123"/>
                    <a:pt x="21" y="140"/>
                  </a:cubicBezTo>
                  <a:cubicBezTo>
                    <a:pt x="18" y="163"/>
                    <a:pt x="28" y="185"/>
                    <a:pt x="48" y="200"/>
                  </a:cubicBezTo>
                  <a:cubicBezTo>
                    <a:pt x="67" y="214"/>
                    <a:pt x="92" y="216"/>
                    <a:pt x="112" y="207"/>
                  </a:cubicBezTo>
                  <a:cubicBezTo>
                    <a:pt x="133" y="216"/>
                    <a:pt x="158" y="214"/>
                    <a:pt x="177" y="200"/>
                  </a:cubicBezTo>
                  <a:cubicBezTo>
                    <a:pt x="197" y="186"/>
                    <a:pt x="206" y="163"/>
                    <a:pt x="204" y="140"/>
                  </a:cubicBezTo>
                  <a:cubicBezTo>
                    <a:pt x="220" y="123"/>
                    <a:pt x="225" y="99"/>
                    <a:pt x="218" y="76"/>
                  </a:cubicBezTo>
                  <a:close/>
                  <a:moveTo>
                    <a:pt x="113" y="201"/>
                  </a:moveTo>
                  <a:cubicBezTo>
                    <a:pt x="63" y="201"/>
                    <a:pt x="22" y="160"/>
                    <a:pt x="22" y="110"/>
                  </a:cubicBezTo>
                  <a:cubicBezTo>
                    <a:pt x="22" y="60"/>
                    <a:pt x="62" y="20"/>
                    <a:pt x="113" y="20"/>
                  </a:cubicBezTo>
                  <a:cubicBezTo>
                    <a:pt x="163" y="20"/>
                    <a:pt x="204" y="61"/>
                    <a:pt x="204" y="111"/>
                  </a:cubicBezTo>
                  <a:cubicBezTo>
                    <a:pt x="204" y="161"/>
                    <a:pt x="163" y="201"/>
                    <a:pt x="113" y="2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38"/>
            <p:cNvSpPr>
              <a:spLocks noEditPoints="1"/>
            </p:cNvSpPr>
            <p:nvPr userDrawn="1"/>
          </p:nvSpPr>
          <p:spPr bwMode="auto">
            <a:xfrm>
              <a:off x="8872617" y="4775483"/>
              <a:ext cx="84138" cy="26988"/>
            </a:xfrm>
            <a:custGeom>
              <a:avLst/>
              <a:gdLst>
                <a:gd name="T0" fmla="*/ 4 w 56"/>
                <a:gd name="T1" fmla="*/ 17 h 18"/>
                <a:gd name="T2" fmla="*/ 0 w 56"/>
                <a:gd name="T3" fmla="*/ 7 h 18"/>
                <a:gd name="T4" fmla="*/ 3 w 56"/>
                <a:gd name="T5" fmla="*/ 2 h 18"/>
                <a:gd name="T6" fmla="*/ 8 w 56"/>
                <a:gd name="T7" fmla="*/ 0 h 18"/>
                <a:gd name="T8" fmla="*/ 15 w 56"/>
                <a:gd name="T9" fmla="*/ 13 h 18"/>
                <a:gd name="T10" fmla="*/ 19 w 56"/>
                <a:gd name="T11" fmla="*/ 14 h 18"/>
                <a:gd name="T12" fmla="*/ 22 w 56"/>
                <a:gd name="T13" fmla="*/ 14 h 18"/>
                <a:gd name="T14" fmla="*/ 20 w 56"/>
                <a:gd name="T15" fmla="*/ 12 h 18"/>
                <a:gd name="T16" fmla="*/ 14 w 56"/>
                <a:gd name="T17" fmla="*/ 6 h 18"/>
                <a:gd name="T18" fmla="*/ 20 w 56"/>
                <a:gd name="T19" fmla="*/ 0 h 18"/>
                <a:gd name="T20" fmla="*/ 26 w 56"/>
                <a:gd name="T21" fmla="*/ 8 h 18"/>
                <a:gd name="T22" fmla="*/ 19 w 56"/>
                <a:gd name="T23" fmla="*/ 18 h 18"/>
                <a:gd name="T24" fmla="*/ 15 w 56"/>
                <a:gd name="T25" fmla="*/ 13 h 18"/>
                <a:gd name="T26" fmla="*/ 22 w 56"/>
                <a:gd name="T27" fmla="*/ 3 h 18"/>
                <a:gd name="T28" fmla="*/ 18 w 56"/>
                <a:gd name="T29" fmla="*/ 3 h 18"/>
                <a:gd name="T30" fmla="*/ 18 w 56"/>
                <a:gd name="T31" fmla="*/ 8 h 18"/>
                <a:gd name="T32" fmla="*/ 22 w 56"/>
                <a:gd name="T33" fmla="*/ 8 h 18"/>
                <a:gd name="T34" fmla="*/ 30 w 56"/>
                <a:gd name="T35" fmla="*/ 13 h 18"/>
                <a:gd name="T36" fmla="*/ 34 w 56"/>
                <a:gd name="T37" fmla="*/ 14 h 18"/>
                <a:gd name="T38" fmla="*/ 38 w 56"/>
                <a:gd name="T39" fmla="*/ 14 h 18"/>
                <a:gd name="T40" fmla="*/ 38 w 56"/>
                <a:gd name="T41" fmla="*/ 9 h 18"/>
                <a:gd name="T42" fmla="*/ 33 w 56"/>
                <a:gd name="T43" fmla="*/ 10 h 18"/>
                <a:gd name="T44" fmla="*/ 32 w 56"/>
                <a:gd name="T45" fmla="*/ 0 h 18"/>
                <a:gd name="T46" fmla="*/ 41 w 56"/>
                <a:gd name="T47" fmla="*/ 3 h 18"/>
                <a:gd name="T48" fmla="*/ 34 w 56"/>
                <a:gd name="T49" fmla="*/ 6 h 18"/>
                <a:gd name="T50" fmla="*/ 41 w 56"/>
                <a:gd name="T51" fmla="*/ 8 h 18"/>
                <a:gd name="T52" fmla="*/ 41 w 56"/>
                <a:gd name="T53" fmla="*/ 16 h 18"/>
                <a:gd name="T54" fmla="*/ 32 w 56"/>
                <a:gd name="T55" fmla="*/ 17 h 18"/>
                <a:gd name="T56" fmla="*/ 48 w 56"/>
                <a:gd name="T57" fmla="*/ 8 h 18"/>
                <a:gd name="T58" fmla="*/ 45 w 56"/>
                <a:gd name="T59" fmla="*/ 4 h 18"/>
                <a:gd name="T60" fmla="*/ 50 w 56"/>
                <a:gd name="T61" fmla="*/ 0 h 18"/>
                <a:gd name="T62" fmla="*/ 56 w 56"/>
                <a:gd name="T63" fmla="*/ 4 h 18"/>
                <a:gd name="T64" fmla="*/ 53 w 56"/>
                <a:gd name="T65" fmla="*/ 8 h 18"/>
                <a:gd name="T66" fmla="*/ 56 w 56"/>
                <a:gd name="T67" fmla="*/ 12 h 18"/>
                <a:gd name="T68" fmla="*/ 50 w 56"/>
                <a:gd name="T69" fmla="*/ 18 h 18"/>
                <a:gd name="T70" fmla="*/ 44 w 56"/>
                <a:gd name="T71" fmla="*/ 13 h 18"/>
                <a:gd name="T72" fmla="*/ 48 w 56"/>
                <a:gd name="T73" fmla="*/ 8 h 18"/>
                <a:gd name="T74" fmla="*/ 49 w 56"/>
                <a:gd name="T75" fmla="*/ 6 h 18"/>
                <a:gd name="T76" fmla="*/ 52 w 56"/>
                <a:gd name="T77" fmla="*/ 6 h 18"/>
                <a:gd name="T78" fmla="*/ 52 w 56"/>
                <a:gd name="T79" fmla="*/ 3 h 18"/>
                <a:gd name="T80" fmla="*/ 49 w 56"/>
                <a:gd name="T81" fmla="*/ 3 h 18"/>
                <a:gd name="T82" fmla="*/ 48 w 56"/>
                <a:gd name="T83" fmla="*/ 12 h 18"/>
                <a:gd name="T84" fmla="*/ 51 w 56"/>
                <a:gd name="T85" fmla="*/ 15 h 18"/>
                <a:gd name="T86" fmla="*/ 54 w 56"/>
                <a:gd name="T87" fmla="*/ 12 h 18"/>
                <a:gd name="T88" fmla="*/ 51 w 56"/>
                <a:gd name="T89" fmla="*/ 9 h 18"/>
                <a:gd name="T90" fmla="*/ 48 w 56"/>
                <a:gd name="T91"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 h="18">
                  <a:moveTo>
                    <a:pt x="8" y="17"/>
                  </a:moveTo>
                  <a:cubicBezTo>
                    <a:pt x="4" y="17"/>
                    <a:pt x="4" y="17"/>
                    <a:pt x="4" y="17"/>
                  </a:cubicBezTo>
                  <a:cubicBezTo>
                    <a:pt x="4" y="4"/>
                    <a:pt x="4" y="4"/>
                    <a:pt x="4" y="4"/>
                  </a:cubicBezTo>
                  <a:cubicBezTo>
                    <a:pt x="3" y="6"/>
                    <a:pt x="2" y="6"/>
                    <a:pt x="0" y="7"/>
                  </a:cubicBezTo>
                  <a:cubicBezTo>
                    <a:pt x="0" y="4"/>
                    <a:pt x="0" y="4"/>
                    <a:pt x="0" y="4"/>
                  </a:cubicBezTo>
                  <a:cubicBezTo>
                    <a:pt x="1" y="4"/>
                    <a:pt x="2" y="3"/>
                    <a:pt x="3" y="2"/>
                  </a:cubicBezTo>
                  <a:cubicBezTo>
                    <a:pt x="4" y="2"/>
                    <a:pt x="4" y="1"/>
                    <a:pt x="5" y="0"/>
                  </a:cubicBezTo>
                  <a:cubicBezTo>
                    <a:pt x="8" y="0"/>
                    <a:pt x="8" y="0"/>
                    <a:pt x="8" y="0"/>
                  </a:cubicBezTo>
                  <a:cubicBezTo>
                    <a:pt x="8" y="17"/>
                    <a:pt x="8" y="17"/>
                    <a:pt x="8" y="17"/>
                  </a:cubicBezTo>
                  <a:close/>
                  <a:moveTo>
                    <a:pt x="15" y="13"/>
                  </a:moveTo>
                  <a:cubicBezTo>
                    <a:pt x="18" y="13"/>
                    <a:pt x="18" y="13"/>
                    <a:pt x="18" y="13"/>
                  </a:cubicBezTo>
                  <a:cubicBezTo>
                    <a:pt x="18" y="14"/>
                    <a:pt x="18" y="14"/>
                    <a:pt x="19" y="14"/>
                  </a:cubicBezTo>
                  <a:cubicBezTo>
                    <a:pt x="19" y="15"/>
                    <a:pt x="20" y="15"/>
                    <a:pt x="20" y="15"/>
                  </a:cubicBezTo>
                  <a:cubicBezTo>
                    <a:pt x="21" y="15"/>
                    <a:pt x="21" y="14"/>
                    <a:pt x="22" y="14"/>
                  </a:cubicBezTo>
                  <a:cubicBezTo>
                    <a:pt x="22" y="13"/>
                    <a:pt x="23" y="12"/>
                    <a:pt x="23" y="10"/>
                  </a:cubicBezTo>
                  <a:cubicBezTo>
                    <a:pt x="22" y="11"/>
                    <a:pt x="21" y="12"/>
                    <a:pt x="20" y="12"/>
                  </a:cubicBezTo>
                  <a:cubicBezTo>
                    <a:pt x="18" y="12"/>
                    <a:pt x="17" y="11"/>
                    <a:pt x="16" y="10"/>
                  </a:cubicBezTo>
                  <a:cubicBezTo>
                    <a:pt x="15" y="9"/>
                    <a:pt x="14" y="8"/>
                    <a:pt x="14" y="6"/>
                  </a:cubicBezTo>
                  <a:cubicBezTo>
                    <a:pt x="14" y="4"/>
                    <a:pt x="15" y="2"/>
                    <a:pt x="16" y="1"/>
                  </a:cubicBezTo>
                  <a:cubicBezTo>
                    <a:pt x="17" y="0"/>
                    <a:pt x="18" y="0"/>
                    <a:pt x="20" y="0"/>
                  </a:cubicBezTo>
                  <a:cubicBezTo>
                    <a:pt x="22" y="0"/>
                    <a:pt x="23" y="0"/>
                    <a:pt x="24" y="2"/>
                  </a:cubicBezTo>
                  <a:cubicBezTo>
                    <a:pt x="26" y="3"/>
                    <a:pt x="26" y="5"/>
                    <a:pt x="26" y="8"/>
                  </a:cubicBezTo>
                  <a:cubicBezTo>
                    <a:pt x="26" y="12"/>
                    <a:pt x="25" y="14"/>
                    <a:pt x="24" y="16"/>
                  </a:cubicBezTo>
                  <a:cubicBezTo>
                    <a:pt x="23" y="17"/>
                    <a:pt x="21" y="18"/>
                    <a:pt x="19" y="18"/>
                  </a:cubicBezTo>
                  <a:cubicBezTo>
                    <a:pt x="18" y="18"/>
                    <a:pt x="17" y="17"/>
                    <a:pt x="16" y="16"/>
                  </a:cubicBezTo>
                  <a:cubicBezTo>
                    <a:pt x="16" y="16"/>
                    <a:pt x="15" y="15"/>
                    <a:pt x="15" y="13"/>
                  </a:cubicBezTo>
                  <a:close/>
                  <a:moveTo>
                    <a:pt x="22" y="6"/>
                  </a:moveTo>
                  <a:cubicBezTo>
                    <a:pt x="22" y="4"/>
                    <a:pt x="22" y="4"/>
                    <a:pt x="22" y="3"/>
                  </a:cubicBezTo>
                  <a:cubicBezTo>
                    <a:pt x="21" y="2"/>
                    <a:pt x="21" y="2"/>
                    <a:pt x="20" y="2"/>
                  </a:cubicBezTo>
                  <a:cubicBezTo>
                    <a:pt x="19" y="2"/>
                    <a:pt x="19" y="3"/>
                    <a:pt x="18" y="3"/>
                  </a:cubicBezTo>
                  <a:cubicBezTo>
                    <a:pt x="18" y="4"/>
                    <a:pt x="18" y="4"/>
                    <a:pt x="18" y="6"/>
                  </a:cubicBezTo>
                  <a:cubicBezTo>
                    <a:pt x="18" y="7"/>
                    <a:pt x="18" y="8"/>
                    <a:pt x="18" y="8"/>
                  </a:cubicBezTo>
                  <a:cubicBezTo>
                    <a:pt x="19" y="8"/>
                    <a:pt x="20" y="9"/>
                    <a:pt x="20" y="9"/>
                  </a:cubicBezTo>
                  <a:cubicBezTo>
                    <a:pt x="21" y="9"/>
                    <a:pt x="21" y="8"/>
                    <a:pt x="22" y="8"/>
                  </a:cubicBezTo>
                  <a:cubicBezTo>
                    <a:pt x="22" y="8"/>
                    <a:pt x="22" y="7"/>
                    <a:pt x="22" y="6"/>
                  </a:cubicBezTo>
                  <a:close/>
                  <a:moveTo>
                    <a:pt x="30" y="13"/>
                  </a:moveTo>
                  <a:cubicBezTo>
                    <a:pt x="34" y="12"/>
                    <a:pt x="34" y="12"/>
                    <a:pt x="34" y="12"/>
                  </a:cubicBezTo>
                  <a:cubicBezTo>
                    <a:pt x="34" y="13"/>
                    <a:pt x="34" y="14"/>
                    <a:pt x="34" y="14"/>
                  </a:cubicBezTo>
                  <a:cubicBezTo>
                    <a:pt x="35" y="15"/>
                    <a:pt x="36" y="15"/>
                    <a:pt x="36" y="15"/>
                  </a:cubicBezTo>
                  <a:cubicBezTo>
                    <a:pt x="37" y="15"/>
                    <a:pt x="37" y="15"/>
                    <a:pt x="38" y="14"/>
                  </a:cubicBezTo>
                  <a:cubicBezTo>
                    <a:pt x="38" y="14"/>
                    <a:pt x="39" y="13"/>
                    <a:pt x="39" y="12"/>
                  </a:cubicBezTo>
                  <a:cubicBezTo>
                    <a:pt x="39" y="10"/>
                    <a:pt x="38" y="10"/>
                    <a:pt x="38" y="9"/>
                  </a:cubicBezTo>
                  <a:cubicBezTo>
                    <a:pt x="38" y="9"/>
                    <a:pt x="37" y="8"/>
                    <a:pt x="36" y="8"/>
                  </a:cubicBezTo>
                  <a:cubicBezTo>
                    <a:pt x="35" y="8"/>
                    <a:pt x="34" y="9"/>
                    <a:pt x="33" y="10"/>
                  </a:cubicBezTo>
                  <a:cubicBezTo>
                    <a:pt x="30" y="9"/>
                    <a:pt x="30" y="9"/>
                    <a:pt x="30" y="9"/>
                  </a:cubicBezTo>
                  <a:cubicBezTo>
                    <a:pt x="32" y="0"/>
                    <a:pt x="32" y="0"/>
                    <a:pt x="32" y="0"/>
                  </a:cubicBezTo>
                  <a:cubicBezTo>
                    <a:pt x="41" y="0"/>
                    <a:pt x="41" y="0"/>
                    <a:pt x="41" y="0"/>
                  </a:cubicBezTo>
                  <a:cubicBezTo>
                    <a:pt x="41" y="3"/>
                    <a:pt x="41" y="3"/>
                    <a:pt x="41" y="3"/>
                  </a:cubicBezTo>
                  <a:cubicBezTo>
                    <a:pt x="35" y="3"/>
                    <a:pt x="35" y="3"/>
                    <a:pt x="35" y="3"/>
                  </a:cubicBezTo>
                  <a:cubicBezTo>
                    <a:pt x="34" y="6"/>
                    <a:pt x="34" y="6"/>
                    <a:pt x="34" y="6"/>
                  </a:cubicBezTo>
                  <a:cubicBezTo>
                    <a:pt x="35" y="6"/>
                    <a:pt x="36" y="6"/>
                    <a:pt x="37" y="6"/>
                  </a:cubicBezTo>
                  <a:cubicBezTo>
                    <a:pt x="38" y="6"/>
                    <a:pt x="40" y="6"/>
                    <a:pt x="41" y="8"/>
                  </a:cubicBezTo>
                  <a:cubicBezTo>
                    <a:pt x="42" y="9"/>
                    <a:pt x="42" y="10"/>
                    <a:pt x="42" y="12"/>
                  </a:cubicBezTo>
                  <a:cubicBezTo>
                    <a:pt x="42" y="14"/>
                    <a:pt x="42" y="15"/>
                    <a:pt x="41" y="16"/>
                  </a:cubicBezTo>
                  <a:cubicBezTo>
                    <a:pt x="40" y="18"/>
                    <a:pt x="38" y="18"/>
                    <a:pt x="36" y="18"/>
                  </a:cubicBezTo>
                  <a:cubicBezTo>
                    <a:pt x="35" y="18"/>
                    <a:pt x="33" y="18"/>
                    <a:pt x="32" y="17"/>
                  </a:cubicBezTo>
                  <a:cubicBezTo>
                    <a:pt x="31" y="16"/>
                    <a:pt x="30" y="14"/>
                    <a:pt x="30" y="13"/>
                  </a:cubicBezTo>
                  <a:close/>
                  <a:moveTo>
                    <a:pt x="48" y="8"/>
                  </a:moveTo>
                  <a:cubicBezTo>
                    <a:pt x="47" y="7"/>
                    <a:pt x="46" y="7"/>
                    <a:pt x="46" y="6"/>
                  </a:cubicBezTo>
                  <a:cubicBezTo>
                    <a:pt x="46" y="5"/>
                    <a:pt x="45" y="5"/>
                    <a:pt x="45" y="4"/>
                  </a:cubicBezTo>
                  <a:cubicBezTo>
                    <a:pt x="45" y="3"/>
                    <a:pt x="46" y="2"/>
                    <a:pt x="46" y="1"/>
                  </a:cubicBezTo>
                  <a:cubicBezTo>
                    <a:pt x="47" y="0"/>
                    <a:pt x="49" y="0"/>
                    <a:pt x="50" y="0"/>
                  </a:cubicBezTo>
                  <a:cubicBezTo>
                    <a:pt x="52" y="0"/>
                    <a:pt x="54" y="0"/>
                    <a:pt x="54" y="1"/>
                  </a:cubicBezTo>
                  <a:cubicBezTo>
                    <a:pt x="55" y="2"/>
                    <a:pt x="56" y="3"/>
                    <a:pt x="56" y="4"/>
                  </a:cubicBezTo>
                  <a:cubicBezTo>
                    <a:pt x="56" y="5"/>
                    <a:pt x="56" y="6"/>
                    <a:pt x="55" y="6"/>
                  </a:cubicBezTo>
                  <a:cubicBezTo>
                    <a:pt x="55" y="7"/>
                    <a:pt x="54" y="8"/>
                    <a:pt x="53" y="8"/>
                  </a:cubicBezTo>
                  <a:cubicBezTo>
                    <a:pt x="54" y="8"/>
                    <a:pt x="55" y="9"/>
                    <a:pt x="56" y="10"/>
                  </a:cubicBezTo>
                  <a:cubicBezTo>
                    <a:pt x="56" y="10"/>
                    <a:pt x="56" y="11"/>
                    <a:pt x="56" y="12"/>
                  </a:cubicBezTo>
                  <a:cubicBezTo>
                    <a:pt x="56" y="14"/>
                    <a:pt x="56" y="15"/>
                    <a:pt x="55" y="16"/>
                  </a:cubicBezTo>
                  <a:cubicBezTo>
                    <a:pt x="54" y="18"/>
                    <a:pt x="52" y="18"/>
                    <a:pt x="50" y="18"/>
                  </a:cubicBezTo>
                  <a:cubicBezTo>
                    <a:pt x="49" y="18"/>
                    <a:pt x="48" y="18"/>
                    <a:pt x="46" y="17"/>
                  </a:cubicBezTo>
                  <a:cubicBezTo>
                    <a:pt x="45" y="16"/>
                    <a:pt x="44" y="14"/>
                    <a:pt x="44" y="13"/>
                  </a:cubicBezTo>
                  <a:cubicBezTo>
                    <a:pt x="44" y="12"/>
                    <a:pt x="45" y="11"/>
                    <a:pt x="45" y="10"/>
                  </a:cubicBezTo>
                  <a:cubicBezTo>
                    <a:pt x="46" y="9"/>
                    <a:pt x="47" y="8"/>
                    <a:pt x="48" y="8"/>
                  </a:cubicBezTo>
                  <a:close/>
                  <a:moveTo>
                    <a:pt x="49" y="4"/>
                  </a:moveTo>
                  <a:cubicBezTo>
                    <a:pt x="49" y="5"/>
                    <a:pt x="49" y="6"/>
                    <a:pt x="49" y="6"/>
                  </a:cubicBezTo>
                  <a:cubicBezTo>
                    <a:pt x="50" y="6"/>
                    <a:pt x="50" y="6"/>
                    <a:pt x="51" y="6"/>
                  </a:cubicBezTo>
                  <a:cubicBezTo>
                    <a:pt x="52" y="6"/>
                    <a:pt x="52" y="6"/>
                    <a:pt x="52" y="6"/>
                  </a:cubicBezTo>
                  <a:cubicBezTo>
                    <a:pt x="53" y="6"/>
                    <a:pt x="53" y="5"/>
                    <a:pt x="53" y="4"/>
                  </a:cubicBezTo>
                  <a:cubicBezTo>
                    <a:pt x="53" y="4"/>
                    <a:pt x="53" y="3"/>
                    <a:pt x="52" y="3"/>
                  </a:cubicBezTo>
                  <a:cubicBezTo>
                    <a:pt x="52" y="2"/>
                    <a:pt x="52" y="2"/>
                    <a:pt x="51" y="2"/>
                  </a:cubicBezTo>
                  <a:cubicBezTo>
                    <a:pt x="50" y="2"/>
                    <a:pt x="50" y="2"/>
                    <a:pt x="49" y="3"/>
                  </a:cubicBezTo>
                  <a:cubicBezTo>
                    <a:pt x="49" y="3"/>
                    <a:pt x="49" y="4"/>
                    <a:pt x="49" y="4"/>
                  </a:cubicBezTo>
                  <a:close/>
                  <a:moveTo>
                    <a:pt x="48" y="12"/>
                  </a:moveTo>
                  <a:cubicBezTo>
                    <a:pt x="48" y="13"/>
                    <a:pt x="49" y="14"/>
                    <a:pt x="49" y="14"/>
                  </a:cubicBezTo>
                  <a:cubicBezTo>
                    <a:pt x="50" y="15"/>
                    <a:pt x="50" y="15"/>
                    <a:pt x="51" y="15"/>
                  </a:cubicBezTo>
                  <a:cubicBezTo>
                    <a:pt x="52" y="15"/>
                    <a:pt x="52" y="15"/>
                    <a:pt x="53" y="14"/>
                  </a:cubicBezTo>
                  <a:cubicBezTo>
                    <a:pt x="53" y="14"/>
                    <a:pt x="54" y="13"/>
                    <a:pt x="54" y="12"/>
                  </a:cubicBezTo>
                  <a:cubicBezTo>
                    <a:pt x="54" y="11"/>
                    <a:pt x="53" y="10"/>
                    <a:pt x="53" y="10"/>
                  </a:cubicBezTo>
                  <a:cubicBezTo>
                    <a:pt x="52" y="10"/>
                    <a:pt x="52" y="9"/>
                    <a:pt x="51" y="9"/>
                  </a:cubicBezTo>
                  <a:cubicBezTo>
                    <a:pt x="50" y="9"/>
                    <a:pt x="50" y="10"/>
                    <a:pt x="49" y="10"/>
                  </a:cubicBezTo>
                  <a:cubicBezTo>
                    <a:pt x="49" y="11"/>
                    <a:pt x="48" y="11"/>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39"/>
            <p:cNvSpPr>
              <a:spLocks noEditPoints="1"/>
            </p:cNvSpPr>
            <p:nvPr userDrawn="1"/>
          </p:nvSpPr>
          <p:spPr bwMode="auto">
            <a:xfrm>
              <a:off x="8729742" y="4570696"/>
              <a:ext cx="474664" cy="477836"/>
            </a:xfrm>
            <a:custGeom>
              <a:avLst/>
              <a:gdLst>
                <a:gd name="T0" fmla="*/ 159 w 318"/>
                <a:gd name="T1" fmla="*/ 0 h 318"/>
                <a:gd name="T2" fmla="*/ 0 w 318"/>
                <a:gd name="T3" fmla="*/ 159 h 318"/>
                <a:gd name="T4" fmla="*/ 159 w 318"/>
                <a:gd name="T5" fmla="*/ 318 h 318"/>
                <a:gd name="T6" fmla="*/ 318 w 318"/>
                <a:gd name="T7" fmla="*/ 159 h 318"/>
                <a:gd name="T8" fmla="*/ 159 w 318"/>
                <a:gd name="T9" fmla="*/ 0 h 318"/>
                <a:gd name="T10" fmla="*/ 159 w 318"/>
                <a:gd name="T11" fmla="*/ 312 h 318"/>
                <a:gd name="T12" fmla="*/ 6 w 318"/>
                <a:gd name="T13" fmla="*/ 159 h 318"/>
                <a:gd name="T14" fmla="*/ 159 w 318"/>
                <a:gd name="T15" fmla="*/ 6 h 318"/>
                <a:gd name="T16" fmla="*/ 312 w 318"/>
                <a:gd name="T17" fmla="*/ 160 h 318"/>
                <a:gd name="T18" fmla="*/ 159 w 318"/>
                <a:gd name="T19" fmla="*/ 31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318">
                  <a:moveTo>
                    <a:pt x="159" y="0"/>
                  </a:moveTo>
                  <a:cubicBezTo>
                    <a:pt x="71" y="0"/>
                    <a:pt x="0" y="72"/>
                    <a:pt x="0" y="159"/>
                  </a:cubicBezTo>
                  <a:cubicBezTo>
                    <a:pt x="0" y="247"/>
                    <a:pt x="71" y="318"/>
                    <a:pt x="159" y="318"/>
                  </a:cubicBezTo>
                  <a:cubicBezTo>
                    <a:pt x="246" y="318"/>
                    <a:pt x="318" y="247"/>
                    <a:pt x="318" y="159"/>
                  </a:cubicBezTo>
                  <a:cubicBezTo>
                    <a:pt x="317" y="72"/>
                    <a:pt x="246" y="0"/>
                    <a:pt x="159" y="0"/>
                  </a:cubicBezTo>
                  <a:close/>
                  <a:moveTo>
                    <a:pt x="159" y="312"/>
                  </a:moveTo>
                  <a:cubicBezTo>
                    <a:pt x="74" y="312"/>
                    <a:pt x="6" y="244"/>
                    <a:pt x="6" y="159"/>
                  </a:cubicBezTo>
                  <a:cubicBezTo>
                    <a:pt x="6" y="75"/>
                    <a:pt x="74" y="6"/>
                    <a:pt x="159" y="6"/>
                  </a:cubicBezTo>
                  <a:cubicBezTo>
                    <a:pt x="243" y="6"/>
                    <a:pt x="312" y="75"/>
                    <a:pt x="312" y="160"/>
                  </a:cubicBezTo>
                  <a:cubicBezTo>
                    <a:pt x="312" y="244"/>
                    <a:pt x="243" y="312"/>
                    <a:pt x="159" y="3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40"/>
            <p:cNvSpPr>
              <a:spLocks noEditPoints="1"/>
            </p:cNvSpPr>
            <p:nvPr userDrawn="1"/>
          </p:nvSpPr>
          <p:spPr bwMode="auto">
            <a:xfrm>
              <a:off x="8763079" y="4810405"/>
              <a:ext cx="407989" cy="204787"/>
            </a:xfrm>
            <a:custGeom>
              <a:avLst/>
              <a:gdLst>
                <a:gd name="T0" fmla="*/ 258 w 274"/>
                <a:gd name="T1" fmla="*/ 63 h 137"/>
                <a:gd name="T2" fmla="*/ 1 w 274"/>
                <a:gd name="T3" fmla="*/ 12 h 137"/>
                <a:gd name="T4" fmla="*/ 14 w 274"/>
                <a:gd name="T5" fmla="*/ 9 h 137"/>
                <a:gd name="T6" fmla="*/ 1 w 274"/>
                <a:gd name="T7" fmla="*/ 17 h 137"/>
                <a:gd name="T8" fmla="*/ 16 w 274"/>
                <a:gd name="T9" fmla="*/ 29 h 137"/>
                <a:gd name="T10" fmla="*/ 11 w 274"/>
                <a:gd name="T11" fmla="*/ 27 h 137"/>
                <a:gd name="T12" fmla="*/ 14 w 274"/>
                <a:gd name="T13" fmla="*/ 36 h 137"/>
                <a:gd name="T14" fmla="*/ 18 w 274"/>
                <a:gd name="T15" fmla="*/ 47 h 137"/>
                <a:gd name="T16" fmla="*/ 21 w 274"/>
                <a:gd name="T17" fmla="*/ 57 h 137"/>
                <a:gd name="T18" fmla="*/ 21 w 274"/>
                <a:gd name="T19" fmla="*/ 55 h 137"/>
                <a:gd name="T20" fmla="*/ 19 w 274"/>
                <a:gd name="T21" fmla="*/ 66 h 137"/>
                <a:gd name="T22" fmla="*/ 22 w 274"/>
                <a:gd name="T23" fmla="*/ 62 h 137"/>
                <a:gd name="T24" fmla="*/ 22 w 274"/>
                <a:gd name="T25" fmla="*/ 71 h 137"/>
                <a:gd name="T26" fmla="*/ 30 w 274"/>
                <a:gd name="T27" fmla="*/ 71 h 137"/>
                <a:gd name="T28" fmla="*/ 30 w 274"/>
                <a:gd name="T29" fmla="*/ 86 h 137"/>
                <a:gd name="T30" fmla="*/ 36 w 274"/>
                <a:gd name="T31" fmla="*/ 79 h 137"/>
                <a:gd name="T32" fmla="*/ 47 w 274"/>
                <a:gd name="T33" fmla="*/ 90 h 137"/>
                <a:gd name="T34" fmla="*/ 58 w 274"/>
                <a:gd name="T35" fmla="*/ 96 h 137"/>
                <a:gd name="T36" fmla="*/ 51 w 274"/>
                <a:gd name="T37" fmla="*/ 95 h 137"/>
                <a:gd name="T38" fmla="*/ 58 w 274"/>
                <a:gd name="T39" fmla="*/ 105 h 137"/>
                <a:gd name="T40" fmla="*/ 67 w 274"/>
                <a:gd name="T41" fmla="*/ 106 h 137"/>
                <a:gd name="T42" fmla="*/ 76 w 274"/>
                <a:gd name="T43" fmla="*/ 112 h 137"/>
                <a:gd name="T44" fmla="*/ 82 w 274"/>
                <a:gd name="T45" fmla="*/ 111 h 137"/>
                <a:gd name="T46" fmla="*/ 78 w 274"/>
                <a:gd name="T47" fmla="*/ 113 h 137"/>
                <a:gd name="T48" fmla="*/ 83 w 274"/>
                <a:gd name="T49" fmla="*/ 123 h 137"/>
                <a:gd name="T50" fmla="*/ 97 w 274"/>
                <a:gd name="T51" fmla="*/ 121 h 137"/>
                <a:gd name="T52" fmla="*/ 100 w 274"/>
                <a:gd name="T53" fmla="*/ 125 h 137"/>
                <a:gd name="T54" fmla="*/ 108 w 274"/>
                <a:gd name="T55" fmla="*/ 126 h 137"/>
                <a:gd name="T56" fmla="*/ 113 w 274"/>
                <a:gd name="T57" fmla="*/ 126 h 137"/>
                <a:gd name="T58" fmla="*/ 132 w 274"/>
                <a:gd name="T59" fmla="*/ 136 h 137"/>
                <a:gd name="T60" fmla="*/ 126 w 274"/>
                <a:gd name="T61" fmla="*/ 130 h 137"/>
                <a:gd name="T62" fmla="*/ 128 w 274"/>
                <a:gd name="T63" fmla="*/ 135 h 137"/>
                <a:gd name="T64" fmla="*/ 135 w 274"/>
                <a:gd name="T65" fmla="*/ 135 h 137"/>
                <a:gd name="T66" fmla="*/ 149 w 274"/>
                <a:gd name="T67" fmla="*/ 136 h 137"/>
                <a:gd name="T68" fmla="*/ 152 w 274"/>
                <a:gd name="T69" fmla="*/ 133 h 137"/>
                <a:gd name="T70" fmla="*/ 167 w 274"/>
                <a:gd name="T71" fmla="*/ 131 h 137"/>
                <a:gd name="T72" fmla="*/ 180 w 274"/>
                <a:gd name="T73" fmla="*/ 128 h 137"/>
                <a:gd name="T74" fmla="*/ 175 w 274"/>
                <a:gd name="T75" fmla="*/ 122 h 137"/>
                <a:gd name="T76" fmla="*/ 187 w 274"/>
                <a:gd name="T77" fmla="*/ 119 h 137"/>
                <a:gd name="T78" fmla="*/ 192 w 274"/>
                <a:gd name="T79" fmla="*/ 117 h 137"/>
                <a:gd name="T80" fmla="*/ 199 w 274"/>
                <a:gd name="T81" fmla="*/ 119 h 137"/>
                <a:gd name="T82" fmla="*/ 203 w 274"/>
                <a:gd name="T83" fmla="*/ 119 h 137"/>
                <a:gd name="T84" fmla="*/ 217 w 274"/>
                <a:gd name="T85" fmla="*/ 111 h 137"/>
                <a:gd name="T86" fmla="*/ 217 w 274"/>
                <a:gd name="T87" fmla="*/ 106 h 137"/>
                <a:gd name="T88" fmla="*/ 232 w 274"/>
                <a:gd name="T89" fmla="*/ 96 h 137"/>
                <a:gd name="T90" fmla="*/ 231 w 274"/>
                <a:gd name="T91" fmla="*/ 97 h 137"/>
                <a:gd name="T92" fmla="*/ 238 w 274"/>
                <a:gd name="T93" fmla="*/ 95 h 137"/>
                <a:gd name="T94" fmla="*/ 234 w 274"/>
                <a:gd name="T95" fmla="*/ 85 h 137"/>
                <a:gd name="T96" fmla="*/ 242 w 274"/>
                <a:gd name="T97" fmla="*/ 73 h 137"/>
                <a:gd name="T98" fmla="*/ 238 w 274"/>
                <a:gd name="T99" fmla="*/ 77 h 137"/>
                <a:gd name="T100" fmla="*/ 252 w 274"/>
                <a:gd name="T101" fmla="*/ 71 h 137"/>
                <a:gd name="T102" fmla="*/ 266 w 274"/>
                <a:gd name="T103" fmla="*/ 40 h 137"/>
                <a:gd name="T104" fmla="*/ 258 w 274"/>
                <a:gd name="T105" fmla="*/ 48 h 137"/>
                <a:gd name="T106" fmla="*/ 268 w 274"/>
                <a:gd name="T107" fmla="*/ 35 h 137"/>
                <a:gd name="T108" fmla="*/ 259 w 274"/>
                <a:gd name="T109" fmla="*/ 22 h 137"/>
                <a:gd name="T110" fmla="*/ 262 w 274"/>
                <a:gd name="T111" fmla="*/ 27 h 137"/>
                <a:gd name="T112" fmla="*/ 273 w 274"/>
                <a:gd name="T113" fmla="*/ 17 h 137"/>
                <a:gd name="T114" fmla="*/ 273 w 274"/>
                <a:gd name="T115" fmla="*/ 12 h 137"/>
                <a:gd name="T116" fmla="*/ 266 w 274"/>
                <a:gd name="T117" fmla="*/ 7 h 137"/>
                <a:gd name="T118" fmla="*/ 269 w 274"/>
                <a:gd name="T119" fmla="*/ 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137">
                  <a:moveTo>
                    <a:pt x="250" y="51"/>
                  </a:moveTo>
                  <a:cubicBezTo>
                    <a:pt x="250" y="51"/>
                    <a:pt x="250" y="51"/>
                    <a:pt x="250" y="51"/>
                  </a:cubicBezTo>
                  <a:cubicBezTo>
                    <a:pt x="250" y="52"/>
                    <a:pt x="250" y="52"/>
                    <a:pt x="250" y="52"/>
                  </a:cubicBezTo>
                  <a:cubicBezTo>
                    <a:pt x="250" y="53"/>
                    <a:pt x="250" y="53"/>
                    <a:pt x="249" y="53"/>
                  </a:cubicBezTo>
                  <a:cubicBezTo>
                    <a:pt x="249" y="53"/>
                    <a:pt x="248" y="53"/>
                    <a:pt x="248" y="53"/>
                  </a:cubicBezTo>
                  <a:cubicBezTo>
                    <a:pt x="248" y="53"/>
                    <a:pt x="248" y="53"/>
                    <a:pt x="248" y="53"/>
                  </a:cubicBezTo>
                  <a:cubicBezTo>
                    <a:pt x="248" y="54"/>
                    <a:pt x="248" y="54"/>
                    <a:pt x="249" y="55"/>
                  </a:cubicBezTo>
                  <a:cubicBezTo>
                    <a:pt x="251" y="56"/>
                    <a:pt x="251" y="56"/>
                    <a:pt x="251" y="56"/>
                  </a:cubicBezTo>
                  <a:cubicBezTo>
                    <a:pt x="252" y="53"/>
                    <a:pt x="252" y="53"/>
                    <a:pt x="252" y="53"/>
                  </a:cubicBezTo>
                  <a:cubicBezTo>
                    <a:pt x="253" y="54"/>
                    <a:pt x="253" y="54"/>
                    <a:pt x="253" y="54"/>
                  </a:cubicBezTo>
                  <a:cubicBezTo>
                    <a:pt x="252" y="56"/>
                    <a:pt x="252" y="56"/>
                    <a:pt x="252" y="56"/>
                  </a:cubicBezTo>
                  <a:cubicBezTo>
                    <a:pt x="258" y="59"/>
                    <a:pt x="258" y="59"/>
                    <a:pt x="258" y="59"/>
                  </a:cubicBezTo>
                  <a:cubicBezTo>
                    <a:pt x="258" y="60"/>
                    <a:pt x="259" y="59"/>
                    <a:pt x="260" y="58"/>
                  </a:cubicBezTo>
                  <a:cubicBezTo>
                    <a:pt x="260" y="58"/>
                    <a:pt x="260" y="58"/>
                    <a:pt x="260" y="58"/>
                  </a:cubicBezTo>
                  <a:cubicBezTo>
                    <a:pt x="258" y="63"/>
                    <a:pt x="258" y="63"/>
                    <a:pt x="258" y="63"/>
                  </a:cubicBezTo>
                  <a:cubicBezTo>
                    <a:pt x="257" y="63"/>
                    <a:pt x="257" y="63"/>
                    <a:pt x="257" y="63"/>
                  </a:cubicBezTo>
                  <a:cubicBezTo>
                    <a:pt x="258" y="62"/>
                    <a:pt x="258" y="62"/>
                    <a:pt x="257" y="61"/>
                  </a:cubicBezTo>
                  <a:cubicBezTo>
                    <a:pt x="251" y="58"/>
                    <a:pt x="251" y="58"/>
                    <a:pt x="251" y="58"/>
                  </a:cubicBezTo>
                  <a:cubicBezTo>
                    <a:pt x="250" y="60"/>
                    <a:pt x="250" y="60"/>
                    <a:pt x="250" y="60"/>
                  </a:cubicBezTo>
                  <a:cubicBezTo>
                    <a:pt x="250" y="59"/>
                    <a:pt x="250" y="59"/>
                    <a:pt x="250" y="59"/>
                  </a:cubicBezTo>
                  <a:cubicBezTo>
                    <a:pt x="250" y="58"/>
                    <a:pt x="250" y="58"/>
                    <a:pt x="250" y="58"/>
                  </a:cubicBezTo>
                  <a:cubicBezTo>
                    <a:pt x="250" y="57"/>
                    <a:pt x="250" y="57"/>
                    <a:pt x="250" y="57"/>
                  </a:cubicBezTo>
                  <a:cubicBezTo>
                    <a:pt x="249" y="57"/>
                    <a:pt x="248" y="56"/>
                    <a:pt x="248" y="55"/>
                  </a:cubicBezTo>
                  <a:cubicBezTo>
                    <a:pt x="247" y="54"/>
                    <a:pt x="247" y="53"/>
                    <a:pt x="248" y="52"/>
                  </a:cubicBezTo>
                  <a:cubicBezTo>
                    <a:pt x="248" y="52"/>
                    <a:pt x="249" y="51"/>
                    <a:pt x="250" y="51"/>
                  </a:cubicBezTo>
                  <a:cubicBezTo>
                    <a:pt x="250" y="51"/>
                    <a:pt x="250" y="51"/>
                    <a:pt x="250" y="51"/>
                  </a:cubicBezTo>
                  <a:close/>
                  <a:moveTo>
                    <a:pt x="14" y="15"/>
                  </a:moveTo>
                  <a:cubicBezTo>
                    <a:pt x="14" y="14"/>
                    <a:pt x="14" y="13"/>
                    <a:pt x="12" y="13"/>
                  </a:cubicBezTo>
                  <a:cubicBezTo>
                    <a:pt x="5" y="13"/>
                    <a:pt x="5" y="13"/>
                    <a:pt x="5" y="13"/>
                  </a:cubicBezTo>
                  <a:cubicBezTo>
                    <a:pt x="4" y="13"/>
                    <a:pt x="2" y="13"/>
                    <a:pt x="1" y="12"/>
                  </a:cubicBezTo>
                  <a:cubicBezTo>
                    <a:pt x="0" y="11"/>
                    <a:pt x="0" y="10"/>
                    <a:pt x="0" y="8"/>
                  </a:cubicBezTo>
                  <a:cubicBezTo>
                    <a:pt x="0" y="7"/>
                    <a:pt x="0" y="5"/>
                    <a:pt x="1" y="5"/>
                  </a:cubicBezTo>
                  <a:cubicBezTo>
                    <a:pt x="2" y="3"/>
                    <a:pt x="3" y="3"/>
                    <a:pt x="5" y="3"/>
                  </a:cubicBezTo>
                  <a:cubicBezTo>
                    <a:pt x="12" y="2"/>
                    <a:pt x="12" y="2"/>
                    <a:pt x="12" y="2"/>
                  </a:cubicBezTo>
                  <a:cubicBezTo>
                    <a:pt x="13" y="2"/>
                    <a:pt x="13" y="1"/>
                    <a:pt x="13" y="0"/>
                  </a:cubicBezTo>
                  <a:cubicBezTo>
                    <a:pt x="14" y="0"/>
                    <a:pt x="14" y="0"/>
                    <a:pt x="14" y="0"/>
                  </a:cubicBezTo>
                  <a:cubicBezTo>
                    <a:pt x="14" y="6"/>
                    <a:pt x="14" y="6"/>
                    <a:pt x="14" y="6"/>
                  </a:cubicBezTo>
                  <a:cubicBezTo>
                    <a:pt x="14" y="6"/>
                    <a:pt x="14" y="6"/>
                    <a:pt x="14" y="6"/>
                  </a:cubicBezTo>
                  <a:cubicBezTo>
                    <a:pt x="14" y="5"/>
                    <a:pt x="13" y="4"/>
                    <a:pt x="12" y="4"/>
                  </a:cubicBezTo>
                  <a:cubicBezTo>
                    <a:pt x="5" y="5"/>
                    <a:pt x="5" y="5"/>
                    <a:pt x="5" y="5"/>
                  </a:cubicBezTo>
                  <a:cubicBezTo>
                    <a:pt x="4" y="5"/>
                    <a:pt x="3" y="5"/>
                    <a:pt x="2" y="5"/>
                  </a:cubicBezTo>
                  <a:cubicBezTo>
                    <a:pt x="1" y="6"/>
                    <a:pt x="1" y="7"/>
                    <a:pt x="1" y="8"/>
                  </a:cubicBezTo>
                  <a:cubicBezTo>
                    <a:pt x="1" y="11"/>
                    <a:pt x="3" y="12"/>
                    <a:pt x="6" y="12"/>
                  </a:cubicBezTo>
                  <a:cubicBezTo>
                    <a:pt x="13" y="11"/>
                    <a:pt x="13" y="11"/>
                    <a:pt x="13" y="11"/>
                  </a:cubicBezTo>
                  <a:cubicBezTo>
                    <a:pt x="14" y="11"/>
                    <a:pt x="14" y="11"/>
                    <a:pt x="14" y="9"/>
                  </a:cubicBezTo>
                  <a:cubicBezTo>
                    <a:pt x="14" y="9"/>
                    <a:pt x="14" y="9"/>
                    <a:pt x="14" y="9"/>
                  </a:cubicBezTo>
                  <a:cubicBezTo>
                    <a:pt x="14" y="15"/>
                    <a:pt x="14" y="15"/>
                    <a:pt x="14" y="15"/>
                  </a:cubicBezTo>
                  <a:cubicBezTo>
                    <a:pt x="14" y="15"/>
                    <a:pt x="14" y="15"/>
                    <a:pt x="14" y="15"/>
                  </a:cubicBezTo>
                  <a:close/>
                  <a:moveTo>
                    <a:pt x="3" y="27"/>
                  </a:moveTo>
                  <a:cubicBezTo>
                    <a:pt x="2" y="23"/>
                    <a:pt x="2" y="23"/>
                    <a:pt x="2" y="23"/>
                  </a:cubicBezTo>
                  <a:cubicBezTo>
                    <a:pt x="2" y="23"/>
                    <a:pt x="2" y="23"/>
                    <a:pt x="2" y="23"/>
                  </a:cubicBezTo>
                  <a:cubicBezTo>
                    <a:pt x="2" y="23"/>
                    <a:pt x="3" y="24"/>
                    <a:pt x="4" y="24"/>
                  </a:cubicBezTo>
                  <a:cubicBezTo>
                    <a:pt x="9" y="23"/>
                    <a:pt x="9" y="23"/>
                    <a:pt x="9" y="23"/>
                  </a:cubicBezTo>
                  <a:cubicBezTo>
                    <a:pt x="10" y="23"/>
                    <a:pt x="10" y="23"/>
                    <a:pt x="10" y="22"/>
                  </a:cubicBezTo>
                  <a:cubicBezTo>
                    <a:pt x="11" y="22"/>
                    <a:pt x="11" y="21"/>
                    <a:pt x="10" y="21"/>
                  </a:cubicBezTo>
                  <a:cubicBezTo>
                    <a:pt x="10" y="20"/>
                    <a:pt x="10" y="19"/>
                    <a:pt x="9" y="19"/>
                  </a:cubicBezTo>
                  <a:cubicBezTo>
                    <a:pt x="3" y="20"/>
                    <a:pt x="3" y="20"/>
                    <a:pt x="3" y="20"/>
                  </a:cubicBezTo>
                  <a:cubicBezTo>
                    <a:pt x="2" y="20"/>
                    <a:pt x="2" y="21"/>
                    <a:pt x="2" y="21"/>
                  </a:cubicBezTo>
                  <a:cubicBezTo>
                    <a:pt x="2" y="21"/>
                    <a:pt x="2" y="21"/>
                    <a:pt x="2" y="21"/>
                  </a:cubicBezTo>
                  <a:cubicBezTo>
                    <a:pt x="1" y="17"/>
                    <a:pt x="1" y="17"/>
                    <a:pt x="1" y="17"/>
                  </a:cubicBezTo>
                  <a:cubicBezTo>
                    <a:pt x="1" y="17"/>
                    <a:pt x="1" y="17"/>
                    <a:pt x="1" y="17"/>
                  </a:cubicBezTo>
                  <a:cubicBezTo>
                    <a:pt x="1" y="18"/>
                    <a:pt x="2" y="18"/>
                    <a:pt x="3" y="18"/>
                  </a:cubicBezTo>
                  <a:cubicBezTo>
                    <a:pt x="8" y="17"/>
                    <a:pt x="8" y="17"/>
                    <a:pt x="8" y="17"/>
                  </a:cubicBezTo>
                  <a:cubicBezTo>
                    <a:pt x="9" y="17"/>
                    <a:pt x="9" y="17"/>
                    <a:pt x="9" y="17"/>
                  </a:cubicBezTo>
                  <a:cubicBezTo>
                    <a:pt x="9" y="17"/>
                    <a:pt x="9" y="17"/>
                    <a:pt x="9" y="16"/>
                  </a:cubicBezTo>
                  <a:cubicBezTo>
                    <a:pt x="10" y="16"/>
                    <a:pt x="10" y="16"/>
                    <a:pt x="10" y="16"/>
                  </a:cubicBezTo>
                  <a:cubicBezTo>
                    <a:pt x="11" y="19"/>
                    <a:pt x="11" y="19"/>
                    <a:pt x="11" y="19"/>
                  </a:cubicBezTo>
                  <a:cubicBezTo>
                    <a:pt x="10" y="19"/>
                    <a:pt x="10" y="19"/>
                    <a:pt x="10" y="19"/>
                  </a:cubicBezTo>
                  <a:cubicBezTo>
                    <a:pt x="11" y="20"/>
                    <a:pt x="12" y="21"/>
                    <a:pt x="12" y="22"/>
                  </a:cubicBezTo>
                  <a:cubicBezTo>
                    <a:pt x="12" y="23"/>
                    <a:pt x="11" y="24"/>
                    <a:pt x="9" y="25"/>
                  </a:cubicBezTo>
                  <a:cubicBezTo>
                    <a:pt x="4" y="25"/>
                    <a:pt x="4" y="25"/>
                    <a:pt x="4" y="25"/>
                  </a:cubicBezTo>
                  <a:cubicBezTo>
                    <a:pt x="3" y="26"/>
                    <a:pt x="3" y="26"/>
                    <a:pt x="3" y="27"/>
                  </a:cubicBezTo>
                  <a:cubicBezTo>
                    <a:pt x="3" y="27"/>
                    <a:pt x="3" y="27"/>
                    <a:pt x="3" y="27"/>
                  </a:cubicBezTo>
                  <a:close/>
                  <a:moveTo>
                    <a:pt x="16" y="29"/>
                  </a:moveTo>
                  <a:cubicBezTo>
                    <a:pt x="16" y="29"/>
                    <a:pt x="16" y="29"/>
                    <a:pt x="16" y="29"/>
                  </a:cubicBezTo>
                  <a:cubicBezTo>
                    <a:pt x="15" y="29"/>
                    <a:pt x="15" y="29"/>
                    <a:pt x="15" y="29"/>
                  </a:cubicBezTo>
                  <a:cubicBezTo>
                    <a:pt x="15" y="28"/>
                    <a:pt x="15" y="28"/>
                    <a:pt x="15" y="28"/>
                  </a:cubicBezTo>
                  <a:cubicBezTo>
                    <a:pt x="15" y="27"/>
                    <a:pt x="16" y="27"/>
                    <a:pt x="16" y="27"/>
                  </a:cubicBezTo>
                  <a:cubicBezTo>
                    <a:pt x="16" y="27"/>
                    <a:pt x="16" y="27"/>
                    <a:pt x="17" y="27"/>
                  </a:cubicBezTo>
                  <a:cubicBezTo>
                    <a:pt x="17" y="27"/>
                    <a:pt x="17" y="28"/>
                    <a:pt x="17" y="28"/>
                  </a:cubicBezTo>
                  <a:cubicBezTo>
                    <a:pt x="17" y="29"/>
                    <a:pt x="17" y="29"/>
                    <a:pt x="17" y="29"/>
                  </a:cubicBezTo>
                  <a:cubicBezTo>
                    <a:pt x="17" y="29"/>
                    <a:pt x="17" y="29"/>
                    <a:pt x="16" y="29"/>
                  </a:cubicBezTo>
                  <a:close/>
                  <a:moveTo>
                    <a:pt x="4" y="33"/>
                  </a:moveTo>
                  <a:cubicBezTo>
                    <a:pt x="3" y="29"/>
                    <a:pt x="3" y="29"/>
                    <a:pt x="3" y="29"/>
                  </a:cubicBezTo>
                  <a:cubicBezTo>
                    <a:pt x="4" y="29"/>
                    <a:pt x="4" y="29"/>
                    <a:pt x="4" y="29"/>
                  </a:cubicBezTo>
                  <a:cubicBezTo>
                    <a:pt x="4" y="30"/>
                    <a:pt x="4" y="30"/>
                    <a:pt x="5" y="30"/>
                  </a:cubicBezTo>
                  <a:cubicBezTo>
                    <a:pt x="10" y="29"/>
                    <a:pt x="10" y="29"/>
                    <a:pt x="10" y="29"/>
                  </a:cubicBezTo>
                  <a:cubicBezTo>
                    <a:pt x="11" y="29"/>
                    <a:pt x="11" y="28"/>
                    <a:pt x="11" y="28"/>
                  </a:cubicBezTo>
                  <a:cubicBezTo>
                    <a:pt x="11" y="27"/>
                    <a:pt x="11" y="27"/>
                    <a:pt x="11" y="27"/>
                  </a:cubicBezTo>
                  <a:cubicBezTo>
                    <a:pt x="11" y="27"/>
                    <a:pt x="11" y="27"/>
                    <a:pt x="11" y="27"/>
                  </a:cubicBezTo>
                  <a:cubicBezTo>
                    <a:pt x="13" y="30"/>
                    <a:pt x="13" y="30"/>
                    <a:pt x="13" y="30"/>
                  </a:cubicBezTo>
                  <a:cubicBezTo>
                    <a:pt x="5" y="32"/>
                    <a:pt x="5" y="32"/>
                    <a:pt x="5" y="32"/>
                  </a:cubicBezTo>
                  <a:cubicBezTo>
                    <a:pt x="5" y="32"/>
                    <a:pt x="4" y="33"/>
                    <a:pt x="4" y="33"/>
                  </a:cubicBezTo>
                  <a:cubicBezTo>
                    <a:pt x="4" y="33"/>
                    <a:pt x="4" y="33"/>
                    <a:pt x="4" y="33"/>
                  </a:cubicBezTo>
                  <a:close/>
                  <a:moveTo>
                    <a:pt x="16" y="42"/>
                  </a:moveTo>
                  <a:cubicBezTo>
                    <a:pt x="16" y="41"/>
                    <a:pt x="15" y="41"/>
                    <a:pt x="14" y="41"/>
                  </a:cubicBezTo>
                  <a:cubicBezTo>
                    <a:pt x="6" y="40"/>
                    <a:pt x="6" y="40"/>
                    <a:pt x="6" y="40"/>
                  </a:cubicBezTo>
                  <a:cubicBezTo>
                    <a:pt x="6" y="40"/>
                    <a:pt x="6" y="40"/>
                    <a:pt x="6" y="40"/>
                  </a:cubicBezTo>
                  <a:cubicBezTo>
                    <a:pt x="6" y="40"/>
                    <a:pt x="6" y="40"/>
                    <a:pt x="6" y="40"/>
                  </a:cubicBezTo>
                  <a:cubicBezTo>
                    <a:pt x="13" y="35"/>
                    <a:pt x="13" y="35"/>
                    <a:pt x="13" y="35"/>
                  </a:cubicBezTo>
                  <a:cubicBezTo>
                    <a:pt x="14" y="34"/>
                    <a:pt x="14" y="33"/>
                    <a:pt x="14" y="33"/>
                  </a:cubicBezTo>
                  <a:cubicBezTo>
                    <a:pt x="14" y="33"/>
                    <a:pt x="14" y="33"/>
                    <a:pt x="14" y="33"/>
                  </a:cubicBezTo>
                  <a:cubicBezTo>
                    <a:pt x="15" y="37"/>
                    <a:pt x="15" y="37"/>
                    <a:pt x="15" y="37"/>
                  </a:cubicBezTo>
                  <a:cubicBezTo>
                    <a:pt x="15" y="37"/>
                    <a:pt x="15" y="37"/>
                    <a:pt x="15" y="37"/>
                  </a:cubicBezTo>
                  <a:cubicBezTo>
                    <a:pt x="15" y="37"/>
                    <a:pt x="14" y="36"/>
                    <a:pt x="14" y="36"/>
                  </a:cubicBezTo>
                  <a:cubicBezTo>
                    <a:pt x="14" y="36"/>
                    <a:pt x="14" y="36"/>
                    <a:pt x="13" y="37"/>
                  </a:cubicBezTo>
                  <a:cubicBezTo>
                    <a:pt x="9" y="40"/>
                    <a:pt x="9" y="40"/>
                    <a:pt x="9" y="40"/>
                  </a:cubicBezTo>
                  <a:cubicBezTo>
                    <a:pt x="14" y="40"/>
                    <a:pt x="14" y="40"/>
                    <a:pt x="14" y="40"/>
                  </a:cubicBezTo>
                  <a:cubicBezTo>
                    <a:pt x="14" y="40"/>
                    <a:pt x="15" y="40"/>
                    <a:pt x="15" y="40"/>
                  </a:cubicBezTo>
                  <a:cubicBezTo>
                    <a:pt x="16" y="40"/>
                    <a:pt x="16" y="40"/>
                    <a:pt x="16" y="39"/>
                  </a:cubicBezTo>
                  <a:cubicBezTo>
                    <a:pt x="16" y="39"/>
                    <a:pt x="16" y="39"/>
                    <a:pt x="16" y="39"/>
                  </a:cubicBezTo>
                  <a:cubicBezTo>
                    <a:pt x="16" y="42"/>
                    <a:pt x="16" y="42"/>
                    <a:pt x="16" y="42"/>
                  </a:cubicBezTo>
                  <a:cubicBezTo>
                    <a:pt x="16" y="42"/>
                    <a:pt x="16" y="42"/>
                    <a:pt x="16" y="42"/>
                  </a:cubicBezTo>
                  <a:close/>
                  <a:moveTo>
                    <a:pt x="14" y="53"/>
                  </a:moveTo>
                  <a:cubicBezTo>
                    <a:pt x="13" y="53"/>
                    <a:pt x="12" y="53"/>
                    <a:pt x="11" y="52"/>
                  </a:cubicBezTo>
                  <a:cubicBezTo>
                    <a:pt x="10" y="51"/>
                    <a:pt x="10" y="51"/>
                    <a:pt x="9" y="50"/>
                  </a:cubicBezTo>
                  <a:cubicBezTo>
                    <a:pt x="9" y="49"/>
                    <a:pt x="9" y="48"/>
                    <a:pt x="9" y="47"/>
                  </a:cubicBezTo>
                  <a:cubicBezTo>
                    <a:pt x="10" y="46"/>
                    <a:pt x="11" y="45"/>
                    <a:pt x="12" y="45"/>
                  </a:cubicBezTo>
                  <a:cubicBezTo>
                    <a:pt x="13" y="44"/>
                    <a:pt x="14" y="44"/>
                    <a:pt x="16" y="45"/>
                  </a:cubicBezTo>
                  <a:cubicBezTo>
                    <a:pt x="17" y="45"/>
                    <a:pt x="18" y="46"/>
                    <a:pt x="18" y="47"/>
                  </a:cubicBezTo>
                  <a:cubicBezTo>
                    <a:pt x="18" y="48"/>
                    <a:pt x="18" y="49"/>
                    <a:pt x="18" y="50"/>
                  </a:cubicBezTo>
                  <a:cubicBezTo>
                    <a:pt x="18" y="51"/>
                    <a:pt x="17" y="51"/>
                    <a:pt x="16" y="52"/>
                  </a:cubicBezTo>
                  <a:cubicBezTo>
                    <a:pt x="14" y="46"/>
                    <a:pt x="14" y="46"/>
                    <a:pt x="14" y="46"/>
                  </a:cubicBezTo>
                  <a:cubicBezTo>
                    <a:pt x="12" y="46"/>
                    <a:pt x="12" y="47"/>
                    <a:pt x="11" y="48"/>
                  </a:cubicBezTo>
                  <a:cubicBezTo>
                    <a:pt x="10" y="49"/>
                    <a:pt x="10" y="49"/>
                    <a:pt x="10" y="51"/>
                  </a:cubicBezTo>
                  <a:cubicBezTo>
                    <a:pt x="11" y="51"/>
                    <a:pt x="11" y="52"/>
                    <a:pt x="12" y="52"/>
                  </a:cubicBezTo>
                  <a:cubicBezTo>
                    <a:pt x="13" y="52"/>
                    <a:pt x="14" y="52"/>
                    <a:pt x="14" y="53"/>
                  </a:cubicBezTo>
                  <a:cubicBezTo>
                    <a:pt x="14" y="53"/>
                    <a:pt x="14" y="53"/>
                    <a:pt x="14" y="53"/>
                  </a:cubicBezTo>
                  <a:close/>
                  <a:moveTo>
                    <a:pt x="16" y="49"/>
                  </a:moveTo>
                  <a:cubicBezTo>
                    <a:pt x="18" y="49"/>
                    <a:pt x="18" y="48"/>
                    <a:pt x="18" y="47"/>
                  </a:cubicBezTo>
                  <a:cubicBezTo>
                    <a:pt x="17" y="45"/>
                    <a:pt x="16" y="45"/>
                    <a:pt x="14" y="45"/>
                  </a:cubicBezTo>
                  <a:cubicBezTo>
                    <a:pt x="16" y="49"/>
                    <a:pt x="16" y="49"/>
                    <a:pt x="16" y="49"/>
                  </a:cubicBezTo>
                  <a:close/>
                  <a:moveTo>
                    <a:pt x="22" y="58"/>
                  </a:moveTo>
                  <a:cubicBezTo>
                    <a:pt x="22" y="58"/>
                    <a:pt x="21" y="58"/>
                    <a:pt x="21" y="57"/>
                  </a:cubicBezTo>
                  <a:cubicBezTo>
                    <a:pt x="21" y="57"/>
                    <a:pt x="21" y="57"/>
                    <a:pt x="21" y="57"/>
                  </a:cubicBezTo>
                  <a:cubicBezTo>
                    <a:pt x="21" y="56"/>
                    <a:pt x="21" y="56"/>
                    <a:pt x="21" y="56"/>
                  </a:cubicBezTo>
                  <a:cubicBezTo>
                    <a:pt x="21" y="55"/>
                    <a:pt x="21" y="55"/>
                    <a:pt x="20" y="55"/>
                  </a:cubicBezTo>
                  <a:cubicBezTo>
                    <a:pt x="20" y="55"/>
                    <a:pt x="20" y="55"/>
                    <a:pt x="19" y="55"/>
                  </a:cubicBezTo>
                  <a:cubicBezTo>
                    <a:pt x="15" y="57"/>
                    <a:pt x="15" y="57"/>
                    <a:pt x="15" y="57"/>
                  </a:cubicBezTo>
                  <a:cubicBezTo>
                    <a:pt x="14" y="58"/>
                    <a:pt x="14" y="59"/>
                    <a:pt x="14" y="59"/>
                  </a:cubicBezTo>
                  <a:cubicBezTo>
                    <a:pt x="14" y="59"/>
                    <a:pt x="14" y="59"/>
                    <a:pt x="14" y="59"/>
                  </a:cubicBezTo>
                  <a:cubicBezTo>
                    <a:pt x="12" y="55"/>
                    <a:pt x="12" y="55"/>
                    <a:pt x="12" y="55"/>
                  </a:cubicBezTo>
                  <a:cubicBezTo>
                    <a:pt x="12" y="55"/>
                    <a:pt x="12" y="55"/>
                    <a:pt x="12" y="55"/>
                  </a:cubicBezTo>
                  <a:cubicBezTo>
                    <a:pt x="13" y="56"/>
                    <a:pt x="14" y="56"/>
                    <a:pt x="14" y="56"/>
                  </a:cubicBezTo>
                  <a:cubicBezTo>
                    <a:pt x="19" y="54"/>
                    <a:pt x="19" y="54"/>
                    <a:pt x="19" y="54"/>
                  </a:cubicBezTo>
                  <a:cubicBezTo>
                    <a:pt x="20" y="53"/>
                    <a:pt x="20" y="53"/>
                    <a:pt x="20" y="53"/>
                  </a:cubicBezTo>
                  <a:cubicBezTo>
                    <a:pt x="20" y="53"/>
                    <a:pt x="20" y="52"/>
                    <a:pt x="20" y="52"/>
                  </a:cubicBezTo>
                  <a:cubicBezTo>
                    <a:pt x="20" y="52"/>
                    <a:pt x="20" y="52"/>
                    <a:pt x="20" y="52"/>
                  </a:cubicBezTo>
                  <a:cubicBezTo>
                    <a:pt x="22" y="54"/>
                    <a:pt x="22" y="54"/>
                    <a:pt x="22" y="54"/>
                  </a:cubicBezTo>
                  <a:cubicBezTo>
                    <a:pt x="21" y="55"/>
                    <a:pt x="21" y="55"/>
                    <a:pt x="21" y="55"/>
                  </a:cubicBezTo>
                  <a:cubicBezTo>
                    <a:pt x="22" y="55"/>
                    <a:pt x="23" y="56"/>
                    <a:pt x="24" y="57"/>
                  </a:cubicBezTo>
                  <a:cubicBezTo>
                    <a:pt x="24" y="57"/>
                    <a:pt x="24" y="57"/>
                    <a:pt x="24" y="57"/>
                  </a:cubicBezTo>
                  <a:cubicBezTo>
                    <a:pt x="23" y="58"/>
                    <a:pt x="22" y="58"/>
                    <a:pt x="22" y="58"/>
                  </a:cubicBezTo>
                  <a:close/>
                  <a:moveTo>
                    <a:pt x="21" y="67"/>
                  </a:moveTo>
                  <a:cubicBezTo>
                    <a:pt x="20" y="68"/>
                    <a:pt x="19" y="68"/>
                    <a:pt x="18" y="67"/>
                  </a:cubicBezTo>
                  <a:cubicBezTo>
                    <a:pt x="18" y="67"/>
                    <a:pt x="17" y="67"/>
                    <a:pt x="17" y="66"/>
                  </a:cubicBezTo>
                  <a:cubicBezTo>
                    <a:pt x="17" y="65"/>
                    <a:pt x="16" y="65"/>
                    <a:pt x="16" y="65"/>
                  </a:cubicBezTo>
                  <a:cubicBezTo>
                    <a:pt x="16" y="64"/>
                    <a:pt x="16" y="64"/>
                    <a:pt x="16" y="63"/>
                  </a:cubicBezTo>
                  <a:cubicBezTo>
                    <a:pt x="16" y="63"/>
                    <a:pt x="16" y="63"/>
                    <a:pt x="16" y="63"/>
                  </a:cubicBezTo>
                  <a:cubicBezTo>
                    <a:pt x="16" y="63"/>
                    <a:pt x="16" y="63"/>
                    <a:pt x="16" y="63"/>
                  </a:cubicBezTo>
                  <a:cubicBezTo>
                    <a:pt x="18" y="61"/>
                    <a:pt x="18" y="61"/>
                    <a:pt x="18" y="61"/>
                  </a:cubicBezTo>
                  <a:cubicBezTo>
                    <a:pt x="18" y="61"/>
                    <a:pt x="18" y="61"/>
                    <a:pt x="18" y="61"/>
                  </a:cubicBezTo>
                  <a:cubicBezTo>
                    <a:pt x="17" y="63"/>
                    <a:pt x="16" y="64"/>
                    <a:pt x="17" y="65"/>
                  </a:cubicBezTo>
                  <a:cubicBezTo>
                    <a:pt x="18" y="65"/>
                    <a:pt x="18" y="66"/>
                    <a:pt x="18" y="66"/>
                  </a:cubicBezTo>
                  <a:cubicBezTo>
                    <a:pt x="18" y="66"/>
                    <a:pt x="19" y="66"/>
                    <a:pt x="19" y="66"/>
                  </a:cubicBezTo>
                  <a:cubicBezTo>
                    <a:pt x="20" y="65"/>
                    <a:pt x="20" y="65"/>
                    <a:pt x="20" y="63"/>
                  </a:cubicBezTo>
                  <a:cubicBezTo>
                    <a:pt x="20" y="62"/>
                    <a:pt x="20" y="62"/>
                    <a:pt x="20" y="62"/>
                  </a:cubicBezTo>
                  <a:cubicBezTo>
                    <a:pt x="20" y="61"/>
                    <a:pt x="20" y="60"/>
                    <a:pt x="21" y="59"/>
                  </a:cubicBezTo>
                  <a:cubicBezTo>
                    <a:pt x="22" y="59"/>
                    <a:pt x="22" y="59"/>
                    <a:pt x="23" y="59"/>
                  </a:cubicBezTo>
                  <a:cubicBezTo>
                    <a:pt x="24" y="59"/>
                    <a:pt x="24" y="60"/>
                    <a:pt x="25" y="61"/>
                  </a:cubicBezTo>
                  <a:cubicBezTo>
                    <a:pt x="25" y="61"/>
                    <a:pt x="25" y="61"/>
                    <a:pt x="25" y="62"/>
                  </a:cubicBezTo>
                  <a:cubicBezTo>
                    <a:pt x="25" y="62"/>
                    <a:pt x="25" y="63"/>
                    <a:pt x="26" y="63"/>
                  </a:cubicBezTo>
                  <a:cubicBezTo>
                    <a:pt x="26" y="63"/>
                    <a:pt x="26" y="63"/>
                    <a:pt x="26" y="63"/>
                  </a:cubicBezTo>
                  <a:cubicBezTo>
                    <a:pt x="26" y="63"/>
                    <a:pt x="26" y="63"/>
                    <a:pt x="26" y="63"/>
                  </a:cubicBezTo>
                  <a:cubicBezTo>
                    <a:pt x="24" y="64"/>
                    <a:pt x="24" y="64"/>
                    <a:pt x="24" y="64"/>
                  </a:cubicBezTo>
                  <a:cubicBezTo>
                    <a:pt x="24" y="64"/>
                    <a:pt x="24" y="64"/>
                    <a:pt x="24" y="64"/>
                  </a:cubicBezTo>
                  <a:cubicBezTo>
                    <a:pt x="25" y="63"/>
                    <a:pt x="25" y="61"/>
                    <a:pt x="25" y="61"/>
                  </a:cubicBezTo>
                  <a:cubicBezTo>
                    <a:pt x="25" y="60"/>
                    <a:pt x="24" y="60"/>
                    <a:pt x="24" y="60"/>
                  </a:cubicBezTo>
                  <a:cubicBezTo>
                    <a:pt x="24" y="60"/>
                    <a:pt x="23" y="60"/>
                    <a:pt x="23" y="60"/>
                  </a:cubicBezTo>
                  <a:cubicBezTo>
                    <a:pt x="22" y="60"/>
                    <a:pt x="22" y="61"/>
                    <a:pt x="22" y="62"/>
                  </a:cubicBezTo>
                  <a:cubicBezTo>
                    <a:pt x="22" y="64"/>
                    <a:pt x="22" y="64"/>
                    <a:pt x="22" y="64"/>
                  </a:cubicBezTo>
                  <a:cubicBezTo>
                    <a:pt x="22" y="66"/>
                    <a:pt x="22" y="67"/>
                    <a:pt x="21" y="67"/>
                  </a:cubicBezTo>
                  <a:close/>
                  <a:moveTo>
                    <a:pt x="33" y="67"/>
                  </a:moveTo>
                  <a:cubicBezTo>
                    <a:pt x="32" y="67"/>
                    <a:pt x="32" y="67"/>
                    <a:pt x="32" y="67"/>
                  </a:cubicBezTo>
                  <a:cubicBezTo>
                    <a:pt x="32" y="67"/>
                    <a:pt x="32" y="66"/>
                    <a:pt x="31" y="66"/>
                  </a:cubicBezTo>
                  <a:cubicBezTo>
                    <a:pt x="31" y="66"/>
                    <a:pt x="31" y="66"/>
                    <a:pt x="31" y="65"/>
                  </a:cubicBezTo>
                  <a:cubicBezTo>
                    <a:pt x="31" y="65"/>
                    <a:pt x="32" y="65"/>
                    <a:pt x="32" y="65"/>
                  </a:cubicBezTo>
                  <a:cubicBezTo>
                    <a:pt x="32" y="65"/>
                    <a:pt x="32" y="64"/>
                    <a:pt x="32" y="65"/>
                  </a:cubicBezTo>
                  <a:cubicBezTo>
                    <a:pt x="33" y="65"/>
                    <a:pt x="33" y="65"/>
                    <a:pt x="33" y="65"/>
                  </a:cubicBezTo>
                  <a:cubicBezTo>
                    <a:pt x="33" y="65"/>
                    <a:pt x="34" y="65"/>
                    <a:pt x="33" y="66"/>
                  </a:cubicBezTo>
                  <a:cubicBezTo>
                    <a:pt x="33" y="66"/>
                    <a:pt x="33" y="66"/>
                    <a:pt x="33" y="67"/>
                  </a:cubicBezTo>
                  <a:close/>
                  <a:moveTo>
                    <a:pt x="22" y="75"/>
                  </a:moveTo>
                  <a:cubicBezTo>
                    <a:pt x="20" y="71"/>
                    <a:pt x="20" y="71"/>
                    <a:pt x="20" y="71"/>
                  </a:cubicBezTo>
                  <a:cubicBezTo>
                    <a:pt x="20" y="71"/>
                    <a:pt x="20" y="71"/>
                    <a:pt x="20" y="71"/>
                  </a:cubicBezTo>
                  <a:cubicBezTo>
                    <a:pt x="21" y="71"/>
                    <a:pt x="22" y="72"/>
                    <a:pt x="22" y="71"/>
                  </a:cubicBezTo>
                  <a:cubicBezTo>
                    <a:pt x="27" y="69"/>
                    <a:pt x="27" y="69"/>
                    <a:pt x="27" y="69"/>
                  </a:cubicBezTo>
                  <a:cubicBezTo>
                    <a:pt x="28" y="68"/>
                    <a:pt x="28" y="68"/>
                    <a:pt x="28" y="67"/>
                  </a:cubicBezTo>
                  <a:cubicBezTo>
                    <a:pt x="27" y="67"/>
                    <a:pt x="27" y="67"/>
                    <a:pt x="27" y="67"/>
                  </a:cubicBezTo>
                  <a:cubicBezTo>
                    <a:pt x="28" y="67"/>
                    <a:pt x="28" y="67"/>
                    <a:pt x="28" y="67"/>
                  </a:cubicBezTo>
                  <a:cubicBezTo>
                    <a:pt x="30" y="69"/>
                    <a:pt x="30" y="69"/>
                    <a:pt x="30" y="69"/>
                  </a:cubicBezTo>
                  <a:cubicBezTo>
                    <a:pt x="24" y="73"/>
                    <a:pt x="24" y="73"/>
                    <a:pt x="24" y="73"/>
                  </a:cubicBezTo>
                  <a:cubicBezTo>
                    <a:pt x="22" y="73"/>
                    <a:pt x="22" y="73"/>
                    <a:pt x="22" y="75"/>
                  </a:cubicBezTo>
                  <a:cubicBezTo>
                    <a:pt x="22" y="75"/>
                    <a:pt x="22" y="75"/>
                    <a:pt x="22" y="75"/>
                  </a:cubicBezTo>
                  <a:close/>
                  <a:moveTo>
                    <a:pt x="28" y="80"/>
                  </a:moveTo>
                  <a:cubicBezTo>
                    <a:pt x="27" y="80"/>
                    <a:pt x="26" y="80"/>
                    <a:pt x="26" y="79"/>
                  </a:cubicBezTo>
                  <a:cubicBezTo>
                    <a:pt x="26" y="79"/>
                    <a:pt x="25" y="79"/>
                    <a:pt x="25" y="79"/>
                  </a:cubicBezTo>
                  <a:cubicBezTo>
                    <a:pt x="24" y="78"/>
                    <a:pt x="24" y="77"/>
                    <a:pt x="26" y="76"/>
                  </a:cubicBezTo>
                  <a:cubicBezTo>
                    <a:pt x="31" y="73"/>
                    <a:pt x="31" y="73"/>
                    <a:pt x="31" y="73"/>
                  </a:cubicBezTo>
                  <a:cubicBezTo>
                    <a:pt x="30" y="71"/>
                    <a:pt x="30" y="71"/>
                    <a:pt x="30" y="71"/>
                  </a:cubicBezTo>
                  <a:cubicBezTo>
                    <a:pt x="30" y="71"/>
                    <a:pt x="30" y="71"/>
                    <a:pt x="30" y="71"/>
                  </a:cubicBezTo>
                  <a:cubicBezTo>
                    <a:pt x="30" y="71"/>
                    <a:pt x="30" y="71"/>
                    <a:pt x="30" y="71"/>
                  </a:cubicBezTo>
                  <a:cubicBezTo>
                    <a:pt x="31" y="72"/>
                    <a:pt x="32" y="72"/>
                    <a:pt x="34" y="72"/>
                  </a:cubicBezTo>
                  <a:cubicBezTo>
                    <a:pt x="34" y="72"/>
                    <a:pt x="34" y="72"/>
                    <a:pt x="34" y="72"/>
                  </a:cubicBezTo>
                  <a:cubicBezTo>
                    <a:pt x="32" y="73"/>
                    <a:pt x="32" y="73"/>
                    <a:pt x="32" y="73"/>
                  </a:cubicBezTo>
                  <a:cubicBezTo>
                    <a:pt x="33" y="75"/>
                    <a:pt x="33" y="75"/>
                    <a:pt x="33" y="75"/>
                  </a:cubicBezTo>
                  <a:cubicBezTo>
                    <a:pt x="33" y="75"/>
                    <a:pt x="33" y="75"/>
                    <a:pt x="33" y="75"/>
                  </a:cubicBezTo>
                  <a:cubicBezTo>
                    <a:pt x="32" y="74"/>
                    <a:pt x="32" y="74"/>
                    <a:pt x="32" y="74"/>
                  </a:cubicBezTo>
                  <a:cubicBezTo>
                    <a:pt x="27" y="77"/>
                    <a:pt x="27" y="77"/>
                    <a:pt x="27" y="77"/>
                  </a:cubicBezTo>
                  <a:cubicBezTo>
                    <a:pt x="26" y="78"/>
                    <a:pt x="26" y="79"/>
                    <a:pt x="26" y="79"/>
                  </a:cubicBezTo>
                  <a:cubicBezTo>
                    <a:pt x="27" y="79"/>
                    <a:pt x="27" y="79"/>
                    <a:pt x="28" y="80"/>
                  </a:cubicBezTo>
                  <a:cubicBezTo>
                    <a:pt x="28" y="80"/>
                    <a:pt x="28" y="80"/>
                    <a:pt x="28" y="80"/>
                  </a:cubicBezTo>
                  <a:close/>
                  <a:moveTo>
                    <a:pt x="40" y="84"/>
                  </a:moveTo>
                  <a:cubicBezTo>
                    <a:pt x="40" y="84"/>
                    <a:pt x="40" y="83"/>
                    <a:pt x="40" y="83"/>
                  </a:cubicBezTo>
                  <a:cubicBezTo>
                    <a:pt x="39" y="83"/>
                    <a:pt x="39" y="83"/>
                    <a:pt x="39" y="83"/>
                  </a:cubicBezTo>
                  <a:cubicBezTo>
                    <a:pt x="30" y="86"/>
                    <a:pt x="30" y="86"/>
                    <a:pt x="30" y="86"/>
                  </a:cubicBezTo>
                  <a:cubicBezTo>
                    <a:pt x="28" y="87"/>
                    <a:pt x="26" y="87"/>
                    <a:pt x="25" y="86"/>
                  </a:cubicBezTo>
                  <a:cubicBezTo>
                    <a:pt x="24" y="85"/>
                    <a:pt x="25" y="84"/>
                    <a:pt x="25" y="84"/>
                  </a:cubicBezTo>
                  <a:cubicBezTo>
                    <a:pt x="25" y="84"/>
                    <a:pt x="26" y="84"/>
                    <a:pt x="26" y="84"/>
                  </a:cubicBezTo>
                  <a:cubicBezTo>
                    <a:pt x="26" y="84"/>
                    <a:pt x="26" y="84"/>
                    <a:pt x="26" y="84"/>
                  </a:cubicBezTo>
                  <a:cubicBezTo>
                    <a:pt x="26" y="84"/>
                    <a:pt x="27" y="85"/>
                    <a:pt x="27" y="85"/>
                  </a:cubicBezTo>
                  <a:cubicBezTo>
                    <a:pt x="27" y="85"/>
                    <a:pt x="27" y="85"/>
                    <a:pt x="27" y="85"/>
                  </a:cubicBezTo>
                  <a:cubicBezTo>
                    <a:pt x="28" y="86"/>
                    <a:pt x="29" y="86"/>
                    <a:pt x="31" y="85"/>
                  </a:cubicBezTo>
                  <a:cubicBezTo>
                    <a:pt x="34" y="78"/>
                    <a:pt x="34" y="78"/>
                    <a:pt x="34" y="78"/>
                  </a:cubicBezTo>
                  <a:cubicBezTo>
                    <a:pt x="35" y="77"/>
                    <a:pt x="35" y="77"/>
                    <a:pt x="35" y="77"/>
                  </a:cubicBezTo>
                  <a:cubicBezTo>
                    <a:pt x="35" y="77"/>
                    <a:pt x="35" y="77"/>
                    <a:pt x="34" y="76"/>
                  </a:cubicBezTo>
                  <a:cubicBezTo>
                    <a:pt x="35" y="76"/>
                    <a:pt x="35" y="76"/>
                    <a:pt x="35" y="76"/>
                  </a:cubicBezTo>
                  <a:cubicBezTo>
                    <a:pt x="38" y="79"/>
                    <a:pt x="38" y="79"/>
                    <a:pt x="38" y="79"/>
                  </a:cubicBezTo>
                  <a:cubicBezTo>
                    <a:pt x="37" y="79"/>
                    <a:pt x="37" y="79"/>
                    <a:pt x="37" y="79"/>
                  </a:cubicBezTo>
                  <a:cubicBezTo>
                    <a:pt x="37" y="79"/>
                    <a:pt x="36" y="79"/>
                    <a:pt x="36" y="79"/>
                  </a:cubicBezTo>
                  <a:cubicBezTo>
                    <a:pt x="36" y="79"/>
                    <a:pt x="36" y="79"/>
                    <a:pt x="36" y="79"/>
                  </a:cubicBezTo>
                  <a:cubicBezTo>
                    <a:pt x="33" y="84"/>
                    <a:pt x="33" y="84"/>
                    <a:pt x="33" y="84"/>
                  </a:cubicBezTo>
                  <a:cubicBezTo>
                    <a:pt x="38" y="83"/>
                    <a:pt x="38" y="83"/>
                    <a:pt x="38" y="83"/>
                  </a:cubicBezTo>
                  <a:cubicBezTo>
                    <a:pt x="38" y="83"/>
                    <a:pt x="39" y="82"/>
                    <a:pt x="39" y="82"/>
                  </a:cubicBezTo>
                  <a:cubicBezTo>
                    <a:pt x="39" y="82"/>
                    <a:pt x="39" y="82"/>
                    <a:pt x="39" y="82"/>
                  </a:cubicBezTo>
                  <a:cubicBezTo>
                    <a:pt x="39" y="81"/>
                    <a:pt x="39" y="81"/>
                    <a:pt x="38" y="81"/>
                  </a:cubicBezTo>
                  <a:cubicBezTo>
                    <a:pt x="39" y="81"/>
                    <a:pt x="39" y="81"/>
                    <a:pt x="39" y="81"/>
                  </a:cubicBezTo>
                  <a:cubicBezTo>
                    <a:pt x="40" y="84"/>
                    <a:pt x="40" y="84"/>
                    <a:pt x="40" y="84"/>
                  </a:cubicBezTo>
                  <a:cubicBezTo>
                    <a:pt x="40" y="84"/>
                    <a:pt x="40" y="84"/>
                    <a:pt x="40" y="84"/>
                  </a:cubicBezTo>
                  <a:close/>
                  <a:moveTo>
                    <a:pt x="47" y="97"/>
                  </a:moveTo>
                  <a:cubicBezTo>
                    <a:pt x="46" y="97"/>
                    <a:pt x="45" y="98"/>
                    <a:pt x="44" y="98"/>
                  </a:cubicBezTo>
                  <a:cubicBezTo>
                    <a:pt x="42" y="98"/>
                    <a:pt x="41" y="98"/>
                    <a:pt x="40" y="97"/>
                  </a:cubicBezTo>
                  <a:cubicBezTo>
                    <a:pt x="40" y="96"/>
                    <a:pt x="39" y="95"/>
                    <a:pt x="39" y="94"/>
                  </a:cubicBezTo>
                  <a:cubicBezTo>
                    <a:pt x="39" y="93"/>
                    <a:pt x="40" y="91"/>
                    <a:pt x="41" y="91"/>
                  </a:cubicBezTo>
                  <a:cubicBezTo>
                    <a:pt x="42" y="90"/>
                    <a:pt x="43" y="89"/>
                    <a:pt x="44" y="89"/>
                  </a:cubicBezTo>
                  <a:cubicBezTo>
                    <a:pt x="45" y="89"/>
                    <a:pt x="46" y="89"/>
                    <a:pt x="47" y="90"/>
                  </a:cubicBezTo>
                  <a:cubicBezTo>
                    <a:pt x="48" y="91"/>
                    <a:pt x="49" y="92"/>
                    <a:pt x="49" y="93"/>
                  </a:cubicBezTo>
                  <a:cubicBezTo>
                    <a:pt x="49" y="95"/>
                    <a:pt x="48" y="95"/>
                    <a:pt x="47" y="97"/>
                  </a:cubicBezTo>
                  <a:close/>
                  <a:moveTo>
                    <a:pt x="45" y="96"/>
                  </a:moveTo>
                  <a:cubicBezTo>
                    <a:pt x="46" y="95"/>
                    <a:pt x="47" y="94"/>
                    <a:pt x="47" y="93"/>
                  </a:cubicBezTo>
                  <a:cubicBezTo>
                    <a:pt x="48" y="92"/>
                    <a:pt x="47" y="91"/>
                    <a:pt x="47" y="90"/>
                  </a:cubicBezTo>
                  <a:cubicBezTo>
                    <a:pt x="46" y="90"/>
                    <a:pt x="46" y="89"/>
                    <a:pt x="45" y="90"/>
                  </a:cubicBezTo>
                  <a:cubicBezTo>
                    <a:pt x="44" y="90"/>
                    <a:pt x="44" y="91"/>
                    <a:pt x="43" y="91"/>
                  </a:cubicBezTo>
                  <a:cubicBezTo>
                    <a:pt x="42" y="92"/>
                    <a:pt x="41" y="93"/>
                    <a:pt x="41" y="94"/>
                  </a:cubicBezTo>
                  <a:cubicBezTo>
                    <a:pt x="40" y="95"/>
                    <a:pt x="40" y="96"/>
                    <a:pt x="41" y="97"/>
                  </a:cubicBezTo>
                  <a:cubicBezTo>
                    <a:pt x="42" y="97"/>
                    <a:pt x="42" y="97"/>
                    <a:pt x="43" y="97"/>
                  </a:cubicBezTo>
                  <a:cubicBezTo>
                    <a:pt x="44" y="97"/>
                    <a:pt x="44" y="97"/>
                    <a:pt x="45" y="96"/>
                  </a:cubicBezTo>
                  <a:close/>
                  <a:moveTo>
                    <a:pt x="60" y="97"/>
                  </a:moveTo>
                  <a:cubicBezTo>
                    <a:pt x="59" y="97"/>
                    <a:pt x="59" y="97"/>
                    <a:pt x="59" y="97"/>
                  </a:cubicBezTo>
                  <a:cubicBezTo>
                    <a:pt x="59" y="97"/>
                    <a:pt x="59" y="97"/>
                    <a:pt x="59" y="97"/>
                  </a:cubicBezTo>
                  <a:cubicBezTo>
                    <a:pt x="58" y="97"/>
                    <a:pt x="58" y="97"/>
                    <a:pt x="58" y="96"/>
                  </a:cubicBezTo>
                  <a:cubicBezTo>
                    <a:pt x="58" y="96"/>
                    <a:pt x="58" y="95"/>
                    <a:pt x="58" y="95"/>
                  </a:cubicBezTo>
                  <a:cubicBezTo>
                    <a:pt x="58" y="95"/>
                    <a:pt x="58" y="95"/>
                    <a:pt x="58" y="95"/>
                  </a:cubicBezTo>
                  <a:cubicBezTo>
                    <a:pt x="58" y="94"/>
                    <a:pt x="57" y="94"/>
                    <a:pt x="56" y="95"/>
                  </a:cubicBezTo>
                  <a:cubicBezTo>
                    <a:pt x="54" y="97"/>
                    <a:pt x="54" y="97"/>
                    <a:pt x="54" y="97"/>
                  </a:cubicBezTo>
                  <a:cubicBezTo>
                    <a:pt x="56" y="99"/>
                    <a:pt x="56" y="99"/>
                    <a:pt x="56" y="99"/>
                  </a:cubicBezTo>
                  <a:cubicBezTo>
                    <a:pt x="56" y="99"/>
                    <a:pt x="56" y="99"/>
                    <a:pt x="56" y="99"/>
                  </a:cubicBezTo>
                  <a:cubicBezTo>
                    <a:pt x="54" y="97"/>
                    <a:pt x="54" y="97"/>
                    <a:pt x="54" y="97"/>
                  </a:cubicBezTo>
                  <a:cubicBezTo>
                    <a:pt x="50" y="103"/>
                    <a:pt x="50" y="103"/>
                    <a:pt x="50" y="103"/>
                  </a:cubicBezTo>
                  <a:cubicBezTo>
                    <a:pt x="49" y="103"/>
                    <a:pt x="49" y="104"/>
                    <a:pt x="50" y="105"/>
                  </a:cubicBezTo>
                  <a:cubicBezTo>
                    <a:pt x="50" y="105"/>
                    <a:pt x="50" y="105"/>
                    <a:pt x="50" y="105"/>
                  </a:cubicBezTo>
                  <a:cubicBezTo>
                    <a:pt x="46" y="102"/>
                    <a:pt x="46" y="102"/>
                    <a:pt x="46" y="102"/>
                  </a:cubicBezTo>
                  <a:cubicBezTo>
                    <a:pt x="46" y="101"/>
                    <a:pt x="46" y="101"/>
                    <a:pt x="46" y="101"/>
                  </a:cubicBezTo>
                  <a:cubicBezTo>
                    <a:pt x="47" y="102"/>
                    <a:pt x="48" y="102"/>
                    <a:pt x="48" y="101"/>
                  </a:cubicBezTo>
                  <a:cubicBezTo>
                    <a:pt x="52" y="96"/>
                    <a:pt x="52" y="96"/>
                    <a:pt x="52" y="96"/>
                  </a:cubicBezTo>
                  <a:cubicBezTo>
                    <a:pt x="51" y="95"/>
                    <a:pt x="51" y="95"/>
                    <a:pt x="51" y="95"/>
                  </a:cubicBezTo>
                  <a:cubicBezTo>
                    <a:pt x="52" y="95"/>
                    <a:pt x="52" y="95"/>
                    <a:pt x="52" y="95"/>
                  </a:cubicBezTo>
                  <a:cubicBezTo>
                    <a:pt x="53" y="96"/>
                    <a:pt x="53" y="96"/>
                    <a:pt x="53" y="96"/>
                  </a:cubicBezTo>
                  <a:cubicBezTo>
                    <a:pt x="53" y="95"/>
                    <a:pt x="53" y="95"/>
                    <a:pt x="53" y="95"/>
                  </a:cubicBezTo>
                  <a:cubicBezTo>
                    <a:pt x="54" y="95"/>
                    <a:pt x="55" y="94"/>
                    <a:pt x="56" y="94"/>
                  </a:cubicBezTo>
                  <a:cubicBezTo>
                    <a:pt x="57" y="94"/>
                    <a:pt x="58" y="94"/>
                    <a:pt x="59" y="95"/>
                  </a:cubicBezTo>
                  <a:cubicBezTo>
                    <a:pt x="59" y="95"/>
                    <a:pt x="60" y="95"/>
                    <a:pt x="60" y="96"/>
                  </a:cubicBezTo>
                  <a:cubicBezTo>
                    <a:pt x="60" y="96"/>
                    <a:pt x="60" y="96"/>
                    <a:pt x="60" y="97"/>
                  </a:cubicBezTo>
                  <a:close/>
                  <a:moveTo>
                    <a:pt x="65" y="111"/>
                  </a:moveTo>
                  <a:cubicBezTo>
                    <a:pt x="64" y="113"/>
                    <a:pt x="63" y="113"/>
                    <a:pt x="62" y="113"/>
                  </a:cubicBezTo>
                  <a:cubicBezTo>
                    <a:pt x="61" y="113"/>
                    <a:pt x="60" y="113"/>
                    <a:pt x="59" y="112"/>
                  </a:cubicBezTo>
                  <a:cubicBezTo>
                    <a:pt x="58" y="112"/>
                    <a:pt x="58" y="111"/>
                    <a:pt x="58" y="111"/>
                  </a:cubicBezTo>
                  <a:cubicBezTo>
                    <a:pt x="57" y="111"/>
                    <a:pt x="57" y="110"/>
                    <a:pt x="57" y="110"/>
                  </a:cubicBezTo>
                  <a:cubicBezTo>
                    <a:pt x="56" y="109"/>
                    <a:pt x="56" y="110"/>
                    <a:pt x="56" y="110"/>
                  </a:cubicBezTo>
                  <a:cubicBezTo>
                    <a:pt x="56" y="109"/>
                    <a:pt x="56" y="109"/>
                    <a:pt x="56" y="109"/>
                  </a:cubicBezTo>
                  <a:cubicBezTo>
                    <a:pt x="58" y="105"/>
                    <a:pt x="58" y="105"/>
                    <a:pt x="58" y="105"/>
                  </a:cubicBezTo>
                  <a:cubicBezTo>
                    <a:pt x="58" y="106"/>
                    <a:pt x="58" y="106"/>
                    <a:pt x="58" y="106"/>
                  </a:cubicBezTo>
                  <a:cubicBezTo>
                    <a:pt x="57" y="108"/>
                    <a:pt x="58" y="110"/>
                    <a:pt x="59" y="111"/>
                  </a:cubicBezTo>
                  <a:cubicBezTo>
                    <a:pt x="60" y="112"/>
                    <a:pt x="60" y="112"/>
                    <a:pt x="61" y="112"/>
                  </a:cubicBezTo>
                  <a:cubicBezTo>
                    <a:pt x="62" y="112"/>
                    <a:pt x="62" y="111"/>
                    <a:pt x="62" y="111"/>
                  </a:cubicBezTo>
                  <a:cubicBezTo>
                    <a:pt x="63" y="110"/>
                    <a:pt x="63" y="109"/>
                    <a:pt x="62" y="107"/>
                  </a:cubicBezTo>
                  <a:cubicBezTo>
                    <a:pt x="62" y="105"/>
                    <a:pt x="62" y="105"/>
                    <a:pt x="62" y="105"/>
                  </a:cubicBezTo>
                  <a:cubicBezTo>
                    <a:pt x="61" y="104"/>
                    <a:pt x="61" y="102"/>
                    <a:pt x="62" y="101"/>
                  </a:cubicBezTo>
                  <a:cubicBezTo>
                    <a:pt x="62" y="100"/>
                    <a:pt x="63" y="100"/>
                    <a:pt x="64" y="99"/>
                  </a:cubicBezTo>
                  <a:cubicBezTo>
                    <a:pt x="65" y="99"/>
                    <a:pt x="66" y="99"/>
                    <a:pt x="67" y="100"/>
                  </a:cubicBezTo>
                  <a:cubicBezTo>
                    <a:pt x="67" y="101"/>
                    <a:pt x="68" y="101"/>
                    <a:pt x="68" y="101"/>
                  </a:cubicBezTo>
                  <a:cubicBezTo>
                    <a:pt x="68" y="102"/>
                    <a:pt x="68" y="102"/>
                    <a:pt x="69" y="102"/>
                  </a:cubicBezTo>
                  <a:cubicBezTo>
                    <a:pt x="69" y="102"/>
                    <a:pt x="69" y="102"/>
                    <a:pt x="70" y="102"/>
                  </a:cubicBezTo>
                  <a:cubicBezTo>
                    <a:pt x="70" y="103"/>
                    <a:pt x="70" y="103"/>
                    <a:pt x="70" y="103"/>
                  </a:cubicBezTo>
                  <a:cubicBezTo>
                    <a:pt x="68" y="107"/>
                    <a:pt x="68" y="107"/>
                    <a:pt x="68" y="107"/>
                  </a:cubicBezTo>
                  <a:cubicBezTo>
                    <a:pt x="67" y="106"/>
                    <a:pt x="67" y="106"/>
                    <a:pt x="67" y="106"/>
                  </a:cubicBezTo>
                  <a:cubicBezTo>
                    <a:pt x="68" y="104"/>
                    <a:pt x="68" y="102"/>
                    <a:pt x="66" y="101"/>
                  </a:cubicBezTo>
                  <a:cubicBezTo>
                    <a:pt x="66" y="101"/>
                    <a:pt x="65" y="101"/>
                    <a:pt x="64" y="101"/>
                  </a:cubicBezTo>
                  <a:cubicBezTo>
                    <a:pt x="64" y="101"/>
                    <a:pt x="64" y="101"/>
                    <a:pt x="63" y="101"/>
                  </a:cubicBezTo>
                  <a:cubicBezTo>
                    <a:pt x="63" y="102"/>
                    <a:pt x="63" y="102"/>
                    <a:pt x="63" y="103"/>
                  </a:cubicBezTo>
                  <a:cubicBezTo>
                    <a:pt x="63" y="103"/>
                    <a:pt x="63" y="104"/>
                    <a:pt x="64" y="105"/>
                  </a:cubicBezTo>
                  <a:cubicBezTo>
                    <a:pt x="64" y="107"/>
                    <a:pt x="64" y="107"/>
                    <a:pt x="64" y="107"/>
                  </a:cubicBezTo>
                  <a:cubicBezTo>
                    <a:pt x="66" y="109"/>
                    <a:pt x="66" y="111"/>
                    <a:pt x="65" y="111"/>
                  </a:cubicBezTo>
                  <a:close/>
                  <a:moveTo>
                    <a:pt x="74" y="117"/>
                  </a:moveTo>
                  <a:cubicBezTo>
                    <a:pt x="73" y="118"/>
                    <a:pt x="72" y="119"/>
                    <a:pt x="71" y="119"/>
                  </a:cubicBezTo>
                  <a:cubicBezTo>
                    <a:pt x="70" y="119"/>
                    <a:pt x="69" y="119"/>
                    <a:pt x="68" y="118"/>
                  </a:cubicBezTo>
                  <a:cubicBezTo>
                    <a:pt x="68" y="118"/>
                    <a:pt x="67" y="117"/>
                    <a:pt x="67" y="116"/>
                  </a:cubicBezTo>
                  <a:cubicBezTo>
                    <a:pt x="66" y="115"/>
                    <a:pt x="67" y="113"/>
                    <a:pt x="68" y="112"/>
                  </a:cubicBezTo>
                  <a:cubicBezTo>
                    <a:pt x="68" y="111"/>
                    <a:pt x="69" y="110"/>
                    <a:pt x="70" y="110"/>
                  </a:cubicBezTo>
                  <a:cubicBezTo>
                    <a:pt x="72" y="109"/>
                    <a:pt x="73" y="109"/>
                    <a:pt x="74" y="110"/>
                  </a:cubicBezTo>
                  <a:cubicBezTo>
                    <a:pt x="75" y="111"/>
                    <a:pt x="75" y="111"/>
                    <a:pt x="76" y="112"/>
                  </a:cubicBezTo>
                  <a:cubicBezTo>
                    <a:pt x="76" y="113"/>
                    <a:pt x="76" y="113"/>
                    <a:pt x="76" y="113"/>
                  </a:cubicBezTo>
                  <a:cubicBezTo>
                    <a:pt x="76" y="114"/>
                    <a:pt x="75" y="114"/>
                    <a:pt x="75" y="114"/>
                  </a:cubicBezTo>
                  <a:cubicBezTo>
                    <a:pt x="75" y="114"/>
                    <a:pt x="75" y="114"/>
                    <a:pt x="74" y="114"/>
                  </a:cubicBezTo>
                  <a:cubicBezTo>
                    <a:pt x="74" y="114"/>
                    <a:pt x="74" y="113"/>
                    <a:pt x="74" y="113"/>
                  </a:cubicBezTo>
                  <a:cubicBezTo>
                    <a:pt x="74" y="113"/>
                    <a:pt x="74" y="113"/>
                    <a:pt x="74" y="113"/>
                  </a:cubicBezTo>
                  <a:cubicBezTo>
                    <a:pt x="74" y="112"/>
                    <a:pt x="74" y="112"/>
                    <a:pt x="74" y="111"/>
                  </a:cubicBezTo>
                  <a:cubicBezTo>
                    <a:pt x="74" y="111"/>
                    <a:pt x="74" y="111"/>
                    <a:pt x="73" y="111"/>
                  </a:cubicBezTo>
                  <a:cubicBezTo>
                    <a:pt x="72" y="110"/>
                    <a:pt x="72" y="110"/>
                    <a:pt x="70" y="111"/>
                  </a:cubicBezTo>
                  <a:cubicBezTo>
                    <a:pt x="70" y="111"/>
                    <a:pt x="69" y="111"/>
                    <a:pt x="69" y="112"/>
                  </a:cubicBezTo>
                  <a:cubicBezTo>
                    <a:pt x="68" y="113"/>
                    <a:pt x="68" y="114"/>
                    <a:pt x="68" y="115"/>
                  </a:cubicBezTo>
                  <a:cubicBezTo>
                    <a:pt x="68" y="116"/>
                    <a:pt x="68" y="117"/>
                    <a:pt x="69" y="117"/>
                  </a:cubicBezTo>
                  <a:cubicBezTo>
                    <a:pt x="71" y="118"/>
                    <a:pt x="72" y="118"/>
                    <a:pt x="74" y="117"/>
                  </a:cubicBezTo>
                  <a:cubicBezTo>
                    <a:pt x="74" y="117"/>
                    <a:pt x="74" y="117"/>
                    <a:pt x="74" y="117"/>
                  </a:cubicBezTo>
                  <a:close/>
                  <a:moveTo>
                    <a:pt x="83" y="111"/>
                  </a:moveTo>
                  <a:cubicBezTo>
                    <a:pt x="83" y="111"/>
                    <a:pt x="82" y="111"/>
                    <a:pt x="82" y="111"/>
                  </a:cubicBezTo>
                  <a:cubicBezTo>
                    <a:pt x="82" y="111"/>
                    <a:pt x="82" y="111"/>
                    <a:pt x="81" y="111"/>
                  </a:cubicBezTo>
                  <a:cubicBezTo>
                    <a:pt x="81" y="111"/>
                    <a:pt x="81" y="111"/>
                    <a:pt x="81" y="111"/>
                  </a:cubicBezTo>
                  <a:cubicBezTo>
                    <a:pt x="81" y="110"/>
                    <a:pt x="81" y="110"/>
                    <a:pt x="81" y="110"/>
                  </a:cubicBezTo>
                  <a:cubicBezTo>
                    <a:pt x="81" y="109"/>
                    <a:pt x="81" y="109"/>
                    <a:pt x="82" y="109"/>
                  </a:cubicBezTo>
                  <a:cubicBezTo>
                    <a:pt x="82" y="109"/>
                    <a:pt x="82" y="109"/>
                    <a:pt x="82" y="109"/>
                  </a:cubicBezTo>
                  <a:cubicBezTo>
                    <a:pt x="83" y="109"/>
                    <a:pt x="83" y="110"/>
                    <a:pt x="83" y="110"/>
                  </a:cubicBezTo>
                  <a:cubicBezTo>
                    <a:pt x="83" y="111"/>
                    <a:pt x="83" y="111"/>
                    <a:pt x="83" y="111"/>
                  </a:cubicBezTo>
                  <a:close/>
                  <a:moveTo>
                    <a:pt x="78" y="123"/>
                  </a:moveTo>
                  <a:cubicBezTo>
                    <a:pt x="74" y="121"/>
                    <a:pt x="74" y="121"/>
                    <a:pt x="74" y="121"/>
                  </a:cubicBezTo>
                  <a:cubicBezTo>
                    <a:pt x="74" y="121"/>
                    <a:pt x="74" y="121"/>
                    <a:pt x="74" y="121"/>
                  </a:cubicBezTo>
                  <a:cubicBezTo>
                    <a:pt x="75" y="121"/>
                    <a:pt x="76" y="121"/>
                    <a:pt x="76" y="120"/>
                  </a:cubicBezTo>
                  <a:cubicBezTo>
                    <a:pt x="78" y="115"/>
                    <a:pt x="78" y="115"/>
                    <a:pt x="78" y="115"/>
                  </a:cubicBezTo>
                  <a:cubicBezTo>
                    <a:pt x="79" y="115"/>
                    <a:pt x="79" y="114"/>
                    <a:pt x="78" y="114"/>
                  </a:cubicBezTo>
                  <a:cubicBezTo>
                    <a:pt x="78" y="114"/>
                    <a:pt x="78" y="114"/>
                    <a:pt x="78" y="114"/>
                  </a:cubicBezTo>
                  <a:cubicBezTo>
                    <a:pt x="78" y="113"/>
                    <a:pt x="78" y="113"/>
                    <a:pt x="78" y="113"/>
                  </a:cubicBezTo>
                  <a:cubicBezTo>
                    <a:pt x="81" y="114"/>
                    <a:pt x="81" y="114"/>
                    <a:pt x="81" y="114"/>
                  </a:cubicBezTo>
                  <a:cubicBezTo>
                    <a:pt x="78" y="121"/>
                    <a:pt x="78" y="121"/>
                    <a:pt x="78" y="121"/>
                  </a:cubicBezTo>
                  <a:cubicBezTo>
                    <a:pt x="77" y="122"/>
                    <a:pt x="78" y="123"/>
                    <a:pt x="78" y="123"/>
                  </a:cubicBezTo>
                  <a:cubicBezTo>
                    <a:pt x="78" y="123"/>
                    <a:pt x="78" y="123"/>
                    <a:pt x="78" y="123"/>
                  </a:cubicBezTo>
                  <a:close/>
                  <a:moveTo>
                    <a:pt x="89" y="124"/>
                  </a:moveTo>
                  <a:cubicBezTo>
                    <a:pt x="88" y="125"/>
                    <a:pt x="87" y="125"/>
                    <a:pt x="86" y="126"/>
                  </a:cubicBezTo>
                  <a:cubicBezTo>
                    <a:pt x="85" y="126"/>
                    <a:pt x="84" y="126"/>
                    <a:pt x="84" y="126"/>
                  </a:cubicBezTo>
                  <a:cubicBezTo>
                    <a:pt x="82" y="125"/>
                    <a:pt x="82" y="125"/>
                    <a:pt x="82" y="124"/>
                  </a:cubicBezTo>
                  <a:cubicBezTo>
                    <a:pt x="81" y="123"/>
                    <a:pt x="81" y="121"/>
                    <a:pt x="82" y="120"/>
                  </a:cubicBezTo>
                  <a:cubicBezTo>
                    <a:pt x="82" y="119"/>
                    <a:pt x="83" y="118"/>
                    <a:pt x="84" y="117"/>
                  </a:cubicBezTo>
                  <a:cubicBezTo>
                    <a:pt x="85" y="117"/>
                    <a:pt x="86" y="117"/>
                    <a:pt x="87" y="117"/>
                  </a:cubicBezTo>
                  <a:cubicBezTo>
                    <a:pt x="88" y="118"/>
                    <a:pt x="89" y="119"/>
                    <a:pt x="89" y="119"/>
                  </a:cubicBezTo>
                  <a:cubicBezTo>
                    <a:pt x="90" y="120"/>
                    <a:pt x="90" y="121"/>
                    <a:pt x="89" y="122"/>
                  </a:cubicBezTo>
                  <a:cubicBezTo>
                    <a:pt x="83" y="119"/>
                    <a:pt x="83" y="119"/>
                    <a:pt x="83" y="119"/>
                  </a:cubicBezTo>
                  <a:cubicBezTo>
                    <a:pt x="83" y="121"/>
                    <a:pt x="83" y="122"/>
                    <a:pt x="83" y="123"/>
                  </a:cubicBezTo>
                  <a:cubicBezTo>
                    <a:pt x="83" y="124"/>
                    <a:pt x="84" y="124"/>
                    <a:pt x="84" y="125"/>
                  </a:cubicBezTo>
                  <a:cubicBezTo>
                    <a:pt x="85" y="125"/>
                    <a:pt x="86" y="125"/>
                    <a:pt x="86" y="125"/>
                  </a:cubicBezTo>
                  <a:cubicBezTo>
                    <a:pt x="88" y="125"/>
                    <a:pt x="88" y="124"/>
                    <a:pt x="89" y="124"/>
                  </a:cubicBezTo>
                  <a:cubicBezTo>
                    <a:pt x="89" y="124"/>
                    <a:pt x="89" y="124"/>
                    <a:pt x="89" y="124"/>
                  </a:cubicBezTo>
                  <a:close/>
                  <a:moveTo>
                    <a:pt x="88" y="120"/>
                  </a:moveTo>
                  <a:cubicBezTo>
                    <a:pt x="88" y="119"/>
                    <a:pt x="88" y="118"/>
                    <a:pt x="87" y="117"/>
                  </a:cubicBezTo>
                  <a:cubicBezTo>
                    <a:pt x="86" y="117"/>
                    <a:pt x="84" y="117"/>
                    <a:pt x="84" y="119"/>
                  </a:cubicBezTo>
                  <a:cubicBezTo>
                    <a:pt x="88" y="120"/>
                    <a:pt x="88" y="120"/>
                    <a:pt x="88" y="120"/>
                  </a:cubicBezTo>
                  <a:close/>
                  <a:moveTo>
                    <a:pt x="98" y="131"/>
                  </a:moveTo>
                  <a:cubicBezTo>
                    <a:pt x="94" y="129"/>
                    <a:pt x="94" y="129"/>
                    <a:pt x="94" y="129"/>
                  </a:cubicBezTo>
                  <a:cubicBezTo>
                    <a:pt x="94" y="129"/>
                    <a:pt x="94" y="129"/>
                    <a:pt x="94" y="129"/>
                  </a:cubicBezTo>
                  <a:cubicBezTo>
                    <a:pt x="95" y="129"/>
                    <a:pt x="96" y="129"/>
                    <a:pt x="96" y="128"/>
                  </a:cubicBezTo>
                  <a:cubicBezTo>
                    <a:pt x="98" y="123"/>
                    <a:pt x="98" y="123"/>
                    <a:pt x="98" y="123"/>
                  </a:cubicBezTo>
                  <a:cubicBezTo>
                    <a:pt x="98" y="123"/>
                    <a:pt x="98" y="123"/>
                    <a:pt x="98" y="122"/>
                  </a:cubicBezTo>
                  <a:cubicBezTo>
                    <a:pt x="98" y="122"/>
                    <a:pt x="97" y="122"/>
                    <a:pt x="97" y="121"/>
                  </a:cubicBezTo>
                  <a:cubicBezTo>
                    <a:pt x="96" y="121"/>
                    <a:pt x="95" y="121"/>
                    <a:pt x="94" y="122"/>
                  </a:cubicBezTo>
                  <a:cubicBezTo>
                    <a:pt x="93" y="127"/>
                    <a:pt x="93" y="127"/>
                    <a:pt x="93" y="127"/>
                  </a:cubicBezTo>
                  <a:cubicBezTo>
                    <a:pt x="92" y="128"/>
                    <a:pt x="93" y="129"/>
                    <a:pt x="94" y="129"/>
                  </a:cubicBezTo>
                  <a:cubicBezTo>
                    <a:pt x="94" y="129"/>
                    <a:pt x="94" y="129"/>
                    <a:pt x="94" y="129"/>
                  </a:cubicBezTo>
                  <a:cubicBezTo>
                    <a:pt x="90" y="128"/>
                    <a:pt x="90" y="128"/>
                    <a:pt x="90" y="128"/>
                  </a:cubicBezTo>
                  <a:cubicBezTo>
                    <a:pt x="90" y="127"/>
                    <a:pt x="90" y="127"/>
                    <a:pt x="90" y="127"/>
                  </a:cubicBezTo>
                  <a:cubicBezTo>
                    <a:pt x="90" y="128"/>
                    <a:pt x="91" y="127"/>
                    <a:pt x="91" y="127"/>
                  </a:cubicBezTo>
                  <a:cubicBezTo>
                    <a:pt x="93" y="121"/>
                    <a:pt x="93" y="121"/>
                    <a:pt x="93" y="121"/>
                  </a:cubicBezTo>
                  <a:cubicBezTo>
                    <a:pt x="93" y="121"/>
                    <a:pt x="93" y="121"/>
                    <a:pt x="93" y="121"/>
                  </a:cubicBezTo>
                  <a:cubicBezTo>
                    <a:pt x="93" y="121"/>
                    <a:pt x="93" y="120"/>
                    <a:pt x="92" y="120"/>
                  </a:cubicBezTo>
                  <a:cubicBezTo>
                    <a:pt x="92" y="120"/>
                    <a:pt x="92" y="120"/>
                    <a:pt x="92" y="120"/>
                  </a:cubicBezTo>
                  <a:cubicBezTo>
                    <a:pt x="96" y="120"/>
                    <a:pt x="96" y="120"/>
                    <a:pt x="96" y="120"/>
                  </a:cubicBezTo>
                  <a:cubicBezTo>
                    <a:pt x="95" y="121"/>
                    <a:pt x="95" y="121"/>
                    <a:pt x="95" y="121"/>
                  </a:cubicBezTo>
                  <a:cubicBezTo>
                    <a:pt x="96" y="121"/>
                    <a:pt x="98" y="121"/>
                    <a:pt x="99" y="121"/>
                  </a:cubicBezTo>
                  <a:cubicBezTo>
                    <a:pt x="100" y="121"/>
                    <a:pt x="101" y="123"/>
                    <a:pt x="100" y="125"/>
                  </a:cubicBezTo>
                  <a:cubicBezTo>
                    <a:pt x="98" y="129"/>
                    <a:pt x="98" y="129"/>
                    <a:pt x="98" y="129"/>
                  </a:cubicBezTo>
                  <a:cubicBezTo>
                    <a:pt x="98" y="130"/>
                    <a:pt x="98" y="131"/>
                    <a:pt x="98" y="131"/>
                  </a:cubicBezTo>
                  <a:cubicBezTo>
                    <a:pt x="98" y="131"/>
                    <a:pt x="98" y="131"/>
                    <a:pt x="98" y="131"/>
                  </a:cubicBezTo>
                  <a:close/>
                  <a:moveTo>
                    <a:pt x="109" y="130"/>
                  </a:moveTo>
                  <a:cubicBezTo>
                    <a:pt x="108" y="131"/>
                    <a:pt x="107" y="132"/>
                    <a:pt x="107" y="132"/>
                  </a:cubicBezTo>
                  <a:cubicBezTo>
                    <a:pt x="106" y="133"/>
                    <a:pt x="105" y="133"/>
                    <a:pt x="104" y="133"/>
                  </a:cubicBezTo>
                  <a:cubicBezTo>
                    <a:pt x="103" y="132"/>
                    <a:pt x="102" y="132"/>
                    <a:pt x="102" y="131"/>
                  </a:cubicBezTo>
                  <a:cubicBezTo>
                    <a:pt x="101" y="129"/>
                    <a:pt x="101" y="128"/>
                    <a:pt x="101" y="127"/>
                  </a:cubicBezTo>
                  <a:cubicBezTo>
                    <a:pt x="102" y="126"/>
                    <a:pt x="102" y="125"/>
                    <a:pt x="103" y="124"/>
                  </a:cubicBezTo>
                  <a:cubicBezTo>
                    <a:pt x="104" y="123"/>
                    <a:pt x="106" y="123"/>
                    <a:pt x="107" y="123"/>
                  </a:cubicBezTo>
                  <a:cubicBezTo>
                    <a:pt x="108" y="123"/>
                    <a:pt x="108" y="123"/>
                    <a:pt x="109" y="124"/>
                  </a:cubicBezTo>
                  <a:cubicBezTo>
                    <a:pt x="109" y="125"/>
                    <a:pt x="110" y="125"/>
                    <a:pt x="109" y="126"/>
                  </a:cubicBezTo>
                  <a:cubicBezTo>
                    <a:pt x="109" y="126"/>
                    <a:pt x="109" y="126"/>
                    <a:pt x="109" y="126"/>
                  </a:cubicBezTo>
                  <a:cubicBezTo>
                    <a:pt x="108" y="126"/>
                    <a:pt x="108" y="126"/>
                    <a:pt x="108" y="126"/>
                  </a:cubicBezTo>
                  <a:cubicBezTo>
                    <a:pt x="108" y="126"/>
                    <a:pt x="108" y="126"/>
                    <a:pt x="108" y="126"/>
                  </a:cubicBezTo>
                  <a:cubicBezTo>
                    <a:pt x="108" y="125"/>
                    <a:pt x="108" y="125"/>
                    <a:pt x="108" y="125"/>
                  </a:cubicBezTo>
                  <a:cubicBezTo>
                    <a:pt x="108" y="125"/>
                    <a:pt x="108" y="124"/>
                    <a:pt x="108" y="124"/>
                  </a:cubicBezTo>
                  <a:cubicBezTo>
                    <a:pt x="107" y="123"/>
                    <a:pt x="107" y="123"/>
                    <a:pt x="107" y="123"/>
                  </a:cubicBezTo>
                  <a:cubicBezTo>
                    <a:pt x="106" y="123"/>
                    <a:pt x="105" y="123"/>
                    <a:pt x="104" y="124"/>
                  </a:cubicBezTo>
                  <a:cubicBezTo>
                    <a:pt x="104" y="124"/>
                    <a:pt x="104" y="125"/>
                    <a:pt x="103" y="126"/>
                  </a:cubicBezTo>
                  <a:cubicBezTo>
                    <a:pt x="103" y="127"/>
                    <a:pt x="103" y="128"/>
                    <a:pt x="104" y="129"/>
                  </a:cubicBezTo>
                  <a:cubicBezTo>
                    <a:pt x="104" y="129"/>
                    <a:pt x="105" y="130"/>
                    <a:pt x="106" y="130"/>
                  </a:cubicBezTo>
                  <a:cubicBezTo>
                    <a:pt x="106" y="131"/>
                    <a:pt x="107" y="131"/>
                    <a:pt x="109" y="130"/>
                  </a:cubicBezTo>
                  <a:cubicBezTo>
                    <a:pt x="109" y="130"/>
                    <a:pt x="109" y="130"/>
                    <a:pt x="109" y="130"/>
                  </a:cubicBezTo>
                  <a:close/>
                  <a:moveTo>
                    <a:pt x="119" y="132"/>
                  </a:moveTo>
                  <a:cubicBezTo>
                    <a:pt x="118" y="133"/>
                    <a:pt x="118" y="133"/>
                    <a:pt x="117" y="134"/>
                  </a:cubicBezTo>
                  <a:cubicBezTo>
                    <a:pt x="116" y="134"/>
                    <a:pt x="115" y="135"/>
                    <a:pt x="114" y="134"/>
                  </a:cubicBezTo>
                  <a:cubicBezTo>
                    <a:pt x="113" y="134"/>
                    <a:pt x="112" y="133"/>
                    <a:pt x="112" y="133"/>
                  </a:cubicBezTo>
                  <a:cubicBezTo>
                    <a:pt x="111" y="131"/>
                    <a:pt x="111" y="130"/>
                    <a:pt x="111" y="129"/>
                  </a:cubicBezTo>
                  <a:cubicBezTo>
                    <a:pt x="112" y="128"/>
                    <a:pt x="112" y="127"/>
                    <a:pt x="113" y="126"/>
                  </a:cubicBezTo>
                  <a:cubicBezTo>
                    <a:pt x="114" y="125"/>
                    <a:pt x="115" y="125"/>
                    <a:pt x="116" y="125"/>
                  </a:cubicBezTo>
                  <a:cubicBezTo>
                    <a:pt x="118" y="125"/>
                    <a:pt x="118" y="126"/>
                    <a:pt x="119" y="127"/>
                  </a:cubicBezTo>
                  <a:cubicBezTo>
                    <a:pt x="119" y="127"/>
                    <a:pt x="120" y="128"/>
                    <a:pt x="119" y="129"/>
                  </a:cubicBezTo>
                  <a:cubicBezTo>
                    <a:pt x="113" y="128"/>
                    <a:pt x="113" y="128"/>
                    <a:pt x="113" y="128"/>
                  </a:cubicBezTo>
                  <a:cubicBezTo>
                    <a:pt x="112" y="129"/>
                    <a:pt x="113" y="131"/>
                    <a:pt x="113" y="131"/>
                  </a:cubicBezTo>
                  <a:cubicBezTo>
                    <a:pt x="114" y="132"/>
                    <a:pt x="114" y="133"/>
                    <a:pt x="115" y="133"/>
                  </a:cubicBezTo>
                  <a:cubicBezTo>
                    <a:pt x="116" y="133"/>
                    <a:pt x="116" y="133"/>
                    <a:pt x="117" y="133"/>
                  </a:cubicBezTo>
                  <a:cubicBezTo>
                    <a:pt x="118" y="133"/>
                    <a:pt x="118" y="132"/>
                    <a:pt x="119" y="132"/>
                  </a:cubicBezTo>
                  <a:cubicBezTo>
                    <a:pt x="119" y="132"/>
                    <a:pt x="119" y="132"/>
                    <a:pt x="119" y="132"/>
                  </a:cubicBezTo>
                  <a:close/>
                  <a:moveTo>
                    <a:pt x="117" y="129"/>
                  </a:moveTo>
                  <a:cubicBezTo>
                    <a:pt x="117" y="127"/>
                    <a:pt x="116" y="126"/>
                    <a:pt x="115" y="126"/>
                  </a:cubicBezTo>
                  <a:cubicBezTo>
                    <a:pt x="114" y="125"/>
                    <a:pt x="113" y="126"/>
                    <a:pt x="112" y="128"/>
                  </a:cubicBezTo>
                  <a:cubicBezTo>
                    <a:pt x="117" y="129"/>
                    <a:pt x="117" y="129"/>
                    <a:pt x="117" y="129"/>
                  </a:cubicBezTo>
                  <a:close/>
                  <a:moveTo>
                    <a:pt x="133" y="135"/>
                  </a:moveTo>
                  <a:cubicBezTo>
                    <a:pt x="132" y="136"/>
                    <a:pt x="132" y="136"/>
                    <a:pt x="132" y="136"/>
                  </a:cubicBezTo>
                  <a:cubicBezTo>
                    <a:pt x="132" y="137"/>
                    <a:pt x="131" y="137"/>
                    <a:pt x="131" y="137"/>
                  </a:cubicBezTo>
                  <a:cubicBezTo>
                    <a:pt x="130" y="137"/>
                    <a:pt x="130" y="136"/>
                    <a:pt x="130" y="135"/>
                  </a:cubicBezTo>
                  <a:cubicBezTo>
                    <a:pt x="130" y="135"/>
                    <a:pt x="129" y="136"/>
                    <a:pt x="128" y="136"/>
                  </a:cubicBezTo>
                  <a:cubicBezTo>
                    <a:pt x="128" y="136"/>
                    <a:pt x="127" y="136"/>
                    <a:pt x="127" y="136"/>
                  </a:cubicBezTo>
                  <a:cubicBezTo>
                    <a:pt x="126" y="136"/>
                    <a:pt x="126" y="136"/>
                    <a:pt x="125" y="135"/>
                  </a:cubicBezTo>
                  <a:cubicBezTo>
                    <a:pt x="125" y="135"/>
                    <a:pt x="125" y="135"/>
                    <a:pt x="125" y="134"/>
                  </a:cubicBezTo>
                  <a:cubicBezTo>
                    <a:pt x="125" y="133"/>
                    <a:pt x="126" y="132"/>
                    <a:pt x="127" y="131"/>
                  </a:cubicBezTo>
                  <a:cubicBezTo>
                    <a:pt x="128" y="131"/>
                    <a:pt x="129" y="130"/>
                    <a:pt x="130" y="130"/>
                  </a:cubicBezTo>
                  <a:cubicBezTo>
                    <a:pt x="130" y="129"/>
                    <a:pt x="130" y="129"/>
                    <a:pt x="130" y="129"/>
                  </a:cubicBezTo>
                  <a:cubicBezTo>
                    <a:pt x="130" y="128"/>
                    <a:pt x="130" y="127"/>
                    <a:pt x="129" y="127"/>
                  </a:cubicBezTo>
                  <a:cubicBezTo>
                    <a:pt x="128" y="127"/>
                    <a:pt x="128" y="127"/>
                    <a:pt x="128" y="128"/>
                  </a:cubicBezTo>
                  <a:cubicBezTo>
                    <a:pt x="128" y="128"/>
                    <a:pt x="128" y="128"/>
                    <a:pt x="128" y="128"/>
                  </a:cubicBezTo>
                  <a:cubicBezTo>
                    <a:pt x="128" y="129"/>
                    <a:pt x="128" y="129"/>
                    <a:pt x="128" y="129"/>
                  </a:cubicBezTo>
                  <a:cubicBezTo>
                    <a:pt x="128" y="129"/>
                    <a:pt x="128" y="129"/>
                    <a:pt x="127" y="129"/>
                  </a:cubicBezTo>
                  <a:cubicBezTo>
                    <a:pt x="127" y="130"/>
                    <a:pt x="127" y="130"/>
                    <a:pt x="126" y="130"/>
                  </a:cubicBezTo>
                  <a:cubicBezTo>
                    <a:pt x="126" y="130"/>
                    <a:pt x="126" y="130"/>
                    <a:pt x="126" y="129"/>
                  </a:cubicBezTo>
                  <a:cubicBezTo>
                    <a:pt x="125" y="129"/>
                    <a:pt x="125" y="129"/>
                    <a:pt x="126" y="129"/>
                  </a:cubicBezTo>
                  <a:cubicBezTo>
                    <a:pt x="126" y="128"/>
                    <a:pt x="126" y="128"/>
                    <a:pt x="127" y="127"/>
                  </a:cubicBezTo>
                  <a:cubicBezTo>
                    <a:pt x="128" y="127"/>
                    <a:pt x="128" y="127"/>
                    <a:pt x="129" y="127"/>
                  </a:cubicBezTo>
                  <a:cubicBezTo>
                    <a:pt x="130" y="127"/>
                    <a:pt x="131" y="127"/>
                    <a:pt x="132" y="128"/>
                  </a:cubicBezTo>
                  <a:cubicBezTo>
                    <a:pt x="132" y="128"/>
                    <a:pt x="132" y="129"/>
                    <a:pt x="132" y="130"/>
                  </a:cubicBezTo>
                  <a:cubicBezTo>
                    <a:pt x="132" y="135"/>
                    <a:pt x="132" y="135"/>
                    <a:pt x="132" y="135"/>
                  </a:cubicBezTo>
                  <a:cubicBezTo>
                    <a:pt x="132" y="135"/>
                    <a:pt x="132" y="135"/>
                    <a:pt x="132" y="135"/>
                  </a:cubicBezTo>
                  <a:cubicBezTo>
                    <a:pt x="132" y="135"/>
                    <a:pt x="132" y="135"/>
                    <a:pt x="133" y="135"/>
                  </a:cubicBezTo>
                  <a:cubicBezTo>
                    <a:pt x="133" y="135"/>
                    <a:pt x="133" y="135"/>
                    <a:pt x="133" y="135"/>
                  </a:cubicBezTo>
                  <a:close/>
                  <a:moveTo>
                    <a:pt x="130" y="134"/>
                  </a:moveTo>
                  <a:cubicBezTo>
                    <a:pt x="130" y="131"/>
                    <a:pt x="130" y="131"/>
                    <a:pt x="130" y="131"/>
                  </a:cubicBezTo>
                  <a:cubicBezTo>
                    <a:pt x="129" y="131"/>
                    <a:pt x="128" y="131"/>
                    <a:pt x="128" y="131"/>
                  </a:cubicBezTo>
                  <a:cubicBezTo>
                    <a:pt x="127" y="132"/>
                    <a:pt x="126" y="132"/>
                    <a:pt x="126" y="133"/>
                  </a:cubicBezTo>
                  <a:cubicBezTo>
                    <a:pt x="126" y="134"/>
                    <a:pt x="127" y="135"/>
                    <a:pt x="128" y="135"/>
                  </a:cubicBezTo>
                  <a:cubicBezTo>
                    <a:pt x="128" y="135"/>
                    <a:pt x="129" y="135"/>
                    <a:pt x="130" y="134"/>
                  </a:cubicBezTo>
                  <a:close/>
                  <a:moveTo>
                    <a:pt x="144" y="136"/>
                  </a:moveTo>
                  <a:cubicBezTo>
                    <a:pt x="140" y="136"/>
                    <a:pt x="140" y="136"/>
                    <a:pt x="140" y="136"/>
                  </a:cubicBezTo>
                  <a:cubicBezTo>
                    <a:pt x="140" y="136"/>
                    <a:pt x="140" y="136"/>
                    <a:pt x="140" y="136"/>
                  </a:cubicBezTo>
                  <a:cubicBezTo>
                    <a:pt x="140" y="136"/>
                    <a:pt x="141" y="135"/>
                    <a:pt x="141" y="135"/>
                  </a:cubicBezTo>
                  <a:cubicBezTo>
                    <a:pt x="141" y="129"/>
                    <a:pt x="141" y="129"/>
                    <a:pt x="141" y="129"/>
                  </a:cubicBezTo>
                  <a:cubicBezTo>
                    <a:pt x="141" y="129"/>
                    <a:pt x="141" y="129"/>
                    <a:pt x="140" y="128"/>
                  </a:cubicBezTo>
                  <a:cubicBezTo>
                    <a:pt x="140" y="128"/>
                    <a:pt x="140" y="128"/>
                    <a:pt x="139" y="128"/>
                  </a:cubicBezTo>
                  <a:cubicBezTo>
                    <a:pt x="138" y="128"/>
                    <a:pt x="138" y="128"/>
                    <a:pt x="137" y="129"/>
                  </a:cubicBezTo>
                  <a:cubicBezTo>
                    <a:pt x="137" y="135"/>
                    <a:pt x="137" y="135"/>
                    <a:pt x="137" y="135"/>
                  </a:cubicBezTo>
                  <a:cubicBezTo>
                    <a:pt x="137" y="135"/>
                    <a:pt x="137" y="136"/>
                    <a:pt x="138" y="136"/>
                  </a:cubicBezTo>
                  <a:cubicBezTo>
                    <a:pt x="138" y="136"/>
                    <a:pt x="138" y="136"/>
                    <a:pt x="138" y="136"/>
                  </a:cubicBezTo>
                  <a:cubicBezTo>
                    <a:pt x="134" y="136"/>
                    <a:pt x="134" y="136"/>
                    <a:pt x="134" y="136"/>
                  </a:cubicBezTo>
                  <a:cubicBezTo>
                    <a:pt x="134" y="136"/>
                    <a:pt x="134" y="136"/>
                    <a:pt x="134" y="136"/>
                  </a:cubicBezTo>
                  <a:cubicBezTo>
                    <a:pt x="134" y="136"/>
                    <a:pt x="135" y="135"/>
                    <a:pt x="135" y="135"/>
                  </a:cubicBezTo>
                  <a:cubicBezTo>
                    <a:pt x="135" y="129"/>
                    <a:pt x="135" y="129"/>
                    <a:pt x="135" y="129"/>
                  </a:cubicBezTo>
                  <a:cubicBezTo>
                    <a:pt x="135" y="129"/>
                    <a:pt x="135" y="128"/>
                    <a:pt x="134" y="128"/>
                  </a:cubicBezTo>
                  <a:cubicBezTo>
                    <a:pt x="134" y="128"/>
                    <a:pt x="134" y="128"/>
                    <a:pt x="133" y="128"/>
                  </a:cubicBezTo>
                  <a:cubicBezTo>
                    <a:pt x="133" y="128"/>
                    <a:pt x="133" y="128"/>
                    <a:pt x="133" y="128"/>
                  </a:cubicBezTo>
                  <a:cubicBezTo>
                    <a:pt x="136" y="127"/>
                    <a:pt x="136" y="127"/>
                    <a:pt x="136" y="127"/>
                  </a:cubicBezTo>
                  <a:cubicBezTo>
                    <a:pt x="136" y="128"/>
                    <a:pt x="136" y="128"/>
                    <a:pt x="136" y="128"/>
                  </a:cubicBezTo>
                  <a:cubicBezTo>
                    <a:pt x="137" y="127"/>
                    <a:pt x="138" y="127"/>
                    <a:pt x="140" y="127"/>
                  </a:cubicBezTo>
                  <a:cubicBezTo>
                    <a:pt x="141" y="127"/>
                    <a:pt x="142" y="127"/>
                    <a:pt x="142" y="130"/>
                  </a:cubicBezTo>
                  <a:cubicBezTo>
                    <a:pt x="142" y="135"/>
                    <a:pt x="142" y="135"/>
                    <a:pt x="142" y="135"/>
                  </a:cubicBezTo>
                  <a:cubicBezTo>
                    <a:pt x="143" y="135"/>
                    <a:pt x="143" y="136"/>
                    <a:pt x="144" y="136"/>
                  </a:cubicBezTo>
                  <a:cubicBezTo>
                    <a:pt x="144" y="136"/>
                    <a:pt x="144" y="136"/>
                    <a:pt x="144" y="136"/>
                  </a:cubicBezTo>
                  <a:close/>
                  <a:moveTo>
                    <a:pt x="155" y="134"/>
                  </a:moveTo>
                  <a:cubicBezTo>
                    <a:pt x="154" y="135"/>
                    <a:pt x="153" y="135"/>
                    <a:pt x="152" y="136"/>
                  </a:cubicBezTo>
                  <a:cubicBezTo>
                    <a:pt x="152" y="134"/>
                    <a:pt x="152" y="134"/>
                    <a:pt x="152" y="134"/>
                  </a:cubicBezTo>
                  <a:cubicBezTo>
                    <a:pt x="151" y="135"/>
                    <a:pt x="150" y="136"/>
                    <a:pt x="149" y="136"/>
                  </a:cubicBezTo>
                  <a:cubicBezTo>
                    <a:pt x="148" y="136"/>
                    <a:pt x="148" y="136"/>
                    <a:pt x="147" y="135"/>
                  </a:cubicBezTo>
                  <a:cubicBezTo>
                    <a:pt x="146" y="134"/>
                    <a:pt x="145" y="133"/>
                    <a:pt x="145" y="131"/>
                  </a:cubicBezTo>
                  <a:cubicBezTo>
                    <a:pt x="145" y="130"/>
                    <a:pt x="146" y="129"/>
                    <a:pt x="146" y="128"/>
                  </a:cubicBezTo>
                  <a:cubicBezTo>
                    <a:pt x="146" y="127"/>
                    <a:pt x="148" y="126"/>
                    <a:pt x="149" y="126"/>
                  </a:cubicBezTo>
                  <a:cubicBezTo>
                    <a:pt x="150" y="126"/>
                    <a:pt x="150" y="126"/>
                    <a:pt x="151" y="127"/>
                  </a:cubicBezTo>
                  <a:cubicBezTo>
                    <a:pt x="150" y="124"/>
                    <a:pt x="150" y="124"/>
                    <a:pt x="150" y="124"/>
                  </a:cubicBezTo>
                  <a:cubicBezTo>
                    <a:pt x="150" y="123"/>
                    <a:pt x="150" y="123"/>
                    <a:pt x="150" y="123"/>
                  </a:cubicBezTo>
                  <a:cubicBezTo>
                    <a:pt x="150" y="123"/>
                    <a:pt x="150" y="123"/>
                    <a:pt x="149" y="123"/>
                  </a:cubicBezTo>
                  <a:cubicBezTo>
                    <a:pt x="149" y="123"/>
                    <a:pt x="149" y="123"/>
                    <a:pt x="149" y="123"/>
                  </a:cubicBezTo>
                  <a:cubicBezTo>
                    <a:pt x="150" y="123"/>
                    <a:pt x="150" y="122"/>
                    <a:pt x="152" y="121"/>
                  </a:cubicBezTo>
                  <a:cubicBezTo>
                    <a:pt x="153" y="133"/>
                    <a:pt x="153" y="133"/>
                    <a:pt x="153" y="133"/>
                  </a:cubicBezTo>
                  <a:cubicBezTo>
                    <a:pt x="153" y="134"/>
                    <a:pt x="153" y="134"/>
                    <a:pt x="153" y="134"/>
                  </a:cubicBezTo>
                  <a:cubicBezTo>
                    <a:pt x="154" y="134"/>
                    <a:pt x="155" y="134"/>
                    <a:pt x="155" y="134"/>
                  </a:cubicBezTo>
                  <a:cubicBezTo>
                    <a:pt x="155" y="134"/>
                    <a:pt x="155" y="134"/>
                    <a:pt x="155" y="134"/>
                  </a:cubicBezTo>
                  <a:close/>
                  <a:moveTo>
                    <a:pt x="152" y="133"/>
                  </a:moveTo>
                  <a:cubicBezTo>
                    <a:pt x="152" y="129"/>
                    <a:pt x="152" y="129"/>
                    <a:pt x="152" y="129"/>
                  </a:cubicBezTo>
                  <a:cubicBezTo>
                    <a:pt x="152" y="128"/>
                    <a:pt x="151" y="128"/>
                    <a:pt x="151" y="127"/>
                  </a:cubicBezTo>
                  <a:cubicBezTo>
                    <a:pt x="150" y="127"/>
                    <a:pt x="150" y="127"/>
                    <a:pt x="149" y="127"/>
                  </a:cubicBezTo>
                  <a:cubicBezTo>
                    <a:pt x="148" y="127"/>
                    <a:pt x="148" y="127"/>
                    <a:pt x="147" y="128"/>
                  </a:cubicBezTo>
                  <a:cubicBezTo>
                    <a:pt x="147" y="129"/>
                    <a:pt x="147" y="130"/>
                    <a:pt x="147" y="131"/>
                  </a:cubicBezTo>
                  <a:cubicBezTo>
                    <a:pt x="147" y="132"/>
                    <a:pt x="147" y="133"/>
                    <a:pt x="148" y="134"/>
                  </a:cubicBezTo>
                  <a:cubicBezTo>
                    <a:pt x="148" y="135"/>
                    <a:pt x="149" y="135"/>
                    <a:pt x="150" y="135"/>
                  </a:cubicBezTo>
                  <a:cubicBezTo>
                    <a:pt x="150" y="135"/>
                    <a:pt x="150" y="135"/>
                    <a:pt x="151" y="135"/>
                  </a:cubicBezTo>
                  <a:cubicBezTo>
                    <a:pt x="152" y="134"/>
                    <a:pt x="152" y="134"/>
                    <a:pt x="152" y="133"/>
                  </a:cubicBezTo>
                  <a:close/>
                  <a:moveTo>
                    <a:pt x="170" y="122"/>
                  </a:moveTo>
                  <a:cubicBezTo>
                    <a:pt x="170" y="122"/>
                    <a:pt x="170" y="122"/>
                    <a:pt x="170" y="122"/>
                  </a:cubicBezTo>
                  <a:cubicBezTo>
                    <a:pt x="169" y="121"/>
                    <a:pt x="169" y="120"/>
                    <a:pt x="169" y="120"/>
                  </a:cubicBezTo>
                  <a:cubicBezTo>
                    <a:pt x="168" y="120"/>
                    <a:pt x="168" y="120"/>
                    <a:pt x="167" y="120"/>
                  </a:cubicBezTo>
                  <a:cubicBezTo>
                    <a:pt x="165" y="120"/>
                    <a:pt x="165" y="120"/>
                    <a:pt x="165" y="120"/>
                  </a:cubicBezTo>
                  <a:cubicBezTo>
                    <a:pt x="167" y="131"/>
                    <a:pt x="167" y="131"/>
                    <a:pt x="167" y="131"/>
                  </a:cubicBezTo>
                  <a:cubicBezTo>
                    <a:pt x="168" y="132"/>
                    <a:pt x="168" y="132"/>
                    <a:pt x="170" y="132"/>
                  </a:cubicBezTo>
                  <a:cubicBezTo>
                    <a:pt x="170" y="132"/>
                    <a:pt x="170" y="132"/>
                    <a:pt x="170" y="132"/>
                  </a:cubicBezTo>
                  <a:cubicBezTo>
                    <a:pt x="164" y="133"/>
                    <a:pt x="164" y="133"/>
                    <a:pt x="164" y="133"/>
                  </a:cubicBezTo>
                  <a:cubicBezTo>
                    <a:pt x="164" y="133"/>
                    <a:pt x="164" y="133"/>
                    <a:pt x="164" y="133"/>
                  </a:cubicBezTo>
                  <a:cubicBezTo>
                    <a:pt x="165" y="133"/>
                    <a:pt x="166" y="132"/>
                    <a:pt x="165" y="131"/>
                  </a:cubicBezTo>
                  <a:cubicBezTo>
                    <a:pt x="163" y="121"/>
                    <a:pt x="163" y="121"/>
                    <a:pt x="163" y="121"/>
                  </a:cubicBezTo>
                  <a:cubicBezTo>
                    <a:pt x="161" y="121"/>
                    <a:pt x="161" y="121"/>
                    <a:pt x="161" y="121"/>
                  </a:cubicBezTo>
                  <a:cubicBezTo>
                    <a:pt x="160" y="121"/>
                    <a:pt x="160" y="122"/>
                    <a:pt x="159" y="122"/>
                  </a:cubicBezTo>
                  <a:cubicBezTo>
                    <a:pt x="159" y="123"/>
                    <a:pt x="159" y="123"/>
                    <a:pt x="159" y="124"/>
                  </a:cubicBezTo>
                  <a:cubicBezTo>
                    <a:pt x="159" y="124"/>
                    <a:pt x="159" y="124"/>
                    <a:pt x="159" y="124"/>
                  </a:cubicBezTo>
                  <a:cubicBezTo>
                    <a:pt x="158" y="121"/>
                    <a:pt x="158" y="121"/>
                    <a:pt x="158" y="121"/>
                  </a:cubicBezTo>
                  <a:cubicBezTo>
                    <a:pt x="169" y="118"/>
                    <a:pt x="169" y="118"/>
                    <a:pt x="169" y="118"/>
                  </a:cubicBezTo>
                  <a:cubicBezTo>
                    <a:pt x="170" y="122"/>
                    <a:pt x="170" y="122"/>
                    <a:pt x="170" y="122"/>
                  </a:cubicBezTo>
                  <a:close/>
                  <a:moveTo>
                    <a:pt x="181" y="125"/>
                  </a:moveTo>
                  <a:cubicBezTo>
                    <a:pt x="181" y="126"/>
                    <a:pt x="181" y="127"/>
                    <a:pt x="180" y="128"/>
                  </a:cubicBezTo>
                  <a:cubicBezTo>
                    <a:pt x="180" y="129"/>
                    <a:pt x="179" y="130"/>
                    <a:pt x="178" y="130"/>
                  </a:cubicBezTo>
                  <a:cubicBezTo>
                    <a:pt x="177" y="131"/>
                    <a:pt x="176" y="131"/>
                    <a:pt x="176" y="130"/>
                  </a:cubicBezTo>
                  <a:cubicBezTo>
                    <a:pt x="174" y="129"/>
                    <a:pt x="174" y="128"/>
                    <a:pt x="173" y="127"/>
                  </a:cubicBezTo>
                  <a:cubicBezTo>
                    <a:pt x="173" y="126"/>
                    <a:pt x="173" y="125"/>
                    <a:pt x="173" y="123"/>
                  </a:cubicBezTo>
                  <a:cubicBezTo>
                    <a:pt x="174" y="122"/>
                    <a:pt x="174" y="121"/>
                    <a:pt x="176" y="121"/>
                  </a:cubicBezTo>
                  <a:cubicBezTo>
                    <a:pt x="177" y="121"/>
                    <a:pt x="178" y="121"/>
                    <a:pt x="178" y="121"/>
                  </a:cubicBezTo>
                  <a:cubicBezTo>
                    <a:pt x="179" y="121"/>
                    <a:pt x="180" y="122"/>
                    <a:pt x="180" y="123"/>
                  </a:cubicBezTo>
                  <a:cubicBezTo>
                    <a:pt x="174" y="125"/>
                    <a:pt x="174" y="125"/>
                    <a:pt x="174" y="125"/>
                  </a:cubicBezTo>
                  <a:cubicBezTo>
                    <a:pt x="175" y="126"/>
                    <a:pt x="176" y="127"/>
                    <a:pt x="176" y="128"/>
                  </a:cubicBezTo>
                  <a:cubicBezTo>
                    <a:pt x="177" y="129"/>
                    <a:pt x="178" y="129"/>
                    <a:pt x="179" y="128"/>
                  </a:cubicBezTo>
                  <a:cubicBezTo>
                    <a:pt x="180" y="128"/>
                    <a:pt x="180" y="127"/>
                    <a:pt x="181" y="127"/>
                  </a:cubicBezTo>
                  <a:cubicBezTo>
                    <a:pt x="180" y="127"/>
                    <a:pt x="181" y="126"/>
                    <a:pt x="181" y="125"/>
                  </a:cubicBezTo>
                  <a:cubicBezTo>
                    <a:pt x="181" y="125"/>
                    <a:pt x="181" y="125"/>
                    <a:pt x="181" y="125"/>
                  </a:cubicBezTo>
                  <a:close/>
                  <a:moveTo>
                    <a:pt x="178" y="123"/>
                  </a:moveTo>
                  <a:cubicBezTo>
                    <a:pt x="177" y="122"/>
                    <a:pt x="176" y="121"/>
                    <a:pt x="175" y="122"/>
                  </a:cubicBezTo>
                  <a:cubicBezTo>
                    <a:pt x="174" y="122"/>
                    <a:pt x="173" y="123"/>
                    <a:pt x="173" y="125"/>
                  </a:cubicBezTo>
                  <a:cubicBezTo>
                    <a:pt x="178" y="123"/>
                    <a:pt x="178" y="123"/>
                    <a:pt x="178" y="123"/>
                  </a:cubicBezTo>
                  <a:close/>
                  <a:moveTo>
                    <a:pt x="190" y="122"/>
                  </a:moveTo>
                  <a:cubicBezTo>
                    <a:pt x="190" y="123"/>
                    <a:pt x="190" y="124"/>
                    <a:pt x="190" y="125"/>
                  </a:cubicBezTo>
                  <a:cubicBezTo>
                    <a:pt x="189" y="126"/>
                    <a:pt x="188" y="127"/>
                    <a:pt x="188" y="127"/>
                  </a:cubicBezTo>
                  <a:cubicBezTo>
                    <a:pt x="186" y="127"/>
                    <a:pt x="186" y="127"/>
                    <a:pt x="184" y="127"/>
                  </a:cubicBezTo>
                  <a:cubicBezTo>
                    <a:pt x="183" y="127"/>
                    <a:pt x="182" y="125"/>
                    <a:pt x="182" y="124"/>
                  </a:cubicBezTo>
                  <a:cubicBezTo>
                    <a:pt x="182" y="123"/>
                    <a:pt x="182" y="122"/>
                    <a:pt x="182" y="121"/>
                  </a:cubicBezTo>
                  <a:cubicBezTo>
                    <a:pt x="182" y="119"/>
                    <a:pt x="183" y="119"/>
                    <a:pt x="185" y="118"/>
                  </a:cubicBezTo>
                  <a:cubicBezTo>
                    <a:pt x="186" y="118"/>
                    <a:pt x="186" y="118"/>
                    <a:pt x="187" y="118"/>
                  </a:cubicBezTo>
                  <a:cubicBezTo>
                    <a:pt x="188" y="118"/>
                    <a:pt x="188" y="118"/>
                    <a:pt x="188" y="119"/>
                  </a:cubicBezTo>
                  <a:cubicBezTo>
                    <a:pt x="188" y="119"/>
                    <a:pt x="188" y="119"/>
                    <a:pt x="188" y="119"/>
                  </a:cubicBezTo>
                  <a:cubicBezTo>
                    <a:pt x="188" y="120"/>
                    <a:pt x="188" y="120"/>
                    <a:pt x="188" y="120"/>
                  </a:cubicBezTo>
                  <a:cubicBezTo>
                    <a:pt x="188" y="120"/>
                    <a:pt x="188" y="120"/>
                    <a:pt x="187" y="120"/>
                  </a:cubicBezTo>
                  <a:cubicBezTo>
                    <a:pt x="187" y="120"/>
                    <a:pt x="187" y="119"/>
                    <a:pt x="187" y="119"/>
                  </a:cubicBezTo>
                  <a:cubicBezTo>
                    <a:pt x="187" y="119"/>
                    <a:pt x="186" y="119"/>
                    <a:pt x="186" y="119"/>
                  </a:cubicBezTo>
                  <a:cubicBezTo>
                    <a:pt x="186" y="119"/>
                    <a:pt x="185" y="119"/>
                    <a:pt x="185" y="119"/>
                  </a:cubicBezTo>
                  <a:cubicBezTo>
                    <a:pt x="184" y="119"/>
                    <a:pt x="183" y="120"/>
                    <a:pt x="183" y="121"/>
                  </a:cubicBezTo>
                  <a:cubicBezTo>
                    <a:pt x="183" y="121"/>
                    <a:pt x="183" y="122"/>
                    <a:pt x="184" y="123"/>
                  </a:cubicBezTo>
                  <a:cubicBezTo>
                    <a:pt x="184" y="124"/>
                    <a:pt x="185" y="125"/>
                    <a:pt x="186" y="125"/>
                  </a:cubicBezTo>
                  <a:cubicBezTo>
                    <a:pt x="186" y="126"/>
                    <a:pt x="187" y="126"/>
                    <a:pt x="188" y="126"/>
                  </a:cubicBezTo>
                  <a:cubicBezTo>
                    <a:pt x="189" y="125"/>
                    <a:pt x="190" y="124"/>
                    <a:pt x="190" y="122"/>
                  </a:cubicBezTo>
                  <a:cubicBezTo>
                    <a:pt x="190" y="122"/>
                    <a:pt x="190" y="122"/>
                    <a:pt x="190" y="122"/>
                  </a:cubicBezTo>
                  <a:close/>
                  <a:moveTo>
                    <a:pt x="202" y="120"/>
                  </a:moveTo>
                  <a:cubicBezTo>
                    <a:pt x="198" y="122"/>
                    <a:pt x="198" y="122"/>
                    <a:pt x="198" y="122"/>
                  </a:cubicBezTo>
                  <a:cubicBezTo>
                    <a:pt x="198" y="121"/>
                    <a:pt x="198" y="121"/>
                    <a:pt x="198" y="121"/>
                  </a:cubicBezTo>
                  <a:cubicBezTo>
                    <a:pt x="199" y="121"/>
                    <a:pt x="199" y="121"/>
                    <a:pt x="198" y="120"/>
                  </a:cubicBezTo>
                  <a:cubicBezTo>
                    <a:pt x="196" y="115"/>
                    <a:pt x="196" y="115"/>
                    <a:pt x="196" y="115"/>
                  </a:cubicBezTo>
                  <a:cubicBezTo>
                    <a:pt x="195" y="114"/>
                    <a:pt x="195" y="114"/>
                    <a:pt x="194" y="115"/>
                  </a:cubicBezTo>
                  <a:cubicBezTo>
                    <a:pt x="193" y="115"/>
                    <a:pt x="192" y="116"/>
                    <a:pt x="192" y="117"/>
                  </a:cubicBezTo>
                  <a:cubicBezTo>
                    <a:pt x="194" y="121"/>
                    <a:pt x="194" y="121"/>
                    <a:pt x="194" y="121"/>
                  </a:cubicBezTo>
                  <a:cubicBezTo>
                    <a:pt x="195" y="122"/>
                    <a:pt x="196" y="122"/>
                    <a:pt x="196" y="122"/>
                  </a:cubicBezTo>
                  <a:cubicBezTo>
                    <a:pt x="196" y="122"/>
                    <a:pt x="196" y="122"/>
                    <a:pt x="196" y="122"/>
                  </a:cubicBezTo>
                  <a:cubicBezTo>
                    <a:pt x="192" y="124"/>
                    <a:pt x="192" y="124"/>
                    <a:pt x="192" y="124"/>
                  </a:cubicBezTo>
                  <a:cubicBezTo>
                    <a:pt x="192" y="124"/>
                    <a:pt x="192" y="124"/>
                    <a:pt x="192" y="124"/>
                  </a:cubicBezTo>
                  <a:cubicBezTo>
                    <a:pt x="193" y="123"/>
                    <a:pt x="193" y="123"/>
                    <a:pt x="192" y="122"/>
                  </a:cubicBezTo>
                  <a:cubicBezTo>
                    <a:pt x="188" y="113"/>
                    <a:pt x="188" y="113"/>
                    <a:pt x="188" y="113"/>
                  </a:cubicBezTo>
                  <a:cubicBezTo>
                    <a:pt x="187" y="113"/>
                    <a:pt x="187" y="113"/>
                    <a:pt x="187" y="113"/>
                  </a:cubicBezTo>
                  <a:cubicBezTo>
                    <a:pt x="187" y="113"/>
                    <a:pt x="186" y="113"/>
                    <a:pt x="186" y="113"/>
                  </a:cubicBezTo>
                  <a:cubicBezTo>
                    <a:pt x="186" y="113"/>
                    <a:pt x="186" y="113"/>
                    <a:pt x="186" y="113"/>
                  </a:cubicBezTo>
                  <a:cubicBezTo>
                    <a:pt x="186" y="112"/>
                    <a:pt x="187" y="111"/>
                    <a:pt x="188" y="110"/>
                  </a:cubicBezTo>
                  <a:cubicBezTo>
                    <a:pt x="191" y="116"/>
                    <a:pt x="191" y="116"/>
                    <a:pt x="191" y="116"/>
                  </a:cubicBezTo>
                  <a:cubicBezTo>
                    <a:pt x="192" y="114"/>
                    <a:pt x="192" y="113"/>
                    <a:pt x="193" y="113"/>
                  </a:cubicBezTo>
                  <a:cubicBezTo>
                    <a:pt x="195" y="112"/>
                    <a:pt x="196" y="113"/>
                    <a:pt x="197" y="115"/>
                  </a:cubicBezTo>
                  <a:cubicBezTo>
                    <a:pt x="199" y="119"/>
                    <a:pt x="199" y="119"/>
                    <a:pt x="199" y="119"/>
                  </a:cubicBezTo>
                  <a:cubicBezTo>
                    <a:pt x="200" y="120"/>
                    <a:pt x="201" y="120"/>
                    <a:pt x="202" y="120"/>
                  </a:cubicBezTo>
                  <a:cubicBezTo>
                    <a:pt x="202" y="120"/>
                    <a:pt x="202" y="120"/>
                    <a:pt x="202" y="120"/>
                  </a:cubicBezTo>
                  <a:close/>
                  <a:moveTo>
                    <a:pt x="212" y="114"/>
                  </a:moveTo>
                  <a:cubicBezTo>
                    <a:pt x="208" y="116"/>
                    <a:pt x="208" y="116"/>
                    <a:pt x="208" y="116"/>
                  </a:cubicBezTo>
                  <a:cubicBezTo>
                    <a:pt x="208" y="116"/>
                    <a:pt x="208" y="116"/>
                    <a:pt x="208" y="116"/>
                  </a:cubicBezTo>
                  <a:cubicBezTo>
                    <a:pt x="209" y="115"/>
                    <a:pt x="209" y="115"/>
                    <a:pt x="209" y="114"/>
                  </a:cubicBezTo>
                  <a:cubicBezTo>
                    <a:pt x="206" y="110"/>
                    <a:pt x="206" y="110"/>
                    <a:pt x="206" y="110"/>
                  </a:cubicBezTo>
                  <a:cubicBezTo>
                    <a:pt x="206" y="109"/>
                    <a:pt x="206" y="109"/>
                    <a:pt x="206" y="109"/>
                  </a:cubicBezTo>
                  <a:cubicBezTo>
                    <a:pt x="205" y="109"/>
                    <a:pt x="205" y="109"/>
                    <a:pt x="204" y="109"/>
                  </a:cubicBezTo>
                  <a:cubicBezTo>
                    <a:pt x="203" y="110"/>
                    <a:pt x="202" y="111"/>
                    <a:pt x="202" y="111"/>
                  </a:cubicBezTo>
                  <a:cubicBezTo>
                    <a:pt x="205" y="116"/>
                    <a:pt x="205" y="116"/>
                    <a:pt x="205" y="116"/>
                  </a:cubicBezTo>
                  <a:cubicBezTo>
                    <a:pt x="206" y="117"/>
                    <a:pt x="206" y="117"/>
                    <a:pt x="207" y="117"/>
                  </a:cubicBezTo>
                  <a:cubicBezTo>
                    <a:pt x="207" y="117"/>
                    <a:pt x="207" y="117"/>
                    <a:pt x="207" y="117"/>
                  </a:cubicBezTo>
                  <a:cubicBezTo>
                    <a:pt x="203" y="119"/>
                    <a:pt x="203" y="119"/>
                    <a:pt x="203" y="119"/>
                  </a:cubicBezTo>
                  <a:cubicBezTo>
                    <a:pt x="203" y="119"/>
                    <a:pt x="203" y="119"/>
                    <a:pt x="203" y="119"/>
                  </a:cubicBezTo>
                  <a:cubicBezTo>
                    <a:pt x="204" y="119"/>
                    <a:pt x="204" y="118"/>
                    <a:pt x="204" y="117"/>
                  </a:cubicBezTo>
                  <a:cubicBezTo>
                    <a:pt x="201" y="113"/>
                    <a:pt x="201" y="113"/>
                    <a:pt x="201" y="113"/>
                  </a:cubicBezTo>
                  <a:cubicBezTo>
                    <a:pt x="200" y="112"/>
                    <a:pt x="200" y="112"/>
                    <a:pt x="200" y="112"/>
                  </a:cubicBezTo>
                  <a:cubicBezTo>
                    <a:pt x="200" y="112"/>
                    <a:pt x="200" y="112"/>
                    <a:pt x="199" y="113"/>
                  </a:cubicBezTo>
                  <a:cubicBezTo>
                    <a:pt x="199" y="112"/>
                    <a:pt x="199" y="112"/>
                    <a:pt x="199" y="112"/>
                  </a:cubicBezTo>
                  <a:cubicBezTo>
                    <a:pt x="201" y="110"/>
                    <a:pt x="201" y="110"/>
                    <a:pt x="201" y="110"/>
                  </a:cubicBezTo>
                  <a:cubicBezTo>
                    <a:pt x="202" y="111"/>
                    <a:pt x="202" y="111"/>
                    <a:pt x="202" y="111"/>
                  </a:cubicBezTo>
                  <a:cubicBezTo>
                    <a:pt x="202" y="110"/>
                    <a:pt x="203" y="109"/>
                    <a:pt x="204" y="108"/>
                  </a:cubicBezTo>
                  <a:cubicBezTo>
                    <a:pt x="205" y="107"/>
                    <a:pt x="206" y="108"/>
                    <a:pt x="208" y="110"/>
                  </a:cubicBezTo>
                  <a:cubicBezTo>
                    <a:pt x="210" y="114"/>
                    <a:pt x="210" y="114"/>
                    <a:pt x="210" y="114"/>
                  </a:cubicBezTo>
                  <a:cubicBezTo>
                    <a:pt x="210" y="114"/>
                    <a:pt x="211" y="115"/>
                    <a:pt x="212" y="114"/>
                  </a:cubicBezTo>
                  <a:cubicBezTo>
                    <a:pt x="212" y="114"/>
                    <a:pt x="212" y="114"/>
                    <a:pt x="212" y="114"/>
                  </a:cubicBezTo>
                  <a:close/>
                  <a:moveTo>
                    <a:pt x="218" y="104"/>
                  </a:moveTo>
                  <a:cubicBezTo>
                    <a:pt x="219" y="105"/>
                    <a:pt x="219" y="107"/>
                    <a:pt x="219" y="108"/>
                  </a:cubicBezTo>
                  <a:cubicBezTo>
                    <a:pt x="219" y="109"/>
                    <a:pt x="218" y="110"/>
                    <a:pt x="217" y="111"/>
                  </a:cubicBezTo>
                  <a:cubicBezTo>
                    <a:pt x="216" y="112"/>
                    <a:pt x="215" y="112"/>
                    <a:pt x="214" y="112"/>
                  </a:cubicBezTo>
                  <a:cubicBezTo>
                    <a:pt x="212" y="111"/>
                    <a:pt x="211" y="111"/>
                    <a:pt x="210" y="110"/>
                  </a:cubicBezTo>
                  <a:cubicBezTo>
                    <a:pt x="210" y="109"/>
                    <a:pt x="209" y="107"/>
                    <a:pt x="209" y="106"/>
                  </a:cubicBezTo>
                  <a:cubicBezTo>
                    <a:pt x="209" y="105"/>
                    <a:pt x="210" y="104"/>
                    <a:pt x="211" y="103"/>
                  </a:cubicBezTo>
                  <a:cubicBezTo>
                    <a:pt x="212" y="102"/>
                    <a:pt x="214" y="102"/>
                    <a:pt x="215" y="102"/>
                  </a:cubicBezTo>
                  <a:cubicBezTo>
                    <a:pt x="216" y="102"/>
                    <a:pt x="217" y="103"/>
                    <a:pt x="218" y="104"/>
                  </a:cubicBezTo>
                  <a:close/>
                  <a:moveTo>
                    <a:pt x="217" y="106"/>
                  </a:moveTo>
                  <a:cubicBezTo>
                    <a:pt x="216" y="105"/>
                    <a:pt x="215" y="104"/>
                    <a:pt x="214" y="103"/>
                  </a:cubicBezTo>
                  <a:cubicBezTo>
                    <a:pt x="213" y="103"/>
                    <a:pt x="212" y="103"/>
                    <a:pt x="212" y="103"/>
                  </a:cubicBezTo>
                  <a:cubicBezTo>
                    <a:pt x="211" y="104"/>
                    <a:pt x="211" y="105"/>
                    <a:pt x="211" y="105"/>
                  </a:cubicBezTo>
                  <a:cubicBezTo>
                    <a:pt x="211" y="106"/>
                    <a:pt x="211" y="107"/>
                    <a:pt x="212" y="108"/>
                  </a:cubicBezTo>
                  <a:cubicBezTo>
                    <a:pt x="212" y="109"/>
                    <a:pt x="213" y="110"/>
                    <a:pt x="214" y="110"/>
                  </a:cubicBezTo>
                  <a:cubicBezTo>
                    <a:pt x="215" y="111"/>
                    <a:pt x="216" y="111"/>
                    <a:pt x="217" y="110"/>
                  </a:cubicBezTo>
                  <a:cubicBezTo>
                    <a:pt x="218" y="110"/>
                    <a:pt x="218" y="109"/>
                    <a:pt x="218" y="108"/>
                  </a:cubicBezTo>
                  <a:cubicBezTo>
                    <a:pt x="218" y="107"/>
                    <a:pt x="217" y="107"/>
                    <a:pt x="217" y="106"/>
                  </a:cubicBezTo>
                  <a:close/>
                  <a:moveTo>
                    <a:pt x="226" y="103"/>
                  </a:moveTo>
                  <a:cubicBezTo>
                    <a:pt x="222" y="107"/>
                    <a:pt x="222" y="107"/>
                    <a:pt x="222" y="107"/>
                  </a:cubicBezTo>
                  <a:cubicBezTo>
                    <a:pt x="222" y="106"/>
                    <a:pt x="222" y="106"/>
                    <a:pt x="222" y="106"/>
                  </a:cubicBezTo>
                  <a:cubicBezTo>
                    <a:pt x="223" y="105"/>
                    <a:pt x="223" y="105"/>
                    <a:pt x="223" y="104"/>
                  </a:cubicBezTo>
                  <a:cubicBezTo>
                    <a:pt x="216" y="97"/>
                    <a:pt x="216" y="97"/>
                    <a:pt x="216" y="97"/>
                  </a:cubicBezTo>
                  <a:cubicBezTo>
                    <a:pt x="216" y="96"/>
                    <a:pt x="216" y="96"/>
                    <a:pt x="215" y="96"/>
                  </a:cubicBezTo>
                  <a:cubicBezTo>
                    <a:pt x="215" y="96"/>
                    <a:pt x="215" y="96"/>
                    <a:pt x="214" y="97"/>
                  </a:cubicBezTo>
                  <a:cubicBezTo>
                    <a:pt x="214" y="97"/>
                    <a:pt x="214" y="97"/>
                    <a:pt x="214" y="97"/>
                  </a:cubicBezTo>
                  <a:cubicBezTo>
                    <a:pt x="214" y="97"/>
                    <a:pt x="214" y="97"/>
                    <a:pt x="214" y="97"/>
                  </a:cubicBezTo>
                  <a:cubicBezTo>
                    <a:pt x="214" y="96"/>
                    <a:pt x="215" y="95"/>
                    <a:pt x="216" y="94"/>
                  </a:cubicBezTo>
                  <a:cubicBezTo>
                    <a:pt x="224" y="103"/>
                    <a:pt x="224" y="103"/>
                    <a:pt x="224" y="103"/>
                  </a:cubicBezTo>
                  <a:cubicBezTo>
                    <a:pt x="224" y="104"/>
                    <a:pt x="225" y="104"/>
                    <a:pt x="226" y="103"/>
                  </a:cubicBezTo>
                  <a:cubicBezTo>
                    <a:pt x="226" y="103"/>
                    <a:pt x="226" y="103"/>
                    <a:pt x="226" y="103"/>
                  </a:cubicBezTo>
                  <a:close/>
                  <a:moveTo>
                    <a:pt x="231" y="93"/>
                  </a:moveTo>
                  <a:cubicBezTo>
                    <a:pt x="232" y="94"/>
                    <a:pt x="232" y="95"/>
                    <a:pt x="232" y="96"/>
                  </a:cubicBezTo>
                  <a:cubicBezTo>
                    <a:pt x="232" y="97"/>
                    <a:pt x="232" y="99"/>
                    <a:pt x="230" y="99"/>
                  </a:cubicBezTo>
                  <a:cubicBezTo>
                    <a:pt x="230" y="100"/>
                    <a:pt x="228" y="101"/>
                    <a:pt x="227" y="101"/>
                  </a:cubicBezTo>
                  <a:cubicBezTo>
                    <a:pt x="226" y="101"/>
                    <a:pt x="225" y="100"/>
                    <a:pt x="224" y="99"/>
                  </a:cubicBezTo>
                  <a:cubicBezTo>
                    <a:pt x="223" y="98"/>
                    <a:pt x="222" y="97"/>
                    <a:pt x="222" y="96"/>
                  </a:cubicBezTo>
                  <a:cubicBezTo>
                    <a:pt x="222" y="95"/>
                    <a:pt x="223" y="93"/>
                    <a:pt x="224" y="93"/>
                  </a:cubicBezTo>
                  <a:cubicBezTo>
                    <a:pt x="225" y="92"/>
                    <a:pt x="226" y="91"/>
                    <a:pt x="227" y="91"/>
                  </a:cubicBezTo>
                  <a:cubicBezTo>
                    <a:pt x="229" y="91"/>
                    <a:pt x="230" y="91"/>
                    <a:pt x="231" y="93"/>
                  </a:cubicBezTo>
                  <a:close/>
                  <a:moveTo>
                    <a:pt x="230" y="95"/>
                  </a:moveTo>
                  <a:cubicBezTo>
                    <a:pt x="229" y="94"/>
                    <a:pt x="228" y="93"/>
                    <a:pt x="227" y="93"/>
                  </a:cubicBezTo>
                  <a:cubicBezTo>
                    <a:pt x="226" y="92"/>
                    <a:pt x="225" y="92"/>
                    <a:pt x="224" y="93"/>
                  </a:cubicBezTo>
                  <a:cubicBezTo>
                    <a:pt x="224" y="93"/>
                    <a:pt x="224" y="94"/>
                    <a:pt x="224" y="95"/>
                  </a:cubicBezTo>
                  <a:cubicBezTo>
                    <a:pt x="224" y="96"/>
                    <a:pt x="224" y="96"/>
                    <a:pt x="225" y="97"/>
                  </a:cubicBezTo>
                  <a:cubicBezTo>
                    <a:pt x="226" y="98"/>
                    <a:pt x="227" y="99"/>
                    <a:pt x="228" y="99"/>
                  </a:cubicBezTo>
                  <a:cubicBezTo>
                    <a:pt x="229" y="99"/>
                    <a:pt x="230" y="99"/>
                    <a:pt x="231" y="99"/>
                  </a:cubicBezTo>
                  <a:cubicBezTo>
                    <a:pt x="232" y="98"/>
                    <a:pt x="232" y="97"/>
                    <a:pt x="231" y="97"/>
                  </a:cubicBezTo>
                  <a:cubicBezTo>
                    <a:pt x="231" y="96"/>
                    <a:pt x="231" y="95"/>
                    <a:pt x="230" y="95"/>
                  </a:cubicBezTo>
                  <a:close/>
                  <a:moveTo>
                    <a:pt x="236" y="82"/>
                  </a:moveTo>
                  <a:cubicBezTo>
                    <a:pt x="234" y="83"/>
                    <a:pt x="234" y="83"/>
                    <a:pt x="234" y="83"/>
                  </a:cubicBezTo>
                  <a:cubicBezTo>
                    <a:pt x="235" y="83"/>
                    <a:pt x="236" y="84"/>
                    <a:pt x="236" y="84"/>
                  </a:cubicBezTo>
                  <a:cubicBezTo>
                    <a:pt x="237" y="85"/>
                    <a:pt x="237" y="85"/>
                    <a:pt x="237" y="87"/>
                  </a:cubicBezTo>
                  <a:cubicBezTo>
                    <a:pt x="237" y="87"/>
                    <a:pt x="237" y="88"/>
                    <a:pt x="236" y="89"/>
                  </a:cubicBezTo>
                  <a:cubicBezTo>
                    <a:pt x="236" y="89"/>
                    <a:pt x="236" y="89"/>
                    <a:pt x="236" y="90"/>
                  </a:cubicBezTo>
                  <a:cubicBezTo>
                    <a:pt x="236" y="91"/>
                    <a:pt x="236" y="91"/>
                    <a:pt x="236" y="91"/>
                  </a:cubicBezTo>
                  <a:cubicBezTo>
                    <a:pt x="236" y="92"/>
                    <a:pt x="237" y="91"/>
                    <a:pt x="238" y="90"/>
                  </a:cubicBezTo>
                  <a:cubicBezTo>
                    <a:pt x="239" y="89"/>
                    <a:pt x="240" y="88"/>
                    <a:pt x="240" y="87"/>
                  </a:cubicBezTo>
                  <a:cubicBezTo>
                    <a:pt x="241" y="87"/>
                    <a:pt x="242" y="87"/>
                    <a:pt x="242" y="88"/>
                  </a:cubicBezTo>
                  <a:cubicBezTo>
                    <a:pt x="243" y="88"/>
                    <a:pt x="243" y="89"/>
                    <a:pt x="243" y="91"/>
                  </a:cubicBezTo>
                  <a:cubicBezTo>
                    <a:pt x="243" y="92"/>
                    <a:pt x="242" y="93"/>
                    <a:pt x="242" y="94"/>
                  </a:cubicBezTo>
                  <a:cubicBezTo>
                    <a:pt x="241" y="95"/>
                    <a:pt x="240" y="95"/>
                    <a:pt x="239" y="96"/>
                  </a:cubicBezTo>
                  <a:cubicBezTo>
                    <a:pt x="238" y="96"/>
                    <a:pt x="238" y="96"/>
                    <a:pt x="238" y="95"/>
                  </a:cubicBezTo>
                  <a:cubicBezTo>
                    <a:pt x="237" y="95"/>
                    <a:pt x="237" y="95"/>
                    <a:pt x="237" y="94"/>
                  </a:cubicBezTo>
                  <a:cubicBezTo>
                    <a:pt x="237" y="94"/>
                    <a:pt x="237" y="93"/>
                    <a:pt x="237" y="93"/>
                  </a:cubicBezTo>
                  <a:cubicBezTo>
                    <a:pt x="237" y="93"/>
                    <a:pt x="237" y="93"/>
                    <a:pt x="236" y="93"/>
                  </a:cubicBezTo>
                  <a:cubicBezTo>
                    <a:pt x="236" y="93"/>
                    <a:pt x="236" y="93"/>
                    <a:pt x="236" y="93"/>
                  </a:cubicBezTo>
                  <a:cubicBezTo>
                    <a:pt x="235" y="93"/>
                    <a:pt x="235" y="92"/>
                    <a:pt x="235" y="92"/>
                  </a:cubicBezTo>
                  <a:cubicBezTo>
                    <a:pt x="235" y="91"/>
                    <a:pt x="235" y="91"/>
                    <a:pt x="235" y="90"/>
                  </a:cubicBezTo>
                  <a:cubicBezTo>
                    <a:pt x="234" y="91"/>
                    <a:pt x="233" y="91"/>
                    <a:pt x="232" y="90"/>
                  </a:cubicBezTo>
                  <a:cubicBezTo>
                    <a:pt x="231" y="89"/>
                    <a:pt x="230" y="89"/>
                    <a:pt x="230" y="87"/>
                  </a:cubicBezTo>
                  <a:cubicBezTo>
                    <a:pt x="230" y="87"/>
                    <a:pt x="231" y="85"/>
                    <a:pt x="232" y="85"/>
                  </a:cubicBezTo>
                  <a:cubicBezTo>
                    <a:pt x="232" y="84"/>
                    <a:pt x="232" y="84"/>
                    <a:pt x="233" y="83"/>
                  </a:cubicBezTo>
                  <a:cubicBezTo>
                    <a:pt x="234" y="83"/>
                    <a:pt x="234" y="83"/>
                    <a:pt x="234" y="83"/>
                  </a:cubicBezTo>
                  <a:cubicBezTo>
                    <a:pt x="235" y="81"/>
                    <a:pt x="235" y="81"/>
                    <a:pt x="235" y="81"/>
                  </a:cubicBezTo>
                  <a:cubicBezTo>
                    <a:pt x="236" y="82"/>
                    <a:pt x="236" y="82"/>
                    <a:pt x="236" y="82"/>
                  </a:cubicBezTo>
                  <a:close/>
                  <a:moveTo>
                    <a:pt x="236" y="86"/>
                  </a:moveTo>
                  <a:cubicBezTo>
                    <a:pt x="235" y="86"/>
                    <a:pt x="234" y="85"/>
                    <a:pt x="234" y="85"/>
                  </a:cubicBezTo>
                  <a:cubicBezTo>
                    <a:pt x="233" y="85"/>
                    <a:pt x="232" y="85"/>
                    <a:pt x="232" y="85"/>
                  </a:cubicBezTo>
                  <a:cubicBezTo>
                    <a:pt x="231" y="86"/>
                    <a:pt x="231" y="86"/>
                    <a:pt x="231" y="87"/>
                  </a:cubicBezTo>
                  <a:cubicBezTo>
                    <a:pt x="231" y="87"/>
                    <a:pt x="232" y="87"/>
                    <a:pt x="232" y="88"/>
                  </a:cubicBezTo>
                  <a:cubicBezTo>
                    <a:pt x="233" y="88"/>
                    <a:pt x="233" y="89"/>
                    <a:pt x="234" y="89"/>
                  </a:cubicBezTo>
                  <a:cubicBezTo>
                    <a:pt x="235" y="89"/>
                    <a:pt x="235" y="89"/>
                    <a:pt x="236" y="89"/>
                  </a:cubicBezTo>
                  <a:cubicBezTo>
                    <a:pt x="237" y="88"/>
                    <a:pt x="236" y="87"/>
                    <a:pt x="236" y="86"/>
                  </a:cubicBezTo>
                  <a:close/>
                  <a:moveTo>
                    <a:pt x="242" y="89"/>
                  </a:moveTo>
                  <a:cubicBezTo>
                    <a:pt x="242" y="89"/>
                    <a:pt x="241" y="89"/>
                    <a:pt x="240" y="89"/>
                  </a:cubicBezTo>
                  <a:cubicBezTo>
                    <a:pt x="240" y="90"/>
                    <a:pt x="240" y="90"/>
                    <a:pt x="239" y="91"/>
                  </a:cubicBezTo>
                  <a:cubicBezTo>
                    <a:pt x="238" y="92"/>
                    <a:pt x="238" y="92"/>
                    <a:pt x="237" y="93"/>
                  </a:cubicBezTo>
                  <a:cubicBezTo>
                    <a:pt x="237" y="93"/>
                    <a:pt x="238" y="94"/>
                    <a:pt x="238" y="95"/>
                  </a:cubicBezTo>
                  <a:cubicBezTo>
                    <a:pt x="239" y="95"/>
                    <a:pt x="240" y="95"/>
                    <a:pt x="241" y="93"/>
                  </a:cubicBezTo>
                  <a:cubicBezTo>
                    <a:pt x="242" y="93"/>
                    <a:pt x="242" y="91"/>
                    <a:pt x="243" y="91"/>
                  </a:cubicBezTo>
                  <a:cubicBezTo>
                    <a:pt x="243" y="90"/>
                    <a:pt x="242" y="89"/>
                    <a:pt x="242" y="89"/>
                  </a:cubicBezTo>
                  <a:close/>
                  <a:moveTo>
                    <a:pt x="242" y="73"/>
                  </a:moveTo>
                  <a:cubicBezTo>
                    <a:pt x="242" y="73"/>
                    <a:pt x="242" y="73"/>
                    <a:pt x="242" y="74"/>
                  </a:cubicBezTo>
                  <a:cubicBezTo>
                    <a:pt x="242" y="74"/>
                    <a:pt x="242" y="74"/>
                    <a:pt x="242" y="75"/>
                  </a:cubicBezTo>
                  <a:cubicBezTo>
                    <a:pt x="247" y="83"/>
                    <a:pt x="247" y="83"/>
                    <a:pt x="247" y="83"/>
                  </a:cubicBezTo>
                  <a:cubicBezTo>
                    <a:pt x="248" y="85"/>
                    <a:pt x="248" y="86"/>
                    <a:pt x="247" y="87"/>
                  </a:cubicBezTo>
                  <a:cubicBezTo>
                    <a:pt x="246" y="88"/>
                    <a:pt x="246" y="88"/>
                    <a:pt x="245" y="87"/>
                  </a:cubicBezTo>
                  <a:cubicBezTo>
                    <a:pt x="245" y="87"/>
                    <a:pt x="245" y="87"/>
                    <a:pt x="245" y="87"/>
                  </a:cubicBezTo>
                  <a:cubicBezTo>
                    <a:pt x="245" y="86"/>
                    <a:pt x="245" y="86"/>
                    <a:pt x="245" y="86"/>
                  </a:cubicBezTo>
                  <a:cubicBezTo>
                    <a:pt x="245" y="86"/>
                    <a:pt x="246" y="85"/>
                    <a:pt x="246" y="85"/>
                  </a:cubicBezTo>
                  <a:cubicBezTo>
                    <a:pt x="246" y="85"/>
                    <a:pt x="246" y="85"/>
                    <a:pt x="246" y="85"/>
                  </a:cubicBezTo>
                  <a:cubicBezTo>
                    <a:pt x="247" y="85"/>
                    <a:pt x="246" y="83"/>
                    <a:pt x="245" y="81"/>
                  </a:cubicBezTo>
                  <a:cubicBezTo>
                    <a:pt x="238" y="80"/>
                    <a:pt x="238" y="80"/>
                    <a:pt x="238" y="80"/>
                  </a:cubicBezTo>
                  <a:cubicBezTo>
                    <a:pt x="237" y="80"/>
                    <a:pt x="237" y="80"/>
                    <a:pt x="236" y="80"/>
                  </a:cubicBezTo>
                  <a:cubicBezTo>
                    <a:pt x="236" y="80"/>
                    <a:pt x="236" y="80"/>
                    <a:pt x="236" y="80"/>
                  </a:cubicBezTo>
                  <a:cubicBezTo>
                    <a:pt x="235" y="80"/>
                    <a:pt x="235" y="80"/>
                    <a:pt x="235" y="80"/>
                  </a:cubicBezTo>
                  <a:cubicBezTo>
                    <a:pt x="238" y="77"/>
                    <a:pt x="238" y="77"/>
                    <a:pt x="238" y="77"/>
                  </a:cubicBezTo>
                  <a:cubicBezTo>
                    <a:pt x="238" y="77"/>
                    <a:pt x="238" y="77"/>
                    <a:pt x="238" y="77"/>
                  </a:cubicBezTo>
                  <a:cubicBezTo>
                    <a:pt x="238" y="78"/>
                    <a:pt x="238" y="78"/>
                    <a:pt x="238" y="78"/>
                  </a:cubicBezTo>
                  <a:cubicBezTo>
                    <a:pt x="238" y="78"/>
                    <a:pt x="238" y="79"/>
                    <a:pt x="239" y="79"/>
                  </a:cubicBezTo>
                  <a:cubicBezTo>
                    <a:pt x="244" y="80"/>
                    <a:pt x="244" y="80"/>
                    <a:pt x="244" y="80"/>
                  </a:cubicBezTo>
                  <a:cubicBezTo>
                    <a:pt x="242" y="75"/>
                    <a:pt x="242" y="75"/>
                    <a:pt x="242" y="75"/>
                  </a:cubicBezTo>
                  <a:cubicBezTo>
                    <a:pt x="241" y="75"/>
                    <a:pt x="241" y="75"/>
                    <a:pt x="241" y="75"/>
                  </a:cubicBezTo>
                  <a:cubicBezTo>
                    <a:pt x="241" y="75"/>
                    <a:pt x="241" y="75"/>
                    <a:pt x="241" y="75"/>
                  </a:cubicBezTo>
                  <a:cubicBezTo>
                    <a:pt x="240" y="75"/>
                    <a:pt x="240" y="75"/>
                    <a:pt x="240" y="75"/>
                  </a:cubicBezTo>
                  <a:cubicBezTo>
                    <a:pt x="240" y="75"/>
                    <a:pt x="240" y="75"/>
                    <a:pt x="240" y="75"/>
                  </a:cubicBezTo>
                  <a:cubicBezTo>
                    <a:pt x="242" y="73"/>
                    <a:pt x="242" y="73"/>
                    <a:pt x="242" y="73"/>
                  </a:cubicBezTo>
                  <a:cubicBezTo>
                    <a:pt x="242" y="73"/>
                    <a:pt x="242" y="73"/>
                    <a:pt x="242" y="73"/>
                  </a:cubicBezTo>
                  <a:close/>
                  <a:moveTo>
                    <a:pt x="253" y="63"/>
                  </a:moveTo>
                  <a:cubicBezTo>
                    <a:pt x="254" y="64"/>
                    <a:pt x="255" y="65"/>
                    <a:pt x="255" y="66"/>
                  </a:cubicBezTo>
                  <a:cubicBezTo>
                    <a:pt x="256" y="67"/>
                    <a:pt x="256" y="68"/>
                    <a:pt x="255" y="69"/>
                  </a:cubicBezTo>
                  <a:cubicBezTo>
                    <a:pt x="254" y="71"/>
                    <a:pt x="253" y="71"/>
                    <a:pt x="252" y="71"/>
                  </a:cubicBezTo>
                  <a:cubicBezTo>
                    <a:pt x="251" y="72"/>
                    <a:pt x="250" y="71"/>
                    <a:pt x="248" y="71"/>
                  </a:cubicBezTo>
                  <a:cubicBezTo>
                    <a:pt x="247" y="70"/>
                    <a:pt x="246" y="69"/>
                    <a:pt x="246" y="68"/>
                  </a:cubicBezTo>
                  <a:cubicBezTo>
                    <a:pt x="246" y="67"/>
                    <a:pt x="246" y="66"/>
                    <a:pt x="246" y="65"/>
                  </a:cubicBezTo>
                  <a:cubicBezTo>
                    <a:pt x="247" y="63"/>
                    <a:pt x="248" y="63"/>
                    <a:pt x="249" y="62"/>
                  </a:cubicBezTo>
                  <a:cubicBezTo>
                    <a:pt x="250" y="62"/>
                    <a:pt x="252" y="62"/>
                    <a:pt x="253" y="63"/>
                  </a:cubicBezTo>
                  <a:close/>
                  <a:moveTo>
                    <a:pt x="252" y="65"/>
                  </a:moveTo>
                  <a:cubicBezTo>
                    <a:pt x="251" y="64"/>
                    <a:pt x="250" y="64"/>
                    <a:pt x="249" y="64"/>
                  </a:cubicBezTo>
                  <a:cubicBezTo>
                    <a:pt x="248" y="64"/>
                    <a:pt x="247" y="64"/>
                    <a:pt x="247" y="65"/>
                  </a:cubicBezTo>
                  <a:cubicBezTo>
                    <a:pt x="246" y="66"/>
                    <a:pt x="246" y="66"/>
                    <a:pt x="247" y="67"/>
                  </a:cubicBezTo>
                  <a:cubicBezTo>
                    <a:pt x="247" y="68"/>
                    <a:pt x="248" y="68"/>
                    <a:pt x="249" y="69"/>
                  </a:cubicBezTo>
                  <a:cubicBezTo>
                    <a:pt x="250" y="69"/>
                    <a:pt x="251" y="69"/>
                    <a:pt x="252" y="70"/>
                  </a:cubicBezTo>
                  <a:cubicBezTo>
                    <a:pt x="253" y="70"/>
                    <a:pt x="254" y="69"/>
                    <a:pt x="254" y="69"/>
                  </a:cubicBezTo>
                  <a:cubicBezTo>
                    <a:pt x="255" y="68"/>
                    <a:pt x="255" y="67"/>
                    <a:pt x="254" y="66"/>
                  </a:cubicBezTo>
                  <a:cubicBezTo>
                    <a:pt x="254" y="66"/>
                    <a:pt x="253" y="65"/>
                    <a:pt x="252" y="65"/>
                  </a:cubicBezTo>
                  <a:close/>
                  <a:moveTo>
                    <a:pt x="266" y="40"/>
                  </a:moveTo>
                  <a:cubicBezTo>
                    <a:pt x="267" y="42"/>
                    <a:pt x="267" y="44"/>
                    <a:pt x="266" y="46"/>
                  </a:cubicBezTo>
                  <a:cubicBezTo>
                    <a:pt x="265" y="48"/>
                    <a:pt x="264" y="49"/>
                    <a:pt x="262" y="50"/>
                  </a:cubicBezTo>
                  <a:cubicBezTo>
                    <a:pt x="261" y="51"/>
                    <a:pt x="259" y="51"/>
                    <a:pt x="257" y="50"/>
                  </a:cubicBezTo>
                  <a:cubicBezTo>
                    <a:pt x="255" y="49"/>
                    <a:pt x="254" y="48"/>
                    <a:pt x="253" y="47"/>
                  </a:cubicBezTo>
                  <a:cubicBezTo>
                    <a:pt x="252" y="45"/>
                    <a:pt x="252" y="43"/>
                    <a:pt x="253" y="41"/>
                  </a:cubicBezTo>
                  <a:cubicBezTo>
                    <a:pt x="254" y="41"/>
                    <a:pt x="254" y="40"/>
                    <a:pt x="254" y="39"/>
                  </a:cubicBezTo>
                  <a:cubicBezTo>
                    <a:pt x="255" y="39"/>
                    <a:pt x="255" y="38"/>
                    <a:pt x="255" y="38"/>
                  </a:cubicBezTo>
                  <a:cubicBezTo>
                    <a:pt x="255" y="38"/>
                    <a:pt x="255" y="37"/>
                    <a:pt x="255" y="37"/>
                  </a:cubicBezTo>
                  <a:cubicBezTo>
                    <a:pt x="255" y="37"/>
                    <a:pt x="255" y="37"/>
                    <a:pt x="255" y="37"/>
                  </a:cubicBezTo>
                  <a:cubicBezTo>
                    <a:pt x="259" y="38"/>
                    <a:pt x="259" y="38"/>
                    <a:pt x="259" y="38"/>
                  </a:cubicBezTo>
                  <a:cubicBezTo>
                    <a:pt x="259" y="39"/>
                    <a:pt x="259" y="39"/>
                    <a:pt x="259" y="39"/>
                  </a:cubicBezTo>
                  <a:cubicBezTo>
                    <a:pt x="258" y="39"/>
                    <a:pt x="257" y="39"/>
                    <a:pt x="256" y="39"/>
                  </a:cubicBezTo>
                  <a:cubicBezTo>
                    <a:pt x="255" y="39"/>
                    <a:pt x="254" y="40"/>
                    <a:pt x="254" y="41"/>
                  </a:cubicBezTo>
                  <a:cubicBezTo>
                    <a:pt x="254" y="43"/>
                    <a:pt x="254" y="44"/>
                    <a:pt x="254" y="45"/>
                  </a:cubicBezTo>
                  <a:cubicBezTo>
                    <a:pt x="255" y="47"/>
                    <a:pt x="256" y="47"/>
                    <a:pt x="258" y="48"/>
                  </a:cubicBezTo>
                  <a:cubicBezTo>
                    <a:pt x="260" y="49"/>
                    <a:pt x="261" y="49"/>
                    <a:pt x="263" y="49"/>
                  </a:cubicBezTo>
                  <a:cubicBezTo>
                    <a:pt x="264" y="48"/>
                    <a:pt x="265" y="47"/>
                    <a:pt x="266" y="46"/>
                  </a:cubicBezTo>
                  <a:cubicBezTo>
                    <a:pt x="266" y="45"/>
                    <a:pt x="266" y="43"/>
                    <a:pt x="266" y="42"/>
                  </a:cubicBezTo>
                  <a:cubicBezTo>
                    <a:pt x="266" y="42"/>
                    <a:pt x="266" y="41"/>
                    <a:pt x="266" y="40"/>
                  </a:cubicBezTo>
                  <a:cubicBezTo>
                    <a:pt x="266" y="40"/>
                    <a:pt x="266" y="40"/>
                    <a:pt x="266" y="40"/>
                  </a:cubicBezTo>
                  <a:close/>
                  <a:moveTo>
                    <a:pt x="270" y="30"/>
                  </a:moveTo>
                  <a:cubicBezTo>
                    <a:pt x="269" y="34"/>
                    <a:pt x="269" y="34"/>
                    <a:pt x="269" y="34"/>
                  </a:cubicBezTo>
                  <a:cubicBezTo>
                    <a:pt x="269" y="34"/>
                    <a:pt x="269" y="34"/>
                    <a:pt x="269" y="34"/>
                  </a:cubicBezTo>
                  <a:cubicBezTo>
                    <a:pt x="269" y="33"/>
                    <a:pt x="269" y="33"/>
                    <a:pt x="268" y="32"/>
                  </a:cubicBezTo>
                  <a:cubicBezTo>
                    <a:pt x="263" y="31"/>
                    <a:pt x="263" y="31"/>
                    <a:pt x="263" y="31"/>
                  </a:cubicBezTo>
                  <a:cubicBezTo>
                    <a:pt x="262" y="31"/>
                    <a:pt x="261" y="31"/>
                    <a:pt x="261" y="32"/>
                  </a:cubicBezTo>
                  <a:cubicBezTo>
                    <a:pt x="260" y="33"/>
                    <a:pt x="261" y="33"/>
                    <a:pt x="261" y="34"/>
                  </a:cubicBezTo>
                  <a:cubicBezTo>
                    <a:pt x="266" y="36"/>
                    <a:pt x="266" y="36"/>
                    <a:pt x="266" y="36"/>
                  </a:cubicBezTo>
                  <a:cubicBezTo>
                    <a:pt x="267" y="36"/>
                    <a:pt x="268" y="36"/>
                    <a:pt x="268" y="35"/>
                  </a:cubicBezTo>
                  <a:cubicBezTo>
                    <a:pt x="268" y="35"/>
                    <a:pt x="268" y="35"/>
                    <a:pt x="268" y="35"/>
                  </a:cubicBezTo>
                  <a:cubicBezTo>
                    <a:pt x="267" y="39"/>
                    <a:pt x="267" y="39"/>
                    <a:pt x="267" y="39"/>
                  </a:cubicBezTo>
                  <a:cubicBezTo>
                    <a:pt x="267" y="39"/>
                    <a:pt x="267" y="39"/>
                    <a:pt x="267" y="39"/>
                  </a:cubicBezTo>
                  <a:cubicBezTo>
                    <a:pt x="267" y="38"/>
                    <a:pt x="267" y="38"/>
                    <a:pt x="266" y="37"/>
                  </a:cubicBezTo>
                  <a:cubicBezTo>
                    <a:pt x="256" y="35"/>
                    <a:pt x="256" y="35"/>
                    <a:pt x="256" y="35"/>
                  </a:cubicBezTo>
                  <a:cubicBezTo>
                    <a:pt x="256" y="35"/>
                    <a:pt x="255" y="35"/>
                    <a:pt x="255" y="35"/>
                  </a:cubicBezTo>
                  <a:cubicBezTo>
                    <a:pt x="255" y="35"/>
                    <a:pt x="255" y="35"/>
                    <a:pt x="255" y="35"/>
                  </a:cubicBezTo>
                  <a:cubicBezTo>
                    <a:pt x="254" y="35"/>
                    <a:pt x="254" y="35"/>
                    <a:pt x="254" y="35"/>
                  </a:cubicBezTo>
                  <a:cubicBezTo>
                    <a:pt x="254" y="35"/>
                    <a:pt x="254" y="34"/>
                    <a:pt x="254" y="32"/>
                  </a:cubicBezTo>
                  <a:cubicBezTo>
                    <a:pt x="260" y="34"/>
                    <a:pt x="260" y="34"/>
                    <a:pt x="260" y="34"/>
                  </a:cubicBezTo>
                  <a:cubicBezTo>
                    <a:pt x="260" y="33"/>
                    <a:pt x="259" y="31"/>
                    <a:pt x="260" y="31"/>
                  </a:cubicBezTo>
                  <a:cubicBezTo>
                    <a:pt x="260" y="29"/>
                    <a:pt x="261" y="28"/>
                    <a:pt x="263" y="29"/>
                  </a:cubicBezTo>
                  <a:cubicBezTo>
                    <a:pt x="268" y="30"/>
                    <a:pt x="268" y="30"/>
                    <a:pt x="268" y="30"/>
                  </a:cubicBezTo>
                  <a:cubicBezTo>
                    <a:pt x="270" y="31"/>
                    <a:pt x="270" y="31"/>
                    <a:pt x="270" y="30"/>
                  </a:cubicBezTo>
                  <a:cubicBezTo>
                    <a:pt x="270" y="30"/>
                    <a:pt x="270" y="30"/>
                    <a:pt x="270" y="30"/>
                  </a:cubicBezTo>
                  <a:close/>
                  <a:moveTo>
                    <a:pt x="259" y="22"/>
                  </a:moveTo>
                  <a:cubicBezTo>
                    <a:pt x="259" y="22"/>
                    <a:pt x="259" y="22"/>
                    <a:pt x="260" y="23"/>
                  </a:cubicBezTo>
                  <a:cubicBezTo>
                    <a:pt x="260" y="23"/>
                    <a:pt x="260" y="23"/>
                    <a:pt x="260" y="23"/>
                  </a:cubicBezTo>
                  <a:cubicBezTo>
                    <a:pt x="259" y="24"/>
                    <a:pt x="260" y="24"/>
                    <a:pt x="259" y="24"/>
                  </a:cubicBezTo>
                  <a:cubicBezTo>
                    <a:pt x="259" y="24"/>
                    <a:pt x="259" y="25"/>
                    <a:pt x="258" y="24"/>
                  </a:cubicBezTo>
                  <a:cubicBezTo>
                    <a:pt x="258" y="24"/>
                    <a:pt x="258" y="24"/>
                    <a:pt x="258" y="24"/>
                  </a:cubicBezTo>
                  <a:cubicBezTo>
                    <a:pt x="258" y="23"/>
                    <a:pt x="257" y="23"/>
                    <a:pt x="258" y="23"/>
                  </a:cubicBezTo>
                  <a:cubicBezTo>
                    <a:pt x="258" y="23"/>
                    <a:pt x="258" y="23"/>
                    <a:pt x="258" y="22"/>
                  </a:cubicBezTo>
                  <a:cubicBezTo>
                    <a:pt x="258" y="22"/>
                    <a:pt x="258" y="22"/>
                    <a:pt x="259" y="22"/>
                  </a:cubicBezTo>
                  <a:close/>
                  <a:moveTo>
                    <a:pt x="272" y="23"/>
                  </a:moveTo>
                  <a:cubicBezTo>
                    <a:pt x="271" y="28"/>
                    <a:pt x="271" y="28"/>
                    <a:pt x="271" y="28"/>
                  </a:cubicBezTo>
                  <a:cubicBezTo>
                    <a:pt x="270" y="28"/>
                    <a:pt x="270" y="28"/>
                    <a:pt x="270" y="28"/>
                  </a:cubicBezTo>
                  <a:cubicBezTo>
                    <a:pt x="270" y="27"/>
                    <a:pt x="270" y="26"/>
                    <a:pt x="269" y="26"/>
                  </a:cubicBezTo>
                  <a:cubicBezTo>
                    <a:pt x="264" y="25"/>
                    <a:pt x="264" y="25"/>
                    <a:pt x="264" y="25"/>
                  </a:cubicBezTo>
                  <a:cubicBezTo>
                    <a:pt x="263" y="25"/>
                    <a:pt x="262" y="25"/>
                    <a:pt x="262" y="26"/>
                  </a:cubicBezTo>
                  <a:cubicBezTo>
                    <a:pt x="262" y="26"/>
                    <a:pt x="262" y="26"/>
                    <a:pt x="262" y="27"/>
                  </a:cubicBezTo>
                  <a:cubicBezTo>
                    <a:pt x="262" y="27"/>
                    <a:pt x="262" y="27"/>
                    <a:pt x="262" y="27"/>
                  </a:cubicBezTo>
                  <a:cubicBezTo>
                    <a:pt x="262" y="23"/>
                    <a:pt x="262" y="23"/>
                    <a:pt x="262" y="23"/>
                  </a:cubicBezTo>
                  <a:cubicBezTo>
                    <a:pt x="269" y="24"/>
                    <a:pt x="269" y="24"/>
                    <a:pt x="269" y="24"/>
                  </a:cubicBezTo>
                  <a:cubicBezTo>
                    <a:pt x="271" y="25"/>
                    <a:pt x="271" y="24"/>
                    <a:pt x="272" y="23"/>
                  </a:cubicBezTo>
                  <a:cubicBezTo>
                    <a:pt x="272" y="23"/>
                    <a:pt x="272" y="23"/>
                    <a:pt x="272" y="23"/>
                  </a:cubicBezTo>
                  <a:close/>
                  <a:moveTo>
                    <a:pt x="273" y="12"/>
                  </a:moveTo>
                  <a:cubicBezTo>
                    <a:pt x="273" y="16"/>
                    <a:pt x="273" y="16"/>
                    <a:pt x="273" y="16"/>
                  </a:cubicBezTo>
                  <a:cubicBezTo>
                    <a:pt x="272" y="16"/>
                    <a:pt x="272" y="16"/>
                    <a:pt x="272" y="16"/>
                  </a:cubicBezTo>
                  <a:cubicBezTo>
                    <a:pt x="272" y="15"/>
                    <a:pt x="272" y="15"/>
                    <a:pt x="271" y="15"/>
                  </a:cubicBezTo>
                  <a:cubicBezTo>
                    <a:pt x="266" y="14"/>
                    <a:pt x="266" y="14"/>
                    <a:pt x="266" y="14"/>
                  </a:cubicBezTo>
                  <a:cubicBezTo>
                    <a:pt x="266" y="14"/>
                    <a:pt x="266" y="14"/>
                    <a:pt x="265" y="14"/>
                  </a:cubicBezTo>
                  <a:cubicBezTo>
                    <a:pt x="265" y="15"/>
                    <a:pt x="265" y="15"/>
                    <a:pt x="265" y="15"/>
                  </a:cubicBezTo>
                  <a:cubicBezTo>
                    <a:pt x="265" y="16"/>
                    <a:pt x="265" y="17"/>
                    <a:pt x="266" y="18"/>
                  </a:cubicBezTo>
                  <a:cubicBezTo>
                    <a:pt x="271" y="19"/>
                    <a:pt x="271" y="19"/>
                    <a:pt x="271" y="19"/>
                  </a:cubicBezTo>
                  <a:cubicBezTo>
                    <a:pt x="272" y="19"/>
                    <a:pt x="272" y="18"/>
                    <a:pt x="273" y="17"/>
                  </a:cubicBezTo>
                  <a:cubicBezTo>
                    <a:pt x="273" y="17"/>
                    <a:pt x="273" y="17"/>
                    <a:pt x="273" y="17"/>
                  </a:cubicBezTo>
                  <a:cubicBezTo>
                    <a:pt x="273" y="22"/>
                    <a:pt x="273" y="22"/>
                    <a:pt x="273" y="22"/>
                  </a:cubicBezTo>
                  <a:cubicBezTo>
                    <a:pt x="272" y="22"/>
                    <a:pt x="272" y="22"/>
                    <a:pt x="272" y="22"/>
                  </a:cubicBezTo>
                  <a:cubicBezTo>
                    <a:pt x="272" y="21"/>
                    <a:pt x="272" y="21"/>
                    <a:pt x="271" y="20"/>
                  </a:cubicBezTo>
                  <a:cubicBezTo>
                    <a:pt x="265" y="19"/>
                    <a:pt x="265" y="19"/>
                    <a:pt x="265" y="19"/>
                  </a:cubicBezTo>
                  <a:cubicBezTo>
                    <a:pt x="265" y="19"/>
                    <a:pt x="264" y="19"/>
                    <a:pt x="264" y="19"/>
                  </a:cubicBezTo>
                  <a:cubicBezTo>
                    <a:pt x="264" y="19"/>
                    <a:pt x="264" y="20"/>
                    <a:pt x="264" y="21"/>
                  </a:cubicBezTo>
                  <a:cubicBezTo>
                    <a:pt x="264" y="21"/>
                    <a:pt x="264" y="21"/>
                    <a:pt x="264" y="21"/>
                  </a:cubicBezTo>
                  <a:cubicBezTo>
                    <a:pt x="263" y="17"/>
                    <a:pt x="263" y="17"/>
                    <a:pt x="263" y="17"/>
                  </a:cubicBezTo>
                  <a:cubicBezTo>
                    <a:pt x="265" y="18"/>
                    <a:pt x="265" y="18"/>
                    <a:pt x="265" y="18"/>
                  </a:cubicBezTo>
                  <a:cubicBezTo>
                    <a:pt x="264" y="17"/>
                    <a:pt x="263" y="16"/>
                    <a:pt x="264" y="15"/>
                  </a:cubicBezTo>
                  <a:cubicBezTo>
                    <a:pt x="264" y="13"/>
                    <a:pt x="265" y="12"/>
                    <a:pt x="267" y="13"/>
                  </a:cubicBezTo>
                  <a:cubicBezTo>
                    <a:pt x="272" y="13"/>
                    <a:pt x="272" y="13"/>
                    <a:pt x="272" y="13"/>
                  </a:cubicBezTo>
                  <a:cubicBezTo>
                    <a:pt x="272" y="13"/>
                    <a:pt x="273" y="13"/>
                    <a:pt x="273" y="12"/>
                  </a:cubicBezTo>
                  <a:cubicBezTo>
                    <a:pt x="273" y="12"/>
                    <a:pt x="273" y="12"/>
                    <a:pt x="273" y="12"/>
                  </a:cubicBezTo>
                  <a:close/>
                  <a:moveTo>
                    <a:pt x="273" y="1"/>
                  </a:moveTo>
                  <a:cubicBezTo>
                    <a:pt x="273" y="2"/>
                    <a:pt x="273" y="2"/>
                    <a:pt x="274" y="2"/>
                  </a:cubicBezTo>
                  <a:cubicBezTo>
                    <a:pt x="274" y="3"/>
                    <a:pt x="274" y="3"/>
                    <a:pt x="274" y="3"/>
                  </a:cubicBezTo>
                  <a:cubicBezTo>
                    <a:pt x="274" y="4"/>
                    <a:pt x="274" y="4"/>
                    <a:pt x="272" y="5"/>
                  </a:cubicBezTo>
                  <a:cubicBezTo>
                    <a:pt x="273" y="5"/>
                    <a:pt x="273" y="5"/>
                    <a:pt x="274" y="6"/>
                  </a:cubicBezTo>
                  <a:cubicBezTo>
                    <a:pt x="274" y="7"/>
                    <a:pt x="274" y="7"/>
                    <a:pt x="274" y="7"/>
                  </a:cubicBezTo>
                  <a:cubicBezTo>
                    <a:pt x="274" y="8"/>
                    <a:pt x="274" y="9"/>
                    <a:pt x="273" y="9"/>
                  </a:cubicBezTo>
                  <a:cubicBezTo>
                    <a:pt x="273" y="9"/>
                    <a:pt x="272" y="10"/>
                    <a:pt x="272" y="10"/>
                  </a:cubicBezTo>
                  <a:cubicBezTo>
                    <a:pt x="270" y="10"/>
                    <a:pt x="270" y="9"/>
                    <a:pt x="269" y="8"/>
                  </a:cubicBezTo>
                  <a:cubicBezTo>
                    <a:pt x="268" y="7"/>
                    <a:pt x="268" y="6"/>
                    <a:pt x="268" y="5"/>
                  </a:cubicBezTo>
                  <a:cubicBezTo>
                    <a:pt x="267" y="5"/>
                    <a:pt x="267" y="5"/>
                    <a:pt x="267" y="5"/>
                  </a:cubicBezTo>
                  <a:cubicBezTo>
                    <a:pt x="265" y="5"/>
                    <a:pt x="264" y="5"/>
                    <a:pt x="264" y="6"/>
                  </a:cubicBezTo>
                  <a:cubicBezTo>
                    <a:pt x="264" y="7"/>
                    <a:pt x="265" y="7"/>
                    <a:pt x="265" y="7"/>
                  </a:cubicBezTo>
                  <a:cubicBezTo>
                    <a:pt x="266" y="7"/>
                    <a:pt x="266" y="7"/>
                    <a:pt x="266" y="7"/>
                  </a:cubicBezTo>
                  <a:cubicBezTo>
                    <a:pt x="266" y="7"/>
                    <a:pt x="266" y="7"/>
                    <a:pt x="266" y="7"/>
                  </a:cubicBezTo>
                  <a:cubicBezTo>
                    <a:pt x="266" y="7"/>
                    <a:pt x="266" y="7"/>
                    <a:pt x="267" y="8"/>
                  </a:cubicBezTo>
                  <a:cubicBezTo>
                    <a:pt x="267" y="8"/>
                    <a:pt x="267" y="8"/>
                    <a:pt x="267" y="9"/>
                  </a:cubicBezTo>
                  <a:cubicBezTo>
                    <a:pt x="267" y="9"/>
                    <a:pt x="267" y="9"/>
                    <a:pt x="267" y="9"/>
                  </a:cubicBezTo>
                  <a:cubicBezTo>
                    <a:pt x="266" y="10"/>
                    <a:pt x="266" y="10"/>
                    <a:pt x="266" y="10"/>
                  </a:cubicBezTo>
                  <a:cubicBezTo>
                    <a:pt x="266" y="10"/>
                    <a:pt x="265" y="9"/>
                    <a:pt x="265" y="9"/>
                  </a:cubicBezTo>
                  <a:cubicBezTo>
                    <a:pt x="264" y="8"/>
                    <a:pt x="264" y="7"/>
                    <a:pt x="264" y="7"/>
                  </a:cubicBezTo>
                  <a:cubicBezTo>
                    <a:pt x="264" y="5"/>
                    <a:pt x="265" y="5"/>
                    <a:pt x="265" y="4"/>
                  </a:cubicBezTo>
                  <a:cubicBezTo>
                    <a:pt x="266" y="4"/>
                    <a:pt x="266" y="3"/>
                    <a:pt x="268" y="3"/>
                  </a:cubicBezTo>
                  <a:cubicBezTo>
                    <a:pt x="272" y="3"/>
                    <a:pt x="272" y="3"/>
                    <a:pt x="272" y="3"/>
                  </a:cubicBezTo>
                  <a:cubicBezTo>
                    <a:pt x="272" y="3"/>
                    <a:pt x="273" y="3"/>
                    <a:pt x="273" y="3"/>
                  </a:cubicBezTo>
                  <a:cubicBezTo>
                    <a:pt x="273" y="3"/>
                    <a:pt x="273" y="3"/>
                    <a:pt x="272" y="2"/>
                  </a:cubicBezTo>
                  <a:cubicBezTo>
                    <a:pt x="273" y="1"/>
                    <a:pt x="273" y="1"/>
                    <a:pt x="273" y="1"/>
                  </a:cubicBezTo>
                  <a:close/>
                  <a:moveTo>
                    <a:pt x="272" y="5"/>
                  </a:moveTo>
                  <a:cubicBezTo>
                    <a:pt x="268" y="5"/>
                    <a:pt x="268" y="5"/>
                    <a:pt x="268" y="5"/>
                  </a:cubicBezTo>
                  <a:cubicBezTo>
                    <a:pt x="269" y="6"/>
                    <a:pt x="269" y="7"/>
                    <a:pt x="269" y="7"/>
                  </a:cubicBezTo>
                  <a:cubicBezTo>
                    <a:pt x="270" y="8"/>
                    <a:pt x="270" y="8"/>
                    <a:pt x="271" y="8"/>
                  </a:cubicBezTo>
                  <a:cubicBezTo>
                    <a:pt x="272" y="8"/>
                    <a:pt x="272" y="8"/>
                    <a:pt x="272" y="7"/>
                  </a:cubicBezTo>
                  <a:cubicBezTo>
                    <a:pt x="273" y="6"/>
                    <a:pt x="272" y="5"/>
                    <a:pt x="27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41"/>
            <p:cNvSpPr>
              <a:spLocks/>
            </p:cNvSpPr>
            <p:nvPr userDrawn="1"/>
          </p:nvSpPr>
          <p:spPr bwMode="auto">
            <a:xfrm>
              <a:off x="8913891" y="4711981"/>
              <a:ext cx="161925" cy="150812"/>
            </a:xfrm>
            <a:custGeom>
              <a:avLst/>
              <a:gdLst>
                <a:gd name="T0" fmla="*/ 86 w 108"/>
                <a:gd name="T1" fmla="*/ 99 h 100"/>
                <a:gd name="T2" fmla="*/ 46 w 108"/>
                <a:gd name="T3" fmla="*/ 0 h 100"/>
                <a:gd name="T4" fmla="*/ 56 w 108"/>
                <a:gd name="T5" fmla="*/ 58 h 100"/>
                <a:gd name="T6" fmla="*/ 0 w 108"/>
                <a:gd name="T7" fmla="*/ 100 h 100"/>
                <a:gd name="T8" fmla="*/ 57 w 108"/>
                <a:gd name="T9" fmla="*/ 59 h 100"/>
                <a:gd name="T10" fmla="*/ 65 w 108"/>
                <a:gd name="T11" fmla="*/ 18 h 100"/>
                <a:gd name="T12" fmla="*/ 41 w 108"/>
                <a:gd name="T13" fmla="*/ 97 h 100"/>
                <a:gd name="T14" fmla="*/ 64 w 108"/>
                <a:gd name="T15" fmla="*/ 14 h 100"/>
                <a:gd name="T16" fmla="*/ 65 w 108"/>
                <a:gd name="T17" fmla="*/ 98 h 100"/>
                <a:gd name="T18" fmla="*/ 62 w 108"/>
                <a:gd name="T19" fmla="*/ 9 h 100"/>
                <a:gd name="T20" fmla="*/ 86 w 108"/>
                <a:gd name="T21" fmla="*/ 9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100">
                  <a:moveTo>
                    <a:pt x="86" y="99"/>
                  </a:moveTo>
                  <a:cubicBezTo>
                    <a:pt x="108" y="48"/>
                    <a:pt x="88" y="16"/>
                    <a:pt x="46" y="0"/>
                  </a:cubicBezTo>
                  <a:cubicBezTo>
                    <a:pt x="71" y="10"/>
                    <a:pt x="66" y="42"/>
                    <a:pt x="56" y="58"/>
                  </a:cubicBezTo>
                  <a:cubicBezTo>
                    <a:pt x="45" y="74"/>
                    <a:pt x="28" y="87"/>
                    <a:pt x="0" y="100"/>
                  </a:cubicBezTo>
                  <a:cubicBezTo>
                    <a:pt x="30" y="88"/>
                    <a:pt x="48" y="73"/>
                    <a:pt x="57" y="59"/>
                  </a:cubicBezTo>
                  <a:cubicBezTo>
                    <a:pt x="65" y="44"/>
                    <a:pt x="67" y="32"/>
                    <a:pt x="65" y="18"/>
                  </a:cubicBezTo>
                  <a:cubicBezTo>
                    <a:pt x="78" y="47"/>
                    <a:pt x="67" y="72"/>
                    <a:pt x="41" y="97"/>
                  </a:cubicBezTo>
                  <a:cubicBezTo>
                    <a:pt x="71" y="71"/>
                    <a:pt x="81" y="43"/>
                    <a:pt x="64" y="14"/>
                  </a:cubicBezTo>
                  <a:cubicBezTo>
                    <a:pt x="89" y="42"/>
                    <a:pt x="82" y="72"/>
                    <a:pt x="65" y="98"/>
                  </a:cubicBezTo>
                  <a:cubicBezTo>
                    <a:pt x="86" y="68"/>
                    <a:pt x="90" y="36"/>
                    <a:pt x="62" y="9"/>
                  </a:cubicBezTo>
                  <a:cubicBezTo>
                    <a:pt x="96" y="30"/>
                    <a:pt x="101" y="59"/>
                    <a:pt x="86"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42"/>
            <p:cNvSpPr>
              <a:spLocks/>
            </p:cNvSpPr>
            <p:nvPr userDrawn="1"/>
          </p:nvSpPr>
          <p:spPr bwMode="auto">
            <a:xfrm>
              <a:off x="8942467" y="4694517"/>
              <a:ext cx="49213" cy="20638"/>
            </a:xfrm>
            <a:custGeom>
              <a:avLst/>
              <a:gdLst>
                <a:gd name="T0" fmla="*/ 19 w 33"/>
                <a:gd name="T1" fmla="*/ 14 h 14"/>
                <a:gd name="T2" fmla="*/ 0 w 33"/>
                <a:gd name="T3" fmla="*/ 0 h 14"/>
                <a:gd name="T4" fmla="*/ 33 w 33"/>
                <a:gd name="T5" fmla="*/ 5 h 14"/>
                <a:gd name="T6" fmla="*/ 18 w 33"/>
                <a:gd name="T7" fmla="*/ 6 h 14"/>
                <a:gd name="T8" fmla="*/ 19 w 33"/>
                <a:gd name="T9" fmla="*/ 14 h 14"/>
              </a:gdLst>
              <a:ahLst/>
              <a:cxnLst>
                <a:cxn ang="0">
                  <a:pos x="T0" y="T1"/>
                </a:cxn>
                <a:cxn ang="0">
                  <a:pos x="T2" y="T3"/>
                </a:cxn>
                <a:cxn ang="0">
                  <a:pos x="T4" y="T5"/>
                </a:cxn>
                <a:cxn ang="0">
                  <a:pos x="T6" y="T7"/>
                </a:cxn>
                <a:cxn ang="0">
                  <a:pos x="T8" y="T9"/>
                </a:cxn>
              </a:cxnLst>
              <a:rect l="0" t="0" r="r" b="b"/>
              <a:pathLst>
                <a:path w="33" h="14">
                  <a:moveTo>
                    <a:pt x="19" y="14"/>
                  </a:moveTo>
                  <a:cubicBezTo>
                    <a:pt x="13" y="8"/>
                    <a:pt x="8" y="4"/>
                    <a:pt x="0" y="0"/>
                  </a:cubicBezTo>
                  <a:cubicBezTo>
                    <a:pt x="11" y="0"/>
                    <a:pt x="25" y="3"/>
                    <a:pt x="33" y="5"/>
                  </a:cubicBezTo>
                  <a:cubicBezTo>
                    <a:pt x="24" y="4"/>
                    <a:pt x="20" y="5"/>
                    <a:pt x="18" y="6"/>
                  </a:cubicBezTo>
                  <a:cubicBezTo>
                    <a:pt x="16" y="8"/>
                    <a:pt x="17" y="10"/>
                    <a:pt x="1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43"/>
            <p:cNvSpPr>
              <a:spLocks/>
            </p:cNvSpPr>
            <p:nvPr userDrawn="1"/>
          </p:nvSpPr>
          <p:spPr bwMode="auto">
            <a:xfrm>
              <a:off x="8867855" y="4856442"/>
              <a:ext cx="195263" cy="30163"/>
            </a:xfrm>
            <a:custGeom>
              <a:avLst/>
              <a:gdLst>
                <a:gd name="T0" fmla="*/ 70 w 131"/>
                <a:gd name="T1" fmla="*/ 20 h 20"/>
                <a:gd name="T2" fmla="*/ 77 w 131"/>
                <a:gd name="T3" fmla="*/ 12 h 20"/>
                <a:gd name="T4" fmla="*/ 100 w 131"/>
                <a:gd name="T5" fmla="*/ 12 h 20"/>
                <a:gd name="T6" fmla="*/ 131 w 131"/>
                <a:gd name="T7" fmla="*/ 14 h 20"/>
                <a:gd name="T8" fmla="*/ 124 w 131"/>
                <a:gd name="T9" fmla="*/ 8 h 20"/>
                <a:gd name="T10" fmla="*/ 101 w 131"/>
                <a:gd name="T11" fmla="*/ 5 h 20"/>
                <a:gd name="T12" fmla="*/ 77 w 131"/>
                <a:gd name="T13" fmla="*/ 0 h 20"/>
                <a:gd name="T14" fmla="*/ 65 w 131"/>
                <a:gd name="T15" fmla="*/ 12 h 20"/>
                <a:gd name="T16" fmla="*/ 53 w 131"/>
                <a:gd name="T17" fmla="*/ 0 h 20"/>
                <a:gd name="T18" fmla="*/ 30 w 131"/>
                <a:gd name="T19" fmla="*/ 5 h 20"/>
                <a:gd name="T20" fmla="*/ 7 w 131"/>
                <a:gd name="T21" fmla="*/ 8 h 20"/>
                <a:gd name="T22" fmla="*/ 0 w 131"/>
                <a:gd name="T23" fmla="*/ 14 h 20"/>
                <a:gd name="T24" fmla="*/ 31 w 131"/>
                <a:gd name="T25" fmla="*/ 12 h 20"/>
                <a:gd name="T26" fmla="*/ 54 w 131"/>
                <a:gd name="T27" fmla="*/ 12 h 20"/>
                <a:gd name="T28" fmla="*/ 61 w 131"/>
                <a:gd name="T29" fmla="*/ 20 h 20"/>
                <a:gd name="T30" fmla="*/ 70 w 131"/>
                <a:gd name="T31"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1" h="20">
                  <a:moveTo>
                    <a:pt x="70" y="20"/>
                  </a:moveTo>
                  <a:cubicBezTo>
                    <a:pt x="70" y="16"/>
                    <a:pt x="71" y="14"/>
                    <a:pt x="77" y="12"/>
                  </a:cubicBezTo>
                  <a:cubicBezTo>
                    <a:pt x="83" y="10"/>
                    <a:pt x="89" y="11"/>
                    <a:pt x="100" y="12"/>
                  </a:cubicBezTo>
                  <a:cubicBezTo>
                    <a:pt x="111" y="14"/>
                    <a:pt x="120" y="15"/>
                    <a:pt x="131" y="14"/>
                  </a:cubicBezTo>
                  <a:cubicBezTo>
                    <a:pt x="127" y="12"/>
                    <a:pt x="126" y="10"/>
                    <a:pt x="124" y="8"/>
                  </a:cubicBezTo>
                  <a:cubicBezTo>
                    <a:pt x="115" y="8"/>
                    <a:pt x="109" y="7"/>
                    <a:pt x="101" y="5"/>
                  </a:cubicBezTo>
                  <a:cubicBezTo>
                    <a:pt x="93" y="2"/>
                    <a:pt x="83" y="0"/>
                    <a:pt x="77" y="0"/>
                  </a:cubicBezTo>
                  <a:cubicBezTo>
                    <a:pt x="71" y="1"/>
                    <a:pt x="67" y="4"/>
                    <a:pt x="65" y="12"/>
                  </a:cubicBezTo>
                  <a:cubicBezTo>
                    <a:pt x="63" y="4"/>
                    <a:pt x="59" y="1"/>
                    <a:pt x="53" y="0"/>
                  </a:cubicBezTo>
                  <a:cubicBezTo>
                    <a:pt x="47" y="0"/>
                    <a:pt x="38" y="2"/>
                    <a:pt x="30" y="5"/>
                  </a:cubicBezTo>
                  <a:cubicBezTo>
                    <a:pt x="22" y="7"/>
                    <a:pt x="16" y="8"/>
                    <a:pt x="7" y="8"/>
                  </a:cubicBezTo>
                  <a:cubicBezTo>
                    <a:pt x="5" y="10"/>
                    <a:pt x="4" y="12"/>
                    <a:pt x="0" y="14"/>
                  </a:cubicBezTo>
                  <a:cubicBezTo>
                    <a:pt x="11" y="15"/>
                    <a:pt x="20" y="14"/>
                    <a:pt x="31" y="12"/>
                  </a:cubicBezTo>
                  <a:cubicBezTo>
                    <a:pt x="41" y="11"/>
                    <a:pt x="48" y="10"/>
                    <a:pt x="54" y="12"/>
                  </a:cubicBezTo>
                  <a:cubicBezTo>
                    <a:pt x="60" y="14"/>
                    <a:pt x="61" y="16"/>
                    <a:pt x="61" y="20"/>
                  </a:cubicBezTo>
                  <a:cubicBezTo>
                    <a:pt x="70" y="20"/>
                    <a:pt x="70" y="20"/>
                    <a:pt x="7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44"/>
            <p:cNvSpPr>
              <a:spLocks noEditPoints="1"/>
            </p:cNvSpPr>
            <p:nvPr userDrawn="1"/>
          </p:nvSpPr>
          <p:spPr bwMode="auto">
            <a:xfrm>
              <a:off x="8840867" y="4681823"/>
              <a:ext cx="252414" cy="257174"/>
            </a:xfrm>
            <a:custGeom>
              <a:avLst/>
              <a:gdLst>
                <a:gd name="T0" fmla="*/ 85 w 170"/>
                <a:gd name="T1" fmla="*/ 0 h 171"/>
                <a:gd name="T2" fmla="*/ 0 w 170"/>
                <a:gd name="T3" fmla="*/ 86 h 171"/>
                <a:gd name="T4" fmla="*/ 85 w 170"/>
                <a:gd name="T5" fmla="*/ 171 h 171"/>
                <a:gd name="T6" fmla="*/ 170 w 170"/>
                <a:gd name="T7" fmla="*/ 86 h 171"/>
                <a:gd name="T8" fmla="*/ 85 w 170"/>
                <a:gd name="T9" fmla="*/ 0 h 171"/>
                <a:gd name="T10" fmla="*/ 85 w 170"/>
                <a:gd name="T11" fmla="*/ 168 h 171"/>
                <a:gd name="T12" fmla="*/ 2 w 170"/>
                <a:gd name="T13" fmla="*/ 85 h 171"/>
                <a:gd name="T14" fmla="*/ 85 w 170"/>
                <a:gd name="T15" fmla="*/ 3 h 171"/>
                <a:gd name="T16" fmla="*/ 167 w 170"/>
                <a:gd name="T17" fmla="*/ 85 h 171"/>
                <a:gd name="T18" fmla="*/ 85 w 170"/>
                <a:gd name="T19" fmla="*/ 16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71">
                  <a:moveTo>
                    <a:pt x="85" y="0"/>
                  </a:moveTo>
                  <a:cubicBezTo>
                    <a:pt x="38" y="0"/>
                    <a:pt x="0" y="38"/>
                    <a:pt x="0" y="86"/>
                  </a:cubicBezTo>
                  <a:cubicBezTo>
                    <a:pt x="0" y="132"/>
                    <a:pt x="38" y="171"/>
                    <a:pt x="85" y="171"/>
                  </a:cubicBezTo>
                  <a:cubicBezTo>
                    <a:pt x="132" y="171"/>
                    <a:pt x="170" y="133"/>
                    <a:pt x="170" y="86"/>
                  </a:cubicBezTo>
                  <a:cubicBezTo>
                    <a:pt x="170" y="38"/>
                    <a:pt x="132" y="0"/>
                    <a:pt x="85" y="0"/>
                  </a:cubicBezTo>
                  <a:close/>
                  <a:moveTo>
                    <a:pt x="85" y="168"/>
                  </a:moveTo>
                  <a:cubicBezTo>
                    <a:pt x="39" y="168"/>
                    <a:pt x="2" y="131"/>
                    <a:pt x="2" y="85"/>
                  </a:cubicBezTo>
                  <a:cubicBezTo>
                    <a:pt x="2" y="40"/>
                    <a:pt x="39" y="3"/>
                    <a:pt x="85" y="3"/>
                  </a:cubicBezTo>
                  <a:cubicBezTo>
                    <a:pt x="130" y="3"/>
                    <a:pt x="167" y="40"/>
                    <a:pt x="167" y="85"/>
                  </a:cubicBezTo>
                  <a:cubicBezTo>
                    <a:pt x="167" y="131"/>
                    <a:pt x="130" y="168"/>
                    <a:pt x="85"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45"/>
            <p:cNvSpPr>
              <a:spLocks noEditPoints="1"/>
            </p:cNvSpPr>
            <p:nvPr userDrawn="1"/>
          </p:nvSpPr>
          <p:spPr bwMode="auto">
            <a:xfrm>
              <a:off x="9091692" y="4667536"/>
              <a:ext cx="39688" cy="36513"/>
            </a:xfrm>
            <a:custGeom>
              <a:avLst/>
              <a:gdLst>
                <a:gd name="T0" fmla="*/ 13 w 26"/>
                <a:gd name="T1" fmla="*/ 16 h 25"/>
                <a:gd name="T2" fmla="*/ 11 w 26"/>
                <a:gd name="T3" fmla="*/ 25 h 25"/>
                <a:gd name="T4" fmla="*/ 7 w 26"/>
                <a:gd name="T5" fmla="*/ 24 h 25"/>
                <a:gd name="T6" fmla="*/ 9 w 26"/>
                <a:gd name="T7" fmla="*/ 19 h 25"/>
                <a:gd name="T8" fmla="*/ 10 w 26"/>
                <a:gd name="T9" fmla="*/ 14 h 25"/>
                <a:gd name="T10" fmla="*/ 10 w 26"/>
                <a:gd name="T11" fmla="*/ 14 h 25"/>
                <a:gd name="T12" fmla="*/ 13 w 26"/>
                <a:gd name="T13" fmla="*/ 16 h 25"/>
                <a:gd name="T14" fmla="*/ 25 w 26"/>
                <a:gd name="T15" fmla="*/ 0 h 25"/>
                <a:gd name="T16" fmla="*/ 26 w 26"/>
                <a:gd name="T17" fmla="*/ 2 h 25"/>
                <a:gd name="T18" fmla="*/ 21 w 26"/>
                <a:gd name="T19" fmla="*/ 7 h 25"/>
                <a:gd name="T20" fmla="*/ 18 w 26"/>
                <a:gd name="T21" fmla="*/ 9 h 25"/>
                <a:gd name="T22" fmla="*/ 22 w 26"/>
                <a:gd name="T23" fmla="*/ 11 h 25"/>
                <a:gd name="T24" fmla="*/ 22 w 26"/>
                <a:gd name="T25" fmla="*/ 11 h 25"/>
                <a:gd name="T26" fmla="*/ 23 w 26"/>
                <a:gd name="T27" fmla="*/ 9 h 25"/>
                <a:gd name="T28" fmla="*/ 23 w 26"/>
                <a:gd name="T29" fmla="*/ 9 h 25"/>
                <a:gd name="T30" fmla="*/ 24 w 26"/>
                <a:gd name="T31" fmla="*/ 9 h 25"/>
                <a:gd name="T32" fmla="*/ 25 w 26"/>
                <a:gd name="T33" fmla="*/ 14 h 25"/>
                <a:gd name="T34" fmla="*/ 26 w 26"/>
                <a:gd name="T35" fmla="*/ 15 h 25"/>
                <a:gd name="T36" fmla="*/ 26 w 26"/>
                <a:gd name="T37" fmla="*/ 16 h 25"/>
                <a:gd name="T38" fmla="*/ 25 w 26"/>
                <a:gd name="T39" fmla="*/ 16 h 25"/>
                <a:gd name="T40" fmla="*/ 23 w 26"/>
                <a:gd name="T41" fmla="*/ 16 h 25"/>
                <a:gd name="T42" fmla="*/ 22 w 26"/>
                <a:gd name="T43" fmla="*/ 15 h 25"/>
                <a:gd name="T44" fmla="*/ 13 w 26"/>
                <a:gd name="T45" fmla="*/ 11 h 25"/>
                <a:gd name="T46" fmla="*/ 4 w 26"/>
                <a:gd name="T47" fmla="*/ 13 h 25"/>
                <a:gd name="T48" fmla="*/ 2 w 26"/>
                <a:gd name="T49" fmla="*/ 8 h 25"/>
                <a:gd name="T50" fmla="*/ 2 w 26"/>
                <a:gd name="T51" fmla="*/ 8 h 25"/>
                <a:gd name="T52" fmla="*/ 3 w 26"/>
                <a:gd name="T53" fmla="*/ 8 h 25"/>
                <a:gd name="T54" fmla="*/ 5 w 26"/>
                <a:gd name="T55" fmla="*/ 10 h 25"/>
                <a:gd name="T56" fmla="*/ 11 w 26"/>
                <a:gd name="T57" fmla="*/ 10 h 25"/>
                <a:gd name="T58" fmla="*/ 11 w 26"/>
                <a:gd name="T59" fmla="*/ 9 h 25"/>
                <a:gd name="T60" fmla="*/ 8 w 26"/>
                <a:gd name="T61" fmla="*/ 3 h 25"/>
                <a:gd name="T62" fmla="*/ 9 w 26"/>
                <a:gd name="T63" fmla="*/ 2 h 25"/>
                <a:gd name="T64" fmla="*/ 10 w 26"/>
                <a:gd name="T65" fmla="*/ 2 h 25"/>
                <a:gd name="T66" fmla="*/ 11 w 26"/>
                <a:gd name="T67" fmla="*/ 5 h 25"/>
                <a:gd name="T68" fmla="*/ 12 w 26"/>
                <a:gd name="T69" fmla="*/ 6 h 25"/>
                <a:gd name="T70" fmla="*/ 15 w 26"/>
                <a:gd name="T71" fmla="*/ 8 h 25"/>
                <a:gd name="T72" fmla="*/ 22 w 26"/>
                <a:gd name="T73" fmla="*/ 2 h 25"/>
                <a:gd name="T74" fmla="*/ 24 w 26"/>
                <a:gd name="T75" fmla="*/ 0 h 25"/>
                <a:gd name="T76" fmla="*/ 25 w 26"/>
                <a:gd name="T7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 h="25">
                  <a:moveTo>
                    <a:pt x="13" y="16"/>
                  </a:moveTo>
                  <a:cubicBezTo>
                    <a:pt x="14" y="18"/>
                    <a:pt x="13" y="24"/>
                    <a:pt x="11" y="25"/>
                  </a:cubicBezTo>
                  <a:cubicBezTo>
                    <a:pt x="10" y="25"/>
                    <a:pt x="7" y="25"/>
                    <a:pt x="7" y="24"/>
                  </a:cubicBezTo>
                  <a:cubicBezTo>
                    <a:pt x="7" y="22"/>
                    <a:pt x="8" y="21"/>
                    <a:pt x="9" y="19"/>
                  </a:cubicBezTo>
                  <a:cubicBezTo>
                    <a:pt x="10" y="18"/>
                    <a:pt x="9" y="16"/>
                    <a:pt x="10" y="14"/>
                  </a:cubicBezTo>
                  <a:cubicBezTo>
                    <a:pt x="10" y="14"/>
                    <a:pt x="10" y="14"/>
                    <a:pt x="10" y="14"/>
                  </a:cubicBezTo>
                  <a:cubicBezTo>
                    <a:pt x="11" y="15"/>
                    <a:pt x="12" y="15"/>
                    <a:pt x="13" y="16"/>
                  </a:cubicBezTo>
                  <a:close/>
                  <a:moveTo>
                    <a:pt x="25" y="0"/>
                  </a:moveTo>
                  <a:cubicBezTo>
                    <a:pt x="25" y="0"/>
                    <a:pt x="26" y="1"/>
                    <a:pt x="26" y="2"/>
                  </a:cubicBezTo>
                  <a:cubicBezTo>
                    <a:pt x="26" y="3"/>
                    <a:pt x="23" y="6"/>
                    <a:pt x="21" y="7"/>
                  </a:cubicBezTo>
                  <a:cubicBezTo>
                    <a:pt x="20" y="8"/>
                    <a:pt x="19" y="8"/>
                    <a:pt x="18" y="9"/>
                  </a:cubicBezTo>
                  <a:cubicBezTo>
                    <a:pt x="19" y="10"/>
                    <a:pt x="20" y="11"/>
                    <a:pt x="22" y="11"/>
                  </a:cubicBezTo>
                  <a:cubicBezTo>
                    <a:pt x="22" y="11"/>
                    <a:pt x="22" y="11"/>
                    <a:pt x="22" y="11"/>
                  </a:cubicBezTo>
                  <a:cubicBezTo>
                    <a:pt x="23" y="10"/>
                    <a:pt x="23" y="10"/>
                    <a:pt x="23" y="9"/>
                  </a:cubicBezTo>
                  <a:cubicBezTo>
                    <a:pt x="23" y="9"/>
                    <a:pt x="23" y="9"/>
                    <a:pt x="23" y="9"/>
                  </a:cubicBezTo>
                  <a:cubicBezTo>
                    <a:pt x="23" y="9"/>
                    <a:pt x="23" y="9"/>
                    <a:pt x="24" y="9"/>
                  </a:cubicBezTo>
                  <a:cubicBezTo>
                    <a:pt x="23" y="11"/>
                    <a:pt x="24" y="12"/>
                    <a:pt x="25" y="14"/>
                  </a:cubicBezTo>
                  <a:cubicBezTo>
                    <a:pt x="26" y="14"/>
                    <a:pt x="25" y="15"/>
                    <a:pt x="26" y="15"/>
                  </a:cubicBezTo>
                  <a:cubicBezTo>
                    <a:pt x="26" y="16"/>
                    <a:pt x="26" y="15"/>
                    <a:pt x="26" y="16"/>
                  </a:cubicBezTo>
                  <a:cubicBezTo>
                    <a:pt x="25" y="16"/>
                    <a:pt x="25" y="16"/>
                    <a:pt x="25" y="16"/>
                  </a:cubicBezTo>
                  <a:cubicBezTo>
                    <a:pt x="24" y="16"/>
                    <a:pt x="24" y="16"/>
                    <a:pt x="23" y="16"/>
                  </a:cubicBezTo>
                  <a:cubicBezTo>
                    <a:pt x="23" y="16"/>
                    <a:pt x="22" y="15"/>
                    <a:pt x="22" y="15"/>
                  </a:cubicBezTo>
                  <a:cubicBezTo>
                    <a:pt x="19" y="13"/>
                    <a:pt x="16" y="11"/>
                    <a:pt x="13" y="11"/>
                  </a:cubicBezTo>
                  <a:cubicBezTo>
                    <a:pt x="11" y="12"/>
                    <a:pt x="6" y="14"/>
                    <a:pt x="4" y="13"/>
                  </a:cubicBezTo>
                  <a:cubicBezTo>
                    <a:pt x="2" y="13"/>
                    <a:pt x="0" y="9"/>
                    <a:pt x="2" y="8"/>
                  </a:cubicBezTo>
                  <a:cubicBezTo>
                    <a:pt x="2" y="8"/>
                    <a:pt x="2" y="8"/>
                    <a:pt x="2" y="8"/>
                  </a:cubicBezTo>
                  <a:cubicBezTo>
                    <a:pt x="2" y="8"/>
                    <a:pt x="3" y="8"/>
                    <a:pt x="3" y="8"/>
                  </a:cubicBezTo>
                  <a:cubicBezTo>
                    <a:pt x="4" y="9"/>
                    <a:pt x="5" y="10"/>
                    <a:pt x="5" y="10"/>
                  </a:cubicBezTo>
                  <a:cubicBezTo>
                    <a:pt x="7" y="10"/>
                    <a:pt x="10" y="10"/>
                    <a:pt x="11" y="10"/>
                  </a:cubicBezTo>
                  <a:cubicBezTo>
                    <a:pt x="11" y="9"/>
                    <a:pt x="11" y="9"/>
                    <a:pt x="11" y="9"/>
                  </a:cubicBezTo>
                  <a:cubicBezTo>
                    <a:pt x="9" y="6"/>
                    <a:pt x="7" y="6"/>
                    <a:pt x="8" y="3"/>
                  </a:cubicBezTo>
                  <a:cubicBezTo>
                    <a:pt x="8" y="2"/>
                    <a:pt x="9" y="2"/>
                    <a:pt x="9" y="2"/>
                  </a:cubicBezTo>
                  <a:cubicBezTo>
                    <a:pt x="9" y="2"/>
                    <a:pt x="10" y="2"/>
                    <a:pt x="10" y="2"/>
                  </a:cubicBezTo>
                  <a:cubicBezTo>
                    <a:pt x="10" y="3"/>
                    <a:pt x="11" y="4"/>
                    <a:pt x="11" y="5"/>
                  </a:cubicBezTo>
                  <a:cubicBezTo>
                    <a:pt x="12" y="5"/>
                    <a:pt x="12" y="6"/>
                    <a:pt x="12" y="6"/>
                  </a:cubicBezTo>
                  <a:cubicBezTo>
                    <a:pt x="13" y="6"/>
                    <a:pt x="14" y="8"/>
                    <a:pt x="15" y="8"/>
                  </a:cubicBezTo>
                  <a:cubicBezTo>
                    <a:pt x="16" y="8"/>
                    <a:pt x="21" y="4"/>
                    <a:pt x="22" y="2"/>
                  </a:cubicBezTo>
                  <a:cubicBezTo>
                    <a:pt x="23" y="2"/>
                    <a:pt x="23" y="0"/>
                    <a:pt x="24" y="0"/>
                  </a:cubicBezTo>
                  <a:cubicBezTo>
                    <a:pt x="25" y="0"/>
                    <a:pt x="25"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46"/>
            <p:cNvSpPr>
              <a:spLocks noEditPoints="1"/>
            </p:cNvSpPr>
            <p:nvPr userDrawn="1"/>
          </p:nvSpPr>
          <p:spPr bwMode="auto">
            <a:xfrm>
              <a:off x="9120267" y="4715161"/>
              <a:ext cx="53975" cy="44450"/>
            </a:xfrm>
            <a:custGeom>
              <a:avLst/>
              <a:gdLst>
                <a:gd name="T0" fmla="*/ 32 w 36"/>
                <a:gd name="T1" fmla="*/ 11 h 30"/>
                <a:gd name="T2" fmla="*/ 36 w 36"/>
                <a:gd name="T3" fmla="*/ 16 h 30"/>
                <a:gd name="T4" fmla="*/ 30 w 36"/>
                <a:gd name="T5" fmla="*/ 16 h 30"/>
                <a:gd name="T6" fmla="*/ 26 w 36"/>
                <a:gd name="T7" fmla="*/ 13 h 30"/>
                <a:gd name="T8" fmla="*/ 27 w 36"/>
                <a:gd name="T9" fmla="*/ 16 h 30"/>
                <a:gd name="T10" fmla="*/ 23 w 36"/>
                <a:gd name="T11" fmla="*/ 22 h 30"/>
                <a:gd name="T12" fmla="*/ 14 w 36"/>
                <a:gd name="T13" fmla="*/ 21 h 30"/>
                <a:gd name="T14" fmla="*/ 14 w 36"/>
                <a:gd name="T15" fmla="*/ 24 h 30"/>
                <a:gd name="T16" fmla="*/ 14 w 36"/>
                <a:gd name="T17" fmla="*/ 30 h 30"/>
                <a:gd name="T18" fmla="*/ 10 w 36"/>
                <a:gd name="T19" fmla="*/ 24 h 30"/>
                <a:gd name="T20" fmla="*/ 1 w 36"/>
                <a:gd name="T21" fmla="*/ 18 h 30"/>
                <a:gd name="T22" fmla="*/ 3 w 36"/>
                <a:gd name="T23" fmla="*/ 19 h 30"/>
                <a:gd name="T24" fmla="*/ 9 w 36"/>
                <a:gd name="T25" fmla="*/ 24 h 30"/>
                <a:gd name="T26" fmla="*/ 9 w 36"/>
                <a:gd name="T27" fmla="*/ 23 h 30"/>
                <a:gd name="T28" fmla="*/ 6 w 36"/>
                <a:gd name="T29" fmla="*/ 20 h 30"/>
                <a:gd name="T30" fmla="*/ 4 w 36"/>
                <a:gd name="T31" fmla="*/ 12 h 30"/>
                <a:gd name="T32" fmla="*/ 8 w 36"/>
                <a:gd name="T33" fmla="*/ 18 h 30"/>
                <a:gd name="T34" fmla="*/ 12 w 36"/>
                <a:gd name="T35" fmla="*/ 20 h 30"/>
                <a:gd name="T36" fmla="*/ 17 w 36"/>
                <a:gd name="T37" fmla="*/ 19 h 30"/>
                <a:gd name="T38" fmla="*/ 14 w 36"/>
                <a:gd name="T39" fmla="*/ 16 h 30"/>
                <a:gd name="T40" fmla="*/ 21 w 36"/>
                <a:gd name="T41" fmla="*/ 20 h 30"/>
                <a:gd name="T42" fmla="*/ 24 w 36"/>
                <a:gd name="T43" fmla="*/ 18 h 30"/>
                <a:gd name="T44" fmla="*/ 14 w 36"/>
                <a:gd name="T45" fmla="*/ 12 h 30"/>
                <a:gd name="T46" fmla="*/ 10 w 36"/>
                <a:gd name="T47" fmla="*/ 14 h 30"/>
                <a:gd name="T48" fmla="*/ 10 w 36"/>
                <a:gd name="T49" fmla="*/ 12 h 30"/>
                <a:gd name="T50" fmla="*/ 14 w 36"/>
                <a:gd name="T51" fmla="*/ 6 h 30"/>
                <a:gd name="T52" fmla="*/ 21 w 36"/>
                <a:gd name="T53" fmla="*/ 10 h 30"/>
                <a:gd name="T54" fmla="*/ 32 w 36"/>
                <a:gd name="T55" fmla="*/ 14 h 30"/>
                <a:gd name="T56" fmla="*/ 32 w 36"/>
                <a:gd name="T57" fmla="*/ 14 h 30"/>
                <a:gd name="T58" fmla="*/ 29 w 36"/>
                <a:gd name="T59" fmla="*/ 6 h 30"/>
                <a:gd name="T60" fmla="*/ 32 w 36"/>
                <a:gd name="T61" fmla="*/ 6 h 30"/>
                <a:gd name="T62" fmla="*/ 34 w 36"/>
                <a:gd name="T63" fmla="*/ 0 h 30"/>
                <a:gd name="T64" fmla="*/ 29 w 36"/>
                <a:gd name="T6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30">
                  <a:moveTo>
                    <a:pt x="32" y="6"/>
                  </a:moveTo>
                  <a:cubicBezTo>
                    <a:pt x="33" y="8"/>
                    <a:pt x="31" y="10"/>
                    <a:pt x="32" y="11"/>
                  </a:cubicBezTo>
                  <a:cubicBezTo>
                    <a:pt x="32" y="11"/>
                    <a:pt x="32" y="12"/>
                    <a:pt x="32" y="12"/>
                  </a:cubicBezTo>
                  <a:cubicBezTo>
                    <a:pt x="34" y="12"/>
                    <a:pt x="36" y="14"/>
                    <a:pt x="36" y="16"/>
                  </a:cubicBezTo>
                  <a:cubicBezTo>
                    <a:pt x="36" y="17"/>
                    <a:pt x="34" y="19"/>
                    <a:pt x="33" y="19"/>
                  </a:cubicBezTo>
                  <a:cubicBezTo>
                    <a:pt x="32" y="18"/>
                    <a:pt x="30" y="16"/>
                    <a:pt x="30" y="16"/>
                  </a:cubicBezTo>
                  <a:cubicBezTo>
                    <a:pt x="29" y="14"/>
                    <a:pt x="27" y="14"/>
                    <a:pt x="26" y="13"/>
                  </a:cubicBezTo>
                  <a:cubicBezTo>
                    <a:pt x="26" y="13"/>
                    <a:pt x="26" y="13"/>
                    <a:pt x="26" y="13"/>
                  </a:cubicBezTo>
                  <a:cubicBezTo>
                    <a:pt x="26" y="13"/>
                    <a:pt x="26" y="13"/>
                    <a:pt x="26" y="13"/>
                  </a:cubicBezTo>
                  <a:cubicBezTo>
                    <a:pt x="26" y="14"/>
                    <a:pt x="27" y="14"/>
                    <a:pt x="27" y="16"/>
                  </a:cubicBezTo>
                  <a:cubicBezTo>
                    <a:pt x="27" y="18"/>
                    <a:pt x="28" y="21"/>
                    <a:pt x="24" y="23"/>
                  </a:cubicBezTo>
                  <a:cubicBezTo>
                    <a:pt x="24" y="22"/>
                    <a:pt x="24" y="22"/>
                    <a:pt x="23" y="22"/>
                  </a:cubicBezTo>
                  <a:cubicBezTo>
                    <a:pt x="22" y="22"/>
                    <a:pt x="21" y="20"/>
                    <a:pt x="20" y="20"/>
                  </a:cubicBezTo>
                  <a:cubicBezTo>
                    <a:pt x="19" y="22"/>
                    <a:pt x="16" y="21"/>
                    <a:pt x="14" y="21"/>
                  </a:cubicBezTo>
                  <a:cubicBezTo>
                    <a:pt x="13" y="21"/>
                    <a:pt x="13" y="22"/>
                    <a:pt x="13" y="22"/>
                  </a:cubicBezTo>
                  <a:cubicBezTo>
                    <a:pt x="14" y="22"/>
                    <a:pt x="14" y="23"/>
                    <a:pt x="14" y="24"/>
                  </a:cubicBezTo>
                  <a:cubicBezTo>
                    <a:pt x="15" y="24"/>
                    <a:pt x="18" y="26"/>
                    <a:pt x="18" y="28"/>
                  </a:cubicBezTo>
                  <a:cubicBezTo>
                    <a:pt x="18" y="29"/>
                    <a:pt x="16" y="30"/>
                    <a:pt x="14" y="30"/>
                  </a:cubicBezTo>
                  <a:cubicBezTo>
                    <a:pt x="14" y="28"/>
                    <a:pt x="13" y="26"/>
                    <a:pt x="11" y="25"/>
                  </a:cubicBezTo>
                  <a:cubicBezTo>
                    <a:pt x="10" y="25"/>
                    <a:pt x="11" y="24"/>
                    <a:pt x="10" y="24"/>
                  </a:cubicBezTo>
                  <a:cubicBezTo>
                    <a:pt x="9" y="25"/>
                    <a:pt x="8" y="26"/>
                    <a:pt x="7" y="26"/>
                  </a:cubicBezTo>
                  <a:cubicBezTo>
                    <a:pt x="3" y="25"/>
                    <a:pt x="0" y="22"/>
                    <a:pt x="1" y="18"/>
                  </a:cubicBezTo>
                  <a:cubicBezTo>
                    <a:pt x="2" y="17"/>
                    <a:pt x="2" y="16"/>
                    <a:pt x="2" y="15"/>
                  </a:cubicBezTo>
                  <a:cubicBezTo>
                    <a:pt x="3" y="16"/>
                    <a:pt x="3" y="18"/>
                    <a:pt x="3" y="19"/>
                  </a:cubicBezTo>
                  <a:cubicBezTo>
                    <a:pt x="3" y="19"/>
                    <a:pt x="3" y="20"/>
                    <a:pt x="4" y="20"/>
                  </a:cubicBezTo>
                  <a:cubicBezTo>
                    <a:pt x="5" y="22"/>
                    <a:pt x="7" y="23"/>
                    <a:pt x="9" y="24"/>
                  </a:cubicBezTo>
                  <a:cubicBezTo>
                    <a:pt x="9" y="24"/>
                    <a:pt x="9" y="24"/>
                    <a:pt x="9" y="23"/>
                  </a:cubicBezTo>
                  <a:cubicBezTo>
                    <a:pt x="9" y="23"/>
                    <a:pt x="9" y="23"/>
                    <a:pt x="9" y="23"/>
                  </a:cubicBezTo>
                  <a:cubicBezTo>
                    <a:pt x="9" y="22"/>
                    <a:pt x="8" y="22"/>
                    <a:pt x="8" y="21"/>
                  </a:cubicBezTo>
                  <a:cubicBezTo>
                    <a:pt x="8" y="21"/>
                    <a:pt x="7" y="20"/>
                    <a:pt x="6" y="20"/>
                  </a:cubicBezTo>
                  <a:cubicBezTo>
                    <a:pt x="5" y="19"/>
                    <a:pt x="3" y="14"/>
                    <a:pt x="4" y="13"/>
                  </a:cubicBezTo>
                  <a:cubicBezTo>
                    <a:pt x="4" y="13"/>
                    <a:pt x="4" y="12"/>
                    <a:pt x="4" y="12"/>
                  </a:cubicBezTo>
                  <a:cubicBezTo>
                    <a:pt x="5" y="12"/>
                    <a:pt x="5" y="12"/>
                    <a:pt x="5" y="13"/>
                  </a:cubicBezTo>
                  <a:cubicBezTo>
                    <a:pt x="6" y="14"/>
                    <a:pt x="7" y="16"/>
                    <a:pt x="8" y="18"/>
                  </a:cubicBezTo>
                  <a:cubicBezTo>
                    <a:pt x="9" y="18"/>
                    <a:pt x="10" y="19"/>
                    <a:pt x="11" y="20"/>
                  </a:cubicBezTo>
                  <a:cubicBezTo>
                    <a:pt x="11" y="20"/>
                    <a:pt x="11" y="20"/>
                    <a:pt x="12" y="20"/>
                  </a:cubicBezTo>
                  <a:cubicBezTo>
                    <a:pt x="13" y="19"/>
                    <a:pt x="14" y="19"/>
                    <a:pt x="16" y="19"/>
                  </a:cubicBezTo>
                  <a:cubicBezTo>
                    <a:pt x="16" y="19"/>
                    <a:pt x="17" y="19"/>
                    <a:pt x="17" y="19"/>
                  </a:cubicBezTo>
                  <a:cubicBezTo>
                    <a:pt x="17" y="18"/>
                    <a:pt x="15" y="17"/>
                    <a:pt x="15" y="17"/>
                  </a:cubicBezTo>
                  <a:cubicBezTo>
                    <a:pt x="14" y="16"/>
                    <a:pt x="14" y="16"/>
                    <a:pt x="14" y="16"/>
                  </a:cubicBezTo>
                  <a:cubicBezTo>
                    <a:pt x="16" y="14"/>
                    <a:pt x="17" y="16"/>
                    <a:pt x="19" y="18"/>
                  </a:cubicBezTo>
                  <a:cubicBezTo>
                    <a:pt x="20" y="19"/>
                    <a:pt x="20" y="19"/>
                    <a:pt x="21" y="20"/>
                  </a:cubicBezTo>
                  <a:cubicBezTo>
                    <a:pt x="22" y="20"/>
                    <a:pt x="23" y="21"/>
                    <a:pt x="24" y="20"/>
                  </a:cubicBezTo>
                  <a:cubicBezTo>
                    <a:pt x="24" y="19"/>
                    <a:pt x="24" y="19"/>
                    <a:pt x="24" y="18"/>
                  </a:cubicBezTo>
                  <a:cubicBezTo>
                    <a:pt x="24" y="15"/>
                    <a:pt x="20" y="12"/>
                    <a:pt x="17" y="12"/>
                  </a:cubicBezTo>
                  <a:cubicBezTo>
                    <a:pt x="16" y="11"/>
                    <a:pt x="14" y="10"/>
                    <a:pt x="14" y="12"/>
                  </a:cubicBezTo>
                  <a:cubicBezTo>
                    <a:pt x="14" y="12"/>
                    <a:pt x="13" y="14"/>
                    <a:pt x="13" y="14"/>
                  </a:cubicBezTo>
                  <a:cubicBezTo>
                    <a:pt x="12" y="14"/>
                    <a:pt x="11" y="14"/>
                    <a:pt x="10" y="14"/>
                  </a:cubicBezTo>
                  <a:cubicBezTo>
                    <a:pt x="10" y="14"/>
                    <a:pt x="10" y="14"/>
                    <a:pt x="10" y="14"/>
                  </a:cubicBezTo>
                  <a:cubicBezTo>
                    <a:pt x="10" y="13"/>
                    <a:pt x="10" y="13"/>
                    <a:pt x="10" y="12"/>
                  </a:cubicBezTo>
                  <a:cubicBezTo>
                    <a:pt x="10" y="12"/>
                    <a:pt x="9" y="12"/>
                    <a:pt x="9" y="11"/>
                  </a:cubicBezTo>
                  <a:cubicBezTo>
                    <a:pt x="9" y="10"/>
                    <a:pt x="13" y="6"/>
                    <a:pt x="14" y="6"/>
                  </a:cubicBezTo>
                  <a:cubicBezTo>
                    <a:pt x="16" y="8"/>
                    <a:pt x="17" y="8"/>
                    <a:pt x="19" y="9"/>
                  </a:cubicBezTo>
                  <a:cubicBezTo>
                    <a:pt x="20" y="9"/>
                    <a:pt x="21" y="10"/>
                    <a:pt x="21" y="10"/>
                  </a:cubicBezTo>
                  <a:cubicBezTo>
                    <a:pt x="23" y="11"/>
                    <a:pt x="24" y="11"/>
                    <a:pt x="26" y="12"/>
                  </a:cubicBezTo>
                  <a:cubicBezTo>
                    <a:pt x="28" y="12"/>
                    <a:pt x="30" y="14"/>
                    <a:pt x="32" y="14"/>
                  </a:cubicBezTo>
                  <a:cubicBezTo>
                    <a:pt x="32" y="14"/>
                    <a:pt x="32" y="14"/>
                    <a:pt x="32" y="14"/>
                  </a:cubicBezTo>
                  <a:cubicBezTo>
                    <a:pt x="32" y="14"/>
                    <a:pt x="32" y="14"/>
                    <a:pt x="32" y="14"/>
                  </a:cubicBezTo>
                  <a:cubicBezTo>
                    <a:pt x="30" y="13"/>
                    <a:pt x="27" y="12"/>
                    <a:pt x="28" y="10"/>
                  </a:cubicBezTo>
                  <a:cubicBezTo>
                    <a:pt x="28" y="8"/>
                    <a:pt x="30" y="8"/>
                    <a:pt x="29" y="6"/>
                  </a:cubicBezTo>
                  <a:cubicBezTo>
                    <a:pt x="30" y="6"/>
                    <a:pt x="30" y="6"/>
                    <a:pt x="30" y="6"/>
                  </a:cubicBezTo>
                  <a:cubicBezTo>
                    <a:pt x="31" y="6"/>
                    <a:pt x="31" y="6"/>
                    <a:pt x="32" y="6"/>
                  </a:cubicBezTo>
                  <a:close/>
                  <a:moveTo>
                    <a:pt x="34" y="0"/>
                  </a:moveTo>
                  <a:cubicBezTo>
                    <a:pt x="34" y="0"/>
                    <a:pt x="34" y="0"/>
                    <a:pt x="34" y="0"/>
                  </a:cubicBezTo>
                  <a:cubicBezTo>
                    <a:pt x="33" y="2"/>
                    <a:pt x="29" y="6"/>
                    <a:pt x="26" y="6"/>
                  </a:cubicBezTo>
                  <a:cubicBezTo>
                    <a:pt x="25" y="4"/>
                    <a:pt x="27" y="2"/>
                    <a:pt x="29" y="0"/>
                  </a:cubicBezTo>
                  <a:cubicBezTo>
                    <a:pt x="30" y="1"/>
                    <a:pt x="32"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47"/>
            <p:cNvSpPr>
              <a:spLocks noEditPoints="1"/>
            </p:cNvSpPr>
            <p:nvPr userDrawn="1"/>
          </p:nvSpPr>
          <p:spPr bwMode="auto">
            <a:xfrm>
              <a:off x="9037717" y="4621498"/>
              <a:ext cx="53975" cy="46038"/>
            </a:xfrm>
            <a:custGeom>
              <a:avLst/>
              <a:gdLst>
                <a:gd name="T0" fmla="*/ 13 w 36"/>
                <a:gd name="T1" fmla="*/ 14 h 30"/>
                <a:gd name="T2" fmla="*/ 10 w 36"/>
                <a:gd name="T3" fmla="*/ 17 h 30"/>
                <a:gd name="T4" fmla="*/ 10 w 36"/>
                <a:gd name="T5" fmla="*/ 17 h 30"/>
                <a:gd name="T6" fmla="*/ 13 w 36"/>
                <a:gd name="T7" fmla="*/ 14 h 30"/>
                <a:gd name="T8" fmla="*/ 13 w 36"/>
                <a:gd name="T9" fmla="*/ 14 h 30"/>
                <a:gd name="T10" fmla="*/ 26 w 36"/>
                <a:gd name="T11" fmla="*/ 1 h 30"/>
                <a:gd name="T12" fmla="*/ 27 w 36"/>
                <a:gd name="T13" fmla="*/ 1 h 30"/>
                <a:gd name="T14" fmla="*/ 25 w 36"/>
                <a:gd name="T15" fmla="*/ 7 h 30"/>
                <a:gd name="T16" fmla="*/ 22 w 36"/>
                <a:gd name="T17" fmla="*/ 10 h 30"/>
                <a:gd name="T18" fmla="*/ 22 w 36"/>
                <a:gd name="T19" fmla="*/ 11 h 30"/>
                <a:gd name="T20" fmla="*/ 25 w 36"/>
                <a:gd name="T21" fmla="*/ 11 h 30"/>
                <a:gd name="T22" fmla="*/ 26 w 36"/>
                <a:gd name="T23" fmla="*/ 10 h 30"/>
                <a:gd name="T24" fmla="*/ 29 w 36"/>
                <a:gd name="T25" fmla="*/ 13 h 30"/>
                <a:gd name="T26" fmla="*/ 28 w 36"/>
                <a:gd name="T27" fmla="*/ 14 h 30"/>
                <a:gd name="T28" fmla="*/ 21 w 36"/>
                <a:gd name="T29" fmla="*/ 14 h 30"/>
                <a:gd name="T30" fmla="*/ 19 w 36"/>
                <a:gd name="T31" fmla="*/ 13 h 30"/>
                <a:gd name="T32" fmla="*/ 16 w 36"/>
                <a:gd name="T33" fmla="*/ 18 h 30"/>
                <a:gd name="T34" fmla="*/ 16 w 36"/>
                <a:gd name="T35" fmla="*/ 18 h 30"/>
                <a:gd name="T36" fmla="*/ 21 w 36"/>
                <a:gd name="T37" fmla="*/ 20 h 30"/>
                <a:gd name="T38" fmla="*/ 20 w 36"/>
                <a:gd name="T39" fmla="*/ 24 h 30"/>
                <a:gd name="T40" fmla="*/ 20 w 36"/>
                <a:gd name="T41" fmla="*/ 27 h 30"/>
                <a:gd name="T42" fmla="*/ 14 w 36"/>
                <a:gd name="T43" fmla="*/ 27 h 30"/>
                <a:gd name="T44" fmla="*/ 15 w 36"/>
                <a:gd name="T45" fmla="*/ 21 h 30"/>
                <a:gd name="T46" fmla="*/ 14 w 36"/>
                <a:gd name="T47" fmla="*/ 21 h 30"/>
                <a:gd name="T48" fmla="*/ 9 w 36"/>
                <a:gd name="T49" fmla="*/ 28 h 30"/>
                <a:gd name="T50" fmla="*/ 9 w 36"/>
                <a:gd name="T51" fmla="*/ 28 h 30"/>
                <a:gd name="T52" fmla="*/ 9 w 36"/>
                <a:gd name="T53" fmla="*/ 22 h 30"/>
                <a:gd name="T54" fmla="*/ 11 w 36"/>
                <a:gd name="T55" fmla="*/ 20 h 30"/>
                <a:gd name="T56" fmla="*/ 8 w 36"/>
                <a:gd name="T57" fmla="*/ 20 h 30"/>
                <a:gd name="T58" fmla="*/ 6 w 36"/>
                <a:gd name="T59" fmla="*/ 21 h 30"/>
                <a:gd name="T60" fmla="*/ 1 w 36"/>
                <a:gd name="T61" fmla="*/ 23 h 30"/>
                <a:gd name="T62" fmla="*/ 0 w 36"/>
                <a:gd name="T63" fmla="*/ 22 h 30"/>
                <a:gd name="T64" fmla="*/ 1 w 36"/>
                <a:gd name="T65" fmla="*/ 19 h 30"/>
                <a:gd name="T66" fmla="*/ 3 w 36"/>
                <a:gd name="T67" fmla="*/ 15 h 30"/>
                <a:gd name="T68" fmla="*/ 13 w 36"/>
                <a:gd name="T69" fmla="*/ 13 h 30"/>
                <a:gd name="T70" fmla="*/ 16 w 36"/>
                <a:gd name="T71" fmla="*/ 14 h 30"/>
                <a:gd name="T72" fmla="*/ 16 w 36"/>
                <a:gd name="T73" fmla="*/ 14 h 30"/>
                <a:gd name="T74" fmla="*/ 16 w 36"/>
                <a:gd name="T75" fmla="*/ 13 h 30"/>
                <a:gd name="T76" fmla="*/ 15 w 36"/>
                <a:gd name="T77" fmla="*/ 13 h 30"/>
                <a:gd name="T78" fmla="*/ 13 w 36"/>
                <a:gd name="T79" fmla="*/ 8 h 30"/>
                <a:gd name="T80" fmla="*/ 13 w 36"/>
                <a:gd name="T81" fmla="*/ 8 h 30"/>
                <a:gd name="T82" fmla="*/ 18 w 36"/>
                <a:gd name="T83" fmla="*/ 11 h 30"/>
                <a:gd name="T84" fmla="*/ 20 w 36"/>
                <a:gd name="T85" fmla="*/ 9 h 30"/>
                <a:gd name="T86" fmla="*/ 21 w 36"/>
                <a:gd name="T87" fmla="*/ 7 h 30"/>
                <a:gd name="T88" fmla="*/ 24 w 36"/>
                <a:gd name="T89" fmla="*/ 4 h 30"/>
                <a:gd name="T90" fmla="*/ 26 w 36"/>
                <a:gd name="T91" fmla="*/ 1 h 30"/>
                <a:gd name="T92" fmla="*/ 26 w 36"/>
                <a:gd name="T93" fmla="*/ 1 h 30"/>
                <a:gd name="T94" fmla="*/ 31 w 36"/>
                <a:gd name="T95" fmla="*/ 3 h 30"/>
                <a:gd name="T96" fmla="*/ 35 w 36"/>
                <a:gd name="T97" fmla="*/ 7 h 30"/>
                <a:gd name="T98" fmla="*/ 36 w 36"/>
                <a:gd name="T99" fmla="*/ 9 h 30"/>
                <a:gd name="T100" fmla="*/ 31 w 36"/>
                <a:gd name="T101" fmla="*/ 10 h 30"/>
                <a:gd name="T102" fmla="*/ 31 w 36"/>
                <a:gd name="T103" fmla="*/ 8 h 30"/>
                <a:gd name="T104" fmla="*/ 30 w 36"/>
                <a:gd name="T105" fmla="*/ 8 h 30"/>
                <a:gd name="T106" fmla="*/ 31 w 36"/>
                <a:gd name="T107"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6" h="30">
                  <a:moveTo>
                    <a:pt x="13" y="14"/>
                  </a:moveTo>
                  <a:cubicBezTo>
                    <a:pt x="13" y="14"/>
                    <a:pt x="10" y="16"/>
                    <a:pt x="10" y="17"/>
                  </a:cubicBezTo>
                  <a:cubicBezTo>
                    <a:pt x="10" y="17"/>
                    <a:pt x="10" y="17"/>
                    <a:pt x="10" y="17"/>
                  </a:cubicBezTo>
                  <a:cubicBezTo>
                    <a:pt x="13" y="19"/>
                    <a:pt x="14" y="17"/>
                    <a:pt x="13" y="14"/>
                  </a:cubicBezTo>
                  <a:cubicBezTo>
                    <a:pt x="13" y="14"/>
                    <a:pt x="13" y="14"/>
                    <a:pt x="13" y="14"/>
                  </a:cubicBezTo>
                  <a:close/>
                  <a:moveTo>
                    <a:pt x="26" y="1"/>
                  </a:moveTo>
                  <a:cubicBezTo>
                    <a:pt x="26" y="1"/>
                    <a:pt x="26" y="1"/>
                    <a:pt x="27" y="1"/>
                  </a:cubicBezTo>
                  <a:cubicBezTo>
                    <a:pt x="27" y="2"/>
                    <a:pt x="25" y="6"/>
                    <a:pt x="25" y="7"/>
                  </a:cubicBezTo>
                  <a:cubicBezTo>
                    <a:pt x="24" y="8"/>
                    <a:pt x="22" y="10"/>
                    <a:pt x="22" y="10"/>
                  </a:cubicBezTo>
                  <a:cubicBezTo>
                    <a:pt x="22" y="10"/>
                    <a:pt x="22" y="10"/>
                    <a:pt x="22" y="11"/>
                  </a:cubicBezTo>
                  <a:cubicBezTo>
                    <a:pt x="23" y="12"/>
                    <a:pt x="25" y="12"/>
                    <a:pt x="25" y="11"/>
                  </a:cubicBezTo>
                  <a:cubicBezTo>
                    <a:pt x="26" y="10"/>
                    <a:pt x="25" y="10"/>
                    <a:pt x="26" y="10"/>
                  </a:cubicBezTo>
                  <a:cubicBezTo>
                    <a:pt x="27" y="10"/>
                    <a:pt x="29" y="12"/>
                    <a:pt x="29" y="13"/>
                  </a:cubicBezTo>
                  <a:cubicBezTo>
                    <a:pt x="29" y="13"/>
                    <a:pt x="29" y="14"/>
                    <a:pt x="28" y="14"/>
                  </a:cubicBezTo>
                  <a:cubicBezTo>
                    <a:pt x="25" y="13"/>
                    <a:pt x="23" y="14"/>
                    <a:pt x="21" y="14"/>
                  </a:cubicBezTo>
                  <a:cubicBezTo>
                    <a:pt x="20" y="14"/>
                    <a:pt x="20" y="13"/>
                    <a:pt x="19" y="13"/>
                  </a:cubicBezTo>
                  <a:cubicBezTo>
                    <a:pt x="18" y="14"/>
                    <a:pt x="16" y="17"/>
                    <a:pt x="16" y="18"/>
                  </a:cubicBezTo>
                  <a:cubicBezTo>
                    <a:pt x="16" y="18"/>
                    <a:pt x="16" y="18"/>
                    <a:pt x="16" y="18"/>
                  </a:cubicBezTo>
                  <a:cubicBezTo>
                    <a:pt x="18" y="19"/>
                    <a:pt x="19" y="17"/>
                    <a:pt x="21" y="20"/>
                  </a:cubicBezTo>
                  <a:cubicBezTo>
                    <a:pt x="21" y="22"/>
                    <a:pt x="20" y="22"/>
                    <a:pt x="20" y="24"/>
                  </a:cubicBezTo>
                  <a:cubicBezTo>
                    <a:pt x="19" y="25"/>
                    <a:pt x="20" y="26"/>
                    <a:pt x="20" y="27"/>
                  </a:cubicBezTo>
                  <a:cubicBezTo>
                    <a:pt x="19" y="30"/>
                    <a:pt x="15" y="29"/>
                    <a:pt x="14" y="27"/>
                  </a:cubicBezTo>
                  <a:cubicBezTo>
                    <a:pt x="13" y="26"/>
                    <a:pt x="15" y="22"/>
                    <a:pt x="15" y="21"/>
                  </a:cubicBezTo>
                  <a:cubicBezTo>
                    <a:pt x="14" y="21"/>
                    <a:pt x="14" y="21"/>
                    <a:pt x="14" y="21"/>
                  </a:cubicBezTo>
                  <a:cubicBezTo>
                    <a:pt x="11" y="22"/>
                    <a:pt x="11" y="26"/>
                    <a:pt x="9" y="28"/>
                  </a:cubicBezTo>
                  <a:cubicBezTo>
                    <a:pt x="9" y="28"/>
                    <a:pt x="9" y="28"/>
                    <a:pt x="9" y="28"/>
                  </a:cubicBezTo>
                  <a:cubicBezTo>
                    <a:pt x="8" y="27"/>
                    <a:pt x="9" y="24"/>
                    <a:pt x="9" y="22"/>
                  </a:cubicBezTo>
                  <a:cubicBezTo>
                    <a:pt x="10" y="22"/>
                    <a:pt x="11" y="21"/>
                    <a:pt x="11" y="20"/>
                  </a:cubicBezTo>
                  <a:cubicBezTo>
                    <a:pt x="10" y="20"/>
                    <a:pt x="9" y="19"/>
                    <a:pt x="8" y="20"/>
                  </a:cubicBezTo>
                  <a:cubicBezTo>
                    <a:pt x="7" y="20"/>
                    <a:pt x="7" y="21"/>
                    <a:pt x="6" y="21"/>
                  </a:cubicBezTo>
                  <a:cubicBezTo>
                    <a:pt x="5" y="22"/>
                    <a:pt x="3" y="23"/>
                    <a:pt x="1" y="23"/>
                  </a:cubicBezTo>
                  <a:cubicBezTo>
                    <a:pt x="1" y="23"/>
                    <a:pt x="1" y="22"/>
                    <a:pt x="0" y="22"/>
                  </a:cubicBezTo>
                  <a:cubicBezTo>
                    <a:pt x="1" y="20"/>
                    <a:pt x="1" y="20"/>
                    <a:pt x="1" y="19"/>
                  </a:cubicBezTo>
                  <a:cubicBezTo>
                    <a:pt x="1" y="18"/>
                    <a:pt x="3" y="17"/>
                    <a:pt x="3" y="15"/>
                  </a:cubicBezTo>
                  <a:cubicBezTo>
                    <a:pt x="7" y="15"/>
                    <a:pt x="9" y="13"/>
                    <a:pt x="13" y="13"/>
                  </a:cubicBezTo>
                  <a:cubicBezTo>
                    <a:pt x="14" y="13"/>
                    <a:pt x="15" y="15"/>
                    <a:pt x="16" y="14"/>
                  </a:cubicBezTo>
                  <a:cubicBezTo>
                    <a:pt x="16" y="14"/>
                    <a:pt x="16" y="14"/>
                    <a:pt x="16" y="14"/>
                  </a:cubicBezTo>
                  <a:cubicBezTo>
                    <a:pt x="16" y="14"/>
                    <a:pt x="16" y="14"/>
                    <a:pt x="16" y="13"/>
                  </a:cubicBezTo>
                  <a:cubicBezTo>
                    <a:pt x="15" y="13"/>
                    <a:pt x="15" y="13"/>
                    <a:pt x="15" y="13"/>
                  </a:cubicBezTo>
                  <a:cubicBezTo>
                    <a:pt x="12" y="12"/>
                    <a:pt x="12" y="10"/>
                    <a:pt x="13" y="8"/>
                  </a:cubicBezTo>
                  <a:cubicBezTo>
                    <a:pt x="13" y="8"/>
                    <a:pt x="13" y="8"/>
                    <a:pt x="13" y="8"/>
                  </a:cubicBezTo>
                  <a:cubicBezTo>
                    <a:pt x="14" y="10"/>
                    <a:pt x="17" y="11"/>
                    <a:pt x="18" y="11"/>
                  </a:cubicBezTo>
                  <a:cubicBezTo>
                    <a:pt x="19" y="10"/>
                    <a:pt x="19" y="10"/>
                    <a:pt x="20" y="9"/>
                  </a:cubicBezTo>
                  <a:cubicBezTo>
                    <a:pt x="20" y="8"/>
                    <a:pt x="21" y="8"/>
                    <a:pt x="21" y="7"/>
                  </a:cubicBezTo>
                  <a:cubicBezTo>
                    <a:pt x="22" y="6"/>
                    <a:pt x="23" y="5"/>
                    <a:pt x="24" y="4"/>
                  </a:cubicBezTo>
                  <a:cubicBezTo>
                    <a:pt x="24" y="4"/>
                    <a:pt x="25" y="1"/>
                    <a:pt x="26" y="1"/>
                  </a:cubicBezTo>
                  <a:cubicBezTo>
                    <a:pt x="25" y="0"/>
                    <a:pt x="26" y="1"/>
                    <a:pt x="26" y="1"/>
                  </a:cubicBezTo>
                  <a:close/>
                  <a:moveTo>
                    <a:pt x="31" y="3"/>
                  </a:moveTo>
                  <a:cubicBezTo>
                    <a:pt x="32" y="4"/>
                    <a:pt x="34" y="5"/>
                    <a:pt x="35" y="7"/>
                  </a:cubicBezTo>
                  <a:cubicBezTo>
                    <a:pt x="35" y="8"/>
                    <a:pt x="36" y="9"/>
                    <a:pt x="36" y="9"/>
                  </a:cubicBezTo>
                  <a:cubicBezTo>
                    <a:pt x="35" y="12"/>
                    <a:pt x="32" y="12"/>
                    <a:pt x="31" y="10"/>
                  </a:cubicBezTo>
                  <a:cubicBezTo>
                    <a:pt x="31" y="10"/>
                    <a:pt x="31" y="9"/>
                    <a:pt x="31" y="8"/>
                  </a:cubicBezTo>
                  <a:cubicBezTo>
                    <a:pt x="30" y="8"/>
                    <a:pt x="30" y="8"/>
                    <a:pt x="30" y="8"/>
                  </a:cubicBezTo>
                  <a:cubicBezTo>
                    <a:pt x="31" y="6"/>
                    <a:pt x="29" y="4"/>
                    <a:pt x="3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48"/>
            <p:cNvSpPr>
              <a:spLocks noEditPoints="1"/>
            </p:cNvSpPr>
            <p:nvPr userDrawn="1"/>
          </p:nvSpPr>
          <p:spPr bwMode="auto">
            <a:xfrm>
              <a:off x="8913891" y="4588168"/>
              <a:ext cx="36513" cy="52388"/>
            </a:xfrm>
            <a:custGeom>
              <a:avLst/>
              <a:gdLst>
                <a:gd name="T0" fmla="*/ 14 w 24"/>
                <a:gd name="T1" fmla="*/ 5 h 34"/>
                <a:gd name="T2" fmla="*/ 14 w 24"/>
                <a:gd name="T3" fmla="*/ 5 h 34"/>
                <a:gd name="T4" fmla="*/ 14 w 24"/>
                <a:gd name="T5" fmla="*/ 5 h 34"/>
                <a:gd name="T6" fmla="*/ 14 w 24"/>
                <a:gd name="T7" fmla="*/ 4 h 34"/>
                <a:gd name="T8" fmla="*/ 14 w 24"/>
                <a:gd name="T9" fmla="*/ 4 h 34"/>
                <a:gd name="T10" fmla="*/ 14 w 24"/>
                <a:gd name="T11" fmla="*/ 4 h 34"/>
                <a:gd name="T12" fmla="*/ 14 w 24"/>
                <a:gd name="T13" fmla="*/ 4 h 34"/>
                <a:gd name="T14" fmla="*/ 20 w 24"/>
                <a:gd name="T15" fmla="*/ 2 h 34"/>
                <a:gd name="T16" fmla="*/ 14 w 24"/>
                <a:gd name="T17" fmla="*/ 7 h 34"/>
                <a:gd name="T18" fmla="*/ 22 w 24"/>
                <a:gd name="T19" fmla="*/ 15 h 34"/>
                <a:gd name="T20" fmla="*/ 16 w 24"/>
                <a:gd name="T21" fmla="*/ 18 h 34"/>
                <a:gd name="T22" fmla="*/ 15 w 24"/>
                <a:gd name="T23" fmla="*/ 23 h 34"/>
                <a:gd name="T24" fmla="*/ 17 w 24"/>
                <a:gd name="T25" fmla="*/ 22 h 34"/>
                <a:gd name="T26" fmla="*/ 24 w 24"/>
                <a:gd name="T27" fmla="*/ 24 h 34"/>
                <a:gd name="T28" fmla="*/ 18 w 24"/>
                <a:gd name="T29" fmla="*/ 26 h 34"/>
                <a:gd name="T30" fmla="*/ 9 w 24"/>
                <a:gd name="T31" fmla="*/ 32 h 34"/>
                <a:gd name="T32" fmla="*/ 16 w 24"/>
                <a:gd name="T33" fmla="*/ 27 h 34"/>
                <a:gd name="T34" fmla="*/ 10 w 24"/>
                <a:gd name="T35" fmla="*/ 29 h 34"/>
                <a:gd name="T36" fmla="*/ 7 w 24"/>
                <a:gd name="T37" fmla="*/ 28 h 34"/>
                <a:gd name="T38" fmla="*/ 14 w 24"/>
                <a:gd name="T39" fmla="*/ 25 h 34"/>
                <a:gd name="T40" fmla="*/ 13 w 24"/>
                <a:gd name="T41" fmla="*/ 24 h 34"/>
                <a:gd name="T42" fmla="*/ 14 w 24"/>
                <a:gd name="T43" fmla="*/ 19 h 34"/>
                <a:gd name="T44" fmla="*/ 9 w 24"/>
                <a:gd name="T45" fmla="*/ 22 h 34"/>
                <a:gd name="T46" fmla="*/ 9 w 24"/>
                <a:gd name="T47" fmla="*/ 20 h 34"/>
                <a:gd name="T48" fmla="*/ 17 w 24"/>
                <a:gd name="T49" fmla="*/ 16 h 34"/>
                <a:gd name="T50" fmla="*/ 14 w 24"/>
                <a:gd name="T51" fmla="*/ 10 h 34"/>
                <a:gd name="T52" fmla="*/ 7 w 24"/>
                <a:gd name="T53" fmla="*/ 17 h 34"/>
                <a:gd name="T54" fmla="*/ 4 w 24"/>
                <a:gd name="T55" fmla="*/ 26 h 34"/>
                <a:gd name="T56" fmla="*/ 2 w 24"/>
                <a:gd name="T57" fmla="*/ 19 h 34"/>
                <a:gd name="T58" fmla="*/ 6 w 24"/>
                <a:gd name="T59" fmla="*/ 12 h 34"/>
                <a:gd name="T60" fmla="*/ 12 w 24"/>
                <a:gd name="T61" fmla="*/ 7 h 34"/>
                <a:gd name="T62" fmla="*/ 8 w 24"/>
                <a:gd name="T63" fmla="*/ 6 h 34"/>
                <a:gd name="T64" fmla="*/ 1 w 24"/>
                <a:gd name="T65" fmla="*/ 3 h 34"/>
                <a:gd name="T66" fmla="*/ 4 w 24"/>
                <a:gd name="T67" fmla="*/ 7 h 34"/>
                <a:gd name="T68" fmla="*/ 0 w 24"/>
                <a:gd name="T69" fmla="*/ 5 h 34"/>
                <a:gd name="T70" fmla="*/ 1 w 24"/>
                <a:gd name="T71"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 h="34">
                  <a:moveTo>
                    <a:pt x="14" y="5"/>
                  </a:move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lose/>
                  <a:moveTo>
                    <a:pt x="14" y="4"/>
                  </a:move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lose/>
                  <a:moveTo>
                    <a:pt x="16" y="1"/>
                  </a:moveTo>
                  <a:cubicBezTo>
                    <a:pt x="17" y="0"/>
                    <a:pt x="19" y="1"/>
                    <a:pt x="20" y="2"/>
                  </a:cubicBezTo>
                  <a:cubicBezTo>
                    <a:pt x="20" y="2"/>
                    <a:pt x="21" y="2"/>
                    <a:pt x="20" y="2"/>
                  </a:cubicBezTo>
                  <a:cubicBezTo>
                    <a:pt x="20" y="4"/>
                    <a:pt x="16" y="5"/>
                    <a:pt x="14" y="7"/>
                  </a:cubicBezTo>
                  <a:cubicBezTo>
                    <a:pt x="15" y="8"/>
                    <a:pt x="16" y="7"/>
                    <a:pt x="18" y="8"/>
                  </a:cubicBezTo>
                  <a:cubicBezTo>
                    <a:pt x="20" y="8"/>
                    <a:pt x="24" y="12"/>
                    <a:pt x="22" y="15"/>
                  </a:cubicBezTo>
                  <a:cubicBezTo>
                    <a:pt x="21" y="16"/>
                    <a:pt x="20" y="16"/>
                    <a:pt x="19" y="16"/>
                  </a:cubicBezTo>
                  <a:cubicBezTo>
                    <a:pt x="18" y="17"/>
                    <a:pt x="17" y="16"/>
                    <a:pt x="16" y="18"/>
                  </a:cubicBezTo>
                  <a:cubicBezTo>
                    <a:pt x="16" y="18"/>
                    <a:pt x="16" y="19"/>
                    <a:pt x="17" y="20"/>
                  </a:cubicBezTo>
                  <a:cubicBezTo>
                    <a:pt x="16" y="21"/>
                    <a:pt x="16" y="22"/>
                    <a:pt x="15" y="23"/>
                  </a:cubicBezTo>
                  <a:cubicBezTo>
                    <a:pt x="16" y="24"/>
                    <a:pt x="16" y="24"/>
                    <a:pt x="17" y="24"/>
                  </a:cubicBezTo>
                  <a:cubicBezTo>
                    <a:pt x="17" y="23"/>
                    <a:pt x="17" y="23"/>
                    <a:pt x="17" y="22"/>
                  </a:cubicBezTo>
                  <a:cubicBezTo>
                    <a:pt x="18" y="22"/>
                    <a:pt x="21" y="22"/>
                    <a:pt x="22" y="22"/>
                  </a:cubicBezTo>
                  <a:cubicBezTo>
                    <a:pt x="23" y="22"/>
                    <a:pt x="23" y="24"/>
                    <a:pt x="24" y="24"/>
                  </a:cubicBezTo>
                  <a:cubicBezTo>
                    <a:pt x="23" y="25"/>
                    <a:pt x="23" y="25"/>
                    <a:pt x="23" y="26"/>
                  </a:cubicBezTo>
                  <a:cubicBezTo>
                    <a:pt x="21" y="27"/>
                    <a:pt x="20" y="24"/>
                    <a:pt x="18" y="26"/>
                  </a:cubicBezTo>
                  <a:cubicBezTo>
                    <a:pt x="17" y="27"/>
                    <a:pt x="19" y="29"/>
                    <a:pt x="19" y="31"/>
                  </a:cubicBezTo>
                  <a:cubicBezTo>
                    <a:pt x="18" y="34"/>
                    <a:pt x="11" y="34"/>
                    <a:pt x="9" y="32"/>
                  </a:cubicBezTo>
                  <a:cubicBezTo>
                    <a:pt x="9" y="32"/>
                    <a:pt x="9" y="32"/>
                    <a:pt x="9" y="32"/>
                  </a:cubicBezTo>
                  <a:cubicBezTo>
                    <a:pt x="12" y="30"/>
                    <a:pt x="16" y="30"/>
                    <a:pt x="16" y="27"/>
                  </a:cubicBezTo>
                  <a:cubicBezTo>
                    <a:pt x="16" y="27"/>
                    <a:pt x="16" y="27"/>
                    <a:pt x="16" y="27"/>
                  </a:cubicBezTo>
                  <a:cubicBezTo>
                    <a:pt x="14" y="27"/>
                    <a:pt x="12" y="29"/>
                    <a:pt x="10" y="29"/>
                  </a:cubicBezTo>
                  <a:cubicBezTo>
                    <a:pt x="10" y="29"/>
                    <a:pt x="8" y="29"/>
                    <a:pt x="8" y="29"/>
                  </a:cubicBezTo>
                  <a:cubicBezTo>
                    <a:pt x="8" y="28"/>
                    <a:pt x="7" y="28"/>
                    <a:pt x="7" y="28"/>
                  </a:cubicBezTo>
                  <a:cubicBezTo>
                    <a:pt x="7" y="28"/>
                    <a:pt x="7" y="28"/>
                    <a:pt x="7" y="28"/>
                  </a:cubicBezTo>
                  <a:cubicBezTo>
                    <a:pt x="9" y="27"/>
                    <a:pt x="14" y="26"/>
                    <a:pt x="14" y="25"/>
                  </a:cubicBezTo>
                  <a:cubicBezTo>
                    <a:pt x="14" y="24"/>
                    <a:pt x="14" y="24"/>
                    <a:pt x="14" y="24"/>
                  </a:cubicBezTo>
                  <a:cubicBezTo>
                    <a:pt x="14" y="24"/>
                    <a:pt x="13" y="24"/>
                    <a:pt x="13" y="24"/>
                  </a:cubicBezTo>
                  <a:cubicBezTo>
                    <a:pt x="13" y="23"/>
                    <a:pt x="13" y="22"/>
                    <a:pt x="13" y="22"/>
                  </a:cubicBezTo>
                  <a:cubicBezTo>
                    <a:pt x="13" y="21"/>
                    <a:pt x="14" y="20"/>
                    <a:pt x="14" y="19"/>
                  </a:cubicBezTo>
                  <a:cubicBezTo>
                    <a:pt x="14" y="19"/>
                    <a:pt x="14" y="19"/>
                    <a:pt x="13" y="19"/>
                  </a:cubicBezTo>
                  <a:cubicBezTo>
                    <a:pt x="12" y="18"/>
                    <a:pt x="10" y="21"/>
                    <a:pt x="9" y="22"/>
                  </a:cubicBezTo>
                  <a:cubicBezTo>
                    <a:pt x="9" y="22"/>
                    <a:pt x="9" y="22"/>
                    <a:pt x="9" y="22"/>
                  </a:cubicBezTo>
                  <a:cubicBezTo>
                    <a:pt x="9" y="22"/>
                    <a:pt x="9" y="21"/>
                    <a:pt x="9" y="20"/>
                  </a:cubicBezTo>
                  <a:cubicBezTo>
                    <a:pt x="9" y="18"/>
                    <a:pt x="12" y="16"/>
                    <a:pt x="14" y="17"/>
                  </a:cubicBezTo>
                  <a:cubicBezTo>
                    <a:pt x="15" y="17"/>
                    <a:pt x="16" y="16"/>
                    <a:pt x="17" y="16"/>
                  </a:cubicBezTo>
                  <a:cubicBezTo>
                    <a:pt x="17" y="15"/>
                    <a:pt x="18" y="14"/>
                    <a:pt x="18" y="14"/>
                  </a:cubicBezTo>
                  <a:cubicBezTo>
                    <a:pt x="19" y="11"/>
                    <a:pt x="16" y="10"/>
                    <a:pt x="14" y="10"/>
                  </a:cubicBezTo>
                  <a:cubicBezTo>
                    <a:pt x="12" y="10"/>
                    <a:pt x="10" y="12"/>
                    <a:pt x="10" y="13"/>
                  </a:cubicBezTo>
                  <a:cubicBezTo>
                    <a:pt x="9" y="14"/>
                    <a:pt x="8" y="16"/>
                    <a:pt x="7" y="17"/>
                  </a:cubicBezTo>
                  <a:cubicBezTo>
                    <a:pt x="6" y="18"/>
                    <a:pt x="6" y="19"/>
                    <a:pt x="5" y="20"/>
                  </a:cubicBezTo>
                  <a:cubicBezTo>
                    <a:pt x="4" y="22"/>
                    <a:pt x="5" y="24"/>
                    <a:pt x="4" y="26"/>
                  </a:cubicBezTo>
                  <a:cubicBezTo>
                    <a:pt x="1" y="26"/>
                    <a:pt x="0" y="24"/>
                    <a:pt x="0" y="21"/>
                  </a:cubicBezTo>
                  <a:cubicBezTo>
                    <a:pt x="0" y="21"/>
                    <a:pt x="1" y="20"/>
                    <a:pt x="2" y="19"/>
                  </a:cubicBezTo>
                  <a:cubicBezTo>
                    <a:pt x="2" y="18"/>
                    <a:pt x="3" y="17"/>
                    <a:pt x="3" y="16"/>
                  </a:cubicBezTo>
                  <a:cubicBezTo>
                    <a:pt x="4" y="15"/>
                    <a:pt x="5" y="14"/>
                    <a:pt x="6" y="12"/>
                  </a:cubicBezTo>
                  <a:cubicBezTo>
                    <a:pt x="8" y="11"/>
                    <a:pt x="11" y="9"/>
                    <a:pt x="12" y="7"/>
                  </a:cubicBezTo>
                  <a:cubicBezTo>
                    <a:pt x="12" y="7"/>
                    <a:pt x="12" y="7"/>
                    <a:pt x="12" y="7"/>
                  </a:cubicBezTo>
                  <a:cubicBezTo>
                    <a:pt x="10" y="7"/>
                    <a:pt x="8" y="7"/>
                    <a:pt x="8" y="6"/>
                  </a:cubicBezTo>
                  <a:cubicBezTo>
                    <a:pt x="8" y="6"/>
                    <a:pt x="8" y="6"/>
                    <a:pt x="8" y="6"/>
                  </a:cubicBezTo>
                  <a:cubicBezTo>
                    <a:pt x="12" y="4"/>
                    <a:pt x="14" y="2"/>
                    <a:pt x="16" y="1"/>
                  </a:cubicBezTo>
                  <a:close/>
                  <a:moveTo>
                    <a:pt x="1" y="3"/>
                  </a:moveTo>
                  <a:cubicBezTo>
                    <a:pt x="2" y="3"/>
                    <a:pt x="2" y="3"/>
                    <a:pt x="2" y="3"/>
                  </a:cubicBezTo>
                  <a:cubicBezTo>
                    <a:pt x="2" y="4"/>
                    <a:pt x="4" y="7"/>
                    <a:pt x="4" y="7"/>
                  </a:cubicBezTo>
                  <a:cubicBezTo>
                    <a:pt x="4" y="9"/>
                    <a:pt x="5" y="9"/>
                    <a:pt x="4" y="10"/>
                  </a:cubicBezTo>
                  <a:cubicBezTo>
                    <a:pt x="1" y="10"/>
                    <a:pt x="0" y="9"/>
                    <a:pt x="0" y="5"/>
                  </a:cubicBezTo>
                  <a:cubicBezTo>
                    <a:pt x="0" y="4"/>
                    <a:pt x="0" y="4"/>
                    <a:pt x="0" y="3"/>
                  </a:cubicBezTo>
                  <a:cubicBezTo>
                    <a:pt x="0" y="3"/>
                    <a:pt x="1" y="3"/>
                    <a:pt x="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49"/>
            <p:cNvSpPr>
              <a:spLocks noEditPoints="1"/>
            </p:cNvSpPr>
            <p:nvPr userDrawn="1"/>
          </p:nvSpPr>
          <p:spPr bwMode="auto">
            <a:xfrm>
              <a:off x="8971042" y="4589759"/>
              <a:ext cx="50800" cy="52388"/>
            </a:xfrm>
            <a:custGeom>
              <a:avLst/>
              <a:gdLst>
                <a:gd name="T0" fmla="*/ 17 w 34"/>
                <a:gd name="T1" fmla="*/ 16 h 34"/>
                <a:gd name="T2" fmla="*/ 20 w 34"/>
                <a:gd name="T3" fmla="*/ 27 h 34"/>
                <a:gd name="T4" fmla="*/ 18 w 34"/>
                <a:gd name="T5" fmla="*/ 21 h 34"/>
                <a:gd name="T6" fmla="*/ 20 w 34"/>
                <a:gd name="T7" fmla="*/ 21 h 34"/>
                <a:gd name="T8" fmla="*/ 25 w 34"/>
                <a:gd name="T9" fmla="*/ 18 h 34"/>
                <a:gd name="T10" fmla="*/ 22 w 34"/>
                <a:gd name="T11" fmla="*/ 20 h 34"/>
                <a:gd name="T12" fmla="*/ 21 w 34"/>
                <a:gd name="T13" fmla="*/ 14 h 34"/>
                <a:gd name="T14" fmla="*/ 28 w 34"/>
                <a:gd name="T15" fmla="*/ 6 h 34"/>
                <a:gd name="T16" fmla="*/ 26 w 34"/>
                <a:gd name="T17" fmla="*/ 10 h 34"/>
                <a:gd name="T18" fmla="*/ 28 w 34"/>
                <a:gd name="T19" fmla="*/ 6 h 34"/>
                <a:gd name="T20" fmla="*/ 26 w 34"/>
                <a:gd name="T21" fmla="*/ 0 h 34"/>
                <a:gd name="T22" fmla="*/ 28 w 34"/>
                <a:gd name="T23" fmla="*/ 5 h 34"/>
                <a:gd name="T24" fmla="*/ 34 w 34"/>
                <a:gd name="T25" fmla="*/ 9 h 34"/>
                <a:gd name="T26" fmla="*/ 28 w 34"/>
                <a:gd name="T27" fmla="*/ 13 h 34"/>
                <a:gd name="T28" fmla="*/ 28 w 34"/>
                <a:gd name="T29" fmla="*/ 17 h 34"/>
                <a:gd name="T30" fmla="*/ 27 w 34"/>
                <a:gd name="T31" fmla="*/ 25 h 34"/>
                <a:gd name="T32" fmla="*/ 32 w 34"/>
                <a:gd name="T33" fmla="*/ 31 h 34"/>
                <a:gd name="T34" fmla="*/ 26 w 34"/>
                <a:gd name="T35" fmla="*/ 30 h 34"/>
                <a:gd name="T36" fmla="*/ 22 w 34"/>
                <a:gd name="T37" fmla="*/ 30 h 34"/>
                <a:gd name="T38" fmla="*/ 15 w 34"/>
                <a:gd name="T39" fmla="*/ 29 h 34"/>
                <a:gd name="T40" fmla="*/ 13 w 34"/>
                <a:gd name="T41" fmla="*/ 26 h 34"/>
                <a:gd name="T42" fmla="*/ 13 w 34"/>
                <a:gd name="T43" fmla="*/ 31 h 34"/>
                <a:gd name="T44" fmla="*/ 10 w 34"/>
                <a:gd name="T45" fmla="*/ 27 h 34"/>
                <a:gd name="T46" fmla="*/ 8 w 34"/>
                <a:gd name="T47" fmla="*/ 23 h 34"/>
                <a:gd name="T48" fmla="*/ 2 w 34"/>
                <a:gd name="T49" fmla="*/ 19 h 34"/>
                <a:gd name="T50" fmla="*/ 4 w 34"/>
                <a:gd name="T51" fmla="*/ 16 h 34"/>
                <a:gd name="T52" fmla="*/ 13 w 34"/>
                <a:gd name="T53" fmla="*/ 15 h 34"/>
                <a:gd name="T54" fmla="*/ 16 w 34"/>
                <a:gd name="T55" fmla="*/ 9 h 34"/>
                <a:gd name="T56" fmla="*/ 11 w 34"/>
                <a:gd name="T57" fmla="*/ 7 h 34"/>
                <a:gd name="T58" fmla="*/ 10 w 34"/>
                <a:gd name="T59" fmla="*/ 5 h 34"/>
                <a:gd name="T60" fmla="*/ 12 w 34"/>
                <a:gd name="T61" fmla="*/ 6 h 34"/>
                <a:gd name="T62" fmla="*/ 20 w 34"/>
                <a:gd name="T63" fmla="*/ 0 h 34"/>
                <a:gd name="T64" fmla="*/ 23 w 34"/>
                <a:gd name="T65" fmla="*/ 1 h 34"/>
                <a:gd name="T66" fmla="*/ 17 w 34"/>
                <a:gd name="T67" fmla="*/ 11 h 34"/>
                <a:gd name="T68" fmla="*/ 19 w 34"/>
                <a:gd name="T69" fmla="*/ 11 h 34"/>
                <a:gd name="T70" fmla="*/ 23 w 34"/>
                <a:gd name="T71" fmla="*/ 7 h 34"/>
                <a:gd name="T72" fmla="*/ 26 w 34"/>
                <a:gd name="T7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 h="34">
                  <a:moveTo>
                    <a:pt x="21" y="13"/>
                  </a:moveTo>
                  <a:cubicBezTo>
                    <a:pt x="19" y="14"/>
                    <a:pt x="18" y="15"/>
                    <a:pt x="17" y="16"/>
                  </a:cubicBezTo>
                  <a:cubicBezTo>
                    <a:pt x="16" y="18"/>
                    <a:pt x="12" y="21"/>
                    <a:pt x="14" y="24"/>
                  </a:cubicBezTo>
                  <a:cubicBezTo>
                    <a:pt x="15" y="26"/>
                    <a:pt x="17" y="28"/>
                    <a:pt x="20" y="27"/>
                  </a:cubicBezTo>
                  <a:cubicBezTo>
                    <a:pt x="20" y="27"/>
                    <a:pt x="20" y="27"/>
                    <a:pt x="21" y="27"/>
                  </a:cubicBezTo>
                  <a:cubicBezTo>
                    <a:pt x="20" y="25"/>
                    <a:pt x="19" y="22"/>
                    <a:pt x="18" y="21"/>
                  </a:cubicBezTo>
                  <a:cubicBezTo>
                    <a:pt x="18" y="21"/>
                    <a:pt x="18" y="21"/>
                    <a:pt x="18" y="21"/>
                  </a:cubicBezTo>
                  <a:cubicBezTo>
                    <a:pt x="19" y="21"/>
                    <a:pt x="20" y="21"/>
                    <a:pt x="20" y="21"/>
                  </a:cubicBezTo>
                  <a:cubicBezTo>
                    <a:pt x="21" y="22"/>
                    <a:pt x="24" y="24"/>
                    <a:pt x="24" y="23"/>
                  </a:cubicBezTo>
                  <a:cubicBezTo>
                    <a:pt x="25" y="22"/>
                    <a:pt x="26" y="19"/>
                    <a:pt x="25" y="18"/>
                  </a:cubicBezTo>
                  <a:cubicBezTo>
                    <a:pt x="25" y="18"/>
                    <a:pt x="25" y="18"/>
                    <a:pt x="24" y="18"/>
                  </a:cubicBezTo>
                  <a:cubicBezTo>
                    <a:pt x="24" y="18"/>
                    <a:pt x="23" y="19"/>
                    <a:pt x="22" y="20"/>
                  </a:cubicBezTo>
                  <a:cubicBezTo>
                    <a:pt x="22" y="20"/>
                    <a:pt x="22" y="19"/>
                    <a:pt x="21" y="19"/>
                  </a:cubicBezTo>
                  <a:cubicBezTo>
                    <a:pt x="21" y="17"/>
                    <a:pt x="21" y="16"/>
                    <a:pt x="21" y="14"/>
                  </a:cubicBezTo>
                  <a:cubicBezTo>
                    <a:pt x="22" y="13"/>
                    <a:pt x="21" y="13"/>
                    <a:pt x="21" y="13"/>
                  </a:cubicBezTo>
                  <a:close/>
                  <a:moveTo>
                    <a:pt x="28" y="6"/>
                  </a:moveTo>
                  <a:cubicBezTo>
                    <a:pt x="28" y="7"/>
                    <a:pt x="26" y="9"/>
                    <a:pt x="26" y="10"/>
                  </a:cubicBezTo>
                  <a:cubicBezTo>
                    <a:pt x="26" y="10"/>
                    <a:pt x="26" y="10"/>
                    <a:pt x="26" y="10"/>
                  </a:cubicBezTo>
                  <a:cubicBezTo>
                    <a:pt x="27" y="10"/>
                    <a:pt x="30" y="9"/>
                    <a:pt x="30" y="9"/>
                  </a:cubicBezTo>
                  <a:cubicBezTo>
                    <a:pt x="30" y="8"/>
                    <a:pt x="29" y="7"/>
                    <a:pt x="28" y="6"/>
                  </a:cubicBezTo>
                  <a:cubicBezTo>
                    <a:pt x="28" y="6"/>
                    <a:pt x="28" y="6"/>
                    <a:pt x="28" y="6"/>
                  </a:cubicBezTo>
                  <a:close/>
                  <a:moveTo>
                    <a:pt x="26" y="0"/>
                  </a:moveTo>
                  <a:cubicBezTo>
                    <a:pt x="28" y="1"/>
                    <a:pt x="29" y="1"/>
                    <a:pt x="29" y="3"/>
                  </a:cubicBezTo>
                  <a:cubicBezTo>
                    <a:pt x="29" y="3"/>
                    <a:pt x="28" y="4"/>
                    <a:pt x="28" y="5"/>
                  </a:cubicBezTo>
                  <a:cubicBezTo>
                    <a:pt x="29" y="7"/>
                    <a:pt x="32" y="7"/>
                    <a:pt x="34" y="8"/>
                  </a:cubicBezTo>
                  <a:cubicBezTo>
                    <a:pt x="34" y="9"/>
                    <a:pt x="34" y="9"/>
                    <a:pt x="34" y="9"/>
                  </a:cubicBezTo>
                  <a:cubicBezTo>
                    <a:pt x="32" y="11"/>
                    <a:pt x="30" y="11"/>
                    <a:pt x="29" y="11"/>
                  </a:cubicBezTo>
                  <a:cubicBezTo>
                    <a:pt x="28" y="12"/>
                    <a:pt x="28" y="12"/>
                    <a:pt x="28" y="13"/>
                  </a:cubicBezTo>
                  <a:cubicBezTo>
                    <a:pt x="26" y="13"/>
                    <a:pt x="25" y="13"/>
                    <a:pt x="24" y="15"/>
                  </a:cubicBezTo>
                  <a:cubicBezTo>
                    <a:pt x="25" y="16"/>
                    <a:pt x="28" y="16"/>
                    <a:pt x="28" y="17"/>
                  </a:cubicBezTo>
                  <a:cubicBezTo>
                    <a:pt x="28" y="18"/>
                    <a:pt x="28" y="21"/>
                    <a:pt x="28" y="22"/>
                  </a:cubicBezTo>
                  <a:cubicBezTo>
                    <a:pt x="27" y="23"/>
                    <a:pt x="26" y="24"/>
                    <a:pt x="27" y="25"/>
                  </a:cubicBezTo>
                  <a:cubicBezTo>
                    <a:pt x="27" y="26"/>
                    <a:pt x="29" y="26"/>
                    <a:pt x="30" y="27"/>
                  </a:cubicBezTo>
                  <a:cubicBezTo>
                    <a:pt x="31" y="28"/>
                    <a:pt x="32" y="29"/>
                    <a:pt x="32" y="31"/>
                  </a:cubicBezTo>
                  <a:cubicBezTo>
                    <a:pt x="32" y="32"/>
                    <a:pt x="30" y="34"/>
                    <a:pt x="28" y="33"/>
                  </a:cubicBezTo>
                  <a:cubicBezTo>
                    <a:pt x="27" y="33"/>
                    <a:pt x="26" y="31"/>
                    <a:pt x="26" y="30"/>
                  </a:cubicBezTo>
                  <a:cubicBezTo>
                    <a:pt x="25" y="30"/>
                    <a:pt x="25" y="30"/>
                    <a:pt x="24" y="29"/>
                  </a:cubicBezTo>
                  <a:cubicBezTo>
                    <a:pt x="24" y="29"/>
                    <a:pt x="22" y="30"/>
                    <a:pt x="22" y="30"/>
                  </a:cubicBezTo>
                  <a:cubicBezTo>
                    <a:pt x="21" y="30"/>
                    <a:pt x="21" y="30"/>
                    <a:pt x="20" y="30"/>
                  </a:cubicBezTo>
                  <a:cubicBezTo>
                    <a:pt x="19" y="30"/>
                    <a:pt x="17" y="30"/>
                    <a:pt x="15" y="29"/>
                  </a:cubicBezTo>
                  <a:cubicBezTo>
                    <a:pt x="15" y="28"/>
                    <a:pt x="14" y="27"/>
                    <a:pt x="14" y="26"/>
                  </a:cubicBezTo>
                  <a:cubicBezTo>
                    <a:pt x="14" y="26"/>
                    <a:pt x="14" y="26"/>
                    <a:pt x="13" y="26"/>
                  </a:cubicBezTo>
                  <a:cubicBezTo>
                    <a:pt x="13" y="26"/>
                    <a:pt x="13" y="26"/>
                    <a:pt x="13" y="26"/>
                  </a:cubicBezTo>
                  <a:cubicBezTo>
                    <a:pt x="13" y="27"/>
                    <a:pt x="14" y="31"/>
                    <a:pt x="13" y="31"/>
                  </a:cubicBezTo>
                  <a:cubicBezTo>
                    <a:pt x="12" y="31"/>
                    <a:pt x="12" y="30"/>
                    <a:pt x="11" y="30"/>
                  </a:cubicBezTo>
                  <a:cubicBezTo>
                    <a:pt x="10" y="29"/>
                    <a:pt x="11" y="28"/>
                    <a:pt x="10" y="27"/>
                  </a:cubicBezTo>
                  <a:cubicBezTo>
                    <a:pt x="10" y="26"/>
                    <a:pt x="9" y="25"/>
                    <a:pt x="9" y="25"/>
                  </a:cubicBezTo>
                  <a:cubicBezTo>
                    <a:pt x="8" y="24"/>
                    <a:pt x="9" y="23"/>
                    <a:pt x="8" y="23"/>
                  </a:cubicBezTo>
                  <a:cubicBezTo>
                    <a:pt x="8" y="23"/>
                    <a:pt x="4" y="24"/>
                    <a:pt x="3" y="23"/>
                  </a:cubicBezTo>
                  <a:cubicBezTo>
                    <a:pt x="2" y="23"/>
                    <a:pt x="0" y="21"/>
                    <a:pt x="2" y="19"/>
                  </a:cubicBezTo>
                  <a:cubicBezTo>
                    <a:pt x="2" y="19"/>
                    <a:pt x="3" y="19"/>
                    <a:pt x="3" y="18"/>
                  </a:cubicBezTo>
                  <a:cubicBezTo>
                    <a:pt x="4" y="18"/>
                    <a:pt x="3" y="17"/>
                    <a:pt x="4" y="16"/>
                  </a:cubicBezTo>
                  <a:cubicBezTo>
                    <a:pt x="4" y="16"/>
                    <a:pt x="6" y="17"/>
                    <a:pt x="6" y="17"/>
                  </a:cubicBezTo>
                  <a:cubicBezTo>
                    <a:pt x="8" y="17"/>
                    <a:pt x="12" y="16"/>
                    <a:pt x="13" y="15"/>
                  </a:cubicBezTo>
                  <a:cubicBezTo>
                    <a:pt x="13" y="14"/>
                    <a:pt x="14" y="12"/>
                    <a:pt x="14" y="11"/>
                  </a:cubicBezTo>
                  <a:cubicBezTo>
                    <a:pt x="14" y="10"/>
                    <a:pt x="15" y="10"/>
                    <a:pt x="16" y="9"/>
                  </a:cubicBezTo>
                  <a:cubicBezTo>
                    <a:pt x="16" y="9"/>
                    <a:pt x="16" y="9"/>
                    <a:pt x="15" y="8"/>
                  </a:cubicBezTo>
                  <a:cubicBezTo>
                    <a:pt x="14" y="8"/>
                    <a:pt x="13" y="8"/>
                    <a:pt x="11" y="7"/>
                  </a:cubicBezTo>
                  <a:cubicBezTo>
                    <a:pt x="11" y="7"/>
                    <a:pt x="11" y="7"/>
                    <a:pt x="10" y="6"/>
                  </a:cubicBezTo>
                  <a:cubicBezTo>
                    <a:pt x="10" y="6"/>
                    <a:pt x="10" y="6"/>
                    <a:pt x="10" y="5"/>
                  </a:cubicBezTo>
                  <a:cubicBezTo>
                    <a:pt x="10" y="5"/>
                    <a:pt x="10" y="5"/>
                    <a:pt x="11" y="5"/>
                  </a:cubicBezTo>
                  <a:cubicBezTo>
                    <a:pt x="12" y="5"/>
                    <a:pt x="12" y="6"/>
                    <a:pt x="12" y="6"/>
                  </a:cubicBezTo>
                  <a:cubicBezTo>
                    <a:pt x="13" y="6"/>
                    <a:pt x="17" y="5"/>
                    <a:pt x="17" y="4"/>
                  </a:cubicBezTo>
                  <a:cubicBezTo>
                    <a:pt x="18" y="3"/>
                    <a:pt x="18" y="1"/>
                    <a:pt x="20" y="0"/>
                  </a:cubicBezTo>
                  <a:cubicBezTo>
                    <a:pt x="21" y="0"/>
                    <a:pt x="22" y="0"/>
                    <a:pt x="23" y="1"/>
                  </a:cubicBezTo>
                  <a:cubicBezTo>
                    <a:pt x="23" y="1"/>
                    <a:pt x="23" y="1"/>
                    <a:pt x="23" y="1"/>
                  </a:cubicBezTo>
                  <a:cubicBezTo>
                    <a:pt x="22" y="3"/>
                    <a:pt x="21" y="3"/>
                    <a:pt x="20" y="5"/>
                  </a:cubicBezTo>
                  <a:cubicBezTo>
                    <a:pt x="18" y="6"/>
                    <a:pt x="18" y="9"/>
                    <a:pt x="17" y="11"/>
                  </a:cubicBezTo>
                  <a:cubicBezTo>
                    <a:pt x="17" y="11"/>
                    <a:pt x="16" y="12"/>
                    <a:pt x="16" y="13"/>
                  </a:cubicBezTo>
                  <a:cubicBezTo>
                    <a:pt x="18" y="13"/>
                    <a:pt x="18" y="11"/>
                    <a:pt x="19" y="11"/>
                  </a:cubicBezTo>
                  <a:cubicBezTo>
                    <a:pt x="20" y="11"/>
                    <a:pt x="22" y="11"/>
                    <a:pt x="22" y="10"/>
                  </a:cubicBezTo>
                  <a:cubicBezTo>
                    <a:pt x="23" y="9"/>
                    <a:pt x="22" y="8"/>
                    <a:pt x="23" y="7"/>
                  </a:cubicBezTo>
                  <a:cubicBezTo>
                    <a:pt x="24" y="6"/>
                    <a:pt x="24" y="4"/>
                    <a:pt x="25" y="3"/>
                  </a:cubicBezTo>
                  <a:cubicBezTo>
                    <a:pt x="26" y="2"/>
                    <a:pt x="25" y="1"/>
                    <a:pt x="2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50"/>
            <p:cNvSpPr>
              <a:spLocks noEditPoints="1"/>
            </p:cNvSpPr>
            <p:nvPr userDrawn="1"/>
          </p:nvSpPr>
          <p:spPr bwMode="auto">
            <a:xfrm>
              <a:off x="8756730" y="4715171"/>
              <a:ext cx="52389" cy="44450"/>
            </a:xfrm>
            <a:custGeom>
              <a:avLst/>
              <a:gdLst>
                <a:gd name="T0" fmla="*/ 15 w 35"/>
                <a:gd name="T1" fmla="*/ 20 h 30"/>
                <a:gd name="T2" fmla="*/ 16 w 35"/>
                <a:gd name="T3" fmla="*/ 24 h 30"/>
                <a:gd name="T4" fmla="*/ 18 w 35"/>
                <a:gd name="T5" fmla="*/ 23 h 30"/>
                <a:gd name="T6" fmla="*/ 20 w 35"/>
                <a:gd name="T7" fmla="*/ 24 h 30"/>
                <a:gd name="T8" fmla="*/ 20 w 35"/>
                <a:gd name="T9" fmla="*/ 24 h 30"/>
                <a:gd name="T10" fmla="*/ 21 w 35"/>
                <a:gd name="T11" fmla="*/ 22 h 30"/>
                <a:gd name="T12" fmla="*/ 16 w 35"/>
                <a:gd name="T13" fmla="*/ 20 h 30"/>
                <a:gd name="T14" fmla="*/ 15 w 35"/>
                <a:gd name="T15" fmla="*/ 20 h 30"/>
                <a:gd name="T16" fmla="*/ 14 w 35"/>
                <a:gd name="T17" fmla="*/ 7 h 30"/>
                <a:gd name="T18" fmla="*/ 16 w 35"/>
                <a:gd name="T19" fmla="*/ 13 h 30"/>
                <a:gd name="T20" fmla="*/ 18 w 35"/>
                <a:gd name="T21" fmla="*/ 13 h 30"/>
                <a:gd name="T22" fmla="*/ 18 w 35"/>
                <a:gd name="T23" fmla="*/ 13 h 30"/>
                <a:gd name="T24" fmla="*/ 14 w 35"/>
                <a:gd name="T25" fmla="*/ 6 h 30"/>
                <a:gd name="T26" fmla="*/ 14 w 35"/>
                <a:gd name="T27" fmla="*/ 6 h 30"/>
                <a:gd name="T28" fmla="*/ 14 w 35"/>
                <a:gd name="T29" fmla="*/ 7 h 30"/>
                <a:gd name="T30" fmla="*/ 0 w 35"/>
                <a:gd name="T31" fmla="*/ 14 h 30"/>
                <a:gd name="T32" fmla="*/ 6 w 35"/>
                <a:gd name="T33" fmla="*/ 9 h 30"/>
                <a:gd name="T34" fmla="*/ 11 w 35"/>
                <a:gd name="T35" fmla="*/ 10 h 30"/>
                <a:gd name="T36" fmla="*/ 12 w 35"/>
                <a:gd name="T37" fmla="*/ 3 h 30"/>
                <a:gd name="T38" fmla="*/ 15 w 35"/>
                <a:gd name="T39" fmla="*/ 0 h 30"/>
                <a:gd name="T40" fmla="*/ 18 w 35"/>
                <a:gd name="T41" fmla="*/ 6 h 30"/>
                <a:gd name="T42" fmla="*/ 20 w 35"/>
                <a:gd name="T43" fmla="*/ 10 h 30"/>
                <a:gd name="T44" fmla="*/ 20 w 35"/>
                <a:gd name="T45" fmla="*/ 9 h 30"/>
                <a:gd name="T46" fmla="*/ 22 w 35"/>
                <a:gd name="T47" fmla="*/ 5 h 30"/>
                <a:gd name="T48" fmla="*/ 24 w 35"/>
                <a:gd name="T49" fmla="*/ 5 h 30"/>
                <a:gd name="T50" fmla="*/ 24 w 35"/>
                <a:gd name="T51" fmla="*/ 9 h 30"/>
                <a:gd name="T52" fmla="*/ 25 w 35"/>
                <a:gd name="T53" fmla="*/ 14 h 30"/>
                <a:gd name="T54" fmla="*/ 25 w 35"/>
                <a:gd name="T55" fmla="*/ 16 h 30"/>
                <a:gd name="T56" fmla="*/ 30 w 35"/>
                <a:gd name="T57" fmla="*/ 18 h 30"/>
                <a:gd name="T58" fmla="*/ 31 w 35"/>
                <a:gd name="T59" fmla="*/ 20 h 30"/>
                <a:gd name="T60" fmla="*/ 34 w 35"/>
                <a:gd name="T61" fmla="*/ 22 h 30"/>
                <a:gd name="T62" fmla="*/ 35 w 35"/>
                <a:gd name="T63" fmla="*/ 23 h 30"/>
                <a:gd name="T64" fmla="*/ 35 w 35"/>
                <a:gd name="T65" fmla="*/ 23 h 30"/>
                <a:gd name="T66" fmla="*/ 29 w 35"/>
                <a:gd name="T67" fmla="*/ 23 h 30"/>
                <a:gd name="T68" fmla="*/ 26 w 35"/>
                <a:gd name="T69" fmla="*/ 23 h 30"/>
                <a:gd name="T70" fmla="*/ 25 w 35"/>
                <a:gd name="T71" fmla="*/ 24 h 30"/>
                <a:gd name="T72" fmla="*/ 21 w 35"/>
                <a:gd name="T73" fmla="*/ 26 h 30"/>
                <a:gd name="T74" fmla="*/ 21 w 35"/>
                <a:gd name="T75" fmla="*/ 28 h 30"/>
                <a:gd name="T76" fmla="*/ 19 w 35"/>
                <a:gd name="T77" fmla="*/ 28 h 30"/>
                <a:gd name="T78" fmla="*/ 17 w 35"/>
                <a:gd name="T79" fmla="*/ 30 h 30"/>
                <a:gd name="T80" fmla="*/ 14 w 35"/>
                <a:gd name="T81" fmla="*/ 30 h 30"/>
                <a:gd name="T82" fmla="*/ 14 w 35"/>
                <a:gd name="T83" fmla="*/ 30 h 30"/>
                <a:gd name="T84" fmla="*/ 9 w 35"/>
                <a:gd name="T85" fmla="*/ 28 h 30"/>
                <a:gd name="T86" fmla="*/ 11 w 35"/>
                <a:gd name="T87" fmla="*/ 26 h 30"/>
                <a:gd name="T88" fmla="*/ 11 w 35"/>
                <a:gd name="T89" fmla="*/ 23 h 30"/>
                <a:gd name="T90" fmla="*/ 10 w 35"/>
                <a:gd name="T91" fmla="*/ 17 h 30"/>
                <a:gd name="T92" fmla="*/ 8 w 35"/>
                <a:gd name="T93" fmla="*/ 16 h 30"/>
                <a:gd name="T94" fmla="*/ 6 w 35"/>
                <a:gd name="T95" fmla="*/ 16 h 30"/>
                <a:gd name="T96" fmla="*/ 4 w 35"/>
                <a:gd name="T97" fmla="*/ 15 h 30"/>
                <a:gd name="T98" fmla="*/ 0 w 35"/>
                <a:gd name="T99" fmla="*/ 14 h 30"/>
                <a:gd name="T100" fmla="*/ 0 w 35"/>
                <a:gd name="T101"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 h="30">
                  <a:moveTo>
                    <a:pt x="15" y="20"/>
                  </a:moveTo>
                  <a:cubicBezTo>
                    <a:pt x="15" y="22"/>
                    <a:pt x="16" y="22"/>
                    <a:pt x="16" y="24"/>
                  </a:cubicBezTo>
                  <a:cubicBezTo>
                    <a:pt x="18" y="24"/>
                    <a:pt x="18" y="23"/>
                    <a:pt x="18" y="23"/>
                  </a:cubicBezTo>
                  <a:cubicBezTo>
                    <a:pt x="19" y="23"/>
                    <a:pt x="20" y="24"/>
                    <a:pt x="20" y="24"/>
                  </a:cubicBezTo>
                  <a:cubicBezTo>
                    <a:pt x="20" y="24"/>
                    <a:pt x="20" y="24"/>
                    <a:pt x="20" y="24"/>
                  </a:cubicBezTo>
                  <a:cubicBezTo>
                    <a:pt x="20" y="24"/>
                    <a:pt x="21" y="23"/>
                    <a:pt x="21" y="22"/>
                  </a:cubicBezTo>
                  <a:cubicBezTo>
                    <a:pt x="20" y="21"/>
                    <a:pt x="18" y="20"/>
                    <a:pt x="16" y="20"/>
                  </a:cubicBezTo>
                  <a:cubicBezTo>
                    <a:pt x="15" y="20"/>
                    <a:pt x="15" y="20"/>
                    <a:pt x="15" y="20"/>
                  </a:cubicBezTo>
                  <a:close/>
                  <a:moveTo>
                    <a:pt x="14" y="7"/>
                  </a:moveTo>
                  <a:cubicBezTo>
                    <a:pt x="14" y="10"/>
                    <a:pt x="12" y="12"/>
                    <a:pt x="16" y="13"/>
                  </a:cubicBezTo>
                  <a:cubicBezTo>
                    <a:pt x="17" y="13"/>
                    <a:pt x="17" y="13"/>
                    <a:pt x="18" y="13"/>
                  </a:cubicBezTo>
                  <a:cubicBezTo>
                    <a:pt x="18" y="13"/>
                    <a:pt x="18" y="13"/>
                    <a:pt x="18" y="13"/>
                  </a:cubicBezTo>
                  <a:cubicBezTo>
                    <a:pt x="16" y="11"/>
                    <a:pt x="16" y="8"/>
                    <a:pt x="14" y="6"/>
                  </a:cubicBezTo>
                  <a:cubicBezTo>
                    <a:pt x="14" y="6"/>
                    <a:pt x="14" y="6"/>
                    <a:pt x="14" y="6"/>
                  </a:cubicBezTo>
                  <a:cubicBezTo>
                    <a:pt x="14" y="6"/>
                    <a:pt x="14" y="6"/>
                    <a:pt x="14" y="7"/>
                  </a:cubicBezTo>
                  <a:close/>
                  <a:moveTo>
                    <a:pt x="0" y="14"/>
                  </a:moveTo>
                  <a:cubicBezTo>
                    <a:pt x="1" y="13"/>
                    <a:pt x="5" y="9"/>
                    <a:pt x="6" y="9"/>
                  </a:cubicBezTo>
                  <a:cubicBezTo>
                    <a:pt x="8" y="9"/>
                    <a:pt x="9" y="10"/>
                    <a:pt x="11" y="10"/>
                  </a:cubicBezTo>
                  <a:cubicBezTo>
                    <a:pt x="12" y="8"/>
                    <a:pt x="12" y="6"/>
                    <a:pt x="12" y="3"/>
                  </a:cubicBezTo>
                  <a:cubicBezTo>
                    <a:pt x="12" y="2"/>
                    <a:pt x="14" y="0"/>
                    <a:pt x="15" y="0"/>
                  </a:cubicBezTo>
                  <a:cubicBezTo>
                    <a:pt x="16" y="2"/>
                    <a:pt x="17" y="4"/>
                    <a:pt x="18" y="6"/>
                  </a:cubicBezTo>
                  <a:cubicBezTo>
                    <a:pt x="18" y="7"/>
                    <a:pt x="18" y="9"/>
                    <a:pt x="20" y="10"/>
                  </a:cubicBezTo>
                  <a:cubicBezTo>
                    <a:pt x="20" y="10"/>
                    <a:pt x="20" y="10"/>
                    <a:pt x="20" y="9"/>
                  </a:cubicBezTo>
                  <a:cubicBezTo>
                    <a:pt x="21" y="9"/>
                    <a:pt x="21" y="6"/>
                    <a:pt x="22" y="5"/>
                  </a:cubicBezTo>
                  <a:cubicBezTo>
                    <a:pt x="22" y="5"/>
                    <a:pt x="23" y="5"/>
                    <a:pt x="24" y="5"/>
                  </a:cubicBezTo>
                  <a:cubicBezTo>
                    <a:pt x="25" y="6"/>
                    <a:pt x="24" y="8"/>
                    <a:pt x="24" y="9"/>
                  </a:cubicBezTo>
                  <a:cubicBezTo>
                    <a:pt x="24" y="11"/>
                    <a:pt x="25" y="12"/>
                    <a:pt x="25" y="14"/>
                  </a:cubicBezTo>
                  <a:cubicBezTo>
                    <a:pt x="26" y="15"/>
                    <a:pt x="25" y="15"/>
                    <a:pt x="25" y="16"/>
                  </a:cubicBezTo>
                  <a:cubicBezTo>
                    <a:pt x="26" y="18"/>
                    <a:pt x="29" y="17"/>
                    <a:pt x="30" y="18"/>
                  </a:cubicBezTo>
                  <a:cubicBezTo>
                    <a:pt x="31" y="19"/>
                    <a:pt x="31" y="20"/>
                    <a:pt x="31" y="20"/>
                  </a:cubicBezTo>
                  <a:cubicBezTo>
                    <a:pt x="32" y="21"/>
                    <a:pt x="33" y="21"/>
                    <a:pt x="34" y="22"/>
                  </a:cubicBezTo>
                  <a:cubicBezTo>
                    <a:pt x="34" y="22"/>
                    <a:pt x="35" y="22"/>
                    <a:pt x="35" y="23"/>
                  </a:cubicBezTo>
                  <a:cubicBezTo>
                    <a:pt x="35" y="23"/>
                    <a:pt x="35" y="23"/>
                    <a:pt x="35" y="23"/>
                  </a:cubicBezTo>
                  <a:cubicBezTo>
                    <a:pt x="33" y="22"/>
                    <a:pt x="31" y="23"/>
                    <a:pt x="29" y="23"/>
                  </a:cubicBezTo>
                  <a:cubicBezTo>
                    <a:pt x="28" y="23"/>
                    <a:pt x="27" y="22"/>
                    <a:pt x="26" y="23"/>
                  </a:cubicBezTo>
                  <a:cubicBezTo>
                    <a:pt x="26" y="23"/>
                    <a:pt x="25" y="24"/>
                    <a:pt x="25" y="24"/>
                  </a:cubicBezTo>
                  <a:cubicBezTo>
                    <a:pt x="24" y="25"/>
                    <a:pt x="22" y="24"/>
                    <a:pt x="21" y="26"/>
                  </a:cubicBezTo>
                  <a:cubicBezTo>
                    <a:pt x="21" y="26"/>
                    <a:pt x="21" y="27"/>
                    <a:pt x="21" y="28"/>
                  </a:cubicBezTo>
                  <a:cubicBezTo>
                    <a:pt x="20" y="28"/>
                    <a:pt x="20" y="28"/>
                    <a:pt x="19" y="28"/>
                  </a:cubicBezTo>
                  <a:cubicBezTo>
                    <a:pt x="18" y="28"/>
                    <a:pt x="18" y="29"/>
                    <a:pt x="17" y="30"/>
                  </a:cubicBezTo>
                  <a:cubicBezTo>
                    <a:pt x="16" y="30"/>
                    <a:pt x="15" y="28"/>
                    <a:pt x="14" y="30"/>
                  </a:cubicBezTo>
                  <a:cubicBezTo>
                    <a:pt x="14" y="30"/>
                    <a:pt x="14" y="30"/>
                    <a:pt x="14" y="30"/>
                  </a:cubicBezTo>
                  <a:cubicBezTo>
                    <a:pt x="13" y="28"/>
                    <a:pt x="11" y="28"/>
                    <a:pt x="9" y="28"/>
                  </a:cubicBezTo>
                  <a:cubicBezTo>
                    <a:pt x="10" y="26"/>
                    <a:pt x="11" y="26"/>
                    <a:pt x="11" y="26"/>
                  </a:cubicBezTo>
                  <a:cubicBezTo>
                    <a:pt x="12" y="25"/>
                    <a:pt x="11" y="24"/>
                    <a:pt x="11" y="23"/>
                  </a:cubicBezTo>
                  <a:cubicBezTo>
                    <a:pt x="10" y="21"/>
                    <a:pt x="10" y="19"/>
                    <a:pt x="10" y="17"/>
                  </a:cubicBezTo>
                  <a:cubicBezTo>
                    <a:pt x="9" y="17"/>
                    <a:pt x="9" y="17"/>
                    <a:pt x="8" y="16"/>
                  </a:cubicBezTo>
                  <a:cubicBezTo>
                    <a:pt x="7" y="16"/>
                    <a:pt x="6" y="16"/>
                    <a:pt x="6" y="16"/>
                  </a:cubicBezTo>
                  <a:cubicBezTo>
                    <a:pt x="5" y="16"/>
                    <a:pt x="4" y="15"/>
                    <a:pt x="4" y="15"/>
                  </a:cubicBezTo>
                  <a:cubicBezTo>
                    <a:pt x="2" y="14"/>
                    <a:pt x="1" y="15"/>
                    <a:pt x="0" y="14"/>
                  </a:cubicBezTo>
                  <a:cubicBezTo>
                    <a:pt x="0" y="14"/>
                    <a:pt x="0" y="14"/>
                    <a:pt x="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51"/>
            <p:cNvSpPr>
              <a:spLocks noEditPoints="1"/>
            </p:cNvSpPr>
            <p:nvPr userDrawn="1"/>
          </p:nvSpPr>
          <p:spPr bwMode="auto">
            <a:xfrm>
              <a:off x="8791655" y="4653259"/>
              <a:ext cx="50800" cy="55563"/>
            </a:xfrm>
            <a:custGeom>
              <a:avLst/>
              <a:gdLst>
                <a:gd name="T0" fmla="*/ 20 w 34"/>
                <a:gd name="T1" fmla="*/ 18 h 37"/>
                <a:gd name="T2" fmla="*/ 22 w 34"/>
                <a:gd name="T3" fmla="*/ 19 h 37"/>
                <a:gd name="T4" fmla="*/ 20 w 34"/>
                <a:gd name="T5" fmla="*/ 17 h 37"/>
                <a:gd name="T6" fmla="*/ 14 w 34"/>
                <a:gd name="T7" fmla="*/ 22 h 37"/>
                <a:gd name="T8" fmla="*/ 14 w 34"/>
                <a:gd name="T9" fmla="*/ 24 h 37"/>
                <a:gd name="T10" fmla="*/ 15 w 34"/>
                <a:gd name="T11" fmla="*/ 22 h 37"/>
                <a:gd name="T12" fmla="*/ 14 w 34"/>
                <a:gd name="T13" fmla="*/ 22 h 37"/>
                <a:gd name="T14" fmla="*/ 16 w 34"/>
                <a:gd name="T15" fmla="*/ 20 h 37"/>
                <a:gd name="T16" fmla="*/ 16 w 34"/>
                <a:gd name="T17" fmla="*/ 20 h 37"/>
                <a:gd name="T18" fmla="*/ 16 w 34"/>
                <a:gd name="T19" fmla="*/ 19 h 37"/>
                <a:gd name="T20" fmla="*/ 10 w 34"/>
                <a:gd name="T21" fmla="*/ 5 h 37"/>
                <a:gd name="T22" fmla="*/ 6 w 34"/>
                <a:gd name="T23" fmla="*/ 17 h 37"/>
                <a:gd name="T24" fmla="*/ 8 w 34"/>
                <a:gd name="T25" fmla="*/ 20 h 37"/>
                <a:gd name="T26" fmla="*/ 15 w 34"/>
                <a:gd name="T27" fmla="*/ 16 h 37"/>
                <a:gd name="T28" fmla="*/ 20 w 34"/>
                <a:gd name="T29" fmla="*/ 14 h 37"/>
                <a:gd name="T30" fmla="*/ 25 w 34"/>
                <a:gd name="T31" fmla="*/ 15 h 37"/>
                <a:gd name="T32" fmla="*/ 23 w 34"/>
                <a:gd name="T33" fmla="*/ 27 h 37"/>
                <a:gd name="T34" fmla="*/ 18 w 34"/>
                <a:gd name="T35" fmla="*/ 27 h 37"/>
                <a:gd name="T36" fmla="*/ 17 w 34"/>
                <a:gd name="T37" fmla="*/ 24 h 37"/>
                <a:gd name="T38" fmla="*/ 13 w 34"/>
                <a:gd name="T39" fmla="*/ 25 h 37"/>
                <a:gd name="T40" fmla="*/ 12 w 34"/>
                <a:gd name="T41" fmla="*/ 17 h 37"/>
                <a:gd name="T42" fmla="*/ 10 w 34"/>
                <a:gd name="T43" fmla="*/ 22 h 37"/>
                <a:gd name="T44" fmla="*/ 17 w 34"/>
                <a:gd name="T45" fmla="*/ 32 h 37"/>
                <a:gd name="T46" fmla="*/ 20 w 34"/>
                <a:gd name="T47" fmla="*/ 33 h 37"/>
                <a:gd name="T48" fmla="*/ 24 w 34"/>
                <a:gd name="T49" fmla="*/ 29 h 37"/>
                <a:gd name="T50" fmla="*/ 23 w 34"/>
                <a:gd name="T51" fmla="*/ 28 h 37"/>
                <a:gd name="T52" fmla="*/ 26 w 34"/>
                <a:gd name="T53" fmla="*/ 25 h 37"/>
                <a:gd name="T54" fmla="*/ 21 w 34"/>
                <a:gd name="T55" fmla="*/ 10 h 37"/>
                <a:gd name="T56" fmla="*/ 17 w 34"/>
                <a:gd name="T57" fmla="*/ 6 h 37"/>
                <a:gd name="T58" fmla="*/ 10 w 34"/>
                <a:gd name="T59" fmla="*/ 5 h 37"/>
                <a:gd name="T60" fmla="*/ 12 w 34"/>
                <a:gd name="T61" fmla="*/ 1 h 37"/>
                <a:gd name="T62" fmla="*/ 27 w 34"/>
                <a:gd name="T63" fmla="*/ 12 h 37"/>
                <a:gd name="T64" fmla="*/ 31 w 34"/>
                <a:gd name="T65" fmla="*/ 27 h 37"/>
                <a:gd name="T66" fmla="*/ 26 w 34"/>
                <a:gd name="T67" fmla="*/ 30 h 37"/>
                <a:gd name="T68" fmla="*/ 20 w 34"/>
                <a:gd name="T69" fmla="*/ 35 h 37"/>
                <a:gd name="T70" fmla="*/ 19 w 34"/>
                <a:gd name="T71" fmla="*/ 37 h 37"/>
                <a:gd name="T72" fmla="*/ 14 w 34"/>
                <a:gd name="T73" fmla="*/ 35 h 37"/>
                <a:gd name="T74" fmla="*/ 8 w 34"/>
                <a:gd name="T75" fmla="*/ 27 h 37"/>
                <a:gd name="T76" fmla="*/ 3 w 34"/>
                <a:gd name="T77" fmla="*/ 23 h 37"/>
                <a:gd name="T78" fmla="*/ 4 w 34"/>
                <a:gd name="T79" fmla="*/ 8 h 37"/>
                <a:gd name="T80" fmla="*/ 5 w 34"/>
                <a:gd name="T81" fmla="*/ 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 h="37">
                  <a:moveTo>
                    <a:pt x="20" y="17"/>
                  </a:moveTo>
                  <a:cubicBezTo>
                    <a:pt x="20" y="17"/>
                    <a:pt x="20" y="18"/>
                    <a:pt x="20" y="18"/>
                  </a:cubicBezTo>
                  <a:cubicBezTo>
                    <a:pt x="20" y="18"/>
                    <a:pt x="21" y="19"/>
                    <a:pt x="22" y="19"/>
                  </a:cubicBezTo>
                  <a:cubicBezTo>
                    <a:pt x="22" y="19"/>
                    <a:pt x="22" y="19"/>
                    <a:pt x="22" y="19"/>
                  </a:cubicBezTo>
                  <a:cubicBezTo>
                    <a:pt x="22" y="18"/>
                    <a:pt x="22" y="18"/>
                    <a:pt x="22" y="18"/>
                  </a:cubicBezTo>
                  <a:cubicBezTo>
                    <a:pt x="21" y="17"/>
                    <a:pt x="21" y="17"/>
                    <a:pt x="20" y="17"/>
                  </a:cubicBezTo>
                  <a:cubicBezTo>
                    <a:pt x="20" y="17"/>
                    <a:pt x="20" y="17"/>
                    <a:pt x="20" y="17"/>
                  </a:cubicBezTo>
                  <a:close/>
                  <a:moveTo>
                    <a:pt x="14" y="22"/>
                  </a:moveTo>
                  <a:cubicBezTo>
                    <a:pt x="14" y="23"/>
                    <a:pt x="14" y="23"/>
                    <a:pt x="14" y="24"/>
                  </a:cubicBezTo>
                  <a:cubicBezTo>
                    <a:pt x="14" y="24"/>
                    <a:pt x="14" y="24"/>
                    <a:pt x="14" y="24"/>
                  </a:cubicBezTo>
                  <a:cubicBezTo>
                    <a:pt x="14" y="24"/>
                    <a:pt x="14" y="24"/>
                    <a:pt x="14" y="24"/>
                  </a:cubicBezTo>
                  <a:cubicBezTo>
                    <a:pt x="15" y="23"/>
                    <a:pt x="14" y="23"/>
                    <a:pt x="15" y="22"/>
                  </a:cubicBezTo>
                  <a:cubicBezTo>
                    <a:pt x="15" y="22"/>
                    <a:pt x="14" y="22"/>
                    <a:pt x="14" y="22"/>
                  </a:cubicBezTo>
                  <a:cubicBezTo>
                    <a:pt x="14" y="22"/>
                    <a:pt x="14" y="22"/>
                    <a:pt x="14" y="22"/>
                  </a:cubicBezTo>
                  <a:close/>
                  <a:moveTo>
                    <a:pt x="16" y="19"/>
                  </a:moveTo>
                  <a:cubicBezTo>
                    <a:pt x="16" y="19"/>
                    <a:pt x="16" y="19"/>
                    <a:pt x="16" y="20"/>
                  </a:cubicBezTo>
                  <a:cubicBezTo>
                    <a:pt x="16" y="20"/>
                    <a:pt x="16" y="20"/>
                    <a:pt x="16" y="20"/>
                  </a:cubicBezTo>
                  <a:cubicBezTo>
                    <a:pt x="16" y="20"/>
                    <a:pt x="16" y="20"/>
                    <a:pt x="16" y="20"/>
                  </a:cubicBezTo>
                  <a:cubicBezTo>
                    <a:pt x="16" y="19"/>
                    <a:pt x="16" y="19"/>
                    <a:pt x="16" y="19"/>
                  </a:cubicBezTo>
                  <a:cubicBezTo>
                    <a:pt x="16" y="19"/>
                    <a:pt x="16" y="19"/>
                    <a:pt x="16" y="19"/>
                  </a:cubicBezTo>
                  <a:cubicBezTo>
                    <a:pt x="16" y="19"/>
                    <a:pt x="16" y="19"/>
                    <a:pt x="16" y="19"/>
                  </a:cubicBezTo>
                  <a:close/>
                  <a:moveTo>
                    <a:pt x="10" y="5"/>
                  </a:moveTo>
                  <a:cubicBezTo>
                    <a:pt x="9" y="6"/>
                    <a:pt x="8" y="7"/>
                    <a:pt x="7" y="8"/>
                  </a:cubicBezTo>
                  <a:cubicBezTo>
                    <a:pt x="5" y="11"/>
                    <a:pt x="6" y="14"/>
                    <a:pt x="6" y="17"/>
                  </a:cubicBezTo>
                  <a:cubicBezTo>
                    <a:pt x="6" y="18"/>
                    <a:pt x="7" y="20"/>
                    <a:pt x="8" y="20"/>
                  </a:cubicBezTo>
                  <a:cubicBezTo>
                    <a:pt x="8" y="20"/>
                    <a:pt x="8" y="20"/>
                    <a:pt x="8" y="20"/>
                  </a:cubicBezTo>
                  <a:cubicBezTo>
                    <a:pt x="9" y="19"/>
                    <a:pt x="8" y="12"/>
                    <a:pt x="12" y="12"/>
                  </a:cubicBezTo>
                  <a:cubicBezTo>
                    <a:pt x="13" y="12"/>
                    <a:pt x="14" y="15"/>
                    <a:pt x="15" y="16"/>
                  </a:cubicBezTo>
                  <a:cubicBezTo>
                    <a:pt x="16" y="16"/>
                    <a:pt x="18" y="16"/>
                    <a:pt x="19" y="15"/>
                  </a:cubicBezTo>
                  <a:cubicBezTo>
                    <a:pt x="19" y="15"/>
                    <a:pt x="19" y="15"/>
                    <a:pt x="20" y="14"/>
                  </a:cubicBezTo>
                  <a:cubicBezTo>
                    <a:pt x="21" y="14"/>
                    <a:pt x="22" y="13"/>
                    <a:pt x="24" y="13"/>
                  </a:cubicBezTo>
                  <a:cubicBezTo>
                    <a:pt x="24" y="14"/>
                    <a:pt x="24" y="14"/>
                    <a:pt x="25" y="15"/>
                  </a:cubicBezTo>
                  <a:cubicBezTo>
                    <a:pt x="25" y="16"/>
                    <a:pt x="24" y="17"/>
                    <a:pt x="24" y="18"/>
                  </a:cubicBezTo>
                  <a:cubicBezTo>
                    <a:pt x="24" y="21"/>
                    <a:pt x="24" y="24"/>
                    <a:pt x="23" y="27"/>
                  </a:cubicBezTo>
                  <a:cubicBezTo>
                    <a:pt x="22" y="27"/>
                    <a:pt x="22" y="28"/>
                    <a:pt x="21" y="29"/>
                  </a:cubicBezTo>
                  <a:cubicBezTo>
                    <a:pt x="20" y="28"/>
                    <a:pt x="19" y="28"/>
                    <a:pt x="18" y="27"/>
                  </a:cubicBezTo>
                  <a:cubicBezTo>
                    <a:pt x="18" y="26"/>
                    <a:pt x="18" y="25"/>
                    <a:pt x="18" y="25"/>
                  </a:cubicBezTo>
                  <a:cubicBezTo>
                    <a:pt x="18" y="25"/>
                    <a:pt x="17" y="25"/>
                    <a:pt x="17" y="24"/>
                  </a:cubicBezTo>
                  <a:cubicBezTo>
                    <a:pt x="17" y="24"/>
                    <a:pt x="17" y="25"/>
                    <a:pt x="16" y="25"/>
                  </a:cubicBezTo>
                  <a:cubicBezTo>
                    <a:pt x="15" y="25"/>
                    <a:pt x="14" y="26"/>
                    <a:pt x="13" y="25"/>
                  </a:cubicBezTo>
                  <a:cubicBezTo>
                    <a:pt x="13" y="25"/>
                    <a:pt x="12" y="24"/>
                    <a:pt x="12" y="24"/>
                  </a:cubicBezTo>
                  <a:cubicBezTo>
                    <a:pt x="12" y="23"/>
                    <a:pt x="15" y="17"/>
                    <a:pt x="12" y="17"/>
                  </a:cubicBezTo>
                  <a:cubicBezTo>
                    <a:pt x="12" y="17"/>
                    <a:pt x="12" y="17"/>
                    <a:pt x="12" y="17"/>
                  </a:cubicBezTo>
                  <a:cubicBezTo>
                    <a:pt x="12" y="18"/>
                    <a:pt x="10" y="21"/>
                    <a:pt x="10" y="22"/>
                  </a:cubicBezTo>
                  <a:cubicBezTo>
                    <a:pt x="10" y="23"/>
                    <a:pt x="11" y="23"/>
                    <a:pt x="11" y="25"/>
                  </a:cubicBezTo>
                  <a:cubicBezTo>
                    <a:pt x="12" y="27"/>
                    <a:pt x="15" y="30"/>
                    <a:pt x="17" y="32"/>
                  </a:cubicBezTo>
                  <a:cubicBezTo>
                    <a:pt x="18" y="33"/>
                    <a:pt x="18" y="33"/>
                    <a:pt x="18" y="33"/>
                  </a:cubicBezTo>
                  <a:cubicBezTo>
                    <a:pt x="19" y="33"/>
                    <a:pt x="20" y="33"/>
                    <a:pt x="20" y="33"/>
                  </a:cubicBezTo>
                  <a:cubicBezTo>
                    <a:pt x="21" y="33"/>
                    <a:pt x="23" y="29"/>
                    <a:pt x="24" y="29"/>
                  </a:cubicBezTo>
                  <a:cubicBezTo>
                    <a:pt x="24" y="29"/>
                    <a:pt x="24" y="29"/>
                    <a:pt x="24" y="29"/>
                  </a:cubicBezTo>
                  <a:cubicBezTo>
                    <a:pt x="24" y="29"/>
                    <a:pt x="24" y="29"/>
                    <a:pt x="23" y="28"/>
                  </a:cubicBezTo>
                  <a:cubicBezTo>
                    <a:pt x="23" y="28"/>
                    <a:pt x="23" y="28"/>
                    <a:pt x="23" y="28"/>
                  </a:cubicBezTo>
                  <a:cubicBezTo>
                    <a:pt x="24" y="27"/>
                    <a:pt x="25" y="28"/>
                    <a:pt x="26" y="27"/>
                  </a:cubicBezTo>
                  <a:cubicBezTo>
                    <a:pt x="26" y="26"/>
                    <a:pt x="26" y="25"/>
                    <a:pt x="26" y="25"/>
                  </a:cubicBezTo>
                  <a:cubicBezTo>
                    <a:pt x="27" y="24"/>
                    <a:pt x="29" y="24"/>
                    <a:pt x="30" y="23"/>
                  </a:cubicBezTo>
                  <a:cubicBezTo>
                    <a:pt x="31" y="19"/>
                    <a:pt x="25" y="12"/>
                    <a:pt x="21" y="10"/>
                  </a:cubicBezTo>
                  <a:cubicBezTo>
                    <a:pt x="21" y="9"/>
                    <a:pt x="20" y="8"/>
                    <a:pt x="19" y="7"/>
                  </a:cubicBezTo>
                  <a:cubicBezTo>
                    <a:pt x="18" y="7"/>
                    <a:pt x="18" y="7"/>
                    <a:pt x="17" y="6"/>
                  </a:cubicBezTo>
                  <a:cubicBezTo>
                    <a:pt x="15" y="5"/>
                    <a:pt x="14" y="3"/>
                    <a:pt x="12" y="3"/>
                  </a:cubicBezTo>
                  <a:cubicBezTo>
                    <a:pt x="11" y="3"/>
                    <a:pt x="10" y="4"/>
                    <a:pt x="10" y="5"/>
                  </a:cubicBezTo>
                  <a:close/>
                  <a:moveTo>
                    <a:pt x="7" y="5"/>
                  </a:moveTo>
                  <a:cubicBezTo>
                    <a:pt x="9" y="3"/>
                    <a:pt x="10" y="1"/>
                    <a:pt x="12" y="1"/>
                  </a:cubicBezTo>
                  <a:cubicBezTo>
                    <a:pt x="16" y="0"/>
                    <a:pt x="20" y="5"/>
                    <a:pt x="24" y="9"/>
                  </a:cubicBezTo>
                  <a:cubicBezTo>
                    <a:pt x="25" y="10"/>
                    <a:pt x="26" y="11"/>
                    <a:pt x="27" y="12"/>
                  </a:cubicBezTo>
                  <a:cubicBezTo>
                    <a:pt x="29" y="15"/>
                    <a:pt x="33" y="17"/>
                    <a:pt x="34" y="20"/>
                  </a:cubicBezTo>
                  <a:cubicBezTo>
                    <a:pt x="34" y="21"/>
                    <a:pt x="33" y="27"/>
                    <a:pt x="31" y="27"/>
                  </a:cubicBezTo>
                  <a:cubicBezTo>
                    <a:pt x="30" y="28"/>
                    <a:pt x="27" y="27"/>
                    <a:pt x="26" y="29"/>
                  </a:cubicBezTo>
                  <a:cubicBezTo>
                    <a:pt x="26" y="29"/>
                    <a:pt x="26" y="30"/>
                    <a:pt x="26" y="30"/>
                  </a:cubicBezTo>
                  <a:cubicBezTo>
                    <a:pt x="26" y="31"/>
                    <a:pt x="23" y="34"/>
                    <a:pt x="22" y="35"/>
                  </a:cubicBezTo>
                  <a:cubicBezTo>
                    <a:pt x="21" y="35"/>
                    <a:pt x="20" y="35"/>
                    <a:pt x="20" y="35"/>
                  </a:cubicBezTo>
                  <a:cubicBezTo>
                    <a:pt x="19" y="36"/>
                    <a:pt x="20" y="37"/>
                    <a:pt x="19" y="37"/>
                  </a:cubicBezTo>
                  <a:cubicBezTo>
                    <a:pt x="19" y="37"/>
                    <a:pt x="19" y="37"/>
                    <a:pt x="19" y="37"/>
                  </a:cubicBezTo>
                  <a:cubicBezTo>
                    <a:pt x="18" y="37"/>
                    <a:pt x="17" y="37"/>
                    <a:pt x="16" y="37"/>
                  </a:cubicBezTo>
                  <a:cubicBezTo>
                    <a:pt x="16" y="37"/>
                    <a:pt x="14" y="35"/>
                    <a:pt x="14" y="35"/>
                  </a:cubicBezTo>
                  <a:cubicBezTo>
                    <a:pt x="14" y="33"/>
                    <a:pt x="12" y="31"/>
                    <a:pt x="11" y="29"/>
                  </a:cubicBezTo>
                  <a:cubicBezTo>
                    <a:pt x="10" y="28"/>
                    <a:pt x="8" y="27"/>
                    <a:pt x="8" y="27"/>
                  </a:cubicBezTo>
                  <a:cubicBezTo>
                    <a:pt x="7" y="26"/>
                    <a:pt x="6" y="25"/>
                    <a:pt x="5" y="25"/>
                  </a:cubicBezTo>
                  <a:cubicBezTo>
                    <a:pt x="5" y="24"/>
                    <a:pt x="4" y="23"/>
                    <a:pt x="3" y="23"/>
                  </a:cubicBezTo>
                  <a:cubicBezTo>
                    <a:pt x="0" y="18"/>
                    <a:pt x="1" y="17"/>
                    <a:pt x="2" y="12"/>
                  </a:cubicBezTo>
                  <a:cubicBezTo>
                    <a:pt x="2" y="11"/>
                    <a:pt x="3" y="9"/>
                    <a:pt x="4" y="8"/>
                  </a:cubicBezTo>
                  <a:cubicBezTo>
                    <a:pt x="4" y="8"/>
                    <a:pt x="4" y="8"/>
                    <a:pt x="4" y="8"/>
                  </a:cubicBezTo>
                  <a:cubicBezTo>
                    <a:pt x="4" y="7"/>
                    <a:pt x="5" y="6"/>
                    <a:pt x="5" y="5"/>
                  </a:cubicBezTo>
                  <a:cubicBezTo>
                    <a:pt x="6" y="5"/>
                    <a:pt x="7" y="5"/>
                    <a:pt x="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52"/>
            <p:cNvSpPr>
              <a:spLocks noEditPoints="1"/>
            </p:cNvSpPr>
            <p:nvPr userDrawn="1"/>
          </p:nvSpPr>
          <p:spPr bwMode="auto">
            <a:xfrm>
              <a:off x="8847216" y="4611977"/>
              <a:ext cx="46038" cy="58738"/>
            </a:xfrm>
            <a:custGeom>
              <a:avLst/>
              <a:gdLst>
                <a:gd name="T0" fmla="*/ 8 w 31"/>
                <a:gd name="T1" fmla="*/ 31 h 39"/>
                <a:gd name="T2" fmla="*/ 9 w 31"/>
                <a:gd name="T3" fmla="*/ 30 h 39"/>
                <a:gd name="T4" fmla="*/ 8 w 31"/>
                <a:gd name="T5" fmla="*/ 26 h 39"/>
                <a:gd name="T6" fmla="*/ 18 w 31"/>
                <a:gd name="T7" fmla="*/ 18 h 39"/>
                <a:gd name="T8" fmla="*/ 18 w 31"/>
                <a:gd name="T9" fmla="*/ 21 h 39"/>
                <a:gd name="T10" fmla="*/ 19 w 31"/>
                <a:gd name="T11" fmla="*/ 18 h 39"/>
                <a:gd name="T12" fmla="*/ 7 w 31"/>
                <a:gd name="T13" fmla="*/ 22 h 39"/>
                <a:gd name="T14" fmla="*/ 6 w 31"/>
                <a:gd name="T15" fmla="*/ 23 h 39"/>
                <a:gd name="T16" fmla="*/ 7 w 31"/>
                <a:gd name="T17" fmla="*/ 22 h 39"/>
                <a:gd name="T18" fmla="*/ 7 w 31"/>
                <a:gd name="T19" fmla="*/ 22 h 39"/>
                <a:gd name="T20" fmla="*/ 23 w 31"/>
                <a:gd name="T21" fmla="*/ 12 h 39"/>
                <a:gd name="T22" fmla="*/ 23 w 31"/>
                <a:gd name="T23" fmla="*/ 12 h 39"/>
                <a:gd name="T24" fmla="*/ 23 w 31"/>
                <a:gd name="T25" fmla="*/ 11 h 39"/>
                <a:gd name="T26" fmla="*/ 10 w 31"/>
                <a:gd name="T27" fmla="*/ 19 h 39"/>
                <a:gd name="T28" fmla="*/ 10 w 31"/>
                <a:gd name="T29" fmla="*/ 23 h 39"/>
                <a:gd name="T30" fmla="*/ 10 w 31"/>
                <a:gd name="T31" fmla="*/ 19 h 39"/>
                <a:gd name="T32" fmla="*/ 15 w 31"/>
                <a:gd name="T33" fmla="*/ 13 h 39"/>
                <a:gd name="T34" fmla="*/ 16 w 31"/>
                <a:gd name="T35" fmla="*/ 14 h 39"/>
                <a:gd name="T36" fmla="*/ 15 w 31"/>
                <a:gd name="T37" fmla="*/ 13 h 39"/>
                <a:gd name="T38" fmla="*/ 9 w 31"/>
                <a:gd name="T39" fmla="*/ 16 h 39"/>
                <a:gd name="T40" fmla="*/ 9 w 31"/>
                <a:gd name="T41" fmla="*/ 18 h 39"/>
                <a:gd name="T42" fmla="*/ 9 w 31"/>
                <a:gd name="T43" fmla="*/ 16 h 39"/>
                <a:gd name="T44" fmla="*/ 19 w 31"/>
                <a:gd name="T45" fmla="*/ 4 h 39"/>
                <a:gd name="T46" fmla="*/ 23 w 31"/>
                <a:gd name="T47" fmla="*/ 7 h 39"/>
                <a:gd name="T48" fmla="*/ 29 w 31"/>
                <a:gd name="T49" fmla="*/ 9 h 39"/>
                <a:gd name="T50" fmla="*/ 25 w 31"/>
                <a:gd name="T51" fmla="*/ 16 h 39"/>
                <a:gd name="T52" fmla="*/ 29 w 31"/>
                <a:gd name="T53" fmla="*/ 26 h 39"/>
                <a:gd name="T54" fmla="*/ 30 w 31"/>
                <a:gd name="T55" fmla="*/ 30 h 39"/>
                <a:gd name="T56" fmla="*/ 31 w 31"/>
                <a:gd name="T57" fmla="*/ 32 h 39"/>
                <a:gd name="T58" fmla="*/ 22 w 31"/>
                <a:gd name="T59" fmla="*/ 23 h 39"/>
                <a:gd name="T60" fmla="*/ 16 w 31"/>
                <a:gd name="T61" fmla="*/ 29 h 39"/>
                <a:gd name="T62" fmla="*/ 15 w 31"/>
                <a:gd name="T63" fmla="*/ 22 h 39"/>
                <a:gd name="T64" fmla="*/ 15 w 31"/>
                <a:gd name="T65" fmla="*/ 19 h 39"/>
                <a:gd name="T66" fmla="*/ 12 w 31"/>
                <a:gd name="T67" fmla="*/ 19 h 39"/>
                <a:gd name="T68" fmla="*/ 13 w 31"/>
                <a:gd name="T69" fmla="*/ 29 h 39"/>
                <a:gd name="T70" fmla="*/ 17 w 31"/>
                <a:gd name="T71" fmla="*/ 34 h 39"/>
                <a:gd name="T72" fmla="*/ 14 w 31"/>
                <a:gd name="T73" fmla="*/ 33 h 39"/>
                <a:gd name="T74" fmla="*/ 12 w 31"/>
                <a:gd name="T75" fmla="*/ 32 h 39"/>
                <a:gd name="T76" fmla="*/ 7 w 31"/>
                <a:gd name="T77" fmla="*/ 39 h 39"/>
                <a:gd name="T78" fmla="*/ 6 w 31"/>
                <a:gd name="T79" fmla="*/ 33 h 39"/>
                <a:gd name="T80" fmla="*/ 6 w 31"/>
                <a:gd name="T81" fmla="*/ 26 h 39"/>
                <a:gd name="T82" fmla="*/ 2 w 31"/>
                <a:gd name="T83" fmla="*/ 29 h 39"/>
                <a:gd name="T84" fmla="*/ 4 w 31"/>
                <a:gd name="T85" fmla="*/ 13 h 39"/>
                <a:gd name="T86" fmla="*/ 6 w 31"/>
                <a:gd name="T87" fmla="*/ 9 h 39"/>
                <a:gd name="T88" fmla="*/ 3 w 31"/>
                <a:gd name="T89" fmla="*/ 23 h 39"/>
                <a:gd name="T90" fmla="*/ 3 w 31"/>
                <a:gd name="T91" fmla="*/ 27 h 39"/>
                <a:gd name="T92" fmla="*/ 9 w 31"/>
                <a:gd name="T93" fmla="*/ 14 h 39"/>
                <a:gd name="T94" fmla="*/ 13 w 31"/>
                <a:gd name="T95" fmla="*/ 15 h 39"/>
                <a:gd name="T96" fmla="*/ 12 w 31"/>
                <a:gd name="T97" fmla="*/ 9 h 39"/>
                <a:gd name="T98" fmla="*/ 11 w 31"/>
                <a:gd name="T99"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 h="39">
                  <a:moveTo>
                    <a:pt x="8" y="26"/>
                  </a:moveTo>
                  <a:cubicBezTo>
                    <a:pt x="8" y="27"/>
                    <a:pt x="8" y="30"/>
                    <a:pt x="8" y="31"/>
                  </a:cubicBezTo>
                  <a:cubicBezTo>
                    <a:pt x="8" y="31"/>
                    <a:pt x="8" y="31"/>
                    <a:pt x="8" y="31"/>
                  </a:cubicBezTo>
                  <a:cubicBezTo>
                    <a:pt x="8" y="31"/>
                    <a:pt x="9" y="31"/>
                    <a:pt x="9" y="30"/>
                  </a:cubicBezTo>
                  <a:cubicBezTo>
                    <a:pt x="9" y="29"/>
                    <a:pt x="11" y="27"/>
                    <a:pt x="9" y="26"/>
                  </a:cubicBezTo>
                  <a:cubicBezTo>
                    <a:pt x="9" y="26"/>
                    <a:pt x="9" y="26"/>
                    <a:pt x="8" y="26"/>
                  </a:cubicBezTo>
                  <a:cubicBezTo>
                    <a:pt x="9" y="26"/>
                    <a:pt x="8" y="26"/>
                    <a:pt x="8" y="26"/>
                  </a:cubicBezTo>
                  <a:close/>
                  <a:moveTo>
                    <a:pt x="18" y="18"/>
                  </a:moveTo>
                  <a:cubicBezTo>
                    <a:pt x="18" y="19"/>
                    <a:pt x="17" y="20"/>
                    <a:pt x="17" y="21"/>
                  </a:cubicBezTo>
                  <a:cubicBezTo>
                    <a:pt x="17" y="21"/>
                    <a:pt x="17" y="21"/>
                    <a:pt x="18" y="21"/>
                  </a:cubicBezTo>
                  <a:cubicBezTo>
                    <a:pt x="18" y="21"/>
                    <a:pt x="18" y="21"/>
                    <a:pt x="18" y="21"/>
                  </a:cubicBezTo>
                  <a:cubicBezTo>
                    <a:pt x="19" y="21"/>
                    <a:pt x="21" y="19"/>
                    <a:pt x="19" y="18"/>
                  </a:cubicBezTo>
                  <a:cubicBezTo>
                    <a:pt x="19" y="17"/>
                    <a:pt x="19" y="17"/>
                    <a:pt x="18" y="18"/>
                  </a:cubicBezTo>
                  <a:close/>
                  <a:moveTo>
                    <a:pt x="7" y="22"/>
                  </a:moveTo>
                  <a:cubicBezTo>
                    <a:pt x="7" y="22"/>
                    <a:pt x="7" y="23"/>
                    <a:pt x="6" y="23"/>
                  </a:cubicBezTo>
                  <a:cubicBezTo>
                    <a:pt x="6" y="23"/>
                    <a:pt x="6" y="23"/>
                    <a:pt x="6" y="23"/>
                  </a:cubicBezTo>
                  <a:cubicBezTo>
                    <a:pt x="7" y="23"/>
                    <a:pt x="7" y="23"/>
                    <a:pt x="7" y="23"/>
                  </a:cubicBezTo>
                  <a:cubicBezTo>
                    <a:pt x="7" y="22"/>
                    <a:pt x="7" y="22"/>
                    <a:pt x="7" y="22"/>
                  </a:cubicBezTo>
                  <a:cubicBezTo>
                    <a:pt x="7" y="22"/>
                    <a:pt x="7" y="22"/>
                    <a:pt x="7" y="22"/>
                  </a:cubicBezTo>
                  <a:cubicBezTo>
                    <a:pt x="7" y="22"/>
                    <a:pt x="7" y="22"/>
                    <a:pt x="7" y="22"/>
                  </a:cubicBezTo>
                  <a:close/>
                  <a:moveTo>
                    <a:pt x="23" y="11"/>
                  </a:moveTo>
                  <a:cubicBezTo>
                    <a:pt x="23" y="12"/>
                    <a:pt x="23" y="12"/>
                    <a:pt x="23" y="12"/>
                  </a:cubicBezTo>
                  <a:cubicBezTo>
                    <a:pt x="23" y="12"/>
                    <a:pt x="23" y="12"/>
                    <a:pt x="23" y="12"/>
                  </a:cubicBezTo>
                  <a:cubicBezTo>
                    <a:pt x="23" y="12"/>
                    <a:pt x="23" y="12"/>
                    <a:pt x="23" y="12"/>
                  </a:cubicBezTo>
                  <a:cubicBezTo>
                    <a:pt x="23" y="12"/>
                    <a:pt x="23" y="12"/>
                    <a:pt x="23" y="11"/>
                  </a:cubicBezTo>
                  <a:cubicBezTo>
                    <a:pt x="23" y="11"/>
                    <a:pt x="23" y="11"/>
                    <a:pt x="23" y="11"/>
                  </a:cubicBezTo>
                  <a:cubicBezTo>
                    <a:pt x="23" y="11"/>
                    <a:pt x="23" y="11"/>
                    <a:pt x="23" y="11"/>
                  </a:cubicBezTo>
                  <a:close/>
                  <a:moveTo>
                    <a:pt x="10" y="19"/>
                  </a:moveTo>
                  <a:cubicBezTo>
                    <a:pt x="9" y="20"/>
                    <a:pt x="9" y="23"/>
                    <a:pt x="10" y="23"/>
                  </a:cubicBezTo>
                  <a:cubicBezTo>
                    <a:pt x="10" y="23"/>
                    <a:pt x="10" y="23"/>
                    <a:pt x="10" y="23"/>
                  </a:cubicBezTo>
                  <a:cubicBezTo>
                    <a:pt x="11" y="22"/>
                    <a:pt x="11" y="20"/>
                    <a:pt x="11" y="19"/>
                  </a:cubicBezTo>
                  <a:cubicBezTo>
                    <a:pt x="11" y="19"/>
                    <a:pt x="10" y="19"/>
                    <a:pt x="10" y="19"/>
                  </a:cubicBezTo>
                  <a:close/>
                  <a:moveTo>
                    <a:pt x="15" y="13"/>
                  </a:moveTo>
                  <a:cubicBezTo>
                    <a:pt x="15" y="13"/>
                    <a:pt x="15" y="13"/>
                    <a:pt x="15" y="13"/>
                  </a:cubicBezTo>
                  <a:cubicBezTo>
                    <a:pt x="15" y="14"/>
                    <a:pt x="15" y="14"/>
                    <a:pt x="15" y="14"/>
                  </a:cubicBezTo>
                  <a:cubicBezTo>
                    <a:pt x="16" y="14"/>
                    <a:pt x="16" y="14"/>
                    <a:pt x="16" y="14"/>
                  </a:cubicBezTo>
                  <a:cubicBezTo>
                    <a:pt x="16" y="14"/>
                    <a:pt x="16" y="13"/>
                    <a:pt x="16" y="13"/>
                  </a:cubicBezTo>
                  <a:cubicBezTo>
                    <a:pt x="16" y="13"/>
                    <a:pt x="16" y="13"/>
                    <a:pt x="15" y="13"/>
                  </a:cubicBezTo>
                  <a:cubicBezTo>
                    <a:pt x="16" y="13"/>
                    <a:pt x="16" y="13"/>
                    <a:pt x="15" y="13"/>
                  </a:cubicBezTo>
                  <a:close/>
                  <a:moveTo>
                    <a:pt x="9" y="16"/>
                  </a:moveTo>
                  <a:cubicBezTo>
                    <a:pt x="8" y="17"/>
                    <a:pt x="8" y="18"/>
                    <a:pt x="9" y="18"/>
                  </a:cubicBezTo>
                  <a:cubicBezTo>
                    <a:pt x="9" y="18"/>
                    <a:pt x="9" y="18"/>
                    <a:pt x="9" y="18"/>
                  </a:cubicBezTo>
                  <a:cubicBezTo>
                    <a:pt x="9" y="17"/>
                    <a:pt x="9" y="17"/>
                    <a:pt x="9" y="16"/>
                  </a:cubicBezTo>
                  <a:cubicBezTo>
                    <a:pt x="9" y="15"/>
                    <a:pt x="9" y="16"/>
                    <a:pt x="9" y="16"/>
                  </a:cubicBezTo>
                  <a:close/>
                  <a:moveTo>
                    <a:pt x="11" y="1"/>
                  </a:moveTo>
                  <a:cubicBezTo>
                    <a:pt x="13" y="0"/>
                    <a:pt x="17" y="2"/>
                    <a:pt x="19" y="4"/>
                  </a:cubicBezTo>
                  <a:cubicBezTo>
                    <a:pt x="19" y="5"/>
                    <a:pt x="19" y="6"/>
                    <a:pt x="20" y="6"/>
                  </a:cubicBezTo>
                  <a:cubicBezTo>
                    <a:pt x="21" y="7"/>
                    <a:pt x="22" y="7"/>
                    <a:pt x="23" y="7"/>
                  </a:cubicBezTo>
                  <a:cubicBezTo>
                    <a:pt x="24" y="8"/>
                    <a:pt x="25" y="9"/>
                    <a:pt x="25" y="9"/>
                  </a:cubicBezTo>
                  <a:cubicBezTo>
                    <a:pt x="27" y="9"/>
                    <a:pt x="28" y="9"/>
                    <a:pt x="29" y="9"/>
                  </a:cubicBezTo>
                  <a:cubicBezTo>
                    <a:pt x="29" y="9"/>
                    <a:pt x="29" y="9"/>
                    <a:pt x="29" y="10"/>
                  </a:cubicBezTo>
                  <a:cubicBezTo>
                    <a:pt x="28" y="12"/>
                    <a:pt x="25" y="14"/>
                    <a:pt x="25" y="16"/>
                  </a:cubicBezTo>
                  <a:cubicBezTo>
                    <a:pt x="25" y="18"/>
                    <a:pt x="27" y="19"/>
                    <a:pt x="27" y="21"/>
                  </a:cubicBezTo>
                  <a:cubicBezTo>
                    <a:pt x="28" y="23"/>
                    <a:pt x="29" y="24"/>
                    <a:pt x="29" y="26"/>
                  </a:cubicBezTo>
                  <a:cubicBezTo>
                    <a:pt x="29" y="26"/>
                    <a:pt x="29" y="27"/>
                    <a:pt x="30" y="27"/>
                  </a:cubicBezTo>
                  <a:cubicBezTo>
                    <a:pt x="30" y="28"/>
                    <a:pt x="30" y="29"/>
                    <a:pt x="30" y="30"/>
                  </a:cubicBezTo>
                  <a:cubicBezTo>
                    <a:pt x="30" y="31"/>
                    <a:pt x="31" y="31"/>
                    <a:pt x="31" y="32"/>
                  </a:cubicBezTo>
                  <a:cubicBezTo>
                    <a:pt x="31" y="32"/>
                    <a:pt x="31" y="32"/>
                    <a:pt x="31" y="32"/>
                  </a:cubicBezTo>
                  <a:cubicBezTo>
                    <a:pt x="29" y="31"/>
                    <a:pt x="27" y="30"/>
                    <a:pt x="25" y="28"/>
                  </a:cubicBezTo>
                  <a:cubicBezTo>
                    <a:pt x="24" y="26"/>
                    <a:pt x="23" y="24"/>
                    <a:pt x="22" y="23"/>
                  </a:cubicBezTo>
                  <a:cubicBezTo>
                    <a:pt x="22" y="23"/>
                    <a:pt x="22" y="23"/>
                    <a:pt x="22" y="23"/>
                  </a:cubicBezTo>
                  <a:cubicBezTo>
                    <a:pt x="20" y="25"/>
                    <a:pt x="19" y="27"/>
                    <a:pt x="16" y="29"/>
                  </a:cubicBezTo>
                  <a:cubicBezTo>
                    <a:pt x="15" y="28"/>
                    <a:pt x="13" y="26"/>
                    <a:pt x="14" y="25"/>
                  </a:cubicBezTo>
                  <a:cubicBezTo>
                    <a:pt x="14" y="24"/>
                    <a:pt x="15" y="23"/>
                    <a:pt x="15" y="22"/>
                  </a:cubicBezTo>
                  <a:cubicBezTo>
                    <a:pt x="15" y="22"/>
                    <a:pt x="14" y="21"/>
                    <a:pt x="14" y="21"/>
                  </a:cubicBezTo>
                  <a:cubicBezTo>
                    <a:pt x="14" y="20"/>
                    <a:pt x="14" y="19"/>
                    <a:pt x="15" y="19"/>
                  </a:cubicBezTo>
                  <a:cubicBezTo>
                    <a:pt x="15" y="18"/>
                    <a:pt x="14" y="15"/>
                    <a:pt x="13" y="16"/>
                  </a:cubicBezTo>
                  <a:cubicBezTo>
                    <a:pt x="12" y="16"/>
                    <a:pt x="12" y="18"/>
                    <a:pt x="12" y="19"/>
                  </a:cubicBezTo>
                  <a:cubicBezTo>
                    <a:pt x="12" y="20"/>
                    <a:pt x="13" y="21"/>
                    <a:pt x="13" y="23"/>
                  </a:cubicBezTo>
                  <a:cubicBezTo>
                    <a:pt x="13" y="25"/>
                    <a:pt x="11" y="26"/>
                    <a:pt x="13" y="29"/>
                  </a:cubicBezTo>
                  <a:cubicBezTo>
                    <a:pt x="14" y="31"/>
                    <a:pt x="17" y="33"/>
                    <a:pt x="17" y="34"/>
                  </a:cubicBezTo>
                  <a:cubicBezTo>
                    <a:pt x="17" y="34"/>
                    <a:pt x="17" y="34"/>
                    <a:pt x="17" y="34"/>
                  </a:cubicBezTo>
                  <a:cubicBezTo>
                    <a:pt x="17" y="35"/>
                    <a:pt x="17" y="35"/>
                    <a:pt x="17" y="35"/>
                  </a:cubicBezTo>
                  <a:cubicBezTo>
                    <a:pt x="16" y="34"/>
                    <a:pt x="15" y="34"/>
                    <a:pt x="14" y="33"/>
                  </a:cubicBezTo>
                  <a:cubicBezTo>
                    <a:pt x="13" y="33"/>
                    <a:pt x="13" y="32"/>
                    <a:pt x="12" y="32"/>
                  </a:cubicBezTo>
                  <a:cubicBezTo>
                    <a:pt x="12" y="32"/>
                    <a:pt x="12" y="32"/>
                    <a:pt x="12" y="32"/>
                  </a:cubicBezTo>
                  <a:cubicBezTo>
                    <a:pt x="11" y="34"/>
                    <a:pt x="11" y="37"/>
                    <a:pt x="8" y="39"/>
                  </a:cubicBezTo>
                  <a:cubicBezTo>
                    <a:pt x="7" y="39"/>
                    <a:pt x="7" y="39"/>
                    <a:pt x="7" y="39"/>
                  </a:cubicBezTo>
                  <a:cubicBezTo>
                    <a:pt x="7" y="38"/>
                    <a:pt x="5" y="36"/>
                    <a:pt x="5" y="35"/>
                  </a:cubicBezTo>
                  <a:cubicBezTo>
                    <a:pt x="5" y="34"/>
                    <a:pt x="5" y="33"/>
                    <a:pt x="6" y="33"/>
                  </a:cubicBezTo>
                  <a:cubicBezTo>
                    <a:pt x="6" y="31"/>
                    <a:pt x="6" y="28"/>
                    <a:pt x="6" y="26"/>
                  </a:cubicBezTo>
                  <a:cubicBezTo>
                    <a:pt x="6" y="26"/>
                    <a:pt x="6" y="26"/>
                    <a:pt x="6" y="26"/>
                  </a:cubicBezTo>
                  <a:cubicBezTo>
                    <a:pt x="6" y="26"/>
                    <a:pt x="6" y="26"/>
                    <a:pt x="6" y="26"/>
                  </a:cubicBezTo>
                  <a:cubicBezTo>
                    <a:pt x="5" y="27"/>
                    <a:pt x="3" y="29"/>
                    <a:pt x="2" y="29"/>
                  </a:cubicBezTo>
                  <a:cubicBezTo>
                    <a:pt x="0" y="27"/>
                    <a:pt x="2" y="23"/>
                    <a:pt x="3" y="21"/>
                  </a:cubicBezTo>
                  <a:cubicBezTo>
                    <a:pt x="3" y="19"/>
                    <a:pt x="4" y="14"/>
                    <a:pt x="4" y="13"/>
                  </a:cubicBezTo>
                  <a:cubicBezTo>
                    <a:pt x="3" y="12"/>
                    <a:pt x="3" y="11"/>
                    <a:pt x="3" y="11"/>
                  </a:cubicBezTo>
                  <a:cubicBezTo>
                    <a:pt x="3" y="9"/>
                    <a:pt x="5" y="9"/>
                    <a:pt x="6" y="9"/>
                  </a:cubicBezTo>
                  <a:cubicBezTo>
                    <a:pt x="7" y="11"/>
                    <a:pt x="6" y="12"/>
                    <a:pt x="6" y="14"/>
                  </a:cubicBezTo>
                  <a:cubicBezTo>
                    <a:pt x="5" y="17"/>
                    <a:pt x="4" y="21"/>
                    <a:pt x="3" y="23"/>
                  </a:cubicBezTo>
                  <a:cubicBezTo>
                    <a:pt x="3" y="24"/>
                    <a:pt x="3" y="25"/>
                    <a:pt x="3" y="26"/>
                  </a:cubicBezTo>
                  <a:cubicBezTo>
                    <a:pt x="3" y="26"/>
                    <a:pt x="3" y="26"/>
                    <a:pt x="3" y="27"/>
                  </a:cubicBezTo>
                  <a:cubicBezTo>
                    <a:pt x="3" y="26"/>
                    <a:pt x="8" y="22"/>
                    <a:pt x="8" y="22"/>
                  </a:cubicBezTo>
                  <a:cubicBezTo>
                    <a:pt x="9" y="20"/>
                    <a:pt x="5" y="15"/>
                    <a:pt x="9" y="14"/>
                  </a:cubicBezTo>
                  <a:cubicBezTo>
                    <a:pt x="10" y="15"/>
                    <a:pt x="12" y="15"/>
                    <a:pt x="13" y="15"/>
                  </a:cubicBezTo>
                  <a:cubicBezTo>
                    <a:pt x="13" y="15"/>
                    <a:pt x="13" y="15"/>
                    <a:pt x="13" y="15"/>
                  </a:cubicBezTo>
                  <a:cubicBezTo>
                    <a:pt x="13" y="13"/>
                    <a:pt x="13" y="13"/>
                    <a:pt x="11" y="12"/>
                  </a:cubicBezTo>
                  <a:cubicBezTo>
                    <a:pt x="11" y="11"/>
                    <a:pt x="11" y="10"/>
                    <a:pt x="12" y="9"/>
                  </a:cubicBezTo>
                  <a:cubicBezTo>
                    <a:pt x="13" y="10"/>
                    <a:pt x="14" y="10"/>
                    <a:pt x="15" y="10"/>
                  </a:cubicBezTo>
                  <a:cubicBezTo>
                    <a:pt x="15" y="7"/>
                    <a:pt x="11" y="3"/>
                    <a:pt x="1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661523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图注">
    <p:spTree>
      <p:nvGrpSpPr>
        <p:cNvPr id="1" name=""/>
        <p:cNvGrpSpPr/>
        <p:nvPr/>
      </p:nvGrpSpPr>
      <p:grpSpPr>
        <a:xfrm>
          <a:off x="0" y="0"/>
          <a:ext cx="0" cy="0"/>
          <a:chOff x="0" y="0"/>
          <a:chExt cx="0" cy="0"/>
        </a:xfrm>
      </p:grpSpPr>
      <p:sp>
        <p:nvSpPr>
          <p:cNvPr id="4" name="图片占位符 3"/>
          <p:cNvSpPr>
            <a:spLocks noGrp="1"/>
          </p:cNvSpPr>
          <p:nvPr>
            <p:ph type="pic" sz="quarter" idx="13"/>
          </p:nvPr>
        </p:nvSpPr>
        <p:spPr>
          <a:xfrm>
            <a:off x="304124" y="221381"/>
            <a:ext cx="10832305" cy="5833980"/>
          </a:xfrm>
        </p:spPr>
        <p:txBody>
          <a:bodyPr anchor="t"/>
          <a:lstStyle>
            <a:lvl1pPr algn="ctr">
              <a:defRPr/>
            </a:lvl1pPr>
          </a:lstStyle>
          <a:p>
            <a:endParaRPr lang="zh-CN" altLang="en-US" dirty="0"/>
          </a:p>
        </p:txBody>
      </p:sp>
      <p:sp>
        <p:nvSpPr>
          <p:cNvPr id="26" name="任意多边形 25"/>
          <p:cNvSpPr/>
          <p:nvPr userDrawn="1"/>
        </p:nvSpPr>
        <p:spPr>
          <a:xfrm>
            <a:off x="1" y="6477000"/>
            <a:ext cx="10559881" cy="381000"/>
          </a:xfrm>
          <a:custGeom>
            <a:avLst/>
            <a:gdLst>
              <a:gd name="connsiteX0" fmla="*/ 0 w 10559881"/>
              <a:gd name="connsiteY0" fmla="*/ 0 h 381000"/>
              <a:gd name="connsiteX1" fmla="*/ 10559881 w 10559881"/>
              <a:gd name="connsiteY1" fmla="*/ 0 h 381000"/>
              <a:gd name="connsiteX2" fmla="*/ 10519784 w 10559881"/>
              <a:gd name="connsiteY2" fmla="*/ 381000 h 381000"/>
              <a:gd name="connsiteX3" fmla="*/ 0 w 10559881"/>
              <a:gd name="connsiteY3" fmla="*/ 381000 h 381000"/>
            </a:gdLst>
            <a:ahLst/>
            <a:cxnLst>
              <a:cxn ang="0">
                <a:pos x="connsiteX0" y="connsiteY0"/>
              </a:cxn>
              <a:cxn ang="0">
                <a:pos x="connsiteX1" y="connsiteY1"/>
              </a:cxn>
              <a:cxn ang="0">
                <a:pos x="connsiteX2" y="connsiteY2"/>
              </a:cxn>
              <a:cxn ang="0">
                <a:pos x="connsiteX3" y="connsiteY3"/>
              </a:cxn>
            </a:cxnLst>
            <a:rect l="l" t="t" r="r" b="b"/>
            <a:pathLst>
              <a:path w="10559881" h="381000">
                <a:moveTo>
                  <a:pt x="0" y="0"/>
                </a:moveTo>
                <a:lnTo>
                  <a:pt x="10559881" y="0"/>
                </a:lnTo>
                <a:lnTo>
                  <a:pt x="10519784" y="381000"/>
                </a:lnTo>
                <a:lnTo>
                  <a:pt x="0" y="3810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userDrawn="1"/>
        </p:nvSpPr>
        <p:spPr>
          <a:xfrm>
            <a:off x="11350755" y="6058959"/>
            <a:ext cx="874872" cy="662516"/>
          </a:xfrm>
          <a:custGeom>
            <a:avLst/>
            <a:gdLst>
              <a:gd name="connsiteX0" fmla="*/ 60660 w 874872"/>
              <a:gd name="connsiteY0" fmla="*/ 0 h 662516"/>
              <a:gd name="connsiteX1" fmla="*/ 874872 w 874872"/>
              <a:gd name="connsiteY1" fmla="*/ 0 h 662516"/>
              <a:gd name="connsiteX2" fmla="*/ 874872 w 874872"/>
              <a:gd name="connsiteY2" fmla="*/ 464985 h 662516"/>
              <a:gd name="connsiteX3" fmla="*/ 856786 w 874872"/>
              <a:gd name="connsiteY3" fmla="*/ 662516 h 662516"/>
              <a:gd name="connsiteX4" fmla="*/ 0 w 874872"/>
              <a:gd name="connsiteY4" fmla="*/ 662516 h 662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872" h="662516">
                <a:moveTo>
                  <a:pt x="60660" y="0"/>
                </a:moveTo>
                <a:lnTo>
                  <a:pt x="874872" y="0"/>
                </a:lnTo>
                <a:lnTo>
                  <a:pt x="874872" y="464985"/>
                </a:lnTo>
                <a:lnTo>
                  <a:pt x="856786" y="662516"/>
                </a:lnTo>
                <a:lnTo>
                  <a:pt x="0" y="6625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8" name="任意多边形 7"/>
          <p:cNvSpPr/>
          <p:nvPr userDrawn="1"/>
        </p:nvSpPr>
        <p:spPr>
          <a:xfrm>
            <a:off x="11463205" y="6010275"/>
            <a:ext cx="762423" cy="662516"/>
          </a:xfrm>
          <a:custGeom>
            <a:avLst/>
            <a:gdLst>
              <a:gd name="connsiteX0" fmla="*/ 60660 w 762423"/>
              <a:gd name="connsiteY0" fmla="*/ 0 h 662516"/>
              <a:gd name="connsiteX1" fmla="*/ 762423 w 762423"/>
              <a:gd name="connsiteY1" fmla="*/ 0 h 662516"/>
              <a:gd name="connsiteX2" fmla="*/ 762423 w 762423"/>
              <a:gd name="connsiteY2" fmla="*/ 662516 h 662516"/>
              <a:gd name="connsiteX3" fmla="*/ 0 w 762423"/>
              <a:gd name="connsiteY3" fmla="*/ 662516 h 662516"/>
            </a:gdLst>
            <a:ahLst/>
            <a:cxnLst>
              <a:cxn ang="0">
                <a:pos x="connsiteX0" y="connsiteY0"/>
              </a:cxn>
              <a:cxn ang="0">
                <a:pos x="connsiteX1" y="connsiteY1"/>
              </a:cxn>
              <a:cxn ang="0">
                <a:pos x="connsiteX2" y="connsiteY2"/>
              </a:cxn>
              <a:cxn ang="0">
                <a:pos x="connsiteX3" y="connsiteY3"/>
              </a:cxn>
            </a:cxnLst>
            <a:rect l="l" t="t" r="r" b="b"/>
            <a:pathLst>
              <a:path w="762423" h="662516">
                <a:moveTo>
                  <a:pt x="60660" y="0"/>
                </a:moveTo>
                <a:lnTo>
                  <a:pt x="762423" y="0"/>
                </a:lnTo>
                <a:lnTo>
                  <a:pt x="762423" y="662516"/>
                </a:lnTo>
                <a:lnTo>
                  <a:pt x="0" y="66251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6" name="灯片编号占位符 5"/>
          <p:cNvSpPr>
            <a:spLocks noGrp="1"/>
          </p:cNvSpPr>
          <p:nvPr>
            <p:ph type="sldNum" sz="quarter" idx="12"/>
          </p:nvPr>
        </p:nvSpPr>
        <p:spPr/>
        <p:txBody>
          <a:bodyPr/>
          <a:lstStyle/>
          <a:p>
            <a:fld id="{27C45CD9-0508-4D1E-923D-4DFDAA610D19}" type="slidenum">
              <a:rPr lang="zh-CN" altLang="en-US" smtClean="0"/>
              <a:t>‹#›</a:t>
            </a:fld>
            <a:endParaRPr lang="zh-CN" altLang="en-US"/>
          </a:p>
        </p:txBody>
      </p:sp>
      <p:sp>
        <p:nvSpPr>
          <p:cNvPr id="22" name="任意多边形 21"/>
          <p:cNvSpPr/>
          <p:nvPr userDrawn="1"/>
        </p:nvSpPr>
        <p:spPr>
          <a:xfrm>
            <a:off x="0" y="6336063"/>
            <a:ext cx="10388896" cy="521937"/>
          </a:xfrm>
          <a:custGeom>
            <a:avLst/>
            <a:gdLst>
              <a:gd name="connsiteX0" fmla="*/ 0 w 10388896"/>
              <a:gd name="connsiteY0" fmla="*/ 0 h 521937"/>
              <a:gd name="connsiteX1" fmla="*/ 10388896 w 10388896"/>
              <a:gd name="connsiteY1" fmla="*/ 0 h 521937"/>
              <a:gd name="connsiteX2" fmla="*/ 10333967 w 10388896"/>
              <a:gd name="connsiteY2" fmla="*/ 521937 h 521937"/>
              <a:gd name="connsiteX3" fmla="*/ 0 w 10388896"/>
              <a:gd name="connsiteY3" fmla="*/ 521937 h 521937"/>
            </a:gdLst>
            <a:ahLst/>
            <a:cxnLst>
              <a:cxn ang="0">
                <a:pos x="connsiteX0" y="connsiteY0"/>
              </a:cxn>
              <a:cxn ang="0">
                <a:pos x="connsiteX1" y="connsiteY1"/>
              </a:cxn>
              <a:cxn ang="0">
                <a:pos x="connsiteX2" y="connsiteY2"/>
              </a:cxn>
              <a:cxn ang="0">
                <a:pos x="connsiteX3" y="connsiteY3"/>
              </a:cxn>
            </a:cxnLst>
            <a:rect l="l" t="t" r="r" b="b"/>
            <a:pathLst>
              <a:path w="10388896" h="521937">
                <a:moveTo>
                  <a:pt x="0" y="0"/>
                </a:moveTo>
                <a:lnTo>
                  <a:pt x="10388896" y="0"/>
                </a:lnTo>
                <a:lnTo>
                  <a:pt x="10333967" y="521937"/>
                </a:lnTo>
                <a:lnTo>
                  <a:pt x="0" y="521937"/>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占位符 8"/>
          <p:cNvSpPr>
            <a:spLocks noGrp="1"/>
          </p:cNvSpPr>
          <p:nvPr>
            <p:ph type="body" sz="quarter" idx="14" hasCustomPrompt="1"/>
          </p:nvPr>
        </p:nvSpPr>
        <p:spPr>
          <a:xfrm>
            <a:off x="-22652" y="385562"/>
            <a:ext cx="1984107" cy="732848"/>
          </a:xfrm>
          <a:solidFill>
            <a:schemeClr val="accent1"/>
          </a:solidFill>
          <a:effectLst>
            <a:outerShdw dist="127000" dir="2040000" algn="ctr" rotWithShape="0">
              <a:schemeClr val="accent2"/>
            </a:outerShdw>
          </a:effectLst>
        </p:spPr>
        <p:txBody>
          <a:bodyPr wrap="square" lIns="180000" tIns="180000" rIns="180000" bIns="180000">
            <a:spAutoFit/>
          </a:bodyPr>
          <a:lstStyle>
            <a:lvl1pPr marL="0" indent="0" algn="r">
              <a:lnSpc>
                <a:spcPct val="100000"/>
              </a:lnSpc>
              <a:buNone/>
              <a:defRPr sz="2400">
                <a:solidFill>
                  <a:schemeClr val="bg2"/>
                </a:solidFill>
                <a:effectLst/>
              </a:defRPr>
            </a:lvl1pPr>
          </a:lstStyle>
          <a:p>
            <a:pPr lvl="0"/>
            <a:r>
              <a:rPr lang="zh-CN" altLang="en-US" dirty="0"/>
              <a:t>图片说明</a:t>
            </a:r>
          </a:p>
        </p:txBody>
      </p:sp>
      <p:grpSp>
        <p:nvGrpSpPr>
          <p:cNvPr id="50" name="组合 49"/>
          <p:cNvGrpSpPr/>
          <p:nvPr userDrawn="1"/>
        </p:nvGrpSpPr>
        <p:grpSpPr>
          <a:xfrm>
            <a:off x="183356" y="6466052"/>
            <a:ext cx="1663478" cy="280823"/>
            <a:chOff x="8729742" y="4570696"/>
            <a:chExt cx="2830517" cy="477836"/>
          </a:xfrm>
          <a:solidFill>
            <a:schemeClr val="accent4"/>
          </a:solidFill>
        </p:grpSpPr>
        <p:sp>
          <p:nvSpPr>
            <p:cNvPr id="51" name="Freeform 34"/>
            <p:cNvSpPr>
              <a:spLocks noEditPoints="1"/>
            </p:cNvSpPr>
            <p:nvPr userDrawn="1"/>
          </p:nvSpPr>
          <p:spPr bwMode="auto">
            <a:xfrm>
              <a:off x="9304417" y="4945345"/>
              <a:ext cx="1363665" cy="101600"/>
            </a:xfrm>
            <a:custGeom>
              <a:avLst/>
              <a:gdLst>
                <a:gd name="T0" fmla="*/ 15 w 915"/>
                <a:gd name="T1" fmla="*/ 51 h 68"/>
                <a:gd name="T2" fmla="*/ 14 w 915"/>
                <a:gd name="T3" fmla="*/ 11 h 68"/>
                <a:gd name="T4" fmla="*/ 35 w 915"/>
                <a:gd name="T5" fmla="*/ 4 h 68"/>
                <a:gd name="T6" fmla="*/ 77 w 915"/>
                <a:gd name="T7" fmla="*/ 51 h 68"/>
                <a:gd name="T8" fmla="*/ 74 w 915"/>
                <a:gd name="T9" fmla="*/ 51 h 68"/>
                <a:gd name="T10" fmla="*/ 57 w 915"/>
                <a:gd name="T11" fmla="*/ 21 h 68"/>
                <a:gd name="T12" fmla="*/ 108 w 915"/>
                <a:gd name="T13" fmla="*/ 0 h 68"/>
                <a:gd name="T14" fmla="*/ 104 w 915"/>
                <a:gd name="T15" fmla="*/ 32 h 68"/>
                <a:gd name="T16" fmla="*/ 134 w 915"/>
                <a:gd name="T17" fmla="*/ 21 h 68"/>
                <a:gd name="T18" fmla="*/ 155 w 915"/>
                <a:gd name="T19" fmla="*/ 21 h 68"/>
                <a:gd name="T20" fmla="*/ 187 w 915"/>
                <a:gd name="T21" fmla="*/ 46 h 68"/>
                <a:gd name="T22" fmla="*/ 169 w 915"/>
                <a:gd name="T23" fmla="*/ 29 h 68"/>
                <a:gd name="T24" fmla="*/ 221 w 915"/>
                <a:gd name="T25" fmla="*/ 24 h 68"/>
                <a:gd name="T26" fmla="*/ 198 w 915"/>
                <a:gd name="T27" fmla="*/ 52 h 68"/>
                <a:gd name="T28" fmla="*/ 209 w 915"/>
                <a:gd name="T29" fmla="*/ 18 h 68"/>
                <a:gd name="T30" fmla="*/ 247 w 915"/>
                <a:gd name="T31" fmla="*/ 51 h 68"/>
                <a:gd name="T32" fmla="*/ 244 w 915"/>
                <a:gd name="T33" fmla="*/ 42 h 68"/>
                <a:gd name="T34" fmla="*/ 271 w 915"/>
                <a:gd name="T35" fmla="*/ 1 h 68"/>
                <a:gd name="T36" fmla="*/ 276 w 915"/>
                <a:gd name="T37" fmla="*/ 51 h 68"/>
                <a:gd name="T38" fmla="*/ 259 w 915"/>
                <a:gd name="T39" fmla="*/ 22 h 68"/>
                <a:gd name="T40" fmla="*/ 301 w 915"/>
                <a:gd name="T41" fmla="*/ 46 h 68"/>
                <a:gd name="T42" fmla="*/ 292 w 915"/>
                <a:gd name="T43" fmla="*/ 7 h 68"/>
                <a:gd name="T44" fmla="*/ 333 w 915"/>
                <a:gd name="T45" fmla="*/ 20 h 68"/>
                <a:gd name="T46" fmla="*/ 309 w 915"/>
                <a:gd name="T47" fmla="*/ 67 h 68"/>
                <a:gd name="T48" fmla="*/ 305 w 915"/>
                <a:gd name="T49" fmla="*/ 19 h 68"/>
                <a:gd name="T50" fmla="*/ 379 w 915"/>
                <a:gd name="T51" fmla="*/ 18 h 68"/>
                <a:gd name="T52" fmla="*/ 415 w 915"/>
                <a:gd name="T53" fmla="*/ 44 h 68"/>
                <a:gd name="T54" fmla="*/ 403 w 915"/>
                <a:gd name="T55" fmla="*/ 21 h 68"/>
                <a:gd name="T56" fmla="*/ 425 w 915"/>
                <a:gd name="T57" fmla="*/ 5 h 68"/>
                <a:gd name="T58" fmla="*/ 475 w 915"/>
                <a:gd name="T59" fmla="*/ 19 h 68"/>
                <a:gd name="T60" fmla="*/ 465 w 915"/>
                <a:gd name="T61" fmla="*/ 54 h 68"/>
                <a:gd name="T62" fmla="*/ 471 w 915"/>
                <a:gd name="T63" fmla="*/ 48 h 68"/>
                <a:gd name="T64" fmla="*/ 474 w 915"/>
                <a:gd name="T65" fmla="*/ 4 h 68"/>
                <a:gd name="T66" fmla="*/ 516 w 915"/>
                <a:gd name="T67" fmla="*/ 28 h 68"/>
                <a:gd name="T68" fmla="*/ 517 w 915"/>
                <a:gd name="T69" fmla="*/ 40 h 68"/>
                <a:gd name="T70" fmla="*/ 537 w 915"/>
                <a:gd name="T71" fmla="*/ 49 h 68"/>
                <a:gd name="T72" fmla="*/ 528 w 915"/>
                <a:gd name="T73" fmla="*/ 23 h 68"/>
                <a:gd name="T74" fmla="*/ 565 w 915"/>
                <a:gd name="T75" fmla="*/ 53 h 68"/>
                <a:gd name="T76" fmla="*/ 563 w 915"/>
                <a:gd name="T77" fmla="*/ 21 h 68"/>
                <a:gd name="T78" fmla="*/ 620 w 915"/>
                <a:gd name="T79" fmla="*/ 52 h 68"/>
                <a:gd name="T80" fmla="*/ 596 w 915"/>
                <a:gd name="T81" fmla="*/ 49 h 68"/>
                <a:gd name="T82" fmla="*/ 587 w 915"/>
                <a:gd name="T83" fmla="*/ 22 h 68"/>
                <a:gd name="T84" fmla="*/ 642 w 915"/>
                <a:gd name="T85" fmla="*/ 17 h 68"/>
                <a:gd name="T86" fmla="*/ 643 w 915"/>
                <a:gd name="T87" fmla="*/ 48 h 68"/>
                <a:gd name="T88" fmla="*/ 667 w 915"/>
                <a:gd name="T89" fmla="*/ 49 h 68"/>
                <a:gd name="T90" fmla="*/ 671 w 915"/>
                <a:gd name="T91" fmla="*/ 23 h 68"/>
                <a:gd name="T92" fmla="*/ 726 w 915"/>
                <a:gd name="T93" fmla="*/ 20 h 68"/>
                <a:gd name="T94" fmla="*/ 739 w 915"/>
                <a:gd name="T95" fmla="*/ 29 h 68"/>
                <a:gd name="T96" fmla="*/ 731 w 915"/>
                <a:gd name="T97" fmla="*/ 33 h 68"/>
                <a:gd name="T98" fmla="*/ 778 w 915"/>
                <a:gd name="T99" fmla="*/ 45 h 68"/>
                <a:gd name="T100" fmla="*/ 771 w 915"/>
                <a:gd name="T101" fmla="*/ 24 h 68"/>
                <a:gd name="T102" fmla="*/ 753 w 915"/>
                <a:gd name="T103" fmla="*/ 45 h 68"/>
                <a:gd name="T104" fmla="*/ 803 w 915"/>
                <a:gd name="T105" fmla="*/ 54 h 68"/>
                <a:gd name="T106" fmla="*/ 816 w 915"/>
                <a:gd name="T107" fmla="*/ 0 h 68"/>
                <a:gd name="T108" fmla="*/ 812 w 915"/>
                <a:gd name="T109" fmla="*/ 29 h 68"/>
                <a:gd name="T110" fmla="*/ 881 w 915"/>
                <a:gd name="T111" fmla="*/ 10 h 68"/>
                <a:gd name="T112" fmla="*/ 859 w 915"/>
                <a:gd name="T113" fmla="*/ 49 h 68"/>
                <a:gd name="T114" fmla="*/ 903 w 915"/>
                <a:gd name="T115" fmla="*/ 48 h 68"/>
                <a:gd name="T116" fmla="*/ 891 w 915"/>
                <a:gd name="T117" fmla="*/ 3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15" h="68">
                  <a:moveTo>
                    <a:pt x="35" y="4"/>
                  </a:moveTo>
                  <a:cubicBezTo>
                    <a:pt x="35" y="3"/>
                    <a:pt x="35" y="3"/>
                    <a:pt x="35" y="3"/>
                  </a:cubicBezTo>
                  <a:cubicBezTo>
                    <a:pt x="53" y="3"/>
                    <a:pt x="53" y="3"/>
                    <a:pt x="53" y="3"/>
                  </a:cubicBezTo>
                  <a:cubicBezTo>
                    <a:pt x="53" y="4"/>
                    <a:pt x="53" y="4"/>
                    <a:pt x="53" y="4"/>
                  </a:cubicBezTo>
                  <a:cubicBezTo>
                    <a:pt x="51" y="4"/>
                    <a:pt x="51" y="4"/>
                    <a:pt x="51" y="4"/>
                  </a:cubicBezTo>
                  <a:cubicBezTo>
                    <a:pt x="49" y="4"/>
                    <a:pt x="47" y="5"/>
                    <a:pt x="46" y="6"/>
                  </a:cubicBezTo>
                  <a:cubicBezTo>
                    <a:pt x="46" y="7"/>
                    <a:pt x="45" y="9"/>
                    <a:pt x="45" y="11"/>
                  </a:cubicBezTo>
                  <a:cubicBezTo>
                    <a:pt x="45" y="32"/>
                    <a:pt x="45" y="32"/>
                    <a:pt x="45" y="32"/>
                  </a:cubicBezTo>
                  <a:cubicBezTo>
                    <a:pt x="45" y="37"/>
                    <a:pt x="45" y="41"/>
                    <a:pt x="44" y="43"/>
                  </a:cubicBezTo>
                  <a:cubicBezTo>
                    <a:pt x="43" y="46"/>
                    <a:pt x="41" y="49"/>
                    <a:pt x="38" y="51"/>
                  </a:cubicBezTo>
                  <a:cubicBezTo>
                    <a:pt x="35" y="53"/>
                    <a:pt x="31" y="53"/>
                    <a:pt x="27" y="53"/>
                  </a:cubicBezTo>
                  <a:cubicBezTo>
                    <a:pt x="21" y="53"/>
                    <a:pt x="17" y="53"/>
                    <a:pt x="15" y="51"/>
                  </a:cubicBezTo>
                  <a:cubicBezTo>
                    <a:pt x="12" y="49"/>
                    <a:pt x="10" y="46"/>
                    <a:pt x="9" y="43"/>
                  </a:cubicBezTo>
                  <a:cubicBezTo>
                    <a:pt x="8" y="41"/>
                    <a:pt x="7" y="37"/>
                    <a:pt x="7" y="31"/>
                  </a:cubicBezTo>
                  <a:cubicBezTo>
                    <a:pt x="7" y="11"/>
                    <a:pt x="7" y="11"/>
                    <a:pt x="7" y="11"/>
                  </a:cubicBezTo>
                  <a:cubicBezTo>
                    <a:pt x="7" y="8"/>
                    <a:pt x="7" y="6"/>
                    <a:pt x="6" y="5"/>
                  </a:cubicBezTo>
                  <a:cubicBezTo>
                    <a:pt x="5" y="4"/>
                    <a:pt x="4" y="3"/>
                    <a:pt x="2" y="3"/>
                  </a:cubicBezTo>
                  <a:cubicBezTo>
                    <a:pt x="0" y="3"/>
                    <a:pt x="0" y="3"/>
                    <a:pt x="0" y="3"/>
                  </a:cubicBezTo>
                  <a:cubicBezTo>
                    <a:pt x="0" y="2"/>
                    <a:pt x="0" y="2"/>
                    <a:pt x="0" y="2"/>
                  </a:cubicBezTo>
                  <a:cubicBezTo>
                    <a:pt x="21" y="2"/>
                    <a:pt x="21" y="2"/>
                    <a:pt x="21" y="2"/>
                  </a:cubicBezTo>
                  <a:cubicBezTo>
                    <a:pt x="21" y="3"/>
                    <a:pt x="21" y="3"/>
                    <a:pt x="21" y="3"/>
                  </a:cubicBezTo>
                  <a:cubicBezTo>
                    <a:pt x="19" y="3"/>
                    <a:pt x="19" y="3"/>
                    <a:pt x="19" y="3"/>
                  </a:cubicBezTo>
                  <a:cubicBezTo>
                    <a:pt x="17" y="3"/>
                    <a:pt x="15" y="4"/>
                    <a:pt x="15" y="5"/>
                  </a:cubicBezTo>
                  <a:cubicBezTo>
                    <a:pt x="14" y="6"/>
                    <a:pt x="14" y="8"/>
                    <a:pt x="14" y="11"/>
                  </a:cubicBezTo>
                  <a:cubicBezTo>
                    <a:pt x="14" y="33"/>
                    <a:pt x="14" y="33"/>
                    <a:pt x="14" y="33"/>
                  </a:cubicBezTo>
                  <a:cubicBezTo>
                    <a:pt x="14" y="35"/>
                    <a:pt x="14" y="37"/>
                    <a:pt x="14" y="40"/>
                  </a:cubicBezTo>
                  <a:cubicBezTo>
                    <a:pt x="15" y="43"/>
                    <a:pt x="15" y="45"/>
                    <a:pt x="16" y="46"/>
                  </a:cubicBezTo>
                  <a:cubicBezTo>
                    <a:pt x="17" y="48"/>
                    <a:pt x="19" y="49"/>
                    <a:pt x="20" y="50"/>
                  </a:cubicBezTo>
                  <a:cubicBezTo>
                    <a:pt x="22" y="51"/>
                    <a:pt x="24" y="51"/>
                    <a:pt x="27" y="51"/>
                  </a:cubicBezTo>
                  <a:cubicBezTo>
                    <a:pt x="30" y="51"/>
                    <a:pt x="33" y="50"/>
                    <a:pt x="35" y="49"/>
                  </a:cubicBezTo>
                  <a:cubicBezTo>
                    <a:pt x="37" y="47"/>
                    <a:pt x="39" y="46"/>
                    <a:pt x="40" y="43"/>
                  </a:cubicBezTo>
                  <a:cubicBezTo>
                    <a:pt x="41" y="41"/>
                    <a:pt x="41" y="37"/>
                    <a:pt x="41" y="32"/>
                  </a:cubicBezTo>
                  <a:cubicBezTo>
                    <a:pt x="41" y="12"/>
                    <a:pt x="41" y="12"/>
                    <a:pt x="41" y="12"/>
                  </a:cubicBezTo>
                  <a:cubicBezTo>
                    <a:pt x="41" y="9"/>
                    <a:pt x="41" y="7"/>
                    <a:pt x="40" y="6"/>
                  </a:cubicBezTo>
                  <a:cubicBezTo>
                    <a:pt x="39" y="5"/>
                    <a:pt x="38" y="4"/>
                    <a:pt x="36" y="4"/>
                  </a:cubicBezTo>
                  <a:cubicBezTo>
                    <a:pt x="35" y="4"/>
                    <a:pt x="35" y="4"/>
                    <a:pt x="35" y="4"/>
                  </a:cubicBezTo>
                  <a:close/>
                  <a:moveTo>
                    <a:pt x="69" y="25"/>
                  </a:moveTo>
                  <a:cubicBezTo>
                    <a:pt x="73" y="20"/>
                    <a:pt x="76" y="18"/>
                    <a:pt x="79" y="18"/>
                  </a:cubicBezTo>
                  <a:cubicBezTo>
                    <a:pt x="81" y="18"/>
                    <a:pt x="83" y="18"/>
                    <a:pt x="84" y="19"/>
                  </a:cubicBezTo>
                  <a:cubicBezTo>
                    <a:pt x="85" y="20"/>
                    <a:pt x="87" y="21"/>
                    <a:pt x="87" y="23"/>
                  </a:cubicBezTo>
                  <a:cubicBezTo>
                    <a:pt x="88" y="25"/>
                    <a:pt x="88" y="27"/>
                    <a:pt x="88" y="30"/>
                  </a:cubicBezTo>
                  <a:cubicBezTo>
                    <a:pt x="88" y="45"/>
                    <a:pt x="88" y="45"/>
                    <a:pt x="88" y="45"/>
                  </a:cubicBezTo>
                  <a:cubicBezTo>
                    <a:pt x="88" y="47"/>
                    <a:pt x="88" y="48"/>
                    <a:pt x="89" y="49"/>
                  </a:cubicBezTo>
                  <a:cubicBezTo>
                    <a:pt x="89" y="50"/>
                    <a:pt x="89" y="50"/>
                    <a:pt x="90" y="51"/>
                  </a:cubicBezTo>
                  <a:cubicBezTo>
                    <a:pt x="90" y="51"/>
                    <a:pt x="91" y="51"/>
                    <a:pt x="93" y="51"/>
                  </a:cubicBezTo>
                  <a:cubicBezTo>
                    <a:pt x="93" y="52"/>
                    <a:pt x="93" y="52"/>
                    <a:pt x="93" y="52"/>
                  </a:cubicBezTo>
                  <a:cubicBezTo>
                    <a:pt x="77" y="52"/>
                    <a:pt x="77" y="52"/>
                    <a:pt x="77" y="52"/>
                  </a:cubicBezTo>
                  <a:cubicBezTo>
                    <a:pt x="77" y="51"/>
                    <a:pt x="77" y="51"/>
                    <a:pt x="77" y="51"/>
                  </a:cubicBezTo>
                  <a:cubicBezTo>
                    <a:pt x="78" y="51"/>
                    <a:pt x="78" y="51"/>
                    <a:pt x="78" y="51"/>
                  </a:cubicBezTo>
                  <a:cubicBezTo>
                    <a:pt x="79" y="51"/>
                    <a:pt x="80" y="51"/>
                    <a:pt x="81" y="50"/>
                  </a:cubicBezTo>
                  <a:cubicBezTo>
                    <a:pt x="82" y="50"/>
                    <a:pt x="82" y="49"/>
                    <a:pt x="82" y="48"/>
                  </a:cubicBezTo>
                  <a:cubicBezTo>
                    <a:pt x="82" y="48"/>
                    <a:pt x="82" y="47"/>
                    <a:pt x="82" y="45"/>
                  </a:cubicBezTo>
                  <a:cubicBezTo>
                    <a:pt x="82" y="31"/>
                    <a:pt x="82" y="31"/>
                    <a:pt x="82" y="31"/>
                  </a:cubicBezTo>
                  <a:cubicBezTo>
                    <a:pt x="82" y="27"/>
                    <a:pt x="82" y="25"/>
                    <a:pt x="81" y="24"/>
                  </a:cubicBezTo>
                  <a:cubicBezTo>
                    <a:pt x="80" y="23"/>
                    <a:pt x="79" y="22"/>
                    <a:pt x="77" y="22"/>
                  </a:cubicBezTo>
                  <a:cubicBezTo>
                    <a:pt x="74" y="22"/>
                    <a:pt x="71" y="23"/>
                    <a:pt x="69" y="27"/>
                  </a:cubicBezTo>
                  <a:cubicBezTo>
                    <a:pt x="69" y="45"/>
                    <a:pt x="69" y="45"/>
                    <a:pt x="69" y="45"/>
                  </a:cubicBezTo>
                  <a:cubicBezTo>
                    <a:pt x="69" y="47"/>
                    <a:pt x="69" y="48"/>
                    <a:pt x="69" y="49"/>
                  </a:cubicBezTo>
                  <a:cubicBezTo>
                    <a:pt x="69" y="50"/>
                    <a:pt x="70" y="50"/>
                    <a:pt x="70" y="51"/>
                  </a:cubicBezTo>
                  <a:cubicBezTo>
                    <a:pt x="71" y="51"/>
                    <a:pt x="72" y="51"/>
                    <a:pt x="74" y="51"/>
                  </a:cubicBezTo>
                  <a:cubicBezTo>
                    <a:pt x="74" y="52"/>
                    <a:pt x="74" y="52"/>
                    <a:pt x="74" y="52"/>
                  </a:cubicBezTo>
                  <a:cubicBezTo>
                    <a:pt x="58" y="52"/>
                    <a:pt x="58" y="52"/>
                    <a:pt x="58" y="52"/>
                  </a:cubicBezTo>
                  <a:cubicBezTo>
                    <a:pt x="58" y="51"/>
                    <a:pt x="58" y="51"/>
                    <a:pt x="58" y="51"/>
                  </a:cubicBezTo>
                  <a:cubicBezTo>
                    <a:pt x="59" y="51"/>
                    <a:pt x="59" y="51"/>
                    <a:pt x="59" y="51"/>
                  </a:cubicBezTo>
                  <a:cubicBezTo>
                    <a:pt x="60" y="51"/>
                    <a:pt x="61" y="51"/>
                    <a:pt x="62" y="50"/>
                  </a:cubicBezTo>
                  <a:cubicBezTo>
                    <a:pt x="62" y="49"/>
                    <a:pt x="63" y="47"/>
                    <a:pt x="63" y="45"/>
                  </a:cubicBezTo>
                  <a:cubicBezTo>
                    <a:pt x="63" y="32"/>
                    <a:pt x="63" y="32"/>
                    <a:pt x="63" y="32"/>
                  </a:cubicBezTo>
                  <a:cubicBezTo>
                    <a:pt x="63" y="28"/>
                    <a:pt x="63" y="25"/>
                    <a:pt x="62" y="24"/>
                  </a:cubicBezTo>
                  <a:cubicBezTo>
                    <a:pt x="62" y="23"/>
                    <a:pt x="62" y="23"/>
                    <a:pt x="61" y="22"/>
                  </a:cubicBezTo>
                  <a:cubicBezTo>
                    <a:pt x="61" y="22"/>
                    <a:pt x="61" y="22"/>
                    <a:pt x="60" y="22"/>
                  </a:cubicBezTo>
                  <a:cubicBezTo>
                    <a:pt x="59" y="22"/>
                    <a:pt x="58" y="22"/>
                    <a:pt x="57" y="22"/>
                  </a:cubicBezTo>
                  <a:cubicBezTo>
                    <a:pt x="57" y="21"/>
                    <a:pt x="57" y="21"/>
                    <a:pt x="57" y="21"/>
                  </a:cubicBezTo>
                  <a:cubicBezTo>
                    <a:pt x="67" y="17"/>
                    <a:pt x="67" y="17"/>
                    <a:pt x="67" y="17"/>
                  </a:cubicBezTo>
                  <a:cubicBezTo>
                    <a:pt x="69" y="17"/>
                    <a:pt x="69" y="17"/>
                    <a:pt x="69" y="17"/>
                  </a:cubicBezTo>
                  <a:cubicBezTo>
                    <a:pt x="69" y="25"/>
                    <a:pt x="69" y="25"/>
                    <a:pt x="69" y="25"/>
                  </a:cubicBezTo>
                  <a:close/>
                  <a:moveTo>
                    <a:pt x="108" y="0"/>
                  </a:moveTo>
                  <a:cubicBezTo>
                    <a:pt x="109" y="0"/>
                    <a:pt x="110" y="0"/>
                    <a:pt x="110" y="1"/>
                  </a:cubicBezTo>
                  <a:cubicBezTo>
                    <a:pt x="111" y="2"/>
                    <a:pt x="111" y="3"/>
                    <a:pt x="111" y="4"/>
                  </a:cubicBezTo>
                  <a:cubicBezTo>
                    <a:pt x="111" y="5"/>
                    <a:pt x="111" y="6"/>
                    <a:pt x="110" y="7"/>
                  </a:cubicBezTo>
                  <a:cubicBezTo>
                    <a:pt x="109" y="7"/>
                    <a:pt x="109" y="8"/>
                    <a:pt x="108" y="8"/>
                  </a:cubicBezTo>
                  <a:cubicBezTo>
                    <a:pt x="107" y="8"/>
                    <a:pt x="106" y="7"/>
                    <a:pt x="105" y="7"/>
                  </a:cubicBezTo>
                  <a:cubicBezTo>
                    <a:pt x="105" y="6"/>
                    <a:pt x="104" y="5"/>
                    <a:pt x="104" y="4"/>
                  </a:cubicBezTo>
                  <a:cubicBezTo>
                    <a:pt x="104" y="3"/>
                    <a:pt x="105" y="2"/>
                    <a:pt x="105" y="1"/>
                  </a:cubicBezTo>
                  <a:cubicBezTo>
                    <a:pt x="106" y="0"/>
                    <a:pt x="107" y="0"/>
                    <a:pt x="108" y="0"/>
                  </a:cubicBezTo>
                  <a:close/>
                  <a:moveTo>
                    <a:pt x="111" y="18"/>
                  </a:moveTo>
                  <a:cubicBezTo>
                    <a:pt x="111" y="45"/>
                    <a:pt x="111" y="45"/>
                    <a:pt x="111" y="45"/>
                  </a:cubicBezTo>
                  <a:cubicBezTo>
                    <a:pt x="111" y="47"/>
                    <a:pt x="111" y="49"/>
                    <a:pt x="111" y="49"/>
                  </a:cubicBezTo>
                  <a:cubicBezTo>
                    <a:pt x="111" y="50"/>
                    <a:pt x="112" y="51"/>
                    <a:pt x="112" y="51"/>
                  </a:cubicBezTo>
                  <a:cubicBezTo>
                    <a:pt x="113" y="51"/>
                    <a:pt x="114" y="51"/>
                    <a:pt x="115" y="51"/>
                  </a:cubicBezTo>
                  <a:cubicBezTo>
                    <a:pt x="115" y="53"/>
                    <a:pt x="115" y="53"/>
                    <a:pt x="115" y="53"/>
                  </a:cubicBezTo>
                  <a:cubicBezTo>
                    <a:pt x="99" y="53"/>
                    <a:pt x="99" y="53"/>
                    <a:pt x="99" y="53"/>
                  </a:cubicBezTo>
                  <a:cubicBezTo>
                    <a:pt x="99" y="51"/>
                    <a:pt x="99" y="51"/>
                    <a:pt x="99" y="51"/>
                  </a:cubicBezTo>
                  <a:cubicBezTo>
                    <a:pt x="101" y="51"/>
                    <a:pt x="102" y="51"/>
                    <a:pt x="103" y="51"/>
                  </a:cubicBezTo>
                  <a:cubicBezTo>
                    <a:pt x="103" y="51"/>
                    <a:pt x="103" y="50"/>
                    <a:pt x="104" y="49"/>
                  </a:cubicBezTo>
                  <a:cubicBezTo>
                    <a:pt x="104" y="49"/>
                    <a:pt x="104" y="47"/>
                    <a:pt x="104" y="45"/>
                  </a:cubicBezTo>
                  <a:cubicBezTo>
                    <a:pt x="104" y="32"/>
                    <a:pt x="104" y="32"/>
                    <a:pt x="104" y="32"/>
                  </a:cubicBezTo>
                  <a:cubicBezTo>
                    <a:pt x="104" y="28"/>
                    <a:pt x="104" y="26"/>
                    <a:pt x="104" y="25"/>
                  </a:cubicBezTo>
                  <a:cubicBezTo>
                    <a:pt x="104" y="24"/>
                    <a:pt x="103" y="23"/>
                    <a:pt x="103" y="23"/>
                  </a:cubicBezTo>
                  <a:cubicBezTo>
                    <a:pt x="103" y="23"/>
                    <a:pt x="102" y="23"/>
                    <a:pt x="101" y="23"/>
                  </a:cubicBezTo>
                  <a:cubicBezTo>
                    <a:pt x="101" y="23"/>
                    <a:pt x="100" y="23"/>
                    <a:pt x="99" y="23"/>
                  </a:cubicBezTo>
                  <a:cubicBezTo>
                    <a:pt x="99" y="22"/>
                    <a:pt x="99" y="22"/>
                    <a:pt x="99" y="22"/>
                  </a:cubicBezTo>
                  <a:cubicBezTo>
                    <a:pt x="109" y="18"/>
                    <a:pt x="109" y="18"/>
                    <a:pt x="109" y="18"/>
                  </a:cubicBezTo>
                  <a:cubicBezTo>
                    <a:pt x="111" y="18"/>
                    <a:pt x="111" y="18"/>
                    <a:pt x="111" y="18"/>
                  </a:cubicBezTo>
                  <a:close/>
                  <a:moveTo>
                    <a:pt x="122" y="19"/>
                  </a:moveTo>
                  <a:cubicBezTo>
                    <a:pt x="137" y="19"/>
                    <a:pt x="137" y="19"/>
                    <a:pt x="137" y="19"/>
                  </a:cubicBezTo>
                  <a:cubicBezTo>
                    <a:pt x="137" y="20"/>
                    <a:pt x="137" y="20"/>
                    <a:pt x="137" y="20"/>
                  </a:cubicBezTo>
                  <a:cubicBezTo>
                    <a:pt x="136" y="20"/>
                    <a:pt x="136" y="20"/>
                    <a:pt x="136" y="20"/>
                  </a:cubicBezTo>
                  <a:cubicBezTo>
                    <a:pt x="135" y="20"/>
                    <a:pt x="134" y="20"/>
                    <a:pt x="134" y="21"/>
                  </a:cubicBezTo>
                  <a:cubicBezTo>
                    <a:pt x="133" y="21"/>
                    <a:pt x="133" y="22"/>
                    <a:pt x="133" y="23"/>
                  </a:cubicBezTo>
                  <a:cubicBezTo>
                    <a:pt x="133" y="23"/>
                    <a:pt x="133" y="25"/>
                    <a:pt x="134" y="26"/>
                  </a:cubicBezTo>
                  <a:cubicBezTo>
                    <a:pt x="141" y="45"/>
                    <a:pt x="141" y="45"/>
                    <a:pt x="141" y="45"/>
                  </a:cubicBezTo>
                  <a:cubicBezTo>
                    <a:pt x="149" y="25"/>
                    <a:pt x="149" y="25"/>
                    <a:pt x="149" y="25"/>
                  </a:cubicBezTo>
                  <a:cubicBezTo>
                    <a:pt x="149" y="24"/>
                    <a:pt x="150" y="23"/>
                    <a:pt x="150" y="22"/>
                  </a:cubicBezTo>
                  <a:cubicBezTo>
                    <a:pt x="150" y="21"/>
                    <a:pt x="150" y="21"/>
                    <a:pt x="149" y="21"/>
                  </a:cubicBezTo>
                  <a:cubicBezTo>
                    <a:pt x="149" y="21"/>
                    <a:pt x="149" y="20"/>
                    <a:pt x="149" y="20"/>
                  </a:cubicBezTo>
                  <a:cubicBezTo>
                    <a:pt x="148" y="20"/>
                    <a:pt x="147" y="20"/>
                    <a:pt x="146" y="20"/>
                  </a:cubicBezTo>
                  <a:cubicBezTo>
                    <a:pt x="146" y="19"/>
                    <a:pt x="146" y="19"/>
                    <a:pt x="146" y="19"/>
                  </a:cubicBezTo>
                  <a:cubicBezTo>
                    <a:pt x="157" y="19"/>
                    <a:pt x="157" y="19"/>
                    <a:pt x="157" y="19"/>
                  </a:cubicBezTo>
                  <a:cubicBezTo>
                    <a:pt x="157" y="20"/>
                    <a:pt x="157" y="20"/>
                    <a:pt x="157" y="20"/>
                  </a:cubicBezTo>
                  <a:cubicBezTo>
                    <a:pt x="156" y="20"/>
                    <a:pt x="155" y="20"/>
                    <a:pt x="155" y="21"/>
                  </a:cubicBezTo>
                  <a:cubicBezTo>
                    <a:pt x="154" y="21"/>
                    <a:pt x="153" y="23"/>
                    <a:pt x="152" y="24"/>
                  </a:cubicBezTo>
                  <a:cubicBezTo>
                    <a:pt x="141" y="53"/>
                    <a:pt x="141" y="53"/>
                    <a:pt x="141" y="53"/>
                  </a:cubicBezTo>
                  <a:cubicBezTo>
                    <a:pt x="139" y="53"/>
                    <a:pt x="139" y="53"/>
                    <a:pt x="139" y="53"/>
                  </a:cubicBezTo>
                  <a:cubicBezTo>
                    <a:pt x="127" y="25"/>
                    <a:pt x="127" y="25"/>
                    <a:pt x="127" y="25"/>
                  </a:cubicBezTo>
                  <a:cubicBezTo>
                    <a:pt x="127" y="23"/>
                    <a:pt x="126" y="22"/>
                    <a:pt x="126" y="22"/>
                  </a:cubicBezTo>
                  <a:cubicBezTo>
                    <a:pt x="125" y="21"/>
                    <a:pt x="125" y="21"/>
                    <a:pt x="124" y="20"/>
                  </a:cubicBezTo>
                  <a:cubicBezTo>
                    <a:pt x="123" y="20"/>
                    <a:pt x="123" y="20"/>
                    <a:pt x="121" y="19"/>
                  </a:cubicBezTo>
                  <a:cubicBezTo>
                    <a:pt x="122" y="19"/>
                    <a:pt x="122" y="19"/>
                    <a:pt x="122" y="19"/>
                  </a:cubicBezTo>
                  <a:close/>
                  <a:moveTo>
                    <a:pt x="169" y="31"/>
                  </a:moveTo>
                  <a:cubicBezTo>
                    <a:pt x="169" y="37"/>
                    <a:pt x="170" y="40"/>
                    <a:pt x="173" y="43"/>
                  </a:cubicBezTo>
                  <a:cubicBezTo>
                    <a:pt x="175" y="46"/>
                    <a:pt x="178" y="48"/>
                    <a:pt x="181" y="48"/>
                  </a:cubicBezTo>
                  <a:cubicBezTo>
                    <a:pt x="183" y="48"/>
                    <a:pt x="185" y="47"/>
                    <a:pt x="187" y="46"/>
                  </a:cubicBezTo>
                  <a:cubicBezTo>
                    <a:pt x="188" y="45"/>
                    <a:pt x="189" y="43"/>
                    <a:pt x="191" y="39"/>
                  </a:cubicBezTo>
                  <a:cubicBezTo>
                    <a:pt x="192" y="40"/>
                    <a:pt x="192" y="40"/>
                    <a:pt x="192" y="40"/>
                  </a:cubicBezTo>
                  <a:cubicBezTo>
                    <a:pt x="191" y="43"/>
                    <a:pt x="190" y="47"/>
                    <a:pt x="187" y="49"/>
                  </a:cubicBezTo>
                  <a:cubicBezTo>
                    <a:pt x="185" y="52"/>
                    <a:pt x="182" y="53"/>
                    <a:pt x="178" y="53"/>
                  </a:cubicBezTo>
                  <a:cubicBezTo>
                    <a:pt x="174" y="53"/>
                    <a:pt x="171" y="52"/>
                    <a:pt x="168" y="49"/>
                  </a:cubicBezTo>
                  <a:cubicBezTo>
                    <a:pt x="165" y="45"/>
                    <a:pt x="164" y="41"/>
                    <a:pt x="164" y="36"/>
                  </a:cubicBezTo>
                  <a:cubicBezTo>
                    <a:pt x="164" y="30"/>
                    <a:pt x="166" y="25"/>
                    <a:pt x="169" y="22"/>
                  </a:cubicBezTo>
                  <a:cubicBezTo>
                    <a:pt x="171" y="19"/>
                    <a:pt x="175" y="17"/>
                    <a:pt x="179" y="17"/>
                  </a:cubicBezTo>
                  <a:cubicBezTo>
                    <a:pt x="183" y="17"/>
                    <a:pt x="186" y="19"/>
                    <a:pt x="189" y="21"/>
                  </a:cubicBezTo>
                  <a:cubicBezTo>
                    <a:pt x="191" y="23"/>
                    <a:pt x="192" y="27"/>
                    <a:pt x="192" y="31"/>
                  </a:cubicBezTo>
                  <a:cubicBezTo>
                    <a:pt x="169" y="31"/>
                    <a:pt x="169" y="31"/>
                    <a:pt x="169" y="31"/>
                  </a:cubicBezTo>
                  <a:close/>
                  <a:moveTo>
                    <a:pt x="169" y="29"/>
                  </a:moveTo>
                  <a:cubicBezTo>
                    <a:pt x="184" y="29"/>
                    <a:pt x="184" y="29"/>
                    <a:pt x="184" y="29"/>
                  </a:cubicBezTo>
                  <a:cubicBezTo>
                    <a:pt x="184" y="27"/>
                    <a:pt x="184" y="26"/>
                    <a:pt x="183" y="25"/>
                  </a:cubicBezTo>
                  <a:cubicBezTo>
                    <a:pt x="183" y="24"/>
                    <a:pt x="182" y="23"/>
                    <a:pt x="181" y="22"/>
                  </a:cubicBezTo>
                  <a:cubicBezTo>
                    <a:pt x="179" y="21"/>
                    <a:pt x="178" y="21"/>
                    <a:pt x="177" y="21"/>
                  </a:cubicBezTo>
                  <a:cubicBezTo>
                    <a:pt x="175" y="21"/>
                    <a:pt x="173" y="21"/>
                    <a:pt x="172" y="23"/>
                  </a:cubicBezTo>
                  <a:cubicBezTo>
                    <a:pt x="170" y="24"/>
                    <a:pt x="169" y="27"/>
                    <a:pt x="169" y="29"/>
                  </a:cubicBezTo>
                  <a:close/>
                  <a:moveTo>
                    <a:pt x="209" y="18"/>
                  </a:moveTo>
                  <a:cubicBezTo>
                    <a:pt x="209" y="25"/>
                    <a:pt x="209" y="25"/>
                    <a:pt x="209" y="25"/>
                  </a:cubicBezTo>
                  <a:cubicBezTo>
                    <a:pt x="212" y="20"/>
                    <a:pt x="215" y="18"/>
                    <a:pt x="218" y="18"/>
                  </a:cubicBezTo>
                  <a:cubicBezTo>
                    <a:pt x="219" y="18"/>
                    <a:pt x="220" y="18"/>
                    <a:pt x="221" y="19"/>
                  </a:cubicBezTo>
                  <a:cubicBezTo>
                    <a:pt x="222" y="20"/>
                    <a:pt x="222" y="21"/>
                    <a:pt x="222" y="22"/>
                  </a:cubicBezTo>
                  <a:cubicBezTo>
                    <a:pt x="222" y="23"/>
                    <a:pt x="222" y="23"/>
                    <a:pt x="221" y="24"/>
                  </a:cubicBezTo>
                  <a:cubicBezTo>
                    <a:pt x="221" y="25"/>
                    <a:pt x="220" y="25"/>
                    <a:pt x="219" y="25"/>
                  </a:cubicBezTo>
                  <a:cubicBezTo>
                    <a:pt x="218" y="25"/>
                    <a:pt x="217" y="25"/>
                    <a:pt x="216" y="24"/>
                  </a:cubicBezTo>
                  <a:cubicBezTo>
                    <a:pt x="215" y="23"/>
                    <a:pt x="214" y="23"/>
                    <a:pt x="214" y="23"/>
                  </a:cubicBezTo>
                  <a:cubicBezTo>
                    <a:pt x="213" y="23"/>
                    <a:pt x="213" y="23"/>
                    <a:pt x="213" y="24"/>
                  </a:cubicBezTo>
                  <a:cubicBezTo>
                    <a:pt x="211" y="25"/>
                    <a:pt x="211" y="27"/>
                    <a:pt x="209" y="29"/>
                  </a:cubicBezTo>
                  <a:cubicBezTo>
                    <a:pt x="209" y="45"/>
                    <a:pt x="209" y="45"/>
                    <a:pt x="209" y="45"/>
                  </a:cubicBezTo>
                  <a:cubicBezTo>
                    <a:pt x="209" y="47"/>
                    <a:pt x="210" y="49"/>
                    <a:pt x="210" y="50"/>
                  </a:cubicBezTo>
                  <a:cubicBezTo>
                    <a:pt x="211" y="51"/>
                    <a:pt x="211" y="51"/>
                    <a:pt x="212" y="51"/>
                  </a:cubicBezTo>
                  <a:cubicBezTo>
                    <a:pt x="213" y="52"/>
                    <a:pt x="214" y="52"/>
                    <a:pt x="215" y="52"/>
                  </a:cubicBezTo>
                  <a:cubicBezTo>
                    <a:pt x="215" y="53"/>
                    <a:pt x="215" y="53"/>
                    <a:pt x="215" y="53"/>
                  </a:cubicBezTo>
                  <a:cubicBezTo>
                    <a:pt x="198" y="53"/>
                    <a:pt x="198" y="53"/>
                    <a:pt x="198" y="53"/>
                  </a:cubicBezTo>
                  <a:cubicBezTo>
                    <a:pt x="198" y="52"/>
                    <a:pt x="198" y="52"/>
                    <a:pt x="198" y="52"/>
                  </a:cubicBezTo>
                  <a:cubicBezTo>
                    <a:pt x="200" y="52"/>
                    <a:pt x="201" y="52"/>
                    <a:pt x="202" y="51"/>
                  </a:cubicBezTo>
                  <a:cubicBezTo>
                    <a:pt x="202" y="51"/>
                    <a:pt x="203" y="50"/>
                    <a:pt x="203" y="49"/>
                  </a:cubicBezTo>
                  <a:cubicBezTo>
                    <a:pt x="203" y="49"/>
                    <a:pt x="203" y="48"/>
                    <a:pt x="203" y="46"/>
                  </a:cubicBezTo>
                  <a:cubicBezTo>
                    <a:pt x="203" y="33"/>
                    <a:pt x="203" y="33"/>
                    <a:pt x="203" y="33"/>
                  </a:cubicBezTo>
                  <a:cubicBezTo>
                    <a:pt x="203" y="29"/>
                    <a:pt x="203" y="26"/>
                    <a:pt x="203" y="25"/>
                  </a:cubicBezTo>
                  <a:cubicBezTo>
                    <a:pt x="203" y="25"/>
                    <a:pt x="202" y="24"/>
                    <a:pt x="202" y="24"/>
                  </a:cubicBezTo>
                  <a:cubicBezTo>
                    <a:pt x="201" y="23"/>
                    <a:pt x="201" y="23"/>
                    <a:pt x="200" y="23"/>
                  </a:cubicBezTo>
                  <a:cubicBezTo>
                    <a:pt x="199" y="23"/>
                    <a:pt x="199" y="23"/>
                    <a:pt x="198" y="24"/>
                  </a:cubicBezTo>
                  <a:cubicBezTo>
                    <a:pt x="197" y="23"/>
                    <a:pt x="197" y="23"/>
                    <a:pt x="197" y="23"/>
                  </a:cubicBezTo>
                  <a:cubicBezTo>
                    <a:pt x="207" y="19"/>
                    <a:pt x="207" y="19"/>
                    <a:pt x="207" y="19"/>
                  </a:cubicBezTo>
                  <a:cubicBezTo>
                    <a:pt x="209" y="19"/>
                    <a:pt x="209" y="19"/>
                    <a:pt x="209" y="19"/>
                  </a:cubicBezTo>
                  <a:cubicBezTo>
                    <a:pt x="209" y="18"/>
                    <a:pt x="209" y="18"/>
                    <a:pt x="209" y="18"/>
                  </a:cubicBezTo>
                  <a:close/>
                  <a:moveTo>
                    <a:pt x="249" y="18"/>
                  </a:moveTo>
                  <a:cubicBezTo>
                    <a:pt x="249" y="29"/>
                    <a:pt x="249" y="29"/>
                    <a:pt x="249" y="29"/>
                  </a:cubicBezTo>
                  <a:cubicBezTo>
                    <a:pt x="247" y="29"/>
                    <a:pt x="247" y="29"/>
                    <a:pt x="247" y="29"/>
                  </a:cubicBezTo>
                  <a:cubicBezTo>
                    <a:pt x="247" y="26"/>
                    <a:pt x="245" y="23"/>
                    <a:pt x="244" y="22"/>
                  </a:cubicBezTo>
                  <a:cubicBezTo>
                    <a:pt x="242" y="21"/>
                    <a:pt x="241" y="20"/>
                    <a:pt x="238" y="20"/>
                  </a:cubicBezTo>
                  <a:cubicBezTo>
                    <a:pt x="237" y="20"/>
                    <a:pt x="235" y="20"/>
                    <a:pt x="234" y="21"/>
                  </a:cubicBezTo>
                  <a:cubicBezTo>
                    <a:pt x="233" y="22"/>
                    <a:pt x="233" y="23"/>
                    <a:pt x="233" y="24"/>
                  </a:cubicBezTo>
                  <a:cubicBezTo>
                    <a:pt x="233" y="25"/>
                    <a:pt x="233" y="27"/>
                    <a:pt x="234" y="28"/>
                  </a:cubicBezTo>
                  <a:cubicBezTo>
                    <a:pt x="235" y="29"/>
                    <a:pt x="236" y="30"/>
                    <a:pt x="238" y="31"/>
                  </a:cubicBezTo>
                  <a:cubicBezTo>
                    <a:pt x="243" y="34"/>
                    <a:pt x="243" y="34"/>
                    <a:pt x="243" y="34"/>
                  </a:cubicBezTo>
                  <a:cubicBezTo>
                    <a:pt x="248" y="36"/>
                    <a:pt x="251" y="39"/>
                    <a:pt x="251" y="43"/>
                  </a:cubicBezTo>
                  <a:cubicBezTo>
                    <a:pt x="251" y="47"/>
                    <a:pt x="249" y="49"/>
                    <a:pt x="247" y="51"/>
                  </a:cubicBezTo>
                  <a:cubicBezTo>
                    <a:pt x="245" y="53"/>
                    <a:pt x="243" y="54"/>
                    <a:pt x="240" y="54"/>
                  </a:cubicBezTo>
                  <a:cubicBezTo>
                    <a:pt x="238" y="54"/>
                    <a:pt x="235" y="53"/>
                    <a:pt x="233" y="53"/>
                  </a:cubicBezTo>
                  <a:cubicBezTo>
                    <a:pt x="232" y="52"/>
                    <a:pt x="231" y="52"/>
                    <a:pt x="231" y="52"/>
                  </a:cubicBezTo>
                  <a:cubicBezTo>
                    <a:pt x="231" y="52"/>
                    <a:pt x="230" y="53"/>
                    <a:pt x="230" y="53"/>
                  </a:cubicBezTo>
                  <a:cubicBezTo>
                    <a:pt x="229" y="53"/>
                    <a:pt x="229" y="53"/>
                    <a:pt x="229" y="53"/>
                  </a:cubicBezTo>
                  <a:cubicBezTo>
                    <a:pt x="229" y="41"/>
                    <a:pt x="229" y="41"/>
                    <a:pt x="229" y="41"/>
                  </a:cubicBezTo>
                  <a:cubicBezTo>
                    <a:pt x="230" y="41"/>
                    <a:pt x="230" y="41"/>
                    <a:pt x="230" y="41"/>
                  </a:cubicBezTo>
                  <a:cubicBezTo>
                    <a:pt x="231" y="45"/>
                    <a:pt x="232" y="47"/>
                    <a:pt x="234" y="49"/>
                  </a:cubicBezTo>
                  <a:cubicBezTo>
                    <a:pt x="236" y="51"/>
                    <a:pt x="238" y="52"/>
                    <a:pt x="240" y="52"/>
                  </a:cubicBezTo>
                  <a:cubicBezTo>
                    <a:pt x="242" y="52"/>
                    <a:pt x="243" y="51"/>
                    <a:pt x="244" y="50"/>
                  </a:cubicBezTo>
                  <a:cubicBezTo>
                    <a:pt x="245" y="49"/>
                    <a:pt x="246" y="48"/>
                    <a:pt x="246" y="47"/>
                  </a:cubicBezTo>
                  <a:cubicBezTo>
                    <a:pt x="246" y="45"/>
                    <a:pt x="245" y="43"/>
                    <a:pt x="244" y="42"/>
                  </a:cubicBezTo>
                  <a:cubicBezTo>
                    <a:pt x="243" y="41"/>
                    <a:pt x="241" y="39"/>
                    <a:pt x="237" y="38"/>
                  </a:cubicBezTo>
                  <a:cubicBezTo>
                    <a:pt x="234" y="36"/>
                    <a:pt x="232" y="35"/>
                    <a:pt x="231" y="33"/>
                  </a:cubicBezTo>
                  <a:cubicBezTo>
                    <a:pt x="229" y="31"/>
                    <a:pt x="229" y="30"/>
                    <a:pt x="229" y="28"/>
                  </a:cubicBezTo>
                  <a:cubicBezTo>
                    <a:pt x="229" y="25"/>
                    <a:pt x="230" y="23"/>
                    <a:pt x="232" y="21"/>
                  </a:cubicBezTo>
                  <a:cubicBezTo>
                    <a:pt x="234" y="19"/>
                    <a:pt x="236" y="18"/>
                    <a:pt x="239" y="18"/>
                  </a:cubicBezTo>
                  <a:cubicBezTo>
                    <a:pt x="240" y="18"/>
                    <a:pt x="242" y="18"/>
                    <a:pt x="244" y="19"/>
                  </a:cubicBezTo>
                  <a:cubicBezTo>
                    <a:pt x="245" y="19"/>
                    <a:pt x="246" y="19"/>
                    <a:pt x="246" y="19"/>
                  </a:cubicBezTo>
                  <a:cubicBezTo>
                    <a:pt x="247" y="19"/>
                    <a:pt x="247" y="19"/>
                    <a:pt x="247" y="19"/>
                  </a:cubicBezTo>
                  <a:cubicBezTo>
                    <a:pt x="247" y="19"/>
                    <a:pt x="247" y="18"/>
                    <a:pt x="248" y="17"/>
                  </a:cubicBezTo>
                  <a:cubicBezTo>
                    <a:pt x="249" y="18"/>
                    <a:pt x="249" y="18"/>
                    <a:pt x="249" y="18"/>
                  </a:cubicBezTo>
                  <a:close/>
                  <a:moveTo>
                    <a:pt x="268" y="0"/>
                  </a:moveTo>
                  <a:cubicBezTo>
                    <a:pt x="269" y="0"/>
                    <a:pt x="270" y="0"/>
                    <a:pt x="271" y="1"/>
                  </a:cubicBezTo>
                  <a:cubicBezTo>
                    <a:pt x="271" y="2"/>
                    <a:pt x="272" y="3"/>
                    <a:pt x="272" y="4"/>
                  </a:cubicBezTo>
                  <a:cubicBezTo>
                    <a:pt x="272" y="5"/>
                    <a:pt x="271" y="6"/>
                    <a:pt x="271" y="7"/>
                  </a:cubicBezTo>
                  <a:cubicBezTo>
                    <a:pt x="270" y="7"/>
                    <a:pt x="269" y="8"/>
                    <a:pt x="268" y="8"/>
                  </a:cubicBezTo>
                  <a:cubicBezTo>
                    <a:pt x="267" y="8"/>
                    <a:pt x="266" y="7"/>
                    <a:pt x="266" y="7"/>
                  </a:cubicBezTo>
                  <a:cubicBezTo>
                    <a:pt x="265" y="6"/>
                    <a:pt x="265" y="5"/>
                    <a:pt x="265" y="4"/>
                  </a:cubicBezTo>
                  <a:cubicBezTo>
                    <a:pt x="265" y="3"/>
                    <a:pt x="265" y="2"/>
                    <a:pt x="266" y="1"/>
                  </a:cubicBezTo>
                  <a:cubicBezTo>
                    <a:pt x="266" y="0"/>
                    <a:pt x="267" y="0"/>
                    <a:pt x="268" y="0"/>
                  </a:cubicBezTo>
                  <a:close/>
                  <a:moveTo>
                    <a:pt x="271" y="18"/>
                  </a:moveTo>
                  <a:cubicBezTo>
                    <a:pt x="271" y="45"/>
                    <a:pt x="271" y="45"/>
                    <a:pt x="271" y="45"/>
                  </a:cubicBezTo>
                  <a:cubicBezTo>
                    <a:pt x="271" y="47"/>
                    <a:pt x="271" y="49"/>
                    <a:pt x="271" y="49"/>
                  </a:cubicBezTo>
                  <a:cubicBezTo>
                    <a:pt x="272" y="50"/>
                    <a:pt x="272" y="51"/>
                    <a:pt x="273" y="51"/>
                  </a:cubicBezTo>
                  <a:cubicBezTo>
                    <a:pt x="273" y="51"/>
                    <a:pt x="274" y="51"/>
                    <a:pt x="276" y="51"/>
                  </a:cubicBezTo>
                  <a:cubicBezTo>
                    <a:pt x="276" y="53"/>
                    <a:pt x="276" y="53"/>
                    <a:pt x="276" y="53"/>
                  </a:cubicBezTo>
                  <a:cubicBezTo>
                    <a:pt x="260" y="53"/>
                    <a:pt x="260" y="53"/>
                    <a:pt x="260" y="53"/>
                  </a:cubicBezTo>
                  <a:cubicBezTo>
                    <a:pt x="260" y="51"/>
                    <a:pt x="260" y="51"/>
                    <a:pt x="260" y="51"/>
                  </a:cubicBezTo>
                  <a:cubicBezTo>
                    <a:pt x="261" y="51"/>
                    <a:pt x="263" y="51"/>
                    <a:pt x="263" y="51"/>
                  </a:cubicBezTo>
                  <a:cubicBezTo>
                    <a:pt x="263" y="51"/>
                    <a:pt x="264" y="50"/>
                    <a:pt x="264" y="49"/>
                  </a:cubicBezTo>
                  <a:cubicBezTo>
                    <a:pt x="265" y="49"/>
                    <a:pt x="265" y="47"/>
                    <a:pt x="265" y="45"/>
                  </a:cubicBezTo>
                  <a:cubicBezTo>
                    <a:pt x="265" y="32"/>
                    <a:pt x="265" y="32"/>
                    <a:pt x="265" y="32"/>
                  </a:cubicBezTo>
                  <a:cubicBezTo>
                    <a:pt x="265" y="28"/>
                    <a:pt x="265" y="26"/>
                    <a:pt x="264" y="25"/>
                  </a:cubicBezTo>
                  <a:cubicBezTo>
                    <a:pt x="264" y="24"/>
                    <a:pt x="264" y="23"/>
                    <a:pt x="263" y="23"/>
                  </a:cubicBezTo>
                  <a:cubicBezTo>
                    <a:pt x="263" y="23"/>
                    <a:pt x="263" y="23"/>
                    <a:pt x="262" y="23"/>
                  </a:cubicBezTo>
                  <a:cubicBezTo>
                    <a:pt x="261" y="23"/>
                    <a:pt x="260" y="23"/>
                    <a:pt x="259" y="23"/>
                  </a:cubicBezTo>
                  <a:cubicBezTo>
                    <a:pt x="259" y="22"/>
                    <a:pt x="259" y="22"/>
                    <a:pt x="259" y="22"/>
                  </a:cubicBezTo>
                  <a:cubicBezTo>
                    <a:pt x="269" y="18"/>
                    <a:pt x="269" y="18"/>
                    <a:pt x="269" y="18"/>
                  </a:cubicBezTo>
                  <a:cubicBezTo>
                    <a:pt x="271" y="18"/>
                    <a:pt x="271" y="18"/>
                    <a:pt x="271" y="18"/>
                  </a:cubicBezTo>
                  <a:close/>
                  <a:moveTo>
                    <a:pt x="293" y="7"/>
                  </a:moveTo>
                  <a:cubicBezTo>
                    <a:pt x="293" y="19"/>
                    <a:pt x="293" y="19"/>
                    <a:pt x="293" y="19"/>
                  </a:cubicBezTo>
                  <a:cubicBezTo>
                    <a:pt x="301" y="19"/>
                    <a:pt x="301" y="19"/>
                    <a:pt x="301" y="19"/>
                  </a:cubicBezTo>
                  <a:cubicBezTo>
                    <a:pt x="301" y="21"/>
                    <a:pt x="301" y="21"/>
                    <a:pt x="301" y="21"/>
                  </a:cubicBezTo>
                  <a:cubicBezTo>
                    <a:pt x="293" y="21"/>
                    <a:pt x="293" y="21"/>
                    <a:pt x="293" y="21"/>
                  </a:cubicBezTo>
                  <a:cubicBezTo>
                    <a:pt x="293" y="43"/>
                    <a:pt x="293" y="43"/>
                    <a:pt x="293" y="43"/>
                  </a:cubicBezTo>
                  <a:cubicBezTo>
                    <a:pt x="293" y="45"/>
                    <a:pt x="294" y="47"/>
                    <a:pt x="294" y="48"/>
                  </a:cubicBezTo>
                  <a:cubicBezTo>
                    <a:pt x="295" y="49"/>
                    <a:pt x="295" y="49"/>
                    <a:pt x="297" y="49"/>
                  </a:cubicBezTo>
                  <a:cubicBezTo>
                    <a:pt x="297" y="49"/>
                    <a:pt x="298" y="49"/>
                    <a:pt x="299" y="48"/>
                  </a:cubicBezTo>
                  <a:cubicBezTo>
                    <a:pt x="300" y="48"/>
                    <a:pt x="300" y="47"/>
                    <a:pt x="301" y="46"/>
                  </a:cubicBezTo>
                  <a:cubicBezTo>
                    <a:pt x="302" y="46"/>
                    <a:pt x="302" y="46"/>
                    <a:pt x="302" y="46"/>
                  </a:cubicBezTo>
                  <a:cubicBezTo>
                    <a:pt x="301" y="48"/>
                    <a:pt x="300" y="50"/>
                    <a:pt x="298" y="51"/>
                  </a:cubicBezTo>
                  <a:cubicBezTo>
                    <a:pt x="297" y="53"/>
                    <a:pt x="295" y="53"/>
                    <a:pt x="293" y="53"/>
                  </a:cubicBezTo>
                  <a:cubicBezTo>
                    <a:pt x="292" y="53"/>
                    <a:pt x="291" y="53"/>
                    <a:pt x="290" y="53"/>
                  </a:cubicBezTo>
                  <a:cubicBezTo>
                    <a:pt x="289" y="52"/>
                    <a:pt x="288" y="51"/>
                    <a:pt x="288" y="50"/>
                  </a:cubicBezTo>
                  <a:cubicBezTo>
                    <a:pt x="287" y="49"/>
                    <a:pt x="287" y="47"/>
                    <a:pt x="287" y="44"/>
                  </a:cubicBezTo>
                  <a:cubicBezTo>
                    <a:pt x="287" y="21"/>
                    <a:pt x="287" y="21"/>
                    <a:pt x="287" y="21"/>
                  </a:cubicBezTo>
                  <a:cubicBezTo>
                    <a:pt x="282" y="21"/>
                    <a:pt x="282" y="21"/>
                    <a:pt x="282" y="21"/>
                  </a:cubicBezTo>
                  <a:cubicBezTo>
                    <a:pt x="282" y="20"/>
                    <a:pt x="282" y="20"/>
                    <a:pt x="282" y="20"/>
                  </a:cubicBezTo>
                  <a:cubicBezTo>
                    <a:pt x="283" y="20"/>
                    <a:pt x="285" y="19"/>
                    <a:pt x="286" y="17"/>
                  </a:cubicBezTo>
                  <a:cubicBezTo>
                    <a:pt x="287" y="16"/>
                    <a:pt x="288" y="15"/>
                    <a:pt x="289" y="13"/>
                  </a:cubicBezTo>
                  <a:cubicBezTo>
                    <a:pt x="290" y="12"/>
                    <a:pt x="291" y="10"/>
                    <a:pt x="292" y="7"/>
                  </a:cubicBezTo>
                  <a:cubicBezTo>
                    <a:pt x="293" y="7"/>
                    <a:pt x="293" y="7"/>
                    <a:pt x="293" y="7"/>
                  </a:cubicBezTo>
                  <a:close/>
                  <a:moveTo>
                    <a:pt x="306" y="19"/>
                  </a:moveTo>
                  <a:cubicBezTo>
                    <a:pt x="321" y="19"/>
                    <a:pt x="321" y="19"/>
                    <a:pt x="321" y="19"/>
                  </a:cubicBezTo>
                  <a:cubicBezTo>
                    <a:pt x="321" y="20"/>
                    <a:pt x="321" y="20"/>
                    <a:pt x="321" y="20"/>
                  </a:cubicBezTo>
                  <a:cubicBezTo>
                    <a:pt x="320" y="20"/>
                    <a:pt x="320" y="20"/>
                    <a:pt x="320" y="20"/>
                  </a:cubicBezTo>
                  <a:cubicBezTo>
                    <a:pt x="319" y="20"/>
                    <a:pt x="318" y="20"/>
                    <a:pt x="318" y="21"/>
                  </a:cubicBezTo>
                  <a:cubicBezTo>
                    <a:pt x="317" y="21"/>
                    <a:pt x="317" y="22"/>
                    <a:pt x="317" y="22"/>
                  </a:cubicBezTo>
                  <a:cubicBezTo>
                    <a:pt x="317" y="23"/>
                    <a:pt x="317" y="25"/>
                    <a:pt x="318" y="26"/>
                  </a:cubicBezTo>
                  <a:cubicBezTo>
                    <a:pt x="326" y="43"/>
                    <a:pt x="326" y="43"/>
                    <a:pt x="326" y="43"/>
                  </a:cubicBezTo>
                  <a:cubicBezTo>
                    <a:pt x="333" y="25"/>
                    <a:pt x="333" y="25"/>
                    <a:pt x="333" y="25"/>
                  </a:cubicBezTo>
                  <a:cubicBezTo>
                    <a:pt x="334" y="23"/>
                    <a:pt x="334" y="23"/>
                    <a:pt x="334" y="21"/>
                  </a:cubicBezTo>
                  <a:cubicBezTo>
                    <a:pt x="334" y="21"/>
                    <a:pt x="334" y="21"/>
                    <a:pt x="333" y="20"/>
                  </a:cubicBezTo>
                  <a:cubicBezTo>
                    <a:pt x="333" y="20"/>
                    <a:pt x="333" y="20"/>
                    <a:pt x="333" y="19"/>
                  </a:cubicBezTo>
                  <a:cubicBezTo>
                    <a:pt x="332" y="19"/>
                    <a:pt x="331" y="19"/>
                    <a:pt x="331" y="19"/>
                  </a:cubicBezTo>
                  <a:cubicBezTo>
                    <a:pt x="331" y="18"/>
                    <a:pt x="331" y="18"/>
                    <a:pt x="331" y="18"/>
                  </a:cubicBezTo>
                  <a:cubicBezTo>
                    <a:pt x="341" y="18"/>
                    <a:pt x="341" y="18"/>
                    <a:pt x="341" y="18"/>
                  </a:cubicBezTo>
                  <a:cubicBezTo>
                    <a:pt x="341" y="19"/>
                    <a:pt x="341" y="19"/>
                    <a:pt x="341" y="19"/>
                  </a:cubicBezTo>
                  <a:cubicBezTo>
                    <a:pt x="341" y="19"/>
                    <a:pt x="340" y="19"/>
                    <a:pt x="339" y="19"/>
                  </a:cubicBezTo>
                  <a:cubicBezTo>
                    <a:pt x="339" y="20"/>
                    <a:pt x="338" y="20"/>
                    <a:pt x="338" y="21"/>
                  </a:cubicBezTo>
                  <a:cubicBezTo>
                    <a:pt x="337" y="21"/>
                    <a:pt x="337" y="22"/>
                    <a:pt x="337" y="24"/>
                  </a:cubicBezTo>
                  <a:cubicBezTo>
                    <a:pt x="323" y="58"/>
                    <a:pt x="323" y="58"/>
                    <a:pt x="323" y="58"/>
                  </a:cubicBezTo>
                  <a:cubicBezTo>
                    <a:pt x="322" y="61"/>
                    <a:pt x="321" y="63"/>
                    <a:pt x="318" y="65"/>
                  </a:cubicBezTo>
                  <a:cubicBezTo>
                    <a:pt x="316" y="67"/>
                    <a:pt x="314" y="68"/>
                    <a:pt x="312" y="68"/>
                  </a:cubicBezTo>
                  <a:cubicBezTo>
                    <a:pt x="311" y="68"/>
                    <a:pt x="310" y="67"/>
                    <a:pt x="309" y="67"/>
                  </a:cubicBezTo>
                  <a:cubicBezTo>
                    <a:pt x="308" y="66"/>
                    <a:pt x="307" y="65"/>
                    <a:pt x="307" y="64"/>
                  </a:cubicBezTo>
                  <a:cubicBezTo>
                    <a:pt x="307" y="63"/>
                    <a:pt x="308" y="62"/>
                    <a:pt x="308" y="61"/>
                  </a:cubicBezTo>
                  <a:cubicBezTo>
                    <a:pt x="309" y="61"/>
                    <a:pt x="310" y="61"/>
                    <a:pt x="311" y="61"/>
                  </a:cubicBezTo>
                  <a:cubicBezTo>
                    <a:pt x="312" y="61"/>
                    <a:pt x="313" y="61"/>
                    <a:pt x="314" y="61"/>
                  </a:cubicBezTo>
                  <a:cubicBezTo>
                    <a:pt x="315" y="62"/>
                    <a:pt x="316" y="62"/>
                    <a:pt x="316" y="62"/>
                  </a:cubicBezTo>
                  <a:cubicBezTo>
                    <a:pt x="317" y="62"/>
                    <a:pt x="317" y="61"/>
                    <a:pt x="318" y="61"/>
                  </a:cubicBezTo>
                  <a:cubicBezTo>
                    <a:pt x="319" y="60"/>
                    <a:pt x="320" y="58"/>
                    <a:pt x="321" y="56"/>
                  </a:cubicBezTo>
                  <a:cubicBezTo>
                    <a:pt x="323" y="50"/>
                    <a:pt x="323" y="50"/>
                    <a:pt x="323" y="50"/>
                  </a:cubicBezTo>
                  <a:cubicBezTo>
                    <a:pt x="311" y="25"/>
                    <a:pt x="311" y="25"/>
                    <a:pt x="311" y="25"/>
                  </a:cubicBezTo>
                  <a:cubicBezTo>
                    <a:pt x="311" y="24"/>
                    <a:pt x="311" y="23"/>
                    <a:pt x="310" y="22"/>
                  </a:cubicBezTo>
                  <a:cubicBezTo>
                    <a:pt x="309" y="21"/>
                    <a:pt x="309" y="20"/>
                    <a:pt x="308" y="20"/>
                  </a:cubicBezTo>
                  <a:cubicBezTo>
                    <a:pt x="308" y="20"/>
                    <a:pt x="307" y="19"/>
                    <a:pt x="305" y="19"/>
                  </a:cubicBezTo>
                  <a:cubicBezTo>
                    <a:pt x="306" y="19"/>
                    <a:pt x="306" y="19"/>
                    <a:pt x="306" y="19"/>
                  </a:cubicBezTo>
                  <a:close/>
                  <a:moveTo>
                    <a:pt x="379" y="18"/>
                  </a:moveTo>
                  <a:cubicBezTo>
                    <a:pt x="383" y="18"/>
                    <a:pt x="387" y="20"/>
                    <a:pt x="391" y="24"/>
                  </a:cubicBezTo>
                  <a:cubicBezTo>
                    <a:pt x="393" y="27"/>
                    <a:pt x="395" y="31"/>
                    <a:pt x="395" y="35"/>
                  </a:cubicBezTo>
                  <a:cubicBezTo>
                    <a:pt x="395" y="39"/>
                    <a:pt x="394" y="41"/>
                    <a:pt x="393" y="45"/>
                  </a:cubicBezTo>
                  <a:cubicBezTo>
                    <a:pt x="391" y="48"/>
                    <a:pt x="389" y="50"/>
                    <a:pt x="387" y="52"/>
                  </a:cubicBezTo>
                  <a:cubicBezTo>
                    <a:pt x="385" y="53"/>
                    <a:pt x="382" y="54"/>
                    <a:pt x="379" y="54"/>
                  </a:cubicBezTo>
                  <a:cubicBezTo>
                    <a:pt x="374" y="54"/>
                    <a:pt x="370" y="52"/>
                    <a:pt x="367" y="48"/>
                  </a:cubicBezTo>
                  <a:cubicBezTo>
                    <a:pt x="365" y="45"/>
                    <a:pt x="363" y="41"/>
                    <a:pt x="363" y="37"/>
                  </a:cubicBezTo>
                  <a:cubicBezTo>
                    <a:pt x="363" y="33"/>
                    <a:pt x="364" y="30"/>
                    <a:pt x="366" y="27"/>
                  </a:cubicBezTo>
                  <a:cubicBezTo>
                    <a:pt x="367" y="24"/>
                    <a:pt x="369" y="22"/>
                    <a:pt x="372" y="21"/>
                  </a:cubicBezTo>
                  <a:cubicBezTo>
                    <a:pt x="373" y="19"/>
                    <a:pt x="376" y="18"/>
                    <a:pt x="379" y="18"/>
                  </a:cubicBezTo>
                  <a:close/>
                  <a:moveTo>
                    <a:pt x="377" y="20"/>
                  </a:moveTo>
                  <a:cubicBezTo>
                    <a:pt x="376" y="20"/>
                    <a:pt x="375" y="21"/>
                    <a:pt x="373" y="21"/>
                  </a:cubicBezTo>
                  <a:cubicBezTo>
                    <a:pt x="372" y="22"/>
                    <a:pt x="371" y="23"/>
                    <a:pt x="370" y="25"/>
                  </a:cubicBezTo>
                  <a:cubicBezTo>
                    <a:pt x="369" y="27"/>
                    <a:pt x="369" y="30"/>
                    <a:pt x="369" y="33"/>
                  </a:cubicBezTo>
                  <a:cubicBezTo>
                    <a:pt x="369" y="38"/>
                    <a:pt x="370" y="42"/>
                    <a:pt x="372" y="46"/>
                  </a:cubicBezTo>
                  <a:cubicBezTo>
                    <a:pt x="374" y="49"/>
                    <a:pt x="376" y="51"/>
                    <a:pt x="379" y="51"/>
                  </a:cubicBezTo>
                  <a:cubicBezTo>
                    <a:pt x="382" y="51"/>
                    <a:pt x="384" y="50"/>
                    <a:pt x="385" y="48"/>
                  </a:cubicBezTo>
                  <a:cubicBezTo>
                    <a:pt x="387" y="46"/>
                    <a:pt x="387" y="43"/>
                    <a:pt x="387" y="38"/>
                  </a:cubicBezTo>
                  <a:cubicBezTo>
                    <a:pt x="387" y="32"/>
                    <a:pt x="386" y="27"/>
                    <a:pt x="384" y="24"/>
                  </a:cubicBezTo>
                  <a:cubicBezTo>
                    <a:pt x="382" y="21"/>
                    <a:pt x="380" y="20"/>
                    <a:pt x="377" y="20"/>
                  </a:cubicBezTo>
                  <a:close/>
                  <a:moveTo>
                    <a:pt x="415" y="21"/>
                  </a:moveTo>
                  <a:cubicBezTo>
                    <a:pt x="415" y="44"/>
                    <a:pt x="415" y="44"/>
                    <a:pt x="415" y="44"/>
                  </a:cubicBezTo>
                  <a:cubicBezTo>
                    <a:pt x="415" y="47"/>
                    <a:pt x="416" y="49"/>
                    <a:pt x="416" y="50"/>
                  </a:cubicBezTo>
                  <a:cubicBezTo>
                    <a:pt x="417" y="51"/>
                    <a:pt x="418" y="51"/>
                    <a:pt x="420" y="51"/>
                  </a:cubicBezTo>
                  <a:cubicBezTo>
                    <a:pt x="423" y="51"/>
                    <a:pt x="423" y="51"/>
                    <a:pt x="423" y="51"/>
                  </a:cubicBezTo>
                  <a:cubicBezTo>
                    <a:pt x="423" y="53"/>
                    <a:pt x="423" y="53"/>
                    <a:pt x="423" y="53"/>
                  </a:cubicBezTo>
                  <a:cubicBezTo>
                    <a:pt x="403" y="53"/>
                    <a:pt x="403" y="53"/>
                    <a:pt x="403" y="53"/>
                  </a:cubicBezTo>
                  <a:cubicBezTo>
                    <a:pt x="403" y="51"/>
                    <a:pt x="403" y="51"/>
                    <a:pt x="403" y="51"/>
                  </a:cubicBezTo>
                  <a:cubicBezTo>
                    <a:pt x="405" y="51"/>
                    <a:pt x="405" y="51"/>
                    <a:pt x="405" y="51"/>
                  </a:cubicBezTo>
                  <a:cubicBezTo>
                    <a:pt x="406" y="51"/>
                    <a:pt x="407" y="51"/>
                    <a:pt x="408" y="51"/>
                  </a:cubicBezTo>
                  <a:cubicBezTo>
                    <a:pt x="409" y="50"/>
                    <a:pt x="409" y="49"/>
                    <a:pt x="409" y="49"/>
                  </a:cubicBezTo>
                  <a:cubicBezTo>
                    <a:pt x="410" y="48"/>
                    <a:pt x="410" y="46"/>
                    <a:pt x="410" y="44"/>
                  </a:cubicBezTo>
                  <a:cubicBezTo>
                    <a:pt x="410" y="21"/>
                    <a:pt x="410" y="21"/>
                    <a:pt x="410" y="21"/>
                  </a:cubicBezTo>
                  <a:cubicBezTo>
                    <a:pt x="403" y="21"/>
                    <a:pt x="403" y="21"/>
                    <a:pt x="403" y="21"/>
                  </a:cubicBezTo>
                  <a:cubicBezTo>
                    <a:pt x="403" y="19"/>
                    <a:pt x="403" y="19"/>
                    <a:pt x="403" y="19"/>
                  </a:cubicBezTo>
                  <a:cubicBezTo>
                    <a:pt x="410" y="19"/>
                    <a:pt x="410" y="19"/>
                    <a:pt x="410" y="19"/>
                  </a:cubicBezTo>
                  <a:cubicBezTo>
                    <a:pt x="410" y="16"/>
                    <a:pt x="410" y="16"/>
                    <a:pt x="410" y="16"/>
                  </a:cubicBezTo>
                  <a:cubicBezTo>
                    <a:pt x="410" y="13"/>
                    <a:pt x="410" y="10"/>
                    <a:pt x="411" y="7"/>
                  </a:cubicBezTo>
                  <a:cubicBezTo>
                    <a:pt x="413" y="5"/>
                    <a:pt x="414" y="3"/>
                    <a:pt x="416" y="2"/>
                  </a:cubicBezTo>
                  <a:cubicBezTo>
                    <a:pt x="418" y="0"/>
                    <a:pt x="421" y="0"/>
                    <a:pt x="423" y="0"/>
                  </a:cubicBezTo>
                  <a:cubicBezTo>
                    <a:pt x="426" y="0"/>
                    <a:pt x="428" y="1"/>
                    <a:pt x="430" y="2"/>
                  </a:cubicBezTo>
                  <a:cubicBezTo>
                    <a:pt x="431" y="3"/>
                    <a:pt x="432" y="5"/>
                    <a:pt x="432" y="6"/>
                  </a:cubicBezTo>
                  <a:cubicBezTo>
                    <a:pt x="432" y="7"/>
                    <a:pt x="432" y="7"/>
                    <a:pt x="431" y="8"/>
                  </a:cubicBezTo>
                  <a:cubicBezTo>
                    <a:pt x="431" y="9"/>
                    <a:pt x="430" y="9"/>
                    <a:pt x="429" y="9"/>
                  </a:cubicBezTo>
                  <a:cubicBezTo>
                    <a:pt x="429" y="9"/>
                    <a:pt x="428" y="8"/>
                    <a:pt x="428" y="8"/>
                  </a:cubicBezTo>
                  <a:cubicBezTo>
                    <a:pt x="427" y="7"/>
                    <a:pt x="427" y="7"/>
                    <a:pt x="425" y="5"/>
                  </a:cubicBezTo>
                  <a:cubicBezTo>
                    <a:pt x="425" y="4"/>
                    <a:pt x="424" y="3"/>
                    <a:pt x="423" y="2"/>
                  </a:cubicBezTo>
                  <a:cubicBezTo>
                    <a:pt x="422" y="2"/>
                    <a:pt x="421" y="1"/>
                    <a:pt x="421" y="1"/>
                  </a:cubicBezTo>
                  <a:cubicBezTo>
                    <a:pt x="419" y="1"/>
                    <a:pt x="419" y="2"/>
                    <a:pt x="418" y="2"/>
                  </a:cubicBezTo>
                  <a:cubicBezTo>
                    <a:pt x="417" y="3"/>
                    <a:pt x="417" y="4"/>
                    <a:pt x="416" y="5"/>
                  </a:cubicBezTo>
                  <a:cubicBezTo>
                    <a:pt x="416" y="6"/>
                    <a:pt x="416" y="9"/>
                    <a:pt x="416" y="15"/>
                  </a:cubicBezTo>
                  <a:cubicBezTo>
                    <a:pt x="416" y="17"/>
                    <a:pt x="416" y="17"/>
                    <a:pt x="416" y="17"/>
                  </a:cubicBezTo>
                  <a:cubicBezTo>
                    <a:pt x="424" y="17"/>
                    <a:pt x="424" y="17"/>
                    <a:pt x="424" y="17"/>
                  </a:cubicBezTo>
                  <a:cubicBezTo>
                    <a:pt x="424" y="21"/>
                    <a:pt x="424" y="21"/>
                    <a:pt x="424" y="21"/>
                  </a:cubicBezTo>
                  <a:cubicBezTo>
                    <a:pt x="415" y="21"/>
                    <a:pt x="415" y="21"/>
                    <a:pt x="415" y="21"/>
                  </a:cubicBezTo>
                  <a:close/>
                  <a:moveTo>
                    <a:pt x="477" y="1"/>
                  </a:moveTo>
                  <a:cubicBezTo>
                    <a:pt x="477" y="19"/>
                    <a:pt x="477" y="19"/>
                    <a:pt x="477" y="19"/>
                  </a:cubicBezTo>
                  <a:cubicBezTo>
                    <a:pt x="475" y="19"/>
                    <a:pt x="475" y="19"/>
                    <a:pt x="475" y="19"/>
                  </a:cubicBezTo>
                  <a:cubicBezTo>
                    <a:pt x="475" y="15"/>
                    <a:pt x="474" y="13"/>
                    <a:pt x="473" y="11"/>
                  </a:cubicBezTo>
                  <a:cubicBezTo>
                    <a:pt x="472" y="9"/>
                    <a:pt x="470" y="7"/>
                    <a:pt x="468" y="6"/>
                  </a:cubicBezTo>
                  <a:cubicBezTo>
                    <a:pt x="466" y="5"/>
                    <a:pt x="464" y="4"/>
                    <a:pt x="462" y="4"/>
                  </a:cubicBezTo>
                  <a:cubicBezTo>
                    <a:pt x="459" y="4"/>
                    <a:pt x="457" y="5"/>
                    <a:pt x="456" y="7"/>
                  </a:cubicBezTo>
                  <a:cubicBezTo>
                    <a:pt x="454" y="8"/>
                    <a:pt x="453" y="10"/>
                    <a:pt x="453" y="12"/>
                  </a:cubicBezTo>
                  <a:cubicBezTo>
                    <a:pt x="453" y="13"/>
                    <a:pt x="454" y="15"/>
                    <a:pt x="455" y="16"/>
                  </a:cubicBezTo>
                  <a:cubicBezTo>
                    <a:pt x="457" y="18"/>
                    <a:pt x="460" y="20"/>
                    <a:pt x="465" y="23"/>
                  </a:cubicBezTo>
                  <a:cubicBezTo>
                    <a:pt x="470" y="26"/>
                    <a:pt x="473" y="28"/>
                    <a:pt x="475" y="29"/>
                  </a:cubicBezTo>
                  <a:cubicBezTo>
                    <a:pt x="476" y="31"/>
                    <a:pt x="477" y="32"/>
                    <a:pt x="479" y="34"/>
                  </a:cubicBezTo>
                  <a:cubicBezTo>
                    <a:pt x="479" y="36"/>
                    <a:pt x="480" y="38"/>
                    <a:pt x="480" y="40"/>
                  </a:cubicBezTo>
                  <a:cubicBezTo>
                    <a:pt x="480" y="44"/>
                    <a:pt x="478" y="47"/>
                    <a:pt x="475" y="50"/>
                  </a:cubicBezTo>
                  <a:cubicBezTo>
                    <a:pt x="473" y="53"/>
                    <a:pt x="469" y="54"/>
                    <a:pt x="465" y="54"/>
                  </a:cubicBezTo>
                  <a:cubicBezTo>
                    <a:pt x="463" y="54"/>
                    <a:pt x="462" y="54"/>
                    <a:pt x="461" y="53"/>
                  </a:cubicBezTo>
                  <a:cubicBezTo>
                    <a:pt x="460" y="53"/>
                    <a:pt x="458" y="53"/>
                    <a:pt x="456" y="52"/>
                  </a:cubicBezTo>
                  <a:cubicBezTo>
                    <a:pt x="454" y="51"/>
                    <a:pt x="453" y="51"/>
                    <a:pt x="452" y="51"/>
                  </a:cubicBezTo>
                  <a:cubicBezTo>
                    <a:pt x="451" y="51"/>
                    <a:pt x="451" y="51"/>
                    <a:pt x="450" y="51"/>
                  </a:cubicBezTo>
                  <a:cubicBezTo>
                    <a:pt x="450" y="52"/>
                    <a:pt x="450" y="53"/>
                    <a:pt x="449" y="54"/>
                  </a:cubicBezTo>
                  <a:cubicBezTo>
                    <a:pt x="448" y="54"/>
                    <a:pt x="448" y="54"/>
                    <a:pt x="448" y="54"/>
                  </a:cubicBezTo>
                  <a:cubicBezTo>
                    <a:pt x="448" y="37"/>
                    <a:pt x="448" y="37"/>
                    <a:pt x="448" y="37"/>
                  </a:cubicBezTo>
                  <a:cubicBezTo>
                    <a:pt x="449" y="37"/>
                    <a:pt x="449" y="37"/>
                    <a:pt x="449" y="37"/>
                  </a:cubicBezTo>
                  <a:cubicBezTo>
                    <a:pt x="450" y="40"/>
                    <a:pt x="451" y="43"/>
                    <a:pt x="452" y="45"/>
                  </a:cubicBezTo>
                  <a:cubicBezTo>
                    <a:pt x="453" y="46"/>
                    <a:pt x="455" y="48"/>
                    <a:pt x="457" y="49"/>
                  </a:cubicBezTo>
                  <a:cubicBezTo>
                    <a:pt x="459" y="50"/>
                    <a:pt x="461" y="51"/>
                    <a:pt x="464" y="51"/>
                  </a:cubicBezTo>
                  <a:cubicBezTo>
                    <a:pt x="467" y="51"/>
                    <a:pt x="469" y="50"/>
                    <a:pt x="471" y="48"/>
                  </a:cubicBezTo>
                  <a:cubicBezTo>
                    <a:pt x="473" y="47"/>
                    <a:pt x="473" y="45"/>
                    <a:pt x="473" y="43"/>
                  </a:cubicBezTo>
                  <a:cubicBezTo>
                    <a:pt x="473" y="41"/>
                    <a:pt x="473" y="40"/>
                    <a:pt x="473" y="39"/>
                  </a:cubicBezTo>
                  <a:cubicBezTo>
                    <a:pt x="472" y="38"/>
                    <a:pt x="471" y="37"/>
                    <a:pt x="469" y="35"/>
                  </a:cubicBezTo>
                  <a:cubicBezTo>
                    <a:pt x="469" y="35"/>
                    <a:pt x="466" y="33"/>
                    <a:pt x="462" y="31"/>
                  </a:cubicBezTo>
                  <a:cubicBezTo>
                    <a:pt x="458" y="28"/>
                    <a:pt x="455" y="26"/>
                    <a:pt x="453" y="25"/>
                  </a:cubicBezTo>
                  <a:cubicBezTo>
                    <a:pt x="451" y="23"/>
                    <a:pt x="450" y="22"/>
                    <a:pt x="449" y="20"/>
                  </a:cubicBezTo>
                  <a:cubicBezTo>
                    <a:pt x="448" y="19"/>
                    <a:pt x="448" y="17"/>
                    <a:pt x="448" y="15"/>
                  </a:cubicBezTo>
                  <a:cubicBezTo>
                    <a:pt x="448" y="11"/>
                    <a:pt x="449" y="8"/>
                    <a:pt x="452" y="5"/>
                  </a:cubicBezTo>
                  <a:cubicBezTo>
                    <a:pt x="455" y="3"/>
                    <a:pt x="458" y="1"/>
                    <a:pt x="462" y="1"/>
                  </a:cubicBezTo>
                  <a:cubicBezTo>
                    <a:pt x="464" y="1"/>
                    <a:pt x="467" y="2"/>
                    <a:pt x="470" y="3"/>
                  </a:cubicBezTo>
                  <a:cubicBezTo>
                    <a:pt x="471" y="4"/>
                    <a:pt x="472" y="4"/>
                    <a:pt x="473" y="4"/>
                  </a:cubicBezTo>
                  <a:cubicBezTo>
                    <a:pt x="473" y="4"/>
                    <a:pt x="474" y="4"/>
                    <a:pt x="474" y="4"/>
                  </a:cubicBezTo>
                  <a:cubicBezTo>
                    <a:pt x="475" y="3"/>
                    <a:pt x="475" y="3"/>
                    <a:pt x="475" y="1"/>
                  </a:cubicBezTo>
                  <a:cubicBezTo>
                    <a:pt x="477" y="1"/>
                    <a:pt x="477" y="1"/>
                    <a:pt x="477" y="1"/>
                  </a:cubicBezTo>
                  <a:close/>
                  <a:moveTo>
                    <a:pt x="517" y="40"/>
                  </a:moveTo>
                  <a:cubicBezTo>
                    <a:pt x="517" y="44"/>
                    <a:pt x="515" y="48"/>
                    <a:pt x="512" y="50"/>
                  </a:cubicBezTo>
                  <a:cubicBezTo>
                    <a:pt x="510" y="53"/>
                    <a:pt x="507" y="54"/>
                    <a:pt x="504" y="54"/>
                  </a:cubicBezTo>
                  <a:cubicBezTo>
                    <a:pt x="500" y="54"/>
                    <a:pt x="497" y="52"/>
                    <a:pt x="494" y="49"/>
                  </a:cubicBezTo>
                  <a:cubicBezTo>
                    <a:pt x="491" y="46"/>
                    <a:pt x="490" y="41"/>
                    <a:pt x="490" y="36"/>
                  </a:cubicBezTo>
                  <a:cubicBezTo>
                    <a:pt x="490" y="31"/>
                    <a:pt x="492" y="26"/>
                    <a:pt x="495" y="23"/>
                  </a:cubicBezTo>
                  <a:cubicBezTo>
                    <a:pt x="498" y="19"/>
                    <a:pt x="501" y="17"/>
                    <a:pt x="506" y="17"/>
                  </a:cubicBezTo>
                  <a:cubicBezTo>
                    <a:pt x="509" y="17"/>
                    <a:pt x="512" y="18"/>
                    <a:pt x="514" y="20"/>
                  </a:cubicBezTo>
                  <a:cubicBezTo>
                    <a:pt x="516" y="22"/>
                    <a:pt x="517" y="24"/>
                    <a:pt x="517" y="26"/>
                  </a:cubicBezTo>
                  <a:cubicBezTo>
                    <a:pt x="517" y="27"/>
                    <a:pt x="517" y="27"/>
                    <a:pt x="516" y="28"/>
                  </a:cubicBezTo>
                  <a:cubicBezTo>
                    <a:pt x="516" y="29"/>
                    <a:pt x="515" y="29"/>
                    <a:pt x="514" y="29"/>
                  </a:cubicBezTo>
                  <a:cubicBezTo>
                    <a:pt x="512" y="29"/>
                    <a:pt x="511" y="29"/>
                    <a:pt x="511" y="27"/>
                  </a:cubicBezTo>
                  <a:cubicBezTo>
                    <a:pt x="510" y="27"/>
                    <a:pt x="510" y="26"/>
                    <a:pt x="510" y="25"/>
                  </a:cubicBezTo>
                  <a:cubicBezTo>
                    <a:pt x="510" y="23"/>
                    <a:pt x="509" y="22"/>
                    <a:pt x="508" y="21"/>
                  </a:cubicBezTo>
                  <a:cubicBezTo>
                    <a:pt x="507" y="21"/>
                    <a:pt x="506" y="20"/>
                    <a:pt x="505" y="20"/>
                  </a:cubicBezTo>
                  <a:cubicBezTo>
                    <a:pt x="502" y="20"/>
                    <a:pt x="500" y="21"/>
                    <a:pt x="499" y="23"/>
                  </a:cubicBezTo>
                  <a:cubicBezTo>
                    <a:pt x="497" y="25"/>
                    <a:pt x="496" y="29"/>
                    <a:pt x="496" y="33"/>
                  </a:cubicBezTo>
                  <a:cubicBezTo>
                    <a:pt x="496" y="37"/>
                    <a:pt x="497" y="40"/>
                    <a:pt x="499" y="43"/>
                  </a:cubicBezTo>
                  <a:cubicBezTo>
                    <a:pt x="501" y="47"/>
                    <a:pt x="503" y="48"/>
                    <a:pt x="507" y="48"/>
                  </a:cubicBezTo>
                  <a:cubicBezTo>
                    <a:pt x="509" y="48"/>
                    <a:pt x="511" y="47"/>
                    <a:pt x="513" y="46"/>
                  </a:cubicBezTo>
                  <a:cubicBezTo>
                    <a:pt x="514" y="45"/>
                    <a:pt x="515" y="43"/>
                    <a:pt x="517" y="40"/>
                  </a:cubicBezTo>
                  <a:cubicBezTo>
                    <a:pt x="517" y="40"/>
                    <a:pt x="517" y="40"/>
                    <a:pt x="517" y="40"/>
                  </a:cubicBezTo>
                  <a:close/>
                  <a:moveTo>
                    <a:pt x="534" y="0"/>
                  </a:moveTo>
                  <a:cubicBezTo>
                    <a:pt x="535" y="0"/>
                    <a:pt x="536" y="0"/>
                    <a:pt x="537" y="1"/>
                  </a:cubicBezTo>
                  <a:cubicBezTo>
                    <a:pt x="537" y="2"/>
                    <a:pt x="538" y="3"/>
                    <a:pt x="538" y="4"/>
                  </a:cubicBezTo>
                  <a:cubicBezTo>
                    <a:pt x="538" y="5"/>
                    <a:pt x="537" y="6"/>
                    <a:pt x="537" y="7"/>
                  </a:cubicBezTo>
                  <a:cubicBezTo>
                    <a:pt x="536" y="7"/>
                    <a:pt x="535" y="8"/>
                    <a:pt x="534" y="8"/>
                  </a:cubicBezTo>
                  <a:cubicBezTo>
                    <a:pt x="533" y="8"/>
                    <a:pt x="532" y="7"/>
                    <a:pt x="532" y="7"/>
                  </a:cubicBezTo>
                  <a:cubicBezTo>
                    <a:pt x="531" y="6"/>
                    <a:pt x="531" y="5"/>
                    <a:pt x="531" y="4"/>
                  </a:cubicBezTo>
                  <a:cubicBezTo>
                    <a:pt x="531" y="3"/>
                    <a:pt x="531" y="2"/>
                    <a:pt x="532" y="1"/>
                  </a:cubicBezTo>
                  <a:cubicBezTo>
                    <a:pt x="532" y="0"/>
                    <a:pt x="533" y="0"/>
                    <a:pt x="534" y="0"/>
                  </a:cubicBezTo>
                  <a:close/>
                  <a:moveTo>
                    <a:pt x="537" y="18"/>
                  </a:moveTo>
                  <a:cubicBezTo>
                    <a:pt x="537" y="45"/>
                    <a:pt x="537" y="45"/>
                    <a:pt x="537" y="45"/>
                  </a:cubicBezTo>
                  <a:cubicBezTo>
                    <a:pt x="537" y="47"/>
                    <a:pt x="537" y="49"/>
                    <a:pt x="537" y="49"/>
                  </a:cubicBezTo>
                  <a:cubicBezTo>
                    <a:pt x="538" y="50"/>
                    <a:pt x="538" y="51"/>
                    <a:pt x="539" y="51"/>
                  </a:cubicBezTo>
                  <a:cubicBezTo>
                    <a:pt x="539" y="51"/>
                    <a:pt x="540" y="51"/>
                    <a:pt x="542" y="51"/>
                  </a:cubicBezTo>
                  <a:cubicBezTo>
                    <a:pt x="542" y="53"/>
                    <a:pt x="542" y="53"/>
                    <a:pt x="542" y="53"/>
                  </a:cubicBezTo>
                  <a:cubicBezTo>
                    <a:pt x="526" y="53"/>
                    <a:pt x="526" y="53"/>
                    <a:pt x="526" y="53"/>
                  </a:cubicBezTo>
                  <a:cubicBezTo>
                    <a:pt x="526" y="51"/>
                    <a:pt x="526" y="51"/>
                    <a:pt x="526" y="51"/>
                  </a:cubicBezTo>
                  <a:cubicBezTo>
                    <a:pt x="527" y="51"/>
                    <a:pt x="529" y="51"/>
                    <a:pt x="529" y="51"/>
                  </a:cubicBezTo>
                  <a:cubicBezTo>
                    <a:pt x="529" y="51"/>
                    <a:pt x="530" y="50"/>
                    <a:pt x="530" y="49"/>
                  </a:cubicBezTo>
                  <a:cubicBezTo>
                    <a:pt x="531" y="49"/>
                    <a:pt x="531" y="47"/>
                    <a:pt x="531" y="45"/>
                  </a:cubicBezTo>
                  <a:cubicBezTo>
                    <a:pt x="531" y="32"/>
                    <a:pt x="531" y="32"/>
                    <a:pt x="531" y="32"/>
                  </a:cubicBezTo>
                  <a:cubicBezTo>
                    <a:pt x="531" y="28"/>
                    <a:pt x="531" y="26"/>
                    <a:pt x="530" y="25"/>
                  </a:cubicBezTo>
                  <a:cubicBezTo>
                    <a:pt x="530" y="24"/>
                    <a:pt x="530" y="23"/>
                    <a:pt x="529" y="23"/>
                  </a:cubicBezTo>
                  <a:cubicBezTo>
                    <a:pt x="529" y="23"/>
                    <a:pt x="529" y="23"/>
                    <a:pt x="528" y="23"/>
                  </a:cubicBezTo>
                  <a:cubicBezTo>
                    <a:pt x="527" y="23"/>
                    <a:pt x="526" y="23"/>
                    <a:pt x="525" y="23"/>
                  </a:cubicBezTo>
                  <a:cubicBezTo>
                    <a:pt x="525" y="22"/>
                    <a:pt x="525" y="22"/>
                    <a:pt x="525" y="22"/>
                  </a:cubicBezTo>
                  <a:cubicBezTo>
                    <a:pt x="535" y="18"/>
                    <a:pt x="535" y="18"/>
                    <a:pt x="535" y="18"/>
                  </a:cubicBezTo>
                  <a:cubicBezTo>
                    <a:pt x="537" y="18"/>
                    <a:pt x="537" y="18"/>
                    <a:pt x="537" y="18"/>
                  </a:cubicBezTo>
                  <a:close/>
                  <a:moveTo>
                    <a:pt x="555" y="31"/>
                  </a:moveTo>
                  <a:cubicBezTo>
                    <a:pt x="555" y="37"/>
                    <a:pt x="557" y="40"/>
                    <a:pt x="559" y="43"/>
                  </a:cubicBezTo>
                  <a:cubicBezTo>
                    <a:pt x="561" y="46"/>
                    <a:pt x="564" y="48"/>
                    <a:pt x="567" y="48"/>
                  </a:cubicBezTo>
                  <a:cubicBezTo>
                    <a:pt x="569" y="48"/>
                    <a:pt x="571" y="47"/>
                    <a:pt x="573" y="46"/>
                  </a:cubicBezTo>
                  <a:cubicBezTo>
                    <a:pt x="575" y="45"/>
                    <a:pt x="576" y="43"/>
                    <a:pt x="577" y="39"/>
                  </a:cubicBezTo>
                  <a:cubicBezTo>
                    <a:pt x="578" y="40"/>
                    <a:pt x="578" y="40"/>
                    <a:pt x="578" y="40"/>
                  </a:cubicBezTo>
                  <a:cubicBezTo>
                    <a:pt x="578" y="43"/>
                    <a:pt x="576" y="47"/>
                    <a:pt x="574" y="49"/>
                  </a:cubicBezTo>
                  <a:cubicBezTo>
                    <a:pt x="571" y="52"/>
                    <a:pt x="568" y="53"/>
                    <a:pt x="565" y="53"/>
                  </a:cubicBezTo>
                  <a:cubicBezTo>
                    <a:pt x="561" y="53"/>
                    <a:pt x="557" y="52"/>
                    <a:pt x="555" y="49"/>
                  </a:cubicBezTo>
                  <a:cubicBezTo>
                    <a:pt x="552" y="45"/>
                    <a:pt x="551" y="41"/>
                    <a:pt x="551" y="36"/>
                  </a:cubicBezTo>
                  <a:cubicBezTo>
                    <a:pt x="551" y="30"/>
                    <a:pt x="552" y="25"/>
                    <a:pt x="555" y="22"/>
                  </a:cubicBezTo>
                  <a:cubicBezTo>
                    <a:pt x="558" y="19"/>
                    <a:pt x="561" y="17"/>
                    <a:pt x="566" y="17"/>
                  </a:cubicBezTo>
                  <a:cubicBezTo>
                    <a:pt x="569" y="17"/>
                    <a:pt x="573" y="19"/>
                    <a:pt x="575" y="21"/>
                  </a:cubicBezTo>
                  <a:cubicBezTo>
                    <a:pt x="577" y="23"/>
                    <a:pt x="579" y="27"/>
                    <a:pt x="579" y="31"/>
                  </a:cubicBezTo>
                  <a:cubicBezTo>
                    <a:pt x="555" y="31"/>
                    <a:pt x="555" y="31"/>
                    <a:pt x="555" y="31"/>
                  </a:cubicBezTo>
                  <a:close/>
                  <a:moveTo>
                    <a:pt x="555" y="29"/>
                  </a:moveTo>
                  <a:cubicBezTo>
                    <a:pt x="571" y="29"/>
                    <a:pt x="571" y="29"/>
                    <a:pt x="571" y="29"/>
                  </a:cubicBezTo>
                  <a:cubicBezTo>
                    <a:pt x="571" y="27"/>
                    <a:pt x="570" y="26"/>
                    <a:pt x="570" y="25"/>
                  </a:cubicBezTo>
                  <a:cubicBezTo>
                    <a:pt x="569" y="24"/>
                    <a:pt x="568" y="23"/>
                    <a:pt x="567" y="22"/>
                  </a:cubicBezTo>
                  <a:cubicBezTo>
                    <a:pt x="566" y="21"/>
                    <a:pt x="565" y="21"/>
                    <a:pt x="563" y="21"/>
                  </a:cubicBezTo>
                  <a:cubicBezTo>
                    <a:pt x="561" y="21"/>
                    <a:pt x="560" y="21"/>
                    <a:pt x="558" y="23"/>
                  </a:cubicBezTo>
                  <a:cubicBezTo>
                    <a:pt x="557" y="24"/>
                    <a:pt x="555" y="27"/>
                    <a:pt x="555" y="29"/>
                  </a:cubicBezTo>
                  <a:close/>
                  <a:moveTo>
                    <a:pt x="595" y="25"/>
                  </a:moveTo>
                  <a:cubicBezTo>
                    <a:pt x="599" y="20"/>
                    <a:pt x="603" y="18"/>
                    <a:pt x="606" y="18"/>
                  </a:cubicBezTo>
                  <a:cubicBezTo>
                    <a:pt x="608" y="18"/>
                    <a:pt x="609" y="18"/>
                    <a:pt x="611" y="19"/>
                  </a:cubicBezTo>
                  <a:cubicBezTo>
                    <a:pt x="612" y="20"/>
                    <a:pt x="613" y="21"/>
                    <a:pt x="614" y="23"/>
                  </a:cubicBezTo>
                  <a:cubicBezTo>
                    <a:pt x="615" y="25"/>
                    <a:pt x="615" y="27"/>
                    <a:pt x="615" y="30"/>
                  </a:cubicBezTo>
                  <a:cubicBezTo>
                    <a:pt x="615" y="45"/>
                    <a:pt x="615" y="45"/>
                    <a:pt x="615" y="45"/>
                  </a:cubicBezTo>
                  <a:cubicBezTo>
                    <a:pt x="615" y="47"/>
                    <a:pt x="615" y="48"/>
                    <a:pt x="615" y="49"/>
                  </a:cubicBezTo>
                  <a:cubicBezTo>
                    <a:pt x="616" y="50"/>
                    <a:pt x="616" y="50"/>
                    <a:pt x="617" y="51"/>
                  </a:cubicBezTo>
                  <a:cubicBezTo>
                    <a:pt x="617" y="51"/>
                    <a:pt x="618" y="51"/>
                    <a:pt x="620" y="51"/>
                  </a:cubicBezTo>
                  <a:cubicBezTo>
                    <a:pt x="620" y="52"/>
                    <a:pt x="620" y="52"/>
                    <a:pt x="620" y="52"/>
                  </a:cubicBezTo>
                  <a:cubicBezTo>
                    <a:pt x="604" y="52"/>
                    <a:pt x="604" y="52"/>
                    <a:pt x="604" y="52"/>
                  </a:cubicBezTo>
                  <a:cubicBezTo>
                    <a:pt x="604" y="51"/>
                    <a:pt x="604" y="51"/>
                    <a:pt x="604" y="51"/>
                  </a:cubicBezTo>
                  <a:cubicBezTo>
                    <a:pt x="605" y="51"/>
                    <a:pt x="605" y="51"/>
                    <a:pt x="605" y="51"/>
                  </a:cubicBezTo>
                  <a:cubicBezTo>
                    <a:pt x="606" y="51"/>
                    <a:pt x="607" y="51"/>
                    <a:pt x="608" y="50"/>
                  </a:cubicBezTo>
                  <a:cubicBezTo>
                    <a:pt x="609" y="50"/>
                    <a:pt x="609" y="49"/>
                    <a:pt x="609" y="48"/>
                  </a:cubicBezTo>
                  <a:cubicBezTo>
                    <a:pt x="609" y="48"/>
                    <a:pt x="609" y="47"/>
                    <a:pt x="609" y="45"/>
                  </a:cubicBezTo>
                  <a:cubicBezTo>
                    <a:pt x="609" y="31"/>
                    <a:pt x="609" y="31"/>
                    <a:pt x="609" y="31"/>
                  </a:cubicBezTo>
                  <a:cubicBezTo>
                    <a:pt x="609" y="27"/>
                    <a:pt x="609" y="25"/>
                    <a:pt x="608" y="24"/>
                  </a:cubicBezTo>
                  <a:cubicBezTo>
                    <a:pt x="607" y="23"/>
                    <a:pt x="606" y="22"/>
                    <a:pt x="604" y="22"/>
                  </a:cubicBezTo>
                  <a:cubicBezTo>
                    <a:pt x="601" y="22"/>
                    <a:pt x="598" y="23"/>
                    <a:pt x="595" y="27"/>
                  </a:cubicBezTo>
                  <a:cubicBezTo>
                    <a:pt x="595" y="45"/>
                    <a:pt x="595" y="45"/>
                    <a:pt x="595" y="45"/>
                  </a:cubicBezTo>
                  <a:cubicBezTo>
                    <a:pt x="595" y="47"/>
                    <a:pt x="595" y="48"/>
                    <a:pt x="596" y="49"/>
                  </a:cubicBezTo>
                  <a:cubicBezTo>
                    <a:pt x="596" y="50"/>
                    <a:pt x="597" y="50"/>
                    <a:pt x="597" y="51"/>
                  </a:cubicBezTo>
                  <a:cubicBezTo>
                    <a:pt x="597" y="51"/>
                    <a:pt x="599" y="51"/>
                    <a:pt x="601" y="51"/>
                  </a:cubicBezTo>
                  <a:cubicBezTo>
                    <a:pt x="601" y="52"/>
                    <a:pt x="601" y="52"/>
                    <a:pt x="601" y="52"/>
                  </a:cubicBezTo>
                  <a:cubicBezTo>
                    <a:pt x="585" y="52"/>
                    <a:pt x="585" y="52"/>
                    <a:pt x="585" y="52"/>
                  </a:cubicBezTo>
                  <a:cubicBezTo>
                    <a:pt x="585" y="51"/>
                    <a:pt x="585" y="51"/>
                    <a:pt x="585" y="51"/>
                  </a:cubicBezTo>
                  <a:cubicBezTo>
                    <a:pt x="585" y="51"/>
                    <a:pt x="585" y="51"/>
                    <a:pt x="585" y="51"/>
                  </a:cubicBezTo>
                  <a:cubicBezTo>
                    <a:pt x="587" y="51"/>
                    <a:pt x="588" y="51"/>
                    <a:pt x="589" y="50"/>
                  </a:cubicBezTo>
                  <a:cubicBezTo>
                    <a:pt x="589" y="49"/>
                    <a:pt x="589" y="47"/>
                    <a:pt x="589" y="45"/>
                  </a:cubicBezTo>
                  <a:cubicBezTo>
                    <a:pt x="589" y="32"/>
                    <a:pt x="589" y="32"/>
                    <a:pt x="589" y="32"/>
                  </a:cubicBezTo>
                  <a:cubicBezTo>
                    <a:pt x="589" y="28"/>
                    <a:pt x="589" y="25"/>
                    <a:pt x="589" y="24"/>
                  </a:cubicBezTo>
                  <a:cubicBezTo>
                    <a:pt x="589" y="23"/>
                    <a:pt x="589" y="23"/>
                    <a:pt x="588" y="22"/>
                  </a:cubicBezTo>
                  <a:cubicBezTo>
                    <a:pt x="588" y="22"/>
                    <a:pt x="587" y="22"/>
                    <a:pt x="587" y="22"/>
                  </a:cubicBezTo>
                  <a:cubicBezTo>
                    <a:pt x="586" y="22"/>
                    <a:pt x="585" y="22"/>
                    <a:pt x="584" y="22"/>
                  </a:cubicBezTo>
                  <a:cubicBezTo>
                    <a:pt x="584" y="21"/>
                    <a:pt x="584" y="21"/>
                    <a:pt x="584" y="21"/>
                  </a:cubicBezTo>
                  <a:cubicBezTo>
                    <a:pt x="594" y="17"/>
                    <a:pt x="594" y="17"/>
                    <a:pt x="594" y="17"/>
                  </a:cubicBezTo>
                  <a:cubicBezTo>
                    <a:pt x="595" y="17"/>
                    <a:pt x="595" y="17"/>
                    <a:pt x="595" y="17"/>
                  </a:cubicBezTo>
                  <a:cubicBezTo>
                    <a:pt x="595" y="25"/>
                    <a:pt x="595" y="25"/>
                    <a:pt x="595" y="25"/>
                  </a:cubicBezTo>
                  <a:close/>
                  <a:moveTo>
                    <a:pt x="654" y="40"/>
                  </a:moveTo>
                  <a:cubicBezTo>
                    <a:pt x="653" y="44"/>
                    <a:pt x="651" y="48"/>
                    <a:pt x="649" y="50"/>
                  </a:cubicBezTo>
                  <a:cubicBezTo>
                    <a:pt x="646" y="53"/>
                    <a:pt x="643" y="54"/>
                    <a:pt x="640" y="54"/>
                  </a:cubicBezTo>
                  <a:cubicBezTo>
                    <a:pt x="637" y="54"/>
                    <a:pt x="633" y="52"/>
                    <a:pt x="631" y="49"/>
                  </a:cubicBezTo>
                  <a:cubicBezTo>
                    <a:pt x="628" y="46"/>
                    <a:pt x="627" y="41"/>
                    <a:pt x="627" y="36"/>
                  </a:cubicBezTo>
                  <a:cubicBezTo>
                    <a:pt x="627" y="31"/>
                    <a:pt x="628" y="26"/>
                    <a:pt x="631" y="23"/>
                  </a:cubicBezTo>
                  <a:cubicBezTo>
                    <a:pt x="634" y="19"/>
                    <a:pt x="638" y="17"/>
                    <a:pt x="642" y="17"/>
                  </a:cubicBezTo>
                  <a:cubicBezTo>
                    <a:pt x="645" y="17"/>
                    <a:pt x="648" y="18"/>
                    <a:pt x="650" y="20"/>
                  </a:cubicBezTo>
                  <a:cubicBezTo>
                    <a:pt x="652" y="22"/>
                    <a:pt x="653" y="24"/>
                    <a:pt x="653" y="26"/>
                  </a:cubicBezTo>
                  <a:cubicBezTo>
                    <a:pt x="653" y="27"/>
                    <a:pt x="653" y="27"/>
                    <a:pt x="653" y="28"/>
                  </a:cubicBezTo>
                  <a:cubicBezTo>
                    <a:pt x="652" y="29"/>
                    <a:pt x="651" y="29"/>
                    <a:pt x="650" y="29"/>
                  </a:cubicBezTo>
                  <a:cubicBezTo>
                    <a:pt x="649" y="29"/>
                    <a:pt x="648" y="29"/>
                    <a:pt x="647" y="27"/>
                  </a:cubicBezTo>
                  <a:cubicBezTo>
                    <a:pt x="647" y="27"/>
                    <a:pt x="646" y="26"/>
                    <a:pt x="646" y="25"/>
                  </a:cubicBezTo>
                  <a:cubicBezTo>
                    <a:pt x="646" y="23"/>
                    <a:pt x="645" y="22"/>
                    <a:pt x="645" y="21"/>
                  </a:cubicBezTo>
                  <a:cubicBezTo>
                    <a:pt x="644" y="21"/>
                    <a:pt x="643" y="20"/>
                    <a:pt x="641" y="20"/>
                  </a:cubicBezTo>
                  <a:cubicBezTo>
                    <a:pt x="639" y="20"/>
                    <a:pt x="637" y="21"/>
                    <a:pt x="635" y="23"/>
                  </a:cubicBezTo>
                  <a:cubicBezTo>
                    <a:pt x="633" y="25"/>
                    <a:pt x="633" y="29"/>
                    <a:pt x="633" y="33"/>
                  </a:cubicBezTo>
                  <a:cubicBezTo>
                    <a:pt x="633" y="37"/>
                    <a:pt x="633" y="40"/>
                    <a:pt x="635" y="43"/>
                  </a:cubicBezTo>
                  <a:cubicBezTo>
                    <a:pt x="637" y="47"/>
                    <a:pt x="640" y="48"/>
                    <a:pt x="643" y="48"/>
                  </a:cubicBezTo>
                  <a:cubicBezTo>
                    <a:pt x="645" y="48"/>
                    <a:pt x="647" y="47"/>
                    <a:pt x="649" y="46"/>
                  </a:cubicBezTo>
                  <a:cubicBezTo>
                    <a:pt x="651" y="45"/>
                    <a:pt x="652" y="43"/>
                    <a:pt x="654" y="40"/>
                  </a:cubicBezTo>
                  <a:cubicBezTo>
                    <a:pt x="654" y="40"/>
                    <a:pt x="654" y="40"/>
                    <a:pt x="654" y="40"/>
                  </a:cubicBezTo>
                  <a:close/>
                  <a:moveTo>
                    <a:pt x="668" y="31"/>
                  </a:moveTo>
                  <a:cubicBezTo>
                    <a:pt x="668" y="37"/>
                    <a:pt x="669" y="40"/>
                    <a:pt x="671" y="43"/>
                  </a:cubicBezTo>
                  <a:cubicBezTo>
                    <a:pt x="674" y="46"/>
                    <a:pt x="677" y="48"/>
                    <a:pt x="680" y="48"/>
                  </a:cubicBezTo>
                  <a:cubicBezTo>
                    <a:pt x="682" y="48"/>
                    <a:pt x="684" y="47"/>
                    <a:pt x="685" y="46"/>
                  </a:cubicBezTo>
                  <a:cubicBezTo>
                    <a:pt x="687" y="45"/>
                    <a:pt x="688" y="43"/>
                    <a:pt x="689" y="39"/>
                  </a:cubicBezTo>
                  <a:cubicBezTo>
                    <a:pt x="691" y="40"/>
                    <a:pt x="691" y="40"/>
                    <a:pt x="691" y="40"/>
                  </a:cubicBezTo>
                  <a:cubicBezTo>
                    <a:pt x="690" y="43"/>
                    <a:pt x="689" y="47"/>
                    <a:pt x="686" y="49"/>
                  </a:cubicBezTo>
                  <a:cubicBezTo>
                    <a:pt x="684" y="52"/>
                    <a:pt x="681" y="53"/>
                    <a:pt x="677" y="53"/>
                  </a:cubicBezTo>
                  <a:cubicBezTo>
                    <a:pt x="673" y="53"/>
                    <a:pt x="670" y="52"/>
                    <a:pt x="667" y="49"/>
                  </a:cubicBezTo>
                  <a:cubicBezTo>
                    <a:pt x="664" y="45"/>
                    <a:pt x="663" y="41"/>
                    <a:pt x="663" y="36"/>
                  </a:cubicBezTo>
                  <a:cubicBezTo>
                    <a:pt x="663" y="30"/>
                    <a:pt x="665" y="25"/>
                    <a:pt x="667" y="22"/>
                  </a:cubicBezTo>
                  <a:cubicBezTo>
                    <a:pt x="670" y="19"/>
                    <a:pt x="674" y="17"/>
                    <a:pt x="678" y="17"/>
                  </a:cubicBezTo>
                  <a:cubicBezTo>
                    <a:pt x="682" y="17"/>
                    <a:pt x="685" y="19"/>
                    <a:pt x="687" y="21"/>
                  </a:cubicBezTo>
                  <a:cubicBezTo>
                    <a:pt x="690" y="23"/>
                    <a:pt x="691" y="27"/>
                    <a:pt x="691" y="31"/>
                  </a:cubicBezTo>
                  <a:cubicBezTo>
                    <a:pt x="668" y="31"/>
                    <a:pt x="668" y="31"/>
                    <a:pt x="668" y="31"/>
                  </a:cubicBezTo>
                  <a:close/>
                  <a:moveTo>
                    <a:pt x="668" y="29"/>
                  </a:moveTo>
                  <a:cubicBezTo>
                    <a:pt x="683" y="29"/>
                    <a:pt x="683" y="29"/>
                    <a:pt x="683" y="29"/>
                  </a:cubicBezTo>
                  <a:cubicBezTo>
                    <a:pt x="683" y="27"/>
                    <a:pt x="683" y="26"/>
                    <a:pt x="682" y="25"/>
                  </a:cubicBezTo>
                  <a:cubicBezTo>
                    <a:pt x="682" y="24"/>
                    <a:pt x="681" y="23"/>
                    <a:pt x="679" y="22"/>
                  </a:cubicBezTo>
                  <a:cubicBezTo>
                    <a:pt x="678" y="21"/>
                    <a:pt x="677" y="21"/>
                    <a:pt x="676" y="21"/>
                  </a:cubicBezTo>
                  <a:cubicBezTo>
                    <a:pt x="674" y="21"/>
                    <a:pt x="672" y="21"/>
                    <a:pt x="671" y="23"/>
                  </a:cubicBezTo>
                  <a:cubicBezTo>
                    <a:pt x="669" y="24"/>
                    <a:pt x="668" y="27"/>
                    <a:pt x="668" y="29"/>
                  </a:cubicBezTo>
                  <a:close/>
                  <a:moveTo>
                    <a:pt x="731" y="48"/>
                  </a:moveTo>
                  <a:cubicBezTo>
                    <a:pt x="728" y="51"/>
                    <a:pt x="726" y="52"/>
                    <a:pt x="725" y="53"/>
                  </a:cubicBezTo>
                  <a:cubicBezTo>
                    <a:pt x="724" y="53"/>
                    <a:pt x="722" y="53"/>
                    <a:pt x="721" y="53"/>
                  </a:cubicBezTo>
                  <a:cubicBezTo>
                    <a:pt x="719" y="53"/>
                    <a:pt x="717" y="53"/>
                    <a:pt x="715" y="51"/>
                  </a:cubicBezTo>
                  <a:cubicBezTo>
                    <a:pt x="714" y="49"/>
                    <a:pt x="713" y="47"/>
                    <a:pt x="713" y="45"/>
                  </a:cubicBezTo>
                  <a:cubicBezTo>
                    <a:pt x="713" y="43"/>
                    <a:pt x="714" y="41"/>
                    <a:pt x="715" y="40"/>
                  </a:cubicBezTo>
                  <a:cubicBezTo>
                    <a:pt x="715" y="39"/>
                    <a:pt x="717" y="37"/>
                    <a:pt x="720" y="35"/>
                  </a:cubicBezTo>
                  <a:cubicBezTo>
                    <a:pt x="722" y="34"/>
                    <a:pt x="726" y="32"/>
                    <a:pt x="732" y="30"/>
                  </a:cubicBezTo>
                  <a:cubicBezTo>
                    <a:pt x="732" y="29"/>
                    <a:pt x="732" y="29"/>
                    <a:pt x="732" y="29"/>
                  </a:cubicBezTo>
                  <a:cubicBezTo>
                    <a:pt x="732" y="25"/>
                    <a:pt x="731" y="23"/>
                    <a:pt x="730" y="22"/>
                  </a:cubicBezTo>
                  <a:cubicBezTo>
                    <a:pt x="729" y="21"/>
                    <a:pt x="728" y="20"/>
                    <a:pt x="726" y="20"/>
                  </a:cubicBezTo>
                  <a:cubicBezTo>
                    <a:pt x="724" y="20"/>
                    <a:pt x="723" y="20"/>
                    <a:pt x="722" y="21"/>
                  </a:cubicBezTo>
                  <a:cubicBezTo>
                    <a:pt x="721" y="22"/>
                    <a:pt x="721" y="23"/>
                    <a:pt x="721" y="24"/>
                  </a:cubicBezTo>
                  <a:cubicBezTo>
                    <a:pt x="721" y="26"/>
                    <a:pt x="721" y="26"/>
                    <a:pt x="721" y="26"/>
                  </a:cubicBezTo>
                  <a:cubicBezTo>
                    <a:pt x="721" y="27"/>
                    <a:pt x="721" y="28"/>
                    <a:pt x="720" y="29"/>
                  </a:cubicBezTo>
                  <a:cubicBezTo>
                    <a:pt x="720" y="29"/>
                    <a:pt x="719" y="29"/>
                    <a:pt x="718" y="29"/>
                  </a:cubicBezTo>
                  <a:cubicBezTo>
                    <a:pt x="717" y="29"/>
                    <a:pt x="717" y="29"/>
                    <a:pt x="716" y="29"/>
                  </a:cubicBezTo>
                  <a:cubicBezTo>
                    <a:pt x="716" y="28"/>
                    <a:pt x="715" y="27"/>
                    <a:pt x="715" y="26"/>
                  </a:cubicBezTo>
                  <a:cubicBezTo>
                    <a:pt x="715" y="24"/>
                    <a:pt x="717" y="22"/>
                    <a:pt x="719" y="20"/>
                  </a:cubicBezTo>
                  <a:cubicBezTo>
                    <a:pt x="721" y="18"/>
                    <a:pt x="724" y="17"/>
                    <a:pt x="727" y="17"/>
                  </a:cubicBezTo>
                  <a:cubicBezTo>
                    <a:pt x="730" y="17"/>
                    <a:pt x="733" y="17"/>
                    <a:pt x="735" y="19"/>
                  </a:cubicBezTo>
                  <a:cubicBezTo>
                    <a:pt x="736" y="19"/>
                    <a:pt x="737" y="21"/>
                    <a:pt x="738" y="22"/>
                  </a:cubicBezTo>
                  <a:cubicBezTo>
                    <a:pt x="738" y="23"/>
                    <a:pt x="739" y="25"/>
                    <a:pt x="739" y="29"/>
                  </a:cubicBezTo>
                  <a:cubicBezTo>
                    <a:pt x="739" y="40"/>
                    <a:pt x="739" y="40"/>
                    <a:pt x="739" y="40"/>
                  </a:cubicBezTo>
                  <a:cubicBezTo>
                    <a:pt x="739" y="43"/>
                    <a:pt x="739" y="45"/>
                    <a:pt x="739" y="46"/>
                  </a:cubicBezTo>
                  <a:cubicBezTo>
                    <a:pt x="739" y="47"/>
                    <a:pt x="739" y="47"/>
                    <a:pt x="739" y="48"/>
                  </a:cubicBezTo>
                  <a:cubicBezTo>
                    <a:pt x="739" y="48"/>
                    <a:pt x="739" y="48"/>
                    <a:pt x="740" y="48"/>
                  </a:cubicBezTo>
                  <a:cubicBezTo>
                    <a:pt x="740" y="48"/>
                    <a:pt x="741" y="48"/>
                    <a:pt x="741" y="48"/>
                  </a:cubicBezTo>
                  <a:cubicBezTo>
                    <a:pt x="741" y="47"/>
                    <a:pt x="743" y="47"/>
                    <a:pt x="744" y="45"/>
                  </a:cubicBezTo>
                  <a:cubicBezTo>
                    <a:pt x="744" y="47"/>
                    <a:pt x="744" y="47"/>
                    <a:pt x="744" y="47"/>
                  </a:cubicBezTo>
                  <a:cubicBezTo>
                    <a:pt x="741" y="51"/>
                    <a:pt x="739" y="53"/>
                    <a:pt x="736" y="53"/>
                  </a:cubicBezTo>
                  <a:cubicBezTo>
                    <a:pt x="735" y="53"/>
                    <a:pt x="734" y="52"/>
                    <a:pt x="733" y="51"/>
                  </a:cubicBezTo>
                  <a:cubicBezTo>
                    <a:pt x="732" y="51"/>
                    <a:pt x="731" y="50"/>
                    <a:pt x="731" y="48"/>
                  </a:cubicBezTo>
                  <a:close/>
                  <a:moveTo>
                    <a:pt x="731" y="45"/>
                  </a:moveTo>
                  <a:cubicBezTo>
                    <a:pt x="731" y="33"/>
                    <a:pt x="731" y="33"/>
                    <a:pt x="731" y="33"/>
                  </a:cubicBezTo>
                  <a:cubicBezTo>
                    <a:pt x="728" y="34"/>
                    <a:pt x="725" y="35"/>
                    <a:pt x="725" y="36"/>
                  </a:cubicBezTo>
                  <a:cubicBezTo>
                    <a:pt x="723" y="37"/>
                    <a:pt x="721" y="38"/>
                    <a:pt x="721" y="39"/>
                  </a:cubicBezTo>
                  <a:cubicBezTo>
                    <a:pt x="720" y="41"/>
                    <a:pt x="719" y="42"/>
                    <a:pt x="719" y="43"/>
                  </a:cubicBezTo>
                  <a:cubicBezTo>
                    <a:pt x="719" y="45"/>
                    <a:pt x="720" y="47"/>
                    <a:pt x="721" y="48"/>
                  </a:cubicBezTo>
                  <a:cubicBezTo>
                    <a:pt x="722" y="49"/>
                    <a:pt x="723" y="49"/>
                    <a:pt x="725" y="49"/>
                  </a:cubicBezTo>
                  <a:cubicBezTo>
                    <a:pt x="726" y="49"/>
                    <a:pt x="729" y="48"/>
                    <a:pt x="731" y="45"/>
                  </a:cubicBezTo>
                  <a:close/>
                  <a:moveTo>
                    <a:pt x="759" y="25"/>
                  </a:moveTo>
                  <a:cubicBezTo>
                    <a:pt x="763" y="20"/>
                    <a:pt x="766" y="18"/>
                    <a:pt x="769" y="18"/>
                  </a:cubicBezTo>
                  <a:cubicBezTo>
                    <a:pt x="771" y="18"/>
                    <a:pt x="773" y="18"/>
                    <a:pt x="774" y="19"/>
                  </a:cubicBezTo>
                  <a:cubicBezTo>
                    <a:pt x="775" y="20"/>
                    <a:pt x="777" y="21"/>
                    <a:pt x="777" y="23"/>
                  </a:cubicBezTo>
                  <a:cubicBezTo>
                    <a:pt x="778" y="25"/>
                    <a:pt x="778" y="27"/>
                    <a:pt x="778" y="30"/>
                  </a:cubicBezTo>
                  <a:cubicBezTo>
                    <a:pt x="778" y="45"/>
                    <a:pt x="778" y="45"/>
                    <a:pt x="778" y="45"/>
                  </a:cubicBezTo>
                  <a:cubicBezTo>
                    <a:pt x="778" y="47"/>
                    <a:pt x="778" y="48"/>
                    <a:pt x="779" y="49"/>
                  </a:cubicBezTo>
                  <a:cubicBezTo>
                    <a:pt x="779" y="50"/>
                    <a:pt x="779" y="50"/>
                    <a:pt x="780" y="51"/>
                  </a:cubicBezTo>
                  <a:cubicBezTo>
                    <a:pt x="780" y="51"/>
                    <a:pt x="781" y="51"/>
                    <a:pt x="783" y="51"/>
                  </a:cubicBezTo>
                  <a:cubicBezTo>
                    <a:pt x="783" y="52"/>
                    <a:pt x="783" y="52"/>
                    <a:pt x="783" y="52"/>
                  </a:cubicBezTo>
                  <a:cubicBezTo>
                    <a:pt x="767" y="52"/>
                    <a:pt x="767" y="52"/>
                    <a:pt x="767" y="52"/>
                  </a:cubicBezTo>
                  <a:cubicBezTo>
                    <a:pt x="767" y="51"/>
                    <a:pt x="767" y="51"/>
                    <a:pt x="767" y="51"/>
                  </a:cubicBezTo>
                  <a:cubicBezTo>
                    <a:pt x="768" y="51"/>
                    <a:pt x="768" y="51"/>
                    <a:pt x="768" y="51"/>
                  </a:cubicBezTo>
                  <a:cubicBezTo>
                    <a:pt x="769" y="51"/>
                    <a:pt x="770" y="51"/>
                    <a:pt x="771" y="50"/>
                  </a:cubicBezTo>
                  <a:cubicBezTo>
                    <a:pt x="772" y="50"/>
                    <a:pt x="772" y="49"/>
                    <a:pt x="772" y="48"/>
                  </a:cubicBezTo>
                  <a:cubicBezTo>
                    <a:pt x="772" y="48"/>
                    <a:pt x="772" y="47"/>
                    <a:pt x="772" y="45"/>
                  </a:cubicBezTo>
                  <a:cubicBezTo>
                    <a:pt x="772" y="31"/>
                    <a:pt x="772" y="31"/>
                    <a:pt x="772" y="31"/>
                  </a:cubicBezTo>
                  <a:cubicBezTo>
                    <a:pt x="772" y="27"/>
                    <a:pt x="772" y="25"/>
                    <a:pt x="771" y="24"/>
                  </a:cubicBezTo>
                  <a:cubicBezTo>
                    <a:pt x="770" y="23"/>
                    <a:pt x="769" y="22"/>
                    <a:pt x="767" y="22"/>
                  </a:cubicBezTo>
                  <a:cubicBezTo>
                    <a:pt x="764" y="22"/>
                    <a:pt x="761" y="23"/>
                    <a:pt x="759" y="27"/>
                  </a:cubicBezTo>
                  <a:cubicBezTo>
                    <a:pt x="759" y="45"/>
                    <a:pt x="759" y="45"/>
                    <a:pt x="759" y="45"/>
                  </a:cubicBezTo>
                  <a:cubicBezTo>
                    <a:pt x="759" y="47"/>
                    <a:pt x="759" y="48"/>
                    <a:pt x="759" y="49"/>
                  </a:cubicBezTo>
                  <a:cubicBezTo>
                    <a:pt x="759" y="50"/>
                    <a:pt x="760" y="50"/>
                    <a:pt x="760" y="51"/>
                  </a:cubicBezTo>
                  <a:cubicBezTo>
                    <a:pt x="761" y="51"/>
                    <a:pt x="762" y="51"/>
                    <a:pt x="764" y="51"/>
                  </a:cubicBezTo>
                  <a:cubicBezTo>
                    <a:pt x="764" y="52"/>
                    <a:pt x="764" y="52"/>
                    <a:pt x="764" y="52"/>
                  </a:cubicBezTo>
                  <a:cubicBezTo>
                    <a:pt x="748" y="52"/>
                    <a:pt x="748" y="52"/>
                    <a:pt x="748" y="52"/>
                  </a:cubicBezTo>
                  <a:cubicBezTo>
                    <a:pt x="748" y="51"/>
                    <a:pt x="748" y="51"/>
                    <a:pt x="748" y="51"/>
                  </a:cubicBezTo>
                  <a:cubicBezTo>
                    <a:pt x="749" y="51"/>
                    <a:pt x="749" y="51"/>
                    <a:pt x="749" y="51"/>
                  </a:cubicBezTo>
                  <a:cubicBezTo>
                    <a:pt x="750" y="51"/>
                    <a:pt x="751" y="51"/>
                    <a:pt x="752" y="50"/>
                  </a:cubicBezTo>
                  <a:cubicBezTo>
                    <a:pt x="752" y="49"/>
                    <a:pt x="753" y="47"/>
                    <a:pt x="753" y="45"/>
                  </a:cubicBezTo>
                  <a:cubicBezTo>
                    <a:pt x="753" y="32"/>
                    <a:pt x="753" y="32"/>
                    <a:pt x="753" y="32"/>
                  </a:cubicBezTo>
                  <a:cubicBezTo>
                    <a:pt x="753" y="28"/>
                    <a:pt x="753" y="25"/>
                    <a:pt x="752" y="24"/>
                  </a:cubicBezTo>
                  <a:cubicBezTo>
                    <a:pt x="752" y="23"/>
                    <a:pt x="752" y="23"/>
                    <a:pt x="751" y="22"/>
                  </a:cubicBezTo>
                  <a:cubicBezTo>
                    <a:pt x="751" y="22"/>
                    <a:pt x="751" y="22"/>
                    <a:pt x="750" y="22"/>
                  </a:cubicBezTo>
                  <a:cubicBezTo>
                    <a:pt x="749" y="22"/>
                    <a:pt x="748" y="22"/>
                    <a:pt x="747" y="22"/>
                  </a:cubicBezTo>
                  <a:cubicBezTo>
                    <a:pt x="747" y="21"/>
                    <a:pt x="747" y="21"/>
                    <a:pt x="747" y="21"/>
                  </a:cubicBezTo>
                  <a:cubicBezTo>
                    <a:pt x="757" y="17"/>
                    <a:pt x="757" y="17"/>
                    <a:pt x="757" y="17"/>
                  </a:cubicBezTo>
                  <a:cubicBezTo>
                    <a:pt x="759" y="17"/>
                    <a:pt x="759" y="17"/>
                    <a:pt x="759" y="17"/>
                  </a:cubicBezTo>
                  <a:cubicBezTo>
                    <a:pt x="759" y="25"/>
                    <a:pt x="759" y="25"/>
                    <a:pt x="759" y="25"/>
                  </a:cubicBezTo>
                  <a:close/>
                  <a:moveTo>
                    <a:pt x="812" y="49"/>
                  </a:moveTo>
                  <a:cubicBezTo>
                    <a:pt x="811" y="51"/>
                    <a:pt x="809" y="52"/>
                    <a:pt x="807" y="53"/>
                  </a:cubicBezTo>
                  <a:cubicBezTo>
                    <a:pt x="806" y="53"/>
                    <a:pt x="804" y="54"/>
                    <a:pt x="803" y="54"/>
                  </a:cubicBezTo>
                  <a:cubicBezTo>
                    <a:pt x="799" y="54"/>
                    <a:pt x="796" y="52"/>
                    <a:pt x="793" y="49"/>
                  </a:cubicBezTo>
                  <a:cubicBezTo>
                    <a:pt x="791" y="46"/>
                    <a:pt x="789" y="42"/>
                    <a:pt x="789" y="37"/>
                  </a:cubicBezTo>
                  <a:cubicBezTo>
                    <a:pt x="789" y="32"/>
                    <a:pt x="791" y="28"/>
                    <a:pt x="794" y="24"/>
                  </a:cubicBezTo>
                  <a:cubicBezTo>
                    <a:pt x="797" y="20"/>
                    <a:pt x="801" y="18"/>
                    <a:pt x="805" y="18"/>
                  </a:cubicBezTo>
                  <a:cubicBezTo>
                    <a:pt x="808" y="18"/>
                    <a:pt x="810" y="19"/>
                    <a:pt x="812" y="21"/>
                  </a:cubicBezTo>
                  <a:cubicBezTo>
                    <a:pt x="812" y="14"/>
                    <a:pt x="812" y="14"/>
                    <a:pt x="812" y="14"/>
                  </a:cubicBezTo>
                  <a:cubicBezTo>
                    <a:pt x="812" y="10"/>
                    <a:pt x="812" y="8"/>
                    <a:pt x="812" y="7"/>
                  </a:cubicBezTo>
                  <a:cubicBezTo>
                    <a:pt x="812" y="6"/>
                    <a:pt x="811" y="5"/>
                    <a:pt x="811" y="5"/>
                  </a:cubicBezTo>
                  <a:cubicBezTo>
                    <a:pt x="811" y="5"/>
                    <a:pt x="810" y="5"/>
                    <a:pt x="809" y="5"/>
                  </a:cubicBezTo>
                  <a:cubicBezTo>
                    <a:pt x="809" y="5"/>
                    <a:pt x="808" y="5"/>
                    <a:pt x="807" y="5"/>
                  </a:cubicBezTo>
                  <a:cubicBezTo>
                    <a:pt x="807" y="4"/>
                    <a:pt x="807" y="4"/>
                    <a:pt x="807" y="4"/>
                  </a:cubicBezTo>
                  <a:cubicBezTo>
                    <a:pt x="816" y="0"/>
                    <a:pt x="816" y="0"/>
                    <a:pt x="816" y="0"/>
                  </a:cubicBezTo>
                  <a:cubicBezTo>
                    <a:pt x="818" y="0"/>
                    <a:pt x="818" y="0"/>
                    <a:pt x="818" y="0"/>
                  </a:cubicBezTo>
                  <a:cubicBezTo>
                    <a:pt x="818" y="39"/>
                    <a:pt x="818" y="39"/>
                    <a:pt x="818" y="39"/>
                  </a:cubicBezTo>
                  <a:cubicBezTo>
                    <a:pt x="818" y="43"/>
                    <a:pt x="818" y="45"/>
                    <a:pt x="818" y="46"/>
                  </a:cubicBezTo>
                  <a:cubicBezTo>
                    <a:pt x="818" y="47"/>
                    <a:pt x="819" y="48"/>
                    <a:pt x="819" y="48"/>
                  </a:cubicBezTo>
                  <a:cubicBezTo>
                    <a:pt x="819" y="49"/>
                    <a:pt x="820" y="49"/>
                    <a:pt x="820" y="49"/>
                  </a:cubicBezTo>
                  <a:cubicBezTo>
                    <a:pt x="821" y="49"/>
                    <a:pt x="822" y="48"/>
                    <a:pt x="823" y="48"/>
                  </a:cubicBezTo>
                  <a:cubicBezTo>
                    <a:pt x="823" y="49"/>
                    <a:pt x="823" y="49"/>
                    <a:pt x="823" y="49"/>
                  </a:cubicBezTo>
                  <a:cubicBezTo>
                    <a:pt x="813" y="53"/>
                    <a:pt x="813" y="53"/>
                    <a:pt x="813" y="53"/>
                  </a:cubicBezTo>
                  <a:cubicBezTo>
                    <a:pt x="812" y="53"/>
                    <a:pt x="812" y="53"/>
                    <a:pt x="812" y="53"/>
                  </a:cubicBezTo>
                  <a:cubicBezTo>
                    <a:pt x="812" y="49"/>
                    <a:pt x="812" y="49"/>
                    <a:pt x="812" y="49"/>
                  </a:cubicBezTo>
                  <a:close/>
                  <a:moveTo>
                    <a:pt x="812" y="46"/>
                  </a:moveTo>
                  <a:cubicBezTo>
                    <a:pt x="812" y="29"/>
                    <a:pt x="812" y="29"/>
                    <a:pt x="812" y="29"/>
                  </a:cubicBezTo>
                  <a:cubicBezTo>
                    <a:pt x="812" y="27"/>
                    <a:pt x="812" y="25"/>
                    <a:pt x="811" y="24"/>
                  </a:cubicBezTo>
                  <a:cubicBezTo>
                    <a:pt x="810" y="23"/>
                    <a:pt x="809" y="22"/>
                    <a:pt x="808" y="21"/>
                  </a:cubicBezTo>
                  <a:cubicBezTo>
                    <a:pt x="807" y="20"/>
                    <a:pt x="806" y="20"/>
                    <a:pt x="805" y="20"/>
                  </a:cubicBezTo>
                  <a:cubicBezTo>
                    <a:pt x="803" y="20"/>
                    <a:pt x="801" y="21"/>
                    <a:pt x="799" y="23"/>
                  </a:cubicBezTo>
                  <a:cubicBezTo>
                    <a:pt x="797" y="25"/>
                    <a:pt x="796" y="29"/>
                    <a:pt x="796" y="34"/>
                  </a:cubicBezTo>
                  <a:cubicBezTo>
                    <a:pt x="796" y="39"/>
                    <a:pt x="797" y="43"/>
                    <a:pt x="799" y="45"/>
                  </a:cubicBezTo>
                  <a:cubicBezTo>
                    <a:pt x="801" y="48"/>
                    <a:pt x="803" y="49"/>
                    <a:pt x="806" y="49"/>
                  </a:cubicBezTo>
                  <a:cubicBezTo>
                    <a:pt x="808" y="50"/>
                    <a:pt x="810" y="49"/>
                    <a:pt x="812" y="46"/>
                  </a:cubicBezTo>
                  <a:close/>
                  <a:moveTo>
                    <a:pt x="883" y="3"/>
                  </a:moveTo>
                  <a:cubicBezTo>
                    <a:pt x="883" y="14"/>
                    <a:pt x="883" y="14"/>
                    <a:pt x="883" y="14"/>
                  </a:cubicBezTo>
                  <a:cubicBezTo>
                    <a:pt x="882" y="14"/>
                    <a:pt x="882" y="14"/>
                    <a:pt x="882" y="14"/>
                  </a:cubicBezTo>
                  <a:cubicBezTo>
                    <a:pt x="882" y="12"/>
                    <a:pt x="881" y="11"/>
                    <a:pt x="881" y="10"/>
                  </a:cubicBezTo>
                  <a:cubicBezTo>
                    <a:pt x="880" y="8"/>
                    <a:pt x="879" y="7"/>
                    <a:pt x="878" y="7"/>
                  </a:cubicBezTo>
                  <a:cubicBezTo>
                    <a:pt x="877" y="6"/>
                    <a:pt x="875" y="5"/>
                    <a:pt x="873" y="5"/>
                  </a:cubicBezTo>
                  <a:cubicBezTo>
                    <a:pt x="867" y="5"/>
                    <a:pt x="867" y="5"/>
                    <a:pt x="867" y="5"/>
                  </a:cubicBezTo>
                  <a:cubicBezTo>
                    <a:pt x="867" y="44"/>
                    <a:pt x="867" y="44"/>
                    <a:pt x="867" y="44"/>
                  </a:cubicBezTo>
                  <a:cubicBezTo>
                    <a:pt x="867" y="47"/>
                    <a:pt x="867" y="49"/>
                    <a:pt x="867" y="49"/>
                  </a:cubicBezTo>
                  <a:cubicBezTo>
                    <a:pt x="868" y="51"/>
                    <a:pt x="870" y="51"/>
                    <a:pt x="871" y="51"/>
                  </a:cubicBezTo>
                  <a:cubicBezTo>
                    <a:pt x="873" y="51"/>
                    <a:pt x="873" y="51"/>
                    <a:pt x="873" y="51"/>
                  </a:cubicBezTo>
                  <a:cubicBezTo>
                    <a:pt x="873" y="52"/>
                    <a:pt x="873" y="52"/>
                    <a:pt x="873" y="52"/>
                  </a:cubicBezTo>
                  <a:cubicBezTo>
                    <a:pt x="853" y="52"/>
                    <a:pt x="853" y="52"/>
                    <a:pt x="853" y="52"/>
                  </a:cubicBezTo>
                  <a:cubicBezTo>
                    <a:pt x="853" y="51"/>
                    <a:pt x="853" y="51"/>
                    <a:pt x="853" y="51"/>
                  </a:cubicBezTo>
                  <a:cubicBezTo>
                    <a:pt x="854" y="51"/>
                    <a:pt x="854" y="51"/>
                    <a:pt x="854" y="51"/>
                  </a:cubicBezTo>
                  <a:cubicBezTo>
                    <a:pt x="856" y="51"/>
                    <a:pt x="858" y="50"/>
                    <a:pt x="859" y="49"/>
                  </a:cubicBezTo>
                  <a:cubicBezTo>
                    <a:pt x="859" y="48"/>
                    <a:pt x="859" y="47"/>
                    <a:pt x="859" y="43"/>
                  </a:cubicBezTo>
                  <a:cubicBezTo>
                    <a:pt x="859" y="5"/>
                    <a:pt x="859" y="5"/>
                    <a:pt x="859" y="5"/>
                  </a:cubicBezTo>
                  <a:cubicBezTo>
                    <a:pt x="853" y="5"/>
                    <a:pt x="853" y="5"/>
                    <a:pt x="853" y="5"/>
                  </a:cubicBezTo>
                  <a:cubicBezTo>
                    <a:pt x="851" y="5"/>
                    <a:pt x="849" y="5"/>
                    <a:pt x="849" y="6"/>
                  </a:cubicBezTo>
                  <a:cubicBezTo>
                    <a:pt x="847" y="6"/>
                    <a:pt x="846" y="7"/>
                    <a:pt x="845" y="9"/>
                  </a:cubicBezTo>
                  <a:cubicBezTo>
                    <a:pt x="845" y="10"/>
                    <a:pt x="844" y="12"/>
                    <a:pt x="844" y="14"/>
                  </a:cubicBezTo>
                  <a:cubicBezTo>
                    <a:pt x="843" y="14"/>
                    <a:pt x="843" y="14"/>
                    <a:pt x="843" y="14"/>
                  </a:cubicBezTo>
                  <a:cubicBezTo>
                    <a:pt x="843" y="3"/>
                    <a:pt x="843" y="3"/>
                    <a:pt x="843" y="3"/>
                  </a:cubicBezTo>
                  <a:cubicBezTo>
                    <a:pt x="883" y="3"/>
                    <a:pt x="883" y="3"/>
                    <a:pt x="883" y="3"/>
                  </a:cubicBezTo>
                  <a:close/>
                  <a:moveTo>
                    <a:pt x="891" y="31"/>
                  </a:moveTo>
                  <a:cubicBezTo>
                    <a:pt x="891" y="37"/>
                    <a:pt x="893" y="40"/>
                    <a:pt x="895" y="43"/>
                  </a:cubicBezTo>
                  <a:cubicBezTo>
                    <a:pt x="897" y="46"/>
                    <a:pt x="900" y="48"/>
                    <a:pt x="903" y="48"/>
                  </a:cubicBezTo>
                  <a:cubicBezTo>
                    <a:pt x="905" y="48"/>
                    <a:pt x="907" y="47"/>
                    <a:pt x="909" y="46"/>
                  </a:cubicBezTo>
                  <a:cubicBezTo>
                    <a:pt x="911" y="45"/>
                    <a:pt x="912" y="43"/>
                    <a:pt x="913" y="39"/>
                  </a:cubicBezTo>
                  <a:cubicBezTo>
                    <a:pt x="914" y="40"/>
                    <a:pt x="914" y="40"/>
                    <a:pt x="914" y="40"/>
                  </a:cubicBezTo>
                  <a:cubicBezTo>
                    <a:pt x="914" y="43"/>
                    <a:pt x="912" y="47"/>
                    <a:pt x="910" y="49"/>
                  </a:cubicBezTo>
                  <a:cubicBezTo>
                    <a:pt x="907" y="52"/>
                    <a:pt x="904" y="53"/>
                    <a:pt x="901" y="53"/>
                  </a:cubicBezTo>
                  <a:cubicBezTo>
                    <a:pt x="897" y="53"/>
                    <a:pt x="893" y="52"/>
                    <a:pt x="891" y="49"/>
                  </a:cubicBezTo>
                  <a:cubicBezTo>
                    <a:pt x="888" y="45"/>
                    <a:pt x="887" y="41"/>
                    <a:pt x="887" y="36"/>
                  </a:cubicBezTo>
                  <a:cubicBezTo>
                    <a:pt x="887" y="30"/>
                    <a:pt x="888" y="25"/>
                    <a:pt x="891" y="22"/>
                  </a:cubicBezTo>
                  <a:cubicBezTo>
                    <a:pt x="894" y="19"/>
                    <a:pt x="897" y="17"/>
                    <a:pt x="902" y="17"/>
                  </a:cubicBezTo>
                  <a:cubicBezTo>
                    <a:pt x="905" y="17"/>
                    <a:pt x="909" y="19"/>
                    <a:pt x="911" y="21"/>
                  </a:cubicBezTo>
                  <a:cubicBezTo>
                    <a:pt x="913" y="23"/>
                    <a:pt x="915" y="27"/>
                    <a:pt x="915" y="31"/>
                  </a:cubicBezTo>
                  <a:cubicBezTo>
                    <a:pt x="891" y="31"/>
                    <a:pt x="891" y="31"/>
                    <a:pt x="891" y="31"/>
                  </a:cubicBezTo>
                  <a:close/>
                  <a:moveTo>
                    <a:pt x="891" y="29"/>
                  </a:moveTo>
                  <a:cubicBezTo>
                    <a:pt x="907" y="29"/>
                    <a:pt x="907" y="29"/>
                    <a:pt x="907" y="29"/>
                  </a:cubicBezTo>
                  <a:cubicBezTo>
                    <a:pt x="907" y="27"/>
                    <a:pt x="906" y="26"/>
                    <a:pt x="906" y="25"/>
                  </a:cubicBezTo>
                  <a:cubicBezTo>
                    <a:pt x="905" y="24"/>
                    <a:pt x="904" y="23"/>
                    <a:pt x="903" y="22"/>
                  </a:cubicBezTo>
                  <a:cubicBezTo>
                    <a:pt x="902" y="21"/>
                    <a:pt x="901" y="21"/>
                    <a:pt x="899" y="21"/>
                  </a:cubicBezTo>
                  <a:cubicBezTo>
                    <a:pt x="897" y="21"/>
                    <a:pt x="896" y="21"/>
                    <a:pt x="894" y="23"/>
                  </a:cubicBezTo>
                  <a:cubicBezTo>
                    <a:pt x="893" y="24"/>
                    <a:pt x="892" y="27"/>
                    <a:pt x="891"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35"/>
            <p:cNvSpPr>
              <a:spLocks noEditPoints="1"/>
            </p:cNvSpPr>
            <p:nvPr userDrawn="1"/>
          </p:nvSpPr>
          <p:spPr bwMode="auto">
            <a:xfrm>
              <a:off x="10679194" y="4943758"/>
              <a:ext cx="873127" cy="103187"/>
            </a:xfrm>
            <a:custGeom>
              <a:avLst/>
              <a:gdLst>
                <a:gd name="T0" fmla="*/ 23 w 586"/>
                <a:gd name="T1" fmla="*/ 21 h 69"/>
                <a:gd name="T2" fmla="*/ 8 w 586"/>
                <a:gd name="T3" fmla="*/ 24 h 69"/>
                <a:gd name="T4" fmla="*/ 45 w 586"/>
                <a:gd name="T5" fmla="*/ 26 h 69"/>
                <a:gd name="T6" fmla="*/ 66 w 586"/>
                <a:gd name="T7" fmla="*/ 52 h 69"/>
                <a:gd name="T8" fmla="*/ 58 w 586"/>
                <a:gd name="T9" fmla="*/ 46 h 69"/>
                <a:gd name="T10" fmla="*/ 46 w 586"/>
                <a:gd name="T11" fmla="*/ 50 h 69"/>
                <a:gd name="T12" fmla="*/ 40 w 586"/>
                <a:gd name="T13" fmla="*/ 46 h 69"/>
                <a:gd name="T14" fmla="*/ 45 w 586"/>
                <a:gd name="T15" fmla="*/ 1 h 69"/>
                <a:gd name="T16" fmla="*/ 106 w 586"/>
                <a:gd name="T17" fmla="*/ 52 h 69"/>
                <a:gd name="T18" fmla="*/ 98 w 586"/>
                <a:gd name="T19" fmla="*/ 46 h 69"/>
                <a:gd name="T20" fmla="*/ 90 w 586"/>
                <a:gd name="T21" fmla="*/ 52 h 69"/>
                <a:gd name="T22" fmla="*/ 78 w 586"/>
                <a:gd name="T23" fmla="*/ 25 h 69"/>
                <a:gd name="T24" fmla="*/ 132 w 586"/>
                <a:gd name="T25" fmla="*/ 19 h 69"/>
                <a:gd name="T26" fmla="*/ 118 w 586"/>
                <a:gd name="T27" fmla="*/ 28 h 69"/>
                <a:gd name="T28" fmla="*/ 133 w 586"/>
                <a:gd name="T29" fmla="*/ 52 h 69"/>
                <a:gd name="T30" fmla="*/ 169 w 586"/>
                <a:gd name="T31" fmla="*/ 52 h 69"/>
                <a:gd name="T32" fmla="*/ 161 w 586"/>
                <a:gd name="T33" fmla="*/ 15 h 69"/>
                <a:gd name="T34" fmla="*/ 167 w 586"/>
                <a:gd name="T35" fmla="*/ 1 h 69"/>
                <a:gd name="T36" fmla="*/ 181 w 586"/>
                <a:gd name="T37" fmla="*/ 38 h 69"/>
                <a:gd name="T38" fmla="*/ 189 w 586"/>
                <a:gd name="T39" fmla="*/ 47 h 69"/>
                <a:gd name="T40" fmla="*/ 222 w 586"/>
                <a:gd name="T41" fmla="*/ 31 h 69"/>
                <a:gd name="T42" fmla="*/ 252 w 586"/>
                <a:gd name="T43" fmla="*/ 24 h 69"/>
                <a:gd name="T44" fmla="*/ 228 w 586"/>
                <a:gd name="T45" fmla="*/ 44 h 69"/>
                <a:gd name="T46" fmla="*/ 249 w 586"/>
                <a:gd name="T47" fmla="*/ 64 h 69"/>
                <a:gd name="T48" fmla="*/ 223 w 586"/>
                <a:gd name="T49" fmla="*/ 48 h 69"/>
                <a:gd name="T50" fmla="*/ 240 w 586"/>
                <a:gd name="T51" fmla="*/ 39 h 69"/>
                <a:gd name="T52" fmla="*/ 238 w 586"/>
                <a:gd name="T53" fmla="*/ 66 h 69"/>
                <a:gd name="T54" fmla="*/ 274 w 586"/>
                <a:gd name="T55" fmla="*/ 21 h 69"/>
                <a:gd name="T56" fmla="*/ 286 w 586"/>
                <a:gd name="T57" fmla="*/ 21 h 69"/>
                <a:gd name="T58" fmla="*/ 290 w 586"/>
                <a:gd name="T59" fmla="*/ 25 h 69"/>
                <a:gd name="T60" fmla="*/ 267 w 586"/>
                <a:gd name="T61" fmla="*/ 62 h 69"/>
                <a:gd name="T62" fmla="*/ 258 w 586"/>
                <a:gd name="T63" fmla="*/ 20 h 69"/>
                <a:gd name="T64" fmla="*/ 319 w 586"/>
                <a:gd name="T65" fmla="*/ 49 h 69"/>
                <a:gd name="T66" fmla="*/ 322 w 586"/>
                <a:gd name="T67" fmla="*/ 34 h 69"/>
                <a:gd name="T68" fmla="*/ 368 w 586"/>
                <a:gd name="T69" fmla="*/ 45 h 69"/>
                <a:gd name="T70" fmla="*/ 360 w 586"/>
                <a:gd name="T71" fmla="*/ 52 h 69"/>
                <a:gd name="T72" fmla="*/ 364 w 586"/>
                <a:gd name="T73" fmla="*/ 8 h 69"/>
                <a:gd name="T74" fmla="*/ 378 w 586"/>
                <a:gd name="T75" fmla="*/ 6 h 69"/>
                <a:gd name="T76" fmla="*/ 377 w 586"/>
                <a:gd name="T77" fmla="*/ 22 h 69"/>
                <a:gd name="T78" fmla="*/ 408 w 586"/>
                <a:gd name="T79" fmla="*/ 16 h 69"/>
                <a:gd name="T80" fmla="*/ 433 w 586"/>
                <a:gd name="T81" fmla="*/ 52 h 69"/>
                <a:gd name="T82" fmla="*/ 435 w 586"/>
                <a:gd name="T83" fmla="*/ 6 h 69"/>
                <a:gd name="T84" fmla="*/ 476 w 586"/>
                <a:gd name="T85" fmla="*/ 20 h 69"/>
                <a:gd name="T86" fmla="*/ 468 w 586"/>
                <a:gd name="T87" fmla="*/ 54 h 69"/>
                <a:gd name="T88" fmla="*/ 472 w 586"/>
                <a:gd name="T89" fmla="*/ 24 h 69"/>
                <a:gd name="T90" fmla="*/ 466 w 586"/>
                <a:gd name="T91" fmla="*/ 54 h 69"/>
                <a:gd name="T92" fmla="*/ 454 w 586"/>
                <a:gd name="T93" fmla="*/ 6 h 69"/>
                <a:gd name="T94" fmla="*/ 502 w 586"/>
                <a:gd name="T95" fmla="*/ 5 h 69"/>
                <a:gd name="T96" fmla="*/ 502 w 586"/>
                <a:gd name="T97" fmla="*/ 46 h 69"/>
                <a:gd name="T98" fmla="*/ 495 w 586"/>
                <a:gd name="T99" fmla="*/ 50 h 69"/>
                <a:gd name="T100" fmla="*/ 500 w 586"/>
                <a:gd name="T101" fmla="*/ 19 h 69"/>
                <a:gd name="T102" fmla="*/ 544 w 586"/>
                <a:gd name="T103" fmla="*/ 50 h 69"/>
                <a:gd name="T104" fmla="*/ 538 w 586"/>
                <a:gd name="T105" fmla="*/ 49 h 69"/>
                <a:gd name="T106" fmla="*/ 526 w 586"/>
                <a:gd name="T107" fmla="*/ 52 h 69"/>
                <a:gd name="T108" fmla="*/ 518 w 586"/>
                <a:gd name="T109" fmla="*/ 33 h 69"/>
                <a:gd name="T110" fmla="*/ 524 w 586"/>
                <a:gd name="T111" fmla="*/ 26 h 69"/>
                <a:gd name="T112" fmla="*/ 574 w 586"/>
                <a:gd name="T113" fmla="*/ 31 h 69"/>
                <a:gd name="T114" fmla="*/ 560 w 586"/>
                <a:gd name="T115" fmla="*/ 30 h 69"/>
                <a:gd name="T116" fmla="*/ 580 w 586"/>
                <a:gd name="T117" fmla="*/ 41 h 69"/>
                <a:gd name="T118" fmla="*/ 575 w 586"/>
                <a:gd name="T119" fmla="*/ 52 h 69"/>
                <a:gd name="T120" fmla="*/ 566 w 586"/>
                <a:gd name="T121" fmla="*/ 5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6" h="69">
                  <a:moveTo>
                    <a:pt x="27" y="41"/>
                  </a:moveTo>
                  <a:cubicBezTo>
                    <a:pt x="26" y="45"/>
                    <a:pt x="24" y="49"/>
                    <a:pt x="22" y="51"/>
                  </a:cubicBezTo>
                  <a:cubicBezTo>
                    <a:pt x="19" y="54"/>
                    <a:pt x="16" y="55"/>
                    <a:pt x="13" y="55"/>
                  </a:cubicBezTo>
                  <a:cubicBezTo>
                    <a:pt x="10" y="55"/>
                    <a:pt x="6" y="53"/>
                    <a:pt x="4" y="50"/>
                  </a:cubicBezTo>
                  <a:cubicBezTo>
                    <a:pt x="1" y="47"/>
                    <a:pt x="0" y="42"/>
                    <a:pt x="0" y="37"/>
                  </a:cubicBezTo>
                  <a:cubicBezTo>
                    <a:pt x="0" y="32"/>
                    <a:pt x="1" y="27"/>
                    <a:pt x="4" y="24"/>
                  </a:cubicBezTo>
                  <a:cubicBezTo>
                    <a:pt x="7" y="20"/>
                    <a:pt x="11" y="18"/>
                    <a:pt x="15" y="18"/>
                  </a:cubicBezTo>
                  <a:cubicBezTo>
                    <a:pt x="18" y="18"/>
                    <a:pt x="21" y="19"/>
                    <a:pt x="23" y="21"/>
                  </a:cubicBezTo>
                  <a:cubicBezTo>
                    <a:pt x="25" y="23"/>
                    <a:pt x="26" y="25"/>
                    <a:pt x="26" y="27"/>
                  </a:cubicBezTo>
                  <a:cubicBezTo>
                    <a:pt x="26" y="28"/>
                    <a:pt x="26" y="28"/>
                    <a:pt x="26" y="29"/>
                  </a:cubicBezTo>
                  <a:cubicBezTo>
                    <a:pt x="25" y="30"/>
                    <a:pt x="24" y="30"/>
                    <a:pt x="23" y="30"/>
                  </a:cubicBezTo>
                  <a:cubicBezTo>
                    <a:pt x="22" y="30"/>
                    <a:pt x="21" y="30"/>
                    <a:pt x="20" y="28"/>
                  </a:cubicBezTo>
                  <a:cubicBezTo>
                    <a:pt x="20" y="28"/>
                    <a:pt x="19" y="27"/>
                    <a:pt x="19" y="26"/>
                  </a:cubicBezTo>
                  <a:cubicBezTo>
                    <a:pt x="19" y="24"/>
                    <a:pt x="18" y="23"/>
                    <a:pt x="18" y="22"/>
                  </a:cubicBezTo>
                  <a:cubicBezTo>
                    <a:pt x="17" y="22"/>
                    <a:pt x="16" y="21"/>
                    <a:pt x="14" y="21"/>
                  </a:cubicBezTo>
                  <a:cubicBezTo>
                    <a:pt x="12" y="21"/>
                    <a:pt x="10" y="22"/>
                    <a:pt x="8" y="24"/>
                  </a:cubicBezTo>
                  <a:cubicBezTo>
                    <a:pt x="6" y="26"/>
                    <a:pt x="6" y="30"/>
                    <a:pt x="6" y="34"/>
                  </a:cubicBezTo>
                  <a:cubicBezTo>
                    <a:pt x="6" y="38"/>
                    <a:pt x="6" y="41"/>
                    <a:pt x="8" y="44"/>
                  </a:cubicBezTo>
                  <a:cubicBezTo>
                    <a:pt x="10" y="48"/>
                    <a:pt x="13" y="49"/>
                    <a:pt x="16" y="49"/>
                  </a:cubicBezTo>
                  <a:cubicBezTo>
                    <a:pt x="18" y="49"/>
                    <a:pt x="20" y="48"/>
                    <a:pt x="22" y="47"/>
                  </a:cubicBezTo>
                  <a:cubicBezTo>
                    <a:pt x="24" y="46"/>
                    <a:pt x="25" y="44"/>
                    <a:pt x="27" y="41"/>
                  </a:cubicBezTo>
                  <a:cubicBezTo>
                    <a:pt x="27" y="41"/>
                    <a:pt x="27" y="41"/>
                    <a:pt x="27" y="41"/>
                  </a:cubicBezTo>
                  <a:close/>
                  <a:moveTo>
                    <a:pt x="45" y="1"/>
                  </a:moveTo>
                  <a:cubicBezTo>
                    <a:pt x="45" y="26"/>
                    <a:pt x="45" y="26"/>
                    <a:pt x="45" y="26"/>
                  </a:cubicBezTo>
                  <a:cubicBezTo>
                    <a:pt x="48" y="22"/>
                    <a:pt x="50" y="21"/>
                    <a:pt x="51" y="20"/>
                  </a:cubicBezTo>
                  <a:cubicBezTo>
                    <a:pt x="53" y="19"/>
                    <a:pt x="54" y="18"/>
                    <a:pt x="56" y="18"/>
                  </a:cubicBezTo>
                  <a:cubicBezTo>
                    <a:pt x="58" y="18"/>
                    <a:pt x="60" y="19"/>
                    <a:pt x="61" y="20"/>
                  </a:cubicBezTo>
                  <a:cubicBezTo>
                    <a:pt x="62" y="21"/>
                    <a:pt x="63" y="23"/>
                    <a:pt x="64" y="25"/>
                  </a:cubicBezTo>
                  <a:cubicBezTo>
                    <a:pt x="64" y="27"/>
                    <a:pt x="64" y="30"/>
                    <a:pt x="64" y="34"/>
                  </a:cubicBezTo>
                  <a:cubicBezTo>
                    <a:pt x="64" y="46"/>
                    <a:pt x="64" y="46"/>
                    <a:pt x="64" y="46"/>
                  </a:cubicBezTo>
                  <a:cubicBezTo>
                    <a:pt x="64" y="48"/>
                    <a:pt x="64" y="50"/>
                    <a:pt x="65" y="50"/>
                  </a:cubicBezTo>
                  <a:cubicBezTo>
                    <a:pt x="65" y="51"/>
                    <a:pt x="66" y="52"/>
                    <a:pt x="66" y="52"/>
                  </a:cubicBezTo>
                  <a:cubicBezTo>
                    <a:pt x="66" y="52"/>
                    <a:pt x="68" y="52"/>
                    <a:pt x="69" y="52"/>
                  </a:cubicBezTo>
                  <a:cubicBezTo>
                    <a:pt x="69" y="54"/>
                    <a:pt x="69" y="54"/>
                    <a:pt x="69" y="54"/>
                  </a:cubicBezTo>
                  <a:cubicBezTo>
                    <a:pt x="53" y="54"/>
                    <a:pt x="53" y="54"/>
                    <a:pt x="53" y="54"/>
                  </a:cubicBezTo>
                  <a:cubicBezTo>
                    <a:pt x="53" y="52"/>
                    <a:pt x="53" y="52"/>
                    <a:pt x="53" y="52"/>
                  </a:cubicBezTo>
                  <a:cubicBezTo>
                    <a:pt x="54" y="52"/>
                    <a:pt x="54" y="52"/>
                    <a:pt x="54" y="52"/>
                  </a:cubicBezTo>
                  <a:cubicBezTo>
                    <a:pt x="56" y="52"/>
                    <a:pt x="56" y="52"/>
                    <a:pt x="57" y="52"/>
                  </a:cubicBezTo>
                  <a:cubicBezTo>
                    <a:pt x="58" y="51"/>
                    <a:pt x="58" y="50"/>
                    <a:pt x="58" y="50"/>
                  </a:cubicBezTo>
                  <a:cubicBezTo>
                    <a:pt x="58" y="49"/>
                    <a:pt x="58" y="48"/>
                    <a:pt x="58" y="46"/>
                  </a:cubicBezTo>
                  <a:cubicBezTo>
                    <a:pt x="58" y="34"/>
                    <a:pt x="58" y="34"/>
                    <a:pt x="58" y="34"/>
                  </a:cubicBezTo>
                  <a:cubicBezTo>
                    <a:pt x="58" y="30"/>
                    <a:pt x="58" y="28"/>
                    <a:pt x="58" y="27"/>
                  </a:cubicBezTo>
                  <a:cubicBezTo>
                    <a:pt x="58" y="26"/>
                    <a:pt x="57" y="25"/>
                    <a:pt x="56" y="24"/>
                  </a:cubicBezTo>
                  <a:cubicBezTo>
                    <a:pt x="56" y="24"/>
                    <a:pt x="55" y="23"/>
                    <a:pt x="54" y="23"/>
                  </a:cubicBezTo>
                  <a:cubicBezTo>
                    <a:pt x="52" y="23"/>
                    <a:pt x="51" y="24"/>
                    <a:pt x="50" y="24"/>
                  </a:cubicBezTo>
                  <a:cubicBezTo>
                    <a:pt x="49" y="25"/>
                    <a:pt x="47" y="26"/>
                    <a:pt x="46" y="28"/>
                  </a:cubicBezTo>
                  <a:cubicBezTo>
                    <a:pt x="46" y="46"/>
                    <a:pt x="46" y="46"/>
                    <a:pt x="46" y="46"/>
                  </a:cubicBezTo>
                  <a:cubicBezTo>
                    <a:pt x="46" y="48"/>
                    <a:pt x="46" y="50"/>
                    <a:pt x="46" y="50"/>
                  </a:cubicBezTo>
                  <a:cubicBezTo>
                    <a:pt x="46" y="51"/>
                    <a:pt x="47" y="52"/>
                    <a:pt x="47" y="52"/>
                  </a:cubicBezTo>
                  <a:cubicBezTo>
                    <a:pt x="48" y="52"/>
                    <a:pt x="49" y="52"/>
                    <a:pt x="51" y="52"/>
                  </a:cubicBezTo>
                  <a:cubicBezTo>
                    <a:pt x="51" y="54"/>
                    <a:pt x="51" y="54"/>
                    <a:pt x="51" y="54"/>
                  </a:cubicBezTo>
                  <a:cubicBezTo>
                    <a:pt x="34" y="54"/>
                    <a:pt x="34" y="54"/>
                    <a:pt x="34" y="54"/>
                  </a:cubicBezTo>
                  <a:cubicBezTo>
                    <a:pt x="34" y="52"/>
                    <a:pt x="34" y="52"/>
                    <a:pt x="34" y="52"/>
                  </a:cubicBezTo>
                  <a:cubicBezTo>
                    <a:pt x="36" y="52"/>
                    <a:pt x="37" y="52"/>
                    <a:pt x="38" y="52"/>
                  </a:cubicBezTo>
                  <a:cubicBezTo>
                    <a:pt x="38" y="51"/>
                    <a:pt x="39" y="51"/>
                    <a:pt x="39" y="50"/>
                  </a:cubicBezTo>
                  <a:cubicBezTo>
                    <a:pt x="40" y="49"/>
                    <a:pt x="40" y="48"/>
                    <a:pt x="40" y="46"/>
                  </a:cubicBezTo>
                  <a:cubicBezTo>
                    <a:pt x="40" y="15"/>
                    <a:pt x="40" y="15"/>
                    <a:pt x="40" y="15"/>
                  </a:cubicBezTo>
                  <a:cubicBezTo>
                    <a:pt x="40" y="11"/>
                    <a:pt x="40" y="8"/>
                    <a:pt x="39" y="8"/>
                  </a:cubicBezTo>
                  <a:cubicBezTo>
                    <a:pt x="39" y="7"/>
                    <a:pt x="39" y="6"/>
                    <a:pt x="38" y="6"/>
                  </a:cubicBezTo>
                  <a:cubicBezTo>
                    <a:pt x="38" y="5"/>
                    <a:pt x="38" y="5"/>
                    <a:pt x="37" y="5"/>
                  </a:cubicBezTo>
                  <a:cubicBezTo>
                    <a:pt x="36" y="5"/>
                    <a:pt x="36" y="5"/>
                    <a:pt x="34" y="6"/>
                  </a:cubicBezTo>
                  <a:cubicBezTo>
                    <a:pt x="34" y="4"/>
                    <a:pt x="34" y="4"/>
                    <a:pt x="34" y="4"/>
                  </a:cubicBezTo>
                  <a:cubicBezTo>
                    <a:pt x="44" y="0"/>
                    <a:pt x="44" y="0"/>
                    <a:pt x="44" y="0"/>
                  </a:cubicBezTo>
                  <a:cubicBezTo>
                    <a:pt x="45" y="1"/>
                    <a:pt x="45" y="1"/>
                    <a:pt x="45" y="1"/>
                  </a:cubicBezTo>
                  <a:close/>
                  <a:moveTo>
                    <a:pt x="85" y="26"/>
                  </a:moveTo>
                  <a:cubicBezTo>
                    <a:pt x="89" y="21"/>
                    <a:pt x="92" y="19"/>
                    <a:pt x="96" y="19"/>
                  </a:cubicBezTo>
                  <a:cubicBezTo>
                    <a:pt x="97" y="19"/>
                    <a:pt x="99" y="19"/>
                    <a:pt x="100" y="20"/>
                  </a:cubicBezTo>
                  <a:cubicBezTo>
                    <a:pt x="102" y="21"/>
                    <a:pt x="103" y="22"/>
                    <a:pt x="104" y="24"/>
                  </a:cubicBezTo>
                  <a:cubicBezTo>
                    <a:pt x="104" y="26"/>
                    <a:pt x="104" y="28"/>
                    <a:pt x="104" y="31"/>
                  </a:cubicBezTo>
                  <a:cubicBezTo>
                    <a:pt x="104" y="46"/>
                    <a:pt x="104" y="46"/>
                    <a:pt x="104" y="46"/>
                  </a:cubicBezTo>
                  <a:cubicBezTo>
                    <a:pt x="104" y="48"/>
                    <a:pt x="104" y="49"/>
                    <a:pt x="105" y="50"/>
                  </a:cubicBezTo>
                  <a:cubicBezTo>
                    <a:pt x="105" y="51"/>
                    <a:pt x="106" y="51"/>
                    <a:pt x="106" y="52"/>
                  </a:cubicBezTo>
                  <a:cubicBezTo>
                    <a:pt x="106" y="52"/>
                    <a:pt x="108" y="52"/>
                    <a:pt x="109" y="52"/>
                  </a:cubicBezTo>
                  <a:cubicBezTo>
                    <a:pt x="109" y="53"/>
                    <a:pt x="109" y="53"/>
                    <a:pt x="109" y="53"/>
                  </a:cubicBezTo>
                  <a:cubicBezTo>
                    <a:pt x="93" y="53"/>
                    <a:pt x="93" y="53"/>
                    <a:pt x="93" y="53"/>
                  </a:cubicBezTo>
                  <a:cubicBezTo>
                    <a:pt x="93" y="52"/>
                    <a:pt x="93" y="52"/>
                    <a:pt x="93" y="52"/>
                  </a:cubicBezTo>
                  <a:cubicBezTo>
                    <a:pt x="94" y="52"/>
                    <a:pt x="94" y="52"/>
                    <a:pt x="94" y="52"/>
                  </a:cubicBezTo>
                  <a:cubicBezTo>
                    <a:pt x="96" y="52"/>
                    <a:pt x="96" y="52"/>
                    <a:pt x="97" y="51"/>
                  </a:cubicBezTo>
                  <a:cubicBezTo>
                    <a:pt x="98" y="51"/>
                    <a:pt x="98" y="50"/>
                    <a:pt x="98" y="49"/>
                  </a:cubicBezTo>
                  <a:cubicBezTo>
                    <a:pt x="98" y="49"/>
                    <a:pt x="98" y="48"/>
                    <a:pt x="98" y="46"/>
                  </a:cubicBezTo>
                  <a:cubicBezTo>
                    <a:pt x="98" y="32"/>
                    <a:pt x="98" y="32"/>
                    <a:pt x="98" y="32"/>
                  </a:cubicBezTo>
                  <a:cubicBezTo>
                    <a:pt x="98" y="28"/>
                    <a:pt x="98" y="26"/>
                    <a:pt x="97" y="25"/>
                  </a:cubicBezTo>
                  <a:cubicBezTo>
                    <a:pt x="96" y="24"/>
                    <a:pt x="95" y="23"/>
                    <a:pt x="93" y="23"/>
                  </a:cubicBezTo>
                  <a:cubicBezTo>
                    <a:pt x="90" y="23"/>
                    <a:pt x="88" y="24"/>
                    <a:pt x="85" y="28"/>
                  </a:cubicBezTo>
                  <a:cubicBezTo>
                    <a:pt x="85" y="46"/>
                    <a:pt x="85" y="46"/>
                    <a:pt x="85" y="46"/>
                  </a:cubicBezTo>
                  <a:cubicBezTo>
                    <a:pt x="85" y="48"/>
                    <a:pt x="85" y="49"/>
                    <a:pt x="85" y="50"/>
                  </a:cubicBezTo>
                  <a:cubicBezTo>
                    <a:pt x="86" y="51"/>
                    <a:pt x="86" y="51"/>
                    <a:pt x="86" y="52"/>
                  </a:cubicBezTo>
                  <a:cubicBezTo>
                    <a:pt x="87" y="52"/>
                    <a:pt x="88" y="52"/>
                    <a:pt x="90" y="52"/>
                  </a:cubicBezTo>
                  <a:cubicBezTo>
                    <a:pt x="90" y="53"/>
                    <a:pt x="90" y="53"/>
                    <a:pt x="90" y="53"/>
                  </a:cubicBezTo>
                  <a:cubicBezTo>
                    <a:pt x="74" y="53"/>
                    <a:pt x="74" y="53"/>
                    <a:pt x="74" y="53"/>
                  </a:cubicBezTo>
                  <a:cubicBezTo>
                    <a:pt x="74" y="52"/>
                    <a:pt x="74" y="52"/>
                    <a:pt x="74" y="52"/>
                  </a:cubicBezTo>
                  <a:cubicBezTo>
                    <a:pt x="75" y="52"/>
                    <a:pt x="75" y="52"/>
                    <a:pt x="75" y="52"/>
                  </a:cubicBezTo>
                  <a:cubicBezTo>
                    <a:pt x="76" y="52"/>
                    <a:pt x="78" y="52"/>
                    <a:pt x="78" y="51"/>
                  </a:cubicBezTo>
                  <a:cubicBezTo>
                    <a:pt x="78" y="50"/>
                    <a:pt x="79" y="48"/>
                    <a:pt x="79" y="46"/>
                  </a:cubicBezTo>
                  <a:cubicBezTo>
                    <a:pt x="79" y="33"/>
                    <a:pt x="79" y="33"/>
                    <a:pt x="79" y="33"/>
                  </a:cubicBezTo>
                  <a:cubicBezTo>
                    <a:pt x="79" y="29"/>
                    <a:pt x="79" y="26"/>
                    <a:pt x="78" y="25"/>
                  </a:cubicBezTo>
                  <a:cubicBezTo>
                    <a:pt x="78" y="24"/>
                    <a:pt x="78" y="24"/>
                    <a:pt x="78" y="23"/>
                  </a:cubicBezTo>
                  <a:cubicBezTo>
                    <a:pt x="77" y="23"/>
                    <a:pt x="77" y="23"/>
                    <a:pt x="76" y="23"/>
                  </a:cubicBezTo>
                  <a:cubicBezTo>
                    <a:pt x="75" y="23"/>
                    <a:pt x="74" y="23"/>
                    <a:pt x="74" y="23"/>
                  </a:cubicBezTo>
                  <a:cubicBezTo>
                    <a:pt x="73" y="22"/>
                    <a:pt x="73" y="22"/>
                    <a:pt x="73" y="22"/>
                  </a:cubicBezTo>
                  <a:cubicBezTo>
                    <a:pt x="83" y="18"/>
                    <a:pt x="83" y="18"/>
                    <a:pt x="83" y="18"/>
                  </a:cubicBezTo>
                  <a:cubicBezTo>
                    <a:pt x="85" y="18"/>
                    <a:pt x="85" y="18"/>
                    <a:pt x="85" y="18"/>
                  </a:cubicBezTo>
                  <a:cubicBezTo>
                    <a:pt x="85" y="26"/>
                    <a:pt x="85" y="26"/>
                    <a:pt x="85" y="26"/>
                  </a:cubicBezTo>
                  <a:close/>
                  <a:moveTo>
                    <a:pt x="132" y="19"/>
                  </a:moveTo>
                  <a:cubicBezTo>
                    <a:pt x="136" y="19"/>
                    <a:pt x="140" y="21"/>
                    <a:pt x="144" y="25"/>
                  </a:cubicBezTo>
                  <a:cubicBezTo>
                    <a:pt x="146" y="28"/>
                    <a:pt x="148" y="32"/>
                    <a:pt x="148" y="36"/>
                  </a:cubicBezTo>
                  <a:cubicBezTo>
                    <a:pt x="148" y="40"/>
                    <a:pt x="147" y="42"/>
                    <a:pt x="146" y="46"/>
                  </a:cubicBezTo>
                  <a:cubicBezTo>
                    <a:pt x="144" y="49"/>
                    <a:pt x="142" y="51"/>
                    <a:pt x="140" y="53"/>
                  </a:cubicBezTo>
                  <a:cubicBezTo>
                    <a:pt x="137" y="54"/>
                    <a:pt x="134" y="55"/>
                    <a:pt x="131" y="55"/>
                  </a:cubicBezTo>
                  <a:cubicBezTo>
                    <a:pt x="126" y="55"/>
                    <a:pt x="122" y="53"/>
                    <a:pt x="120" y="49"/>
                  </a:cubicBezTo>
                  <a:cubicBezTo>
                    <a:pt x="117" y="46"/>
                    <a:pt x="116" y="42"/>
                    <a:pt x="116" y="38"/>
                  </a:cubicBezTo>
                  <a:cubicBezTo>
                    <a:pt x="116" y="34"/>
                    <a:pt x="117" y="31"/>
                    <a:pt x="118" y="28"/>
                  </a:cubicBezTo>
                  <a:cubicBezTo>
                    <a:pt x="120" y="26"/>
                    <a:pt x="122" y="23"/>
                    <a:pt x="124" y="22"/>
                  </a:cubicBezTo>
                  <a:cubicBezTo>
                    <a:pt x="126" y="20"/>
                    <a:pt x="129" y="19"/>
                    <a:pt x="132" y="19"/>
                  </a:cubicBezTo>
                  <a:close/>
                  <a:moveTo>
                    <a:pt x="130" y="21"/>
                  </a:moveTo>
                  <a:cubicBezTo>
                    <a:pt x="129" y="21"/>
                    <a:pt x="128" y="22"/>
                    <a:pt x="127" y="22"/>
                  </a:cubicBezTo>
                  <a:cubicBezTo>
                    <a:pt x="126" y="23"/>
                    <a:pt x="124" y="24"/>
                    <a:pt x="124" y="26"/>
                  </a:cubicBezTo>
                  <a:cubicBezTo>
                    <a:pt x="123" y="28"/>
                    <a:pt x="122" y="31"/>
                    <a:pt x="122" y="34"/>
                  </a:cubicBezTo>
                  <a:cubicBezTo>
                    <a:pt x="122" y="39"/>
                    <a:pt x="123" y="43"/>
                    <a:pt x="125" y="47"/>
                  </a:cubicBezTo>
                  <a:cubicBezTo>
                    <a:pt x="127" y="50"/>
                    <a:pt x="130" y="52"/>
                    <a:pt x="133" y="52"/>
                  </a:cubicBezTo>
                  <a:cubicBezTo>
                    <a:pt x="135" y="52"/>
                    <a:pt x="137" y="51"/>
                    <a:pt x="138" y="49"/>
                  </a:cubicBezTo>
                  <a:cubicBezTo>
                    <a:pt x="140" y="47"/>
                    <a:pt x="141" y="44"/>
                    <a:pt x="141" y="39"/>
                  </a:cubicBezTo>
                  <a:cubicBezTo>
                    <a:pt x="141" y="33"/>
                    <a:pt x="140" y="28"/>
                    <a:pt x="137" y="25"/>
                  </a:cubicBezTo>
                  <a:cubicBezTo>
                    <a:pt x="135" y="22"/>
                    <a:pt x="133" y="21"/>
                    <a:pt x="130" y="21"/>
                  </a:cubicBezTo>
                  <a:close/>
                  <a:moveTo>
                    <a:pt x="167" y="1"/>
                  </a:moveTo>
                  <a:cubicBezTo>
                    <a:pt x="167" y="46"/>
                    <a:pt x="167" y="46"/>
                    <a:pt x="167" y="46"/>
                  </a:cubicBezTo>
                  <a:cubicBezTo>
                    <a:pt x="167" y="48"/>
                    <a:pt x="167" y="50"/>
                    <a:pt x="168" y="50"/>
                  </a:cubicBezTo>
                  <a:cubicBezTo>
                    <a:pt x="168" y="51"/>
                    <a:pt x="168" y="52"/>
                    <a:pt x="169" y="52"/>
                  </a:cubicBezTo>
                  <a:cubicBezTo>
                    <a:pt x="170" y="52"/>
                    <a:pt x="170" y="52"/>
                    <a:pt x="172" y="52"/>
                  </a:cubicBezTo>
                  <a:cubicBezTo>
                    <a:pt x="172" y="54"/>
                    <a:pt x="172" y="54"/>
                    <a:pt x="172" y="54"/>
                  </a:cubicBezTo>
                  <a:cubicBezTo>
                    <a:pt x="156" y="54"/>
                    <a:pt x="156" y="54"/>
                    <a:pt x="156" y="54"/>
                  </a:cubicBezTo>
                  <a:cubicBezTo>
                    <a:pt x="156" y="52"/>
                    <a:pt x="156" y="52"/>
                    <a:pt x="156" y="52"/>
                  </a:cubicBezTo>
                  <a:cubicBezTo>
                    <a:pt x="158" y="52"/>
                    <a:pt x="159" y="52"/>
                    <a:pt x="160" y="52"/>
                  </a:cubicBezTo>
                  <a:cubicBezTo>
                    <a:pt x="160" y="52"/>
                    <a:pt x="160" y="51"/>
                    <a:pt x="161" y="50"/>
                  </a:cubicBezTo>
                  <a:cubicBezTo>
                    <a:pt x="161" y="50"/>
                    <a:pt x="161" y="48"/>
                    <a:pt x="161" y="46"/>
                  </a:cubicBezTo>
                  <a:cubicBezTo>
                    <a:pt x="161" y="15"/>
                    <a:pt x="161" y="15"/>
                    <a:pt x="161" y="15"/>
                  </a:cubicBezTo>
                  <a:cubicBezTo>
                    <a:pt x="161" y="11"/>
                    <a:pt x="161" y="9"/>
                    <a:pt x="161" y="8"/>
                  </a:cubicBezTo>
                  <a:cubicBezTo>
                    <a:pt x="161" y="7"/>
                    <a:pt x="160" y="6"/>
                    <a:pt x="160" y="6"/>
                  </a:cubicBezTo>
                  <a:cubicBezTo>
                    <a:pt x="160" y="6"/>
                    <a:pt x="159" y="6"/>
                    <a:pt x="158" y="6"/>
                  </a:cubicBezTo>
                  <a:cubicBezTo>
                    <a:pt x="158" y="6"/>
                    <a:pt x="157" y="6"/>
                    <a:pt x="156" y="6"/>
                  </a:cubicBezTo>
                  <a:cubicBezTo>
                    <a:pt x="155" y="5"/>
                    <a:pt x="155" y="5"/>
                    <a:pt x="155" y="5"/>
                  </a:cubicBezTo>
                  <a:cubicBezTo>
                    <a:pt x="165" y="1"/>
                    <a:pt x="165" y="1"/>
                    <a:pt x="165" y="1"/>
                  </a:cubicBezTo>
                  <a:cubicBezTo>
                    <a:pt x="167" y="1"/>
                    <a:pt x="167" y="1"/>
                    <a:pt x="167" y="1"/>
                  </a:cubicBezTo>
                  <a:cubicBezTo>
                    <a:pt x="167" y="1"/>
                    <a:pt x="167" y="1"/>
                    <a:pt x="167" y="1"/>
                  </a:cubicBezTo>
                  <a:close/>
                  <a:moveTo>
                    <a:pt x="196" y="19"/>
                  </a:moveTo>
                  <a:cubicBezTo>
                    <a:pt x="201" y="19"/>
                    <a:pt x="205" y="21"/>
                    <a:pt x="208" y="25"/>
                  </a:cubicBezTo>
                  <a:cubicBezTo>
                    <a:pt x="210" y="28"/>
                    <a:pt x="212" y="32"/>
                    <a:pt x="212" y="36"/>
                  </a:cubicBezTo>
                  <a:cubicBezTo>
                    <a:pt x="212" y="40"/>
                    <a:pt x="211" y="42"/>
                    <a:pt x="210" y="46"/>
                  </a:cubicBezTo>
                  <a:cubicBezTo>
                    <a:pt x="209" y="49"/>
                    <a:pt x="207" y="51"/>
                    <a:pt x="204" y="53"/>
                  </a:cubicBezTo>
                  <a:cubicBezTo>
                    <a:pt x="202" y="54"/>
                    <a:pt x="199" y="55"/>
                    <a:pt x="196" y="55"/>
                  </a:cubicBezTo>
                  <a:cubicBezTo>
                    <a:pt x="191" y="55"/>
                    <a:pt x="187" y="53"/>
                    <a:pt x="184" y="49"/>
                  </a:cubicBezTo>
                  <a:cubicBezTo>
                    <a:pt x="182" y="46"/>
                    <a:pt x="181" y="42"/>
                    <a:pt x="181" y="38"/>
                  </a:cubicBezTo>
                  <a:cubicBezTo>
                    <a:pt x="181" y="34"/>
                    <a:pt x="182" y="31"/>
                    <a:pt x="183" y="28"/>
                  </a:cubicBezTo>
                  <a:cubicBezTo>
                    <a:pt x="185" y="26"/>
                    <a:pt x="187" y="23"/>
                    <a:pt x="189" y="22"/>
                  </a:cubicBezTo>
                  <a:cubicBezTo>
                    <a:pt x="190" y="20"/>
                    <a:pt x="193" y="19"/>
                    <a:pt x="196" y="19"/>
                  </a:cubicBezTo>
                  <a:close/>
                  <a:moveTo>
                    <a:pt x="195" y="21"/>
                  </a:moveTo>
                  <a:cubicBezTo>
                    <a:pt x="194" y="21"/>
                    <a:pt x="192" y="22"/>
                    <a:pt x="191" y="22"/>
                  </a:cubicBezTo>
                  <a:cubicBezTo>
                    <a:pt x="190" y="23"/>
                    <a:pt x="188" y="24"/>
                    <a:pt x="188" y="26"/>
                  </a:cubicBezTo>
                  <a:cubicBezTo>
                    <a:pt x="187" y="28"/>
                    <a:pt x="186" y="31"/>
                    <a:pt x="186" y="34"/>
                  </a:cubicBezTo>
                  <a:cubicBezTo>
                    <a:pt x="186" y="39"/>
                    <a:pt x="187" y="43"/>
                    <a:pt x="189" y="47"/>
                  </a:cubicBezTo>
                  <a:cubicBezTo>
                    <a:pt x="191" y="50"/>
                    <a:pt x="194" y="52"/>
                    <a:pt x="197" y="52"/>
                  </a:cubicBezTo>
                  <a:cubicBezTo>
                    <a:pt x="199" y="52"/>
                    <a:pt x="201" y="51"/>
                    <a:pt x="202" y="49"/>
                  </a:cubicBezTo>
                  <a:cubicBezTo>
                    <a:pt x="204" y="47"/>
                    <a:pt x="205" y="44"/>
                    <a:pt x="205" y="39"/>
                  </a:cubicBezTo>
                  <a:cubicBezTo>
                    <a:pt x="205" y="33"/>
                    <a:pt x="204" y="28"/>
                    <a:pt x="201" y="25"/>
                  </a:cubicBezTo>
                  <a:cubicBezTo>
                    <a:pt x="200" y="22"/>
                    <a:pt x="197" y="21"/>
                    <a:pt x="195" y="21"/>
                  </a:cubicBezTo>
                  <a:close/>
                  <a:moveTo>
                    <a:pt x="229" y="41"/>
                  </a:moveTo>
                  <a:cubicBezTo>
                    <a:pt x="227" y="40"/>
                    <a:pt x="225" y="39"/>
                    <a:pt x="224" y="37"/>
                  </a:cubicBezTo>
                  <a:cubicBezTo>
                    <a:pt x="223" y="35"/>
                    <a:pt x="222" y="33"/>
                    <a:pt x="222" y="31"/>
                  </a:cubicBezTo>
                  <a:cubicBezTo>
                    <a:pt x="222" y="28"/>
                    <a:pt x="224" y="24"/>
                    <a:pt x="226" y="22"/>
                  </a:cubicBezTo>
                  <a:cubicBezTo>
                    <a:pt x="228" y="20"/>
                    <a:pt x="232" y="18"/>
                    <a:pt x="235" y="18"/>
                  </a:cubicBezTo>
                  <a:cubicBezTo>
                    <a:pt x="238" y="18"/>
                    <a:pt x="241" y="19"/>
                    <a:pt x="243" y="21"/>
                  </a:cubicBezTo>
                  <a:cubicBezTo>
                    <a:pt x="250" y="21"/>
                    <a:pt x="250" y="21"/>
                    <a:pt x="250" y="21"/>
                  </a:cubicBezTo>
                  <a:cubicBezTo>
                    <a:pt x="251" y="21"/>
                    <a:pt x="252" y="21"/>
                    <a:pt x="252" y="21"/>
                  </a:cubicBezTo>
                  <a:cubicBezTo>
                    <a:pt x="252" y="21"/>
                    <a:pt x="252" y="21"/>
                    <a:pt x="252" y="21"/>
                  </a:cubicBezTo>
                  <a:cubicBezTo>
                    <a:pt x="252" y="22"/>
                    <a:pt x="252" y="22"/>
                    <a:pt x="252" y="22"/>
                  </a:cubicBezTo>
                  <a:cubicBezTo>
                    <a:pt x="252" y="23"/>
                    <a:pt x="252" y="24"/>
                    <a:pt x="252" y="24"/>
                  </a:cubicBezTo>
                  <a:cubicBezTo>
                    <a:pt x="252" y="24"/>
                    <a:pt x="252" y="24"/>
                    <a:pt x="252" y="24"/>
                  </a:cubicBezTo>
                  <a:cubicBezTo>
                    <a:pt x="252" y="24"/>
                    <a:pt x="251" y="24"/>
                    <a:pt x="250" y="24"/>
                  </a:cubicBezTo>
                  <a:cubicBezTo>
                    <a:pt x="246" y="24"/>
                    <a:pt x="246" y="24"/>
                    <a:pt x="246" y="24"/>
                  </a:cubicBezTo>
                  <a:cubicBezTo>
                    <a:pt x="247" y="26"/>
                    <a:pt x="248" y="28"/>
                    <a:pt x="248" y="31"/>
                  </a:cubicBezTo>
                  <a:cubicBezTo>
                    <a:pt x="248" y="34"/>
                    <a:pt x="246" y="37"/>
                    <a:pt x="244" y="39"/>
                  </a:cubicBezTo>
                  <a:cubicBezTo>
                    <a:pt x="242" y="41"/>
                    <a:pt x="238" y="42"/>
                    <a:pt x="235" y="42"/>
                  </a:cubicBezTo>
                  <a:cubicBezTo>
                    <a:pt x="233" y="42"/>
                    <a:pt x="232" y="42"/>
                    <a:pt x="230" y="41"/>
                  </a:cubicBezTo>
                  <a:cubicBezTo>
                    <a:pt x="229" y="42"/>
                    <a:pt x="228" y="43"/>
                    <a:pt x="228" y="44"/>
                  </a:cubicBezTo>
                  <a:cubicBezTo>
                    <a:pt x="228" y="44"/>
                    <a:pt x="228" y="45"/>
                    <a:pt x="228" y="45"/>
                  </a:cubicBezTo>
                  <a:cubicBezTo>
                    <a:pt x="228" y="46"/>
                    <a:pt x="228" y="46"/>
                    <a:pt x="228" y="46"/>
                  </a:cubicBezTo>
                  <a:cubicBezTo>
                    <a:pt x="228" y="47"/>
                    <a:pt x="229" y="47"/>
                    <a:pt x="230" y="47"/>
                  </a:cubicBezTo>
                  <a:cubicBezTo>
                    <a:pt x="231" y="47"/>
                    <a:pt x="233" y="47"/>
                    <a:pt x="236" y="48"/>
                  </a:cubicBezTo>
                  <a:cubicBezTo>
                    <a:pt x="240" y="48"/>
                    <a:pt x="244" y="48"/>
                    <a:pt x="245" y="48"/>
                  </a:cubicBezTo>
                  <a:cubicBezTo>
                    <a:pt x="248" y="48"/>
                    <a:pt x="249" y="49"/>
                    <a:pt x="250" y="50"/>
                  </a:cubicBezTo>
                  <a:cubicBezTo>
                    <a:pt x="252" y="52"/>
                    <a:pt x="252" y="54"/>
                    <a:pt x="252" y="56"/>
                  </a:cubicBezTo>
                  <a:cubicBezTo>
                    <a:pt x="252" y="58"/>
                    <a:pt x="251" y="61"/>
                    <a:pt x="249" y="64"/>
                  </a:cubicBezTo>
                  <a:cubicBezTo>
                    <a:pt x="245" y="67"/>
                    <a:pt x="240" y="69"/>
                    <a:pt x="234" y="69"/>
                  </a:cubicBezTo>
                  <a:cubicBezTo>
                    <a:pt x="230" y="69"/>
                    <a:pt x="226" y="68"/>
                    <a:pt x="223" y="66"/>
                  </a:cubicBezTo>
                  <a:cubicBezTo>
                    <a:pt x="221" y="65"/>
                    <a:pt x="220" y="64"/>
                    <a:pt x="220" y="62"/>
                  </a:cubicBezTo>
                  <a:cubicBezTo>
                    <a:pt x="220" y="62"/>
                    <a:pt x="220" y="61"/>
                    <a:pt x="220" y="60"/>
                  </a:cubicBezTo>
                  <a:cubicBezTo>
                    <a:pt x="221" y="60"/>
                    <a:pt x="222" y="58"/>
                    <a:pt x="223" y="56"/>
                  </a:cubicBezTo>
                  <a:cubicBezTo>
                    <a:pt x="223" y="56"/>
                    <a:pt x="224" y="55"/>
                    <a:pt x="226" y="52"/>
                  </a:cubicBezTo>
                  <a:cubicBezTo>
                    <a:pt x="225" y="52"/>
                    <a:pt x="224" y="51"/>
                    <a:pt x="224" y="50"/>
                  </a:cubicBezTo>
                  <a:cubicBezTo>
                    <a:pt x="223" y="50"/>
                    <a:pt x="223" y="49"/>
                    <a:pt x="223" y="48"/>
                  </a:cubicBezTo>
                  <a:cubicBezTo>
                    <a:pt x="223" y="48"/>
                    <a:pt x="223" y="46"/>
                    <a:pt x="224" y="45"/>
                  </a:cubicBezTo>
                  <a:cubicBezTo>
                    <a:pt x="225" y="45"/>
                    <a:pt x="226" y="44"/>
                    <a:pt x="229" y="41"/>
                  </a:cubicBezTo>
                  <a:close/>
                  <a:moveTo>
                    <a:pt x="235" y="20"/>
                  </a:moveTo>
                  <a:cubicBezTo>
                    <a:pt x="233" y="20"/>
                    <a:pt x="232" y="21"/>
                    <a:pt x="230" y="22"/>
                  </a:cubicBezTo>
                  <a:cubicBezTo>
                    <a:pt x="229" y="24"/>
                    <a:pt x="229" y="26"/>
                    <a:pt x="229" y="29"/>
                  </a:cubicBezTo>
                  <a:cubicBezTo>
                    <a:pt x="229" y="33"/>
                    <a:pt x="230" y="36"/>
                    <a:pt x="231" y="38"/>
                  </a:cubicBezTo>
                  <a:cubicBezTo>
                    <a:pt x="232" y="40"/>
                    <a:pt x="234" y="41"/>
                    <a:pt x="236" y="41"/>
                  </a:cubicBezTo>
                  <a:cubicBezTo>
                    <a:pt x="238" y="41"/>
                    <a:pt x="239" y="40"/>
                    <a:pt x="240" y="39"/>
                  </a:cubicBezTo>
                  <a:cubicBezTo>
                    <a:pt x="242" y="37"/>
                    <a:pt x="242" y="35"/>
                    <a:pt x="242" y="32"/>
                  </a:cubicBezTo>
                  <a:cubicBezTo>
                    <a:pt x="242" y="28"/>
                    <a:pt x="241" y="25"/>
                    <a:pt x="240" y="23"/>
                  </a:cubicBezTo>
                  <a:cubicBezTo>
                    <a:pt x="238" y="21"/>
                    <a:pt x="237" y="20"/>
                    <a:pt x="235" y="20"/>
                  </a:cubicBezTo>
                  <a:close/>
                  <a:moveTo>
                    <a:pt x="228" y="54"/>
                  </a:moveTo>
                  <a:cubicBezTo>
                    <a:pt x="227" y="55"/>
                    <a:pt x="226" y="56"/>
                    <a:pt x="226" y="57"/>
                  </a:cubicBezTo>
                  <a:cubicBezTo>
                    <a:pt x="226" y="58"/>
                    <a:pt x="225" y="59"/>
                    <a:pt x="225" y="60"/>
                  </a:cubicBezTo>
                  <a:cubicBezTo>
                    <a:pt x="225" y="62"/>
                    <a:pt x="226" y="63"/>
                    <a:pt x="227" y="64"/>
                  </a:cubicBezTo>
                  <a:cubicBezTo>
                    <a:pt x="230" y="65"/>
                    <a:pt x="233" y="66"/>
                    <a:pt x="238" y="66"/>
                  </a:cubicBezTo>
                  <a:cubicBezTo>
                    <a:pt x="242" y="66"/>
                    <a:pt x="245" y="65"/>
                    <a:pt x="247" y="64"/>
                  </a:cubicBezTo>
                  <a:cubicBezTo>
                    <a:pt x="249" y="62"/>
                    <a:pt x="250" y="60"/>
                    <a:pt x="250" y="58"/>
                  </a:cubicBezTo>
                  <a:cubicBezTo>
                    <a:pt x="250" y="57"/>
                    <a:pt x="250" y="56"/>
                    <a:pt x="248" y="56"/>
                  </a:cubicBezTo>
                  <a:cubicBezTo>
                    <a:pt x="247" y="55"/>
                    <a:pt x="245" y="55"/>
                    <a:pt x="241" y="55"/>
                  </a:cubicBezTo>
                  <a:cubicBezTo>
                    <a:pt x="236" y="54"/>
                    <a:pt x="231" y="54"/>
                    <a:pt x="228" y="54"/>
                  </a:cubicBezTo>
                  <a:close/>
                  <a:moveTo>
                    <a:pt x="258" y="20"/>
                  </a:moveTo>
                  <a:cubicBezTo>
                    <a:pt x="274" y="20"/>
                    <a:pt x="274" y="20"/>
                    <a:pt x="274" y="20"/>
                  </a:cubicBezTo>
                  <a:cubicBezTo>
                    <a:pt x="274" y="21"/>
                    <a:pt x="274" y="21"/>
                    <a:pt x="274" y="21"/>
                  </a:cubicBezTo>
                  <a:cubicBezTo>
                    <a:pt x="273" y="21"/>
                    <a:pt x="273" y="21"/>
                    <a:pt x="273" y="21"/>
                  </a:cubicBezTo>
                  <a:cubicBezTo>
                    <a:pt x="272" y="21"/>
                    <a:pt x="271" y="21"/>
                    <a:pt x="270" y="22"/>
                  </a:cubicBezTo>
                  <a:cubicBezTo>
                    <a:pt x="270" y="22"/>
                    <a:pt x="270" y="23"/>
                    <a:pt x="270" y="23"/>
                  </a:cubicBezTo>
                  <a:cubicBezTo>
                    <a:pt x="270" y="24"/>
                    <a:pt x="270" y="26"/>
                    <a:pt x="271" y="27"/>
                  </a:cubicBezTo>
                  <a:cubicBezTo>
                    <a:pt x="279" y="44"/>
                    <a:pt x="279" y="44"/>
                    <a:pt x="279" y="44"/>
                  </a:cubicBezTo>
                  <a:cubicBezTo>
                    <a:pt x="286" y="26"/>
                    <a:pt x="286" y="26"/>
                    <a:pt x="286" y="26"/>
                  </a:cubicBezTo>
                  <a:cubicBezTo>
                    <a:pt x="286" y="24"/>
                    <a:pt x="287" y="24"/>
                    <a:pt x="287" y="22"/>
                  </a:cubicBezTo>
                  <a:cubicBezTo>
                    <a:pt x="287" y="22"/>
                    <a:pt x="287" y="22"/>
                    <a:pt x="286" y="21"/>
                  </a:cubicBezTo>
                  <a:cubicBezTo>
                    <a:pt x="286" y="21"/>
                    <a:pt x="286" y="21"/>
                    <a:pt x="286" y="20"/>
                  </a:cubicBezTo>
                  <a:cubicBezTo>
                    <a:pt x="285" y="20"/>
                    <a:pt x="284" y="20"/>
                    <a:pt x="284" y="20"/>
                  </a:cubicBezTo>
                  <a:cubicBezTo>
                    <a:pt x="284" y="19"/>
                    <a:pt x="284" y="19"/>
                    <a:pt x="284" y="19"/>
                  </a:cubicBezTo>
                  <a:cubicBezTo>
                    <a:pt x="294" y="19"/>
                    <a:pt x="294" y="19"/>
                    <a:pt x="294" y="19"/>
                  </a:cubicBezTo>
                  <a:cubicBezTo>
                    <a:pt x="294" y="20"/>
                    <a:pt x="294" y="20"/>
                    <a:pt x="294" y="20"/>
                  </a:cubicBezTo>
                  <a:cubicBezTo>
                    <a:pt x="294" y="20"/>
                    <a:pt x="293" y="20"/>
                    <a:pt x="292" y="20"/>
                  </a:cubicBezTo>
                  <a:cubicBezTo>
                    <a:pt x="292" y="21"/>
                    <a:pt x="292" y="21"/>
                    <a:pt x="291" y="22"/>
                  </a:cubicBezTo>
                  <a:cubicBezTo>
                    <a:pt x="290" y="22"/>
                    <a:pt x="290" y="23"/>
                    <a:pt x="290" y="25"/>
                  </a:cubicBezTo>
                  <a:cubicBezTo>
                    <a:pt x="276" y="59"/>
                    <a:pt x="276" y="59"/>
                    <a:pt x="276" y="59"/>
                  </a:cubicBezTo>
                  <a:cubicBezTo>
                    <a:pt x="275" y="62"/>
                    <a:pt x="274" y="64"/>
                    <a:pt x="271" y="66"/>
                  </a:cubicBezTo>
                  <a:cubicBezTo>
                    <a:pt x="269" y="68"/>
                    <a:pt x="267" y="69"/>
                    <a:pt x="265" y="69"/>
                  </a:cubicBezTo>
                  <a:cubicBezTo>
                    <a:pt x="264" y="69"/>
                    <a:pt x="263" y="68"/>
                    <a:pt x="262" y="68"/>
                  </a:cubicBezTo>
                  <a:cubicBezTo>
                    <a:pt x="261" y="67"/>
                    <a:pt x="260" y="66"/>
                    <a:pt x="260" y="65"/>
                  </a:cubicBezTo>
                  <a:cubicBezTo>
                    <a:pt x="260" y="64"/>
                    <a:pt x="261" y="63"/>
                    <a:pt x="261" y="62"/>
                  </a:cubicBezTo>
                  <a:cubicBezTo>
                    <a:pt x="262" y="62"/>
                    <a:pt x="263" y="62"/>
                    <a:pt x="264" y="62"/>
                  </a:cubicBezTo>
                  <a:cubicBezTo>
                    <a:pt x="265" y="62"/>
                    <a:pt x="266" y="62"/>
                    <a:pt x="267" y="62"/>
                  </a:cubicBezTo>
                  <a:cubicBezTo>
                    <a:pt x="268" y="63"/>
                    <a:pt x="269" y="63"/>
                    <a:pt x="269" y="63"/>
                  </a:cubicBezTo>
                  <a:cubicBezTo>
                    <a:pt x="270" y="63"/>
                    <a:pt x="270" y="62"/>
                    <a:pt x="271" y="62"/>
                  </a:cubicBezTo>
                  <a:cubicBezTo>
                    <a:pt x="272" y="61"/>
                    <a:pt x="273" y="59"/>
                    <a:pt x="274" y="57"/>
                  </a:cubicBezTo>
                  <a:cubicBezTo>
                    <a:pt x="276" y="51"/>
                    <a:pt x="276" y="51"/>
                    <a:pt x="276" y="51"/>
                  </a:cubicBezTo>
                  <a:cubicBezTo>
                    <a:pt x="264" y="26"/>
                    <a:pt x="264" y="26"/>
                    <a:pt x="264" y="26"/>
                  </a:cubicBezTo>
                  <a:cubicBezTo>
                    <a:pt x="264" y="25"/>
                    <a:pt x="264" y="24"/>
                    <a:pt x="263" y="23"/>
                  </a:cubicBezTo>
                  <a:cubicBezTo>
                    <a:pt x="262" y="22"/>
                    <a:pt x="262" y="21"/>
                    <a:pt x="261" y="21"/>
                  </a:cubicBezTo>
                  <a:cubicBezTo>
                    <a:pt x="261" y="21"/>
                    <a:pt x="260" y="20"/>
                    <a:pt x="258" y="20"/>
                  </a:cubicBezTo>
                  <a:cubicBezTo>
                    <a:pt x="258" y="20"/>
                    <a:pt x="258" y="20"/>
                    <a:pt x="258" y="20"/>
                  </a:cubicBezTo>
                  <a:close/>
                  <a:moveTo>
                    <a:pt x="331" y="19"/>
                  </a:moveTo>
                  <a:cubicBezTo>
                    <a:pt x="336" y="19"/>
                    <a:pt x="340" y="21"/>
                    <a:pt x="343" y="25"/>
                  </a:cubicBezTo>
                  <a:cubicBezTo>
                    <a:pt x="346" y="28"/>
                    <a:pt x="347" y="32"/>
                    <a:pt x="347" y="36"/>
                  </a:cubicBezTo>
                  <a:cubicBezTo>
                    <a:pt x="347" y="40"/>
                    <a:pt x="346" y="42"/>
                    <a:pt x="345" y="46"/>
                  </a:cubicBezTo>
                  <a:cubicBezTo>
                    <a:pt x="344" y="49"/>
                    <a:pt x="342" y="51"/>
                    <a:pt x="339" y="53"/>
                  </a:cubicBezTo>
                  <a:cubicBezTo>
                    <a:pt x="336" y="54"/>
                    <a:pt x="334" y="55"/>
                    <a:pt x="331" y="55"/>
                  </a:cubicBezTo>
                  <a:cubicBezTo>
                    <a:pt x="326" y="55"/>
                    <a:pt x="322" y="53"/>
                    <a:pt x="319" y="49"/>
                  </a:cubicBezTo>
                  <a:cubicBezTo>
                    <a:pt x="317" y="46"/>
                    <a:pt x="316" y="42"/>
                    <a:pt x="316" y="38"/>
                  </a:cubicBezTo>
                  <a:cubicBezTo>
                    <a:pt x="316" y="34"/>
                    <a:pt x="316" y="31"/>
                    <a:pt x="318" y="28"/>
                  </a:cubicBezTo>
                  <a:cubicBezTo>
                    <a:pt x="320" y="26"/>
                    <a:pt x="322" y="23"/>
                    <a:pt x="324" y="22"/>
                  </a:cubicBezTo>
                  <a:cubicBezTo>
                    <a:pt x="326" y="20"/>
                    <a:pt x="328" y="19"/>
                    <a:pt x="331" y="19"/>
                  </a:cubicBezTo>
                  <a:close/>
                  <a:moveTo>
                    <a:pt x="330" y="21"/>
                  </a:moveTo>
                  <a:cubicBezTo>
                    <a:pt x="329" y="21"/>
                    <a:pt x="328" y="22"/>
                    <a:pt x="326" y="22"/>
                  </a:cubicBezTo>
                  <a:cubicBezTo>
                    <a:pt x="325" y="23"/>
                    <a:pt x="324" y="24"/>
                    <a:pt x="323" y="26"/>
                  </a:cubicBezTo>
                  <a:cubicBezTo>
                    <a:pt x="322" y="28"/>
                    <a:pt x="322" y="31"/>
                    <a:pt x="322" y="34"/>
                  </a:cubicBezTo>
                  <a:cubicBezTo>
                    <a:pt x="322" y="39"/>
                    <a:pt x="323" y="43"/>
                    <a:pt x="325" y="47"/>
                  </a:cubicBezTo>
                  <a:cubicBezTo>
                    <a:pt x="327" y="50"/>
                    <a:pt x="329" y="52"/>
                    <a:pt x="332" y="52"/>
                  </a:cubicBezTo>
                  <a:cubicBezTo>
                    <a:pt x="335" y="52"/>
                    <a:pt x="337" y="51"/>
                    <a:pt x="338" y="49"/>
                  </a:cubicBezTo>
                  <a:cubicBezTo>
                    <a:pt x="340" y="47"/>
                    <a:pt x="340" y="44"/>
                    <a:pt x="340" y="39"/>
                  </a:cubicBezTo>
                  <a:cubicBezTo>
                    <a:pt x="340" y="33"/>
                    <a:pt x="339" y="28"/>
                    <a:pt x="337" y="25"/>
                  </a:cubicBezTo>
                  <a:cubicBezTo>
                    <a:pt x="335" y="22"/>
                    <a:pt x="332" y="21"/>
                    <a:pt x="330" y="21"/>
                  </a:cubicBezTo>
                  <a:close/>
                  <a:moveTo>
                    <a:pt x="368" y="22"/>
                  </a:moveTo>
                  <a:cubicBezTo>
                    <a:pt x="368" y="45"/>
                    <a:pt x="368" y="45"/>
                    <a:pt x="368" y="45"/>
                  </a:cubicBezTo>
                  <a:cubicBezTo>
                    <a:pt x="368" y="48"/>
                    <a:pt x="368" y="50"/>
                    <a:pt x="369" y="51"/>
                  </a:cubicBezTo>
                  <a:cubicBezTo>
                    <a:pt x="370" y="52"/>
                    <a:pt x="371" y="52"/>
                    <a:pt x="373" y="52"/>
                  </a:cubicBezTo>
                  <a:cubicBezTo>
                    <a:pt x="376" y="52"/>
                    <a:pt x="376" y="52"/>
                    <a:pt x="376" y="52"/>
                  </a:cubicBezTo>
                  <a:cubicBezTo>
                    <a:pt x="376" y="54"/>
                    <a:pt x="376" y="54"/>
                    <a:pt x="376" y="54"/>
                  </a:cubicBezTo>
                  <a:cubicBezTo>
                    <a:pt x="356" y="54"/>
                    <a:pt x="356" y="54"/>
                    <a:pt x="356" y="54"/>
                  </a:cubicBezTo>
                  <a:cubicBezTo>
                    <a:pt x="356" y="52"/>
                    <a:pt x="356" y="52"/>
                    <a:pt x="356" y="52"/>
                  </a:cubicBezTo>
                  <a:cubicBezTo>
                    <a:pt x="358" y="52"/>
                    <a:pt x="358" y="52"/>
                    <a:pt x="358" y="52"/>
                  </a:cubicBezTo>
                  <a:cubicBezTo>
                    <a:pt x="358" y="52"/>
                    <a:pt x="360" y="52"/>
                    <a:pt x="360" y="52"/>
                  </a:cubicBezTo>
                  <a:cubicBezTo>
                    <a:pt x="361" y="51"/>
                    <a:pt x="362" y="50"/>
                    <a:pt x="362" y="50"/>
                  </a:cubicBezTo>
                  <a:cubicBezTo>
                    <a:pt x="362" y="49"/>
                    <a:pt x="362" y="47"/>
                    <a:pt x="362" y="45"/>
                  </a:cubicBezTo>
                  <a:cubicBezTo>
                    <a:pt x="362" y="22"/>
                    <a:pt x="362" y="22"/>
                    <a:pt x="362" y="22"/>
                  </a:cubicBezTo>
                  <a:cubicBezTo>
                    <a:pt x="356" y="22"/>
                    <a:pt x="356" y="22"/>
                    <a:pt x="356" y="22"/>
                  </a:cubicBezTo>
                  <a:cubicBezTo>
                    <a:pt x="356" y="20"/>
                    <a:pt x="356" y="20"/>
                    <a:pt x="356" y="20"/>
                  </a:cubicBezTo>
                  <a:cubicBezTo>
                    <a:pt x="362" y="20"/>
                    <a:pt x="362" y="20"/>
                    <a:pt x="362" y="20"/>
                  </a:cubicBezTo>
                  <a:cubicBezTo>
                    <a:pt x="362" y="17"/>
                    <a:pt x="362" y="17"/>
                    <a:pt x="362" y="17"/>
                  </a:cubicBezTo>
                  <a:cubicBezTo>
                    <a:pt x="362" y="14"/>
                    <a:pt x="363" y="11"/>
                    <a:pt x="364" y="8"/>
                  </a:cubicBezTo>
                  <a:cubicBezTo>
                    <a:pt x="365" y="6"/>
                    <a:pt x="367" y="4"/>
                    <a:pt x="369" y="3"/>
                  </a:cubicBezTo>
                  <a:cubicBezTo>
                    <a:pt x="371" y="2"/>
                    <a:pt x="373" y="1"/>
                    <a:pt x="376" y="1"/>
                  </a:cubicBezTo>
                  <a:cubicBezTo>
                    <a:pt x="378" y="1"/>
                    <a:pt x="381" y="2"/>
                    <a:pt x="383" y="3"/>
                  </a:cubicBezTo>
                  <a:cubicBezTo>
                    <a:pt x="384" y="4"/>
                    <a:pt x="385" y="6"/>
                    <a:pt x="385" y="7"/>
                  </a:cubicBezTo>
                  <a:cubicBezTo>
                    <a:pt x="385" y="8"/>
                    <a:pt x="384" y="8"/>
                    <a:pt x="384" y="9"/>
                  </a:cubicBezTo>
                  <a:cubicBezTo>
                    <a:pt x="383" y="10"/>
                    <a:pt x="383" y="10"/>
                    <a:pt x="382" y="10"/>
                  </a:cubicBezTo>
                  <a:cubicBezTo>
                    <a:pt x="382" y="10"/>
                    <a:pt x="381" y="9"/>
                    <a:pt x="380" y="9"/>
                  </a:cubicBezTo>
                  <a:cubicBezTo>
                    <a:pt x="380" y="8"/>
                    <a:pt x="379" y="8"/>
                    <a:pt x="378" y="6"/>
                  </a:cubicBezTo>
                  <a:cubicBezTo>
                    <a:pt x="377" y="5"/>
                    <a:pt x="376" y="4"/>
                    <a:pt x="376" y="3"/>
                  </a:cubicBezTo>
                  <a:cubicBezTo>
                    <a:pt x="375" y="3"/>
                    <a:pt x="374" y="2"/>
                    <a:pt x="373" y="2"/>
                  </a:cubicBezTo>
                  <a:cubicBezTo>
                    <a:pt x="372" y="2"/>
                    <a:pt x="371" y="3"/>
                    <a:pt x="370" y="3"/>
                  </a:cubicBezTo>
                  <a:cubicBezTo>
                    <a:pt x="370" y="4"/>
                    <a:pt x="369" y="5"/>
                    <a:pt x="369" y="6"/>
                  </a:cubicBezTo>
                  <a:cubicBezTo>
                    <a:pt x="368" y="7"/>
                    <a:pt x="368" y="10"/>
                    <a:pt x="368" y="16"/>
                  </a:cubicBezTo>
                  <a:cubicBezTo>
                    <a:pt x="368" y="18"/>
                    <a:pt x="368" y="18"/>
                    <a:pt x="368" y="18"/>
                  </a:cubicBezTo>
                  <a:cubicBezTo>
                    <a:pt x="377" y="18"/>
                    <a:pt x="377" y="18"/>
                    <a:pt x="377" y="18"/>
                  </a:cubicBezTo>
                  <a:cubicBezTo>
                    <a:pt x="377" y="22"/>
                    <a:pt x="377" y="22"/>
                    <a:pt x="377" y="22"/>
                  </a:cubicBezTo>
                  <a:cubicBezTo>
                    <a:pt x="368" y="22"/>
                    <a:pt x="368" y="22"/>
                    <a:pt x="368" y="22"/>
                  </a:cubicBezTo>
                  <a:close/>
                  <a:moveTo>
                    <a:pt x="440" y="2"/>
                  </a:moveTo>
                  <a:cubicBezTo>
                    <a:pt x="441" y="20"/>
                    <a:pt x="441" y="20"/>
                    <a:pt x="441" y="20"/>
                  </a:cubicBezTo>
                  <a:cubicBezTo>
                    <a:pt x="440" y="20"/>
                    <a:pt x="440" y="20"/>
                    <a:pt x="440" y="20"/>
                  </a:cubicBezTo>
                  <a:cubicBezTo>
                    <a:pt x="438" y="14"/>
                    <a:pt x="436" y="11"/>
                    <a:pt x="433" y="8"/>
                  </a:cubicBezTo>
                  <a:cubicBezTo>
                    <a:pt x="430" y="6"/>
                    <a:pt x="427" y="5"/>
                    <a:pt x="423" y="5"/>
                  </a:cubicBezTo>
                  <a:cubicBezTo>
                    <a:pt x="420" y="5"/>
                    <a:pt x="417" y="6"/>
                    <a:pt x="414" y="8"/>
                  </a:cubicBezTo>
                  <a:cubicBezTo>
                    <a:pt x="412" y="9"/>
                    <a:pt x="410" y="12"/>
                    <a:pt x="408" y="16"/>
                  </a:cubicBezTo>
                  <a:cubicBezTo>
                    <a:pt x="407" y="19"/>
                    <a:pt x="406" y="24"/>
                    <a:pt x="406" y="30"/>
                  </a:cubicBezTo>
                  <a:cubicBezTo>
                    <a:pt x="406" y="34"/>
                    <a:pt x="407" y="38"/>
                    <a:pt x="408" y="42"/>
                  </a:cubicBezTo>
                  <a:cubicBezTo>
                    <a:pt x="409" y="45"/>
                    <a:pt x="412" y="48"/>
                    <a:pt x="414" y="49"/>
                  </a:cubicBezTo>
                  <a:cubicBezTo>
                    <a:pt x="417" y="51"/>
                    <a:pt x="420" y="52"/>
                    <a:pt x="424" y="52"/>
                  </a:cubicBezTo>
                  <a:cubicBezTo>
                    <a:pt x="427" y="52"/>
                    <a:pt x="430" y="51"/>
                    <a:pt x="432" y="50"/>
                  </a:cubicBezTo>
                  <a:cubicBezTo>
                    <a:pt x="435" y="49"/>
                    <a:pt x="438" y="46"/>
                    <a:pt x="440" y="42"/>
                  </a:cubicBezTo>
                  <a:cubicBezTo>
                    <a:pt x="442" y="42"/>
                    <a:pt x="442" y="42"/>
                    <a:pt x="442" y="42"/>
                  </a:cubicBezTo>
                  <a:cubicBezTo>
                    <a:pt x="439" y="47"/>
                    <a:pt x="436" y="50"/>
                    <a:pt x="433" y="52"/>
                  </a:cubicBezTo>
                  <a:cubicBezTo>
                    <a:pt x="430" y="54"/>
                    <a:pt x="426" y="56"/>
                    <a:pt x="422" y="56"/>
                  </a:cubicBezTo>
                  <a:cubicBezTo>
                    <a:pt x="414" y="56"/>
                    <a:pt x="407" y="52"/>
                    <a:pt x="403" y="46"/>
                  </a:cubicBezTo>
                  <a:cubicBezTo>
                    <a:pt x="400" y="42"/>
                    <a:pt x="398" y="36"/>
                    <a:pt x="398" y="30"/>
                  </a:cubicBezTo>
                  <a:cubicBezTo>
                    <a:pt x="398" y="25"/>
                    <a:pt x="399" y="20"/>
                    <a:pt x="401" y="16"/>
                  </a:cubicBezTo>
                  <a:cubicBezTo>
                    <a:pt x="403" y="12"/>
                    <a:pt x="406" y="8"/>
                    <a:pt x="410" y="6"/>
                  </a:cubicBezTo>
                  <a:cubicBezTo>
                    <a:pt x="414" y="4"/>
                    <a:pt x="418" y="3"/>
                    <a:pt x="422" y="3"/>
                  </a:cubicBezTo>
                  <a:cubicBezTo>
                    <a:pt x="426" y="3"/>
                    <a:pt x="429" y="4"/>
                    <a:pt x="433" y="6"/>
                  </a:cubicBezTo>
                  <a:cubicBezTo>
                    <a:pt x="434" y="6"/>
                    <a:pt x="434" y="6"/>
                    <a:pt x="435" y="6"/>
                  </a:cubicBezTo>
                  <a:cubicBezTo>
                    <a:pt x="436" y="6"/>
                    <a:pt x="436" y="6"/>
                    <a:pt x="436" y="6"/>
                  </a:cubicBezTo>
                  <a:cubicBezTo>
                    <a:pt x="437" y="5"/>
                    <a:pt x="438" y="4"/>
                    <a:pt x="438" y="3"/>
                  </a:cubicBezTo>
                  <a:cubicBezTo>
                    <a:pt x="440" y="2"/>
                    <a:pt x="440" y="2"/>
                    <a:pt x="440" y="2"/>
                  </a:cubicBezTo>
                  <a:close/>
                  <a:moveTo>
                    <a:pt x="460" y="1"/>
                  </a:moveTo>
                  <a:cubicBezTo>
                    <a:pt x="460" y="26"/>
                    <a:pt x="460" y="26"/>
                    <a:pt x="460" y="26"/>
                  </a:cubicBezTo>
                  <a:cubicBezTo>
                    <a:pt x="463" y="22"/>
                    <a:pt x="465" y="21"/>
                    <a:pt x="466" y="20"/>
                  </a:cubicBezTo>
                  <a:cubicBezTo>
                    <a:pt x="468" y="19"/>
                    <a:pt x="470" y="18"/>
                    <a:pt x="471" y="18"/>
                  </a:cubicBezTo>
                  <a:cubicBezTo>
                    <a:pt x="473" y="18"/>
                    <a:pt x="475" y="19"/>
                    <a:pt x="476" y="20"/>
                  </a:cubicBezTo>
                  <a:cubicBezTo>
                    <a:pt x="477" y="21"/>
                    <a:pt x="478" y="23"/>
                    <a:pt x="479" y="25"/>
                  </a:cubicBezTo>
                  <a:cubicBezTo>
                    <a:pt x="479" y="27"/>
                    <a:pt x="480" y="30"/>
                    <a:pt x="480" y="34"/>
                  </a:cubicBezTo>
                  <a:cubicBezTo>
                    <a:pt x="480" y="46"/>
                    <a:pt x="480" y="46"/>
                    <a:pt x="480" y="46"/>
                  </a:cubicBezTo>
                  <a:cubicBezTo>
                    <a:pt x="480" y="48"/>
                    <a:pt x="480" y="50"/>
                    <a:pt x="480" y="50"/>
                  </a:cubicBezTo>
                  <a:cubicBezTo>
                    <a:pt x="480" y="51"/>
                    <a:pt x="481" y="52"/>
                    <a:pt x="481" y="52"/>
                  </a:cubicBezTo>
                  <a:cubicBezTo>
                    <a:pt x="482" y="52"/>
                    <a:pt x="483" y="52"/>
                    <a:pt x="484" y="52"/>
                  </a:cubicBezTo>
                  <a:cubicBezTo>
                    <a:pt x="484" y="54"/>
                    <a:pt x="484" y="54"/>
                    <a:pt x="484" y="54"/>
                  </a:cubicBezTo>
                  <a:cubicBezTo>
                    <a:pt x="468" y="54"/>
                    <a:pt x="468" y="54"/>
                    <a:pt x="468" y="54"/>
                  </a:cubicBezTo>
                  <a:cubicBezTo>
                    <a:pt x="468" y="52"/>
                    <a:pt x="468" y="52"/>
                    <a:pt x="468" y="52"/>
                  </a:cubicBezTo>
                  <a:cubicBezTo>
                    <a:pt x="469" y="52"/>
                    <a:pt x="469" y="52"/>
                    <a:pt x="469" y="52"/>
                  </a:cubicBezTo>
                  <a:cubicBezTo>
                    <a:pt x="471" y="52"/>
                    <a:pt x="472" y="52"/>
                    <a:pt x="472" y="52"/>
                  </a:cubicBezTo>
                  <a:cubicBezTo>
                    <a:pt x="473" y="51"/>
                    <a:pt x="474" y="50"/>
                    <a:pt x="474" y="50"/>
                  </a:cubicBezTo>
                  <a:cubicBezTo>
                    <a:pt x="474" y="49"/>
                    <a:pt x="474" y="48"/>
                    <a:pt x="474" y="46"/>
                  </a:cubicBezTo>
                  <a:cubicBezTo>
                    <a:pt x="474" y="34"/>
                    <a:pt x="474" y="34"/>
                    <a:pt x="474" y="34"/>
                  </a:cubicBezTo>
                  <a:cubicBezTo>
                    <a:pt x="474" y="30"/>
                    <a:pt x="474" y="28"/>
                    <a:pt x="473" y="27"/>
                  </a:cubicBezTo>
                  <a:cubicBezTo>
                    <a:pt x="473" y="26"/>
                    <a:pt x="472" y="25"/>
                    <a:pt x="472" y="24"/>
                  </a:cubicBezTo>
                  <a:cubicBezTo>
                    <a:pt x="471" y="24"/>
                    <a:pt x="470" y="23"/>
                    <a:pt x="469" y="23"/>
                  </a:cubicBezTo>
                  <a:cubicBezTo>
                    <a:pt x="468" y="23"/>
                    <a:pt x="466" y="24"/>
                    <a:pt x="465" y="24"/>
                  </a:cubicBezTo>
                  <a:cubicBezTo>
                    <a:pt x="464" y="25"/>
                    <a:pt x="462" y="26"/>
                    <a:pt x="461" y="28"/>
                  </a:cubicBezTo>
                  <a:cubicBezTo>
                    <a:pt x="461" y="46"/>
                    <a:pt x="461" y="46"/>
                    <a:pt x="461" y="46"/>
                  </a:cubicBezTo>
                  <a:cubicBezTo>
                    <a:pt x="461" y="48"/>
                    <a:pt x="461" y="50"/>
                    <a:pt x="461" y="50"/>
                  </a:cubicBezTo>
                  <a:cubicBezTo>
                    <a:pt x="462" y="51"/>
                    <a:pt x="462" y="52"/>
                    <a:pt x="462" y="52"/>
                  </a:cubicBezTo>
                  <a:cubicBezTo>
                    <a:pt x="463" y="52"/>
                    <a:pt x="464" y="52"/>
                    <a:pt x="466" y="52"/>
                  </a:cubicBezTo>
                  <a:cubicBezTo>
                    <a:pt x="466" y="54"/>
                    <a:pt x="466" y="54"/>
                    <a:pt x="466" y="54"/>
                  </a:cubicBezTo>
                  <a:cubicBezTo>
                    <a:pt x="450" y="54"/>
                    <a:pt x="450" y="54"/>
                    <a:pt x="450" y="54"/>
                  </a:cubicBezTo>
                  <a:cubicBezTo>
                    <a:pt x="450" y="52"/>
                    <a:pt x="450" y="52"/>
                    <a:pt x="450" y="52"/>
                  </a:cubicBezTo>
                  <a:cubicBezTo>
                    <a:pt x="451" y="52"/>
                    <a:pt x="452" y="52"/>
                    <a:pt x="453" y="52"/>
                  </a:cubicBezTo>
                  <a:cubicBezTo>
                    <a:pt x="454" y="51"/>
                    <a:pt x="454" y="51"/>
                    <a:pt x="454" y="50"/>
                  </a:cubicBezTo>
                  <a:cubicBezTo>
                    <a:pt x="455" y="49"/>
                    <a:pt x="455" y="48"/>
                    <a:pt x="455" y="46"/>
                  </a:cubicBezTo>
                  <a:cubicBezTo>
                    <a:pt x="455" y="15"/>
                    <a:pt x="455" y="15"/>
                    <a:pt x="455" y="15"/>
                  </a:cubicBezTo>
                  <a:cubicBezTo>
                    <a:pt x="455" y="11"/>
                    <a:pt x="455" y="8"/>
                    <a:pt x="454" y="8"/>
                  </a:cubicBezTo>
                  <a:cubicBezTo>
                    <a:pt x="454" y="7"/>
                    <a:pt x="454" y="6"/>
                    <a:pt x="454" y="6"/>
                  </a:cubicBezTo>
                  <a:cubicBezTo>
                    <a:pt x="453" y="5"/>
                    <a:pt x="453" y="5"/>
                    <a:pt x="452" y="5"/>
                  </a:cubicBezTo>
                  <a:cubicBezTo>
                    <a:pt x="452" y="5"/>
                    <a:pt x="451" y="5"/>
                    <a:pt x="450" y="6"/>
                  </a:cubicBezTo>
                  <a:cubicBezTo>
                    <a:pt x="449" y="4"/>
                    <a:pt x="449" y="4"/>
                    <a:pt x="449" y="4"/>
                  </a:cubicBezTo>
                  <a:cubicBezTo>
                    <a:pt x="459" y="0"/>
                    <a:pt x="459" y="0"/>
                    <a:pt x="459" y="0"/>
                  </a:cubicBezTo>
                  <a:cubicBezTo>
                    <a:pt x="460" y="1"/>
                    <a:pt x="460" y="1"/>
                    <a:pt x="460" y="1"/>
                  </a:cubicBezTo>
                  <a:close/>
                  <a:moveTo>
                    <a:pt x="499" y="1"/>
                  </a:moveTo>
                  <a:cubicBezTo>
                    <a:pt x="500" y="1"/>
                    <a:pt x="501" y="1"/>
                    <a:pt x="501" y="2"/>
                  </a:cubicBezTo>
                  <a:cubicBezTo>
                    <a:pt x="502" y="3"/>
                    <a:pt x="502" y="4"/>
                    <a:pt x="502" y="5"/>
                  </a:cubicBezTo>
                  <a:cubicBezTo>
                    <a:pt x="502" y="6"/>
                    <a:pt x="502" y="7"/>
                    <a:pt x="501" y="8"/>
                  </a:cubicBezTo>
                  <a:cubicBezTo>
                    <a:pt x="500" y="8"/>
                    <a:pt x="500" y="9"/>
                    <a:pt x="499" y="9"/>
                  </a:cubicBezTo>
                  <a:cubicBezTo>
                    <a:pt x="498" y="9"/>
                    <a:pt x="497" y="8"/>
                    <a:pt x="496" y="8"/>
                  </a:cubicBezTo>
                  <a:cubicBezTo>
                    <a:pt x="496" y="7"/>
                    <a:pt x="495" y="6"/>
                    <a:pt x="495" y="5"/>
                  </a:cubicBezTo>
                  <a:cubicBezTo>
                    <a:pt x="495" y="4"/>
                    <a:pt x="496" y="3"/>
                    <a:pt x="496" y="2"/>
                  </a:cubicBezTo>
                  <a:cubicBezTo>
                    <a:pt x="497" y="1"/>
                    <a:pt x="498" y="1"/>
                    <a:pt x="499" y="1"/>
                  </a:cubicBezTo>
                  <a:close/>
                  <a:moveTo>
                    <a:pt x="502" y="19"/>
                  </a:moveTo>
                  <a:cubicBezTo>
                    <a:pt x="502" y="46"/>
                    <a:pt x="502" y="46"/>
                    <a:pt x="502" y="46"/>
                  </a:cubicBezTo>
                  <a:cubicBezTo>
                    <a:pt x="502" y="48"/>
                    <a:pt x="502" y="50"/>
                    <a:pt x="502" y="50"/>
                  </a:cubicBezTo>
                  <a:cubicBezTo>
                    <a:pt x="503" y="51"/>
                    <a:pt x="503" y="52"/>
                    <a:pt x="504" y="52"/>
                  </a:cubicBezTo>
                  <a:cubicBezTo>
                    <a:pt x="504" y="52"/>
                    <a:pt x="505" y="52"/>
                    <a:pt x="507" y="52"/>
                  </a:cubicBezTo>
                  <a:cubicBezTo>
                    <a:pt x="507" y="54"/>
                    <a:pt x="507" y="54"/>
                    <a:pt x="507" y="54"/>
                  </a:cubicBezTo>
                  <a:cubicBezTo>
                    <a:pt x="491" y="54"/>
                    <a:pt x="491" y="54"/>
                    <a:pt x="491" y="54"/>
                  </a:cubicBezTo>
                  <a:cubicBezTo>
                    <a:pt x="491" y="52"/>
                    <a:pt x="491" y="52"/>
                    <a:pt x="491" y="52"/>
                  </a:cubicBezTo>
                  <a:cubicBezTo>
                    <a:pt x="492" y="52"/>
                    <a:pt x="494" y="52"/>
                    <a:pt x="494" y="52"/>
                  </a:cubicBezTo>
                  <a:cubicBezTo>
                    <a:pt x="494" y="52"/>
                    <a:pt x="495" y="51"/>
                    <a:pt x="495" y="50"/>
                  </a:cubicBezTo>
                  <a:cubicBezTo>
                    <a:pt x="496" y="50"/>
                    <a:pt x="496" y="48"/>
                    <a:pt x="496" y="46"/>
                  </a:cubicBezTo>
                  <a:cubicBezTo>
                    <a:pt x="496" y="33"/>
                    <a:pt x="496" y="33"/>
                    <a:pt x="496" y="33"/>
                  </a:cubicBezTo>
                  <a:cubicBezTo>
                    <a:pt x="496" y="29"/>
                    <a:pt x="496" y="27"/>
                    <a:pt x="495" y="26"/>
                  </a:cubicBezTo>
                  <a:cubicBezTo>
                    <a:pt x="495" y="25"/>
                    <a:pt x="495" y="24"/>
                    <a:pt x="494" y="24"/>
                  </a:cubicBezTo>
                  <a:cubicBezTo>
                    <a:pt x="494" y="24"/>
                    <a:pt x="494" y="24"/>
                    <a:pt x="493" y="24"/>
                  </a:cubicBezTo>
                  <a:cubicBezTo>
                    <a:pt x="492" y="24"/>
                    <a:pt x="491" y="24"/>
                    <a:pt x="490" y="24"/>
                  </a:cubicBezTo>
                  <a:cubicBezTo>
                    <a:pt x="490" y="23"/>
                    <a:pt x="490" y="23"/>
                    <a:pt x="490" y="23"/>
                  </a:cubicBezTo>
                  <a:cubicBezTo>
                    <a:pt x="500" y="19"/>
                    <a:pt x="500" y="19"/>
                    <a:pt x="500" y="19"/>
                  </a:cubicBezTo>
                  <a:cubicBezTo>
                    <a:pt x="502" y="19"/>
                    <a:pt x="502" y="19"/>
                    <a:pt x="502" y="19"/>
                  </a:cubicBezTo>
                  <a:close/>
                  <a:moveTo>
                    <a:pt x="524" y="26"/>
                  </a:moveTo>
                  <a:cubicBezTo>
                    <a:pt x="528" y="21"/>
                    <a:pt x="532" y="19"/>
                    <a:pt x="535" y="19"/>
                  </a:cubicBezTo>
                  <a:cubicBezTo>
                    <a:pt x="536" y="19"/>
                    <a:pt x="538" y="19"/>
                    <a:pt x="540" y="20"/>
                  </a:cubicBezTo>
                  <a:cubicBezTo>
                    <a:pt x="541" y="21"/>
                    <a:pt x="542" y="22"/>
                    <a:pt x="543" y="24"/>
                  </a:cubicBezTo>
                  <a:cubicBezTo>
                    <a:pt x="543" y="26"/>
                    <a:pt x="544" y="28"/>
                    <a:pt x="544" y="31"/>
                  </a:cubicBezTo>
                  <a:cubicBezTo>
                    <a:pt x="544" y="46"/>
                    <a:pt x="544" y="46"/>
                    <a:pt x="544" y="46"/>
                  </a:cubicBezTo>
                  <a:cubicBezTo>
                    <a:pt x="544" y="48"/>
                    <a:pt x="544" y="49"/>
                    <a:pt x="544" y="50"/>
                  </a:cubicBezTo>
                  <a:cubicBezTo>
                    <a:pt x="544" y="51"/>
                    <a:pt x="545" y="51"/>
                    <a:pt x="545" y="52"/>
                  </a:cubicBezTo>
                  <a:cubicBezTo>
                    <a:pt x="546" y="52"/>
                    <a:pt x="547" y="52"/>
                    <a:pt x="548" y="52"/>
                  </a:cubicBezTo>
                  <a:cubicBezTo>
                    <a:pt x="548" y="53"/>
                    <a:pt x="548" y="53"/>
                    <a:pt x="548" y="53"/>
                  </a:cubicBezTo>
                  <a:cubicBezTo>
                    <a:pt x="532" y="53"/>
                    <a:pt x="532" y="53"/>
                    <a:pt x="532" y="53"/>
                  </a:cubicBezTo>
                  <a:cubicBezTo>
                    <a:pt x="532" y="52"/>
                    <a:pt x="532" y="52"/>
                    <a:pt x="532" y="52"/>
                  </a:cubicBezTo>
                  <a:cubicBezTo>
                    <a:pt x="533" y="52"/>
                    <a:pt x="533" y="52"/>
                    <a:pt x="533" y="52"/>
                  </a:cubicBezTo>
                  <a:cubicBezTo>
                    <a:pt x="535" y="52"/>
                    <a:pt x="536" y="52"/>
                    <a:pt x="536" y="51"/>
                  </a:cubicBezTo>
                  <a:cubicBezTo>
                    <a:pt x="537" y="51"/>
                    <a:pt x="538" y="50"/>
                    <a:pt x="538" y="49"/>
                  </a:cubicBezTo>
                  <a:cubicBezTo>
                    <a:pt x="538" y="49"/>
                    <a:pt x="538" y="48"/>
                    <a:pt x="538" y="46"/>
                  </a:cubicBezTo>
                  <a:cubicBezTo>
                    <a:pt x="538" y="32"/>
                    <a:pt x="538" y="32"/>
                    <a:pt x="538" y="32"/>
                  </a:cubicBezTo>
                  <a:cubicBezTo>
                    <a:pt x="538" y="28"/>
                    <a:pt x="537" y="26"/>
                    <a:pt x="536" y="25"/>
                  </a:cubicBezTo>
                  <a:cubicBezTo>
                    <a:pt x="536" y="24"/>
                    <a:pt x="534" y="23"/>
                    <a:pt x="532" y="23"/>
                  </a:cubicBezTo>
                  <a:cubicBezTo>
                    <a:pt x="530" y="23"/>
                    <a:pt x="527" y="24"/>
                    <a:pt x="524" y="28"/>
                  </a:cubicBezTo>
                  <a:cubicBezTo>
                    <a:pt x="524" y="46"/>
                    <a:pt x="524" y="46"/>
                    <a:pt x="524" y="46"/>
                  </a:cubicBezTo>
                  <a:cubicBezTo>
                    <a:pt x="524" y="48"/>
                    <a:pt x="524" y="49"/>
                    <a:pt x="524" y="50"/>
                  </a:cubicBezTo>
                  <a:cubicBezTo>
                    <a:pt x="525" y="51"/>
                    <a:pt x="525" y="51"/>
                    <a:pt x="526" y="52"/>
                  </a:cubicBezTo>
                  <a:cubicBezTo>
                    <a:pt x="526" y="52"/>
                    <a:pt x="527" y="52"/>
                    <a:pt x="529" y="52"/>
                  </a:cubicBezTo>
                  <a:cubicBezTo>
                    <a:pt x="529" y="53"/>
                    <a:pt x="529" y="53"/>
                    <a:pt x="529" y="53"/>
                  </a:cubicBezTo>
                  <a:cubicBezTo>
                    <a:pt x="513" y="53"/>
                    <a:pt x="513" y="53"/>
                    <a:pt x="513" y="53"/>
                  </a:cubicBezTo>
                  <a:cubicBezTo>
                    <a:pt x="513" y="52"/>
                    <a:pt x="513" y="52"/>
                    <a:pt x="513" y="52"/>
                  </a:cubicBezTo>
                  <a:cubicBezTo>
                    <a:pt x="514" y="52"/>
                    <a:pt x="514" y="52"/>
                    <a:pt x="514" y="52"/>
                  </a:cubicBezTo>
                  <a:cubicBezTo>
                    <a:pt x="516" y="52"/>
                    <a:pt x="517" y="52"/>
                    <a:pt x="517" y="51"/>
                  </a:cubicBezTo>
                  <a:cubicBezTo>
                    <a:pt x="518" y="50"/>
                    <a:pt x="518" y="48"/>
                    <a:pt x="518" y="46"/>
                  </a:cubicBezTo>
                  <a:cubicBezTo>
                    <a:pt x="518" y="33"/>
                    <a:pt x="518" y="33"/>
                    <a:pt x="518" y="33"/>
                  </a:cubicBezTo>
                  <a:cubicBezTo>
                    <a:pt x="518" y="29"/>
                    <a:pt x="518" y="26"/>
                    <a:pt x="518" y="25"/>
                  </a:cubicBezTo>
                  <a:cubicBezTo>
                    <a:pt x="518" y="24"/>
                    <a:pt x="517" y="24"/>
                    <a:pt x="517" y="23"/>
                  </a:cubicBezTo>
                  <a:cubicBezTo>
                    <a:pt x="516" y="23"/>
                    <a:pt x="516" y="23"/>
                    <a:pt x="515" y="23"/>
                  </a:cubicBezTo>
                  <a:cubicBezTo>
                    <a:pt x="514" y="23"/>
                    <a:pt x="514" y="23"/>
                    <a:pt x="513" y="23"/>
                  </a:cubicBezTo>
                  <a:cubicBezTo>
                    <a:pt x="512" y="22"/>
                    <a:pt x="512" y="22"/>
                    <a:pt x="512" y="22"/>
                  </a:cubicBezTo>
                  <a:cubicBezTo>
                    <a:pt x="522" y="18"/>
                    <a:pt x="522" y="18"/>
                    <a:pt x="522" y="18"/>
                  </a:cubicBezTo>
                  <a:cubicBezTo>
                    <a:pt x="524" y="18"/>
                    <a:pt x="524" y="18"/>
                    <a:pt x="524" y="18"/>
                  </a:cubicBezTo>
                  <a:cubicBezTo>
                    <a:pt x="524" y="26"/>
                    <a:pt x="524" y="26"/>
                    <a:pt x="524" y="26"/>
                  </a:cubicBezTo>
                  <a:close/>
                  <a:moveTo>
                    <a:pt x="573" y="49"/>
                  </a:moveTo>
                  <a:cubicBezTo>
                    <a:pt x="570" y="52"/>
                    <a:pt x="568" y="53"/>
                    <a:pt x="567" y="54"/>
                  </a:cubicBezTo>
                  <a:cubicBezTo>
                    <a:pt x="566" y="54"/>
                    <a:pt x="564" y="54"/>
                    <a:pt x="563" y="54"/>
                  </a:cubicBezTo>
                  <a:cubicBezTo>
                    <a:pt x="560" y="54"/>
                    <a:pt x="559" y="54"/>
                    <a:pt x="557" y="52"/>
                  </a:cubicBezTo>
                  <a:cubicBezTo>
                    <a:pt x="556" y="50"/>
                    <a:pt x="555" y="48"/>
                    <a:pt x="555" y="46"/>
                  </a:cubicBezTo>
                  <a:cubicBezTo>
                    <a:pt x="555" y="44"/>
                    <a:pt x="556" y="42"/>
                    <a:pt x="556" y="41"/>
                  </a:cubicBezTo>
                  <a:cubicBezTo>
                    <a:pt x="557" y="40"/>
                    <a:pt x="559" y="38"/>
                    <a:pt x="562" y="36"/>
                  </a:cubicBezTo>
                  <a:cubicBezTo>
                    <a:pt x="564" y="35"/>
                    <a:pt x="568" y="33"/>
                    <a:pt x="574" y="31"/>
                  </a:cubicBezTo>
                  <a:cubicBezTo>
                    <a:pt x="574" y="30"/>
                    <a:pt x="574" y="30"/>
                    <a:pt x="574" y="30"/>
                  </a:cubicBezTo>
                  <a:cubicBezTo>
                    <a:pt x="574" y="26"/>
                    <a:pt x="573" y="24"/>
                    <a:pt x="572" y="23"/>
                  </a:cubicBezTo>
                  <a:cubicBezTo>
                    <a:pt x="571" y="22"/>
                    <a:pt x="570" y="21"/>
                    <a:pt x="568" y="21"/>
                  </a:cubicBezTo>
                  <a:cubicBezTo>
                    <a:pt x="566" y="21"/>
                    <a:pt x="565" y="21"/>
                    <a:pt x="564" y="22"/>
                  </a:cubicBezTo>
                  <a:cubicBezTo>
                    <a:pt x="563" y="23"/>
                    <a:pt x="563" y="24"/>
                    <a:pt x="563" y="25"/>
                  </a:cubicBezTo>
                  <a:cubicBezTo>
                    <a:pt x="563" y="27"/>
                    <a:pt x="563" y="27"/>
                    <a:pt x="563" y="27"/>
                  </a:cubicBezTo>
                  <a:cubicBezTo>
                    <a:pt x="563" y="28"/>
                    <a:pt x="562" y="29"/>
                    <a:pt x="562" y="30"/>
                  </a:cubicBezTo>
                  <a:cubicBezTo>
                    <a:pt x="562" y="30"/>
                    <a:pt x="561" y="30"/>
                    <a:pt x="560" y="30"/>
                  </a:cubicBezTo>
                  <a:cubicBezTo>
                    <a:pt x="559" y="30"/>
                    <a:pt x="558" y="30"/>
                    <a:pt x="558" y="30"/>
                  </a:cubicBezTo>
                  <a:cubicBezTo>
                    <a:pt x="558" y="29"/>
                    <a:pt x="557" y="28"/>
                    <a:pt x="557" y="27"/>
                  </a:cubicBezTo>
                  <a:cubicBezTo>
                    <a:pt x="557" y="25"/>
                    <a:pt x="558" y="23"/>
                    <a:pt x="560" y="21"/>
                  </a:cubicBezTo>
                  <a:cubicBezTo>
                    <a:pt x="562" y="19"/>
                    <a:pt x="566" y="18"/>
                    <a:pt x="569" y="18"/>
                  </a:cubicBezTo>
                  <a:cubicBezTo>
                    <a:pt x="572" y="18"/>
                    <a:pt x="574" y="18"/>
                    <a:pt x="576" y="20"/>
                  </a:cubicBezTo>
                  <a:cubicBezTo>
                    <a:pt x="578" y="20"/>
                    <a:pt x="579" y="22"/>
                    <a:pt x="580" y="23"/>
                  </a:cubicBezTo>
                  <a:cubicBezTo>
                    <a:pt x="580" y="24"/>
                    <a:pt x="580" y="26"/>
                    <a:pt x="580" y="30"/>
                  </a:cubicBezTo>
                  <a:cubicBezTo>
                    <a:pt x="580" y="41"/>
                    <a:pt x="580" y="41"/>
                    <a:pt x="580" y="41"/>
                  </a:cubicBezTo>
                  <a:cubicBezTo>
                    <a:pt x="580" y="44"/>
                    <a:pt x="580" y="46"/>
                    <a:pt x="580" y="47"/>
                  </a:cubicBezTo>
                  <a:cubicBezTo>
                    <a:pt x="580" y="48"/>
                    <a:pt x="581" y="48"/>
                    <a:pt x="581" y="49"/>
                  </a:cubicBezTo>
                  <a:cubicBezTo>
                    <a:pt x="581" y="49"/>
                    <a:pt x="581" y="49"/>
                    <a:pt x="582" y="49"/>
                  </a:cubicBezTo>
                  <a:cubicBezTo>
                    <a:pt x="582" y="49"/>
                    <a:pt x="582" y="49"/>
                    <a:pt x="583" y="49"/>
                  </a:cubicBezTo>
                  <a:cubicBezTo>
                    <a:pt x="583" y="48"/>
                    <a:pt x="584" y="48"/>
                    <a:pt x="586" y="46"/>
                  </a:cubicBezTo>
                  <a:cubicBezTo>
                    <a:pt x="586" y="48"/>
                    <a:pt x="586" y="48"/>
                    <a:pt x="586" y="48"/>
                  </a:cubicBezTo>
                  <a:cubicBezTo>
                    <a:pt x="583" y="52"/>
                    <a:pt x="580" y="54"/>
                    <a:pt x="578" y="54"/>
                  </a:cubicBezTo>
                  <a:cubicBezTo>
                    <a:pt x="577" y="54"/>
                    <a:pt x="576" y="53"/>
                    <a:pt x="575" y="52"/>
                  </a:cubicBezTo>
                  <a:cubicBezTo>
                    <a:pt x="574" y="52"/>
                    <a:pt x="573" y="51"/>
                    <a:pt x="573" y="49"/>
                  </a:cubicBezTo>
                  <a:close/>
                  <a:moveTo>
                    <a:pt x="573" y="46"/>
                  </a:moveTo>
                  <a:cubicBezTo>
                    <a:pt x="573" y="34"/>
                    <a:pt x="573" y="34"/>
                    <a:pt x="573" y="34"/>
                  </a:cubicBezTo>
                  <a:cubicBezTo>
                    <a:pt x="570" y="35"/>
                    <a:pt x="567" y="36"/>
                    <a:pt x="566" y="37"/>
                  </a:cubicBezTo>
                  <a:cubicBezTo>
                    <a:pt x="564" y="38"/>
                    <a:pt x="563" y="39"/>
                    <a:pt x="562" y="40"/>
                  </a:cubicBezTo>
                  <a:cubicBezTo>
                    <a:pt x="562" y="42"/>
                    <a:pt x="561" y="43"/>
                    <a:pt x="561" y="44"/>
                  </a:cubicBezTo>
                  <a:cubicBezTo>
                    <a:pt x="561" y="46"/>
                    <a:pt x="562" y="48"/>
                    <a:pt x="563" y="49"/>
                  </a:cubicBezTo>
                  <a:cubicBezTo>
                    <a:pt x="564" y="50"/>
                    <a:pt x="565" y="50"/>
                    <a:pt x="566" y="50"/>
                  </a:cubicBezTo>
                  <a:cubicBezTo>
                    <a:pt x="568" y="50"/>
                    <a:pt x="570" y="49"/>
                    <a:pt x="573"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36"/>
            <p:cNvSpPr>
              <a:spLocks noEditPoints="1"/>
            </p:cNvSpPr>
            <p:nvPr userDrawn="1"/>
          </p:nvSpPr>
          <p:spPr bwMode="auto">
            <a:xfrm>
              <a:off x="9304417" y="4596096"/>
              <a:ext cx="2255842" cy="300036"/>
            </a:xfrm>
            <a:custGeom>
              <a:avLst/>
              <a:gdLst>
                <a:gd name="T0" fmla="*/ 1465 w 1513"/>
                <a:gd name="T1" fmla="*/ 107 h 200"/>
                <a:gd name="T2" fmla="*/ 1416 w 1513"/>
                <a:gd name="T3" fmla="*/ 130 h 200"/>
                <a:gd name="T4" fmla="*/ 1450 w 1513"/>
                <a:gd name="T5" fmla="*/ 47 h 200"/>
                <a:gd name="T6" fmla="*/ 1458 w 1513"/>
                <a:gd name="T7" fmla="*/ 70 h 200"/>
                <a:gd name="T8" fmla="*/ 1467 w 1513"/>
                <a:gd name="T9" fmla="*/ 146 h 200"/>
                <a:gd name="T10" fmla="*/ 1410 w 1513"/>
                <a:gd name="T11" fmla="*/ 171 h 200"/>
                <a:gd name="T12" fmla="*/ 1408 w 1513"/>
                <a:gd name="T13" fmla="*/ 153 h 200"/>
                <a:gd name="T14" fmla="*/ 1272 w 1513"/>
                <a:gd name="T15" fmla="*/ 125 h 200"/>
                <a:gd name="T16" fmla="*/ 1257 w 1513"/>
                <a:gd name="T17" fmla="*/ 79 h 200"/>
                <a:gd name="T18" fmla="*/ 1298 w 1513"/>
                <a:gd name="T19" fmla="*/ 59 h 200"/>
                <a:gd name="T20" fmla="*/ 1220 w 1513"/>
                <a:gd name="T21" fmla="*/ 139 h 200"/>
                <a:gd name="T22" fmla="*/ 1112 w 1513"/>
                <a:gd name="T23" fmla="*/ 16 h 200"/>
                <a:gd name="T24" fmla="*/ 1064 w 1513"/>
                <a:gd name="T25" fmla="*/ 107 h 200"/>
                <a:gd name="T26" fmla="*/ 1074 w 1513"/>
                <a:gd name="T27" fmla="*/ 95 h 200"/>
                <a:gd name="T28" fmla="*/ 1096 w 1513"/>
                <a:gd name="T29" fmla="*/ 49 h 200"/>
                <a:gd name="T30" fmla="*/ 1098 w 1513"/>
                <a:gd name="T31" fmla="*/ 84 h 200"/>
                <a:gd name="T32" fmla="*/ 1101 w 1513"/>
                <a:gd name="T33" fmla="*/ 154 h 200"/>
                <a:gd name="T34" fmla="*/ 1038 w 1513"/>
                <a:gd name="T35" fmla="*/ 172 h 200"/>
                <a:gd name="T36" fmla="*/ 862 w 1513"/>
                <a:gd name="T37" fmla="*/ 136 h 200"/>
                <a:gd name="T38" fmla="*/ 895 w 1513"/>
                <a:gd name="T39" fmla="*/ 103 h 200"/>
                <a:gd name="T40" fmla="*/ 856 w 1513"/>
                <a:gd name="T41" fmla="*/ 83 h 200"/>
                <a:gd name="T42" fmla="*/ 873 w 1513"/>
                <a:gd name="T43" fmla="*/ 80 h 200"/>
                <a:gd name="T44" fmla="*/ 905 w 1513"/>
                <a:gd name="T45" fmla="*/ 38 h 200"/>
                <a:gd name="T46" fmla="*/ 908 w 1513"/>
                <a:gd name="T47" fmla="*/ 83 h 200"/>
                <a:gd name="T48" fmla="*/ 874 w 1513"/>
                <a:gd name="T49" fmla="*/ 168 h 200"/>
                <a:gd name="T50" fmla="*/ 809 w 1513"/>
                <a:gd name="T51" fmla="*/ 149 h 200"/>
                <a:gd name="T52" fmla="*/ 704 w 1513"/>
                <a:gd name="T53" fmla="*/ 45 h 200"/>
                <a:gd name="T54" fmla="*/ 658 w 1513"/>
                <a:gd name="T55" fmla="*/ 45 h 200"/>
                <a:gd name="T56" fmla="*/ 694 w 1513"/>
                <a:gd name="T57" fmla="*/ 50 h 200"/>
                <a:gd name="T58" fmla="*/ 705 w 1513"/>
                <a:gd name="T59" fmla="*/ 55 h 200"/>
                <a:gd name="T60" fmla="*/ 697 w 1513"/>
                <a:gd name="T61" fmla="*/ 139 h 200"/>
                <a:gd name="T62" fmla="*/ 662 w 1513"/>
                <a:gd name="T63" fmla="*/ 179 h 200"/>
                <a:gd name="T64" fmla="*/ 686 w 1513"/>
                <a:gd name="T65" fmla="*/ 141 h 200"/>
                <a:gd name="T66" fmla="*/ 720 w 1513"/>
                <a:gd name="T67" fmla="*/ 90 h 200"/>
                <a:gd name="T68" fmla="*/ 540 w 1513"/>
                <a:gd name="T69" fmla="*/ 92 h 200"/>
                <a:gd name="T70" fmla="*/ 491 w 1513"/>
                <a:gd name="T71" fmla="*/ 115 h 200"/>
                <a:gd name="T72" fmla="*/ 466 w 1513"/>
                <a:gd name="T73" fmla="*/ 70 h 200"/>
                <a:gd name="T74" fmla="*/ 444 w 1513"/>
                <a:gd name="T75" fmla="*/ 90 h 200"/>
                <a:gd name="T76" fmla="*/ 426 w 1513"/>
                <a:gd name="T77" fmla="*/ 96 h 200"/>
                <a:gd name="T78" fmla="*/ 414 w 1513"/>
                <a:gd name="T79" fmla="*/ 90 h 200"/>
                <a:gd name="T80" fmla="*/ 502 w 1513"/>
                <a:gd name="T81" fmla="*/ 43 h 200"/>
                <a:gd name="T82" fmla="*/ 560 w 1513"/>
                <a:gd name="T83" fmla="*/ 85 h 200"/>
                <a:gd name="T84" fmla="*/ 520 w 1513"/>
                <a:gd name="T85" fmla="*/ 187 h 200"/>
                <a:gd name="T86" fmla="*/ 465 w 1513"/>
                <a:gd name="T87" fmla="*/ 119 h 200"/>
                <a:gd name="T88" fmla="*/ 442 w 1513"/>
                <a:gd name="T89" fmla="*/ 153 h 200"/>
                <a:gd name="T90" fmla="*/ 282 w 1513"/>
                <a:gd name="T91" fmla="*/ 98 h 200"/>
                <a:gd name="T92" fmla="*/ 259 w 1513"/>
                <a:gd name="T93" fmla="*/ 93 h 200"/>
                <a:gd name="T94" fmla="*/ 226 w 1513"/>
                <a:gd name="T95" fmla="*/ 158 h 200"/>
                <a:gd name="T96" fmla="*/ 307 w 1513"/>
                <a:gd name="T97" fmla="*/ 43 h 200"/>
                <a:gd name="T98" fmla="*/ 290 w 1513"/>
                <a:gd name="T99" fmla="*/ 120 h 200"/>
                <a:gd name="T100" fmla="*/ 234 w 1513"/>
                <a:gd name="T101" fmla="*/ 93 h 200"/>
                <a:gd name="T102" fmla="*/ 205 w 1513"/>
                <a:gd name="T103" fmla="*/ 107 h 200"/>
                <a:gd name="T104" fmla="*/ 226 w 1513"/>
                <a:gd name="T105" fmla="*/ 171 h 200"/>
                <a:gd name="T106" fmla="*/ 101 w 1513"/>
                <a:gd name="T107" fmla="*/ 63 h 200"/>
                <a:gd name="T108" fmla="*/ 32 w 1513"/>
                <a:gd name="T109" fmla="*/ 94 h 200"/>
                <a:gd name="T110" fmla="*/ 58 w 1513"/>
                <a:gd name="T111" fmla="*/ 7 h 200"/>
                <a:gd name="T112" fmla="*/ 104 w 1513"/>
                <a:gd name="T113" fmla="*/ 90 h 200"/>
                <a:gd name="T114" fmla="*/ 48 w 1513"/>
                <a:gd name="T115" fmla="*/ 152 h 200"/>
                <a:gd name="T116" fmla="*/ 3 w 1513"/>
                <a:gd name="T117" fmla="*/ 6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13" h="200">
                  <a:moveTo>
                    <a:pt x="1410" y="31"/>
                  </a:moveTo>
                  <a:cubicBezTo>
                    <a:pt x="1410" y="28"/>
                    <a:pt x="1410" y="26"/>
                    <a:pt x="1410" y="23"/>
                  </a:cubicBezTo>
                  <a:cubicBezTo>
                    <a:pt x="1418" y="21"/>
                    <a:pt x="1413" y="3"/>
                    <a:pt x="1421" y="0"/>
                  </a:cubicBezTo>
                  <a:cubicBezTo>
                    <a:pt x="1424" y="0"/>
                    <a:pt x="1424" y="0"/>
                    <a:pt x="1424" y="0"/>
                  </a:cubicBezTo>
                  <a:cubicBezTo>
                    <a:pt x="1425" y="3"/>
                    <a:pt x="1427" y="7"/>
                    <a:pt x="1428" y="11"/>
                  </a:cubicBezTo>
                  <a:cubicBezTo>
                    <a:pt x="1428" y="13"/>
                    <a:pt x="1428" y="15"/>
                    <a:pt x="1428" y="17"/>
                  </a:cubicBezTo>
                  <a:cubicBezTo>
                    <a:pt x="1431" y="30"/>
                    <a:pt x="1429" y="36"/>
                    <a:pt x="1427" y="47"/>
                  </a:cubicBezTo>
                  <a:cubicBezTo>
                    <a:pt x="1414" y="49"/>
                    <a:pt x="1415" y="38"/>
                    <a:pt x="1410" y="31"/>
                  </a:cubicBezTo>
                  <a:close/>
                  <a:moveTo>
                    <a:pt x="1442" y="122"/>
                  </a:moveTo>
                  <a:cubicBezTo>
                    <a:pt x="1442" y="107"/>
                    <a:pt x="1454" y="110"/>
                    <a:pt x="1465" y="107"/>
                  </a:cubicBezTo>
                  <a:cubicBezTo>
                    <a:pt x="1470" y="105"/>
                    <a:pt x="1478" y="101"/>
                    <a:pt x="1482" y="97"/>
                  </a:cubicBezTo>
                  <a:cubicBezTo>
                    <a:pt x="1484" y="95"/>
                    <a:pt x="1484" y="93"/>
                    <a:pt x="1486" y="91"/>
                  </a:cubicBezTo>
                  <a:cubicBezTo>
                    <a:pt x="1485" y="90"/>
                    <a:pt x="1485" y="88"/>
                    <a:pt x="1484" y="87"/>
                  </a:cubicBezTo>
                  <a:cubicBezTo>
                    <a:pt x="1482" y="86"/>
                    <a:pt x="1479" y="83"/>
                    <a:pt x="1477" y="83"/>
                  </a:cubicBezTo>
                  <a:cubicBezTo>
                    <a:pt x="1474" y="81"/>
                    <a:pt x="1470" y="82"/>
                    <a:pt x="1468" y="81"/>
                  </a:cubicBezTo>
                  <a:cubicBezTo>
                    <a:pt x="1452" y="83"/>
                    <a:pt x="1429" y="95"/>
                    <a:pt x="1424" y="105"/>
                  </a:cubicBezTo>
                  <a:cubicBezTo>
                    <a:pt x="1424" y="108"/>
                    <a:pt x="1424" y="111"/>
                    <a:pt x="1424" y="113"/>
                  </a:cubicBezTo>
                  <a:cubicBezTo>
                    <a:pt x="1426" y="115"/>
                    <a:pt x="1428" y="117"/>
                    <a:pt x="1430" y="119"/>
                  </a:cubicBezTo>
                  <a:cubicBezTo>
                    <a:pt x="1430" y="126"/>
                    <a:pt x="1430" y="134"/>
                    <a:pt x="1422" y="135"/>
                  </a:cubicBezTo>
                  <a:cubicBezTo>
                    <a:pt x="1420" y="133"/>
                    <a:pt x="1418" y="132"/>
                    <a:pt x="1416" y="130"/>
                  </a:cubicBezTo>
                  <a:cubicBezTo>
                    <a:pt x="1414" y="132"/>
                    <a:pt x="1413" y="133"/>
                    <a:pt x="1409" y="132"/>
                  </a:cubicBezTo>
                  <a:cubicBezTo>
                    <a:pt x="1407" y="128"/>
                    <a:pt x="1397" y="105"/>
                    <a:pt x="1398" y="102"/>
                  </a:cubicBezTo>
                  <a:cubicBezTo>
                    <a:pt x="1399" y="99"/>
                    <a:pt x="1405" y="97"/>
                    <a:pt x="1408" y="96"/>
                  </a:cubicBezTo>
                  <a:cubicBezTo>
                    <a:pt x="1414" y="93"/>
                    <a:pt x="1418" y="86"/>
                    <a:pt x="1423" y="82"/>
                  </a:cubicBezTo>
                  <a:cubicBezTo>
                    <a:pt x="1426" y="80"/>
                    <a:pt x="1430" y="80"/>
                    <a:pt x="1433" y="79"/>
                  </a:cubicBezTo>
                  <a:cubicBezTo>
                    <a:pt x="1441" y="75"/>
                    <a:pt x="1447" y="65"/>
                    <a:pt x="1454" y="59"/>
                  </a:cubicBezTo>
                  <a:cubicBezTo>
                    <a:pt x="1462" y="51"/>
                    <a:pt x="1472" y="50"/>
                    <a:pt x="1478" y="41"/>
                  </a:cubicBezTo>
                  <a:cubicBezTo>
                    <a:pt x="1478" y="41"/>
                    <a:pt x="1478" y="41"/>
                    <a:pt x="1478" y="40"/>
                  </a:cubicBezTo>
                  <a:cubicBezTo>
                    <a:pt x="1477" y="40"/>
                    <a:pt x="1477" y="40"/>
                    <a:pt x="1477" y="40"/>
                  </a:cubicBezTo>
                  <a:cubicBezTo>
                    <a:pt x="1472" y="45"/>
                    <a:pt x="1459" y="54"/>
                    <a:pt x="1450" y="47"/>
                  </a:cubicBezTo>
                  <a:cubicBezTo>
                    <a:pt x="1446" y="45"/>
                    <a:pt x="1447" y="40"/>
                    <a:pt x="1444" y="37"/>
                  </a:cubicBezTo>
                  <a:cubicBezTo>
                    <a:pt x="1443" y="35"/>
                    <a:pt x="1440" y="34"/>
                    <a:pt x="1440" y="31"/>
                  </a:cubicBezTo>
                  <a:cubicBezTo>
                    <a:pt x="1440" y="29"/>
                    <a:pt x="1441" y="28"/>
                    <a:pt x="1441" y="27"/>
                  </a:cubicBezTo>
                  <a:cubicBezTo>
                    <a:pt x="1447" y="27"/>
                    <a:pt x="1459" y="35"/>
                    <a:pt x="1462" y="38"/>
                  </a:cubicBezTo>
                  <a:cubicBezTo>
                    <a:pt x="1471" y="35"/>
                    <a:pt x="1480" y="33"/>
                    <a:pt x="1488" y="28"/>
                  </a:cubicBezTo>
                  <a:cubicBezTo>
                    <a:pt x="1491" y="26"/>
                    <a:pt x="1496" y="30"/>
                    <a:pt x="1498" y="29"/>
                  </a:cubicBezTo>
                  <a:cubicBezTo>
                    <a:pt x="1502" y="32"/>
                    <a:pt x="1508" y="48"/>
                    <a:pt x="1500" y="52"/>
                  </a:cubicBezTo>
                  <a:cubicBezTo>
                    <a:pt x="1496" y="53"/>
                    <a:pt x="1490" y="53"/>
                    <a:pt x="1486" y="54"/>
                  </a:cubicBezTo>
                  <a:cubicBezTo>
                    <a:pt x="1476" y="56"/>
                    <a:pt x="1464" y="63"/>
                    <a:pt x="1457" y="69"/>
                  </a:cubicBezTo>
                  <a:cubicBezTo>
                    <a:pt x="1457" y="69"/>
                    <a:pt x="1458" y="69"/>
                    <a:pt x="1458" y="70"/>
                  </a:cubicBezTo>
                  <a:cubicBezTo>
                    <a:pt x="1458" y="70"/>
                    <a:pt x="1458" y="70"/>
                    <a:pt x="1458" y="70"/>
                  </a:cubicBezTo>
                  <a:cubicBezTo>
                    <a:pt x="1462" y="71"/>
                    <a:pt x="1469" y="68"/>
                    <a:pt x="1474" y="71"/>
                  </a:cubicBezTo>
                  <a:cubicBezTo>
                    <a:pt x="1485" y="76"/>
                    <a:pt x="1500" y="81"/>
                    <a:pt x="1500" y="99"/>
                  </a:cubicBezTo>
                  <a:cubicBezTo>
                    <a:pt x="1497" y="100"/>
                    <a:pt x="1496" y="102"/>
                    <a:pt x="1494" y="103"/>
                  </a:cubicBezTo>
                  <a:cubicBezTo>
                    <a:pt x="1488" y="105"/>
                    <a:pt x="1482" y="105"/>
                    <a:pt x="1477" y="108"/>
                  </a:cubicBezTo>
                  <a:cubicBezTo>
                    <a:pt x="1477" y="109"/>
                    <a:pt x="1477" y="109"/>
                    <a:pt x="1477" y="110"/>
                  </a:cubicBezTo>
                  <a:cubicBezTo>
                    <a:pt x="1478" y="112"/>
                    <a:pt x="1479" y="113"/>
                    <a:pt x="1479" y="118"/>
                  </a:cubicBezTo>
                  <a:cubicBezTo>
                    <a:pt x="1477" y="119"/>
                    <a:pt x="1478" y="122"/>
                    <a:pt x="1476" y="123"/>
                  </a:cubicBezTo>
                  <a:cubicBezTo>
                    <a:pt x="1472" y="130"/>
                    <a:pt x="1465" y="135"/>
                    <a:pt x="1463" y="142"/>
                  </a:cubicBezTo>
                  <a:cubicBezTo>
                    <a:pt x="1464" y="143"/>
                    <a:pt x="1466" y="145"/>
                    <a:pt x="1467" y="146"/>
                  </a:cubicBezTo>
                  <a:cubicBezTo>
                    <a:pt x="1476" y="149"/>
                    <a:pt x="1513" y="129"/>
                    <a:pt x="1508" y="151"/>
                  </a:cubicBezTo>
                  <a:cubicBezTo>
                    <a:pt x="1507" y="154"/>
                    <a:pt x="1505" y="156"/>
                    <a:pt x="1504" y="158"/>
                  </a:cubicBezTo>
                  <a:cubicBezTo>
                    <a:pt x="1500" y="158"/>
                    <a:pt x="1498" y="157"/>
                    <a:pt x="1495" y="157"/>
                  </a:cubicBezTo>
                  <a:cubicBezTo>
                    <a:pt x="1490" y="155"/>
                    <a:pt x="1472" y="161"/>
                    <a:pt x="1469" y="163"/>
                  </a:cubicBezTo>
                  <a:cubicBezTo>
                    <a:pt x="1470" y="169"/>
                    <a:pt x="1471" y="175"/>
                    <a:pt x="1471" y="182"/>
                  </a:cubicBezTo>
                  <a:cubicBezTo>
                    <a:pt x="1469" y="183"/>
                    <a:pt x="1469" y="185"/>
                    <a:pt x="1468" y="186"/>
                  </a:cubicBezTo>
                  <a:cubicBezTo>
                    <a:pt x="1465" y="188"/>
                    <a:pt x="1462" y="187"/>
                    <a:pt x="1458" y="189"/>
                  </a:cubicBezTo>
                  <a:cubicBezTo>
                    <a:pt x="1456" y="190"/>
                    <a:pt x="1453" y="193"/>
                    <a:pt x="1450" y="193"/>
                  </a:cubicBezTo>
                  <a:cubicBezTo>
                    <a:pt x="1432" y="200"/>
                    <a:pt x="1414" y="183"/>
                    <a:pt x="1410" y="171"/>
                  </a:cubicBezTo>
                  <a:cubicBezTo>
                    <a:pt x="1410" y="171"/>
                    <a:pt x="1410" y="171"/>
                    <a:pt x="1410" y="171"/>
                  </a:cubicBezTo>
                  <a:cubicBezTo>
                    <a:pt x="1416" y="171"/>
                    <a:pt x="1423" y="177"/>
                    <a:pt x="1428" y="179"/>
                  </a:cubicBezTo>
                  <a:cubicBezTo>
                    <a:pt x="1430" y="179"/>
                    <a:pt x="1433" y="179"/>
                    <a:pt x="1435" y="179"/>
                  </a:cubicBezTo>
                  <a:cubicBezTo>
                    <a:pt x="1449" y="179"/>
                    <a:pt x="1457" y="174"/>
                    <a:pt x="1463" y="165"/>
                  </a:cubicBezTo>
                  <a:cubicBezTo>
                    <a:pt x="1463" y="164"/>
                    <a:pt x="1463" y="163"/>
                    <a:pt x="1463" y="162"/>
                  </a:cubicBezTo>
                  <a:cubicBezTo>
                    <a:pt x="1462" y="162"/>
                    <a:pt x="1461" y="161"/>
                    <a:pt x="1460" y="161"/>
                  </a:cubicBezTo>
                  <a:cubicBezTo>
                    <a:pt x="1453" y="158"/>
                    <a:pt x="1440" y="165"/>
                    <a:pt x="1434" y="166"/>
                  </a:cubicBezTo>
                  <a:cubicBezTo>
                    <a:pt x="1428" y="167"/>
                    <a:pt x="1413" y="167"/>
                    <a:pt x="1408" y="164"/>
                  </a:cubicBezTo>
                  <a:cubicBezTo>
                    <a:pt x="1406" y="163"/>
                    <a:pt x="1405" y="161"/>
                    <a:pt x="1404" y="160"/>
                  </a:cubicBezTo>
                  <a:cubicBezTo>
                    <a:pt x="1404" y="159"/>
                    <a:pt x="1404" y="157"/>
                    <a:pt x="1404" y="156"/>
                  </a:cubicBezTo>
                  <a:cubicBezTo>
                    <a:pt x="1406" y="155"/>
                    <a:pt x="1407" y="154"/>
                    <a:pt x="1408" y="153"/>
                  </a:cubicBezTo>
                  <a:cubicBezTo>
                    <a:pt x="1418" y="153"/>
                    <a:pt x="1426" y="153"/>
                    <a:pt x="1436" y="153"/>
                  </a:cubicBezTo>
                  <a:cubicBezTo>
                    <a:pt x="1438" y="152"/>
                    <a:pt x="1442" y="149"/>
                    <a:pt x="1444" y="149"/>
                  </a:cubicBezTo>
                  <a:cubicBezTo>
                    <a:pt x="1448" y="147"/>
                    <a:pt x="1452" y="148"/>
                    <a:pt x="1455" y="147"/>
                  </a:cubicBezTo>
                  <a:cubicBezTo>
                    <a:pt x="1456" y="146"/>
                    <a:pt x="1456" y="146"/>
                    <a:pt x="1457" y="145"/>
                  </a:cubicBezTo>
                  <a:cubicBezTo>
                    <a:pt x="1456" y="143"/>
                    <a:pt x="1454" y="139"/>
                    <a:pt x="1456" y="136"/>
                  </a:cubicBezTo>
                  <a:cubicBezTo>
                    <a:pt x="1458" y="129"/>
                    <a:pt x="1460" y="125"/>
                    <a:pt x="1464" y="118"/>
                  </a:cubicBezTo>
                  <a:cubicBezTo>
                    <a:pt x="1463" y="117"/>
                    <a:pt x="1462" y="117"/>
                    <a:pt x="1461" y="117"/>
                  </a:cubicBezTo>
                  <a:cubicBezTo>
                    <a:pt x="1455" y="118"/>
                    <a:pt x="1451" y="121"/>
                    <a:pt x="1442" y="122"/>
                  </a:cubicBezTo>
                  <a:close/>
                  <a:moveTo>
                    <a:pt x="1272" y="127"/>
                  </a:moveTo>
                  <a:cubicBezTo>
                    <a:pt x="1272" y="125"/>
                    <a:pt x="1271" y="126"/>
                    <a:pt x="1272" y="125"/>
                  </a:cubicBezTo>
                  <a:cubicBezTo>
                    <a:pt x="1274" y="119"/>
                    <a:pt x="1285" y="115"/>
                    <a:pt x="1292" y="119"/>
                  </a:cubicBezTo>
                  <a:cubicBezTo>
                    <a:pt x="1301" y="125"/>
                    <a:pt x="1318" y="137"/>
                    <a:pt x="1316" y="154"/>
                  </a:cubicBezTo>
                  <a:cubicBezTo>
                    <a:pt x="1310" y="157"/>
                    <a:pt x="1309" y="164"/>
                    <a:pt x="1298" y="164"/>
                  </a:cubicBezTo>
                  <a:cubicBezTo>
                    <a:pt x="1298" y="161"/>
                    <a:pt x="1294" y="159"/>
                    <a:pt x="1293" y="157"/>
                  </a:cubicBezTo>
                  <a:cubicBezTo>
                    <a:pt x="1292" y="155"/>
                    <a:pt x="1292" y="152"/>
                    <a:pt x="1291" y="149"/>
                  </a:cubicBezTo>
                  <a:cubicBezTo>
                    <a:pt x="1288" y="143"/>
                    <a:pt x="1279" y="128"/>
                    <a:pt x="1272" y="127"/>
                  </a:cubicBezTo>
                  <a:close/>
                  <a:moveTo>
                    <a:pt x="1216" y="87"/>
                  </a:moveTo>
                  <a:cubicBezTo>
                    <a:pt x="1216" y="86"/>
                    <a:pt x="1217" y="85"/>
                    <a:pt x="1217" y="84"/>
                  </a:cubicBezTo>
                  <a:cubicBezTo>
                    <a:pt x="1222" y="85"/>
                    <a:pt x="1227" y="86"/>
                    <a:pt x="1232" y="87"/>
                  </a:cubicBezTo>
                  <a:cubicBezTo>
                    <a:pt x="1237" y="89"/>
                    <a:pt x="1256" y="82"/>
                    <a:pt x="1257" y="79"/>
                  </a:cubicBezTo>
                  <a:cubicBezTo>
                    <a:pt x="1260" y="74"/>
                    <a:pt x="1260" y="41"/>
                    <a:pt x="1257" y="36"/>
                  </a:cubicBezTo>
                  <a:cubicBezTo>
                    <a:pt x="1255" y="31"/>
                    <a:pt x="1252" y="30"/>
                    <a:pt x="1252" y="23"/>
                  </a:cubicBezTo>
                  <a:cubicBezTo>
                    <a:pt x="1256" y="21"/>
                    <a:pt x="1256" y="20"/>
                    <a:pt x="1264" y="20"/>
                  </a:cubicBezTo>
                  <a:cubicBezTo>
                    <a:pt x="1272" y="26"/>
                    <a:pt x="1273" y="39"/>
                    <a:pt x="1273" y="54"/>
                  </a:cubicBezTo>
                  <a:cubicBezTo>
                    <a:pt x="1273" y="59"/>
                    <a:pt x="1271" y="74"/>
                    <a:pt x="1272" y="74"/>
                  </a:cubicBezTo>
                  <a:cubicBezTo>
                    <a:pt x="1276" y="75"/>
                    <a:pt x="1290" y="70"/>
                    <a:pt x="1293" y="68"/>
                  </a:cubicBezTo>
                  <a:cubicBezTo>
                    <a:pt x="1293" y="63"/>
                    <a:pt x="1292" y="61"/>
                    <a:pt x="1288" y="58"/>
                  </a:cubicBezTo>
                  <a:cubicBezTo>
                    <a:pt x="1288" y="57"/>
                    <a:pt x="1288" y="55"/>
                    <a:pt x="1288" y="53"/>
                  </a:cubicBezTo>
                  <a:cubicBezTo>
                    <a:pt x="1289" y="53"/>
                    <a:pt x="1290" y="54"/>
                    <a:pt x="1290" y="54"/>
                  </a:cubicBezTo>
                  <a:cubicBezTo>
                    <a:pt x="1293" y="55"/>
                    <a:pt x="1295" y="59"/>
                    <a:pt x="1298" y="59"/>
                  </a:cubicBezTo>
                  <a:cubicBezTo>
                    <a:pt x="1306" y="62"/>
                    <a:pt x="1314" y="60"/>
                    <a:pt x="1321" y="63"/>
                  </a:cubicBezTo>
                  <a:cubicBezTo>
                    <a:pt x="1322" y="64"/>
                    <a:pt x="1322" y="63"/>
                    <a:pt x="1322" y="65"/>
                  </a:cubicBezTo>
                  <a:cubicBezTo>
                    <a:pt x="1322" y="67"/>
                    <a:pt x="1322" y="69"/>
                    <a:pt x="1322" y="71"/>
                  </a:cubicBezTo>
                  <a:cubicBezTo>
                    <a:pt x="1321" y="71"/>
                    <a:pt x="1320" y="74"/>
                    <a:pt x="1319" y="75"/>
                  </a:cubicBezTo>
                  <a:cubicBezTo>
                    <a:pt x="1317" y="76"/>
                    <a:pt x="1310" y="75"/>
                    <a:pt x="1308" y="76"/>
                  </a:cubicBezTo>
                  <a:cubicBezTo>
                    <a:pt x="1301" y="79"/>
                    <a:pt x="1273" y="90"/>
                    <a:pt x="1268" y="95"/>
                  </a:cubicBezTo>
                  <a:cubicBezTo>
                    <a:pt x="1264" y="99"/>
                    <a:pt x="1266" y="105"/>
                    <a:pt x="1264" y="110"/>
                  </a:cubicBezTo>
                  <a:cubicBezTo>
                    <a:pt x="1260" y="123"/>
                    <a:pt x="1250" y="153"/>
                    <a:pt x="1232" y="145"/>
                  </a:cubicBezTo>
                  <a:cubicBezTo>
                    <a:pt x="1230" y="145"/>
                    <a:pt x="1229" y="145"/>
                    <a:pt x="1228" y="145"/>
                  </a:cubicBezTo>
                  <a:cubicBezTo>
                    <a:pt x="1225" y="143"/>
                    <a:pt x="1223" y="141"/>
                    <a:pt x="1220" y="139"/>
                  </a:cubicBezTo>
                  <a:cubicBezTo>
                    <a:pt x="1220" y="138"/>
                    <a:pt x="1220" y="137"/>
                    <a:pt x="1220" y="135"/>
                  </a:cubicBezTo>
                  <a:cubicBezTo>
                    <a:pt x="1222" y="135"/>
                    <a:pt x="1225" y="131"/>
                    <a:pt x="1227" y="130"/>
                  </a:cubicBezTo>
                  <a:cubicBezTo>
                    <a:pt x="1232" y="128"/>
                    <a:pt x="1236" y="129"/>
                    <a:pt x="1240" y="127"/>
                  </a:cubicBezTo>
                  <a:cubicBezTo>
                    <a:pt x="1246" y="125"/>
                    <a:pt x="1256" y="107"/>
                    <a:pt x="1254" y="101"/>
                  </a:cubicBezTo>
                  <a:cubicBezTo>
                    <a:pt x="1246" y="100"/>
                    <a:pt x="1236" y="101"/>
                    <a:pt x="1228" y="101"/>
                  </a:cubicBezTo>
                  <a:cubicBezTo>
                    <a:pt x="1225" y="98"/>
                    <a:pt x="1222" y="96"/>
                    <a:pt x="1219" y="93"/>
                  </a:cubicBezTo>
                  <a:cubicBezTo>
                    <a:pt x="1217" y="91"/>
                    <a:pt x="1217" y="88"/>
                    <a:pt x="1216" y="87"/>
                  </a:cubicBezTo>
                  <a:close/>
                  <a:moveTo>
                    <a:pt x="1110" y="21"/>
                  </a:moveTo>
                  <a:cubicBezTo>
                    <a:pt x="1110" y="20"/>
                    <a:pt x="1110" y="19"/>
                    <a:pt x="1110" y="17"/>
                  </a:cubicBezTo>
                  <a:cubicBezTo>
                    <a:pt x="1110" y="17"/>
                    <a:pt x="1111" y="16"/>
                    <a:pt x="1112" y="16"/>
                  </a:cubicBezTo>
                  <a:cubicBezTo>
                    <a:pt x="1124" y="17"/>
                    <a:pt x="1148" y="19"/>
                    <a:pt x="1147" y="35"/>
                  </a:cubicBezTo>
                  <a:cubicBezTo>
                    <a:pt x="1142" y="43"/>
                    <a:pt x="1140" y="49"/>
                    <a:pt x="1128" y="45"/>
                  </a:cubicBezTo>
                  <a:cubicBezTo>
                    <a:pt x="1127" y="43"/>
                    <a:pt x="1126" y="41"/>
                    <a:pt x="1124" y="39"/>
                  </a:cubicBezTo>
                  <a:cubicBezTo>
                    <a:pt x="1123" y="38"/>
                    <a:pt x="1121" y="38"/>
                    <a:pt x="1119" y="37"/>
                  </a:cubicBezTo>
                  <a:cubicBezTo>
                    <a:pt x="1119" y="31"/>
                    <a:pt x="1113" y="23"/>
                    <a:pt x="1110" y="21"/>
                  </a:cubicBezTo>
                  <a:close/>
                  <a:moveTo>
                    <a:pt x="1055" y="126"/>
                  </a:moveTo>
                  <a:cubicBezTo>
                    <a:pt x="1058" y="127"/>
                    <a:pt x="1062" y="127"/>
                    <a:pt x="1064" y="125"/>
                  </a:cubicBezTo>
                  <a:cubicBezTo>
                    <a:pt x="1066" y="124"/>
                    <a:pt x="1068" y="125"/>
                    <a:pt x="1070" y="123"/>
                  </a:cubicBezTo>
                  <a:cubicBezTo>
                    <a:pt x="1074" y="119"/>
                    <a:pt x="1070" y="109"/>
                    <a:pt x="1066" y="107"/>
                  </a:cubicBezTo>
                  <a:cubicBezTo>
                    <a:pt x="1066" y="107"/>
                    <a:pt x="1064" y="107"/>
                    <a:pt x="1064" y="107"/>
                  </a:cubicBezTo>
                  <a:cubicBezTo>
                    <a:pt x="1056" y="125"/>
                    <a:pt x="1056" y="125"/>
                    <a:pt x="1056" y="125"/>
                  </a:cubicBezTo>
                  <a:cubicBezTo>
                    <a:pt x="1056" y="125"/>
                    <a:pt x="1056" y="126"/>
                    <a:pt x="1055" y="126"/>
                  </a:cubicBezTo>
                  <a:close/>
                  <a:moveTo>
                    <a:pt x="1021" y="158"/>
                  </a:moveTo>
                  <a:cubicBezTo>
                    <a:pt x="1021" y="153"/>
                    <a:pt x="1024" y="148"/>
                    <a:pt x="1024" y="143"/>
                  </a:cubicBezTo>
                  <a:cubicBezTo>
                    <a:pt x="1025" y="140"/>
                    <a:pt x="1023" y="136"/>
                    <a:pt x="1024" y="133"/>
                  </a:cubicBezTo>
                  <a:cubicBezTo>
                    <a:pt x="1031" y="132"/>
                    <a:pt x="1042" y="114"/>
                    <a:pt x="1048" y="108"/>
                  </a:cubicBezTo>
                  <a:cubicBezTo>
                    <a:pt x="1051" y="106"/>
                    <a:pt x="1056" y="103"/>
                    <a:pt x="1059" y="102"/>
                  </a:cubicBezTo>
                  <a:cubicBezTo>
                    <a:pt x="1060" y="102"/>
                    <a:pt x="1062" y="102"/>
                    <a:pt x="1063" y="103"/>
                  </a:cubicBezTo>
                  <a:cubicBezTo>
                    <a:pt x="1068" y="104"/>
                    <a:pt x="1072" y="102"/>
                    <a:pt x="1075" y="101"/>
                  </a:cubicBezTo>
                  <a:cubicBezTo>
                    <a:pt x="1075" y="99"/>
                    <a:pt x="1075" y="97"/>
                    <a:pt x="1074" y="95"/>
                  </a:cubicBezTo>
                  <a:cubicBezTo>
                    <a:pt x="1074" y="95"/>
                    <a:pt x="1072" y="92"/>
                    <a:pt x="1072" y="93"/>
                  </a:cubicBezTo>
                  <a:cubicBezTo>
                    <a:pt x="1069" y="93"/>
                    <a:pt x="1067" y="96"/>
                    <a:pt x="1065" y="97"/>
                  </a:cubicBezTo>
                  <a:cubicBezTo>
                    <a:pt x="1064" y="97"/>
                    <a:pt x="1062" y="97"/>
                    <a:pt x="1060" y="97"/>
                  </a:cubicBezTo>
                  <a:cubicBezTo>
                    <a:pt x="1051" y="97"/>
                    <a:pt x="1045" y="88"/>
                    <a:pt x="1047" y="79"/>
                  </a:cubicBezTo>
                  <a:cubicBezTo>
                    <a:pt x="1056" y="81"/>
                    <a:pt x="1069" y="81"/>
                    <a:pt x="1076" y="76"/>
                  </a:cubicBezTo>
                  <a:cubicBezTo>
                    <a:pt x="1078" y="64"/>
                    <a:pt x="1079" y="47"/>
                    <a:pt x="1083" y="37"/>
                  </a:cubicBezTo>
                  <a:cubicBezTo>
                    <a:pt x="1085" y="34"/>
                    <a:pt x="1081" y="25"/>
                    <a:pt x="1084" y="18"/>
                  </a:cubicBezTo>
                  <a:cubicBezTo>
                    <a:pt x="1085" y="18"/>
                    <a:pt x="1087" y="18"/>
                    <a:pt x="1089" y="18"/>
                  </a:cubicBezTo>
                  <a:cubicBezTo>
                    <a:pt x="1090" y="19"/>
                    <a:pt x="1091" y="21"/>
                    <a:pt x="1092" y="22"/>
                  </a:cubicBezTo>
                  <a:cubicBezTo>
                    <a:pt x="1092" y="24"/>
                    <a:pt x="1097" y="47"/>
                    <a:pt x="1096" y="49"/>
                  </a:cubicBezTo>
                  <a:cubicBezTo>
                    <a:pt x="1095" y="53"/>
                    <a:pt x="1090" y="67"/>
                    <a:pt x="1092" y="70"/>
                  </a:cubicBezTo>
                  <a:cubicBezTo>
                    <a:pt x="1092" y="71"/>
                    <a:pt x="1092" y="71"/>
                    <a:pt x="1093" y="71"/>
                  </a:cubicBezTo>
                  <a:cubicBezTo>
                    <a:pt x="1099" y="71"/>
                    <a:pt x="1107" y="67"/>
                    <a:pt x="1109" y="62"/>
                  </a:cubicBezTo>
                  <a:cubicBezTo>
                    <a:pt x="1110" y="58"/>
                    <a:pt x="1107" y="56"/>
                    <a:pt x="1108" y="54"/>
                  </a:cubicBezTo>
                  <a:cubicBezTo>
                    <a:pt x="1108" y="54"/>
                    <a:pt x="1109" y="54"/>
                    <a:pt x="1109" y="54"/>
                  </a:cubicBezTo>
                  <a:cubicBezTo>
                    <a:pt x="1113" y="56"/>
                    <a:pt x="1126" y="58"/>
                    <a:pt x="1132" y="59"/>
                  </a:cubicBezTo>
                  <a:cubicBezTo>
                    <a:pt x="1132" y="61"/>
                    <a:pt x="1132" y="63"/>
                    <a:pt x="1132" y="65"/>
                  </a:cubicBezTo>
                  <a:cubicBezTo>
                    <a:pt x="1131" y="65"/>
                    <a:pt x="1130" y="66"/>
                    <a:pt x="1130" y="66"/>
                  </a:cubicBezTo>
                  <a:cubicBezTo>
                    <a:pt x="1129" y="66"/>
                    <a:pt x="1129" y="65"/>
                    <a:pt x="1129" y="65"/>
                  </a:cubicBezTo>
                  <a:cubicBezTo>
                    <a:pt x="1120" y="68"/>
                    <a:pt x="1100" y="77"/>
                    <a:pt x="1098" y="84"/>
                  </a:cubicBezTo>
                  <a:cubicBezTo>
                    <a:pt x="1096" y="84"/>
                    <a:pt x="1093" y="83"/>
                    <a:pt x="1092" y="85"/>
                  </a:cubicBezTo>
                  <a:cubicBezTo>
                    <a:pt x="1085" y="89"/>
                    <a:pt x="1090" y="98"/>
                    <a:pt x="1088" y="106"/>
                  </a:cubicBezTo>
                  <a:cubicBezTo>
                    <a:pt x="1087" y="109"/>
                    <a:pt x="1086" y="112"/>
                    <a:pt x="1087" y="115"/>
                  </a:cubicBezTo>
                  <a:cubicBezTo>
                    <a:pt x="1088" y="115"/>
                    <a:pt x="1089" y="116"/>
                    <a:pt x="1090" y="116"/>
                  </a:cubicBezTo>
                  <a:cubicBezTo>
                    <a:pt x="1095" y="108"/>
                    <a:pt x="1106" y="105"/>
                    <a:pt x="1114" y="111"/>
                  </a:cubicBezTo>
                  <a:cubicBezTo>
                    <a:pt x="1122" y="117"/>
                    <a:pt x="1116" y="123"/>
                    <a:pt x="1119" y="131"/>
                  </a:cubicBezTo>
                  <a:cubicBezTo>
                    <a:pt x="1120" y="136"/>
                    <a:pt x="1126" y="139"/>
                    <a:pt x="1128" y="145"/>
                  </a:cubicBezTo>
                  <a:cubicBezTo>
                    <a:pt x="1128" y="145"/>
                    <a:pt x="1128" y="147"/>
                    <a:pt x="1129" y="146"/>
                  </a:cubicBezTo>
                  <a:cubicBezTo>
                    <a:pt x="1134" y="161"/>
                    <a:pt x="1113" y="161"/>
                    <a:pt x="1105" y="160"/>
                  </a:cubicBezTo>
                  <a:cubicBezTo>
                    <a:pt x="1104" y="158"/>
                    <a:pt x="1102" y="156"/>
                    <a:pt x="1101" y="154"/>
                  </a:cubicBezTo>
                  <a:cubicBezTo>
                    <a:pt x="1098" y="145"/>
                    <a:pt x="1098" y="133"/>
                    <a:pt x="1090" y="130"/>
                  </a:cubicBezTo>
                  <a:cubicBezTo>
                    <a:pt x="1076" y="139"/>
                    <a:pt x="1092" y="160"/>
                    <a:pt x="1085" y="177"/>
                  </a:cubicBezTo>
                  <a:cubicBezTo>
                    <a:pt x="1085" y="177"/>
                    <a:pt x="1085" y="177"/>
                    <a:pt x="1085" y="177"/>
                  </a:cubicBezTo>
                  <a:cubicBezTo>
                    <a:pt x="1083" y="175"/>
                    <a:pt x="1080" y="175"/>
                    <a:pt x="1079" y="173"/>
                  </a:cubicBezTo>
                  <a:cubicBezTo>
                    <a:pt x="1075" y="170"/>
                    <a:pt x="1072" y="163"/>
                    <a:pt x="1070" y="156"/>
                  </a:cubicBezTo>
                  <a:cubicBezTo>
                    <a:pt x="1068" y="149"/>
                    <a:pt x="1074" y="143"/>
                    <a:pt x="1072" y="139"/>
                  </a:cubicBezTo>
                  <a:cubicBezTo>
                    <a:pt x="1071" y="139"/>
                    <a:pt x="1071" y="138"/>
                    <a:pt x="1070" y="137"/>
                  </a:cubicBezTo>
                  <a:cubicBezTo>
                    <a:pt x="1065" y="137"/>
                    <a:pt x="1056" y="139"/>
                    <a:pt x="1054" y="144"/>
                  </a:cubicBezTo>
                  <a:cubicBezTo>
                    <a:pt x="1053" y="147"/>
                    <a:pt x="1054" y="149"/>
                    <a:pt x="1053" y="151"/>
                  </a:cubicBezTo>
                  <a:cubicBezTo>
                    <a:pt x="1050" y="156"/>
                    <a:pt x="1042" y="170"/>
                    <a:pt x="1038" y="172"/>
                  </a:cubicBezTo>
                  <a:cubicBezTo>
                    <a:pt x="1034" y="173"/>
                    <a:pt x="1030" y="171"/>
                    <a:pt x="1027" y="169"/>
                  </a:cubicBezTo>
                  <a:cubicBezTo>
                    <a:pt x="1028" y="163"/>
                    <a:pt x="1024" y="158"/>
                    <a:pt x="1021" y="158"/>
                  </a:cubicBezTo>
                  <a:close/>
                  <a:moveTo>
                    <a:pt x="913" y="65"/>
                  </a:moveTo>
                  <a:cubicBezTo>
                    <a:pt x="914" y="65"/>
                    <a:pt x="913" y="65"/>
                    <a:pt x="915" y="65"/>
                  </a:cubicBezTo>
                  <a:cubicBezTo>
                    <a:pt x="919" y="64"/>
                    <a:pt x="929" y="61"/>
                    <a:pt x="931" y="58"/>
                  </a:cubicBezTo>
                  <a:cubicBezTo>
                    <a:pt x="931" y="57"/>
                    <a:pt x="931" y="55"/>
                    <a:pt x="931" y="54"/>
                  </a:cubicBezTo>
                  <a:cubicBezTo>
                    <a:pt x="929" y="49"/>
                    <a:pt x="924" y="45"/>
                    <a:pt x="920" y="43"/>
                  </a:cubicBezTo>
                  <a:cubicBezTo>
                    <a:pt x="920" y="43"/>
                    <a:pt x="920" y="43"/>
                    <a:pt x="919" y="43"/>
                  </a:cubicBezTo>
                  <a:cubicBezTo>
                    <a:pt x="917" y="47"/>
                    <a:pt x="913" y="58"/>
                    <a:pt x="913" y="65"/>
                  </a:cubicBezTo>
                  <a:close/>
                  <a:moveTo>
                    <a:pt x="862" y="136"/>
                  </a:moveTo>
                  <a:cubicBezTo>
                    <a:pt x="863" y="139"/>
                    <a:pt x="864" y="143"/>
                    <a:pt x="865" y="147"/>
                  </a:cubicBezTo>
                  <a:cubicBezTo>
                    <a:pt x="870" y="155"/>
                    <a:pt x="887" y="161"/>
                    <a:pt x="898" y="154"/>
                  </a:cubicBezTo>
                  <a:cubicBezTo>
                    <a:pt x="900" y="149"/>
                    <a:pt x="886" y="129"/>
                    <a:pt x="882" y="126"/>
                  </a:cubicBezTo>
                  <a:cubicBezTo>
                    <a:pt x="886" y="126"/>
                    <a:pt x="890" y="126"/>
                    <a:pt x="894" y="126"/>
                  </a:cubicBezTo>
                  <a:cubicBezTo>
                    <a:pt x="896" y="127"/>
                    <a:pt x="913" y="133"/>
                    <a:pt x="914" y="132"/>
                  </a:cubicBezTo>
                  <a:cubicBezTo>
                    <a:pt x="918" y="129"/>
                    <a:pt x="918" y="106"/>
                    <a:pt x="916" y="105"/>
                  </a:cubicBezTo>
                  <a:cubicBezTo>
                    <a:pt x="914" y="104"/>
                    <a:pt x="913" y="104"/>
                    <a:pt x="912" y="104"/>
                  </a:cubicBezTo>
                  <a:cubicBezTo>
                    <a:pt x="910" y="107"/>
                    <a:pt x="907" y="113"/>
                    <a:pt x="904" y="116"/>
                  </a:cubicBezTo>
                  <a:cubicBezTo>
                    <a:pt x="903" y="116"/>
                    <a:pt x="902" y="116"/>
                    <a:pt x="902" y="116"/>
                  </a:cubicBezTo>
                  <a:cubicBezTo>
                    <a:pt x="900" y="112"/>
                    <a:pt x="897" y="108"/>
                    <a:pt x="895" y="103"/>
                  </a:cubicBezTo>
                  <a:cubicBezTo>
                    <a:pt x="893" y="99"/>
                    <a:pt x="896" y="91"/>
                    <a:pt x="894" y="87"/>
                  </a:cubicBezTo>
                  <a:cubicBezTo>
                    <a:pt x="881" y="85"/>
                    <a:pt x="881" y="95"/>
                    <a:pt x="876" y="101"/>
                  </a:cubicBezTo>
                  <a:cubicBezTo>
                    <a:pt x="869" y="111"/>
                    <a:pt x="862" y="119"/>
                    <a:pt x="862" y="136"/>
                  </a:cubicBezTo>
                  <a:close/>
                  <a:moveTo>
                    <a:pt x="801" y="141"/>
                  </a:moveTo>
                  <a:cubicBezTo>
                    <a:pt x="801" y="139"/>
                    <a:pt x="801" y="137"/>
                    <a:pt x="801" y="134"/>
                  </a:cubicBezTo>
                  <a:cubicBezTo>
                    <a:pt x="804" y="132"/>
                    <a:pt x="806" y="128"/>
                    <a:pt x="810" y="126"/>
                  </a:cubicBezTo>
                  <a:cubicBezTo>
                    <a:pt x="808" y="123"/>
                    <a:pt x="808" y="120"/>
                    <a:pt x="808" y="116"/>
                  </a:cubicBezTo>
                  <a:cubicBezTo>
                    <a:pt x="811" y="116"/>
                    <a:pt x="820" y="118"/>
                    <a:pt x="825" y="116"/>
                  </a:cubicBezTo>
                  <a:cubicBezTo>
                    <a:pt x="830" y="115"/>
                    <a:pt x="851" y="107"/>
                    <a:pt x="854" y="104"/>
                  </a:cubicBezTo>
                  <a:cubicBezTo>
                    <a:pt x="856" y="100"/>
                    <a:pt x="854" y="87"/>
                    <a:pt x="856" y="83"/>
                  </a:cubicBezTo>
                  <a:cubicBezTo>
                    <a:pt x="857" y="81"/>
                    <a:pt x="863" y="72"/>
                    <a:pt x="861" y="69"/>
                  </a:cubicBezTo>
                  <a:cubicBezTo>
                    <a:pt x="856" y="62"/>
                    <a:pt x="835" y="75"/>
                    <a:pt x="835" y="59"/>
                  </a:cubicBezTo>
                  <a:cubicBezTo>
                    <a:pt x="836" y="59"/>
                    <a:pt x="836" y="59"/>
                    <a:pt x="837" y="58"/>
                  </a:cubicBezTo>
                  <a:cubicBezTo>
                    <a:pt x="840" y="58"/>
                    <a:pt x="843" y="59"/>
                    <a:pt x="845" y="60"/>
                  </a:cubicBezTo>
                  <a:cubicBezTo>
                    <a:pt x="850" y="57"/>
                    <a:pt x="865" y="52"/>
                    <a:pt x="868" y="47"/>
                  </a:cubicBezTo>
                  <a:cubicBezTo>
                    <a:pt x="873" y="39"/>
                    <a:pt x="871" y="30"/>
                    <a:pt x="878" y="23"/>
                  </a:cubicBezTo>
                  <a:cubicBezTo>
                    <a:pt x="884" y="23"/>
                    <a:pt x="888" y="24"/>
                    <a:pt x="893" y="26"/>
                  </a:cubicBezTo>
                  <a:cubicBezTo>
                    <a:pt x="890" y="36"/>
                    <a:pt x="882" y="41"/>
                    <a:pt x="878" y="49"/>
                  </a:cubicBezTo>
                  <a:cubicBezTo>
                    <a:pt x="875" y="56"/>
                    <a:pt x="874" y="68"/>
                    <a:pt x="873" y="74"/>
                  </a:cubicBezTo>
                  <a:cubicBezTo>
                    <a:pt x="873" y="76"/>
                    <a:pt x="873" y="78"/>
                    <a:pt x="873" y="80"/>
                  </a:cubicBezTo>
                  <a:cubicBezTo>
                    <a:pt x="872" y="80"/>
                    <a:pt x="870" y="88"/>
                    <a:pt x="870" y="90"/>
                  </a:cubicBezTo>
                  <a:cubicBezTo>
                    <a:pt x="871" y="90"/>
                    <a:pt x="871" y="91"/>
                    <a:pt x="871" y="91"/>
                  </a:cubicBezTo>
                  <a:cubicBezTo>
                    <a:pt x="872" y="91"/>
                    <a:pt x="872" y="90"/>
                    <a:pt x="873" y="90"/>
                  </a:cubicBezTo>
                  <a:cubicBezTo>
                    <a:pt x="873" y="90"/>
                    <a:pt x="873" y="90"/>
                    <a:pt x="874" y="90"/>
                  </a:cubicBezTo>
                  <a:cubicBezTo>
                    <a:pt x="875" y="89"/>
                    <a:pt x="877" y="87"/>
                    <a:pt x="877" y="85"/>
                  </a:cubicBezTo>
                  <a:cubicBezTo>
                    <a:pt x="877" y="84"/>
                    <a:pt x="877" y="83"/>
                    <a:pt x="877" y="82"/>
                  </a:cubicBezTo>
                  <a:cubicBezTo>
                    <a:pt x="878" y="80"/>
                    <a:pt x="880" y="79"/>
                    <a:pt x="881" y="77"/>
                  </a:cubicBezTo>
                  <a:cubicBezTo>
                    <a:pt x="887" y="77"/>
                    <a:pt x="895" y="75"/>
                    <a:pt x="897" y="72"/>
                  </a:cubicBezTo>
                  <a:cubicBezTo>
                    <a:pt x="899" y="67"/>
                    <a:pt x="897" y="58"/>
                    <a:pt x="899" y="55"/>
                  </a:cubicBezTo>
                  <a:cubicBezTo>
                    <a:pt x="901" y="51"/>
                    <a:pt x="904" y="42"/>
                    <a:pt x="905" y="38"/>
                  </a:cubicBezTo>
                  <a:cubicBezTo>
                    <a:pt x="907" y="29"/>
                    <a:pt x="898" y="22"/>
                    <a:pt x="903" y="17"/>
                  </a:cubicBezTo>
                  <a:cubicBezTo>
                    <a:pt x="907" y="13"/>
                    <a:pt x="915" y="19"/>
                    <a:pt x="917" y="21"/>
                  </a:cubicBezTo>
                  <a:cubicBezTo>
                    <a:pt x="921" y="25"/>
                    <a:pt x="916" y="31"/>
                    <a:pt x="918" y="36"/>
                  </a:cubicBezTo>
                  <a:cubicBezTo>
                    <a:pt x="920" y="41"/>
                    <a:pt x="930" y="45"/>
                    <a:pt x="934" y="47"/>
                  </a:cubicBezTo>
                  <a:cubicBezTo>
                    <a:pt x="938" y="48"/>
                    <a:pt x="943" y="48"/>
                    <a:pt x="948" y="49"/>
                  </a:cubicBezTo>
                  <a:cubicBezTo>
                    <a:pt x="948" y="49"/>
                    <a:pt x="949" y="50"/>
                    <a:pt x="949" y="50"/>
                  </a:cubicBezTo>
                  <a:cubicBezTo>
                    <a:pt x="949" y="51"/>
                    <a:pt x="948" y="53"/>
                    <a:pt x="948" y="54"/>
                  </a:cubicBezTo>
                  <a:cubicBezTo>
                    <a:pt x="945" y="60"/>
                    <a:pt x="935" y="64"/>
                    <a:pt x="930" y="67"/>
                  </a:cubicBezTo>
                  <a:cubicBezTo>
                    <a:pt x="926" y="70"/>
                    <a:pt x="924" y="75"/>
                    <a:pt x="921" y="77"/>
                  </a:cubicBezTo>
                  <a:cubicBezTo>
                    <a:pt x="916" y="80"/>
                    <a:pt x="910" y="79"/>
                    <a:pt x="908" y="83"/>
                  </a:cubicBezTo>
                  <a:cubicBezTo>
                    <a:pt x="908" y="85"/>
                    <a:pt x="907" y="85"/>
                    <a:pt x="907" y="87"/>
                  </a:cubicBezTo>
                  <a:cubicBezTo>
                    <a:pt x="905" y="86"/>
                    <a:pt x="906" y="90"/>
                    <a:pt x="906" y="91"/>
                  </a:cubicBezTo>
                  <a:cubicBezTo>
                    <a:pt x="910" y="93"/>
                    <a:pt x="924" y="95"/>
                    <a:pt x="926" y="99"/>
                  </a:cubicBezTo>
                  <a:cubicBezTo>
                    <a:pt x="930" y="105"/>
                    <a:pt x="930" y="119"/>
                    <a:pt x="928" y="129"/>
                  </a:cubicBezTo>
                  <a:cubicBezTo>
                    <a:pt x="927" y="131"/>
                    <a:pt x="926" y="134"/>
                    <a:pt x="927" y="138"/>
                  </a:cubicBezTo>
                  <a:cubicBezTo>
                    <a:pt x="944" y="144"/>
                    <a:pt x="968" y="157"/>
                    <a:pt x="946" y="175"/>
                  </a:cubicBezTo>
                  <a:cubicBezTo>
                    <a:pt x="930" y="175"/>
                    <a:pt x="930" y="166"/>
                    <a:pt x="917" y="161"/>
                  </a:cubicBezTo>
                  <a:cubicBezTo>
                    <a:pt x="915" y="161"/>
                    <a:pt x="906" y="165"/>
                    <a:pt x="905" y="165"/>
                  </a:cubicBezTo>
                  <a:cubicBezTo>
                    <a:pt x="903" y="165"/>
                    <a:pt x="901" y="165"/>
                    <a:pt x="899" y="165"/>
                  </a:cubicBezTo>
                  <a:cubicBezTo>
                    <a:pt x="892" y="168"/>
                    <a:pt x="882" y="170"/>
                    <a:pt x="874" y="168"/>
                  </a:cubicBezTo>
                  <a:cubicBezTo>
                    <a:pt x="872" y="163"/>
                    <a:pt x="867" y="157"/>
                    <a:pt x="863" y="153"/>
                  </a:cubicBezTo>
                  <a:cubicBezTo>
                    <a:pt x="863" y="153"/>
                    <a:pt x="863" y="153"/>
                    <a:pt x="863" y="153"/>
                  </a:cubicBezTo>
                  <a:cubicBezTo>
                    <a:pt x="862" y="154"/>
                    <a:pt x="862" y="154"/>
                    <a:pt x="862" y="154"/>
                  </a:cubicBezTo>
                  <a:cubicBezTo>
                    <a:pt x="862" y="162"/>
                    <a:pt x="869" y="172"/>
                    <a:pt x="864" y="179"/>
                  </a:cubicBezTo>
                  <a:cubicBezTo>
                    <a:pt x="863" y="179"/>
                    <a:pt x="861" y="179"/>
                    <a:pt x="859" y="178"/>
                  </a:cubicBezTo>
                  <a:cubicBezTo>
                    <a:pt x="855" y="176"/>
                    <a:pt x="854" y="171"/>
                    <a:pt x="851" y="167"/>
                  </a:cubicBezTo>
                  <a:cubicBezTo>
                    <a:pt x="850" y="165"/>
                    <a:pt x="850" y="163"/>
                    <a:pt x="849" y="161"/>
                  </a:cubicBezTo>
                  <a:cubicBezTo>
                    <a:pt x="846" y="159"/>
                    <a:pt x="844" y="156"/>
                    <a:pt x="841" y="153"/>
                  </a:cubicBezTo>
                  <a:cubicBezTo>
                    <a:pt x="839" y="151"/>
                    <a:pt x="840" y="146"/>
                    <a:pt x="837" y="144"/>
                  </a:cubicBezTo>
                  <a:cubicBezTo>
                    <a:pt x="834" y="141"/>
                    <a:pt x="817" y="153"/>
                    <a:pt x="809" y="149"/>
                  </a:cubicBezTo>
                  <a:cubicBezTo>
                    <a:pt x="806" y="147"/>
                    <a:pt x="803" y="144"/>
                    <a:pt x="801" y="141"/>
                  </a:cubicBezTo>
                  <a:close/>
                  <a:moveTo>
                    <a:pt x="704" y="44"/>
                  </a:moveTo>
                  <a:cubicBezTo>
                    <a:pt x="705" y="43"/>
                    <a:pt x="706" y="43"/>
                    <a:pt x="707" y="42"/>
                  </a:cubicBezTo>
                  <a:cubicBezTo>
                    <a:pt x="707" y="41"/>
                    <a:pt x="707" y="41"/>
                    <a:pt x="706" y="40"/>
                  </a:cubicBezTo>
                  <a:cubicBezTo>
                    <a:pt x="706" y="40"/>
                    <a:pt x="706" y="40"/>
                    <a:pt x="706" y="40"/>
                  </a:cubicBezTo>
                  <a:cubicBezTo>
                    <a:pt x="706" y="40"/>
                    <a:pt x="706" y="40"/>
                    <a:pt x="705" y="40"/>
                  </a:cubicBezTo>
                  <a:cubicBezTo>
                    <a:pt x="705" y="41"/>
                    <a:pt x="705" y="43"/>
                    <a:pt x="704" y="44"/>
                  </a:cubicBezTo>
                  <a:close/>
                  <a:moveTo>
                    <a:pt x="702" y="45"/>
                  </a:moveTo>
                  <a:cubicBezTo>
                    <a:pt x="702" y="46"/>
                    <a:pt x="703" y="46"/>
                    <a:pt x="703" y="46"/>
                  </a:cubicBezTo>
                  <a:cubicBezTo>
                    <a:pt x="704" y="46"/>
                    <a:pt x="704" y="46"/>
                    <a:pt x="704" y="45"/>
                  </a:cubicBezTo>
                  <a:cubicBezTo>
                    <a:pt x="704" y="45"/>
                    <a:pt x="704" y="45"/>
                    <a:pt x="704" y="45"/>
                  </a:cubicBezTo>
                  <a:cubicBezTo>
                    <a:pt x="704" y="45"/>
                    <a:pt x="704" y="44"/>
                    <a:pt x="704" y="44"/>
                  </a:cubicBezTo>
                  <a:cubicBezTo>
                    <a:pt x="704" y="44"/>
                    <a:pt x="703" y="43"/>
                    <a:pt x="703" y="43"/>
                  </a:cubicBezTo>
                  <a:cubicBezTo>
                    <a:pt x="703" y="43"/>
                    <a:pt x="703" y="44"/>
                    <a:pt x="702" y="44"/>
                  </a:cubicBezTo>
                  <a:cubicBezTo>
                    <a:pt x="702" y="45"/>
                    <a:pt x="702" y="45"/>
                    <a:pt x="702" y="45"/>
                  </a:cubicBezTo>
                  <a:close/>
                  <a:moveTo>
                    <a:pt x="637" y="47"/>
                  </a:moveTo>
                  <a:cubicBezTo>
                    <a:pt x="637" y="41"/>
                    <a:pt x="637" y="35"/>
                    <a:pt x="639" y="30"/>
                  </a:cubicBezTo>
                  <a:cubicBezTo>
                    <a:pt x="639" y="27"/>
                    <a:pt x="639" y="25"/>
                    <a:pt x="638" y="23"/>
                  </a:cubicBezTo>
                  <a:cubicBezTo>
                    <a:pt x="640" y="23"/>
                    <a:pt x="647" y="21"/>
                    <a:pt x="647" y="21"/>
                  </a:cubicBezTo>
                  <a:cubicBezTo>
                    <a:pt x="652" y="29"/>
                    <a:pt x="651" y="39"/>
                    <a:pt x="658" y="45"/>
                  </a:cubicBezTo>
                  <a:cubicBezTo>
                    <a:pt x="658" y="48"/>
                    <a:pt x="658" y="51"/>
                    <a:pt x="658" y="55"/>
                  </a:cubicBezTo>
                  <a:cubicBezTo>
                    <a:pt x="656" y="55"/>
                    <a:pt x="654" y="58"/>
                    <a:pt x="653" y="59"/>
                  </a:cubicBezTo>
                  <a:cubicBezTo>
                    <a:pt x="643" y="59"/>
                    <a:pt x="640" y="53"/>
                    <a:pt x="637" y="47"/>
                  </a:cubicBezTo>
                  <a:close/>
                  <a:moveTo>
                    <a:pt x="621" y="118"/>
                  </a:moveTo>
                  <a:cubicBezTo>
                    <a:pt x="621" y="113"/>
                    <a:pt x="621" y="109"/>
                    <a:pt x="621" y="105"/>
                  </a:cubicBezTo>
                  <a:cubicBezTo>
                    <a:pt x="628" y="104"/>
                    <a:pt x="632" y="97"/>
                    <a:pt x="636" y="92"/>
                  </a:cubicBezTo>
                  <a:cubicBezTo>
                    <a:pt x="640" y="85"/>
                    <a:pt x="652" y="76"/>
                    <a:pt x="660" y="71"/>
                  </a:cubicBezTo>
                  <a:cubicBezTo>
                    <a:pt x="663" y="70"/>
                    <a:pt x="678" y="62"/>
                    <a:pt x="677" y="61"/>
                  </a:cubicBezTo>
                  <a:cubicBezTo>
                    <a:pt x="680" y="60"/>
                    <a:pt x="693" y="54"/>
                    <a:pt x="694" y="51"/>
                  </a:cubicBezTo>
                  <a:cubicBezTo>
                    <a:pt x="694" y="50"/>
                    <a:pt x="694" y="50"/>
                    <a:pt x="694" y="50"/>
                  </a:cubicBezTo>
                  <a:cubicBezTo>
                    <a:pt x="692" y="49"/>
                    <a:pt x="681" y="45"/>
                    <a:pt x="680" y="44"/>
                  </a:cubicBezTo>
                  <a:cubicBezTo>
                    <a:pt x="678" y="43"/>
                    <a:pt x="676" y="39"/>
                    <a:pt x="675" y="39"/>
                  </a:cubicBezTo>
                  <a:cubicBezTo>
                    <a:pt x="675" y="38"/>
                    <a:pt x="675" y="37"/>
                    <a:pt x="675" y="37"/>
                  </a:cubicBezTo>
                  <a:cubicBezTo>
                    <a:pt x="684" y="39"/>
                    <a:pt x="702" y="36"/>
                    <a:pt x="707" y="33"/>
                  </a:cubicBezTo>
                  <a:cubicBezTo>
                    <a:pt x="709" y="31"/>
                    <a:pt x="712" y="28"/>
                    <a:pt x="716" y="27"/>
                  </a:cubicBezTo>
                  <a:cubicBezTo>
                    <a:pt x="721" y="26"/>
                    <a:pt x="736" y="34"/>
                    <a:pt x="739" y="36"/>
                  </a:cubicBezTo>
                  <a:cubicBezTo>
                    <a:pt x="739" y="38"/>
                    <a:pt x="738" y="39"/>
                    <a:pt x="738" y="41"/>
                  </a:cubicBezTo>
                  <a:cubicBezTo>
                    <a:pt x="736" y="42"/>
                    <a:pt x="734" y="44"/>
                    <a:pt x="732" y="45"/>
                  </a:cubicBezTo>
                  <a:cubicBezTo>
                    <a:pt x="731" y="45"/>
                    <a:pt x="730" y="45"/>
                    <a:pt x="730" y="45"/>
                  </a:cubicBezTo>
                  <a:cubicBezTo>
                    <a:pt x="724" y="47"/>
                    <a:pt x="709" y="51"/>
                    <a:pt x="705" y="55"/>
                  </a:cubicBezTo>
                  <a:cubicBezTo>
                    <a:pt x="706" y="56"/>
                    <a:pt x="706" y="57"/>
                    <a:pt x="706" y="58"/>
                  </a:cubicBezTo>
                  <a:cubicBezTo>
                    <a:pt x="708" y="59"/>
                    <a:pt x="710" y="60"/>
                    <a:pt x="712" y="61"/>
                  </a:cubicBezTo>
                  <a:cubicBezTo>
                    <a:pt x="713" y="61"/>
                    <a:pt x="715" y="61"/>
                    <a:pt x="717" y="61"/>
                  </a:cubicBezTo>
                  <a:cubicBezTo>
                    <a:pt x="724" y="65"/>
                    <a:pt x="744" y="92"/>
                    <a:pt x="730" y="103"/>
                  </a:cubicBezTo>
                  <a:cubicBezTo>
                    <a:pt x="728" y="104"/>
                    <a:pt x="716" y="108"/>
                    <a:pt x="717" y="108"/>
                  </a:cubicBezTo>
                  <a:cubicBezTo>
                    <a:pt x="711" y="111"/>
                    <a:pt x="705" y="106"/>
                    <a:pt x="702" y="111"/>
                  </a:cubicBezTo>
                  <a:cubicBezTo>
                    <a:pt x="702" y="114"/>
                    <a:pt x="702" y="117"/>
                    <a:pt x="702" y="120"/>
                  </a:cubicBezTo>
                  <a:cubicBezTo>
                    <a:pt x="699" y="125"/>
                    <a:pt x="694" y="130"/>
                    <a:pt x="690" y="134"/>
                  </a:cubicBezTo>
                  <a:cubicBezTo>
                    <a:pt x="690" y="136"/>
                    <a:pt x="690" y="137"/>
                    <a:pt x="691" y="137"/>
                  </a:cubicBezTo>
                  <a:cubicBezTo>
                    <a:pt x="692" y="139"/>
                    <a:pt x="695" y="139"/>
                    <a:pt x="697" y="139"/>
                  </a:cubicBezTo>
                  <a:cubicBezTo>
                    <a:pt x="698" y="138"/>
                    <a:pt x="699" y="137"/>
                    <a:pt x="700" y="134"/>
                  </a:cubicBezTo>
                  <a:cubicBezTo>
                    <a:pt x="711" y="134"/>
                    <a:pt x="716" y="138"/>
                    <a:pt x="726" y="140"/>
                  </a:cubicBezTo>
                  <a:cubicBezTo>
                    <a:pt x="727" y="143"/>
                    <a:pt x="730" y="149"/>
                    <a:pt x="729" y="151"/>
                  </a:cubicBezTo>
                  <a:cubicBezTo>
                    <a:pt x="728" y="152"/>
                    <a:pt x="727" y="154"/>
                    <a:pt x="725" y="155"/>
                  </a:cubicBezTo>
                  <a:cubicBezTo>
                    <a:pt x="716" y="158"/>
                    <a:pt x="712" y="149"/>
                    <a:pt x="705" y="150"/>
                  </a:cubicBezTo>
                  <a:cubicBezTo>
                    <a:pt x="704" y="149"/>
                    <a:pt x="700" y="153"/>
                    <a:pt x="699" y="155"/>
                  </a:cubicBezTo>
                  <a:cubicBezTo>
                    <a:pt x="698" y="157"/>
                    <a:pt x="700" y="159"/>
                    <a:pt x="700" y="160"/>
                  </a:cubicBezTo>
                  <a:cubicBezTo>
                    <a:pt x="700" y="162"/>
                    <a:pt x="700" y="164"/>
                    <a:pt x="700" y="166"/>
                  </a:cubicBezTo>
                  <a:cubicBezTo>
                    <a:pt x="702" y="174"/>
                    <a:pt x="698" y="180"/>
                    <a:pt x="692" y="183"/>
                  </a:cubicBezTo>
                  <a:cubicBezTo>
                    <a:pt x="685" y="187"/>
                    <a:pt x="666" y="181"/>
                    <a:pt x="662" y="179"/>
                  </a:cubicBezTo>
                  <a:cubicBezTo>
                    <a:pt x="662" y="177"/>
                    <a:pt x="653" y="173"/>
                    <a:pt x="651" y="173"/>
                  </a:cubicBezTo>
                  <a:cubicBezTo>
                    <a:pt x="651" y="172"/>
                    <a:pt x="652" y="172"/>
                    <a:pt x="652" y="172"/>
                  </a:cubicBezTo>
                  <a:cubicBezTo>
                    <a:pt x="660" y="170"/>
                    <a:pt x="676" y="168"/>
                    <a:pt x="683" y="163"/>
                  </a:cubicBezTo>
                  <a:cubicBezTo>
                    <a:pt x="685" y="162"/>
                    <a:pt x="692" y="157"/>
                    <a:pt x="689" y="155"/>
                  </a:cubicBezTo>
                  <a:cubicBezTo>
                    <a:pt x="685" y="154"/>
                    <a:pt x="675" y="155"/>
                    <a:pt x="672" y="157"/>
                  </a:cubicBezTo>
                  <a:cubicBezTo>
                    <a:pt x="668" y="159"/>
                    <a:pt x="653" y="154"/>
                    <a:pt x="652" y="153"/>
                  </a:cubicBezTo>
                  <a:cubicBezTo>
                    <a:pt x="650" y="152"/>
                    <a:pt x="650" y="151"/>
                    <a:pt x="649" y="149"/>
                  </a:cubicBezTo>
                  <a:cubicBezTo>
                    <a:pt x="649" y="148"/>
                    <a:pt x="649" y="148"/>
                    <a:pt x="650" y="147"/>
                  </a:cubicBezTo>
                  <a:cubicBezTo>
                    <a:pt x="660" y="147"/>
                    <a:pt x="674" y="146"/>
                    <a:pt x="684" y="144"/>
                  </a:cubicBezTo>
                  <a:cubicBezTo>
                    <a:pt x="685" y="143"/>
                    <a:pt x="685" y="142"/>
                    <a:pt x="686" y="141"/>
                  </a:cubicBezTo>
                  <a:cubicBezTo>
                    <a:pt x="686" y="141"/>
                    <a:pt x="686" y="141"/>
                    <a:pt x="686" y="140"/>
                  </a:cubicBezTo>
                  <a:cubicBezTo>
                    <a:pt x="684" y="139"/>
                    <a:pt x="684" y="138"/>
                    <a:pt x="682" y="137"/>
                  </a:cubicBezTo>
                  <a:cubicBezTo>
                    <a:pt x="682" y="133"/>
                    <a:pt x="681" y="129"/>
                    <a:pt x="683" y="125"/>
                  </a:cubicBezTo>
                  <a:cubicBezTo>
                    <a:pt x="685" y="122"/>
                    <a:pt x="691" y="115"/>
                    <a:pt x="690" y="111"/>
                  </a:cubicBezTo>
                  <a:cubicBezTo>
                    <a:pt x="690" y="109"/>
                    <a:pt x="689" y="109"/>
                    <a:pt x="688" y="109"/>
                  </a:cubicBezTo>
                  <a:cubicBezTo>
                    <a:pt x="680" y="105"/>
                    <a:pt x="670" y="123"/>
                    <a:pt x="665" y="118"/>
                  </a:cubicBezTo>
                  <a:cubicBezTo>
                    <a:pt x="666" y="112"/>
                    <a:pt x="667" y="106"/>
                    <a:pt x="670" y="102"/>
                  </a:cubicBezTo>
                  <a:cubicBezTo>
                    <a:pt x="675" y="96"/>
                    <a:pt x="690" y="97"/>
                    <a:pt x="695" y="102"/>
                  </a:cubicBezTo>
                  <a:cubicBezTo>
                    <a:pt x="701" y="102"/>
                    <a:pt x="703" y="100"/>
                    <a:pt x="707" y="98"/>
                  </a:cubicBezTo>
                  <a:cubicBezTo>
                    <a:pt x="711" y="95"/>
                    <a:pt x="717" y="94"/>
                    <a:pt x="720" y="90"/>
                  </a:cubicBezTo>
                  <a:cubicBezTo>
                    <a:pt x="720" y="89"/>
                    <a:pt x="720" y="88"/>
                    <a:pt x="720" y="89"/>
                  </a:cubicBezTo>
                  <a:cubicBezTo>
                    <a:pt x="726" y="78"/>
                    <a:pt x="710" y="68"/>
                    <a:pt x="705" y="66"/>
                  </a:cubicBezTo>
                  <a:cubicBezTo>
                    <a:pt x="694" y="63"/>
                    <a:pt x="681" y="76"/>
                    <a:pt x="678" y="81"/>
                  </a:cubicBezTo>
                  <a:cubicBezTo>
                    <a:pt x="670" y="91"/>
                    <a:pt x="657" y="97"/>
                    <a:pt x="649" y="107"/>
                  </a:cubicBezTo>
                  <a:cubicBezTo>
                    <a:pt x="645" y="112"/>
                    <a:pt x="646" y="118"/>
                    <a:pt x="644" y="123"/>
                  </a:cubicBezTo>
                  <a:cubicBezTo>
                    <a:pt x="643" y="127"/>
                    <a:pt x="640" y="131"/>
                    <a:pt x="639" y="133"/>
                  </a:cubicBezTo>
                  <a:cubicBezTo>
                    <a:pt x="632" y="134"/>
                    <a:pt x="625" y="130"/>
                    <a:pt x="623" y="125"/>
                  </a:cubicBezTo>
                  <a:cubicBezTo>
                    <a:pt x="621" y="123"/>
                    <a:pt x="623" y="120"/>
                    <a:pt x="621" y="118"/>
                  </a:cubicBezTo>
                  <a:close/>
                  <a:moveTo>
                    <a:pt x="537" y="94"/>
                  </a:moveTo>
                  <a:cubicBezTo>
                    <a:pt x="538" y="94"/>
                    <a:pt x="540" y="93"/>
                    <a:pt x="540" y="92"/>
                  </a:cubicBezTo>
                  <a:cubicBezTo>
                    <a:pt x="541" y="91"/>
                    <a:pt x="540" y="90"/>
                    <a:pt x="540" y="89"/>
                  </a:cubicBezTo>
                  <a:cubicBezTo>
                    <a:pt x="539" y="90"/>
                    <a:pt x="539" y="90"/>
                    <a:pt x="539" y="90"/>
                  </a:cubicBezTo>
                  <a:cubicBezTo>
                    <a:pt x="538" y="91"/>
                    <a:pt x="538" y="93"/>
                    <a:pt x="537" y="94"/>
                  </a:cubicBezTo>
                  <a:close/>
                  <a:moveTo>
                    <a:pt x="503" y="79"/>
                  </a:moveTo>
                  <a:cubicBezTo>
                    <a:pt x="504" y="80"/>
                    <a:pt x="505" y="81"/>
                    <a:pt x="507" y="79"/>
                  </a:cubicBezTo>
                  <a:cubicBezTo>
                    <a:pt x="507" y="77"/>
                    <a:pt x="508" y="77"/>
                    <a:pt x="508" y="75"/>
                  </a:cubicBezTo>
                  <a:cubicBezTo>
                    <a:pt x="508" y="75"/>
                    <a:pt x="507" y="75"/>
                    <a:pt x="507" y="74"/>
                  </a:cubicBezTo>
                  <a:cubicBezTo>
                    <a:pt x="506" y="75"/>
                    <a:pt x="505" y="75"/>
                    <a:pt x="504" y="75"/>
                  </a:cubicBezTo>
                  <a:cubicBezTo>
                    <a:pt x="504" y="77"/>
                    <a:pt x="504" y="77"/>
                    <a:pt x="503" y="79"/>
                  </a:cubicBezTo>
                  <a:close/>
                  <a:moveTo>
                    <a:pt x="491" y="115"/>
                  </a:moveTo>
                  <a:cubicBezTo>
                    <a:pt x="496" y="117"/>
                    <a:pt x="504" y="111"/>
                    <a:pt x="507" y="108"/>
                  </a:cubicBezTo>
                  <a:cubicBezTo>
                    <a:pt x="506" y="107"/>
                    <a:pt x="506" y="105"/>
                    <a:pt x="506" y="104"/>
                  </a:cubicBezTo>
                  <a:cubicBezTo>
                    <a:pt x="505" y="104"/>
                    <a:pt x="505" y="103"/>
                    <a:pt x="504" y="103"/>
                  </a:cubicBezTo>
                  <a:cubicBezTo>
                    <a:pt x="501" y="105"/>
                    <a:pt x="494" y="109"/>
                    <a:pt x="491" y="113"/>
                  </a:cubicBezTo>
                  <a:cubicBezTo>
                    <a:pt x="491" y="113"/>
                    <a:pt x="491" y="114"/>
                    <a:pt x="491" y="115"/>
                  </a:cubicBezTo>
                  <a:close/>
                  <a:moveTo>
                    <a:pt x="460" y="78"/>
                  </a:moveTo>
                  <a:cubicBezTo>
                    <a:pt x="461" y="79"/>
                    <a:pt x="462" y="79"/>
                    <a:pt x="463" y="79"/>
                  </a:cubicBezTo>
                  <a:cubicBezTo>
                    <a:pt x="466" y="77"/>
                    <a:pt x="468" y="75"/>
                    <a:pt x="470" y="73"/>
                  </a:cubicBezTo>
                  <a:cubicBezTo>
                    <a:pt x="470" y="71"/>
                    <a:pt x="470" y="71"/>
                    <a:pt x="470" y="69"/>
                  </a:cubicBezTo>
                  <a:cubicBezTo>
                    <a:pt x="468" y="69"/>
                    <a:pt x="467" y="70"/>
                    <a:pt x="466" y="70"/>
                  </a:cubicBezTo>
                  <a:cubicBezTo>
                    <a:pt x="464" y="71"/>
                    <a:pt x="461" y="74"/>
                    <a:pt x="460" y="78"/>
                  </a:cubicBezTo>
                  <a:close/>
                  <a:moveTo>
                    <a:pt x="453" y="106"/>
                  </a:moveTo>
                  <a:cubicBezTo>
                    <a:pt x="454" y="106"/>
                    <a:pt x="454" y="106"/>
                    <a:pt x="455" y="106"/>
                  </a:cubicBezTo>
                  <a:cubicBezTo>
                    <a:pt x="457" y="103"/>
                    <a:pt x="473" y="90"/>
                    <a:pt x="469" y="87"/>
                  </a:cubicBezTo>
                  <a:cubicBezTo>
                    <a:pt x="458" y="82"/>
                    <a:pt x="453" y="96"/>
                    <a:pt x="453" y="106"/>
                  </a:cubicBezTo>
                  <a:close/>
                  <a:moveTo>
                    <a:pt x="438" y="93"/>
                  </a:moveTo>
                  <a:cubicBezTo>
                    <a:pt x="439" y="93"/>
                    <a:pt x="440" y="94"/>
                    <a:pt x="440" y="95"/>
                  </a:cubicBezTo>
                  <a:cubicBezTo>
                    <a:pt x="442" y="95"/>
                    <a:pt x="443" y="95"/>
                    <a:pt x="444" y="95"/>
                  </a:cubicBezTo>
                  <a:cubicBezTo>
                    <a:pt x="445" y="94"/>
                    <a:pt x="446" y="93"/>
                    <a:pt x="446" y="92"/>
                  </a:cubicBezTo>
                  <a:cubicBezTo>
                    <a:pt x="445" y="91"/>
                    <a:pt x="444" y="91"/>
                    <a:pt x="444" y="90"/>
                  </a:cubicBezTo>
                  <a:cubicBezTo>
                    <a:pt x="444" y="91"/>
                    <a:pt x="439" y="91"/>
                    <a:pt x="438" y="92"/>
                  </a:cubicBezTo>
                  <a:cubicBezTo>
                    <a:pt x="438" y="92"/>
                    <a:pt x="438" y="92"/>
                    <a:pt x="438" y="93"/>
                  </a:cubicBezTo>
                  <a:close/>
                  <a:moveTo>
                    <a:pt x="425" y="130"/>
                  </a:moveTo>
                  <a:cubicBezTo>
                    <a:pt x="429" y="129"/>
                    <a:pt x="448" y="117"/>
                    <a:pt x="439" y="112"/>
                  </a:cubicBezTo>
                  <a:cubicBezTo>
                    <a:pt x="438" y="112"/>
                    <a:pt x="438" y="112"/>
                    <a:pt x="437" y="112"/>
                  </a:cubicBezTo>
                  <a:cubicBezTo>
                    <a:pt x="435" y="119"/>
                    <a:pt x="428" y="123"/>
                    <a:pt x="425" y="130"/>
                  </a:cubicBezTo>
                  <a:close/>
                  <a:moveTo>
                    <a:pt x="398" y="150"/>
                  </a:moveTo>
                  <a:cubicBezTo>
                    <a:pt x="398" y="144"/>
                    <a:pt x="399" y="138"/>
                    <a:pt x="399" y="133"/>
                  </a:cubicBezTo>
                  <a:cubicBezTo>
                    <a:pt x="403" y="131"/>
                    <a:pt x="426" y="102"/>
                    <a:pt x="429" y="97"/>
                  </a:cubicBezTo>
                  <a:cubicBezTo>
                    <a:pt x="428" y="96"/>
                    <a:pt x="428" y="96"/>
                    <a:pt x="426" y="96"/>
                  </a:cubicBezTo>
                  <a:cubicBezTo>
                    <a:pt x="424" y="97"/>
                    <a:pt x="405" y="104"/>
                    <a:pt x="401" y="101"/>
                  </a:cubicBezTo>
                  <a:cubicBezTo>
                    <a:pt x="400" y="100"/>
                    <a:pt x="400" y="100"/>
                    <a:pt x="400" y="100"/>
                  </a:cubicBezTo>
                  <a:cubicBezTo>
                    <a:pt x="400" y="86"/>
                    <a:pt x="411" y="79"/>
                    <a:pt x="418" y="74"/>
                  </a:cubicBezTo>
                  <a:cubicBezTo>
                    <a:pt x="424" y="70"/>
                    <a:pt x="428" y="65"/>
                    <a:pt x="432" y="60"/>
                  </a:cubicBezTo>
                  <a:cubicBezTo>
                    <a:pt x="437" y="54"/>
                    <a:pt x="450" y="45"/>
                    <a:pt x="453" y="38"/>
                  </a:cubicBezTo>
                  <a:cubicBezTo>
                    <a:pt x="454" y="34"/>
                    <a:pt x="454" y="29"/>
                    <a:pt x="454" y="25"/>
                  </a:cubicBezTo>
                  <a:cubicBezTo>
                    <a:pt x="462" y="22"/>
                    <a:pt x="468" y="24"/>
                    <a:pt x="473" y="28"/>
                  </a:cubicBezTo>
                  <a:cubicBezTo>
                    <a:pt x="468" y="46"/>
                    <a:pt x="437" y="68"/>
                    <a:pt x="423" y="81"/>
                  </a:cubicBezTo>
                  <a:cubicBezTo>
                    <a:pt x="420" y="84"/>
                    <a:pt x="416" y="86"/>
                    <a:pt x="413" y="89"/>
                  </a:cubicBezTo>
                  <a:cubicBezTo>
                    <a:pt x="413" y="90"/>
                    <a:pt x="413" y="90"/>
                    <a:pt x="414" y="90"/>
                  </a:cubicBezTo>
                  <a:cubicBezTo>
                    <a:pt x="419" y="90"/>
                    <a:pt x="426" y="88"/>
                    <a:pt x="430" y="86"/>
                  </a:cubicBezTo>
                  <a:cubicBezTo>
                    <a:pt x="436" y="85"/>
                    <a:pt x="441" y="85"/>
                    <a:pt x="447" y="84"/>
                  </a:cubicBezTo>
                  <a:cubicBezTo>
                    <a:pt x="451" y="81"/>
                    <a:pt x="451" y="77"/>
                    <a:pt x="453" y="73"/>
                  </a:cubicBezTo>
                  <a:cubicBezTo>
                    <a:pt x="457" y="67"/>
                    <a:pt x="460" y="60"/>
                    <a:pt x="466" y="55"/>
                  </a:cubicBezTo>
                  <a:cubicBezTo>
                    <a:pt x="469" y="55"/>
                    <a:pt x="472" y="55"/>
                    <a:pt x="474" y="55"/>
                  </a:cubicBezTo>
                  <a:cubicBezTo>
                    <a:pt x="475" y="57"/>
                    <a:pt x="477" y="58"/>
                    <a:pt x="478" y="59"/>
                  </a:cubicBezTo>
                  <a:cubicBezTo>
                    <a:pt x="481" y="63"/>
                    <a:pt x="483" y="67"/>
                    <a:pt x="485" y="71"/>
                  </a:cubicBezTo>
                  <a:cubicBezTo>
                    <a:pt x="488" y="69"/>
                    <a:pt x="495" y="62"/>
                    <a:pt x="492" y="57"/>
                  </a:cubicBezTo>
                  <a:cubicBezTo>
                    <a:pt x="491" y="54"/>
                    <a:pt x="488" y="53"/>
                    <a:pt x="490" y="49"/>
                  </a:cubicBezTo>
                  <a:cubicBezTo>
                    <a:pt x="490" y="46"/>
                    <a:pt x="498" y="42"/>
                    <a:pt x="502" y="43"/>
                  </a:cubicBezTo>
                  <a:cubicBezTo>
                    <a:pt x="502" y="47"/>
                    <a:pt x="506" y="51"/>
                    <a:pt x="508" y="53"/>
                  </a:cubicBezTo>
                  <a:cubicBezTo>
                    <a:pt x="515" y="55"/>
                    <a:pt x="513" y="47"/>
                    <a:pt x="514" y="43"/>
                  </a:cubicBezTo>
                  <a:cubicBezTo>
                    <a:pt x="517" y="34"/>
                    <a:pt x="512" y="13"/>
                    <a:pt x="524" y="13"/>
                  </a:cubicBezTo>
                  <a:cubicBezTo>
                    <a:pt x="525" y="15"/>
                    <a:pt x="530" y="19"/>
                    <a:pt x="532" y="21"/>
                  </a:cubicBezTo>
                  <a:cubicBezTo>
                    <a:pt x="532" y="21"/>
                    <a:pt x="532" y="21"/>
                    <a:pt x="533" y="21"/>
                  </a:cubicBezTo>
                  <a:cubicBezTo>
                    <a:pt x="535" y="25"/>
                    <a:pt x="536" y="27"/>
                    <a:pt x="539" y="30"/>
                  </a:cubicBezTo>
                  <a:cubicBezTo>
                    <a:pt x="541" y="34"/>
                    <a:pt x="544" y="42"/>
                    <a:pt x="545" y="47"/>
                  </a:cubicBezTo>
                  <a:cubicBezTo>
                    <a:pt x="546" y="51"/>
                    <a:pt x="542" y="54"/>
                    <a:pt x="543" y="59"/>
                  </a:cubicBezTo>
                  <a:cubicBezTo>
                    <a:pt x="546" y="65"/>
                    <a:pt x="553" y="69"/>
                    <a:pt x="556" y="75"/>
                  </a:cubicBezTo>
                  <a:cubicBezTo>
                    <a:pt x="558" y="79"/>
                    <a:pt x="558" y="83"/>
                    <a:pt x="560" y="85"/>
                  </a:cubicBezTo>
                  <a:cubicBezTo>
                    <a:pt x="564" y="89"/>
                    <a:pt x="570" y="91"/>
                    <a:pt x="574" y="95"/>
                  </a:cubicBezTo>
                  <a:cubicBezTo>
                    <a:pt x="574" y="97"/>
                    <a:pt x="574" y="98"/>
                    <a:pt x="574" y="99"/>
                  </a:cubicBezTo>
                  <a:cubicBezTo>
                    <a:pt x="572" y="100"/>
                    <a:pt x="570" y="102"/>
                    <a:pt x="568" y="103"/>
                  </a:cubicBezTo>
                  <a:cubicBezTo>
                    <a:pt x="565" y="105"/>
                    <a:pt x="561" y="104"/>
                    <a:pt x="559" y="105"/>
                  </a:cubicBezTo>
                  <a:cubicBezTo>
                    <a:pt x="552" y="106"/>
                    <a:pt x="543" y="109"/>
                    <a:pt x="539" y="114"/>
                  </a:cubicBezTo>
                  <a:cubicBezTo>
                    <a:pt x="536" y="117"/>
                    <a:pt x="536" y="135"/>
                    <a:pt x="535" y="141"/>
                  </a:cubicBezTo>
                  <a:cubicBezTo>
                    <a:pt x="535" y="143"/>
                    <a:pt x="534" y="145"/>
                    <a:pt x="534" y="148"/>
                  </a:cubicBezTo>
                  <a:cubicBezTo>
                    <a:pt x="532" y="152"/>
                    <a:pt x="531" y="158"/>
                    <a:pt x="530" y="163"/>
                  </a:cubicBezTo>
                  <a:cubicBezTo>
                    <a:pt x="530" y="164"/>
                    <a:pt x="530" y="165"/>
                    <a:pt x="530" y="166"/>
                  </a:cubicBezTo>
                  <a:cubicBezTo>
                    <a:pt x="526" y="174"/>
                    <a:pt x="524" y="181"/>
                    <a:pt x="520" y="187"/>
                  </a:cubicBezTo>
                  <a:cubicBezTo>
                    <a:pt x="520" y="190"/>
                    <a:pt x="520" y="193"/>
                    <a:pt x="520" y="195"/>
                  </a:cubicBezTo>
                  <a:cubicBezTo>
                    <a:pt x="519" y="195"/>
                    <a:pt x="519" y="195"/>
                    <a:pt x="519" y="195"/>
                  </a:cubicBezTo>
                  <a:cubicBezTo>
                    <a:pt x="518" y="193"/>
                    <a:pt x="515" y="191"/>
                    <a:pt x="514" y="189"/>
                  </a:cubicBezTo>
                  <a:cubicBezTo>
                    <a:pt x="511" y="185"/>
                    <a:pt x="511" y="181"/>
                    <a:pt x="509" y="177"/>
                  </a:cubicBezTo>
                  <a:cubicBezTo>
                    <a:pt x="509" y="175"/>
                    <a:pt x="509" y="173"/>
                    <a:pt x="509" y="171"/>
                  </a:cubicBezTo>
                  <a:cubicBezTo>
                    <a:pt x="507" y="163"/>
                    <a:pt x="509" y="147"/>
                    <a:pt x="508" y="135"/>
                  </a:cubicBezTo>
                  <a:cubicBezTo>
                    <a:pt x="507" y="135"/>
                    <a:pt x="506" y="135"/>
                    <a:pt x="507" y="134"/>
                  </a:cubicBezTo>
                  <a:cubicBezTo>
                    <a:pt x="497" y="136"/>
                    <a:pt x="489" y="139"/>
                    <a:pt x="481" y="142"/>
                  </a:cubicBezTo>
                  <a:cubicBezTo>
                    <a:pt x="476" y="142"/>
                    <a:pt x="472" y="143"/>
                    <a:pt x="467" y="143"/>
                  </a:cubicBezTo>
                  <a:cubicBezTo>
                    <a:pt x="462" y="138"/>
                    <a:pt x="463" y="125"/>
                    <a:pt x="465" y="119"/>
                  </a:cubicBezTo>
                  <a:cubicBezTo>
                    <a:pt x="470" y="117"/>
                    <a:pt x="476" y="112"/>
                    <a:pt x="478" y="108"/>
                  </a:cubicBezTo>
                  <a:cubicBezTo>
                    <a:pt x="478" y="107"/>
                    <a:pt x="478" y="105"/>
                    <a:pt x="478" y="104"/>
                  </a:cubicBezTo>
                  <a:cubicBezTo>
                    <a:pt x="484" y="97"/>
                    <a:pt x="492" y="90"/>
                    <a:pt x="488" y="77"/>
                  </a:cubicBezTo>
                  <a:cubicBezTo>
                    <a:pt x="488" y="77"/>
                    <a:pt x="488" y="77"/>
                    <a:pt x="487" y="77"/>
                  </a:cubicBezTo>
                  <a:cubicBezTo>
                    <a:pt x="473" y="87"/>
                    <a:pt x="476" y="96"/>
                    <a:pt x="467" y="109"/>
                  </a:cubicBezTo>
                  <a:cubicBezTo>
                    <a:pt x="461" y="117"/>
                    <a:pt x="456" y="117"/>
                    <a:pt x="452" y="129"/>
                  </a:cubicBezTo>
                  <a:cubicBezTo>
                    <a:pt x="448" y="140"/>
                    <a:pt x="457" y="156"/>
                    <a:pt x="457" y="165"/>
                  </a:cubicBezTo>
                  <a:cubicBezTo>
                    <a:pt x="455" y="165"/>
                    <a:pt x="455" y="167"/>
                    <a:pt x="454" y="167"/>
                  </a:cubicBezTo>
                  <a:cubicBezTo>
                    <a:pt x="452" y="167"/>
                    <a:pt x="452" y="167"/>
                    <a:pt x="450" y="167"/>
                  </a:cubicBezTo>
                  <a:cubicBezTo>
                    <a:pt x="447" y="163"/>
                    <a:pt x="444" y="159"/>
                    <a:pt x="442" y="153"/>
                  </a:cubicBezTo>
                  <a:cubicBezTo>
                    <a:pt x="440" y="149"/>
                    <a:pt x="441" y="145"/>
                    <a:pt x="439" y="141"/>
                  </a:cubicBezTo>
                  <a:cubicBezTo>
                    <a:pt x="438" y="141"/>
                    <a:pt x="438" y="141"/>
                    <a:pt x="437" y="141"/>
                  </a:cubicBezTo>
                  <a:cubicBezTo>
                    <a:pt x="431" y="151"/>
                    <a:pt x="418" y="157"/>
                    <a:pt x="402" y="157"/>
                  </a:cubicBezTo>
                  <a:cubicBezTo>
                    <a:pt x="402" y="156"/>
                    <a:pt x="400" y="155"/>
                    <a:pt x="400" y="155"/>
                  </a:cubicBezTo>
                  <a:cubicBezTo>
                    <a:pt x="398" y="153"/>
                    <a:pt x="398" y="151"/>
                    <a:pt x="398" y="150"/>
                  </a:cubicBezTo>
                  <a:close/>
                  <a:moveTo>
                    <a:pt x="278" y="104"/>
                  </a:moveTo>
                  <a:cubicBezTo>
                    <a:pt x="279" y="106"/>
                    <a:pt x="280" y="109"/>
                    <a:pt x="281" y="111"/>
                  </a:cubicBezTo>
                  <a:cubicBezTo>
                    <a:pt x="282" y="111"/>
                    <a:pt x="282" y="111"/>
                    <a:pt x="282" y="111"/>
                  </a:cubicBezTo>
                  <a:cubicBezTo>
                    <a:pt x="283" y="108"/>
                    <a:pt x="286" y="101"/>
                    <a:pt x="283" y="99"/>
                  </a:cubicBezTo>
                  <a:cubicBezTo>
                    <a:pt x="283" y="99"/>
                    <a:pt x="282" y="99"/>
                    <a:pt x="282" y="98"/>
                  </a:cubicBezTo>
                  <a:cubicBezTo>
                    <a:pt x="281" y="98"/>
                    <a:pt x="280" y="98"/>
                    <a:pt x="279" y="99"/>
                  </a:cubicBezTo>
                  <a:cubicBezTo>
                    <a:pt x="279" y="102"/>
                    <a:pt x="278" y="101"/>
                    <a:pt x="278" y="104"/>
                  </a:cubicBezTo>
                  <a:close/>
                  <a:moveTo>
                    <a:pt x="257" y="97"/>
                  </a:moveTo>
                  <a:cubicBezTo>
                    <a:pt x="257" y="97"/>
                    <a:pt x="257" y="98"/>
                    <a:pt x="257" y="99"/>
                  </a:cubicBezTo>
                  <a:cubicBezTo>
                    <a:pt x="258" y="99"/>
                    <a:pt x="258" y="99"/>
                    <a:pt x="258" y="99"/>
                  </a:cubicBezTo>
                  <a:cubicBezTo>
                    <a:pt x="258" y="99"/>
                    <a:pt x="259" y="99"/>
                    <a:pt x="259" y="99"/>
                  </a:cubicBezTo>
                  <a:cubicBezTo>
                    <a:pt x="260" y="98"/>
                    <a:pt x="260" y="97"/>
                    <a:pt x="261" y="97"/>
                  </a:cubicBezTo>
                  <a:cubicBezTo>
                    <a:pt x="261" y="95"/>
                    <a:pt x="261" y="95"/>
                    <a:pt x="260" y="93"/>
                  </a:cubicBezTo>
                  <a:cubicBezTo>
                    <a:pt x="260" y="93"/>
                    <a:pt x="260" y="93"/>
                    <a:pt x="260" y="93"/>
                  </a:cubicBezTo>
                  <a:cubicBezTo>
                    <a:pt x="259" y="93"/>
                    <a:pt x="259" y="93"/>
                    <a:pt x="259" y="93"/>
                  </a:cubicBezTo>
                  <a:cubicBezTo>
                    <a:pt x="258" y="94"/>
                    <a:pt x="258" y="95"/>
                    <a:pt x="257" y="97"/>
                  </a:cubicBezTo>
                  <a:close/>
                  <a:moveTo>
                    <a:pt x="236" y="104"/>
                  </a:moveTo>
                  <a:cubicBezTo>
                    <a:pt x="236" y="105"/>
                    <a:pt x="237" y="105"/>
                    <a:pt x="238" y="105"/>
                  </a:cubicBezTo>
                  <a:cubicBezTo>
                    <a:pt x="241" y="104"/>
                    <a:pt x="242" y="102"/>
                    <a:pt x="245" y="100"/>
                  </a:cubicBezTo>
                  <a:cubicBezTo>
                    <a:pt x="245" y="99"/>
                    <a:pt x="245" y="98"/>
                    <a:pt x="245" y="97"/>
                  </a:cubicBezTo>
                  <a:cubicBezTo>
                    <a:pt x="244" y="97"/>
                    <a:pt x="244" y="97"/>
                    <a:pt x="244" y="97"/>
                  </a:cubicBezTo>
                  <a:cubicBezTo>
                    <a:pt x="244" y="97"/>
                    <a:pt x="243" y="97"/>
                    <a:pt x="242" y="97"/>
                  </a:cubicBezTo>
                  <a:cubicBezTo>
                    <a:pt x="240" y="99"/>
                    <a:pt x="238" y="101"/>
                    <a:pt x="236" y="104"/>
                  </a:cubicBezTo>
                  <a:close/>
                  <a:moveTo>
                    <a:pt x="216" y="151"/>
                  </a:moveTo>
                  <a:cubicBezTo>
                    <a:pt x="217" y="152"/>
                    <a:pt x="225" y="157"/>
                    <a:pt x="226" y="158"/>
                  </a:cubicBezTo>
                  <a:cubicBezTo>
                    <a:pt x="230" y="159"/>
                    <a:pt x="253" y="155"/>
                    <a:pt x="254" y="154"/>
                  </a:cubicBezTo>
                  <a:cubicBezTo>
                    <a:pt x="254" y="153"/>
                    <a:pt x="253" y="151"/>
                    <a:pt x="252" y="149"/>
                  </a:cubicBezTo>
                  <a:cubicBezTo>
                    <a:pt x="253" y="149"/>
                    <a:pt x="253" y="149"/>
                    <a:pt x="253" y="149"/>
                  </a:cubicBezTo>
                  <a:cubicBezTo>
                    <a:pt x="259" y="147"/>
                    <a:pt x="266" y="162"/>
                    <a:pt x="274" y="147"/>
                  </a:cubicBezTo>
                  <a:cubicBezTo>
                    <a:pt x="280" y="149"/>
                    <a:pt x="289" y="157"/>
                    <a:pt x="296" y="153"/>
                  </a:cubicBezTo>
                  <a:cubicBezTo>
                    <a:pt x="309" y="147"/>
                    <a:pt x="312" y="126"/>
                    <a:pt x="312" y="104"/>
                  </a:cubicBezTo>
                  <a:cubicBezTo>
                    <a:pt x="312" y="97"/>
                    <a:pt x="313" y="86"/>
                    <a:pt x="310" y="81"/>
                  </a:cubicBezTo>
                  <a:cubicBezTo>
                    <a:pt x="310" y="78"/>
                    <a:pt x="310" y="75"/>
                    <a:pt x="310" y="73"/>
                  </a:cubicBezTo>
                  <a:cubicBezTo>
                    <a:pt x="310" y="67"/>
                    <a:pt x="310" y="56"/>
                    <a:pt x="308" y="51"/>
                  </a:cubicBezTo>
                  <a:cubicBezTo>
                    <a:pt x="308" y="49"/>
                    <a:pt x="307" y="45"/>
                    <a:pt x="307" y="43"/>
                  </a:cubicBezTo>
                  <a:cubicBezTo>
                    <a:pt x="305" y="35"/>
                    <a:pt x="304" y="27"/>
                    <a:pt x="301" y="21"/>
                  </a:cubicBezTo>
                  <a:cubicBezTo>
                    <a:pt x="270" y="17"/>
                    <a:pt x="248" y="27"/>
                    <a:pt x="235" y="46"/>
                  </a:cubicBezTo>
                  <a:cubicBezTo>
                    <a:pt x="232" y="50"/>
                    <a:pt x="222" y="63"/>
                    <a:pt x="225" y="70"/>
                  </a:cubicBezTo>
                  <a:cubicBezTo>
                    <a:pt x="233" y="70"/>
                    <a:pt x="243" y="58"/>
                    <a:pt x="249" y="54"/>
                  </a:cubicBezTo>
                  <a:cubicBezTo>
                    <a:pt x="250" y="54"/>
                    <a:pt x="254" y="53"/>
                    <a:pt x="254" y="53"/>
                  </a:cubicBezTo>
                  <a:cubicBezTo>
                    <a:pt x="280" y="51"/>
                    <a:pt x="264" y="71"/>
                    <a:pt x="264" y="83"/>
                  </a:cubicBezTo>
                  <a:cubicBezTo>
                    <a:pt x="268" y="85"/>
                    <a:pt x="278" y="95"/>
                    <a:pt x="284" y="92"/>
                  </a:cubicBezTo>
                  <a:cubicBezTo>
                    <a:pt x="284" y="91"/>
                    <a:pt x="285" y="90"/>
                    <a:pt x="286" y="90"/>
                  </a:cubicBezTo>
                  <a:cubicBezTo>
                    <a:pt x="293" y="90"/>
                    <a:pt x="311" y="103"/>
                    <a:pt x="302" y="112"/>
                  </a:cubicBezTo>
                  <a:cubicBezTo>
                    <a:pt x="299" y="115"/>
                    <a:pt x="294" y="117"/>
                    <a:pt x="290" y="120"/>
                  </a:cubicBezTo>
                  <a:cubicBezTo>
                    <a:pt x="285" y="123"/>
                    <a:pt x="280" y="129"/>
                    <a:pt x="274" y="133"/>
                  </a:cubicBezTo>
                  <a:cubicBezTo>
                    <a:pt x="274" y="133"/>
                    <a:pt x="272" y="133"/>
                    <a:pt x="273" y="134"/>
                  </a:cubicBezTo>
                  <a:cubicBezTo>
                    <a:pt x="268" y="137"/>
                    <a:pt x="260" y="139"/>
                    <a:pt x="254" y="143"/>
                  </a:cubicBezTo>
                  <a:cubicBezTo>
                    <a:pt x="251" y="145"/>
                    <a:pt x="243" y="143"/>
                    <a:pt x="240" y="143"/>
                  </a:cubicBezTo>
                  <a:cubicBezTo>
                    <a:pt x="238" y="140"/>
                    <a:pt x="232" y="133"/>
                    <a:pt x="236" y="127"/>
                  </a:cubicBezTo>
                  <a:cubicBezTo>
                    <a:pt x="237" y="124"/>
                    <a:pt x="242" y="120"/>
                    <a:pt x="244" y="119"/>
                  </a:cubicBezTo>
                  <a:cubicBezTo>
                    <a:pt x="244" y="116"/>
                    <a:pt x="243" y="116"/>
                    <a:pt x="241" y="116"/>
                  </a:cubicBezTo>
                  <a:cubicBezTo>
                    <a:pt x="238" y="121"/>
                    <a:pt x="227" y="110"/>
                    <a:pt x="226" y="108"/>
                  </a:cubicBezTo>
                  <a:cubicBezTo>
                    <a:pt x="226" y="105"/>
                    <a:pt x="226" y="102"/>
                    <a:pt x="226" y="99"/>
                  </a:cubicBezTo>
                  <a:cubicBezTo>
                    <a:pt x="229" y="98"/>
                    <a:pt x="231" y="95"/>
                    <a:pt x="234" y="93"/>
                  </a:cubicBezTo>
                  <a:cubicBezTo>
                    <a:pt x="242" y="89"/>
                    <a:pt x="256" y="87"/>
                    <a:pt x="252" y="74"/>
                  </a:cubicBezTo>
                  <a:cubicBezTo>
                    <a:pt x="252" y="74"/>
                    <a:pt x="251" y="74"/>
                    <a:pt x="250" y="74"/>
                  </a:cubicBezTo>
                  <a:cubicBezTo>
                    <a:pt x="246" y="78"/>
                    <a:pt x="227" y="77"/>
                    <a:pt x="223" y="83"/>
                  </a:cubicBezTo>
                  <a:cubicBezTo>
                    <a:pt x="220" y="86"/>
                    <a:pt x="223" y="93"/>
                    <a:pt x="221" y="97"/>
                  </a:cubicBezTo>
                  <a:cubicBezTo>
                    <a:pt x="219" y="97"/>
                    <a:pt x="220" y="103"/>
                    <a:pt x="218" y="105"/>
                  </a:cubicBezTo>
                  <a:cubicBezTo>
                    <a:pt x="214" y="114"/>
                    <a:pt x="219" y="132"/>
                    <a:pt x="217" y="141"/>
                  </a:cubicBezTo>
                  <a:cubicBezTo>
                    <a:pt x="217" y="144"/>
                    <a:pt x="216" y="149"/>
                    <a:pt x="216" y="151"/>
                  </a:cubicBezTo>
                  <a:close/>
                  <a:moveTo>
                    <a:pt x="197" y="154"/>
                  </a:moveTo>
                  <a:cubicBezTo>
                    <a:pt x="197" y="141"/>
                    <a:pt x="202" y="127"/>
                    <a:pt x="205" y="115"/>
                  </a:cubicBezTo>
                  <a:cubicBezTo>
                    <a:pt x="205" y="113"/>
                    <a:pt x="205" y="110"/>
                    <a:pt x="205" y="107"/>
                  </a:cubicBezTo>
                  <a:cubicBezTo>
                    <a:pt x="205" y="93"/>
                    <a:pt x="199" y="79"/>
                    <a:pt x="201" y="66"/>
                  </a:cubicBezTo>
                  <a:cubicBezTo>
                    <a:pt x="205" y="39"/>
                    <a:pt x="229" y="25"/>
                    <a:pt x="252" y="17"/>
                  </a:cubicBezTo>
                  <a:cubicBezTo>
                    <a:pt x="261" y="15"/>
                    <a:pt x="289" y="6"/>
                    <a:pt x="300" y="13"/>
                  </a:cubicBezTo>
                  <a:cubicBezTo>
                    <a:pt x="302" y="13"/>
                    <a:pt x="306" y="13"/>
                    <a:pt x="308" y="15"/>
                  </a:cubicBezTo>
                  <a:cubicBezTo>
                    <a:pt x="330" y="29"/>
                    <a:pt x="324" y="79"/>
                    <a:pt x="325" y="113"/>
                  </a:cubicBezTo>
                  <a:cubicBezTo>
                    <a:pt x="325" y="129"/>
                    <a:pt x="328" y="154"/>
                    <a:pt x="320" y="163"/>
                  </a:cubicBezTo>
                  <a:cubicBezTo>
                    <a:pt x="318" y="166"/>
                    <a:pt x="294" y="183"/>
                    <a:pt x="287" y="179"/>
                  </a:cubicBezTo>
                  <a:cubicBezTo>
                    <a:pt x="280" y="175"/>
                    <a:pt x="274" y="165"/>
                    <a:pt x="264" y="164"/>
                  </a:cubicBezTo>
                  <a:cubicBezTo>
                    <a:pt x="261" y="163"/>
                    <a:pt x="257" y="167"/>
                    <a:pt x="254" y="168"/>
                  </a:cubicBezTo>
                  <a:cubicBezTo>
                    <a:pt x="252" y="169"/>
                    <a:pt x="230" y="173"/>
                    <a:pt x="226" y="171"/>
                  </a:cubicBezTo>
                  <a:cubicBezTo>
                    <a:pt x="221" y="170"/>
                    <a:pt x="220" y="167"/>
                    <a:pt x="216" y="164"/>
                  </a:cubicBezTo>
                  <a:cubicBezTo>
                    <a:pt x="216" y="164"/>
                    <a:pt x="216" y="164"/>
                    <a:pt x="216" y="164"/>
                  </a:cubicBezTo>
                  <a:cubicBezTo>
                    <a:pt x="213" y="166"/>
                    <a:pt x="211" y="170"/>
                    <a:pt x="206" y="170"/>
                  </a:cubicBezTo>
                  <a:cubicBezTo>
                    <a:pt x="204" y="168"/>
                    <a:pt x="202" y="166"/>
                    <a:pt x="201" y="164"/>
                  </a:cubicBezTo>
                  <a:cubicBezTo>
                    <a:pt x="199" y="161"/>
                    <a:pt x="199" y="158"/>
                    <a:pt x="197" y="154"/>
                  </a:cubicBezTo>
                  <a:close/>
                  <a:moveTo>
                    <a:pt x="83" y="79"/>
                  </a:moveTo>
                  <a:cubicBezTo>
                    <a:pt x="84" y="83"/>
                    <a:pt x="84" y="85"/>
                    <a:pt x="85" y="87"/>
                  </a:cubicBezTo>
                  <a:cubicBezTo>
                    <a:pt x="92" y="84"/>
                    <a:pt x="115" y="69"/>
                    <a:pt x="116" y="62"/>
                  </a:cubicBezTo>
                  <a:cubicBezTo>
                    <a:pt x="116" y="62"/>
                    <a:pt x="116" y="62"/>
                    <a:pt x="115" y="62"/>
                  </a:cubicBezTo>
                  <a:cubicBezTo>
                    <a:pt x="111" y="60"/>
                    <a:pt x="105" y="62"/>
                    <a:pt x="101" y="63"/>
                  </a:cubicBezTo>
                  <a:cubicBezTo>
                    <a:pt x="98" y="63"/>
                    <a:pt x="96" y="63"/>
                    <a:pt x="93" y="63"/>
                  </a:cubicBezTo>
                  <a:cubicBezTo>
                    <a:pt x="84" y="65"/>
                    <a:pt x="82" y="70"/>
                    <a:pt x="83" y="79"/>
                  </a:cubicBezTo>
                  <a:close/>
                  <a:moveTo>
                    <a:pt x="32" y="97"/>
                  </a:moveTo>
                  <a:cubicBezTo>
                    <a:pt x="36" y="101"/>
                    <a:pt x="36" y="104"/>
                    <a:pt x="36" y="112"/>
                  </a:cubicBezTo>
                  <a:cubicBezTo>
                    <a:pt x="38" y="113"/>
                    <a:pt x="38" y="113"/>
                    <a:pt x="38" y="114"/>
                  </a:cubicBezTo>
                  <a:cubicBezTo>
                    <a:pt x="41" y="114"/>
                    <a:pt x="44" y="114"/>
                    <a:pt x="46" y="113"/>
                  </a:cubicBezTo>
                  <a:cubicBezTo>
                    <a:pt x="47" y="111"/>
                    <a:pt x="50" y="108"/>
                    <a:pt x="50" y="106"/>
                  </a:cubicBezTo>
                  <a:cubicBezTo>
                    <a:pt x="52" y="100"/>
                    <a:pt x="53" y="86"/>
                    <a:pt x="49" y="83"/>
                  </a:cubicBezTo>
                  <a:cubicBezTo>
                    <a:pt x="49" y="83"/>
                    <a:pt x="49" y="82"/>
                    <a:pt x="48" y="82"/>
                  </a:cubicBezTo>
                  <a:cubicBezTo>
                    <a:pt x="42" y="82"/>
                    <a:pt x="34" y="89"/>
                    <a:pt x="32" y="94"/>
                  </a:cubicBezTo>
                  <a:cubicBezTo>
                    <a:pt x="32" y="95"/>
                    <a:pt x="32" y="96"/>
                    <a:pt x="32" y="97"/>
                  </a:cubicBezTo>
                  <a:close/>
                  <a:moveTo>
                    <a:pt x="3" y="66"/>
                  </a:moveTo>
                  <a:cubicBezTo>
                    <a:pt x="9" y="66"/>
                    <a:pt x="12" y="70"/>
                    <a:pt x="14" y="73"/>
                  </a:cubicBezTo>
                  <a:cubicBezTo>
                    <a:pt x="16" y="73"/>
                    <a:pt x="18" y="73"/>
                    <a:pt x="19" y="73"/>
                  </a:cubicBezTo>
                  <a:cubicBezTo>
                    <a:pt x="22" y="71"/>
                    <a:pt x="24" y="69"/>
                    <a:pt x="26" y="67"/>
                  </a:cubicBezTo>
                  <a:cubicBezTo>
                    <a:pt x="31" y="64"/>
                    <a:pt x="38" y="63"/>
                    <a:pt x="44" y="60"/>
                  </a:cubicBezTo>
                  <a:cubicBezTo>
                    <a:pt x="48" y="57"/>
                    <a:pt x="51" y="59"/>
                    <a:pt x="54" y="55"/>
                  </a:cubicBezTo>
                  <a:cubicBezTo>
                    <a:pt x="57" y="47"/>
                    <a:pt x="51" y="40"/>
                    <a:pt x="54" y="31"/>
                  </a:cubicBezTo>
                  <a:cubicBezTo>
                    <a:pt x="55" y="26"/>
                    <a:pt x="56" y="23"/>
                    <a:pt x="57" y="17"/>
                  </a:cubicBezTo>
                  <a:cubicBezTo>
                    <a:pt x="57" y="17"/>
                    <a:pt x="56" y="5"/>
                    <a:pt x="58" y="7"/>
                  </a:cubicBezTo>
                  <a:cubicBezTo>
                    <a:pt x="58" y="6"/>
                    <a:pt x="58" y="6"/>
                    <a:pt x="59" y="6"/>
                  </a:cubicBezTo>
                  <a:cubicBezTo>
                    <a:pt x="69" y="5"/>
                    <a:pt x="83" y="21"/>
                    <a:pt x="92" y="27"/>
                  </a:cubicBezTo>
                  <a:cubicBezTo>
                    <a:pt x="92" y="35"/>
                    <a:pt x="89" y="43"/>
                    <a:pt x="90" y="51"/>
                  </a:cubicBezTo>
                  <a:cubicBezTo>
                    <a:pt x="100" y="55"/>
                    <a:pt x="115" y="50"/>
                    <a:pt x="126" y="48"/>
                  </a:cubicBezTo>
                  <a:cubicBezTo>
                    <a:pt x="130" y="48"/>
                    <a:pt x="134" y="48"/>
                    <a:pt x="138" y="49"/>
                  </a:cubicBezTo>
                  <a:cubicBezTo>
                    <a:pt x="140" y="50"/>
                    <a:pt x="142" y="53"/>
                    <a:pt x="144" y="53"/>
                  </a:cubicBezTo>
                  <a:cubicBezTo>
                    <a:pt x="144" y="53"/>
                    <a:pt x="144" y="55"/>
                    <a:pt x="144" y="55"/>
                  </a:cubicBezTo>
                  <a:cubicBezTo>
                    <a:pt x="140" y="59"/>
                    <a:pt x="136" y="64"/>
                    <a:pt x="133" y="68"/>
                  </a:cubicBezTo>
                  <a:cubicBezTo>
                    <a:pt x="130" y="71"/>
                    <a:pt x="120" y="76"/>
                    <a:pt x="114" y="79"/>
                  </a:cubicBezTo>
                  <a:cubicBezTo>
                    <a:pt x="110" y="82"/>
                    <a:pt x="104" y="83"/>
                    <a:pt x="104" y="90"/>
                  </a:cubicBezTo>
                  <a:cubicBezTo>
                    <a:pt x="105" y="91"/>
                    <a:pt x="106" y="91"/>
                    <a:pt x="106" y="92"/>
                  </a:cubicBezTo>
                  <a:cubicBezTo>
                    <a:pt x="114" y="95"/>
                    <a:pt x="125" y="91"/>
                    <a:pt x="128" y="99"/>
                  </a:cubicBezTo>
                  <a:cubicBezTo>
                    <a:pt x="129" y="101"/>
                    <a:pt x="130" y="103"/>
                    <a:pt x="129" y="105"/>
                  </a:cubicBezTo>
                  <a:cubicBezTo>
                    <a:pt x="124" y="112"/>
                    <a:pt x="112" y="106"/>
                    <a:pt x="105" y="111"/>
                  </a:cubicBezTo>
                  <a:cubicBezTo>
                    <a:pt x="99" y="115"/>
                    <a:pt x="94" y="120"/>
                    <a:pt x="89" y="124"/>
                  </a:cubicBezTo>
                  <a:cubicBezTo>
                    <a:pt x="84" y="127"/>
                    <a:pt x="79" y="125"/>
                    <a:pt x="76" y="130"/>
                  </a:cubicBezTo>
                  <a:cubicBezTo>
                    <a:pt x="72" y="136"/>
                    <a:pt x="76" y="147"/>
                    <a:pt x="74" y="153"/>
                  </a:cubicBezTo>
                  <a:cubicBezTo>
                    <a:pt x="74" y="155"/>
                    <a:pt x="73" y="156"/>
                    <a:pt x="73" y="157"/>
                  </a:cubicBezTo>
                  <a:cubicBezTo>
                    <a:pt x="64" y="159"/>
                    <a:pt x="66" y="177"/>
                    <a:pt x="59" y="183"/>
                  </a:cubicBezTo>
                  <a:cubicBezTo>
                    <a:pt x="57" y="172"/>
                    <a:pt x="50" y="162"/>
                    <a:pt x="48" y="152"/>
                  </a:cubicBezTo>
                  <a:cubicBezTo>
                    <a:pt x="48" y="147"/>
                    <a:pt x="50" y="142"/>
                    <a:pt x="46" y="139"/>
                  </a:cubicBezTo>
                  <a:cubicBezTo>
                    <a:pt x="44" y="138"/>
                    <a:pt x="40" y="139"/>
                    <a:pt x="38" y="138"/>
                  </a:cubicBezTo>
                  <a:cubicBezTo>
                    <a:pt x="36" y="132"/>
                    <a:pt x="34" y="123"/>
                    <a:pt x="26" y="121"/>
                  </a:cubicBezTo>
                  <a:cubicBezTo>
                    <a:pt x="23" y="120"/>
                    <a:pt x="22" y="122"/>
                    <a:pt x="17" y="122"/>
                  </a:cubicBezTo>
                  <a:cubicBezTo>
                    <a:pt x="16" y="120"/>
                    <a:pt x="15" y="116"/>
                    <a:pt x="14" y="114"/>
                  </a:cubicBezTo>
                  <a:cubicBezTo>
                    <a:pt x="12" y="111"/>
                    <a:pt x="7" y="110"/>
                    <a:pt x="5" y="107"/>
                  </a:cubicBezTo>
                  <a:cubicBezTo>
                    <a:pt x="5" y="107"/>
                    <a:pt x="5" y="107"/>
                    <a:pt x="5" y="107"/>
                  </a:cubicBezTo>
                  <a:cubicBezTo>
                    <a:pt x="3" y="102"/>
                    <a:pt x="5" y="99"/>
                    <a:pt x="4" y="96"/>
                  </a:cubicBezTo>
                  <a:cubicBezTo>
                    <a:pt x="4" y="94"/>
                    <a:pt x="1" y="93"/>
                    <a:pt x="0" y="90"/>
                  </a:cubicBezTo>
                  <a:cubicBezTo>
                    <a:pt x="4" y="85"/>
                    <a:pt x="3" y="76"/>
                    <a:pt x="3"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37"/>
            <p:cNvSpPr>
              <a:spLocks noEditPoints="1"/>
            </p:cNvSpPr>
            <p:nvPr userDrawn="1"/>
          </p:nvSpPr>
          <p:spPr bwMode="auto">
            <a:xfrm>
              <a:off x="8798004" y="4643720"/>
              <a:ext cx="334964" cy="325436"/>
            </a:xfrm>
            <a:custGeom>
              <a:avLst/>
              <a:gdLst>
                <a:gd name="T0" fmla="*/ 218 w 225"/>
                <a:gd name="T1" fmla="*/ 76 h 216"/>
                <a:gd name="T2" fmla="*/ 170 w 225"/>
                <a:gd name="T3" fmla="*/ 32 h 216"/>
                <a:gd name="T4" fmla="*/ 113 w 225"/>
                <a:gd name="T5" fmla="*/ 0 h 216"/>
                <a:gd name="T6" fmla="*/ 56 w 225"/>
                <a:gd name="T7" fmla="*/ 32 h 216"/>
                <a:gd name="T8" fmla="*/ 8 w 225"/>
                <a:gd name="T9" fmla="*/ 76 h 216"/>
                <a:gd name="T10" fmla="*/ 21 w 225"/>
                <a:gd name="T11" fmla="*/ 140 h 216"/>
                <a:gd name="T12" fmla="*/ 48 w 225"/>
                <a:gd name="T13" fmla="*/ 200 h 216"/>
                <a:gd name="T14" fmla="*/ 112 w 225"/>
                <a:gd name="T15" fmla="*/ 207 h 216"/>
                <a:gd name="T16" fmla="*/ 177 w 225"/>
                <a:gd name="T17" fmla="*/ 200 h 216"/>
                <a:gd name="T18" fmla="*/ 204 w 225"/>
                <a:gd name="T19" fmla="*/ 140 h 216"/>
                <a:gd name="T20" fmla="*/ 218 w 225"/>
                <a:gd name="T21" fmla="*/ 76 h 216"/>
                <a:gd name="T22" fmla="*/ 113 w 225"/>
                <a:gd name="T23" fmla="*/ 201 h 216"/>
                <a:gd name="T24" fmla="*/ 22 w 225"/>
                <a:gd name="T25" fmla="*/ 110 h 216"/>
                <a:gd name="T26" fmla="*/ 113 w 225"/>
                <a:gd name="T27" fmla="*/ 20 h 216"/>
                <a:gd name="T28" fmla="*/ 204 w 225"/>
                <a:gd name="T29" fmla="*/ 111 h 216"/>
                <a:gd name="T30" fmla="*/ 113 w 225"/>
                <a:gd name="T31" fmla="*/ 20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5" h="216">
                  <a:moveTo>
                    <a:pt x="218" y="76"/>
                  </a:moveTo>
                  <a:cubicBezTo>
                    <a:pt x="210" y="53"/>
                    <a:pt x="191" y="37"/>
                    <a:pt x="170" y="32"/>
                  </a:cubicBezTo>
                  <a:cubicBezTo>
                    <a:pt x="158" y="13"/>
                    <a:pt x="137" y="0"/>
                    <a:pt x="113" y="0"/>
                  </a:cubicBezTo>
                  <a:cubicBezTo>
                    <a:pt x="89" y="0"/>
                    <a:pt x="68" y="13"/>
                    <a:pt x="56" y="32"/>
                  </a:cubicBezTo>
                  <a:cubicBezTo>
                    <a:pt x="34" y="37"/>
                    <a:pt x="15" y="53"/>
                    <a:pt x="8" y="76"/>
                  </a:cubicBezTo>
                  <a:cubicBezTo>
                    <a:pt x="0" y="99"/>
                    <a:pt x="6" y="123"/>
                    <a:pt x="21" y="140"/>
                  </a:cubicBezTo>
                  <a:cubicBezTo>
                    <a:pt x="18" y="163"/>
                    <a:pt x="28" y="185"/>
                    <a:pt x="48" y="200"/>
                  </a:cubicBezTo>
                  <a:cubicBezTo>
                    <a:pt x="67" y="214"/>
                    <a:pt x="92" y="216"/>
                    <a:pt x="112" y="207"/>
                  </a:cubicBezTo>
                  <a:cubicBezTo>
                    <a:pt x="133" y="216"/>
                    <a:pt x="158" y="214"/>
                    <a:pt x="177" y="200"/>
                  </a:cubicBezTo>
                  <a:cubicBezTo>
                    <a:pt x="197" y="186"/>
                    <a:pt x="206" y="163"/>
                    <a:pt x="204" y="140"/>
                  </a:cubicBezTo>
                  <a:cubicBezTo>
                    <a:pt x="220" y="123"/>
                    <a:pt x="225" y="99"/>
                    <a:pt x="218" y="76"/>
                  </a:cubicBezTo>
                  <a:close/>
                  <a:moveTo>
                    <a:pt x="113" y="201"/>
                  </a:moveTo>
                  <a:cubicBezTo>
                    <a:pt x="63" y="201"/>
                    <a:pt x="22" y="160"/>
                    <a:pt x="22" y="110"/>
                  </a:cubicBezTo>
                  <a:cubicBezTo>
                    <a:pt x="22" y="60"/>
                    <a:pt x="62" y="20"/>
                    <a:pt x="113" y="20"/>
                  </a:cubicBezTo>
                  <a:cubicBezTo>
                    <a:pt x="163" y="20"/>
                    <a:pt x="204" y="61"/>
                    <a:pt x="204" y="111"/>
                  </a:cubicBezTo>
                  <a:cubicBezTo>
                    <a:pt x="204" y="161"/>
                    <a:pt x="163" y="201"/>
                    <a:pt x="113" y="2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38"/>
            <p:cNvSpPr>
              <a:spLocks noEditPoints="1"/>
            </p:cNvSpPr>
            <p:nvPr userDrawn="1"/>
          </p:nvSpPr>
          <p:spPr bwMode="auto">
            <a:xfrm>
              <a:off x="8872617" y="4775483"/>
              <a:ext cx="84138" cy="26988"/>
            </a:xfrm>
            <a:custGeom>
              <a:avLst/>
              <a:gdLst>
                <a:gd name="T0" fmla="*/ 4 w 56"/>
                <a:gd name="T1" fmla="*/ 17 h 18"/>
                <a:gd name="T2" fmla="*/ 0 w 56"/>
                <a:gd name="T3" fmla="*/ 7 h 18"/>
                <a:gd name="T4" fmla="*/ 3 w 56"/>
                <a:gd name="T5" fmla="*/ 2 h 18"/>
                <a:gd name="T6" fmla="*/ 8 w 56"/>
                <a:gd name="T7" fmla="*/ 0 h 18"/>
                <a:gd name="T8" fmla="*/ 15 w 56"/>
                <a:gd name="T9" fmla="*/ 13 h 18"/>
                <a:gd name="T10" fmla="*/ 19 w 56"/>
                <a:gd name="T11" fmla="*/ 14 h 18"/>
                <a:gd name="T12" fmla="*/ 22 w 56"/>
                <a:gd name="T13" fmla="*/ 14 h 18"/>
                <a:gd name="T14" fmla="*/ 20 w 56"/>
                <a:gd name="T15" fmla="*/ 12 h 18"/>
                <a:gd name="T16" fmla="*/ 14 w 56"/>
                <a:gd name="T17" fmla="*/ 6 h 18"/>
                <a:gd name="T18" fmla="*/ 20 w 56"/>
                <a:gd name="T19" fmla="*/ 0 h 18"/>
                <a:gd name="T20" fmla="*/ 26 w 56"/>
                <a:gd name="T21" fmla="*/ 8 h 18"/>
                <a:gd name="T22" fmla="*/ 19 w 56"/>
                <a:gd name="T23" fmla="*/ 18 h 18"/>
                <a:gd name="T24" fmla="*/ 15 w 56"/>
                <a:gd name="T25" fmla="*/ 13 h 18"/>
                <a:gd name="T26" fmla="*/ 22 w 56"/>
                <a:gd name="T27" fmla="*/ 3 h 18"/>
                <a:gd name="T28" fmla="*/ 18 w 56"/>
                <a:gd name="T29" fmla="*/ 3 h 18"/>
                <a:gd name="T30" fmla="*/ 18 w 56"/>
                <a:gd name="T31" fmla="*/ 8 h 18"/>
                <a:gd name="T32" fmla="*/ 22 w 56"/>
                <a:gd name="T33" fmla="*/ 8 h 18"/>
                <a:gd name="T34" fmla="*/ 30 w 56"/>
                <a:gd name="T35" fmla="*/ 13 h 18"/>
                <a:gd name="T36" fmla="*/ 34 w 56"/>
                <a:gd name="T37" fmla="*/ 14 h 18"/>
                <a:gd name="T38" fmla="*/ 38 w 56"/>
                <a:gd name="T39" fmla="*/ 14 h 18"/>
                <a:gd name="T40" fmla="*/ 38 w 56"/>
                <a:gd name="T41" fmla="*/ 9 h 18"/>
                <a:gd name="T42" fmla="*/ 33 w 56"/>
                <a:gd name="T43" fmla="*/ 10 h 18"/>
                <a:gd name="T44" fmla="*/ 32 w 56"/>
                <a:gd name="T45" fmla="*/ 0 h 18"/>
                <a:gd name="T46" fmla="*/ 41 w 56"/>
                <a:gd name="T47" fmla="*/ 3 h 18"/>
                <a:gd name="T48" fmla="*/ 34 w 56"/>
                <a:gd name="T49" fmla="*/ 6 h 18"/>
                <a:gd name="T50" fmla="*/ 41 w 56"/>
                <a:gd name="T51" fmla="*/ 8 h 18"/>
                <a:gd name="T52" fmla="*/ 41 w 56"/>
                <a:gd name="T53" fmla="*/ 16 h 18"/>
                <a:gd name="T54" fmla="*/ 32 w 56"/>
                <a:gd name="T55" fmla="*/ 17 h 18"/>
                <a:gd name="T56" fmla="*/ 48 w 56"/>
                <a:gd name="T57" fmla="*/ 8 h 18"/>
                <a:gd name="T58" fmla="*/ 45 w 56"/>
                <a:gd name="T59" fmla="*/ 4 h 18"/>
                <a:gd name="T60" fmla="*/ 50 w 56"/>
                <a:gd name="T61" fmla="*/ 0 h 18"/>
                <a:gd name="T62" fmla="*/ 56 w 56"/>
                <a:gd name="T63" fmla="*/ 4 h 18"/>
                <a:gd name="T64" fmla="*/ 53 w 56"/>
                <a:gd name="T65" fmla="*/ 8 h 18"/>
                <a:gd name="T66" fmla="*/ 56 w 56"/>
                <a:gd name="T67" fmla="*/ 12 h 18"/>
                <a:gd name="T68" fmla="*/ 50 w 56"/>
                <a:gd name="T69" fmla="*/ 18 h 18"/>
                <a:gd name="T70" fmla="*/ 44 w 56"/>
                <a:gd name="T71" fmla="*/ 13 h 18"/>
                <a:gd name="T72" fmla="*/ 48 w 56"/>
                <a:gd name="T73" fmla="*/ 8 h 18"/>
                <a:gd name="T74" fmla="*/ 49 w 56"/>
                <a:gd name="T75" fmla="*/ 6 h 18"/>
                <a:gd name="T76" fmla="*/ 52 w 56"/>
                <a:gd name="T77" fmla="*/ 6 h 18"/>
                <a:gd name="T78" fmla="*/ 52 w 56"/>
                <a:gd name="T79" fmla="*/ 3 h 18"/>
                <a:gd name="T80" fmla="*/ 49 w 56"/>
                <a:gd name="T81" fmla="*/ 3 h 18"/>
                <a:gd name="T82" fmla="*/ 48 w 56"/>
                <a:gd name="T83" fmla="*/ 12 h 18"/>
                <a:gd name="T84" fmla="*/ 51 w 56"/>
                <a:gd name="T85" fmla="*/ 15 h 18"/>
                <a:gd name="T86" fmla="*/ 54 w 56"/>
                <a:gd name="T87" fmla="*/ 12 h 18"/>
                <a:gd name="T88" fmla="*/ 51 w 56"/>
                <a:gd name="T89" fmla="*/ 9 h 18"/>
                <a:gd name="T90" fmla="*/ 48 w 56"/>
                <a:gd name="T91"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 h="18">
                  <a:moveTo>
                    <a:pt x="8" y="17"/>
                  </a:moveTo>
                  <a:cubicBezTo>
                    <a:pt x="4" y="17"/>
                    <a:pt x="4" y="17"/>
                    <a:pt x="4" y="17"/>
                  </a:cubicBezTo>
                  <a:cubicBezTo>
                    <a:pt x="4" y="4"/>
                    <a:pt x="4" y="4"/>
                    <a:pt x="4" y="4"/>
                  </a:cubicBezTo>
                  <a:cubicBezTo>
                    <a:pt x="3" y="6"/>
                    <a:pt x="2" y="6"/>
                    <a:pt x="0" y="7"/>
                  </a:cubicBezTo>
                  <a:cubicBezTo>
                    <a:pt x="0" y="4"/>
                    <a:pt x="0" y="4"/>
                    <a:pt x="0" y="4"/>
                  </a:cubicBezTo>
                  <a:cubicBezTo>
                    <a:pt x="1" y="4"/>
                    <a:pt x="2" y="3"/>
                    <a:pt x="3" y="2"/>
                  </a:cubicBezTo>
                  <a:cubicBezTo>
                    <a:pt x="4" y="2"/>
                    <a:pt x="4" y="1"/>
                    <a:pt x="5" y="0"/>
                  </a:cubicBezTo>
                  <a:cubicBezTo>
                    <a:pt x="8" y="0"/>
                    <a:pt x="8" y="0"/>
                    <a:pt x="8" y="0"/>
                  </a:cubicBezTo>
                  <a:cubicBezTo>
                    <a:pt x="8" y="17"/>
                    <a:pt x="8" y="17"/>
                    <a:pt x="8" y="17"/>
                  </a:cubicBezTo>
                  <a:close/>
                  <a:moveTo>
                    <a:pt x="15" y="13"/>
                  </a:moveTo>
                  <a:cubicBezTo>
                    <a:pt x="18" y="13"/>
                    <a:pt x="18" y="13"/>
                    <a:pt x="18" y="13"/>
                  </a:cubicBezTo>
                  <a:cubicBezTo>
                    <a:pt x="18" y="14"/>
                    <a:pt x="18" y="14"/>
                    <a:pt x="19" y="14"/>
                  </a:cubicBezTo>
                  <a:cubicBezTo>
                    <a:pt x="19" y="15"/>
                    <a:pt x="20" y="15"/>
                    <a:pt x="20" y="15"/>
                  </a:cubicBezTo>
                  <a:cubicBezTo>
                    <a:pt x="21" y="15"/>
                    <a:pt x="21" y="14"/>
                    <a:pt x="22" y="14"/>
                  </a:cubicBezTo>
                  <a:cubicBezTo>
                    <a:pt x="22" y="13"/>
                    <a:pt x="23" y="12"/>
                    <a:pt x="23" y="10"/>
                  </a:cubicBezTo>
                  <a:cubicBezTo>
                    <a:pt x="22" y="11"/>
                    <a:pt x="21" y="12"/>
                    <a:pt x="20" y="12"/>
                  </a:cubicBezTo>
                  <a:cubicBezTo>
                    <a:pt x="18" y="12"/>
                    <a:pt x="17" y="11"/>
                    <a:pt x="16" y="10"/>
                  </a:cubicBezTo>
                  <a:cubicBezTo>
                    <a:pt x="15" y="9"/>
                    <a:pt x="14" y="8"/>
                    <a:pt x="14" y="6"/>
                  </a:cubicBezTo>
                  <a:cubicBezTo>
                    <a:pt x="14" y="4"/>
                    <a:pt x="15" y="2"/>
                    <a:pt x="16" y="1"/>
                  </a:cubicBezTo>
                  <a:cubicBezTo>
                    <a:pt x="17" y="0"/>
                    <a:pt x="18" y="0"/>
                    <a:pt x="20" y="0"/>
                  </a:cubicBezTo>
                  <a:cubicBezTo>
                    <a:pt x="22" y="0"/>
                    <a:pt x="23" y="0"/>
                    <a:pt x="24" y="2"/>
                  </a:cubicBezTo>
                  <a:cubicBezTo>
                    <a:pt x="26" y="3"/>
                    <a:pt x="26" y="5"/>
                    <a:pt x="26" y="8"/>
                  </a:cubicBezTo>
                  <a:cubicBezTo>
                    <a:pt x="26" y="12"/>
                    <a:pt x="25" y="14"/>
                    <a:pt x="24" y="16"/>
                  </a:cubicBezTo>
                  <a:cubicBezTo>
                    <a:pt x="23" y="17"/>
                    <a:pt x="21" y="18"/>
                    <a:pt x="19" y="18"/>
                  </a:cubicBezTo>
                  <a:cubicBezTo>
                    <a:pt x="18" y="18"/>
                    <a:pt x="17" y="17"/>
                    <a:pt x="16" y="16"/>
                  </a:cubicBezTo>
                  <a:cubicBezTo>
                    <a:pt x="16" y="16"/>
                    <a:pt x="15" y="15"/>
                    <a:pt x="15" y="13"/>
                  </a:cubicBezTo>
                  <a:close/>
                  <a:moveTo>
                    <a:pt x="22" y="6"/>
                  </a:moveTo>
                  <a:cubicBezTo>
                    <a:pt x="22" y="4"/>
                    <a:pt x="22" y="4"/>
                    <a:pt x="22" y="3"/>
                  </a:cubicBezTo>
                  <a:cubicBezTo>
                    <a:pt x="21" y="2"/>
                    <a:pt x="21" y="2"/>
                    <a:pt x="20" y="2"/>
                  </a:cubicBezTo>
                  <a:cubicBezTo>
                    <a:pt x="19" y="2"/>
                    <a:pt x="19" y="3"/>
                    <a:pt x="18" y="3"/>
                  </a:cubicBezTo>
                  <a:cubicBezTo>
                    <a:pt x="18" y="4"/>
                    <a:pt x="18" y="4"/>
                    <a:pt x="18" y="6"/>
                  </a:cubicBezTo>
                  <a:cubicBezTo>
                    <a:pt x="18" y="7"/>
                    <a:pt x="18" y="8"/>
                    <a:pt x="18" y="8"/>
                  </a:cubicBezTo>
                  <a:cubicBezTo>
                    <a:pt x="19" y="8"/>
                    <a:pt x="20" y="9"/>
                    <a:pt x="20" y="9"/>
                  </a:cubicBezTo>
                  <a:cubicBezTo>
                    <a:pt x="21" y="9"/>
                    <a:pt x="21" y="8"/>
                    <a:pt x="22" y="8"/>
                  </a:cubicBezTo>
                  <a:cubicBezTo>
                    <a:pt x="22" y="8"/>
                    <a:pt x="22" y="7"/>
                    <a:pt x="22" y="6"/>
                  </a:cubicBezTo>
                  <a:close/>
                  <a:moveTo>
                    <a:pt x="30" y="13"/>
                  </a:moveTo>
                  <a:cubicBezTo>
                    <a:pt x="34" y="12"/>
                    <a:pt x="34" y="12"/>
                    <a:pt x="34" y="12"/>
                  </a:cubicBezTo>
                  <a:cubicBezTo>
                    <a:pt x="34" y="13"/>
                    <a:pt x="34" y="14"/>
                    <a:pt x="34" y="14"/>
                  </a:cubicBezTo>
                  <a:cubicBezTo>
                    <a:pt x="35" y="15"/>
                    <a:pt x="36" y="15"/>
                    <a:pt x="36" y="15"/>
                  </a:cubicBezTo>
                  <a:cubicBezTo>
                    <a:pt x="37" y="15"/>
                    <a:pt x="37" y="15"/>
                    <a:pt x="38" y="14"/>
                  </a:cubicBezTo>
                  <a:cubicBezTo>
                    <a:pt x="38" y="14"/>
                    <a:pt x="39" y="13"/>
                    <a:pt x="39" y="12"/>
                  </a:cubicBezTo>
                  <a:cubicBezTo>
                    <a:pt x="39" y="10"/>
                    <a:pt x="38" y="10"/>
                    <a:pt x="38" y="9"/>
                  </a:cubicBezTo>
                  <a:cubicBezTo>
                    <a:pt x="38" y="9"/>
                    <a:pt x="37" y="8"/>
                    <a:pt x="36" y="8"/>
                  </a:cubicBezTo>
                  <a:cubicBezTo>
                    <a:pt x="35" y="8"/>
                    <a:pt x="34" y="9"/>
                    <a:pt x="33" y="10"/>
                  </a:cubicBezTo>
                  <a:cubicBezTo>
                    <a:pt x="30" y="9"/>
                    <a:pt x="30" y="9"/>
                    <a:pt x="30" y="9"/>
                  </a:cubicBezTo>
                  <a:cubicBezTo>
                    <a:pt x="32" y="0"/>
                    <a:pt x="32" y="0"/>
                    <a:pt x="32" y="0"/>
                  </a:cubicBezTo>
                  <a:cubicBezTo>
                    <a:pt x="41" y="0"/>
                    <a:pt x="41" y="0"/>
                    <a:pt x="41" y="0"/>
                  </a:cubicBezTo>
                  <a:cubicBezTo>
                    <a:pt x="41" y="3"/>
                    <a:pt x="41" y="3"/>
                    <a:pt x="41" y="3"/>
                  </a:cubicBezTo>
                  <a:cubicBezTo>
                    <a:pt x="35" y="3"/>
                    <a:pt x="35" y="3"/>
                    <a:pt x="35" y="3"/>
                  </a:cubicBezTo>
                  <a:cubicBezTo>
                    <a:pt x="34" y="6"/>
                    <a:pt x="34" y="6"/>
                    <a:pt x="34" y="6"/>
                  </a:cubicBezTo>
                  <a:cubicBezTo>
                    <a:pt x="35" y="6"/>
                    <a:pt x="36" y="6"/>
                    <a:pt x="37" y="6"/>
                  </a:cubicBezTo>
                  <a:cubicBezTo>
                    <a:pt x="38" y="6"/>
                    <a:pt x="40" y="6"/>
                    <a:pt x="41" y="8"/>
                  </a:cubicBezTo>
                  <a:cubicBezTo>
                    <a:pt x="42" y="9"/>
                    <a:pt x="42" y="10"/>
                    <a:pt x="42" y="12"/>
                  </a:cubicBezTo>
                  <a:cubicBezTo>
                    <a:pt x="42" y="14"/>
                    <a:pt x="42" y="15"/>
                    <a:pt x="41" y="16"/>
                  </a:cubicBezTo>
                  <a:cubicBezTo>
                    <a:pt x="40" y="18"/>
                    <a:pt x="38" y="18"/>
                    <a:pt x="36" y="18"/>
                  </a:cubicBezTo>
                  <a:cubicBezTo>
                    <a:pt x="35" y="18"/>
                    <a:pt x="33" y="18"/>
                    <a:pt x="32" y="17"/>
                  </a:cubicBezTo>
                  <a:cubicBezTo>
                    <a:pt x="31" y="16"/>
                    <a:pt x="30" y="14"/>
                    <a:pt x="30" y="13"/>
                  </a:cubicBezTo>
                  <a:close/>
                  <a:moveTo>
                    <a:pt x="48" y="8"/>
                  </a:moveTo>
                  <a:cubicBezTo>
                    <a:pt x="47" y="7"/>
                    <a:pt x="46" y="7"/>
                    <a:pt x="46" y="6"/>
                  </a:cubicBezTo>
                  <a:cubicBezTo>
                    <a:pt x="46" y="5"/>
                    <a:pt x="45" y="5"/>
                    <a:pt x="45" y="4"/>
                  </a:cubicBezTo>
                  <a:cubicBezTo>
                    <a:pt x="45" y="3"/>
                    <a:pt x="46" y="2"/>
                    <a:pt x="46" y="1"/>
                  </a:cubicBezTo>
                  <a:cubicBezTo>
                    <a:pt x="47" y="0"/>
                    <a:pt x="49" y="0"/>
                    <a:pt x="50" y="0"/>
                  </a:cubicBezTo>
                  <a:cubicBezTo>
                    <a:pt x="52" y="0"/>
                    <a:pt x="54" y="0"/>
                    <a:pt x="54" y="1"/>
                  </a:cubicBezTo>
                  <a:cubicBezTo>
                    <a:pt x="55" y="2"/>
                    <a:pt x="56" y="3"/>
                    <a:pt x="56" y="4"/>
                  </a:cubicBezTo>
                  <a:cubicBezTo>
                    <a:pt x="56" y="5"/>
                    <a:pt x="56" y="6"/>
                    <a:pt x="55" y="6"/>
                  </a:cubicBezTo>
                  <a:cubicBezTo>
                    <a:pt x="55" y="7"/>
                    <a:pt x="54" y="8"/>
                    <a:pt x="53" y="8"/>
                  </a:cubicBezTo>
                  <a:cubicBezTo>
                    <a:pt x="54" y="8"/>
                    <a:pt x="55" y="9"/>
                    <a:pt x="56" y="10"/>
                  </a:cubicBezTo>
                  <a:cubicBezTo>
                    <a:pt x="56" y="10"/>
                    <a:pt x="56" y="11"/>
                    <a:pt x="56" y="12"/>
                  </a:cubicBezTo>
                  <a:cubicBezTo>
                    <a:pt x="56" y="14"/>
                    <a:pt x="56" y="15"/>
                    <a:pt x="55" y="16"/>
                  </a:cubicBezTo>
                  <a:cubicBezTo>
                    <a:pt x="54" y="18"/>
                    <a:pt x="52" y="18"/>
                    <a:pt x="50" y="18"/>
                  </a:cubicBezTo>
                  <a:cubicBezTo>
                    <a:pt x="49" y="18"/>
                    <a:pt x="48" y="18"/>
                    <a:pt x="46" y="17"/>
                  </a:cubicBezTo>
                  <a:cubicBezTo>
                    <a:pt x="45" y="16"/>
                    <a:pt x="44" y="14"/>
                    <a:pt x="44" y="13"/>
                  </a:cubicBezTo>
                  <a:cubicBezTo>
                    <a:pt x="44" y="12"/>
                    <a:pt x="45" y="11"/>
                    <a:pt x="45" y="10"/>
                  </a:cubicBezTo>
                  <a:cubicBezTo>
                    <a:pt x="46" y="9"/>
                    <a:pt x="47" y="8"/>
                    <a:pt x="48" y="8"/>
                  </a:cubicBezTo>
                  <a:close/>
                  <a:moveTo>
                    <a:pt x="49" y="4"/>
                  </a:moveTo>
                  <a:cubicBezTo>
                    <a:pt x="49" y="5"/>
                    <a:pt x="49" y="6"/>
                    <a:pt x="49" y="6"/>
                  </a:cubicBezTo>
                  <a:cubicBezTo>
                    <a:pt x="50" y="6"/>
                    <a:pt x="50" y="6"/>
                    <a:pt x="51" y="6"/>
                  </a:cubicBezTo>
                  <a:cubicBezTo>
                    <a:pt x="52" y="6"/>
                    <a:pt x="52" y="6"/>
                    <a:pt x="52" y="6"/>
                  </a:cubicBezTo>
                  <a:cubicBezTo>
                    <a:pt x="53" y="6"/>
                    <a:pt x="53" y="5"/>
                    <a:pt x="53" y="4"/>
                  </a:cubicBezTo>
                  <a:cubicBezTo>
                    <a:pt x="53" y="4"/>
                    <a:pt x="53" y="3"/>
                    <a:pt x="52" y="3"/>
                  </a:cubicBezTo>
                  <a:cubicBezTo>
                    <a:pt x="52" y="2"/>
                    <a:pt x="52" y="2"/>
                    <a:pt x="51" y="2"/>
                  </a:cubicBezTo>
                  <a:cubicBezTo>
                    <a:pt x="50" y="2"/>
                    <a:pt x="50" y="2"/>
                    <a:pt x="49" y="3"/>
                  </a:cubicBezTo>
                  <a:cubicBezTo>
                    <a:pt x="49" y="3"/>
                    <a:pt x="49" y="4"/>
                    <a:pt x="49" y="4"/>
                  </a:cubicBezTo>
                  <a:close/>
                  <a:moveTo>
                    <a:pt x="48" y="12"/>
                  </a:moveTo>
                  <a:cubicBezTo>
                    <a:pt x="48" y="13"/>
                    <a:pt x="49" y="14"/>
                    <a:pt x="49" y="14"/>
                  </a:cubicBezTo>
                  <a:cubicBezTo>
                    <a:pt x="50" y="15"/>
                    <a:pt x="50" y="15"/>
                    <a:pt x="51" y="15"/>
                  </a:cubicBezTo>
                  <a:cubicBezTo>
                    <a:pt x="52" y="15"/>
                    <a:pt x="52" y="15"/>
                    <a:pt x="53" y="14"/>
                  </a:cubicBezTo>
                  <a:cubicBezTo>
                    <a:pt x="53" y="14"/>
                    <a:pt x="54" y="13"/>
                    <a:pt x="54" y="12"/>
                  </a:cubicBezTo>
                  <a:cubicBezTo>
                    <a:pt x="54" y="11"/>
                    <a:pt x="53" y="10"/>
                    <a:pt x="53" y="10"/>
                  </a:cubicBezTo>
                  <a:cubicBezTo>
                    <a:pt x="52" y="10"/>
                    <a:pt x="52" y="9"/>
                    <a:pt x="51" y="9"/>
                  </a:cubicBezTo>
                  <a:cubicBezTo>
                    <a:pt x="50" y="9"/>
                    <a:pt x="50" y="10"/>
                    <a:pt x="49" y="10"/>
                  </a:cubicBezTo>
                  <a:cubicBezTo>
                    <a:pt x="49" y="11"/>
                    <a:pt x="48" y="11"/>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39"/>
            <p:cNvSpPr>
              <a:spLocks noEditPoints="1"/>
            </p:cNvSpPr>
            <p:nvPr userDrawn="1"/>
          </p:nvSpPr>
          <p:spPr bwMode="auto">
            <a:xfrm>
              <a:off x="8729742" y="4570696"/>
              <a:ext cx="474664" cy="477836"/>
            </a:xfrm>
            <a:custGeom>
              <a:avLst/>
              <a:gdLst>
                <a:gd name="T0" fmla="*/ 159 w 318"/>
                <a:gd name="T1" fmla="*/ 0 h 318"/>
                <a:gd name="T2" fmla="*/ 0 w 318"/>
                <a:gd name="T3" fmla="*/ 159 h 318"/>
                <a:gd name="T4" fmla="*/ 159 w 318"/>
                <a:gd name="T5" fmla="*/ 318 h 318"/>
                <a:gd name="T6" fmla="*/ 318 w 318"/>
                <a:gd name="T7" fmla="*/ 159 h 318"/>
                <a:gd name="T8" fmla="*/ 159 w 318"/>
                <a:gd name="T9" fmla="*/ 0 h 318"/>
                <a:gd name="T10" fmla="*/ 159 w 318"/>
                <a:gd name="T11" fmla="*/ 312 h 318"/>
                <a:gd name="T12" fmla="*/ 6 w 318"/>
                <a:gd name="T13" fmla="*/ 159 h 318"/>
                <a:gd name="T14" fmla="*/ 159 w 318"/>
                <a:gd name="T15" fmla="*/ 6 h 318"/>
                <a:gd name="T16" fmla="*/ 312 w 318"/>
                <a:gd name="T17" fmla="*/ 160 h 318"/>
                <a:gd name="T18" fmla="*/ 159 w 318"/>
                <a:gd name="T19" fmla="*/ 31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318">
                  <a:moveTo>
                    <a:pt x="159" y="0"/>
                  </a:moveTo>
                  <a:cubicBezTo>
                    <a:pt x="71" y="0"/>
                    <a:pt x="0" y="72"/>
                    <a:pt x="0" y="159"/>
                  </a:cubicBezTo>
                  <a:cubicBezTo>
                    <a:pt x="0" y="247"/>
                    <a:pt x="71" y="318"/>
                    <a:pt x="159" y="318"/>
                  </a:cubicBezTo>
                  <a:cubicBezTo>
                    <a:pt x="246" y="318"/>
                    <a:pt x="318" y="247"/>
                    <a:pt x="318" y="159"/>
                  </a:cubicBezTo>
                  <a:cubicBezTo>
                    <a:pt x="317" y="72"/>
                    <a:pt x="246" y="0"/>
                    <a:pt x="159" y="0"/>
                  </a:cubicBezTo>
                  <a:close/>
                  <a:moveTo>
                    <a:pt x="159" y="312"/>
                  </a:moveTo>
                  <a:cubicBezTo>
                    <a:pt x="74" y="312"/>
                    <a:pt x="6" y="244"/>
                    <a:pt x="6" y="159"/>
                  </a:cubicBezTo>
                  <a:cubicBezTo>
                    <a:pt x="6" y="75"/>
                    <a:pt x="74" y="6"/>
                    <a:pt x="159" y="6"/>
                  </a:cubicBezTo>
                  <a:cubicBezTo>
                    <a:pt x="243" y="6"/>
                    <a:pt x="312" y="75"/>
                    <a:pt x="312" y="160"/>
                  </a:cubicBezTo>
                  <a:cubicBezTo>
                    <a:pt x="312" y="244"/>
                    <a:pt x="243" y="312"/>
                    <a:pt x="159" y="3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40"/>
            <p:cNvSpPr>
              <a:spLocks noEditPoints="1"/>
            </p:cNvSpPr>
            <p:nvPr userDrawn="1"/>
          </p:nvSpPr>
          <p:spPr bwMode="auto">
            <a:xfrm>
              <a:off x="8763079" y="4810405"/>
              <a:ext cx="407989" cy="204787"/>
            </a:xfrm>
            <a:custGeom>
              <a:avLst/>
              <a:gdLst>
                <a:gd name="T0" fmla="*/ 258 w 274"/>
                <a:gd name="T1" fmla="*/ 63 h 137"/>
                <a:gd name="T2" fmla="*/ 1 w 274"/>
                <a:gd name="T3" fmla="*/ 12 h 137"/>
                <a:gd name="T4" fmla="*/ 14 w 274"/>
                <a:gd name="T5" fmla="*/ 9 h 137"/>
                <a:gd name="T6" fmla="*/ 1 w 274"/>
                <a:gd name="T7" fmla="*/ 17 h 137"/>
                <a:gd name="T8" fmla="*/ 16 w 274"/>
                <a:gd name="T9" fmla="*/ 29 h 137"/>
                <a:gd name="T10" fmla="*/ 11 w 274"/>
                <a:gd name="T11" fmla="*/ 27 h 137"/>
                <a:gd name="T12" fmla="*/ 14 w 274"/>
                <a:gd name="T13" fmla="*/ 36 h 137"/>
                <a:gd name="T14" fmla="*/ 18 w 274"/>
                <a:gd name="T15" fmla="*/ 47 h 137"/>
                <a:gd name="T16" fmla="*/ 21 w 274"/>
                <a:gd name="T17" fmla="*/ 57 h 137"/>
                <a:gd name="T18" fmla="*/ 21 w 274"/>
                <a:gd name="T19" fmla="*/ 55 h 137"/>
                <a:gd name="T20" fmla="*/ 19 w 274"/>
                <a:gd name="T21" fmla="*/ 66 h 137"/>
                <a:gd name="T22" fmla="*/ 22 w 274"/>
                <a:gd name="T23" fmla="*/ 62 h 137"/>
                <a:gd name="T24" fmla="*/ 22 w 274"/>
                <a:gd name="T25" fmla="*/ 71 h 137"/>
                <a:gd name="T26" fmla="*/ 30 w 274"/>
                <a:gd name="T27" fmla="*/ 71 h 137"/>
                <a:gd name="T28" fmla="*/ 30 w 274"/>
                <a:gd name="T29" fmla="*/ 86 h 137"/>
                <a:gd name="T30" fmla="*/ 36 w 274"/>
                <a:gd name="T31" fmla="*/ 79 h 137"/>
                <a:gd name="T32" fmla="*/ 47 w 274"/>
                <a:gd name="T33" fmla="*/ 90 h 137"/>
                <a:gd name="T34" fmla="*/ 58 w 274"/>
                <a:gd name="T35" fmla="*/ 96 h 137"/>
                <a:gd name="T36" fmla="*/ 51 w 274"/>
                <a:gd name="T37" fmla="*/ 95 h 137"/>
                <a:gd name="T38" fmla="*/ 58 w 274"/>
                <a:gd name="T39" fmla="*/ 105 h 137"/>
                <a:gd name="T40" fmla="*/ 67 w 274"/>
                <a:gd name="T41" fmla="*/ 106 h 137"/>
                <a:gd name="T42" fmla="*/ 76 w 274"/>
                <a:gd name="T43" fmla="*/ 112 h 137"/>
                <a:gd name="T44" fmla="*/ 82 w 274"/>
                <a:gd name="T45" fmla="*/ 111 h 137"/>
                <a:gd name="T46" fmla="*/ 78 w 274"/>
                <a:gd name="T47" fmla="*/ 113 h 137"/>
                <a:gd name="T48" fmla="*/ 83 w 274"/>
                <a:gd name="T49" fmla="*/ 123 h 137"/>
                <a:gd name="T50" fmla="*/ 97 w 274"/>
                <a:gd name="T51" fmla="*/ 121 h 137"/>
                <a:gd name="T52" fmla="*/ 100 w 274"/>
                <a:gd name="T53" fmla="*/ 125 h 137"/>
                <a:gd name="T54" fmla="*/ 108 w 274"/>
                <a:gd name="T55" fmla="*/ 126 h 137"/>
                <a:gd name="T56" fmla="*/ 113 w 274"/>
                <a:gd name="T57" fmla="*/ 126 h 137"/>
                <a:gd name="T58" fmla="*/ 132 w 274"/>
                <a:gd name="T59" fmla="*/ 136 h 137"/>
                <a:gd name="T60" fmla="*/ 126 w 274"/>
                <a:gd name="T61" fmla="*/ 130 h 137"/>
                <a:gd name="T62" fmla="*/ 128 w 274"/>
                <a:gd name="T63" fmla="*/ 135 h 137"/>
                <a:gd name="T64" fmla="*/ 135 w 274"/>
                <a:gd name="T65" fmla="*/ 135 h 137"/>
                <a:gd name="T66" fmla="*/ 149 w 274"/>
                <a:gd name="T67" fmla="*/ 136 h 137"/>
                <a:gd name="T68" fmla="*/ 152 w 274"/>
                <a:gd name="T69" fmla="*/ 133 h 137"/>
                <a:gd name="T70" fmla="*/ 167 w 274"/>
                <a:gd name="T71" fmla="*/ 131 h 137"/>
                <a:gd name="T72" fmla="*/ 180 w 274"/>
                <a:gd name="T73" fmla="*/ 128 h 137"/>
                <a:gd name="T74" fmla="*/ 175 w 274"/>
                <a:gd name="T75" fmla="*/ 122 h 137"/>
                <a:gd name="T76" fmla="*/ 187 w 274"/>
                <a:gd name="T77" fmla="*/ 119 h 137"/>
                <a:gd name="T78" fmla="*/ 192 w 274"/>
                <a:gd name="T79" fmla="*/ 117 h 137"/>
                <a:gd name="T80" fmla="*/ 199 w 274"/>
                <a:gd name="T81" fmla="*/ 119 h 137"/>
                <a:gd name="T82" fmla="*/ 203 w 274"/>
                <a:gd name="T83" fmla="*/ 119 h 137"/>
                <a:gd name="T84" fmla="*/ 217 w 274"/>
                <a:gd name="T85" fmla="*/ 111 h 137"/>
                <a:gd name="T86" fmla="*/ 217 w 274"/>
                <a:gd name="T87" fmla="*/ 106 h 137"/>
                <a:gd name="T88" fmla="*/ 232 w 274"/>
                <a:gd name="T89" fmla="*/ 96 h 137"/>
                <a:gd name="T90" fmla="*/ 231 w 274"/>
                <a:gd name="T91" fmla="*/ 97 h 137"/>
                <a:gd name="T92" fmla="*/ 238 w 274"/>
                <a:gd name="T93" fmla="*/ 95 h 137"/>
                <a:gd name="T94" fmla="*/ 234 w 274"/>
                <a:gd name="T95" fmla="*/ 85 h 137"/>
                <a:gd name="T96" fmla="*/ 242 w 274"/>
                <a:gd name="T97" fmla="*/ 73 h 137"/>
                <a:gd name="T98" fmla="*/ 238 w 274"/>
                <a:gd name="T99" fmla="*/ 77 h 137"/>
                <a:gd name="T100" fmla="*/ 252 w 274"/>
                <a:gd name="T101" fmla="*/ 71 h 137"/>
                <a:gd name="T102" fmla="*/ 266 w 274"/>
                <a:gd name="T103" fmla="*/ 40 h 137"/>
                <a:gd name="T104" fmla="*/ 258 w 274"/>
                <a:gd name="T105" fmla="*/ 48 h 137"/>
                <a:gd name="T106" fmla="*/ 268 w 274"/>
                <a:gd name="T107" fmla="*/ 35 h 137"/>
                <a:gd name="T108" fmla="*/ 259 w 274"/>
                <a:gd name="T109" fmla="*/ 22 h 137"/>
                <a:gd name="T110" fmla="*/ 262 w 274"/>
                <a:gd name="T111" fmla="*/ 27 h 137"/>
                <a:gd name="T112" fmla="*/ 273 w 274"/>
                <a:gd name="T113" fmla="*/ 17 h 137"/>
                <a:gd name="T114" fmla="*/ 273 w 274"/>
                <a:gd name="T115" fmla="*/ 12 h 137"/>
                <a:gd name="T116" fmla="*/ 266 w 274"/>
                <a:gd name="T117" fmla="*/ 7 h 137"/>
                <a:gd name="T118" fmla="*/ 269 w 274"/>
                <a:gd name="T119" fmla="*/ 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137">
                  <a:moveTo>
                    <a:pt x="250" y="51"/>
                  </a:moveTo>
                  <a:cubicBezTo>
                    <a:pt x="250" y="51"/>
                    <a:pt x="250" y="51"/>
                    <a:pt x="250" y="51"/>
                  </a:cubicBezTo>
                  <a:cubicBezTo>
                    <a:pt x="250" y="52"/>
                    <a:pt x="250" y="52"/>
                    <a:pt x="250" y="52"/>
                  </a:cubicBezTo>
                  <a:cubicBezTo>
                    <a:pt x="250" y="53"/>
                    <a:pt x="250" y="53"/>
                    <a:pt x="249" y="53"/>
                  </a:cubicBezTo>
                  <a:cubicBezTo>
                    <a:pt x="249" y="53"/>
                    <a:pt x="248" y="53"/>
                    <a:pt x="248" y="53"/>
                  </a:cubicBezTo>
                  <a:cubicBezTo>
                    <a:pt x="248" y="53"/>
                    <a:pt x="248" y="53"/>
                    <a:pt x="248" y="53"/>
                  </a:cubicBezTo>
                  <a:cubicBezTo>
                    <a:pt x="248" y="54"/>
                    <a:pt x="248" y="54"/>
                    <a:pt x="249" y="55"/>
                  </a:cubicBezTo>
                  <a:cubicBezTo>
                    <a:pt x="251" y="56"/>
                    <a:pt x="251" y="56"/>
                    <a:pt x="251" y="56"/>
                  </a:cubicBezTo>
                  <a:cubicBezTo>
                    <a:pt x="252" y="53"/>
                    <a:pt x="252" y="53"/>
                    <a:pt x="252" y="53"/>
                  </a:cubicBezTo>
                  <a:cubicBezTo>
                    <a:pt x="253" y="54"/>
                    <a:pt x="253" y="54"/>
                    <a:pt x="253" y="54"/>
                  </a:cubicBezTo>
                  <a:cubicBezTo>
                    <a:pt x="252" y="56"/>
                    <a:pt x="252" y="56"/>
                    <a:pt x="252" y="56"/>
                  </a:cubicBezTo>
                  <a:cubicBezTo>
                    <a:pt x="258" y="59"/>
                    <a:pt x="258" y="59"/>
                    <a:pt x="258" y="59"/>
                  </a:cubicBezTo>
                  <a:cubicBezTo>
                    <a:pt x="258" y="60"/>
                    <a:pt x="259" y="59"/>
                    <a:pt x="260" y="58"/>
                  </a:cubicBezTo>
                  <a:cubicBezTo>
                    <a:pt x="260" y="58"/>
                    <a:pt x="260" y="58"/>
                    <a:pt x="260" y="58"/>
                  </a:cubicBezTo>
                  <a:cubicBezTo>
                    <a:pt x="258" y="63"/>
                    <a:pt x="258" y="63"/>
                    <a:pt x="258" y="63"/>
                  </a:cubicBezTo>
                  <a:cubicBezTo>
                    <a:pt x="257" y="63"/>
                    <a:pt x="257" y="63"/>
                    <a:pt x="257" y="63"/>
                  </a:cubicBezTo>
                  <a:cubicBezTo>
                    <a:pt x="258" y="62"/>
                    <a:pt x="258" y="62"/>
                    <a:pt x="257" y="61"/>
                  </a:cubicBezTo>
                  <a:cubicBezTo>
                    <a:pt x="251" y="58"/>
                    <a:pt x="251" y="58"/>
                    <a:pt x="251" y="58"/>
                  </a:cubicBezTo>
                  <a:cubicBezTo>
                    <a:pt x="250" y="60"/>
                    <a:pt x="250" y="60"/>
                    <a:pt x="250" y="60"/>
                  </a:cubicBezTo>
                  <a:cubicBezTo>
                    <a:pt x="250" y="59"/>
                    <a:pt x="250" y="59"/>
                    <a:pt x="250" y="59"/>
                  </a:cubicBezTo>
                  <a:cubicBezTo>
                    <a:pt x="250" y="58"/>
                    <a:pt x="250" y="58"/>
                    <a:pt x="250" y="58"/>
                  </a:cubicBezTo>
                  <a:cubicBezTo>
                    <a:pt x="250" y="57"/>
                    <a:pt x="250" y="57"/>
                    <a:pt x="250" y="57"/>
                  </a:cubicBezTo>
                  <a:cubicBezTo>
                    <a:pt x="249" y="57"/>
                    <a:pt x="248" y="56"/>
                    <a:pt x="248" y="55"/>
                  </a:cubicBezTo>
                  <a:cubicBezTo>
                    <a:pt x="247" y="54"/>
                    <a:pt x="247" y="53"/>
                    <a:pt x="248" y="52"/>
                  </a:cubicBezTo>
                  <a:cubicBezTo>
                    <a:pt x="248" y="52"/>
                    <a:pt x="249" y="51"/>
                    <a:pt x="250" y="51"/>
                  </a:cubicBezTo>
                  <a:cubicBezTo>
                    <a:pt x="250" y="51"/>
                    <a:pt x="250" y="51"/>
                    <a:pt x="250" y="51"/>
                  </a:cubicBezTo>
                  <a:close/>
                  <a:moveTo>
                    <a:pt x="14" y="15"/>
                  </a:moveTo>
                  <a:cubicBezTo>
                    <a:pt x="14" y="14"/>
                    <a:pt x="14" y="13"/>
                    <a:pt x="12" y="13"/>
                  </a:cubicBezTo>
                  <a:cubicBezTo>
                    <a:pt x="5" y="13"/>
                    <a:pt x="5" y="13"/>
                    <a:pt x="5" y="13"/>
                  </a:cubicBezTo>
                  <a:cubicBezTo>
                    <a:pt x="4" y="13"/>
                    <a:pt x="2" y="13"/>
                    <a:pt x="1" y="12"/>
                  </a:cubicBezTo>
                  <a:cubicBezTo>
                    <a:pt x="0" y="11"/>
                    <a:pt x="0" y="10"/>
                    <a:pt x="0" y="8"/>
                  </a:cubicBezTo>
                  <a:cubicBezTo>
                    <a:pt x="0" y="7"/>
                    <a:pt x="0" y="5"/>
                    <a:pt x="1" y="5"/>
                  </a:cubicBezTo>
                  <a:cubicBezTo>
                    <a:pt x="2" y="3"/>
                    <a:pt x="3" y="3"/>
                    <a:pt x="5" y="3"/>
                  </a:cubicBezTo>
                  <a:cubicBezTo>
                    <a:pt x="12" y="2"/>
                    <a:pt x="12" y="2"/>
                    <a:pt x="12" y="2"/>
                  </a:cubicBezTo>
                  <a:cubicBezTo>
                    <a:pt x="13" y="2"/>
                    <a:pt x="13" y="1"/>
                    <a:pt x="13" y="0"/>
                  </a:cubicBezTo>
                  <a:cubicBezTo>
                    <a:pt x="14" y="0"/>
                    <a:pt x="14" y="0"/>
                    <a:pt x="14" y="0"/>
                  </a:cubicBezTo>
                  <a:cubicBezTo>
                    <a:pt x="14" y="6"/>
                    <a:pt x="14" y="6"/>
                    <a:pt x="14" y="6"/>
                  </a:cubicBezTo>
                  <a:cubicBezTo>
                    <a:pt x="14" y="6"/>
                    <a:pt x="14" y="6"/>
                    <a:pt x="14" y="6"/>
                  </a:cubicBezTo>
                  <a:cubicBezTo>
                    <a:pt x="14" y="5"/>
                    <a:pt x="13" y="4"/>
                    <a:pt x="12" y="4"/>
                  </a:cubicBezTo>
                  <a:cubicBezTo>
                    <a:pt x="5" y="5"/>
                    <a:pt x="5" y="5"/>
                    <a:pt x="5" y="5"/>
                  </a:cubicBezTo>
                  <a:cubicBezTo>
                    <a:pt x="4" y="5"/>
                    <a:pt x="3" y="5"/>
                    <a:pt x="2" y="5"/>
                  </a:cubicBezTo>
                  <a:cubicBezTo>
                    <a:pt x="1" y="6"/>
                    <a:pt x="1" y="7"/>
                    <a:pt x="1" y="8"/>
                  </a:cubicBezTo>
                  <a:cubicBezTo>
                    <a:pt x="1" y="11"/>
                    <a:pt x="3" y="12"/>
                    <a:pt x="6" y="12"/>
                  </a:cubicBezTo>
                  <a:cubicBezTo>
                    <a:pt x="13" y="11"/>
                    <a:pt x="13" y="11"/>
                    <a:pt x="13" y="11"/>
                  </a:cubicBezTo>
                  <a:cubicBezTo>
                    <a:pt x="14" y="11"/>
                    <a:pt x="14" y="11"/>
                    <a:pt x="14" y="9"/>
                  </a:cubicBezTo>
                  <a:cubicBezTo>
                    <a:pt x="14" y="9"/>
                    <a:pt x="14" y="9"/>
                    <a:pt x="14" y="9"/>
                  </a:cubicBezTo>
                  <a:cubicBezTo>
                    <a:pt x="14" y="15"/>
                    <a:pt x="14" y="15"/>
                    <a:pt x="14" y="15"/>
                  </a:cubicBezTo>
                  <a:cubicBezTo>
                    <a:pt x="14" y="15"/>
                    <a:pt x="14" y="15"/>
                    <a:pt x="14" y="15"/>
                  </a:cubicBezTo>
                  <a:close/>
                  <a:moveTo>
                    <a:pt x="3" y="27"/>
                  </a:moveTo>
                  <a:cubicBezTo>
                    <a:pt x="2" y="23"/>
                    <a:pt x="2" y="23"/>
                    <a:pt x="2" y="23"/>
                  </a:cubicBezTo>
                  <a:cubicBezTo>
                    <a:pt x="2" y="23"/>
                    <a:pt x="2" y="23"/>
                    <a:pt x="2" y="23"/>
                  </a:cubicBezTo>
                  <a:cubicBezTo>
                    <a:pt x="2" y="23"/>
                    <a:pt x="3" y="24"/>
                    <a:pt x="4" y="24"/>
                  </a:cubicBezTo>
                  <a:cubicBezTo>
                    <a:pt x="9" y="23"/>
                    <a:pt x="9" y="23"/>
                    <a:pt x="9" y="23"/>
                  </a:cubicBezTo>
                  <a:cubicBezTo>
                    <a:pt x="10" y="23"/>
                    <a:pt x="10" y="23"/>
                    <a:pt x="10" y="22"/>
                  </a:cubicBezTo>
                  <a:cubicBezTo>
                    <a:pt x="11" y="22"/>
                    <a:pt x="11" y="21"/>
                    <a:pt x="10" y="21"/>
                  </a:cubicBezTo>
                  <a:cubicBezTo>
                    <a:pt x="10" y="20"/>
                    <a:pt x="10" y="19"/>
                    <a:pt x="9" y="19"/>
                  </a:cubicBezTo>
                  <a:cubicBezTo>
                    <a:pt x="3" y="20"/>
                    <a:pt x="3" y="20"/>
                    <a:pt x="3" y="20"/>
                  </a:cubicBezTo>
                  <a:cubicBezTo>
                    <a:pt x="2" y="20"/>
                    <a:pt x="2" y="21"/>
                    <a:pt x="2" y="21"/>
                  </a:cubicBezTo>
                  <a:cubicBezTo>
                    <a:pt x="2" y="21"/>
                    <a:pt x="2" y="21"/>
                    <a:pt x="2" y="21"/>
                  </a:cubicBezTo>
                  <a:cubicBezTo>
                    <a:pt x="1" y="17"/>
                    <a:pt x="1" y="17"/>
                    <a:pt x="1" y="17"/>
                  </a:cubicBezTo>
                  <a:cubicBezTo>
                    <a:pt x="1" y="17"/>
                    <a:pt x="1" y="17"/>
                    <a:pt x="1" y="17"/>
                  </a:cubicBezTo>
                  <a:cubicBezTo>
                    <a:pt x="1" y="18"/>
                    <a:pt x="2" y="18"/>
                    <a:pt x="3" y="18"/>
                  </a:cubicBezTo>
                  <a:cubicBezTo>
                    <a:pt x="8" y="17"/>
                    <a:pt x="8" y="17"/>
                    <a:pt x="8" y="17"/>
                  </a:cubicBezTo>
                  <a:cubicBezTo>
                    <a:pt x="9" y="17"/>
                    <a:pt x="9" y="17"/>
                    <a:pt x="9" y="17"/>
                  </a:cubicBezTo>
                  <a:cubicBezTo>
                    <a:pt x="9" y="17"/>
                    <a:pt x="9" y="17"/>
                    <a:pt x="9" y="16"/>
                  </a:cubicBezTo>
                  <a:cubicBezTo>
                    <a:pt x="10" y="16"/>
                    <a:pt x="10" y="16"/>
                    <a:pt x="10" y="16"/>
                  </a:cubicBezTo>
                  <a:cubicBezTo>
                    <a:pt x="11" y="19"/>
                    <a:pt x="11" y="19"/>
                    <a:pt x="11" y="19"/>
                  </a:cubicBezTo>
                  <a:cubicBezTo>
                    <a:pt x="10" y="19"/>
                    <a:pt x="10" y="19"/>
                    <a:pt x="10" y="19"/>
                  </a:cubicBezTo>
                  <a:cubicBezTo>
                    <a:pt x="11" y="20"/>
                    <a:pt x="12" y="21"/>
                    <a:pt x="12" y="22"/>
                  </a:cubicBezTo>
                  <a:cubicBezTo>
                    <a:pt x="12" y="23"/>
                    <a:pt x="11" y="24"/>
                    <a:pt x="9" y="25"/>
                  </a:cubicBezTo>
                  <a:cubicBezTo>
                    <a:pt x="4" y="25"/>
                    <a:pt x="4" y="25"/>
                    <a:pt x="4" y="25"/>
                  </a:cubicBezTo>
                  <a:cubicBezTo>
                    <a:pt x="3" y="26"/>
                    <a:pt x="3" y="26"/>
                    <a:pt x="3" y="27"/>
                  </a:cubicBezTo>
                  <a:cubicBezTo>
                    <a:pt x="3" y="27"/>
                    <a:pt x="3" y="27"/>
                    <a:pt x="3" y="27"/>
                  </a:cubicBezTo>
                  <a:close/>
                  <a:moveTo>
                    <a:pt x="16" y="29"/>
                  </a:moveTo>
                  <a:cubicBezTo>
                    <a:pt x="16" y="29"/>
                    <a:pt x="16" y="29"/>
                    <a:pt x="16" y="29"/>
                  </a:cubicBezTo>
                  <a:cubicBezTo>
                    <a:pt x="15" y="29"/>
                    <a:pt x="15" y="29"/>
                    <a:pt x="15" y="29"/>
                  </a:cubicBezTo>
                  <a:cubicBezTo>
                    <a:pt x="15" y="28"/>
                    <a:pt x="15" y="28"/>
                    <a:pt x="15" y="28"/>
                  </a:cubicBezTo>
                  <a:cubicBezTo>
                    <a:pt x="15" y="27"/>
                    <a:pt x="16" y="27"/>
                    <a:pt x="16" y="27"/>
                  </a:cubicBezTo>
                  <a:cubicBezTo>
                    <a:pt x="16" y="27"/>
                    <a:pt x="16" y="27"/>
                    <a:pt x="17" y="27"/>
                  </a:cubicBezTo>
                  <a:cubicBezTo>
                    <a:pt x="17" y="27"/>
                    <a:pt x="17" y="28"/>
                    <a:pt x="17" y="28"/>
                  </a:cubicBezTo>
                  <a:cubicBezTo>
                    <a:pt x="17" y="29"/>
                    <a:pt x="17" y="29"/>
                    <a:pt x="17" y="29"/>
                  </a:cubicBezTo>
                  <a:cubicBezTo>
                    <a:pt x="17" y="29"/>
                    <a:pt x="17" y="29"/>
                    <a:pt x="16" y="29"/>
                  </a:cubicBezTo>
                  <a:close/>
                  <a:moveTo>
                    <a:pt x="4" y="33"/>
                  </a:moveTo>
                  <a:cubicBezTo>
                    <a:pt x="3" y="29"/>
                    <a:pt x="3" y="29"/>
                    <a:pt x="3" y="29"/>
                  </a:cubicBezTo>
                  <a:cubicBezTo>
                    <a:pt x="4" y="29"/>
                    <a:pt x="4" y="29"/>
                    <a:pt x="4" y="29"/>
                  </a:cubicBezTo>
                  <a:cubicBezTo>
                    <a:pt x="4" y="30"/>
                    <a:pt x="4" y="30"/>
                    <a:pt x="5" y="30"/>
                  </a:cubicBezTo>
                  <a:cubicBezTo>
                    <a:pt x="10" y="29"/>
                    <a:pt x="10" y="29"/>
                    <a:pt x="10" y="29"/>
                  </a:cubicBezTo>
                  <a:cubicBezTo>
                    <a:pt x="11" y="29"/>
                    <a:pt x="11" y="28"/>
                    <a:pt x="11" y="28"/>
                  </a:cubicBezTo>
                  <a:cubicBezTo>
                    <a:pt x="11" y="27"/>
                    <a:pt x="11" y="27"/>
                    <a:pt x="11" y="27"/>
                  </a:cubicBezTo>
                  <a:cubicBezTo>
                    <a:pt x="11" y="27"/>
                    <a:pt x="11" y="27"/>
                    <a:pt x="11" y="27"/>
                  </a:cubicBezTo>
                  <a:cubicBezTo>
                    <a:pt x="13" y="30"/>
                    <a:pt x="13" y="30"/>
                    <a:pt x="13" y="30"/>
                  </a:cubicBezTo>
                  <a:cubicBezTo>
                    <a:pt x="5" y="32"/>
                    <a:pt x="5" y="32"/>
                    <a:pt x="5" y="32"/>
                  </a:cubicBezTo>
                  <a:cubicBezTo>
                    <a:pt x="5" y="32"/>
                    <a:pt x="4" y="33"/>
                    <a:pt x="4" y="33"/>
                  </a:cubicBezTo>
                  <a:cubicBezTo>
                    <a:pt x="4" y="33"/>
                    <a:pt x="4" y="33"/>
                    <a:pt x="4" y="33"/>
                  </a:cubicBezTo>
                  <a:close/>
                  <a:moveTo>
                    <a:pt x="16" y="42"/>
                  </a:moveTo>
                  <a:cubicBezTo>
                    <a:pt x="16" y="41"/>
                    <a:pt x="15" y="41"/>
                    <a:pt x="14" y="41"/>
                  </a:cubicBezTo>
                  <a:cubicBezTo>
                    <a:pt x="6" y="40"/>
                    <a:pt x="6" y="40"/>
                    <a:pt x="6" y="40"/>
                  </a:cubicBezTo>
                  <a:cubicBezTo>
                    <a:pt x="6" y="40"/>
                    <a:pt x="6" y="40"/>
                    <a:pt x="6" y="40"/>
                  </a:cubicBezTo>
                  <a:cubicBezTo>
                    <a:pt x="6" y="40"/>
                    <a:pt x="6" y="40"/>
                    <a:pt x="6" y="40"/>
                  </a:cubicBezTo>
                  <a:cubicBezTo>
                    <a:pt x="13" y="35"/>
                    <a:pt x="13" y="35"/>
                    <a:pt x="13" y="35"/>
                  </a:cubicBezTo>
                  <a:cubicBezTo>
                    <a:pt x="14" y="34"/>
                    <a:pt x="14" y="33"/>
                    <a:pt x="14" y="33"/>
                  </a:cubicBezTo>
                  <a:cubicBezTo>
                    <a:pt x="14" y="33"/>
                    <a:pt x="14" y="33"/>
                    <a:pt x="14" y="33"/>
                  </a:cubicBezTo>
                  <a:cubicBezTo>
                    <a:pt x="15" y="37"/>
                    <a:pt x="15" y="37"/>
                    <a:pt x="15" y="37"/>
                  </a:cubicBezTo>
                  <a:cubicBezTo>
                    <a:pt x="15" y="37"/>
                    <a:pt x="15" y="37"/>
                    <a:pt x="15" y="37"/>
                  </a:cubicBezTo>
                  <a:cubicBezTo>
                    <a:pt x="15" y="37"/>
                    <a:pt x="14" y="36"/>
                    <a:pt x="14" y="36"/>
                  </a:cubicBezTo>
                  <a:cubicBezTo>
                    <a:pt x="14" y="36"/>
                    <a:pt x="14" y="36"/>
                    <a:pt x="13" y="37"/>
                  </a:cubicBezTo>
                  <a:cubicBezTo>
                    <a:pt x="9" y="40"/>
                    <a:pt x="9" y="40"/>
                    <a:pt x="9" y="40"/>
                  </a:cubicBezTo>
                  <a:cubicBezTo>
                    <a:pt x="14" y="40"/>
                    <a:pt x="14" y="40"/>
                    <a:pt x="14" y="40"/>
                  </a:cubicBezTo>
                  <a:cubicBezTo>
                    <a:pt x="14" y="40"/>
                    <a:pt x="15" y="40"/>
                    <a:pt x="15" y="40"/>
                  </a:cubicBezTo>
                  <a:cubicBezTo>
                    <a:pt x="16" y="40"/>
                    <a:pt x="16" y="40"/>
                    <a:pt x="16" y="39"/>
                  </a:cubicBezTo>
                  <a:cubicBezTo>
                    <a:pt x="16" y="39"/>
                    <a:pt x="16" y="39"/>
                    <a:pt x="16" y="39"/>
                  </a:cubicBezTo>
                  <a:cubicBezTo>
                    <a:pt x="16" y="42"/>
                    <a:pt x="16" y="42"/>
                    <a:pt x="16" y="42"/>
                  </a:cubicBezTo>
                  <a:cubicBezTo>
                    <a:pt x="16" y="42"/>
                    <a:pt x="16" y="42"/>
                    <a:pt x="16" y="42"/>
                  </a:cubicBezTo>
                  <a:close/>
                  <a:moveTo>
                    <a:pt x="14" y="53"/>
                  </a:moveTo>
                  <a:cubicBezTo>
                    <a:pt x="13" y="53"/>
                    <a:pt x="12" y="53"/>
                    <a:pt x="11" y="52"/>
                  </a:cubicBezTo>
                  <a:cubicBezTo>
                    <a:pt x="10" y="51"/>
                    <a:pt x="10" y="51"/>
                    <a:pt x="9" y="50"/>
                  </a:cubicBezTo>
                  <a:cubicBezTo>
                    <a:pt x="9" y="49"/>
                    <a:pt x="9" y="48"/>
                    <a:pt x="9" y="47"/>
                  </a:cubicBezTo>
                  <a:cubicBezTo>
                    <a:pt x="10" y="46"/>
                    <a:pt x="11" y="45"/>
                    <a:pt x="12" y="45"/>
                  </a:cubicBezTo>
                  <a:cubicBezTo>
                    <a:pt x="13" y="44"/>
                    <a:pt x="14" y="44"/>
                    <a:pt x="16" y="45"/>
                  </a:cubicBezTo>
                  <a:cubicBezTo>
                    <a:pt x="17" y="45"/>
                    <a:pt x="18" y="46"/>
                    <a:pt x="18" y="47"/>
                  </a:cubicBezTo>
                  <a:cubicBezTo>
                    <a:pt x="18" y="48"/>
                    <a:pt x="18" y="49"/>
                    <a:pt x="18" y="50"/>
                  </a:cubicBezTo>
                  <a:cubicBezTo>
                    <a:pt x="18" y="51"/>
                    <a:pt x="17" y="51"/>
                    <a:pt x="16" y="52"/>
                  </a:cubicBezTo>
                  <a:cubicBezTo>
                    <a:pt x="14" y="46"/>
                    <a:pt x="14" y="46"/>
                    <a:pt x="14" y="46"/>
                  </a:cubicBezTo>
                  <a:cubicBezTo>
                    <a:pt x="12" y="46"/>
                    <a:pt x="12" y="47"/>
                    <a:pt x="11" y="48"/>
                  </a:cubicBezTo>
                  <a:cubicBezTo>
                    <a:pt x="10" y="49"/>
                    <a:pt x="10" y="49"/>
                    <a:pt x="10" y="51"/>
                  </a:cubicBezTo>
                  <a:cubicBezTo>
                    <a:pt x="11" y="51"/>
                    <a:pt x="11" y="52"/>
                    <a:pt x="12" y="52"/>
                  </a:cubicBezTo>
                  <a:cubicBezTo>
                    <a:pt x="13" y="52"/>
                    <a:pt x="14" y="52"/>
                    <a:pt x="14" y="53"/>
                  </a:cubicBezTo>
                  <a:cubicBezTo>
                    <a:pt x="14" y="53"/>
                    <a:pt x="14" y="53"/>
                    <a:pt x="14" y="53"/>
                  </a:cubicBezTo>
                  <a:close/>
                  <a:moveTo>
                    <a:pt x="16" y="49"/>
                  </a:moveTo>
                  <a:cubicBezTo>
                    <a:pt x="18" y="49"/>
                    <a:pt x="18" y="48"/>
                    <a:pt x="18" y="47"/>
                  </a:cubicBezTo>
                  <a:cubicBezTo>
                    <a:pt x="17" y="45"/>
                    <a:pt x="16" y="45"/>
                    <a:pt x="14" y="45"/>
                  </a:cubicBezTo>
                  <a:cubicBezTo>
                    <a:pt x="16" y="49"/>
                    <a:pt x="16" y="49"/>
                    <a:pt x="16" y="49"/>
                  </a:cubicBezTo>
                  <a:close/>
                  <a:moveTo>
                    <a:pt x="22" y="58"/>
                  </a:moveTo>
                  <a:cubicBezTo>
                    <a:pt x="22" y="58"/>
                    <a:pt x="21" y="58"/>
                    <a:pt x="21" y="57"/>
                  </a:cubicBezTo>
                  <a:cubicBezTo>
                    <a:pt x="21" y="57"/>
                    <a:pt x="21" y="57"/>
                    <a:pt x="21" y="57"/>
                  </a:cubicBezTo>
                  <a:cubicBezTo>
                    <a:pt x="21" y="56"/>
                    <a:pt x="21" y="56"/>
                    <a:pt x="21" y="56"/>
                  </a:cubicBezTo>
                  <a:cubicBezTo>
                    <a:pt x="21" y="55"/>
                    <a:pt x="21" y="55"/>
                    <a:pt x="20" y="55"/>
                  </a:cubicBezTo>
                  <a:cubicBezTo>
                    <a:pt x="20" y="55"/>
                    <a:pt x="20" y="55"/>
                    <a:pt x="19" y="55"/>
                  </a:cubicBezTo>
                  <a:cubicBezTo>
                    <a:pt x="15" y="57"/>
                    <a:pt x="15" y="57"/>
                    <a:pt x="15" y="57"/>
                  </a:cubicBezTo>
                  <a:cubicBezTo>
                    <a:pt x="14" y="58"/>
                    <a:pt x="14" y="59"/>
                    <a:pt x="14" y="59"/>
                  </a:cubicBezTo>
                  <a:cubicBezTo>
                    <a:pt x="14" y="59"/>
                    <a:pt x="14" y="59"/>
                    <a:pt x="14" y="59"/>
                  </a:cubicBezTo>
                  <a:cubicBezTo>
                    <a:pt x="12" y="55"/>
                    <a:pt x="12" y="55"/>
                    <a:pt x="12" y="55"/>
                  </a:cubicBezTo>
                  <a:cubicBezTo>
                    <a:pt x="12" y="55"/>
                    <a:pt x="12" y="55"/>
                    <a:pt x="12" y="55"/>
                  </a:cubicBezTo>
                  <a:cubicBezTo>
                    <a:pt x="13" y="56"/>
                    <a:pt x="14" y="56"/>
                    <a:pt x="14" y="56"/>
                  </a:cubicBezTo>
                  <a:cubicBezTo>
                    <a:pt x="19" y="54"/>
                    <a:pt x="19" y="54"/>
                    <a:pt x="19" y="54"/>
                  </a:cubicBezTo>
                  <a:cubicBezTo>
                    <a:pt x="20" y="53"/>
                    <a:pt x="20" y="53"/>
                    <a:pt x="20" y="53"/>
                  </a:cubicBezTo>
                  <a:cubicBezTo>
                    <a:pt x="20" y="53"/>
                    <a:pt x="20" y="52"/>
                    <a:pt x="20" y="52"/>
                  </a:cubicBezTo>
                  <a:cubicBezTo>
                    <a:pt x="20" y="52"/>
                    <a:pt x="20" y="52"/>
                    <a:pt x="20" y="52"/>
                  </a:cubicBezTo>
                  <a:cubicBezTo>
                    <a:pt x="22" y="54"/>
                    <a:pt x="22" y="54"/>
                    <a:pt x="22" y="54"/>
                  </a:cubicBezTo>
                  <a:cubicBezTo>
                    <a:pt x="21" y="55"/>
                    <a:pt x="21" y="55"/>
                    <a:pt x="21" y="55"/>
                  </a:cubicBezTo>
                  <a:cubicBezTo>
                    <a:pt x="22" y="55"/>
                    <a:pt x="23" y="56"/>
                    <a:pt x="24" y="57"/>
                  </a:cubicBezTo>
                  <a:cubicBezTo>
                    <a:pt x="24" y="57"/>
                    <a:pt x="24" y="57"/>
                    <a:pt x="24" y="57"/>
                  </a:cubicBezTo>
                  <a:cubicBezTo>
                    <a:pt x="23" y="58"/>
                    <a:pt x="22" y="58"/>
                    <a:pt x="22" y="58"/>
                  </a:cubicBezTo>
                  <a:close/>
                  <a:moveTo>
                    <a:pt x="21" y="67"/>
                  </a:moveTo>
                  <a:cubicBezTo>
                    <a:pt x="20" y="68"/>
                    <a:pt x="19" y="68"/>
                    <a:pt x="18" y="67"/>
                  </a:cubicBezTo>
                  <a:cubicBezTo>
                    <a:pt x="18" y="67"/>
                    <a:pt x="17" y="67"/>
                    <a:pt x="17" y="66"/>
                  </a:cubicBezTo>
                  <a:cubicBezTo>
                    <a:pt x="17" y="65"/>
                    <a:pt x="16" y="65"/>
                    <a:pt x="16" y="65"/>
                  </a:cubicBezTo>
                  <a:cubicBezTo>
                    <a:pt x="16" y="64"/>
                    <a:pt x="16" y="64"/>
                    <a:pt x="16" y="63"/>
                  </a:cubicBezTo>
                  <a:cubicBezTo>
                    <a:pt x="16" y="63"/>
                    <a:pt x="16" y="63"/>
                    <a:pt x="16" y="63"/>
                  </a:cubicBezTo>
                  <a:cubicBezTo>
                    <a:pt x="16" y="63"/>
                    <a:pt x="16" y="63"/>
                    <a:pt x="16" y="63"/>
                  </a:cubicBezTo>
                  <a:cubicBezTo>
                    <a:pt x="18" y="61"/>
                    <a:pt x="18" y="61"/>
                    <a:pt x="18" y="61"/>
                  </a:cubicBezTo>
                  <a:cubicBezTo>
                    <a:pt x="18" y="61"/>
                    <a:pt x="18" y="61"/>
                    <a:pt x="18" y="61"/>
                  </a:cubicBezTo>
                  <a:cubicBezTo>
                    <a:pt x="17" y="63"/>
                    <a:pt x="16" y="64"/>
                    <a:pt x="17" y="65"/>
                  </a:cubicBezTo>
                  <a:cubicBezTo>
                    <a:pt x="18" y="65"/>
                    <a:pt x="18" y="66"/>
                    <a:pt x="18" y="66"/>
                  </a:cubicBezTo>
                  <a:cubicBezTo>
                    <a:pt x="18" y="66"/>
                    <a:pt x="19" y="66"/>
                    <a:pt x="19" y="66"/>
                  </a:cubicBezTo>
                  <a:cubicBezTo>
                    <a:pt x="20" y="65"/>
                    <a:pt x="20" y="65"/>
                    <a:pt x="20" y="63"/>
                  </a:cubicBezTo>
                  <a:cubicBezTo>
                    <a:pt x="20" y="62"/>
                    <a:pt x="20" y="62"/>
                    <a:pt x="20" y="62"/>
                  </a:cubicBezTo>
                  <a:cubicBezTo>
                    <a:pt x="20" y="61"/>
                    <a:pt x="20" y="60"/>
                    <a:pt x="21" y="59"/>
                  </a:cubicBezTo>
                  <a:cubicBezTo>
                    <a:pt x="22" y="59"/>
                    <a:pt x="22" y="59"/>
                    <a:pt x="23" y="59"/>
                  </a:cubicBezTo>
                  <a:cubicBezTo>
                    <a:pt x="24" y="59"/>
                    <a:pt x="24" y="60"/>
                    <a:pt x="25" y="61"/>
                  </a:cubicBezTo>
                  <a:cubicBezTo>
                    <a:pt x="25" y="61"/>
                    <a:pt x="25" y="61"/>
                    <a:pt x="25" y="62"/>
                  </a:cubicBezTo>
                  <a:cubicBezTo>
                    <a:pt x="25" y="62"/>
                    <a:pt x="25" y="63"/>
                    <a:pt x="26" y="63"/>
                  </a:cubicBezTo>
                  <a:cubicBezTo>
                    <a:pt x="26" y="63"/>
                    <a:pt x="26" y="63"/>
                    <a:pt x="26" y="63"/>
                  </a:cubicBezTo>
                  <a:cubicBezTo>
                    <a:pt x="26" y="63"/>
                    <a:pt x="26" y="63"/>
                    <a:pt x="26" y="63"/>
                  </a:cubicBezTo>
                  <a:cubicBezTo>
                    <a:pt x="24" y="64"/>
                    <a:pt x="24" y="64"/>
                    <a:pt x="24" y="64"/>
                  </a:cubicBezTo>
                  <a:cubicBezTo>
                    <a:pt x="24" y="64"/>
                    <a:pt x="24" y="64"/>
                    <a:pt x="24" y="64"/>
                  </a:cubicBezTo>
                  <a:cubicBezTo>
                    <a:pt x="25" y="63"/>
                    <a:pt x="25" y="61"/>
                    <a:pt x="25" y="61"/>
                  </a:cubicBezTo>
                  <a:cubicBezTo>
                    <a:pt x="25" y="60"/>
                    <a:pt x="24" y="60"/>
                    <a:pt x="24" y="60"/>
                  </a:cubicBezTo>
                  <a:cubicBezTo>
                    <a:pt x="24" y="60"/>
                    <a:pt x="23" y="60"/>
                    <a:pt x="23" y="60"/>
                  </a:cubicBezTo>
                  <a:cubicBezTo>
                    <a:pt x="22" y="60"/>
                    <a:pt x="22" y="61"/>
                    <a:pt x="22" y="62"/>
                  </a:cubicBezTo>
                  <a:cubicBezTo>
                    <a:pt x="22" y="64"/>
                    <a:pt x="22" y="64"/>
                    <a:pt x="22" y="64"/>
                  </a:cubicBezTo>
                  <a:cubicBezTo>
                    <a:pt x="22" y="66"/>
                    <a:pt x="22" y="67"/>
                    <a:pt x="21" y="67"/>
                  </a:cubicBezTo>
                  <a:close/>
                  <a:moveTo>
                    <a:pt x="33" y="67"/>
                  </a:moveTo>
                  <a:cubicBezTo>
                    <a:pt x="32" y="67"/>
                    <a:pt x="32" y="67"/>
                    <a:pt x="32" y="67"/>
                  </a:cubicBezTo>
                  <a:cubicBezTo>
                    <a:pt x="32" y="67"/>
                    <a:pt x="32" y="66"/>
                    <a:pt x="31" y="66"/>
                  </a:cubicBezTo>
                  <a:cubicBezTo>
                    <a:pt x="31" y="66"/>
                    <a:pt x="31" y="66"/>
                    <a:pt x="31" y="65"/>
                  </a:cubicBezTo>
                  <a:cubicBezTo>
                    <a:pt x="31" y="65"/>
                    <a:pt x="32" y="65"/>
                    <a:pt x="32" y="65"/>
                  </a:cubicBezTo>
                  <a:cubicBezTo>
                    <a:pt x="32" y="65"/>
                    <a:pt x="32" y="64"/>
                    <a:pt x="32" y="65"/>
                  </a:cubicBezTo>
                  <a:cubicBezTo>
                    <a:pt x="33" y="65"/>
                    <a:pt x="33" y="65"/>
                    <a:pt x="33" y="65"/>
                  </a:cubicBezTo>
                  <a:cubicBezTo>
                    <a:pt x="33" y="65"/>
                    <a:pt x="34" y="65"/>
                    <a:pt x="33" y="66"/>
                  </a:cubicBezTo>
                  <a:cubicBezTo>
                    <a:pt x="33" y="66"/>
                    <a:pt x="33" y="66"/>
                    <a:pt x="33" y="67"/>
                  </a:cubicBezTo>
                  <a:close/>
                  <a:moveTo>
                    <a:pt x="22" y="75"/>
                  </a:moveTo>
                  <a:cubicBezTo>
                    <a:pt x="20" y="71"/>
                    <a:pt x="20" y="71"/>
                    <a:pt x="20" y="71"/>
                  </a:cubicBezTo>
                  <a:cubicBezTo>
                    <a:pt x="20" y="71"/>
                    <a:pt x="20" y="71"/>
                    <a:pt x="20" y="71"/>
                  </a:cubicBezTo>
                  <a:cubicBezTo>
                    <a:pt x="21" y="71"/>
                    <a:pt x="22" y="72"/>
                    <a:pt x="22" y="71"/>
                  </a:cubicBezTo>
                  <a:cubicBezTo>
                    <a:pt x="27" y="69"/>
                    <a:pt x="27" y="69"/>
                    <a:pt x="27" y="69"/>
                  </a:cubicBezTo>
                  <a:cubicBezTo>
                    <a:pt x="28" y="68"/>
                    <a:pt x="28" y="68"/>
                    <a:pt x="28" y="67"/>
                  </a:cubicBezTo>
                  <a:cubicBezTo>
                    <a:pt x="27" y="67"/>
                    <a:pt x="27" y="67"/>
                    <a:pt x="27" y="67"/>
                  </a:cubicBezTo>
                  <a:cubicBezTo>
                    <a:pt x="28" y="67"/>
                    <a:pt x="28" y="67"/>
                    <a:pt x="28" y="67"/>
                  </a:cubicBezTo>
                  <a:cubicBezTo>
                    <a:pt x="30" y="69"/>
                    <a:pt x="30" y="69"/>
                    <a:pt x="30" y="69"/>
                  </a:cubicBezTo>
                  <a:cubicBezTo>
                    <a:pt x="24" y="73"/>
                    <a:pt x="24" y="73"/>
                    <a:pt x="24" y="73"/>
                  </a:cubicBezTo>
                  <a:cubicBezTo>
                    <a:pt x="22" y="73"/>
                    <a:pt x="22" y="73"/>
                    <a:pt x="22" y="75"/>
                  </a:cubicBezTo>
                  <a:cubicBezTo>
                    <a:pt x="22" y="75"/>
                    <a:pt x="22" y="75"/>
                    <a:pt x="22" y="75"/>
                  </a:cubicBezTo>
                  <a:close/>
                  <a:moveTo>
                    <a:pt x="28" y="80"/>
                  </a:moveTo>
                  <a:cubicBezTo>
                    <a:pt x="27" y="80"/>
                    <a:pt x="26" y="80"/>
                    <a:pt x="26" y="79"/>
                  </a:cubicBezTo>
                  <a:cubicBezTo>
                    <a:pt x="26" y="79"/>
                    <a:pt x="25" y="79"/>
                    <a:pt x="25" y="79"/>
                  </a:cubicBezTo>
                  <a:cubicBezTo>
                    <a:pt x="24" y="78"/>
                    <a:pt x="24" y="77"/>
                    <a:pt x="26" y="76"/>
                  </a:cubicBezTo>
                  <a:cubicBezTo>
                    <a:pt x="31" y="73"/>
                    <a:pt x="31" y="73"/>
                    <a:pt x="31" y="73"/>
                  </a:cubicBezTo>
                  <a:cubicBezTo>
                    <a:pt x="30" y="71"/>
                    <a:pt x="30" y="71"/>
                    <a:pt x="30" y="71"/>
                  </a:cubicBezTo>
                  <a:cubicBezTo>
                    <a:pt x="30" y="71"/>
                    <a:pt x="30" y="71"/>
                    <a:pt x="30" y="71"/>
                  </a:cubicBezTo>
                  <a:cubicBezTo>
                    <a:pt x="30" y="71"/>
                    <a:pt x="30" y="71"/>
                    <a:pt x="30" y="71"/>
                  </a:cubicBezTo>
                  <a:cubicBezTo>
                    <a:pt x="31" y="72"/>
                    <a:pt x="32" y="72"/>
                    <a:pt x="34" y="72"/>
                  </a:cubicBezTo>
                  <a:cubicBezTo>
                    <a:pt x="34" y="72"/>
                    <a:pt x="34" y="72"/>
                    <a:pt x="34" y="72"/>
                  </a:cubicBezTo>
                  <a:cubicBezTo>
                    <a:pt x="32" y="73"/>
                    <a:pt x="32" y="73"/>
                    <a:pt x="32" y="73"/>
                  </a:cubicBezTo>
                  <a:cubicBezTo>
                    <a:pt x="33" y="75"/>
                    <a:pt x="33" y="75"/>
                    <a:pt x="33" y="75"/>
                  </a:cubicBezTo>
                  <a:cubicBezTo>
                    <a:pt x="33" y="75"/>
                    <a:pt x="33" y="75"/>
                    <a:pt x="33" y="75"/>
                  </a:cubicBezTo>
                  <a:cubicBezTo>
                    <a:pt x="32" y="74"/>
                    <a:pt x="32" y="74"/>
                    <a:pt x="32" y="74"/>
                  </a:cubicBezTo>
                  <a:cubicBezTo>
                    <a:pt x="27" y="77"/>
                    <a:pt x="27" y="77"/>
                    <a:pt x="27" y="77"/>
                  </a:cubicBezTo>
                  <a:cubicBezTo>
                    <a:pt x="26" y="78"/>
                    <a:pt x="26" y="79"/>
                    <a:pt x="26" y="79"/>
                  </a:cubicBezTo>
                  <a:cubicBezTo>
                    <a:pt x="27" y="79"/>
                    <a:pt x="27" y="79"/>
                    <a:pt x="28" y="80"/>
                  </a:cubicBezTo>
                  <a:cubicBezTo>
                    <a:pt x="28" y="80"/>
                    <a:pt x="28" y="80"/>
                    <a:pt x="28" y="80"/>
                  </a:cubicBezTo>
                  <a:close/>
                  <a:moveTo>
                    <a:pt x="40" y="84"/>
                  </a:moveTo>
                  <a:cubicBezTo>
                    <a:pt x="40" y="84"/>
                    <a:pt x="40" y="83"/>
                    <a:pt x="40" y="83"/>
                  </a:cubicBezTo>
                  <a:cubicBezTo>
                    <a:pt x="39" y="83"/>
                    <a:pt x="39" y="83"/>
                    <a:pt x="39" y="83"/>
                  </a:cubicBezTo>
                  <a:cubicBezTo>
                    <a:pt x="30" y="86"/>
                    <a:pt x="30" y="86"/>
                    <a:pt x="30" y="86"/>
                  </a:cubicBezTo>
                  <a:cubicBezTo>
                    <a:pt x="28" y="87"/>
                    <a:pt x="26" y="87"/>
                    <a:pt x="25" y="86"/>
                  </a:cubicBezTo>
                  <a:cubicBezTo>
                    <a:pt x="24" y="85"/>
                    <a:pt x="25" y="84"/>
                    <a:pt x="25" y="84"/>
                  </a:cubicBezTo>
                  <a:cubicBezTo>
                    <a:pt x="25" y="84"/>
                    <a:pt x="26" y="84"/>
                    <a:pt x="26" y="84"/>
                  </a:cubicBezTo>
                  <a:cubicBezTo>
                    <a:pt x="26" y="84"/>
                    <a:pt x="26" y="84"/>
                    <a:pt x="26" y="84"/>
                  </a:cubicBezTo>
                  <a:cubicBezTo>
                    <a:pt x="26" y="84"/>
                    <a:pt x="27" y="85"/>
                    <a:pt x="27" y="85"/>
                  </a:cubicBezTo>
                  <a:cubicBezTo>
                    <a:pt x="27" y="85"/>
                    <a:pt x="27" y="85"/>
                    <a:pt x="27" y="85"/>
                  </a:cubicBezTo>
                  <a:cubicBezTo>
                    <a:pt x="28" y="86"/>
                    <a:pt x="29" y="86"/>
                    <a:pt x="31" y="85"/>
                  </a:cubicBezTo>
                  <a:cubicBezTo>
                    <a:pt x="34" y="78"/>
                    <a:pt x="34" y="78"/>
                    <a:pt x="34" y="78"/>
                  </a:cubicBezTo>
                  <a:cubicBezTo>
                    <a:pt x="35" y="77"/>
                    <a:pt x="35" y="77"/>
                    <a:pt x="35" y="77"/>
                  </a:cubicBezTo>
                  <a:cubicBezTo>
                    <a:pt x="35" y="77"/>
                    <a:pt x="35" y="77"/>
                    <a:pt x="34" y="76"/>
                  </a:cubicBezTo>
                  <a:cubicBezTo>
                    <a:pt x="35" y="76"/>
                    <a:pt x="35" y="76"/>
                    <a:pt x="35" y="76"/>
                  </a:cubicBezTo>
                  <a:cubicBezTo>
                    <a:pt x="38" y="79"/>
                    <a:pt x="38" y="79"/>
                    <a:pt x="38" y="79"/>
                  </a:cubicBezTo>
                  <a:cubicBezTo>
                    <a:pt x="37" y="79"/>
                    <a:pt x="37" y="79"/>
                    <a:pt x="37" y="79"/>
                  </a:cubicBezTo>
                  <a:cubicBezTo>
                    <a:pt x="37" y="79"/>
                    <a:pt x="36" y="79"/>
                    <a:pt x="36" y="79"/>
                  </a:cubicBezTo>
                  <a:cubicBezTo>
                    <a:pt x="36" y="79"/>
                    <a:pt x="36" y="79"/>
                    <a:pt x="36" y="79"/>
                  </a:cubicBezTo>
                  <a:cubicBezTo>
                    <a:pt x="33" y="84"/>
                    <a:pt x="33" y="84"/>
                    <a:pt x="33" y="84"/>
                  </a:cubicBezTo>
                  <a:cubicBezTo>
                    <a:pt x="38" y="83"/>
                    <a:pt x="38" y="83"/>
                    <a:pt x="38" y="83"/>
                  </a:cubicBezTo>
                  <a:cubicBezTo>
                    <a:pt x="38" y="83"/>
                    <a:pt x="39" y="82"/>
                    <a:pt x="39" y="82"/>
                  </a:cubicBezTo>
                  <a:cubicBezTo>
                    <a:pt x="39" y="82"/>
                    <a:pt x="39" y="82"/>
                    <a:pt x="39" y="82"/>
                  </a:cubicBezTo>
                  <a:cubicBezTo>
                    <a:pt x="39" y="81"/>
                    <a:pt x="39" y="81"/>
                    <a:pt x="38" y="81"/>
                  </a:cubicBezTo>
                  <a:cubicBezTo>
                    <a:pt x="39" y="81"/>
                    <a:pt x="39" y="81"/>
                    <a:pt x="39" y="81"/>
                  </a:cubicBezTo>
                  <a:cubicBezTo>
                    <a:pt x="40" y="84"/>
                    <a:pt x="40" y="84"/>
                    <a:pt x="40" y="84"/>
                  </a:cubicBezTo>
                  <a:cubicBezTo>
                    <a:pt x="40" y="84"/>
                    <a:pt x="40" y="84"/>
                    <a:pt x="40" y="84"/>
                  </a:cubicBezTo>
                  <a:close/>
                  <a:moveTo>
                    <a:pt x="47" y="97"/>
                  </a:moveTo>
                  <a:cubicBezTo>
                    <a:pt x="46" y="97"/>
                    <a:pt x="45" y="98"/>
                    <a:pt x="44" y="98"/>
                  </a:cubicBezTo>
                  <a:cubicBezTo>
                    <a:pt x="42" y="98"/>
                    <a:pt x="41" y="98"/>
                    <a:pt x="40" y="97"/>
                  </a:cubicBezTo>
                  <a:cubicBezTo>
                    <a:pt x="40" y="96"/>
                    <a:pt x="39" y="95"/>
                    <a:pt x="39" y="94"/>
                  </a:cubicBezTo>
                  <a:cubicBezTo>
                    <a:pt x="39" y="93"/>
                    <a:pt x="40" y="91"/>
                    <a:pt x="41" y="91"/>
                  </a:cubicBezTo>
                  <a:cubicBezTo>
                    <a:pt x="42" y="90"/>
                    <a:pt x="43" y="89"/>
                    <a:pt x="44" y="89"/>
                  </a:cubicBezTo>
                  <a:cubicBezTo>
                    <a:pt x="45" y="89"/>
                    <a:pt x="46" y="89"/>
                    <a:pt x="47" y="90"/>
                  </a:cubicBezTo>
                  <a:cubicBezTo>
                    <a:pt x="48" y="91"/>
                    <a:pt x="49" y="92"/>
                    <a:pt x="49" y="93"/>
                  </a:cubicBezTo>
                  <a:cubicBezTo>
                    <a:pt x="49" y="95"/>
                    <a:pt x="48" y="95"/>
                    <a:pt x="47" y="97"/>
                  </a:cubicBezTo>
                  <a:close/>
                  <a:moveTo>
                    <a:pt x="45" y="96"/>
                  </a:moveTo>
                  <a:cubicBezTo>
                    <a:pt x="46" y="95"/>
                    <a:pt x="47" y="94"/>
                    <a:pt x="47" y="93"/>
                  </a:cubicBezTo>
                  <a:cubicBezTo>
                    <a:pt x="48" y="92"/>
                    <a:pt x="47" y="91"/>
                    <a:pt x="47" y="90"/>
                  </a:cubicBezTo>
                  <a:cubicBezTo>
                    <a:pt x="46" y="90"/>
                    <a:pt x="46" y="89"/>
                    <a:pt x="45" y="90"/>
                  </a:cubicBezTo>
                  <a:cubicBezTo>
                    <a:pt x="44" y="90"/>
                    <a:pt x="44" y="91"/>
                    <a:pt x="43" y="91"/>
                  </a:cubicBezTo>
                  <a:cubicBezTo>
                    <a:pt x="42" y="92"/>
                    <a:pt x="41" y="93"/>
                    <a:pt x="41" y="94"/>
                  </a:cubicBezTo>
                  <a:cubicBezTo>
                    <a:pt x="40" y="95"/>
                    <a:pt x="40" y="96"/>
                    <a:pt x="41" y="97"/>
                  </a:cubicBezTo>
                  <a:cubicBezTo>
                    <a:pt x="42" y="97"/>
                    <a:pt x="42" y="97"/>
                    <a:pt x="43" y="97"/>
                  </a:cubicBezTo>
                  <a:cubicBezTo>
                    <a:pt x="44" y="97"/>
                    <a:pt x="44" y="97"/>
                    <a:pt x="45" y="96"/>
                  </a:cubicBezTo>
                  <a:close/>
                  <a:moveTo>
                    <a:pt x="60" y="97"/>
                  </a:moveTo>
                  <a:cubicBezTo>
                    <a:pt x="59" y="97"/>
                    <a:pt x="59" y="97"/>
                    <a:pt x="59" y="97"/>
                  </a:cubicBezTo>
                  <a:cubicBezTo>
                    <a:pt x="59" y="97"/>
                    <a:pt x="59" y="97"/>
                    <a:pt x="59" y="97"/>
                  </a:cubicBezTo>
                  <a:cubicBezTo>
                    <a:pt x="58" y="97"/>
                    <a:pt x="58" y="97"/>
                    <a:pt x="58" y="96"/>
                  </a:cubicBezTo>
                  <a:cubicBezTo>
                    <a:pt x="58" y="96"/>
                    <a:pt x="58" y="95"/>
                    <a:pt x="58" y="95"/>
                  </a:cubicBezTo>
                  <a:cubicBezTo>
                    <a:pt x="58" y="95"/>
                    <a:pt x="58" y="95"/>
                    <a:pt x="58" y="95"/>
                  </a:cubicBezTo>
                  <a:cubicBezTo>
                    <a:pt x="58" y="94"/>
                    <a:pt x="57" y="94"/>
                    <a:pt x="56" y="95"/>
                  </a:cubicBezTo>
                  <a:cubicBezTo>
                    <a:pt x="54" y="97"/>
                    <a:pt x="54" y="97"/>
                    <a:pt x="54" y="97"/>
                  </a:cubicBezTo>
                  <a:cubicBezTo>
                    <a:pt x="56" y="99"/>
                    <a:pt x="56" y="99"/>
                    <a:pt x="56" y="99"/>
                  </a:cubicBezTo>
                  <a:cubicBezTo>
                    <a:pt x="56" y="99"/>
                    <a:pt x="56" y="99"/>
                    <a:pt x="56" y="99"/>
                  </a:cubicBezTo>
                  <a:cubicBezTo>
                    <a:pt x="54" y="97"/>
                    <a:pt x="54" y="97"/>
                    <a:pt x="54" y="97"/>
                  </a:cubicBezTo>
                  <a:cubicBezTo>
                    <a:pt x="50" y="103"/>
                    <a:pt x="50" y="103"/>
                    <a:pt x="50" y="103"/>
                  </a:cubicBezTo>
                  <a:cubicBezTo>
                    <a:pt x="49" y="103"/>
                    <a:pt x="49" y="104"/>
                    <a:pt x="50" y="105"/>
                  </a:cubicBezTo>
                  <a:cubicBezTo>
                    <a:pt x="50" y="105"/>
                    <a:pt x="50" y="105"/>
                    <a:pt x="50" y="105"/>
                  </a:cubicBezTo>
                  <a:cubicBezTo>
                    <a:pt x="46" y="102"/>
                    <a:pt x="46" y="102"/>
                    <a:pt x="46" y="102"/>
                  </a:cubicBezTo>
                  <a:cubicBezTo>
                    <a:pt x="46" y="101"/>
                    <a:pt x="46" y="101"/>
                    <a:pt x="46" y="101"/>
                  </a:cubicBezTo>
                  <a:cubicBezTo>
                    <a:pt x="47" y="102"/>
                    <a:pt x="48" y="102"/>
                    <a:pt x="48" y="101"/>
                  </a:cubicBezTo>
                  <a:cubicBezTo>
                    <a:pt x="52" y="96"/>
                    <a:pt x="52" y="96"/>
                    <a:pt x="52" y="96"/>
                  </a:cubicBezTo>
                  <a:cubicBezTo>
                    <a:pt x="51" y="95"/>
                    <a:pt x="51" y="95"/>
                    <a:pt x="51" y="95"/>
                  </a:cubicBezTo>
                  <a:cubicBezTo>
                    <a:pt x="52" y="95"/>
                    <a:pt x="52" y="95"/>
                    <a:pt x="52" y="95"/>
                  </a:cubicBezTo>
                  <a:cubicBezTo>
                    <a:pt x="53" y="96"/>
                    <a:pt x="53" y="96"/>
                    <a:pt x="53" y="96"/>
                  </a:cubicBezTo>
                  <a:cubicBezTo>
                    <a:pt x="53" y="95"/>
                    <a:pt x="53" y="95"/>
                    <a:pt x="53" y="95"/>
                  </a:cubicBezTo>
                  <a:cubicBezTo>
                    <a:pt x="54" y="95"/>
                    <a:pt x="55" y="94"/>
                    <a:pt x="56" y="94"/>
                  </a:cubicBezTo>
                  <a:cubicBezTo>
                    <a:pt x="57" y="94"/>
                    <a:pt x="58" y="94"/>
                    <a:pt x="59" y="95"/>
                  </a:cubicBezTo>
                  <a:cubicBezTo>
                    <a:pt x="59" y="95"/>
                    <a:pt x="60" y="95"/>
                    <a:pt x="60" y="96"/>
                  </a:cubicBezTo>
                  <a:cubicBezTo>
                    <a:pt x="60" y="96"/>
                    <a:pt x="60" y="96"/>
                    <a:pt x="60" y="97"/>
                  </a:cubicBezTo>
                  <a:close/>
                  <a:moveTo>
                    <a:pt x="65" y="111"/>
                  </a:moveTo>
                  <a:cubicBezTo>
                    <a:pt x="64" y="113"/>
                    <a:pt x="63" y="113"/>
                    <a:pt x="62" y="113"/>
                  </a:cubicBezTo>
                  <a:cubicBezTo>
                    <a:pt x="61" y="113"/>
                    <a:pt x="60" y="113"/>
                    <a:pt x="59" y="112"/>
                  </a:cubicBezTo>
                  <a:cubicBezTo>
                    <a:pt x="58" y="112"/>
                    <a:pt x="58" y="111"/>
                    <a:pt x="58" y="111"/>
                  </a:cubicBezTo>
                  <a:cubicBezTo>
                    <a:pt x="57" y="111"/>
                    <a:pt x="57" y="110"/>
                    <a:pt x="57" y="110"/>
                  </a:cubicBezTo>
                  <a:cubicBezTo>
                    <a:pt x="56" y="109"/>
                    <a:pt x="56" y="110"/>
                    <a:pt x="56" y="110"/>
                  </a:cubicBezTo>
                  <a:cubicBezTo>
                    <a:pt x="56" y="109"/>
                    <a:pt x="56" y="109"/>
                    <a:pt x="56" y="109"/>
                  </a:cubicBezTo>
                  <a:cubicBezTo>
                    <a:pt x="58" y="105"/>
                    <a:pt x="58" y="105"/>
                    <a:pt x="58" y="105"/>
                  </a:cubicBezTo>
                  <a:cubicBezTo>
                    <a:pt x="58" y="106"/>
                    <a:pt x="58" y="106"/>
                    <a:pt x="58" y="106"/>
                  </a:cubicBezTo>
                  <a:cubicBezTo>
                    <a:pt x="57" y="108"/>
                    <a:pt x="58" y="110"/>
                    <a:pt x="59" y="111"/>
                  </a:cubicBezTo>
                  <a:cubicBezTo>
                    <a:pt x="60" y="112"/>
                    <a:pt x="60" y="112"/>
                    <a:pt x="61" y="112"/>
                  </a:cubicBezTo>
                  <a:cubicBezTo>
                    <a:pt x="62" y="112"/>
                    <a:pt x="62" y="111"/>
                    <a:pt x="62" y="111"/>
                  </a:cubicBezTo>
                  <a:cubicBezTo>
                    <a:pt x="63" y="110"/>
                    <a:pt x="63" y="109"/>
                    <a:pt x="62" y="107"/>
                  </a:cubicBezTo>
                  <a:cubicBezTo>
                    <a:pt x="62" y="105"/>
                    <a:pt x="62" y="105"/>
                    <a:pt x="62" y="105"/>
                  </a:cubicBezTo>
                  <a:cubicBezTo>
                    <a:pt x="61" y="104"/>
                    <a:pt x="61" y="102"/>
                    <a:pt x="62" y="101"/>
                  </a:cubicBezTo>
                  <a:cubicBezTo>
                    <a:pt x="62" y="100"/>
                    <a:pt x="63" y="100"/>
                    <a:pt x="64" y="99"/>
                  </a:cubicBezTo>
                  <a:cubicBezTo>
                    <a:pt x="65" y="99"/>
                    <a:pt x="66" y="99"/>
                    <a:pt x="67" y="100"/>
                  </a:cubicBezTo>
                  <a:cubicBezTo>
                    <a:pt x="67" y="101"/>
                    <a:pt x="68" y="101"/>
                    <a:pt x="68" y="101"/>
                  </a:cubicBezTo>
                  <a:cubicBezTo>
                    <a:pt x="68" y="102"/>
                    <a:pt x="68" y="102"/>
                    <a:pt x="69" y="102"/>
                  </a:cubicBezTo>
                  <a:cubicBezTo>
                    <a:pt x="69" y="102"/>
                    <a:pt x="69" y="102"/>
                    <a:pt x="70" y="102"/>
                  </a:cubicBezTo>
                  <a:cubicBezTo>
                    <a:pt x="70" y="103"/>
                    <a:pt x="70" y="103"/>
                    <a:pt x="70" y="103"/>
                  </a:cubicBezTo>
                  <a:cubicBezTo>
                    <a:pt x="68" y="107"/>
                    <a:pt x="68" y="107"/>
                    <a:pt x="68" y="107"/>
                  </a:cubicBezTo>
                  <a:cubicBezTo>
                    <a:pt x="67" y="106"/>
                    <a:pt x="67" y="106"/>
                    <a:pt x="67" y="106"/>
                  </a:cubicBezTo>
                  <a:cubicBezTo>
                    <a:pt x="68" y="104"/>
                    <a:pt x="68" y="102"/>
                    <a:pt x="66" y="101"/>
                  </a:cubicBezTo>
                  <a:cubicBezTo>
                    <a:pt x="66" y="101"/>
                    <a:pt x="65" y="101"/>
                    <a:pt x="64" y="101"/>
                  </a:cubicBezTo>
                  <a:cubicBezTo>
                    <a:pt x="64" y="101"/>
                    <a:pt x="64" y="101"/>
                    <a:pt x="63" y="101"/>
                  </a:cubicBezTo>
                  <a:cubicBezTo>
                    <a:pt x="63" y="102"/>
                    <a:pt x="63" y="102"/>
                    <a:pt x="63" y="103"/>
                  </a:cubicBezTo>
                  <a:cubicBezTo>
                    <a:pt x="63" y="103"/>
                    <a:pt x="63" y="104"/>
                    <a:pt x="64" y="105"/>
                  </a:cubicBezTo>
                  <a:cubicBezTo>
                    <a:pt x="64" y="107"/>
                    <a:pt x="64" y="107"/>
                    <a:pt x="64" y="107"/>
                  </a:cubicBezTo>
                  <a:cubicBezTo>
                    <a:pt x="66" y="109"/>
                    <a:pt x="66" y="111"/>
                    <a:pt x="65" y="111"/>
                  </a:cubicBezTo>
                  <a:close/>
                  <a:moveTo>
                    <a:pt x="74" y="117"/>
                  </a:moveTo>
                  <a:cubicBezTo>
                    <a:pt x="73" y="118"/>
                    <a:pt x="72" y="119"/>
                    <a:pt x="71" y="119"/>
                  </a:cubicBezTo>
                  <a:cubicBezTo>
                    <a:pt x="70" y="119"/>
                    <a:pt x="69" y="119"/>
                    <a:pt x="68" y="118"/>
                  </a:cubicBezTo>
                  <a:cubicBezTo>
                    <a:pt x="68" y="118"/>
                    <a:pt x="67" y="117"/>
                    <a:pt x="67" y="116"/>
                  </a:cubicBezTo>
                  <a:cubicBezTo>
                    <a:pt x="66" y="115"/>
                    <a:pt x="67" y="113"/>
                    <a:pt x="68" y="112"/>
                  </a:cubicBezTo>
                  <a:cubicBezTo>
                    <a:pt x="68" y="111"/>
                    <a:pt x="69" y="110"/>
                    <a:pt x="70" y="110"/>
                  </a:cubicBezTo>
                  <a:cubicBezTo>
                    <a:pt x="72" y="109"/>
                    <a:pt x="73" y="109"/>
                    <a:pt x="74" y="110"/>
                  </a:cubicBezTo>
                  <a:cubicBezTo>
                    <a:pt x="75" y="111"/>
                    <a:pt x="75" y="111"/>
                    <a:pt x="76" y="112"/>
                  </a:cubicBezTo>
                  <a:cubicBezTo>
                    <a:pt x="76" y="113"/>
                    <a:pt x="76" y="113"/>
                    <a:pt x="76" y="113"/>
                  </a:cubicBezTo>
                  <a:cubicBezTo>
                    <a:pt x="76" y="114"/>
                    <a:pt x="75" y="114"/>
                    <a:pt x="75" y="114"/>
                  </a:cubicBezTo>
                  <a:cubicBezTo>
                    <a:pt x="75" y="114"/>
                    <a:pt x="75" y="114"/>
                    <a:pt x="74" y="114"/>
                  </a:cubicBezTo>
                  <a:cubicBezTo>
                    <a:pt x="74" y="114"/>
                    <a:pt x="74" y="113"/>
                    <a:pt x="74" y="113"/>
                  </a:cubicBezTo>
                  <a:cubicBezTo>
                    <a:pt x="74" y="113"/>
                    <a:pt x="74" y="113"/>
                    <a:pt x="74" y="113"/>
                  </a:cubicBezTo>
                  <a:cubicBezTo>
                    <a:pt x="74" y="112"/>
                    <a:pt x="74" y="112"/>
                    <a:pt x="74" y="111"/>
                  </a:cubicBezTo>
                  <a:cubicBezTo>
                    <a:pt x="74" y="111"/>
                    <a:pt x="74" y="111"/>
                    <a:pt x="73" y="111"/>
                  </a:cubicBezTo>
                  <a:cubicBezTo>
                    <a:pt x="72" y="110"/>
                    <a:pt x="72" y="110"/>
                    <a:pt x="70" y="111"/>
                  </a:cubicBezTo>
                  <a:cubicBezTo>
                    <a:pt x="70" y="111"/>
                    <a:pt x="69" y="111"/>
                    <a:pt x="69" y="112"/>
                  </a:cubicBezTo>
                  <a:cubicBezTo>
                    <a:pt x="68" y="113"/>
                    <a:pt x="68" y="114"/>
                    <a:pt x="68" y="115"/>
                  </a:cubicBezTo>
                  <a:cubicBezTo>
                    <a:pt x="68" y="116"/>
                    <a:pt x="68" y="117"/>
                    <a:pt x="69" y="117"/>
                  </a:cubicBezTo>
                  <a:cubicBezTo>
                    <a:pt x="71" y="118"/>
                    <a:pt x="72" y="118"/>
                    <a:pt x="74" y="117"/>
                  </a:cubicBezTo>
                  <a:cubicBezTo>
                    <a:pt x="74" y="117"/>
                    <a:pt x="74" y="117"/>
                    <a:pt x="74" y="117"/>
                  </a:cubicBezTo>
                  <a:close/>
                  <a:moveTo>
                    <a:pt x="83" y="111"/>
                  </a:moveTo>
                  <a:cubicBezTo>
                    <a:pt x="83" y="111"/>
                    <a:pt x="82" y="111"/>
                    <a:pt x="82" y="111"/>
                  </a:cubicBezTo>
                  <a:cubicBezTo>
                    <a:pt x="82" y="111"/>
                    <a:pt x="82" y="111"/>
                    <a:pt x="81" y="111"/>
                  </a:cubicBezTo>
                  <a:cubicBezTo>
                    <a:pt x="81" y="111"/>
                    <a:pt x="81" y="111"/>
                    <a:pt x="81" y="111"/>
                  </a:cubicBezTo>
                  <a:cubicBezTo>
                    <a:pt x="81" y="110"/>
                    <a:pt x="81" y="110"/>
                    <a:pt x="81" y="110"/>
                  </a:cubicBezTo>
                  <a:cubicBezTo>
                    <a:pt x="81" y="109"/>
                    <a:pt x="81" y="109"/>
                    <a:pt x="82" y="109"/>
                  </a:cubicBezTo>
                  <a:cubicBezTo>
                    <a:pt x="82" y="109"/>
                    <a:pt x="82" y="109"/>
                    <a:pt x="82" y="109"/>
                  </a:cubicBezTo>
                  <a:cubicBezTo>
                    <a:pt x="83" y="109"/>
                    <a:pt x="83" y="110"/>
                    <a:pt x="83" y="110"/>
                  </a:cubicBezTo>
                  <a:cubicBezTo>
                    <a:pt x="83" y="111"/>
                    <a:pt x="83" y="111"/>
                    <a:pt x="83" y="111"/>
                  </a:cubicBezTo>
                  <a:close/>
                  <a:moveTo>
                    <a:pt x="78" y="123"/>
                  </a:moveTo>
                  <a:cubicBezTo>
                    <a:pt x="74" y="121"/>
                    <a:pt x="74" y="121"/>
                    <a:pt x="74" y="121"/>
                  </a:cubicBezTo>
                  <a:cubicBezTo>
                    <a:pt x="74" y="121"/>
                    <a:pt x="74" y="121"/>
                    <a:pt x="74" y="121"/>
                  </a:cubicBezTo>
                  <a:cubicBezTo>
                    <a:pt x="75" y="121"/>
                    <a:pt x="76" y="121"/>
                    <a:pt x="76" y="120"/>
                  </a:cubicBezTo>
                  <a:cubicBezTo>
                    <a:pt x="78" y="115"/>
                    <a:pt x="78" y="115"/>
                    <a:pt x="78" y="115"/>
                  </a:cubicBezTo>
                  <a:cubicBezTo>
                    <a:pt x="79" y="115"/>
                    <a:pt x="79" y="114"/>
                    <a:pt x="78" y="114"/>
                  </a:cubicBezTo>
                  <a:cubicBezTo>
                    <a:pt x="78" y="114"/>
                    <a:pt x="78" y="114"/>
                    <a:pt x="78" y="114"/>
                  </a:cubicBezTo>
                  <a:cubicBezTo>
                    <a:pt x="78" y="113"/>
                    <a:pt x="78" y="113"/>
                    <a:pt x="78" y="113"/>
                  </a:cubicBezTo>
                  <a:cubicBezTo>
                    <a:pt x="81" y="114"/>
                    <a:pt x="81" y="114"/>
                    <a:pt x="81" y="114"/>
                  </a:cubicBezTo>
                  <a:cubicBezTo>
                    <a:pt x="78" y="121"/>
                    <a:pt x="78" y="121"/>
                    <a:pt x="78" y="121"/>
                  </a:cubicBezTo>
                  <a:cubicBezTo>
                    <a:pt x="77" y="122"/>
                    <a:pt x="78" y="123"/>
                    <a:pt x="78" y="123"/>
                  </a:cubicBezTo>
                  <a:cubicBezTo>
                    <a:pt x="78" y="123"/>
                    <a:pt x="78" y="123"/>
                    <a:pt x="78" y="123"/>
                  </a:cubicBezTo>
                  <a:close/>
                  <a:moveTo>
                    <a:pt x="89" y="124"/>
                  </a:moveTo>
                  <a:cubicBezTo>
                    <a:pt x="88" y="125"/>
                    <a:pt x="87" y="125"/>
                    <a:pt x="86" y="126"/>
                  </a:cubicBezTo>
                  <a:cubicBezTo>
                    <a:pt x="85" y="126"/>
                    <a:pt x="84" y="126"/>
                    <a:pt x="84" y="126"/>
                  </a:cubicBezTo>
                  <a:cubicBezTo>
                    <a:pt x="82" y="125"/>
                    <a:pt x="82" y="125"/>
                    <a:pt x="82" y="124"/>
                  </a:cubicBezTo>
                  <a:cubicBezTo>
                    <a:pt x="81" y="123"/>
                    <a:pt x="81" y="121"/>
                    <a:pt x="82" y="120"/>
                  </a:cubicBezTo>
                  <a:cubicBezTo>
                    <a:pt x="82" y="119"/>
                    <a:pt x="83" y="118"/>
                    <a:pt x="84" y="117"/>
                  </a:cubicBezTo>
                  <a:cubicBezTo>
                    <a:pt x="85" y="117"/>
                    <a:pt x="86" y="117"/>
                    <a:pt x="87" y="117"/>
                  </a:cubicBezTo>
                  <a:cubicBezTo>
                    <a:pt x="88" y="118"/>
                    <a:pt x="89" y="119"/>
                    <a:pt x="89" y="119"/>
                  </a:cubicBezTo>
                  <a:cubicBezTo>
                    <a:pt x="90" y="120"/>
                    <a:pt x="90" y="121"/>
                    <a:pt x="89" y="122"/>
                  </a:cubicBezTo>
                  <a:cubicBezTo>
                    <a:pt x="83" y="119"/>
                    <a:pt x="83" y="119"/>
                    <a:pt x="83" y="119"/>
                  </a:cubicBezTo>
                  <a:cubicBezTo>
                    <a:pt x="83" y="121"/>
                    <a:pt x="83" y="122"/>
                    <a:pt x="83" y="123"/>
                  </a:cubicBezTo>
                  <a:cubicBezTo>
                    <a:pt x="83" y="124"/>
                    <a:pt x="84" y="124"/>
                    <a:pt x="84" y="125"/>
                  </a:cubicBezTo>
                  <a:cubicBezTo>
                    <a:pt x="85" y="125"/>
                    <a:pt x="86" y="125"/>
                    <a:pt x="86" y="125"/>
                  </a:cubicBezTo>
                  <a:cubicBezTo>
                    <a:pt x="88" y="125"/>
                    <a:pt x="88" y="124"/>
                    <a:pt x="89" y="124"/>
                  </a:cubicBezTo>
                  <a:cubicBezTo>
                    <a:pt x="89" y="124"/>
                    <a:pt x="89" y="124"/>
                    <a:pt x="89" y="124"/>
                  </a:cubicBezTo>
                  <a:close/>
                  <a:moveTo>
                    <a:pt x="88" y="120"/>
                  </a:moveTo>
                  <a:cubicBezTo>
                    <a:pt x="88" y="119"/>
                    <a:pt x="88" y="118"/>
                    <a:pt x="87" y="117"/>
                  </a:cubicBezTo>
                  <a:cubicBezTo>
                    <a:pt x="86" y="117"/>
                    <a:pt x="84" y="117"/>
                    <a:pt x="84" y="119"/>
                  </a:cubicBezTo>
                  <a:cubicBezTo>
                    <a:pt x="88" y="120"/>
                    <a:pt x="88" y="120"/>
                    <a:pt x="88" y="120"/>
                  </a:cubicBezTo>
                  <a:close/>
                  <a:moveTo>
                    <a:pt x="98" y="131"/>
                  </a:moveTo>
                  <a:cubicBezTo>
                    <a:pt x="94" y="129"/>
                    <a:pt x="94" y="129"/>
                    <a:pt x="94" y="129"/>
                  </a:cubicBezTo>
                  <a:cubicBezTo>
                    <a:pt x="94" y="129"/>
                    <a:pt x="94" y="129"/>
                    <a:pt x="94" y="129"/>
                  </a:cubicBezTo>
                  <a:cubicBezTo>
                    <a:pt x="95" y="129"/>
                    <a:pt x="96" y="129"/>
                    <a:pt x="96" y="128"/>
                  </a:cubicBezTo>
                  <a:cubicBezTo>
                    <a:pt x="98" y="123"/>
                    <a:pt x="98" y="123"/>
                    <a:pt x="98" y="123"/>
                  </a:cubicBezTo>
                  <a:cubicBezTo>
                    <a:pt x="98" y="123"/>
                    <a:pt x="98" y="123"/>
                    <a:pt x="98" y="122"/>
                  </a:cubicBezTo>
                  <a:cubicBezTo>
                    <a:pt x="98" y="122"/>
                    <a:pt x="97" y="122"/>
                    <a:pt x="97" y="121"/>
                  </a:cubicBezTo>
                  <a:cubicBezTo>
                    <a:pt x="96" y="121"/>
                    <a:pt x="95" y="121"/>
                    <a:pt x="94" y="122"/>
                  </a:cubicBezTo>
                  <a:cubicBezTo>
                    <a:pt x="93" y="127"/>
                    <a:pt x="93" y="127"/>
                    <a:pt x="93" y="127"/>
                  </a:cubicBezTo>
                  <a:cubicBezTo>
                    <a:pt x="92" y="128"/>
                    <a:pt x="93" y="129"/>
                    <a:pt x="94" y="129"/>
                  </a:cubicBezTo>
                  <a:cubicBezTo>
                    <a:pt x="94" y="129"/>
                    <a:pt x="94" y="129"/>
                    <a:pt x="94" y="129"/>
                  </a:cubicBezTo>
                  <a:cubicBezTo>
                    <a:pt x="90" y="128"/>
                    <a:pt x="90" y="128"/>
                    <a:pt x="90" y="128"/>
                  </a:cubicBezTo>
                  <a:cubicBezTo>
                    <a:pt x="90" y="127"/>
                    <a:pt x="90" y="127"/>
                    <a:pt x="90" y="127"/>
                  </a:cubicBezTo>
                  <a:cubicBezTo>
                    <a:pt x="90" y="128"/>
                    <a:pt x="91" y="127"/>
                    <a:pt x="91" y="127"/>
                  </a:cubicBezTo>
                  <a:cubicBezTo>
                    <a:pt x="93" y="121"/>
                    <a:pt x="93" y="121"/>
                    <a:pt x="93" y="121"/>
                  </a:cubicBezTo>
                  <a:cubicBezTo>
                    <a:pt x="93" y="121"/>
                    <a:pt x="93" y="121"/>
                    <a:pt x="93" y="121"/>
                  </a:cubicBezTo>
                  <a:cubicBezTo>
                    <a:pt x="93" y="121"/>
                    <a:pt x="93" y="120"/>
                    <a:pt x="92" y="120"/>
                  </a:cubicBezTo>
                  <a:cubicBezTo>
                    <a:pt x="92" y="120"/>
                    <a:pt x="92" y="120"/>
                    <a:pt x="92" y="120"/>
                  </a:cubicBezTo>
                  <a:cubicBezTo>
                    <a:pt x="96" y="120"/>
                    <a:pt x="96" y="120"/>
                    <a:pt x="96" y="120"/>
                  </a:cubicBezTo>
                  <a:cubicBezTo>
                    <a:pt x="95" y="121"/>
                    <a:pt x="95" y="121"/>
                    <a:pt x="95" y="121"/>
                  </a:cubicBezTo>
                  <a:cubicBezTo>
                    <a:pt x="96" y="121"/>
                    <a:pt x="98" y="121"/>
                    <a:pt x="99" y="121"/>
                  </a:cubicBezTo>
                  <a:cubicBezTo>
                    <a:pt x="100" y="121"/>
                    <a:pt x="101" y="123"/>
                    <a:pt x="100" y="125"/>
                  </a:cubicBezTo>
                  <a:cubicBezTo>
                    <a:pt x="98" y="129"/>
                    <a:pt x="98" y="129"/>
                    <a:pt x="98" y="129"/>
                  </a:cubicBezTo>
                  <a:cubicBezTo>
                    <a:pt x="98" y="130"/>
                    <a:pt x="98" y="131"/>
                    <a:pt x="98" y="131"/>
                  </a:cubicBezTo>
                  <a:cubicBezTo>
                    <a:pt x="98" y="131"/>
                    <a:pt x="98" y="131"/>
                    <a:pt x="98" y="131"/>
                  </a:cubicBezTo>
                  <a:close/>
                  <a:moveTo>
                    <a:pt x="109" y="130"/>
                  </a:moveTo>
                  <a:cubicBezTo>
                    <a:pt x="108" y="131"/>
                    <a:pt x="107" y="132"/>
                    <a:pt x="107" y="132"/>
                  </a:cubicBezTo>
                  <a:cubicBezTo>
                    <a:pt x="106" y="133"/>
                    <a:pt x="105" y="133"/>
                    <a:pt x="104" y="133"/>
                  </a:cubicBezTo>
                  <a:cubicBezTo>
                    <a:pt x="103" y="132"/>
                    <a:pt x="102" y="132"/>
                    <a:pt x="102" y="131"/>
                  </a:cubicBezTo>
                  <a:cubicBezTo>
                    <a:pt x="101" y="129"/>
                    <a:pt x="101" y="128"/>
                    <a:pt x="101" y="127"/>
                  </a:cubicBezTo>
                  <a:cubicBezTo>
                    <a:pt x="102" y="126"/>
                    <a:pt x="102" y="125"/>
                    <a:pt x="103" y="124"/>
                  </a:cubicBezTo>
                  <a:cubicBezTo>
                    <a:pt x="104" y="123"/>
                    <a:pt x="106" y="123"/>
                    <a:pt x="107" y="123"/>
                  </a:cubicBezTo>
                  <a:cubicBezTo>
                    <a:pt x="108" y="123"/>
                    <a:pt x="108" y="123"/>
                    <a:pt x="109" y="124"/>
                  </a:cubicBezTo>
                  <a:cubicBezTo>
                    <a:pt x="109" y="125"/>
                    <a:pt x="110" y="125"/>
                    <a:pt x="109" y="126"/>
                  </a:cubicBezTo>
                  <a:cubicBezTo>
                    <a:pt x="109" y="126"/>
                    <a:pt x="109" y="126"/>
                    <a:pt x="109" y="126"/>
                  </a:cubicBezTo>
                  <a:cubicBezTo>
                    <a:pt x="108" y="126"/>
                    <a:pt x="108" y="126"/>
                    <a:pt x="108" y="126"/>
                  </a:cubicBezTo>
                  <a:cubicBezTo>
                    <a:pt x="108" y="126"/>
                    <a:pt x="108" y="126"/>
                    <a:pt x="108" y="126"/>
                  </a:cubicBezTo>
                  <a:cubicBezTo>
                    <a:pt x="108" y="125"/>
                    <a:pt x="108" y="125"/>
                    <a:pt x="108" y="125"/>
                  </a:cubicBezTo>
                  <a:cubicBezTo>
                    <a:pt x="108" y="125"/>
                    <a:pt x="108" y="124"/>
                    <a:pt x="108" y="124"/>
                  </a:cubicBezTo>
                  <a:cubicBezTo>
                    <a:pt x="107" y="123"/>
                    <a:pt x="107" y="123"/>
                    <a:pt x="107" y="123"/>
                  </a:cubicBezTo>
                  <a:cubicBezTo>
                    <a:pt x="106" y="123"/>
                    <a:pt x="105" y="123"/>
                    <a:pt x="104" y="124"/>
                  </a:cubicBezTo>
                  <a:cubicBezTo>
                    <a:pt x="104" y="124"/>
                    <a:pt x="104" y="125"/>
                    <a:pt x="103" y="126"/>
                  </a:cubicBezTo>
                  <a:cubicBezTo>
                    <a:pt x="103" y="127"/>
                    <a:pt x="103" y="128"/>
                    <a:pt x="104" y="129"/>
                  </a:cubicBezTo>
                  <a:cubicBezTo>
                    <a:pt x="104" y="129"/>
                    <a:pt x="105" y="130"/>
                    <a:pt x="106" y="130"/>
                  </a:cubicBezTo>
                  <a:cubicBezTo>
                    <a:pt x="106" y="131"/>
                    <a:pt x="107" y="131"/>
                    <a:pt x="109" y="130"/>
                  </a:cubicBezTo>
                  <a:cubicBezTo>
                    <a:pt x="109" y="130"/>
                    <a:pt x="109" y="130"/>
                    <a:pt x="109" y="130"/>
                  </a:cubicBezTo>
                  <a:close/>
                  <a:moveTo>
                    <a:pt x="119" y="132"/>
                  </a:moveTo>
                  <a:cubicBezTo>
                    <a:pt x="118" y="133"/>
                    <a:pt x="118" y="133"/>
                    <a:pt x="117" y="134"/>
                  </a:cubicBezTo>
                  <a:cubicBezTo>
                    <a:pt x="116" y="134"/>
                    <a:pt x="115" y="135"/>
                    <a:pt x="114" y="134"/>
                  </a:cubicBezTo>
                  <a:cubicBezTo>
                    <a:pt x="113" y="134"/>
                    <a:pt x="112" y="133"/>
                    <a:pt x="112" y="133"/>
                  </a:cubicBezTo>
                  <a:cubicBezTo>
                    <a:pt x="111" y="131"/>
                    <a:pt x="111" y="130"/>
                    <a:pt x="111" y="129"/>
                  </a:cubicBezTo>
                  <a:cubicBezTo>
                    <a:pt x="112" y="128"/>
                    <a:pt x="112" y="127"/>
                    <a:pt x="113" y="126"/>
                  </a:cubicBezTo>
                  <a:cubicBezTo>
                    <a:pt x="114" y="125"/>
                    <a:pt x="115" y="125"/>
                    <a:pt x="116" y="125"/>
                  </a:cubicBezTo>
                  <a:cubicBezTo>
                    <a:pt x="118" y="125"/>
                    <a:pt x="118" y="126"/>
                    <a:pt x="119" y="127"/>
                  </a:cubicBezTo>
                  <a:cubicBezTo>
                    <a:pt x="119" y="127"/>
                    <a:pt x="120" y="128"/>
                    <a:pt x="119" y="129"/>
                  </a:cubicBezTo>
                  <a:cubicBezTo>
                    <a:pt x="113" y="128"/>
                    <a:pt x="113" y="128"/>
                    <a:pt x="113" y="128"/>
                  </a:cubicBezTo>
                  <a:cubicBezTo>
                    <a:pt x="112" y="129"/>
                    <a:pt x="113" y="131"/>
                    <a:pt x="113" y="131"/>
                  </a:cubicBezTo>
                  <a:cubicBezTo>
                    <a:pt x="114" y="132"/>
                    <a:pt x="114" y="133"/>
                    <a:pt x="115" y="133"/>
                  </a:cubicBezTo>
                  <a:cubicBezTo>
                    <a:pt x="116" y="133"/>
                    <a:pt x="116" y="133"/>
                    <a:pt x="117" y="133"/>
                  </a:cubicBezTo>
                  <a:cubicBezTo>
                    <a:pt x="118" y="133"/>
                    <a:pt x="118" y="132"/>
                    <a:pt x="119" y="132"/>
                  </a:cubicBezTo>
                  <a:cubicBezTo>
                    <a:pt x="119" y="132"/>
                    <a:pt x="119" y="132"/>
                    <a:pt x="119" y="132"/>
                  </a:cubicBezTo>
                  <a:close/>
                  <a:moveTo>
                    <a:pt x="117" y="129"/>
                  </a:moveTo>
                  <a:cubicBezTo>
                    <a:pt x="117" y="127"/>
                    <a:pt x="116" y="126"/>
                    <a:pt x="115" y="126"/>
                  </a:cubicBezTo>
                  <a:cubicBezTo>
                    <a:pt x="114" y="125"/>
                    <a:pt x="113" y="126"/>
                    <a:pt x="112" y="128"/>
                  </a:cubicBezTo>
                  <a:cubicBezTo>
                    <a:pt x="117" y="129"/>
                    <a:pt x="117" y="129"/>
                    <a:pt x="117" y="129"/>
                  </a:cubicBezTo>
                  <a:close/>
                  <a:moveTo>
                    <a:pt x="133" y="135"/>
                  </a:moveTo>
                  <a:cubicBezTo>
                    <a:pt x="132" y="136"/>
                    <a:pt x="132" y="136"/>
                    <a:pt x="132" y="136"/>
                  </a:cubicBezTo>
                  <a:cubicBezTo>
                    <a:pt x="132" y="137"/>
                    <a:pt x="131" y="137"/>
                    <a:pt x="131" y="137"/>
                  </a:cubicBezTo>
                  <a:cubicBezTo>
                    <a:pt x="130" y="137"/>
                    <a:pt x="130" y="136"/>
                    <a:pt x="130" y="135"/>
                  </a:cubicBezTo>
                  <a:cubicBezTo>
                    <a:pt x="130" y="135"/>
                    <a:pt x="129" y="136"/>
                    <a:pt x="128" y="136"/>
                  </a:cubicBezTo>
                  <a:cubicBezTo>
                    <a:pt x="128" y="136"/>
                    <a:pt x="127" y="136"/>
                    <a:pt x="127" y="136"/>
                  </a:cubicBezTo>
                  <a:cubicBezTo>
                    <a:pt x="126" y="136"/>
                    <a:pt x="126" y="136"/>
                    <a:pt x="125" y="135"/>
                  </a:cubicBezTo>
                  <a:cubicBezTo>
                    <a:pt x="125" y="135"/>
                    <a:pt x="125" y="135"/>
                    <a:pt x="125" y="134"/>
                  </a:cubicBezTo>
                  <a:cubicBezTo>
                    <a:pt x="125" y="133"/>
                    <a:pt x="126" y="132"/>
                    <a:pt x="127" y="131"/>
                  </a:cubicBezTo>
                  <a:cubicBezTo>
                    <a:pt x="128" y="131"/>
                    <a:pt x="129" y="130"/>
                    <a:pt x="130" y="130"/>
                  </a:cubicBezTo>
                  <a:cubicBezTo>
                    <a:pt x="130" y="129"/>
                    <a:pt x="130" y="129"/>
                    <a:pt x="130" y="129"/>
                  </a:cubicBezTo>
                  <a:cubicBezTo>
                    <a:pt x="130" y="128"/>
                    <a:pt x="130" y="127"/>
                    <a:pt x="129" y="127"/>
                  </a:cubicBezTo>
                  <a:cubicBezTo>
                    <a:pt x="128" y="127"/>
                    <a:pt x="128" y="127"/>
                    <a:pt x="128" y="128"/>
                  </a:cubicBezTo>
                  <a:cubicBezTo>
                    <a:pt x="128" y="128"/>
                    <a:pt x="128" y="128"/>
                    <a:pt x="128" y="128"/>
                  </a:cubicBezTo>
                  <a:cubicBezTo>
                    <a:pt x="128" y="129"/>
                    <a:pt x="128" y="129"/>
                    <a:pt x="128" y="129"/>
                  </a:cubicBezTo>
                  <a:cubicBezTo>
                    <a:pt x="128" y="129"/>
                    <a:pt x="128" y="129"/>
                    <a:pt x="127" y="129"/>
                  </a:cubicBezTo>
                  <a:cubicBezTo>
                    <a:pt x="127" y="130"/>
                    <a:pt x="127" y="130"/>
                    <a:pt x="126" y="130"/>
                  </a:cubicBezTo>
                  <a:cubicBezTo>
                    <a:pt x="126" y="130"/>
                    <a:pt x="126" y="130"/>
                    <a:pt x="126" y="129"/>
                  </a:cubicBezTo>
                  <a:cubicBezTo>
                    <a:pt x="125" y="129"/>
                    <a:pt x="125" y="129"/>
                    <a:pt x="126" y="129"/>
                  </a:cubicBezTo>
                  <a:cubicBezTo>
                    <a:pt x="126" y="128"/>
                    <a:pt x="126" y="128"/>
                    <a:pt x="127" y="127"/>
                  </a:cubicBezTo>
                  <a:cubicBezTo>
                    <a:pt x="128" y="127"/>
                    <a:pt x="128" y="127"/>
                    <a:pt x="129" y="127"/>
                  </a:cubicBezTo>
                  <a:cubicBezTo>
                    <a:pt x="130" y="127"/>
                    <a:pt x="131" y="127"/>
                    <a:pt x="132" y="128"/>
                  </a:cubicBezTo>
                  <a:cubicBezTo>
                    <a:pt x="132" y="128"/>
                    <a:pt x="132" y="129"/>
                    <a:pt x="132" y="130"/>
                  </a:cubicBezTo>
                  <a:cubicBezTo>
                    <a:pt x="132" y="135"/>
                    <a:pt x="132" y="135"/>
                    <a:pt x="132" y="135"/>
                  </a:cubicBezTo>
                  <a:cubicBezTo>
                    <a:pt x="132" y="135"/>
                    <a:pt x="132" y="135"/>
                    <a:pt x="132" y="135"/>
                  </a:cubicBezTo>
                  <a:cubicBezTo>
                    <a:pt x="132" y="135"/>
                    <a:pt x="132" y="135"/>
                    <a:pt x="133" y="135"/>
                  </a:cubicBezTo>
                  <a:cubicBezTo>
                    <a:pt x="133" y="135"/>
                    <a:pt x="133" y="135"/>
                    <a:pt x="133" y="135"/>
                  </a:cubicBezTo>
                  <a:close/>
                  <a:moveTo>
                    <a:pt x="130" y="134"/>
                  </a:moveTo>
                  <a:cubicBezTo>
                    <a:pt x="130" y="131"/>
                    <a:pt x="130" y="131"/>
                    <a:pt x="130" y="131"/>
                  </a:cubicBezTo>
                  <a:cubicBezTo>
                    <a:pt x="129" y="131"/>
                    <a:pt x="128" y="131"/>
                    <a:pt x="128" y="131"/>
                  </a:cubicBezTo>
                  <a:cubicBezTo>
                    <a:pt x="127" y="132"/>
                    <a:pt x="126" y="132"/>
                    <a:pt x="126" y="133"/>
                  </a:cubicBezTo>
                  <a:cubicBezTo>
                    <a:pt x="126" y="134"/>
                    <a:pt x="127" y="135"/>
                    <a:pt x="128" y="135"/>
                  </a:cubicBezTo>
                  <a:cubicBezTo>
                    <a:pt x="128" y="135"/>
                    <a:pt x="129" y="135"/>
                    <a:pt x="130" y="134"/>
                  </a:cubicBezTo>
                  <a:close/>
                  <a:moveTo>
                    <a:pt x="144" y="136"/>
                  </a:moveTo>
                  <a:cubicBezTo>
                    <a:pt x="140" y="136"/>
                    <a:pt x="140" y="136"/>
                    <a:pt x="140" y="136"/>
                  </a:cubicBezTo>
                  <a:cubicBezTo>
                    <a:pt x="140" y="136"/>
                    <a:pt x="140" y="136"/>
                    <a:pt x="140" y="136"/>
                  </a:cubicBezTo>
                  <a:cubicBezTo>
                    <a:pt x="140" y="136"/>
                    <a:pt x="141" y="135"/>
                    <a:pt x="141" y="135"/>
                  </a:cubicBezTo>
                  <a:cubicBezTo>
                    <a:pt x="141" y="129"/>
                    <a:pt x="141" y="129"/>
                    <a:pt x="141" y="129"/>
                  </a:cubicBezTo>
                  <a:cubicBezTo>
                    <a:pt x="141" y="129"/>
                    <a:pt x="141" y="129"/>
                    <a:pt x="140" y="128"/>
                  </a:cubicBezTo>
                  <a:cubicBezTo>
                    <a:pt x="140" y="128"/>
                    <a:pt x="140" y="128"/>
                    <a:pt x="139" y="128"/>
                  </a:cubicBezTo>
                  <a:cubicBezTo>
                    <a:pt x="138" y="128"/>
                    <a:pt x="138" y="128"/>
                    <a:pt x="137" y="129"/>
                  </a:cubicBezTo>
                  <a:cubicBezTo>
                    <a:pt x="137" y="135"/>
                    <a:pt x="137" y="135"/>
                    <a:pt x="137" y="135"/>
                  </a:cubicBezTo>
                  <a:cubicBezTo>
                    <a:pt x="137" y="135"/>
                    <a:pt x="137" y="136"/>
                    <a:pt x="138" y="136"/>
                  </a:cubicBezTo>
                  <a:cubicBezTo>
                    <a:pt x="138" y="136"/>
                    <a:pt x="138" y="136"/>
                    <a:pt x="138" y="136"/>
                  </a:cubicBezTo>
                  <a:cubicBezTo>
                    <a:pt x="134" y="136"/>
                    <a:pt x="134" y="136"/>
                    <a:pt x="134" y="136"/>
                  </a:cubicBezTo>
                  <a:cubicBezTo>
                    <a:pt x="134" y="136"/>
                    <a:pt x="134" y="136"/>
                    <a:pt x="134" y="136"/>
                  </a:cubicBezTo>
                  <a:cubicBezTo>
                    <a:pt x="134" y="136"/>
                    <a:pt x="135" y="135"/>
                    <a:pt x="135" y="135"/>
                  </a:cubicBezTo>
                  <a:cubicBezTo>
                    <a:pt x="135" y="129"/>
                    <a:pt x="135" y="129"/>
                    <a:pt x="135" y="129"/>
                  </a:cubicBezTo>
                  <a:cubicBezTo>
                    <a:pt x="135" y="129"/>
                    <a:pt x="135" y="128"/>
                    <a:pt x="134" y="128"/>
                  </a:cubicBezTo>
                  <a:cubicBezTo>
                    <a:pt x="134" y="128"/>
                    <a:pt x="134" y="128"/>
                    <a:pt x="133" y="128"/>
                  </a:cubicBezTo>
                  <a:cubicBezTo>
                    <a:pt x="133" y="128"/>
                    <a:pt x="133" y="128"/>
                    <a:pt x="133" y="128"/>
                  </a:cubicBezTo>
                  <a:cubicBezTo>
                    <a:pt x="136" y="127"/>
                    <a:pt x="136" y="127"/>
                    <a:pt x="136" y="127"/>
                  </a:cubicBezTo>
                  <a:cubicBezTo>
                    <a:pt x="136" y="128"/>
                    <a:pt x="136" y="128"/>
                    <a:pt x="136" y="128"/>
                  </a:cubicBezTo>
                  <a:cubicBezTo>
                    <a:pt x="137" y="127"/>
                    <a:pt x="138" y="127"/>
                    <a:pt x="140" y="127"/>
                  </a:cubicBezTo>
                  <a:cubicBezTo>
                    <a:pt x="141" y="127"/>
                    <a:pt x="142" y="127"/>
                    <a:pt x="142" y="130"/>
                  </a:cubicBezTo>
                  <a:cubicBezTo>
                    <a:pt x="142" y="135"/>
                    <a:pt x="142" y="135"/>
                    <a:pt x="142" y="135"/>
                  </a:cubicBezTo>
                  <a:cubicBezTo>
                    <a:pt x="143" y="135"/>
                    <a:pt x="143" y="136"/>
                    <a:pt x="144" y="136"/>
                  </a:cubicBezTo>
                  <a:cubicBezTo>
                    <a:pt x="144" y="136"/>
                    <a:pt x="144" y="136"/>
                    <a:pt x="144" y="136"/>
                  </a:cubicBezTo>
                  <a:close/>
                  <a:moveTo>
                    <a:pt x="155" y="134"/>
                  </a:moveTo>
                  <a:cubicBezTo>
                    <a:pt x="154" y="135"/>
                    <a:pt x="153" y="135"/>
                    <a:pt x="152" y="136"/>
                  </a:cubicBezTo>
                  <a:cubicBezTo>
                    <a:pt x="152" y="134"/>
                    <a:pt x="152" y="134"/>
                    <a:pt x="152" y="134"/>
                  </a:cubicBezTo>
                  <a:cubicBezTo>
                    <a:pt x="151" y="135"/>
                    <a:pt x="150" y="136"/>
                    <a:pt x="149" y="136"/>
                  </a:cubicBezTo>
                  <a:cubicBezTo>
                    <a:pt x="148" y="136"/>
                    <a:pt x="148" y="136"/>
                    <a:pt x="147" y="135"/>
                  </a:cubicBezTo>
                  <a:cubicBezTo>
                    <a:pt x="146" y="134"/>
                    <a:pt x="145" y="133"/>
                    <a:pt x="145" y="131"/>
                  </a:cubicBezTo>
                  <a:cubicBezTo>
                    <a:pt x="145" y="130"/>
                    <a:pt x="146" y="129"/>
                    <a:pt x="146" y="128"/>
                  </a:cubicBezTo>
                  <a:cubicBezTo>
                    <a:pt x="146" y="127"/>
                    <a:pt x="148" y="126"/>
                    <a:pt x="149" y="126"/>
                  </a:cubicBezTo>
                  <a:cubicBezTo>
                    <a:pt x="150" y="126"/>
                    <a:pt x="150" y="126"/>
                    <a:pt x="151" y="127"/>
                  </a:cubicBezTo>
                  <a:cubicBezTo>
                    <a:pt x="150" y="124"/>
                    <a:pt x="150" y="124"/>
                    <a:pt x="150" y="124"/>
                  </a:cubicBezTo>
                  <a:cubicBezTo>
                    <a:pt x="150" y="123"/>
                    <a:pt x="150" y="123"/>
                    <a:pt x="150" y="123"/>
                  </a:cubicBezTo>
                  <a:cubicBezTo>
                    <a:pt x="150" y="123"/>
                    <a:pt x="150" y="123"/>
                    <a:pt x="149" y="123"/>
                  </a:cubicBezTo>
                  <a:cubicBezTo>
                    <a:pt x="149" y="123"/>
                    <a:pt x="149" y="123"/>
                    <a:pt x="149" y="123"/>
                  </a:cubicBezTo>
                  <a:cubicBezTo>
                    <a:pt x="150" y="123"/>
                    <a:pt x="150" y="122"/>
                    <a:pt x="152" y="121"/>
                  </a:cubicBezTo>
                  <a:cubicBezTo>
                    <a:pt x="153" y="133"/>
                    <a:pt x="153" y="133"/>
                    <a:pt x="153" y="133"/>
                  </a:cubicBezTo>
                  <a:cubicBezTo>
                    <a:pt x="153" y="134"/>
                    <a:pt x="153" y="134"/>
                    <a:pt x="153" y="134"/>
                  </a:cubicBezTo>
                  <a:cubicBezTo>
                    <a:pt x="154" y="134"/>
                    <a:pt x="155" y="134"/>
                    <a:pt x="155" y="134"/>
                  </a:cubicBezTo>
                  <a:cubicBezTo>
                    <a:pt x="155" y="134"/>
                    <a:pt x="155" y="134"/>
                    <a:pt x="155" y="134"/>
                  </a:cubicBezTo>
                  <a:close/>
                  <a:moveTo>
                    <a:pt x="152" y="133"/>
                  </a:moveTo>
                  <a:cubicBezTo>
                    <a:pt x="152" y="129"/>
                    <a:pt x="152" y="129"/>
                    <a:pt x="152" y="129"/>
                  </a:cubicBezTo>
                  <a:cubicBezTo>
                    <a:pt x="152" y="128"/>
                    <a:pt x="151" y="128"/>
                    <a:pt x="151" y="127"/>
                  </a:cubicBezTo>
                  <a:cubicBezTo>
                    <a:pt x="150" y="127"/>
                    <a:pt x="150" y="127"/>
                    <a:pt x="149" y="127"/>
                  </a:cubicBezTo>
                  <a:cubicBezTo>
                    <a:pt x="148" y="127"/>
                    <a:pt x="148" y="127"/>
                    <a:pt x="147" y="128"/>
                  </a:cubicBezTo>
                  <a:cubicBezTo>
                    <a:pt x="147" y="129"/>
                    <a:pt x="147" y="130"/>
                    <a:pt x="147" y="131"/>
                  </a:cubicBezTo>
                  <a:cubicBezTo>
                    <a:pt x="147" y="132"/>
                    <a:pt x="147" y="133"/>
                    <a:pt x="148" y="134"/>
                  </a:cubicBezTo>
                  <a:cubicBezTo>
                    <a:pt x="148" y="135"/>
                    <a:pt x="149" y="135"/>
                    <a:pt x="150" y="135"/>
                  </a:cubicBezTo>
                  <a:cubicBezTo>
                    <a:pt x="150" y="135"/>
                    <a:pt x="150" y="135"/>
                    <a:pt x="151" y="135"/>
                  </a:cubicBezTo>
                  <a:cubicBezTo>
                    <a:pt x="152" y="134"/>
                    <a:pt x="152" y="134"/>
                    <a:pt x="152" y="133"/>
                  </a:cubicBezTo>
                  <a:close/>
                  <a:moveTo>
                    <a:pt x="170" y="122"/>
                  </a:moveTo>
                  <a:cubicBezTo>
                    <a:pt x="170" y="122"/>
                    <a:pt x="170" y="122"/>
                    <a:pt x="170" y="122"/>
                  </a:cubicBezTo>
                  <a:cubicBezTo>
                    <a:pt x="169" y="121"/>
                    <a:pt x="169" y="120"/>
                    <a:pt x="169" y="120"/>
                  </a:cubicBezTo>
                  <a:cubicBezTo>
                    <a:pt x="168" y="120"/>
                    <a:pt x="168" y="120"/>
                    <a:pt x="167" y="120"/>
                  </a:cubicBezTo>
                  <a:cubicBezTo>
                    <a:pt x="165" y="120"/>
                    <a:pt x="165" y="120"/>
                    <a:pt x="165" y="120"/>
                  </a:cubicBezTo>
                  <a:cubicBezTo>
                    <a:pt x="167" y="131"/>
                    <a:pt x="167" y="131"/>
                    <a:pt x="167" y="131"/>
                  </a:cubicBezTo>
                  <a:cubicBezTo>
                    <a:pt x="168" y="132"/>
                    <a:pt x="168" y="132"/>
                    <a:pt x="170" y="132"/>
                  </a:cubicBezTo>
                  <a:cubicBezTo>
                    <a:pt x="170" y="132"/>
                    <a:pt x="170" y="132"/>
                    <a:pt x="170" y="132"/>
                  </a:cubicBezTo>
                  <a:cubicBezTo>
                    <a:pt x="164" y="133"/>
                    <a:pt x="164" y="133"/>
                    <a:pt x="164" y="133"/>
                  </a:cubicBezTo>
                  <a:cubicBezTo>
                    <a:pt x="164" y="133"/>
                    <a:pt x="164" y="133"/>
                    <a:pt x="164" y="133"/>
                  </a:cubicBezTo>
                  <a:cubicBezTo>
                    <a:pt x="165" y="133"/>
                    <a:pt x="166" y="132"/>
                    <a:pt x="165" y="131"/>
                  </a:cubicBezTo>
                  <a:cubicBezTo>
                    <a:pt x="163" y="121"/>
                    <a:pt x="163" y="121"/>
                    <a:pt x="163" y="121"/>
                  </a:cubicBezTo>
                  <a:cubicBezTo>
                    <a:pt x="161" y="121"/>
                    <a:pt x="161" y="121"/>
                    <a:pt x="161" y="121"/>
                  </a:cubicBezTo>
                  <a:cubicBezTo>
                    <a:pt x="160" y="121"/>
                    <a:pt x="160" y="122"/>
                    <a:pt x="159" y="122"/>
                  </a:cubicBezTo>
                  <a:cubicBezTo>
                    <a:pt x="159" y="123"/>
                    <a:pt x="159" y="123"/>
                    <a:pt x="159" y="124"/>
                  </a:cubicBezTo>
                  <a:cubicBezTo>
                    <a:pt x="159" y="124"/>
                    <a:pt x="159" y="124"/>
                    <a:pt x="159" y="124"/>
                  </a:cubicBezTo>
                  <a:cubicBezTo>
                    <a:pt x="158" y="121"/>
                    <a:pt x="158" y="121"/>
                    <a:pt x="158" y="121"/>
                  </a:cubicBezTo>
                  <a:cubicBezTo>
                    <a:pt x="169" y="118"/>
                    <a:pt x="169" y="118"/>
                    <a:pt x="169" y="118"/>
                  </a:cubicBezTo>
                  <a:cubicBezTo>
                    <a:pt x="170" y="122"/>
                    <a:pt x="170" y="122"/>
                    <a:pt x="170" y="122"/>
                  </a:cubicBezTo>
                  <a:close/>
                  <a:moveTo>
                    <a:pt x="181" y="125"/>
                  </a:moveTo>
                  <a:cubicBezTo>
                    <a:pt x="181" y="126"/>
                    <a:pt x="181" y="127"/>
                    <a:pt x="180" y="128"/>
                  </a:cubicBezTo>
                  <a:cubicBezTo>
                    <a:pt x="180" y="129"/>
                    <a:pt x="179" y="130"/>
                    <a:pt x="178" y="130"/>
                  </a:cubicBezTo>
                  <a:cubicBezTo>
                    <a:pt x="177" y="131"/>
                    <a:pt x="176" y="131"/>
                    <a:pt x="176" y="130"/>
                  </a:cubicBezTo>
                  <a:cubicBezTo>
                    <a:pt x="174" y="129"/>
                    <a:pt x="174" y="128"/>
                    <a:pt x="173" y="127"/>
                  </a:cubicBezTo>
                  <a:cubicBezTo>
                    <a:pt x="173" y="126"/>
                    <a:pt x="173" y="125"/>
                    <a:pt x="173" y="123"/>
                  </a:cubicBezTo>
                  <a:cubicBezTo>
                    <a:pt x="174" y="122"/>
                    <a:pt x="174" y="121"/>
                    <a:pt x="176" y="121"/>
                  </a:cubicBezTo>
                  <a:cubicBezTo>
                    <a:pt x="177" y="121"/>
                    <a:pt x="178" y="121"/>
                    <a:pt x="178" y="121"/>
                  </a:cubicBezTo>
                  <a:cubicBezTo>
                    <a:pt x="179" y="121"/>
                    <a:pt x="180" y="122"/>
                    <a:pt x="180" y="123"/>
                  </a:cubicBezTo>
                  <a:cubicBezTo>
                    <a:pt x="174" y="125"/>
                    <a:pt x="174" y="125"/>
                    <a:pt x="174" y="125"/>
                  </a:cubicBezTo>
                  <a:cubicBezTo>
                    <a:pt x="175" y="126"/>
                    <a:pt x="176" y="127"/>
                    <a:pt x="176" y="128"/>
                  </a:cubicBezTo>
                  <a:cubicBezTo>
                    <a:pt x="177" y="129"/>
                    <a:pt x="178" y="129"/>
                    <a:pt x="179" y="128"/>
                  </a:cubicBezTo>
                  <a:cubicBezTo>
                    <a:pt x="180" y="128"/>
                    <a:pt x="180" y="127"/>
                    <a:pt x="181" y="127"/>
                  </a:cubicBezTo>
                  <a:cubicBezTo>
                    <a:pt x="180" y="127"/>
                    <a:pt x="181" y="126"/>
                    <a:pt x="181" y="125"/>
                  </a:cubicBezTo>
                  <a:cubicBezTo>
                    <a:pt x="181" y="125"/>
                    <a:pt x="181" y="125"/>
                    <a:pt x="181" y="125"/>
                  </a:cubicBezTo>
                  <a:close/>
                  <a:moveTo>
                    <a:pt x="178" y="123"/>
                  </a:moveTo>
                  <a:cubicBezTo>
                    <a:pt x="177" y="122"/>
                    <a:pt x="176" y="121"/>
                    <a:pt x="175" y="122"/>
                  </a:cubicBezTo>
                  <a:cubicBezTo>
                    <a:pt x="174" y="122"/>
                    <a:pt x="173" y="123"/>
                    <a:pt x="173" y="125"/>
                  </a:cubicBezTo>
                  <a:cubicBezTo>
                    <a:pt x="178" y="123"/>
                    <a:pt x="178" y="123"/>
                    <a:pt x="178" y="123"/>
                  </a:cubicBezTo>
                  <a:close/>
                  <a:moveTo>
                    <a:pt x="190" y="122"/>
                  </a:moveTo>
                  <a:cubicBezTo>
                    <a:pt x="190" y="123"/>
                    <a:pt x="190" y="124"/>
                    <a:pt x="190" y="125"/>
                  </a:cubicBezTo>
                  <a:cubicBezTo>
                    <a:pt x="189" y="126"/>
                    <a:pt x="188" y="127"/>
                    <a:pt x="188" y="127"/>
                  </a:cubicBezTo>
                  <a:cubicBezTo>
                    <a:pt x="186" y="127"/>
                    <a:pt x="186" y="127"/>
                    <a:pt x="184" y="127"/>
                  </a:cubicBezTo>
                  <a:cubicBezTo>
                    <a:pt x="183" y="127"/>
                    <a:pt x="182" y="125"/>
                    <a:pt x="182" y="124"/>
                  </a:cubicBezTo>
                  <a:cubicBezTo>
                    <a:pt x="182" y="123"/>
                    <a:pt x="182" y="122"/>
                    <a:pt x="182" y="121"/>
                  </a:cubicBezTo>
                  <a:cubicBezTo>
                    <a:pt x="182" y="119"/>
                    <a:pt x="183" y="119"/>
                    <a:pt x="185" y="118"/>
                  </a:cubicBezTo>
                  <a:cubicBezTo>
                    <a:pt x="186" y="118"/>
                    <a:pt x="186" y="118"/>
                    <a:pt x="187" y="118"/>
                  </a:cubicBezTo>
                  <a:cubicBezTo>
                    <a:pt x="188" y="118"/>
                    <a:pt x="188" y="118"/>
                    <a:pt x="188" y="119"/>
                  </a:cubicBezTo>
                  <a:cubicBezTo>
                    <a:pt x="188" y="119"/>
                    <a:pt x="188" y="119"/>
                    <a:pt x="188" y="119"/>
                  </a:cubicBezTo>
                  <a:cubicBezTo>
                    <a:pt x="188" y="120"/>
                    <a:pt x="188" y="120"/>
                    <a:pt x="188" y="120"/>
                  </a:cubicBezTo>
                  <a:cubicBezTo>
                    <a:pt x="188" y="120"/>
                    <a:pt x="188" y="120"/>
                    <a:pt x="187" y="120"/>
                  </a:cubicBezTo>
                  <a:cubicBezTo>
                    <a:pt x="187" y="120"/>
                    <a:pt x="187" y="119"/>
                    <a:pt x="187" y="119"/>
                  </a:cubicBezTo>
                  <a:cubicBezTo>
                    <a:pt x="187" y="119"/>
                    <a:pt x="186" y="119"/>
                    <a:pt x="186" y="119"/>
                  </a:cubicBezTo>
                  <a:cubicBezTo>
                    <a:pt x="186" y="119"/>
                    <a:pt x="185" y="119"/>
                    <a:pt x="185" y="119"/>
                  </a:cubicBezTo>
                  <a:cubicBezTo>
                    <a:pt x="184" y="119"/>
                    <a:pt x="183" y="120"/>
                    <a:pt x="183" y="121"/>
                  </a:cubicBezTo>
                  <a:cubicBezTo>
                    <a:pt x="183" y="121"/>
                    <a:pt x="183" y="122"/>
                    <a:pt x="184" y="123"/>
                  </a:cubicBezTo>
                  <a:cubicBezTo>
                    <a:pt x="184" y="124"/>
                    <a:pt x="185" y="125"/>
                    <a:pt x="186" y="125"/>
                  </a:cubicBezTo>
                  <a:cubicBezTo>
                    <a:pt x="186" y="126"/>
                    <a:pt x="187" y="126"/>
                    <a:pt x="188" y="126"/>
                  </a:cubicBezTo>
                  <a:cubicBezTo>
                    <a:pt x="189" y="125"/>
                    <a:pt x="190" y="124"/>
                    <a:pt x="190" y="122"/>
                  </a:cubicBezTo>
                  <a:cubicBezTo>
                    <a:pt x="190" y="122"/>
                    <a:pt x="190" y="122"/>
                    <a:pt x="190" y="122"/>
                  </a:cubicBezTo>
                  <a:close/>
                  <a:moveTo>
                    <a:pt x="202" y="120"/>
                  </a:moveTo>
                  <a:cubicBezTo>
                    <a:pt x="198" y="122"/>
                    <a:pt x="198" y="122"/>
                    <a:pt x="198" y="122"/>
                  </a:cubicBezTo>
                  <a:cubicBezTo>
                    <a:pt x="198" y="121"/>
                    <a:pt x="198" y="121"/>
                    <a:pt x="198" y="121"/>
                  </a:cubicBezTo>
                  <a:cubicBezTo>
                    <a:pt x="199" y="121"/>
                    <a:pt x="199" y="121"/>
                    <a:pt x="198" y="120"/>
                  </a:cubicBezTo>
                  <a:cubicBezTo>
                    <a:pt x="196" y="115"/>
                    <a:pt x="196" y="115"/>
                    <a:pt x="196" y="115"/>
                  </a:cubicBezTo>
                  <a:cubicBezTo>
                    <a:pt x="195" y="114"/>
                    <a:pt x="195" y="114"/>
                    <a:pt x="194" y="115"/>
                  </a:cubicBezTo>
                  <a:cubicBezTo>
                    <a:pt x="193" y="115"/>
                    <a:pt x="192" y="116"/>
                    <a:pt x="192" y="117"/>
                  </a:cubicBezTo>
                  <a:cubicBezTo>
                    <a:pt x="194" y="121"/>
                    <a:pt x="194" y="121"/>
                    <a:pt x="194" y="121"/>
                  </a:cubicBezTo>
                  <a:cubicBezTo>
                    <a:pt x="195" y="122"/>
                    <a:pt x="196" y="122"/>
                    <a:pt x="196" y="122"/>
                  </a:cubicBezTo>
                  <a:cubicBezTo>
                    <a:pt x="196" y="122"/>
                    <a:pt x="196" y="122"/>
                    <a:pt x="196" y="122"/>
                  </a:cubicBezTo>
                  <a:cubicBezTo>
                    <a:pt x="192" y="124"/>
                    <a:pt x="192" y="124"/>
                    <a:pt x="192" y="124"/>
                  </a:cubicBezTo>
                  <a:cubicBezTo>
                    <a:pt x="192" y="124"/>
                    <a:pt x="192" y="124"/>
                    <a:pt x="192" y="124"/>
                  </a:cubicBezTo>
                  <a:cubicBezTo>
                    <a:pt x="193" y="123"/>
                    <a:pt x="193" y="123"/>
                    <a:pt x="192" y="122"/>
                  </a:cubicBezTo>
                  <a:cubicBezTo>
                    <a:pt x="188" y="113"/>
                    <a:pt x="188" y="113"/>
                    <a:pt x="188" y="113"/>
                  </a:cubicBezTo>
                  <a:cubicBezTo>
                    <a:pt x="187" y="113"/>
                    <a:pt x="187" y="113"/>
                    <a:pt x="187" y="113"/>
                  </a:cubicBezTo>
                  <a:cubicBezTo>
                    <a:pt x="187" y="113"/>
                    <a:pt x="186" y="113"/>
                    <a:pt x="186" y="113"/>
                  </a:cubicBezTo>
                  <a:cubicBezTo>
                    <a:pt x="186" y="113"/>
                    <a:pt x="186" y="113"/>
                    <a:pt x="186" y="113"/>
                  </a:cubicBezTo>
                  <a:cubicBezTo>
                    <a:pt x="186" y="112"/>
                    <a:pt x="187" y="111"/>
                    <a:pt x="188" y="110"/>
                  </a:cubicBezTo>
                  <a:cubicBezTo>
                    <a:pt x="191" y="116"/>
                    <a:pt x="191" y="116"/>
                    <a:pt x="191" y="116"/>
                  </a:cubicBezTo>
                  <a:cubicBezTo>
                    <a:pt x="192" y="114"/>
                    <a:pt x="192" y="113"/>
                    <a:pt x="193" y="113"/>
                  </a:cubicBezTo>
                  <a:cubicBezTo>
                    <a:pt x="195" y="112"/>
                    <a:pt x="196" y="113"/>
                    <a:pt x="197" y="115"/>
                  </a:cubicBezTo>
                  <a:cubicBezTo>
                    <a:pt x="199" y="119"/>
                    <a:pt x="199" y="119"/>
                    <a:pt x="199" y="119"/>
                  </a:cubicBezTo>
                  <a:cubicBezTo>
                    <a:pt x="200" y="120"/>
                    <a:pt x="201" y="120"/>
                    <a:pt x="202" y="120"/>
                  </a:cubicBezTo>
                  <a:cubicBezTo>
                    <a:pt x="202" y="120"/>
                    <a:pt x="202" y="120"/>
                    <a:pt x="202" y="120"/>
                  </a:cubicBezTo>
                  <a:close/>
                  <a:moveTo>
                    <a:pt x="212" y="114"/>
                  </a:moveTo>
                  <a:cubicBezTo>
                    <a:pt x="208" y="116"/>
                    <a:pt x="208" y="116"/>
                    <a:pt x="208" y="116"/>
                  </a:cubicBezTo>
                  <a:cubicBezTo>
                    <a:pt x="208" y="116"/>
                    <a:pt x="208" y="116"/>
                    <a:pt x="208" y="116"/>
                  </a:cubicBezTo>
                  <a:cubicBezTo>
                    <a:pt x="209" y="115"/>
                    <a:pt x="209" y="115"/>
                    <a:pt x="209" y="114"/>
                  </a:cubicBezTo>
                  <a:cubicBezTo>
                    <a:pt x="206" y="110"/>
                    <a:pt x="206" y="110"/>
                    <a:pt x="206" y="110"/>
                  </a:cubicBezTo>
                  <a:cubicBezTo>
                    <a:pt x="206" y="109"/>
                    <a:pt x="206" y="109"/>
                    <a:pt x="206" y="109"/>
                  </a:cubicBezTo>
                  <a:cubicBezTo>
                    <a:pt x="205" y="109"/>
                    <a:pt x="205" y="109"/>
                    <a:pt x="204" y="109"/>
                  </a:cubicBezTo>
                  <a:cubicBezTo>
                    <a:pt x="203" y="110"/>
                    <a:pt x="202" y="111"/>
                    <a:pt x="202" y="111"/>
                  </a:cubicBezTo>
                  <a:cubicBezTo>
                    <a:pt x="205" y="116"/>
                    <a:pt x="205" y="116"/>
                    <a:pt x="205" y="116"/>
                  </a:cubicBezTo>
                  <a:cubicBezTo>
                    <a:pt x="206" y="117"/>
                    <a:pt x="206" y="117"/>
                    <a:pt x="207" y="117"/>
                  </a:cubicBezTo>
                  <a:cubicBezTo>
                    <a:pt x="207" y="117"/>
                    <a:pt x="207" y="117"/>
                    <a:pt x="207" y="117"/>
                  </a:cubicBezTo>
                  <a:cubicBezTo>
                    <a:pt x="203" y="119"/>
                    <a:pt x="203" y="119"/>
                    <a:pt x="203" y="119"/>
                  </a:cubicBezTo>
                  <a:cubicBezTo>
                    <a:pt x="203" y="119"/>
                    <a:pt x="203" y="119"/>
                    <a:pt x="203" y="119"/>
                  </a:cubicBezTo>
                  <a:cubicBezTo>
                    <a:pt x="204" y="119"/>
                    <a:pt x="204" y="118"/>
                    <a:pt x="204" y="117"/>
                  </a:cubicBezTo>
                  <a:cubicBezTo>
                    <a:pt x="201" y="113"/>
                    <a:pt x="201" y="113"/>
                    <a:pt x="201" y="113"/>
                  </a:cubicBezTo>
                  <a:cubicBezTo>
                    <a:pt x="200" y="112"/>
                    <a:pt x="200" y="112"/>
                    <a:pt x="200" y="112"/>
                  </a:cubicBezTo>
                  <a:cubicBezTo>
                    <a:pt x="200" y="112"/>
                    <a:pt x="200" y="112"/>
                    <a:pt x="199" y="113"/>
                  </a:cubicBezTo>
                  <a:cubicBezTo>
                    <a:pt x="199" y="112"/>
                    <a:pt x="199" y="112"/>
                    <a:pt x="199" y="112"/>
                  </a:cubicBezTo>
                  <a:cubicBezTo>
                    <a:pt x="201" y="110"/>
                    <a:pt x="201" y="110"/>
                    <a:pt x="201" y="110"/>
                  </a:cubicBezTo>
                  <a:cubicBezTo>
                    <a:pt x="202" y="111"/>
                    <a:pt x="202" y="111"/>
                    <a:pt x="202" y="111"/>
                  </a:cubicBezTo>
                  <a:cubicBezTo>
                    <a:pt x="202" y="110"/>
                    <a:pt x="203" y="109"/>
                    <a:pt x="204" y="108"/>
                  </a:cubicBezTo>
                  <a:cubicBezTo>
                    <a:pt x="205" y="107"/>
                    <a:pt x="206" y="108"/>
                    <a:pt x="208" y="110"/>
                  </a:cubicBezTo>
                  <a:cubicBezTo>
                    <a:pt x="210" y="114"/>
                    <a:pt x="210" y="114"/>
                    <a:pt x="210" y="114"/>
                  </a:cubicBezTo>
                  <a:cubicBezTo>
                    <a:pt x="210" y="114"/>
                    <a:pt x="211" y="115"/>
                    <a:pt x="212" y="114"/>
                  </a:cubicBezTo>
                  <a:cubicBezTo>
                    <a:pt x="212" y="114"/>
                    <a:pt x="212" y="114"/>
                    <a:pt x="212" y="114"/>
                  </a:cubicBezTo>
                  <a:close/>
                  <a:moveTo>
                    <a:pt x="218" y="104"/>
                  </a:moveTo>
                  <a:cubicBezTo>
                    <a:pt x="219" y="105"/>
                    <a:pt x="219" y="107"/>
                    <a:pt x="219" y="108"/>
                  </a:cubicBezTo>
                  <a:cubicBezTo>
                    <a:pt x="219" y="109"/>
                    <a:pt x="218" y="110"/>
                    <a:pt x="217" y="111"/>
                  </a:cubicBezTo>
                  <a:cubicBezTo>
                    <a:pt x="216" y="112"/>
                    <a:pt x="215" y="112"/>
                    <a:pt x="214" y="112"/>
                  </a:cubicBezTo>
                  <a:cubicBezTo>
                    <a:pt x="212" y="111"/>
                    <a:pt x="211" y="111"/>
                    <a:pt x="210" y="110"/>
                  </a:cubicBezTo>
                  <a:cubicBezTo>
                    <a:pt x="210" y="109"/>
                    <a:pt x="209" y="107"/>
                    <a:pt x="209" y="106"/>
                  </a:cubicBezTo>
                  <a:cubicBezTo>
                    <a:pt x="209" y="105"/>
                    <a:pt x="210" y="104"/>
                    <a:pt x="211" y="103"/>
                  </a:cubicBezTo>
                  <a:cubicBezTo>
                    <a:pt x="212" y="102"/>
                    <a:pt x="214" y="102"/>
                    <a:pt x="215" y="102"/>
                  </a:cubicBezTo>
                  <a:cubicBezTo>
                    <a:pt x="216" y="102"/>
                    <a:pt x="217" y="103"/>
                    <a:pt x="218" y="104"/>
                  </a:cubicBezTo>
                  <a:close/>
                  <a:moveTo>
                    <a:pt x="217" y="106"/>
                  </a:moveTo>
                  <a:cubicBezTo>
                    <a:pt x="216" y="105"/>
                    <a:pt x="215" y="104"/>
                    <a:pt x="214" y="103"/>
                  </a:cubicBezTo>
                  <a:cubicBezTo>
                    <a:pt x="213" y="103"/>
                    <a:pt x="212" y="103"/>
                    <a:pt x="212" y="103"/>
                  </a:cubicBezTo>
                  <a:cubicBezTo>
                    <a:pt x="211" y="104"/>
                    <a:pt x="211" y="105"/>
                    <a:pt x="211" y="105"/>
                  </a:cubicBezTo>
                  <a:cubicBezTo>
                    <a:pt x="211" y="106"/>
                    <a:pt x="211" y="107"/>
                    <a:pt x="212" y="108"/>
                  </a:cubicBezTo>
                  <a:cubicBezTo>
                    <a:pt x="212" y="109"/>
                    <a:pt x="213" y="110"/>
                    <a:pt x="214" y="110"/>
                  </a:cubicBezTo>
                  <a:cubicBezTo>
                    <a:pt x="215" y="111"/>
                    <a:pt x="216" y="111"/>
                    <a:pt x="217" y="110"/>
                  </a:cubicBezTo>
                  <a:cubicBezTo>
                    <a:pt x="218" y="110"/>
                    <a:pt x="218" y="109"/>
                    <a:pt x="218" y="108"/>
                  </a:cubicBezTo>
                  <a:cubicBezTo>
                    <a:pt x="218" y="107"/>
                    <a:pt x="217" y="107"/>
                    <a:pt x="217" y="106"/>
                  </a:cubicBezTo>
                  <a:close/>
                  <a:moveTo>
                    <a:pt x="226" y="103"/>
                  </a:moveTo>
                  <a:cubicBezTo>
                    <a:pt x="222" y="107"/>
                    <a:pt x="222" y="107"/>
                    <a:pt x="222" y="107"/>
                  </a:cubicBezTo>
                  <a:cubicBezTo>
                    <a:pt x="222" y="106"/>
                    <a:pt x="222" y="106"/>
                    <a:pt x="222" y="106"/>
                  </a:cubicBezTo>
                  <a:cubicBezTo>
                    <a:pt x="223" y="105"/>
                    <a:pt x="223" y="105"/>
                    <a:pt x="223" y="104"/>
                  </a:cubicBezTo>
                  <a:cubicBezTo>
                    <a:pt x="216" y="97"/>
                    <a:pt x="216" y="97"/>
                    <a:pt x="216" y="97"/>
                  </a:cubicBezTo>
                  <a:cubicBezTo>
                    <a:pt x="216" y="96"/>
                    <a:pt x="216" y="96"/>
                    <a:pt x="215" y="96"/>
                  </a:cubicBezTo>
                  <a:cubicBezTo>
                    <a:pt x="215" y="96"/>
                    <a:pt x="215" y="96"/>
                    <a:pt x="214" y="97"/>
                  </a:cubicBezTo>
                  <a:cubicBezTo>
                    <a:pt x="214" y="97"/>
                    <a:pt x="214" y="97"/>
                    <a:pt x="214" y="97"/>
                  </a:cubicBezTo>
                  <a:cubicBezTo>
                    <a:pt x="214" y="97"/>
                    <a:pt x="214" y="97"/>
                    <a:pt x="214" y="97"/>
                  </a:cubicBezTo>
                  <a:cubicBezTo>
                    <a:pt x="214" y="96"/>
                    <a:pt x="215" y="95"/>
                    <a:pt x="216" y="94"/>
                  </a:cubicBezTo>
                  <a:cubicBezTo>
                    <a:pt x="224" y="103"/>
                    <a:pt x="224" y="103"/>
                    <a:pt x="224" y="103"/>
                  </a:cubicBezTo>
                  <a:cubicBezTo>
                    <a:pt x="224" y="104"/>
                    <a:pt x="225" y="104"/>
                    <a:pt x="226" y="103"/>
                  </a:cubicBezTo>
                  <a:cubicBezTo>
                    <a:pt x="226" y="103"/>
                    <a:pt x="226" y="103"/>
                    <a:pt x="226" y="103"/>
                  </a:cubicBezTo>
                  <a:close/>
                  <a:moveTo>
                    <a:pt x="231" y="93"/>
                  </a:moveTo>
                  <a:cubicBezTo>
                    <a:pt x="232" y="94"/>
                    <a:pt x="232" y="95"/>
                    <a:pt x="232" y="96"/>
                  </a:cubicBezTo>
                  <a:cubicBezTo>
                    <a:pt x="232" y="97"/>
                    <a:pt x="232" y="99"/>
                    <a:pt x="230" y="99"/>
                  </a:cubicBezTo>
                  <a:cubicBezTo>
                    <a:pt x="230" y="100"/>
                    <a:pt x="228" y="101"/>
                    <a:pt x="227" y="101"/>
                  </a:cubicBezTo>
                  <a:cubicBezTo>
                    <a:pt x="226" y="101"/>
                    <a:pt x="225" y="100"/>
                    <a:pt x="224" y="99"/>
                  </a:cubicBezTo>
                  <a:cubicBezTo>
                    <a:pt x="223" y="98"/>
                    <a:pt x="222" y="97"/>
                    <a:pt x="222" y="96"/>
                  </a:cubicBezTo>
                  <a:cubicBezTo>
                    <a:pt x="222" y="95"/>
                    <a:pt x="223" y="93"/>
                    <a:pt x="224" y="93"/>
                  </a:cubicBezTo>
                  <a:cubicBezTo>
                    <a:pt x="225" y="92"/>
                    <a:pt x="226" y="91"/>
                    <a:pt x="227" y="91"/>
                  </a:cubicBezTo>
                  <a:cubicBezTo>
                    <a:pt x="229" y="91"/>
                    <a:pt x="230" y="91"/>
                    <a:pt x="231" y="93"/>
                  </a:cubicBezTo>
                  <a:close/>
                  <a:moveTo>
                    <a:pt x="230" y="95"/>
                  </a:moveTo>
                  <a:cubicBezTo>
                    <a:pt x="229" y="94"/>
                    <a:pt x="228" y="93"/>
                    <a:pt x="227" y="93"/>
                  </a:cubicBezTo>
                  <a:cubicBezTo>
                    <a:pt x="226" y="92"/>
                    <a:pt x="225" y="92"/>
                    <a:pt x="224" y="93"/>
                  </a:cubicBezTo>
                  <a:cubicBezTo>
                    <a:pt x="224" y="93"/>
                    <a:pt x="224" y="94"/>
                    <a:pt x="224" y="95"/>
                  </a:cubicBezTo>
                  <a:cubicBezTo>
                    <a:pt x="224" y="96"/>
                    <a:pt x="224" y="96"/>
                    <a:pt x="225" y="97"/>
                  </a:cubicBezTo>
                  <a:cubicBezTo>
                    <a:pt x="226" y="98"/>
                    <a:pt x="227" y="99"/>
                    <a:pt x="228" y="99"/>
                  </a:cubicBezTo>
                  <a:cubicBezTo>
                    <a:pt x="229" y="99"/>
                    <a:pt x="230" y="99"/>
                    <a:pt x="231" y="99"/>
                  </a:cubicBezTo>
                  <a:cubicBezTo>
                    <a:pt x="232" y="98"/>
                    <a:pt x="232" y="97"/>
                    <a:pt x="231" y="97"/>
                  </a:cubicBezTo>
                  <a:cubicBezTo>
                    <a:pt x="231" y="96"/>
                    <a:pt x="231" y="95"/>
                    <a:pt x="230" y="95"/>
                  </a:cubicBezTo>
                  <a:close/>
                  <a:moveTo>
                    <a:pt x="236" y="82"/>
                  </a:moveTo>
                  <a:cubicBezTo>
                    <a:pt x="234" y="83"/>
                    <a:pt x="234" y="83"/>
                    <a:pt x="234" y="83"/>
                  </a:cubicBezTo>
                  <a:cubicBezTo>
                    <a:pt x="235" y="83"/>
                    <a:pt x="236" y="84"/>
                    <a:pt x="236" y="84"/>
                  </a:cubicBezTo>
                  <a:cubicBezTo>
                    <a:pt x="237" y="85"/>
                    <a:pt x="237" y="85"/>
                    <a:pt x="237" y="87"/>
                  </a:cubicBezTo>
                  <a:cubicBezTo>
                    <a:pt x="237" y="87"/>
                    <a:pt x="237" y="88"/>
                    <a:pt x="236" y="89"/>
                  </a:cubicBezTo>
                  <a:cubicBezTo>
                    <a:pt x="236" y="89"/>
                    <a:pt x="236" y="89"/>
                    <a:pt x="236" y="90"/>
                  </a:cubicBezTo>
                  <a:cubicBezTo>
                    <a:pt x="236" y="91"/>
                    <a:pt x="236" y="91"/>
                    <a:pt x="236" y="91"/>
                  </a:cubicBezTo>
                  <a:cubicBezTo>
                    <a:pt x="236" y="92"/>
                    <a:pt x="237" y="91"/>
                    <a:pt x="238" y="90"/>
                  </a:cubicBezTo>
                  <a:cubicBezTo>
                    <a:pt x="239" y="89"/>
                    <a:pt x="240" y="88"/>
                    <a:pt x="240" y="87"/>
                  </a:cubicBezTo>
                  <a:cubicBezTo>
                    <a:pt x="241" y="87"/>
                    <a:pt x="242" y="87"/>
                    <a:pt x="242" y="88"/>
                  </a:cubicBezTo>
                  <a:cubicBezTo>
                    <a:pt x="243" y="88"/>
                    <a:pt x="243" y="89"/>
                    <a:pt x="243" y="91"/>
                  </a:cubicBezTo>
                  <a:cubicBezTo>
                    <a:pt x="243" y="92"/>
                    <a:pt x="242" y="93"/>
                    <a:pt x="242" y="94"/>
                  </a:cubicBezTo>
                  <a:cubicBezTo>
                    <a:pt x="241" y="95"/>
                    <a:pt x="240" y="95"/>
                    <a:pt x="239" y="96"/>
                  </a:cubicBezTo>
                  <a:cubicBezTo>
                    <a:pt x="238" y="96"/>
                    <a:pt x="238" y="96"/>
                    <a:pt x="238" y="95"/>
                  </a:cubicBezTo>
                  <a:cubicBezTo>
                    <a:pt x="237" y="95"/>
                    <a:pt x="237" y="95"/>
                    <a:pt x="237" y="94"/>
                  </a:cubicBezTo>
                  <a:cubicBezTo>
                    <a:pt x="237" y="94"/>
                    <a:pt x="237" y="93"/>
                    <a:pt x="237" y="93"/>
                  </a:cubicBezTo>
                  <a:cubicBezTo>
                    <a:pt x="237" y="93"/>
                    <a:pt x="237" y="93"/>
                    <a:pt x="236" y="93"/>
                  </a:cubicBezTo>
                  <a:cubicBezTo>
                    <a:pt x="236" y="93"/>
                    <a:pt x="236" y="93"/>
                    <a:pt x="236" y="93"/>
                  </a:cubicBezTo>
                  <a:cubicBezTo>
                    <a:pt x="235" y="93"/>
                    <a:pt x="235" y="92"/>
                    <a:pt x="235" y="92"/>
                  </a:cubicBezTo>
                  <a:cubicBezTo>
                    <a:pt x="235" y="91"/>
                    <a:pt x="235" y="91"/>
                    <a:pt x="235" y="90"/>
                  </a:cubicBezTo>
                  <a:cubicBezTo>
                    <a:pt x="234" y="91"/>
                    <a:pt x="233" y="91"/>
                    <a:pt x="232" y="90"/>
                  </a:cubicBezTo>
                  <a:cubicBezTo>
                    <a:pt x="231" y="89"/>
                    <a:pt x="230" y="89"/>
                    <a:pt x="230" y="87"/>
                  </a:cubicBezTo>
                  <a:cubicBezTo>
                    <a:pt x="230" y="87"/>
                    <a:pt x="231" y="85"/>
                    <a:pt x="232" y="85"/>
                  </a:cubicBezTo>
                  <a:cubicBezTo>
                    <a:pt x="232" y="84"/>
                    <a:pt x="232" y="84"/>
                    <a:pt x="233" y="83"/>
                  </a:cubicBezTo>
                  <a:cubicBezTo>
                    <a:pt x="234" y="83"/>
                    <a:pt x="234" y="83"/>
                    <a:pt x="234" y="83"/>
                  </a:cubicBezTo>
                  <a:cubicBezTo>
                    <a:pt x="235" y="81"/>
                    <a:pt x="235" y="81"/>
                    <a:pt x="235" y="81"/>
                  </a:cubicBezTo>
                  <a:cubicBezTo>
                    <a:pt x="236" y="82"/>
                    <a:pt x="236" y="82"/>
                    <a:pt x="236" y="82"/>
                  </a:cubicBezTo>
                  <a:close/>
                  <a:moveTo>
                    <a:pt x="236" y="86"/>
                  </a:moveTo>
                  <a:cubicBezTo>
                    <a:pt x="235" y="86"/>
                    <a:pt x="234" y="85"/>
                    <a:pt x="234" y="85"/>
                  </a:cubicBezTo>
                  <a:cubicBezTo>
                    <a:pt x="233" y="85"/>
                    <a:pt x="232" y="85"/>
                    <a:pt x="232" y="85"/>
                  </a:cubicBezTo>
                  <a:cubicBezTo>
                    <a:pt x="231" y="86"/>
                    <a:pt x="231" y="86"/>
                    <a:pt x="231" y="87"/>
                  </a:cubicBezTo>
                  <a:cubicBezTo>
                    <a:pt x="231" y="87"/>
                    <a:pt x="232" y="87"/>
                    <a:pt x="232" y="88"/>
                  </a:cubicBezTo>
                  <a:cubicBezTo>
                    <a:pt x="233" y="88"/>
                    <a:pt x="233" y="89"/>
                    <a:pt x="234" y="89"/>
                  </a:cubicBezTo>
                  <a:cubicBezTo>
                    <a:pt x="235" y="89"/>
                    <a:pt x="235" y="89"/>
                    <a:pt x="236" y="89"/>
                  </a:cubicBezTo>
                  <a:cubicBezTo>
                    <a:pt x="237" y="88"/>
                    <a:pt x="236" y="87"/>
                    <a:pt x="236" y="86"/>
                  </a:cubicBezTo>
                  <a:close/>
                  <a:moveTo>
                    <a:pt x="242" y="89"/>
                  </a:moveTo>
                  <a:cubicBezTo>
                    <a:pt x="242" y="89"/>
                    <a:pt x="241" y="89"/>
                    <a:pt x="240" y="89"/>
                  </a:cubicBezTo>
                  <a:cubicBezTo>
                    <a:pt x="240" y="90"/>
                    <a:pt x="240" y="90"/>
                    <a:pt x="239" y="91"/>
                  </a:cubicBezTo>
                  <a:cubicBezTo>
                    <a:pt x="238" y="92"/>
                    <a:pt x="238" y="92"/>
                    <a:pt x="237" y="93"/>
                  </a:cubicBezTo>
                  <a:cubicBezTo>
                    <a:pt x="237" y="93"/>
                    <a:pt x="238" y="94"/>
                    <a:pt x="238" y="95"/>
                  </a:cubicBezTo>
                  <a:cubicBezTo>
                    <a:pt x="239" y="95"/>
                    <a:pt x="240" y="95"/>
                    <a:pt x="241" y="93"/>
                  </a:cubicBezTo>
                  <a:cubicBezTo>
                    <a:pt x="242" y="93"/>
                    <a:pt x="242" y="91"/>
                    <a:pt x="243" y="91"/>
                  </a:cubicBezTo>
                  <a:cubicBezTo>
                    <a:pt x="243" y="90"/>
                    <a:pt x="242" y="89"/>
                    <a:pt x="242" y="89"/>
                  </a:cubicBezTo>
                  <a:close/>
                  <a:moveTo>
                    <a:pt x="242" y="73"/>
                  </a:moveTo>
                  <a:cubicBezTo>
                    <a:pt x="242" y="73"/>
                    <a:pt x="242" y="73"/>
                    <a:pt x="242" y="74"/>
                  </a:cubicBezTo>
                  <a:cubicBezTo>
                    <a:pt x="242" y="74"/>
                    <a:pt x="242" y="74"/>
                    <a:pt x="242" y="75"/>
                  </a:cubicBezTo>
                  <a:cubicBezTo>
                    <a:pt x="247" y="83"/>
                    <a:pt x="247" y="83"/>
                    <a:pt x="247" y="83"/>
                  </a:cubicBezTo>
                  <a:cubicBezTo>
                    <a:pt x="248" y="85"/>
                    <a:pt x="248" y="86"/>
                    <a:pt x="247" y="87"/>
                  </a:cubicBezTo>
                  <a:cubicBezTo>
                    <a:pt x="246" y="88"/>
                    <a:pt x="246" y="88"/>
                    <a:pt x="245" y="87"/>
                  </a:cubicBezTo>
                  <a:cubicBezTo>
                    <a:pt x="245" y="87"/>
                    <a:pt x="245" y="87"/>
                    <a:pt x="245" y="87"/>
                  </a:cubicBezTo>
                  <a:cubicBezTo>
                    <a:pt x="245" y="86"/>
                    <a:pt x="245" y="86"/>
                    <a:pt x="245" y="86"/>
                  </a:cubicBezTo>
                  <a:cubicBezTo>
                    <a:pt x="245" y="86"/>
                    <a:pt x="246" y="85"/>
                    <a:pt x="246" y="85"/>
                  </a:cubicBezTo>
                  <a:cubicBezTo>
                    <a:pt x="246" y="85"/>
                    <a:pt x="246" y="85"/>
                    <a:pt x="246" y="85"/>
                  </a:cubicBezTo>
                  <a:cubicBezTo>
                    <a:pt x="247" y="85"/>
                    <a:pt x="246" y="83"/>
                    <a:pt x="245" y="81"/>
                  </a:cubicBezTo>
                  <a:cubicBezTo>
                    <a:pt x="238" y="80"/>
                    <a:pt x="238" y="80"/>
                    <a:pt x="238" y="80"/>
                  </a:cubicBezTo>
                  <a:cubicBezTo>
                    <a:pt x="237" y="80"/>
                    <a:pt x="237" y="80"/>
                    <a:pt x="236" y="80"/>
                  </a:cubicBezTo>
                  <a:cubicBezTo>
                    <a:pt x="236" y="80"/>
                    <a:pt x="236" y="80"/>
                    <a:pt x="236" y="80"/>
                  </a:cubicBezTo>
                  <a:cubicBezTo>
                    <a:pt x="235" y="80"/>
                    <a:pt x="235" y="80"/>
                    <a:pt x="235" y="80"/>
                  </a:cubicBezTo>
                  <a:cubicBezTo>
                    <a:pt x="238" y="77"/>
                    <a:pt x="238" y="77"/>
                    <a:pt x="238" y="77"/>
                  </a:cubicBezTo>
                  <a:cubicBezTo>
                    <a:pt x="238" y="77"/>
                    <a:pt x="238" y="77"/>
                    <a:pt x="238" y="77"/>
                  </a:cubicBezTo>
                  <a:cubicBezTo>
                    <a:pt x="238" y="78"/>
                    <a:pt x="238" y="78"/>
                    <a:pt x="238" y="78"/>
                  </a:cubicBezTo>
                  <a:cubicBezTo>
                    <a:pt x="238" y="78"/>
                    <a:pt x="238" y="79"/>
                    <a:pt x="239" y="79"/>
                  </a:cubicBezTo>
                  <a:cubicBezTo>
                    <a:pt x="244" y="80"/>
                    <a:pt x="244" y="80"/>
                    <a:pt x="244" y="80"/>
                  </a:cubicBezTo>
                  <a:cubicBezTo>
                    <a:pt x="242" y="75"/>
                    <a:pt x="242" y="75"/>
                    <a:pt x="242" y="75"/>
                  </a:cubicBezTo>
                  <a:cubicBezTo>
                    <a:pt x="241" y="75"/>
                    <a:pt x="241" y="75"/>
                    <a:pt x="241" y="75"/>
                  </a:cubicBezTo>
                  <a:cubicBezTo>
                    <a:pt x="241" y="75"/>
                    <a:pt x="241" y="75"/>
                    <a:pt x="241" y="75"/>
                  </a:cubicBezTo>
                  <a:cubicBezTo>
                    <a:pt x="240" y="75"/>
                    <a:pt x="240" y="75"/>
                    <a:pt x="240" y="75"/>
                  </a:cubicBezTo>
                  <a:cubicBezTo>
                    <a:pt x="240" y="75"/>
                    <a:pt x="240" y="75"/>
                    <a:pt x="240" y="75"/>
                  </a:cubicBezTo>
                  <a:cubicBezTo>
                    <a:pt x="242" y="73"/>
                    <a:pt x="242" y="73"/>
                    <a:pt x="242" y="73"/>
                  </a:cubicBezTo>
                  <a:cubicBezTo>
                    <a:pt x="242" y="73"/>
                    <a:pt x="242" y="73"/>
                    <a:pt x="242" y="73"/>
                  </a:cubicBezTo>
                  <a:close/>
                  <a:moveTo>
                    <a:pt x="253" y="63"/>
                  </a:moveTo>
                  <a:cubicBezTo>
                    <a:pt x="254" y="64"/>
                    <a:pt x="255" y="65"/>
                    <a:pt x="255" y="66"/>
                  </a:cubicBezTo>
                  <a:cubicBezTo>
                    <a:pt x="256" y="67"/>
                    <a:pt x="256" y="68"/>
                    <a:pt x="255" y="69"/>
                  </a:cubicBezTo>
                  <a:cubicBezTo>
                    <a:pt x="254" y="71"/>
                    <a:pt x="253" y="71"/>
                    <a:pt x="252" y="71"/>
                  </a:cubicBezTo>
                  <a:cubicBezTo>
                    <a:pt x="251" y="72"/>
                    <a:pt x="250" y="71"/>
                    <a:pt x="248" y="71"/>
                  </a:cubicBezTo>
                  <a:cubicBezTo>
                    <a:pt x="247" y="70"/>
                    <a:pt x="246" y="69"/>
                    <a:pt x="246" y="68"/>
                  </a:cubicBezTo>
                  <a:cubicBezTo>
                    <a:pt x="246" y="67"/>
                    <a:pt x="246" y="66"/>
                    <a:pt x="246" y="65"/>
                  </a:cubicBezTo>
                  <a:cubicBezTo>
                    <a:pt x="247" y="63"/>
                    <a:pt x="248" y="63"/>
                    <a:pt x="249" y="62"/>
                  </a:cubicBezTo>
                  <a:cubicBezTo>
                    <a:pt x="250" y="62"/>
                    <a:pt x="252" y="62"/>
                    <a:pt x="253" y="63"/>
                  </a:cubicBezTo>
                  <a:close/>
                  <a:moveTo>
                    <a:pt x="252" y="65"/>
                  </a:moveTo>
                  <a:cubicBezTo>
                    <a:pt x="251" y="64"/>
                    <a:pt x="250" y="64"/>
                    <a:pt x="249" y="64"/>
                  </a:cubicBezTo>
                  <a:cubicBezTo>
                    <a:pt x="248" y="64"/>
                    <a:pt x="247" y="64"/>
                    <a:pt x="247" y="65"/>
                  </a:cubicBezTo>
                  <a:cubicBezTo>
                    <a:pt x="246" y="66"/>
                    <a:pt x="246" y="66"/>
                    <a:pt x="247" y="67"/>
                  </a:cubicBezTo>
                  <a:cubicBezTo>
                    <a:pt x="247" y="68"/>
                    <a:pt x="248" y="68"/>
                    <a:pt x="249" y="69"/>
                  </a:cubicBezTo>
                  <a:cubicBezTo>
                    <a:pt x="250" y="69"/>
                    <a:pt x="251" y="69"/>
                    <a:pt x="252" y="70"/>
                  </a:cubicBezTo>
                  <a:cubicBezTo>
                    <a:pt x="253" y="70"/>
                    <a:pt x="254" y="69"/>
                    <a:pt x="254" y="69"/>
                  </a:cubicBezTo>
                  <a:cubicBezTo>
                    <a:pt x="255" y="68"/>
                    <a:pt x="255" y="67"/>
                    <a:pt x="254" y="66"/>
                  </a:cubicBezTo>
                  <a:cubicBezTo>
                    <a:pt x="254" y="66"/>
                    <a:pt x="253" y="65"/>
                    <a:pt x="252" y="65"/>
                  </a:cubicBezTo>
                  <a:close/>
                  <a:moveTo>
                    <a:pt x="266" y="40"/>
                  </a:moveTo>
                  <a:cubicBezTo>
                    <a:pt x="267" y="42"/>
                    <a:pt x="267" y="44"/>
                    <a:pt x="266" y="46"/>
                  </a:cubicBezTo>
                  <a:cubicBezTo>
                    <a:pt x="265" y="48"/>
                    <a:pt x="264" y="49"/>
                    <a:pt x="262" y="50"/>
                  </a:cubicBezTo>
                  <a:cubicBezTo>
                    <a:pt x="261" y="51"/>
                    <a:pt x="259" y="51"/>
                    <a:pt x="257" y="50"/>
                  </a:cubicBezTo>
                  <a:cubicBezTo>
                    <a:pt x="255" y="49"/>
                    <a:pt x="254" y="48"/>
                    <a:pt x="253" y="47"/>
                  </a:cubicBezTo>
                  <a:cubicBezTo>
                    <a:pt x="252" y="45"/>
                    <a:pt x="252" y="43"/>
                    <a:pt x="253" y="41"/>
                  </a:cubicBezTo>
                  <a:cubicBezTo>
                    <a:pt x="254" y="41"/>
                    <a:pt x="254" y="40"/>
                    <a:pt x="254" y="39"/>
                  </a:cubicBezTo>
                  <a:cubicBezTo>
                    <a:pt x="255" y="39"/>
                    <a:pt x="255" y="38"/>
                    <a:pt x="255" y="38"/>
                  </a:cubicBezTo>
                  <a:cubicBezTo>
                    <a:pt x="255" y="38"/>
                    <a:pt x="255" y="37"/>
                    <a:pt x="255" y="37"/>
                  </a:cubicBezTo>
                  <a:cubicBezTo>
                    <a:pt x="255" y="37"/>
                    <a:pt x="255" y="37"/>
                    <a:pt x="255" y="37"/>
                  </a:cubicBezTo>
                  <a:cubicBezTo>
                    <a:pt x="259" y="38"/>
                    <a:pt x="259" y="38"/>
                    <a:pt x="259" y="38"/>
                  </a:cubicBezTo>
                  <a:cubicBezTo>
                    <a:pt x="259" y="39"/>
                    <a:pt x="259" y="39"/>
                    <a:pt x="259" y="39"/>
                  </a:cubicBezTo>
                  <a:cubicBezTo>
                    <a:pt x="258" y="39"/>
                    <a:pt x="257" y="39"/>
                    <a:pt x="256" y="39"/>
                  </a:cubicBezTo>
                  <a:cubicBezTo>
                    <a:pt x="255" y="39"/>
                    <a:pt x="254" y="40"/>
                    <a:pt x="254" y="41"/>
                  </a:cubicBezTo>
                  <a:cubicBezTo>
                    <a:pt x="254" y="43"/>
                    <a:pt x="254" y="44"/>
                    <a:pt x="254" y="45"/>
                  </a:cubicBezTo>
                  <a:cubicBezTo>
                    <a:pt x="255" y="47"/>
                    <a:pt x="256" y="47"/>
                    <a:pt x="258" y="48"/>
                  </a:cubicBezTo>
                  <a:cubicBezTo>
                    <a:pt x="260" y="49"/>
                    <a:pt x="261" y="49"/>
                    <a:pt x="263" y="49"/>
                  </a:cubicBezTo>
                  <a:cubicBezTo>
                    <a:pt x="264" y="48"/>
                    <a:pt x="265" y="47"/>
                    <a:pt x="266" y="46"/>
                  </a:cubicBezTo>
                  <a:cubicBezTo>
                    <a:pt x="266" y="45"/>
                    <a:pt x="266" y="43"/>
                    <a:pt x="266" y="42"/>
                  </a:cubicBezTo>
                  <a:cubicBezTo>
                    <a:pt x="266" y="42"/>
                    <a:pt x="266" y="41"/>
                    <a:pt x="266" y="40"/>
                  </a:cubicBezTo>
                  <a:cubicBezTo>
                    <a:pt x="266" y="40"/>
                    <a:pt x="266" y="40"/>
                    <a:pt x="266" y="40"/>
                  </a:cubicBezTo>
                  <a:close/>
                  <a:moveTo>
                    <a:pt x="270" y="30"/>
                  </a:moveTo>
                  <a:cubicBezTo>
                    <a:pt x="269" y="34"/>
                    <a:pt x="269" y="34"/>
                    <a:pt x="269" y="34"/>
                  </a:cubicBezTo>
                  <a:cubicBezTo>
                    <a:pt x="269" y="34"/>
                    <a:pt x="269" y="34"/>
                    <a:pt x="269" y="34"/>
                  </a:cubicBezTo>
                  <a:cubicBezTo>
                    <a:pt x="269" y="33"/>
                    <a:pt x="269" y="33"/>
                    <a:pt x="268" y="32"/>
                  </a:cubicBezTo>
                  <a:cubicBezTo>
                    <a:pt x="263" y="31"/>
                    <a:pt x="263" y="31"/>
                    <a:pt x="263" y="31"/>
                  </a:cubicBezTo>
                  <a:cubicBezTo>
                    <a:pt x="262" y="31"/>
                    <a:pt x="261" y="31"/>
                    <a:pt x="261" y="32"/>
                  </a:cubicBezTo>
                  <a:cubicBezTo>
                    <a:pt x="260" y="33"/>
                    <a:pt x="261" y="33"/>
                    <a:pt x="261" y="34"/>
                  </a:cubicBezTo>
                  <a:cubicBezTo>
                    <a:pt x="266" y="36"/>
                    <a:pt x="266" y="36"/>
                    <a:pt x="266" y="36"/>
                  </a:cubicBezTo>
                  <a:cubicBezTo>
                    <a:pt x="267" y="36"/>
                    <a:pt x="268" y="36"/>
                    <a:pt x="268" y="35"/>
                  </a:cubicBezTo>
                  <a:cubicBezTo>
                    <a:pt x="268" y="35"/>
                    <a:pt x="268" y="35"/>
                    <a:pt x="268" y="35"/>
                  </a:cubicBezTo>
                  <a:cubicBezTo>
                    <a:pt x="267" y="39"/>
                    <a:pt x="267" y="39"/>
                    <a:pt x="267" y="39"/>
                  </a:cubicBezTo>
                  <a:cubicBezTo>
                    <a:pt x="267" y="39"/>
                    <a:pt x="267" y="39"/>
                    <a:pt x="267" y="39"/>
                  </a:cubicBezTo>
                  <a:cubicBezTo>
                    <a:pt x="267" y="38"/>
                    <a:pt x="267" y="38"/>
                    <a:pt x="266" y="37"/>
                  </a:cubicBezTo>
                  <a:cubicBezTo>
                    <a:pt x="256" y="35"/>
                    <a:pt x="256" y="35"/>
                    <a:pt x="256" y="35"/>
                  </a:cubicBezTo>
                  <a:cubicBezTo>
                    <a:pt x="256" y="35"/>
                    <a:pt x="255" y="35"/>
                    <a:pt x="255" y="35"/>
                  </a:cubicBezTo>
                  <a:cubicBezTo>
                    <a:pt x="255" y="35"/>
                    <a:pt x="255" y="35"/>
                    <a:pt x="255" y="35"/>
                  </a:cubicBezTo>
                  <a:cubicBezTo>
                    <a:pt x="254" y="35"/>
                    <a:pt x="254" y="35"/>
                    <a:pt x="254" y="35"/>
                  </a:cubicBezTo>
                  <a:cubicBezTo>
                    <a:pt x="254" y="35"/>
                    <a:pt x="254" y="34"/>
                    <a:pt x="254" y="32"/>
                  </a:cubicBezTo>
                  <a:cubicBezTo>
                    <a:pt x="260" y="34"/>
                    <a:pt x="260" y="34"/>
                    <a:pt x="260" y="34"/>
                  </a:cubicBezTo>
                  <a:cubicBezTo>
                    <a:pt x="260" y="33"/>
                    <a:pt x="259" y="31"/>
                    <a:pt x="260" y="31"/>
                  </a:cubicBezTo>
                  <a:cubicBezTo>
                    <a:pt x="260" y="29"/>
                    <a:pt x="261" y="28"/>
                    <a:pt x="263" y="29"/>
                  </a:cubicBezTo>
                  <a:cubicBezTo>
                    <a:pt x="268" y="30"/>
                    <a:pt x="268" y="30"/>
                    <a:pt x="268" y="30"/>
                  </a:cubicBezTo>
                  <a:cubicBezTo>
                    <a:pt x="270" y="31"/>
                    <a:pt x="270" y="31"/>
                    <a:pt x="270" y="30"/>
                  </a:cubicBezTo>
                  <a:cubicBezTo>
                    <a:pt x="270" y="30"/>
                    <a:pt x="270" y="30"/>
                    <a:pt x="270" y="30"/>
                  </a:cubicBezTo>
                  <a:close/>
                  <a:moveTo>
                    <a:pt x="259" y="22"/>
                  </a:moveTo>
                  <a:cubicBezTo>
                    <a:pt x="259" y="22"/>
                    <a:pt x="259" y="22"/>
                    <a:pt x="260" y="23"/>
                  </a:cubicBezTo>
                  <a:cubicBezTo>
                    <a:pt x="260" y="23"/>
                    <a:pt x="260" y="23"/>
                    <a:pt x="260" y="23"/>
                  </a:cubicBezTo>
                  <a:cubicBezTo>
                    <a:pt x="259" y="24"/>
                    <a:pt x="260" y="24"/>
                    <a:pt x="259" y="24"/>
                  </a:cubicBezTo>
                  <a:cubicBezTo>
                    <a:pt x="259" y="24"/>
                    <a:pt x="259" y="25"/>
                    <a:pt x="258" y="24"/>
                  </a:cubicBezTo>
                  <a:cubicBezTo>
                    <a:pt x="258" y="24"/>
                    <a:pt x="258" y="24"/>
                    <a:pt x="258" y="24"/>
                  </a:cubicBezTo>
                  <a:cubicBezTo>
                    <a:pt x="258" y="23"/>
                    <a:pt x="257" y="23"/>
                    <a:pt x="258" y="23"/>
                  </a:cubicBezTo>
                  <a:cubicBezTo>
                    <a:pt x="258" y="23"/>
                    <a:pt x="258" y="23"/>
                    <a:pt x="258" y="22"/>
                  </a:cubicBezTo>
                  <a:cubicBezTo>
                    <a:pt x="258" y="22"/>
                    <a:pt x="258" y="22"/>
                    <a:pt x="259" y="22"/>
                  </a:cubicBezTo>
                  <a:close/>
                  <a:moveTo>
                    <a:pt x="272" y="23"/>
                  </a:moveTo>
                  <a:cubicBezTo>
                    <a:pt x="271" y="28"/>
                    <a:pt x="271" y="28"/>
                    <a:pt x="271" y="28"/>
                  </a:cubicBezTo>
                  <a:cubicBezTo>
                    <a:pt x="270" y="28"/>
                    <a:pt x="270" y="28"/>
                    <a:pt x="270" y="28"/>
                  </a:cubicBezTo>
                  <a:cubicBezTo>
                    <a:pt x="270" y="27"/>
                    <a:pt x="270" y="26"/>
                    <a:pt x="269" y="26"/>
                  </a:cubicBezTo>
                  <a:cubicBezTo>
                    <a:pt x="264" y="25"/>
                    <a:pt x="264" y="25"/>
                    <a:pt x="264" y="25"/>
                  </a:cubicBezTo>
                  <a:cubicBezTo>
                    <a:pt x="263" y="25"/>
                    <a:pt x="262" y="25"/>
                    <a:pt x="262" y="26"/>
                  </a:cubicBezTo>
                  <a:cubicBezTo>
                    <a:pt x="262" y="26"/>
                    <a:pt x="262" y="26"/>
                    <a:pt x="262" y="27"/>
                  </a:cubicBezTo>
                  <a:cubicBezTo>
                    <a:pt x="262" y="27"/>
                    <a:pt x="262" y="27"/>
                    <a:pt x="262" y="27"/>
                  </a:cubicBezTo>
                  <a:cubicBezTo>
                    <a:pt x="262" y="23"/>
                    <a:pt x="262" y="23"/>
                    <a:pt x="262" y="23"/>
                  </a:cubicBezTo>
                  <a:cubicBezTo>
                    <a:pt x="269" y="24"/>
                    <a:pt x="269" y="24"/>
                    <a:pt x="269" y="24"/>
                  </a:cubicBezTo>
                  <a:cubicBezTo>
                    <a:pt x="271" y="25"/>
                    <a:pt x="271" y="24"/>
                    <a:pt x="272" y="23"/>
                  </a:cubicBezTo>
                  <a:cubicBezTo>
                    <a:pt x="272" y="23"/>
                    <a:pt x="272" y="23"/>
                    <a:pt x="272" y="23"/>
                  </a:cubicBezTo>
                  <a:close/>
                  <a:moveTo>
                    <a:pt x="273" y="12"/>
                  </a:moveTo>
                  <a:cubicBezTo>
                    <a:pt x="273" y="16"/>
                    <a:pt x="273" y="16"/>
                    <a:pt x="273" y="16"/>
                  </a:cubicBezTo>
                  <a:cubicBezTo>
                    <a:pt x="272" y="16"/>
                    <a:pt x="272" y="16"/>
                    <a:pt x="272" y="16"/>
                  </a:cubicBezTo>
                  <a:cubicBezTo>
                    <a:pt x="272" y="15"/>
                    <a:pt x="272" y="15"/>
                    <a:pt x="271" y="15"/>
                  </a:cubicBezTo>
                  <a:cubicBezTo>
                    <a:pt x="266" y="14"/>
                    <a:pt x="266" y="14"/>
                    <a:pt x="266" y="14"/>
                  </a:cubicBezTo>
                  <a:cubicBezTo>
                    <a:pt x="266" y="14"/>
                    <a:pt x="266" y="14"/>
                    <a:pt x="265" y="14"/>
                  </a:cubicBezTo>
                  <a:cubicBezTo>
                    <a:pt x="265" y="15"/>
                    <a:pt x="265" y="15"/>
                    <a:pt x="265" y="15"/>
                  </a:cubicBezTo>
                  <a:cubicBezTo>
                    <a:pt x="265" y="16"/>
                    <a:pt x="265" y="17"/>
                    <a:pt x="266" y="18"/>
                  </a:cubicBezTo>
                  <a:cubicBezTo>
                    <a:pt x="271" y="19"/>
                    <a:pt x="271" y="19"/>
                    <a:pt x="271" y="19"/>
                  </a:cubicBezTo>
                  <a:cubicBezTo>
                    <a:pt x="272" y="19"/>
                    <a:pt x="272" y="18"/>
                    <a:pt x="273" y="17"/>
                  </a:cubicBezTo>
                  <a:cubicBezTo>
                    <a:pt x="273" y="17"/>
                    <a:pt x="273" y="17"/>
                    <a:pt x="273" y="17"/>
                  </a:cubicBezTo>
                  <a:cubicBezTo>
                    <a:pt x="273" y="22"/>
                    <a:pt x="273" y="22"/>
                    <a:pt x="273" y="22"/>
                  </a:cubicBezTo>
                  <a:cubicBezTo>
                    <a:pt x="272" y="22"/>
                    <a:pt x="272" y="22"/>
                    <a:pt x="272" y="22"/>
                  </a:cubicBezTo>
                  <a:cubicBezTo>
                    <a:pt x="272" y="21"/>
                    <a:pt x="272" y="21"/>
                    <a:pt x="271" y="20"/>
                  </a:cubicBezTo>
                  <a:cubicBezTo>
                    <a:pt x="265" y="19"/>
                    <a:pt x="265" y="19"/>
                    <a:pt x="265" y="19"/>
                  </a:cubicBezTo>
                  <a:cubicBezTo>
                    <a:pt x="265" y="19"/>
                    <a:pt x="264" y="19"/>
                    <a:pt x="264" y="19"/>
                  </a:cubicBezTo>
                  <a:cubicBezTo>
                    <a:pt x="264" y="19"/>
                    <a:pt x="264" y="20"/>
                    <a:pt x="264" y="21"/>
                  </a:cubicBezTo>
                  <a:cubicBezTo>
                    <a:pt x="264" y="21"/>
                    <a:pt x="264" y="21"/>
                    <a:pt x="264" y="21"/>
                  </a:cubicBezTo>
                  <a:cubicBezTo>
                    <a:pt x="263" y="17"/>
                    <a:pt x="263" y="17"/>
                    <a:pt x="263" y="17"/>
                  </a:cubicBezTo>
                  <a:cubicBezTo>
                    <a:pt x="265" y="18"/>
                    <a:pt x="265" y="18"/>
                    <a:pt x="265" y="18"/>
                  </a:cubicBezTo>
                  <a:cubicBezTo>
                    <a:pt x="264" y="17"/>
                    <a:pt x="263" y="16"/>
                    <a:pt x="264" y="15"/>
                  </a:cubicBezTo>
                  <a:cubicBezTo>
                    <a:pt x="264" y="13"/>
                    <a:pt x="265" y="12"/>
                    <a:pt x="267" y="13"/>
                  </a:cubicBezTo>
                  <a:cubicBezTo>
                    <a:pt x="272" y="13"/>
                    <a:pt x="272" y="13"/>
                    <a:pt x="272" y="13"/>
                  </a:cubicBezTo>
                  <a:cubicBezTo>
                    <a:pt x="272" y="13"/>
                    <a:pt x="273" y="13"/>
                    <a:pt x="273" y="12"/>
                  </a:cubicBezTo>
                  <a:cubicBezTo>
                    <a:pt x="273" y="12"/>
                    <a:pt x="273" y="12"/>
                    <a:pt x="273" y="12"/>
                  </a:cubicBezTo>
                  <a:close/>
                  <a:moveTo>
                    <a:pt x="273" y="1"/>
                  </a:moveTo>
                  <a:cubicBezTo>
                    <a:pt x="273" y="2"/>
                    <a:pt x="273" y="2"/>
                    <a:pt x="274" y="2"/>
                  </a:cubicBezTo>
                  <a:cubicBezTo>
                    <a:pt x="274" y="3"/>
                    <a:pt x="274" y="3"/>
                    <a:pt x="274" y="3"/>
                  </a:cubicBezTo>
                  <a:cubicBezTo>
                    <a:pt x="274" y="4"/>
                    <a:pt x="274" y="4"/>
                    <a:pt x="272" y="5"/>
                  </a:cubicBezTo>
                  <a:cubicBezTo>
                    <a:pt x="273" y="5"/>
                    <a:pt x="273" y="5"/>
                    <a:pt x="274" y="6"/>
                  </a:cubicBezTo>
                  <a:cubicBezTo>
                    <a:pt x="274" y="7"/>
                    <a:pt x="274" y="7"/>
                    <a:pt x="274" y="7"/>
                  </a:cubicBezTo>
                  <a:cubicBezTo>
                    <a:pt x="274" y="8"/>
                    <a:pt x="274" y="9"/>
                    <a:pt x="273" y="9"/>
                  </a:cubicBezTo>
                  <a:cubicBezTo>
                    <a:pt x="273" y="9"/>
                    <a:pt x="272" y="10"/>
                    <a:pt x="272" y="10"/>
                  </a:cubicBezTo>
                  <a:cubicBezTo>
                    <a:pt x="270" y="10"/>
                    <a:pt x="270" y="9"/>
                    <a:pt x="269" y="8"/>
                  </a:cubicBezTo>
                  <a:cubicBezTo>
                    <a:pt x="268" y="7"/>
                    <a:pt x="268" y="6"/>
                    <a:pt x="268" y="5"/>
                  </a:cubicBezTo>
                  <a:cubicBezTo>
                    <a:pt x="267" y="5"/>
                    <a:pt x="267" y="5"/>
                    <a:pt x="267" y="5"/>
                  </a:cubicBezTo>
                  <a:cubicBezTo>
                    <a:pt x="265" y="5"/>
                    <a:pt x="264" y="5"/>
                    <a:pt x="264" y="6"/>
                  </a:cubicBezTo>
                  <a:cubicBezTo>
                    <a:pt x="264" y="7"/>
                    <a:pt x="265" y="7"/>
                    <a:pt x="265" y="7"/>
                  </a:cubicBezTo>
                  <a:cubicBezTo>
                    <a:pt x="266" y="7"/>
                    <a:pt x="266" y="7"/>
                    <a:pt x="266" y="7"/>
                  </a:cubicBezTo>
                  <a:cubicBezTo>
                    <a:pt x="266" y="7"/>
                    <a:pt x="266" y="7"/>
                    <a:pt x="266" y="7"/>
                  </a:cubicBezTo>
                  <a:cubicBezTo>
                    <a:pt x="266" y="7"/>
                    <a:pt x="266" y="7"/>
                    <a:pt x="267" y="8"/>
                  </a:cubicBezTo>
                  <a:cubicBezTo>
                    <a:pt x="267" y="8"/>
                    <a:pt x="267" y="8"/>
                    <a:pt x="267" y="9"/>
                  </a:cubicBezTo>
                  <a:cubicBezTo>
                    <a:pt x="267" y="9"/>
                    <a:pt x="267" y="9"/>
                    <a:pt x="267" y="9"/>
                  </a:cubicBezTo>
                  <a:cubicBezTo>
                    <a:pt x="266" y="10"/>
                    <a:pt x="266" y="10"/>
                    <a:pt x="266" y="10"/>
                  </a:cubicBezTo>
                  <a:cubicBezTo>
                    <a:pt x="266" y="10"/>
                    <a:pt x="265" y="9"/>
                    <a:pt x="265" y="9"/>
                  </a:cubicBezTo>
                  <a:cubicBezTo>
                    <a:pt x="264" y="8"/>
                    <a:pt x="264" y="7"/>
                    <a:pt x="264" y="7"/>
                  </a:cubicBezTo>
                  <a:cubicBezTo>
                    <a:pt x="264" y="5"/>
                    <a:pt x="265" y="5"/>
                    <a:pt x="265" y="4"/>
                  </a:cubicBezTo>
                  <a:cubicBezTo>
                    <a:pt x="266" y="4"/>
                    <a:pt x="266" y="3"/>
                    <a:pt x="268" y="3"/>
                  </a:cubicBezTo>
                  <a:cubicBezTo>
                    <a:pt x="272" y="3"/>
                    <a:pt x="272" y="3"/>
                    <a:pt x="272" y="3"/>
                  </a:cubicBezTo>
                  <a:cubicBezTo>
                    <a:pt x="272" y="3"/>
                    <a:pt x="273" y="3"/>
                    <a:pt x="273" y="3"/>
                  </a:cubicBezTo>
                  <a:cubicBezTo>
                    <a:pt x="273" y="3"/>
                    <a:pt x="273" y="3"/>
                    <a:pt x="272" y="2"/>
                  </a:cubicBezTo>
                  <a:cubicBezTo>
                    <a:pt x="273" y="1"/>
                    <a:pt x="273" y="1"/>
                    <a:pt x="273" y="1"/>
                  </a:cubicBezTo>
                  <a:close/>
                  <a:moveTo>
                    <a:pt x="272" y="5"/>
                  </a:moveTo>
                  <a:cubicBezTo>
                    <a:pt x="268" y="5"/>
                    <a:pt x="268" y="5"/>
                    <a:pt x="268" y="5"/>
                  </a:cubicBezTo>
                  <a:cubicBezTo>
                    <a:pt x="269" y="6"/>
                    <a:pt x="269" y="7"/>
                    <a:pt x="269" y="7"/>
                  </a:cubicBezTo>
                  <a:cubicBezTo>
                    <a:pt x="270" y="8"/>
                    <a:pt x="270" y="8"/>
                    <a:pt x="271" y="8"/>
                  </a:cubicBezTo>
                  <a:cubicBezTo>
                    <a:pt x="272" y="8"/>
                    <a:pt x="272" y="8"/>
                    <a:pt x="272" y="7"/>
                  </a:cubicBezTo>
                  <a:cubicBezTo>
                    <a:pt x="273" y="6"/>
                    <a:pt x="272" y="5"/>
                    <a:pt x="27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41"/>
            <p:cNvSpPr>
              <a:spLocks/>
            </p:cNvSpPr>
            <p:nvPr userDrawn="1"/>
          </p:nvSpPr>
          <p:spPr bwMode="auto">
            <a:xfrm>
              <a:off x="8913891" y="4711981"/>
              <a:ext cx="161925" cy="150812"/>
            </a:xfrm>
            <a:custGeom>
              <a:avLst/>
              <a:gdLst>
                <a:gd name="T0" fmla="*/ 86 w 108"/>
                <a:gd name="T1" fmla="*/ 99 h 100"/>
                <a:gd name="T2" fmla="*/ 46 w 108"/>
                <a:gd name="T3" fmla="*/ 0 h 100"/>
                <a:gd name="T4" fmla="*/ 56 w 108"/>
                <a:gd name="T5" fmla="*/ 58 h 100"/>
                <a:gd name="T6" fmla="*/ 0 w 108"/>
                <a:gd name="T7" fmla="*/ 100 h 100"/>
                <a:gd name="T8" fmla="*/ 57 w 108"/>
                <a:gd name="T9" fmla="*/ 59 h 100"/>
                <a:gd name="T10" fmla="*/ 65 w 108"/>
                <a:gd name="T11" fmla="*/ 18 h 100"/>
                <a:gd name="T12" fmla="*/ 41 w 108"/>
                <a:gd name="T13" fmla="*/ 97 h 100"/>
                <a:gd name="T14" fmla="*/ 64 w 108"/>
                <a:gd name="T15" fmla="*/ 14 h 100"/>
                <a:gd name="T16" fmla="*/ 65 w 108"/>
                <a:gd name="T17" fmla="*/ 98 h 100"/>
                <a:gd name="T18" fmla="*/ 62 w 108"/>
                <a:gd name="T19" fmla="*/ 9 h 100"/>
                <a:gd name="T20" fmla="*/ 86 w 108"/>
                <a:gd name="T21" fmla="*/ 9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100">
                  <a:moveTo>
                    <a:pt x="86" y="99"/>
                  </a:moveTo>
                  <a:cubicBezTo>
                    <a:pt x="108" y="48"/>
                    <a:pt x="88" y="16"/>
                    <a:pt x="46" y="0"/>
                  </a:cubicBezTo>
                  <a:cubicBezTo>
                    <a:pt x="71" y="10"/>
                    <a:pt x="66" y="42"/>
                    <a:pt x="56" y="58"/>
                  </a:cubicBezTo>
                  <a:cubicBezTo>
                    <a:pt x="45" y="74"/>
                    <a:pt x="28" y="87"/>
                    <a:pt x="0" y="100"/>
                  </a:cubicBezTo>
                  <a:cubicBezTo>
                    <a:pt x="30" y="88"/>
                    <a:pt x="48" y="73"/>
                    <a:pt x="57" y="59"/>
                  </a:cubicBezTo>
                  <a:cubicBezTo>
                    <a:pt x="65" y="44"/>
                    <a:pt x="67" y="32"/>
                    <a:pt x="65" y="18"/>
                  </a:cubicBezTo>
                  <a:cubicBezTo>
                    <a:pt x="78" y="47"/>
                    <a:pt x="67" y="72"/>
                    <a:pt x="41" y="97"/>
                  </a:cubicBezTo>
                  <a:cubicBezTo>
                    <a:pt x="71" y="71"/>
                    <a:pt x="81" y="43"/>
                    <a:pt x="64" y="14"/>
                  </a:cubicBezTo>
                  <a:cubicBezTo>
                    <a:pt x="89" y="42"/>
                    <a:pt x="82" y="72"/>
                    <a:pt x="65" y="98"/>
                  </a:cubicBezTo>
                  <a:cubicBezTo>
                    <a:pt x="86" y="68"/>
                    <a:pt x="90" y="36"/>
                    <a:pt x="62" y="9"/>
                  </a:cubicBezTo>
                  <a:cubicBezTo>
                    <a:pt x="96" y="30"/>
                    <a:pt x="101" y="59"/>
                    <a:pt x="86"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42"/>
            <p:cNvSpPr>
              <a:spLocks/>
            </p:cNvSpPr>
            <p:nvPr userDrawn="1"/>
          </p:nvSpPr>
          <p:spPr bwMode="auto">
            <a:xfrm>
              <a:off x="8942467" y="4694517"/>
              <a:ext cx="49213" cy="20638"/>
            </a:xfrm>
            <a:custGeom>
              <a:avLst/>
              <a:gdLst>
                <a:gd name="T0" fmla="*/ 19 w 33"/>
                <a:gd name="T1" fmla="*/ 14 h 14"/>
                <a:gd name="T2" fmla="*/ 0 w 33"/>
                <a:gd name="T3" fmla="*/ 0 h 14"/>
                <a:gd name="T4" fmla="*/ 33 w 33"/>
                <a:gd name="T5" fmla="*/ 5 h 14"/>
                <a:gd name="T6" fmla="*/ 18 w 33"/>
                <a:gd name="T7" fmla="*/ 6 h 14"/>
                <a:gd name="T8" fmla="*/ 19 w 33"/>
                <a:gd name="T9" fmla="*/ 14 h 14"/>
              </a:gdLst>
              <a:ahLst/>
              <a:cxnLst>
                <a:cxn ang="0">
                  <a:pos x="T0" y="T1"/>
                </a:cxn>
                <a:cxn ang="0">
                  <a:pos x="T2" y="T3"/>
                </a:cxn>
                <a:cxn ang="0">
                  <a:pos x="T4" y="T5"/>
                </a:cxn>
                <a:cxn ang="0">
                  <a:pos x="T6" y="T7"/>
                </a:cxn>
                <a:cxn ang="0">
                  <a:pos x="T8" y="T9"/>
                </a:cxn>
              </a:cxnLst>
              <a:rect l="0" t="0" r="r" b="b"/>
              <a:pathLst>
                <a:path w="33" h="14">
                  <a:moveTo>
                    <a:pt x="19" y="14"/>
                  </a:moveTo>
                  <a:cubicBezTo>
                    <a:pt x="13" y="8"/>
                    <a:pt x="8" y="4"/>
                    <a:pt x="0" y="0"/>
                  </a:cubicBezTo>
                  <a:cubicBezTo>
                    <a:pt x="11" y="0"/>
                    <a:pt x="25" y="3"/>
                    <a:pt x="33" y="5"/>
                  </a:cubicBezTo>
                  <a:cubicBezTo>
                    <a:pt x="24" y="4"/>
                    <a:pt x="20" y="5"/>
                    <a:pt x="18" y="6"/>
                  </a:cubicBezTo>
                  <a:cubicBezTo>
                    <a:pt x="16" y="8"/>
                    <a:pt x="17" y="10"/>
                    <a:pt x="1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43"/>
            <p:cNvSpPr>
              <a:spLocks/>
            </p:cNvSpPr>
            <p:nvPr userDrawn="1"/>
          </p:nvSpPr>
          <p:spPr bwMode="auto">
            <a:xfrm>
              <a:off x="8867855" y="4856442"/>
              <a:ext cx="195263" cy="30163"/>
            </a:xfrm>
            <a:custGeom>
              <a:avLst/>
              <a:gdLst>
                <a:gd name="T0" fmla="*/ 70 w 131"/>
                <a:gd name="T1" fmla="*/ 20 h 20"/>
                <a:gd name="T2" fmla="*/ 77 w 131"/>
                <a:gd name="T3" fmla="*/ 12 h 20"/>
                <a:gd name="T4" fmla="*/ 100 w 131"/>
                <a:gd name="T5" fmla="*/ 12 h 20"/>
                <a:gd name="T6" fmla="*/ 131 w 131"/>
                <a:gd name="T7" fmla="*/ 14 h 20"/>
                <a:gd name="T8" fmla="*/ 124 w 131"/>
                <a:gd name="T9" fmla="*/ 8 h 20"/>
                <a:gd name="T10" fmla="*/ 101 w 131"/>
                <a:gd name="T11" fmla="*/ 5 h 20"/>
                <a:gd name="T12" fmla="*/ 77 w 131"/>
                <a:gd name="T13" fmla="*/ 0 h 20"/>
                <a:gd name="T14" fmla="*/ 65 w 131"/>
                <a:gd name="T15" fmla="*/ 12 h 20"/>
                <a:gd name="T16" fmla="*/ 53 w 131"/>
                <a:gd name="T17" fmla="*/ 0 h 20"/>
                <a:gd name="T18" fmla="*/ 30 w 131"/>
                <a:gd name="T19" fmla="*/ 5 h 20"/>
                <a:gd name="T20" fmla="*/ 7 w 131"/>
                <a:gd name="T21" fmla="*/ 8 h 20"/>
                <a:gd name="T22" fmla="*/ 0 w 131"/>
                <a:gd name="T23" fmla="*/ 14 h 20"/>
                <a:gd name="T24" fmla="*/ 31 w 131"/>
                <a:gd name="T25" fmla="*/ 12 h 20"/>
                <a:gd name="T26" fmla="*/ 54 w 131"/>
                <a:gd name="T27" fmla="*/ 12 h 20"/>
                <a:gd name="T28" fmla="*/ 61 w 131"/>
                <a:gd name="T29" fmla="*/ 20 h 20"/>
                <a:gd name="T30" fmla="*/ 70 w 131"/>
                <a:gd name="T31"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1" h="20">
                  <a:moveTo>
                    <a:pt x="70" y="20"/>
                  </a:moveTo>
                  <a:cubicBezTo>
                    <a:pt x="70" y="16"/>
                    <a:pt x="71" y="14"/>
                    <a:pt x="77" y="12"/>
                  </a:cubicBezTo>
                  <a:cubicBezTo>
                    <a:pt x="83" y="10"/>
                    <a:pt x="89" y="11"/>
                    <a:pt x="100" y="12"/>
                  </a:cubicBezTo>
                  <a:cubicBezTo>
                    <a:pt x="111" y="14"/>
                    <a:pt x="120" y="15"/>
                    <a:pt x="131" y="14"/>
                  </a:cubicBezTo>
                  <a:cubicBezTo>
                    <a:pt x="127" y="12"/>
                    <a:pt x="126" y="10"/>
                    <a:pt x="124" y="8"/>
                  </a:cubicBezTo>
                  <a:cubicBezTo>
                    <a:pt x="115" y="8"/>
                    <a:pt x="109" y="7"/>
                    <a:pt x="101" y="5"/>
                  </a:cubicBezTo>
                  <a:cubicBezTo>
                    <a:pt x="93" y="2"/>
                    <a:pt x="83" y="0"/>
                    <a:pt x="77" y="0"/>
                  </a:cubicBezTo>
                  <a:cubicBezTo>
                    <a:pt x="71" y="1"/>
                    <a:pt x="67" y="4"/>
                    <a:pt x="65" y="12"/>
                  </a:cubicBezTo>
                  <a:cubicBezTo>
                    <a:pt x="63" y="4"/>
                    <a:pt x="59" y="1"/>
                    <a:pt x="53" y="0"/>
                  </a:cubicBezTo>
                  <a:cubicBezTo>
                    <a:pt x="47" y="0"/>
                    <a:pt x="38" y="2"/>
                    <a:pt x="30" y="5"/>
                  </a:cubicBezTo>
                  <a:cubicBezTo>
                    <a:pt x="22" y="7"/>
                    <a:pt x="16" y="8"/>
                    <a:pt x="7" y="8"/>
                  </a:cubicBezTo>
                  <a:cubicBezTo>
                    <a:pt x="5" y="10"/>
                    <a:pt x="4" y="12"/>
                    <a:pt x="0" y="14"/>
                  </a:cubicBezTo>
                  <a:cubicBezTo>
                    <a:pt x="11" y="15"/>
                    <a:pt x="20" y="14"/>
                    <a:pt x="31" y="12"/>
                  </a:cubicBezTo>
                  <a:cubicBezTo>
                    <a:pt x="41" y="11"/>
                    <a:pt x="48" y="10"/>
                    <a:pt x="54" y="12"/>
                  </a:cubicBezTo>
                  <a:cubicBezTo>
                    <a:pt x="60" y="14"/>
                    <a:pt x="61" y="16"/>
                    <a:pt x="61" y="20"/>
                  </a:cubicBezTo>
                  <a:cubicBezTo>
                    <a:pt x="70" y="20"/>
                    <a:pt x="70" y="20"/>
                    <a:pt x="7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44"/>
            <p:cNvSpPr>
              <a:spLocks noEditPoints="1"/>
            </p:cNvSpPr>
            <p:nvPr userDrawn="1"/>
          </p:nvSpPr>
          <p:spPr bwMode="auto">
            <a:xfrm>
              <a:off x="8840867" y="4681823"/>
              <a:ext cx="252414" cy="257174"/>
            </a:xfrm>
            <a:custGeom>
              <a:avLst/>
              <a:gdLst>
                <a:gd name="T0" fmla="*/ 85 w 170"/>
                <a:gd name="T1" fmla="*/ 0 h 171"/>
                <a:gd name="T2" fmla="*/ 0 w 170"/>
                <a:gd name="T3" fmla="*/ 86 h 171"/>
                <a:gd name="T4" fmla="*/ 85 w 170"/>
                <a:gd name="T5" fmla="*/ 171 h 171"/>
                <a:gd name="T6" fmla="*/ 170 w 170"/>
                <a:gd name="T7" fmla="*/ 86 h 171"/>
                <a:gd name="T8" fmla="*/ 85 w 170"/>
                <a:gd name="T9" fmla="*/ 0 h 171"/>
                <a:gd name="T10" fmla="*/ 85 w 170"/>
                <a:gd name="T11" fmla="*/ 168 h 171"/>
                <a:gd name="T12" fmla="*/ 2 w 170"/>
                <a:gd name="T13" fmla="*/ 85 h 171"/>
                <a:gd name="T14" fmla="*/ 85 w 170"/>
                <a:gd name="T15" fmla="*/ 3 h 171"/>
                <a:gd name="T16" fmla="*/ 167 w 170"/>
                <a:gd name="T17" fmla="*/ 85 h 171"/>
                <a:gd name="T18" fmla="*/ 85 w 170"/>
                <a:gd name="T19" fmla="*/ 16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71">
                  <a:moveTo>
                    <a:pt x="85" y="0"/>
                  </a:moveTo>
                  <a:cubicBezTo>
                    <a:pt x="38" y="0"/>
                    <a:pt x="0" y="38"/>
                    <a:pt x="0" y="86"/>
                  </a:cubicBezTo>
                  <a:cubicBezTo>
                    <a:pt x="0" y="132"/>
                    <a:pt x="38" y="171"/>
                    <a:pt x="85" y="171"/>
                  </a:cubicBezTo>
                  <a:cubicBezTo>
                    <a:pt x="132" y="171"/>
                    <a:pt x="170" y="133"/>
                    <a:pt x="170" y="86"/>
                  </a:cubicBezTo>
                  <a:cubicBezTo>
                    <a:pt x="170" y="38"/>
                    <a:pt x="132" y="0"/>
                    <a:pt x="85" y="0"/>
                  </a:cubicBezTo>
                  <a:close/>
                  <a:moveTo>
                    <a:pt x="85" y="168"/>
                  </a:moveTo>
                  <a:cubicBezTo>
                    <a:pt x="39" y="168"/>
                    <a:pt x="2" y="131"/>
                    <a:pt x="2" y="85"/>
                  </a:cubicBezTo>
                  <a:cubicBezTo>
                    <a:pt x="2" y="40"/>
                    <a:pt x="39" y="3"/>
                    <a:pt x="85" y="3"/>
                  </a:cubicBezTo>
                  <a:cubicBezTo>
                    <a:pt x="130" y="3"/>
                    <a:pt x="167" y="40"/>
                    <a:pt x="167" y="85"/>
                  </a:cubicBezTo>
                  <a:cubicBezTo>
                    <a:pt x="167" y="131"/>
                    <a:pt x="130" y="168"/>
                    <a:pt x="85"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45"/>
            <p:cNvSpPr>
              <a:spLocks noEditPoints="1"/>
            </p:cNvSpPr>
            <p:nvPr userDrawn="1"/>
          </p:nvSpPr>
          <p:spPr bwMode="auto">
            <a:xfrm>
              <a:off x="9091692" y="4667536"/>
              <a:ext cx="39688" cy="36513"/>
            </a:xfrm>
            <a:custGeom>
              <a:avLst/>
              <a:gdLst>
                <a:gd name="T0" fmla="*/ 13 w 26"/>
                <a:gd name="T1" fmla="*/ 16 h 25"/>
                <a:gd name="T2" fmla="*/ 11 w 26"/>
                <a:gd name="T3" fmla="*/ 25 h 25"/>
                <a:gd name="T4" fmla="*/ 7 w 26"/>
                <a:gd name="T5" fmla="*/ 24 h 25"/>
                <a:gd name="T6" fmla="*/ 9 w 26"/>
                <a:gd name="T7" fmla="*/ 19 h 25"/>
                <a:gd name="T8" fmla="*/ 10 w 26"/>
                <a:gd name="T9" fmla="*/ 14 h 25"/>
                <a:gd name="T10" fmla="*/ 10 w 26"/>
                <a:gd name="T11" fmla="*/ 14 h 25"/>
                <a:gd name="T12" fmla="*/ 13 w 26"/>
                <a:gd name="T13" fmla="*/ 16 h 25"/>
                <a:gd name="T14" fmla="*/ 25 w 26"/>
                <a:gd name="T15" fmla="*/ 0 h 25"/>
                <a:gd name="T16" fmla="*/ 26 w 26"/>
                <a:gd name="T17" fmla="*/ 2 h 25"/>
                <a:gd name="T18" fmla="*/ 21 w 26"/>
                <a:gd name="T19" fmla="*/ 7 h 25"/>
                <a:gd name="T20" fmla="*/ 18 w 26"/>
                <a:gd name="T21" fmla="*/ 9 h 25"/>
                <a:gd name="T22" fmla="*/ 22 w 26"/>
                <a:gd name="T23" fmla="*/ 11 h 25"/>
                <a:gd name="T24" fmla="*/ 22 w 26"/>
                <a:gd name="T25" fmla="*/ 11 h 25"/>
                <a:gd name="T26" fmla="*/ 23 w 26"/>
                <a:gd name="T27" fmla="*/ 9 h 25"/>
                <a:gd name="T28" fmla="*/ 23 w 26"/>
                <a:gd name="T29" fmla="*/ 9 h 25"/>
                <a:gd name="T30" fmla="*/ 24 w 26"/>
                <a:gd name="T31" fmla="*/ 9 h 25"/>
                <a:gd name="T32" fmla="*/ 25 w 26"/>
                <a:gd name="T33" fmla="*/ 14 h 25"/>
                <a:gd name="T34" fmla="*/ 26 w 26"/>
                <a:gd name="T35" fmla="*/ 15 h 25"/>
                <a:gd name="T36" fmla="*/ 26 w 26"/>
                <a:gd name="T37" fmla="*/ 16 h 25"/>
                <a:gd name="T38" fmla="*/ 25 w 26"/>
                <a:gd name="T39" fmla="*/ 16 h 25"/>
                <a:gd name="T40" fmla="*/ 23 w 26"/>
                <a:gd name="T41" fmla="*/ 16 h 25"/>
                <a:gd name="T42" fmla="*/ 22 w 26"/>
                <a:gd name="T43" fmla="*/ 15 h 25"/>
                <a:gd name="T44" fmla="*/ 13 w 26"/>
                <a:gd name="T45" fmla="*/ 11 h 25"/>
                <a:gd name="T46" fmla="*/ 4 w 26"/>
                <a:gd name="T47" fmla="*/ 13 h 25"/>
                <a:gd name="T48" fmla="*/ 2 w 26"/>
                <a:gd name="T49" fmla="*/ 8 h 25"/>
                <a:gd name="T50" fmla="*/ 2 w 26"/>
                <a:gd name="T51" fmla="*/ 8 h 25"/>
                <a:gd name="T52" fmla="*/ 3 w 26"/>
                <a:gd name="T53" fmla="*/ 8 h 25"/>
                <a:gd name="T54" fmla="*/ 5 w 26"/>
                <a:gd name="T55" fmla="*/ 10 h 25"/>
                <a:gd name="T56" fmla="*/ 11 w 26"/>
                <a:gd name="T57" fmla="*/ 10 h 25"/>
                <a:gd name="T58" fmla="*/ 11 w 26"/>
                <a:gd name="T59" fmla="*/ 9 h 25"/>
                <a:gd name="T60" fmla="*/ 8 w 26"/>
                <a:gd name="T61" fmla="*/ 3 h 25"/>
                <a:gd name="T62" fmla="*/ 9 w 26"/>
                <a:gd name="T63" fmla="*/ 2 h 25"/>
                <a:gd name="T64" fmla="*/ 10 w 26"/>
                <a:gd name="T65" fmla="*/ 2 h 25"/>
                <a:gd name="T66" fmla="*/ 11 w 26"/>
                <a:gd name="T67" fmla="*/ 5 h 25"/>
                <a:gd name="T68" fmla="*/ 12 w 26"/>
                <a:gd name="T69" fmla="*/ 6 h 25"/>
                <a:gd name="T70" fmla="*/ 15 w 26"/>
                <a:gd name="T71" fmla="*/ 8 h 25"/>
                <a:gd name="T72" fmla="*/ 22 w 26"/>
                <a:gd name="T73" fmla="*/ 2 h 25"/>
                <a:gd name="T74" fmla="*/ 24 w 26"/>
                <a:gd name="T75" fmla="*/ 0 h 25"/>
                <a:gd name="T76" fmla="*/ 25 w 26"/>
                <a:gd name="T7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 h="25">
                  <a:moveTo>
                    <a:pt x="13" y="16"/>
                  </a:moveTo>
                  <a:cubicBezTo>
                    <a:pt x="14" y="18"/>
                    <a:pt x="13" y="24"/>
                    <a:pt x="11" y="25"/>
                  </a:cubicBezTo>
                  <a:cubicBezTo>
                    <a:pt x="10" y="25"/>
                    <a:pt x="7" y="25"/>
                    <a:pt x="7" y="24"/>
                  </a:cubicBezTo>
                  <a:cubicBezTo>
                    <a:pt x="7" y="22"/>
                    <a:pt x="8" y="21"/>
                    <a:pt x="9" y="19"/>
                  </a:cubicBezTo>
                  <a:cubicBezTo>
                    <a:pt x="10" y="18"/>
                    <a:pt x="9" y="16"/>
                    <a:pt x="10" y="14"/>
                  </a:cubicBezTo>
                  <a:cubicBezTo>
                    <a:pt x="10" y="14"/>
                    <a:pt x="10" y="14"/>
                    <a:pt x="10" y="14"/>
                  </a:cubicBezTo>
                  <a:cubicBezTo>
                    <a:pt x="11" y="15"/>
                    <a:pt x="12" y="15"/>
                    <a:pt x="13" y="16"/>
                  </a:cubicBezTo>
                  <a:close/>
                  <a:moveTo>
                    <a:pt x="25" y="0"/>
                  </a:moveTo>
                  <a:cubicBezTo>
                    <a:pt x="25" y="0"/>
                    <a:pt x="26" y="1"/>
                    <a:pt x="26" y="2"/>
                  </a:cubicBezTo>
                  <a:cubicBezTo>
                    <a:pt x="26" y="3"/>
                    <a:pt x="23" y="6"/>
                    <a:pt x="21" y="7"/>
                  </a:cubicBezTo>
                  <a:cubicBezTo>
                    <a:pt x="20" y="8"/>
                    <a:pt x="19" y="8"/>
                    <a:pt x="18" y="9"/>
                  </a:cubicBezTo>
                  <a:cubicBezTo>
                    <a:pt x="19" y="10"/>
                    <a:pt x="20" y="11"/>
                    <a:pt x="22" y="11"/>
                  </a:cubicBezTo>
                  <a:cubicBezTo>
                    <a:pt x="22" y="11"/>
                    <a:pt x="22" y="11"/>
                    <a:pt x="22" y="11"/>
                  </a:cubicBezTo>
                  <a:cubicBezTo>
                    <a:pt x="23" y="10"/>
                    <a:pt x="23" y="10"/>
                    <a:pt x="23" y="9"/>
                  </a:cubicBezTo>
                  <a:cubicBezTo>
                    <a:pt x="23" y="9"/>
                    <a:pt x="23" y="9"/>
                    <a:pt x="23" y="9"/>
                  </a:cubicBezTo>
                  <a:cubicBezTo>
                    <a:pt x="23" y="9"/>
                    <a:pt x="23" y="9"/>
                    <a:pt x="24" y="9"/>
                  </a:cubicBezTo>
                  <a:cubicBezTo>
                    <a:pt x="23" y="11"/>
                    <a:pt x="24" y="12"/>
                    <a:pt x="25" y="14"/>
                  </a:cubicBezTo>
                  <a:cubicBezTo>
                    <a:pt x="26" y="14"/>
                    <a:pt x="25" y="15"/>
                    <a:pt x="26" y="15"/>
                  </a:cubicBezTo>
                  <a:cubicBezTo>
                    <a:pt x="26" y="16"/>
                    <a:pt x="26" y="15"/>
                    <a:pt x="26" y="16"/>
                  </a:cubicBezTo>
                  <a:cubicBezTo>
                    <a:pt x="25" y="16"/>
                    <a:pt x="25" y="16"/>
                    <a:pt x="25" y="16"/>
                  </a:cubicBezTo>
                  <a:cubicBezTo>
                    <a:pt x="24" y="16"/>
                    <a:pt x="24" y="16"/>
                    <a:pt x="23" y="16"/>
                  </a:cubicBezTo>
                  <a:cubicBezTo>
                    <a:pt x="23" y="16"/>
                    <a:pt x="22" y="15"/>
                    <a:pt x="22" y="15"/>
                  </a:cubicBezTo>
                  <a:cubicBezTo>
                    <a:pt x="19" y="13"/>
                    <a:pt x="16" y="11"/>
                    <a:pt x="13" y="11"/>
                  </a:cubicBezTo>
                  <a:cubicBezTo>
                    <a:pt x="11" y="12"/>
                    <a:pt x="6" y="14"/>
                    <a:pt x="4" y="13"/>
                  </a:cubicBezTo>
                  <a:cubicBezTo>
                    <a:pt x="2" y="13"/>
                    <a:pt x="0" y="9"/>
                    <a:pt x="2" y="8"/>
                  </a:cubicBezTo>
                  <a:cubicBezTo>
                    <a:pt x="2" y="8"/>
                    <a:pt x="2" y="8"/>
                    <a:pt x="2" y="8"/>
                  </a:cubicBezTo>
                  <a:cubicBezTo>
                    <a:pt x="2" y="8"/>
                    <a:pt x="3" y="8"/>
                    <a:pt x="3" y="8"/>
                  </a:cubicBezTo>
                  <a:cubicBezTo>
                    <a:pt x="4" y="9"/>
                    <a:pt x="5" y="10"/>
                    <a:pt x="5" y="10"/>
                  </a:cubicBezTo>
                  <a:cubicBezTo>
                    <a:pt x="7" y="10"/>
                    <a:pt x="10" y="10"/>
                    <a:pt x="11" y="10"/>
                  </a:cubicBezTo>
                  <a:cubicBezTo>
                    <a:pt x="11" y="9"/>
                    <a:pt x="11" y="9"/>
                    <a:pt x="11" y="9"/>
                  </a:cubicBezTo>
                  <a:cubicBezTo>
                    <a:pt x="9" y="6"/>
                    <a:pt x="7" y="6"/>
                    <a:pt x="8" y="3"/>
                  </a:cubicBezTo>
                  <a:cubicBezTo>
                    <a:pt x="8" y="2"/>
                    <a:pt x="9" y="2"/>
                    <a:pt x="9" y="2"/>
                  </a:cubicBezTo>
                  <a:cubicBezTo>
                    <a:pt x="9" y="2"/>
                    <a:pt x="10" y="2"/>
                    <a:pt x="10" y="2"/>
                  </a:cubicBezTo>
                  <a:cubicBezTo>
                    <a:pt x="10" y="3"/>
                    <a:pt x="11" y="4"/>
                    <a:pt x="11" y="5"/>
                  </a:cubicBezTo>
                  <a:cubicBezTo>
                    <a:pt x="12" y="5"/>
                    <a:pt x="12" y="6"/>
                    <a:pt x="12" y="6"/>
                  </a:cubicBezTo>
                  <a:cubicBezTo>
                    <a:pt x="13" y="6"/>
                    <a:pt x="14" y="8"/>
                    <a:pt x="15" y="8"/>
                  </a:cubicBezTo>
                  <a:cubicBezTo>
                    <a:pt x="16" y="8"/>
                    <a:pt x="21" y="4"/>
                    <a:pt x="22" y="2"/>
                  </a:cubicBezTo>
                  <a:cubicBezTo>
                    <a:pt x="23" y="2"/>
                    <a:pt x="23" y="0"/>
                    <a:pt x="24" y="0"/>
                  </a:cubicBezTo>
                  <a:cubicBezTo>
                    <a:pt x="25" y="0"/>
                    <a:pt x="25"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46"/>
            <p:cNvSpPr>
              <a:spLocks noEditPoints="1"/>
            </p:cNvSpPr>
            <p:nvPr userDrawn="1"/>
          </p:nvSpPr>
          <p:spPr bwMode="auto">
            <a:xfrm>
              <a:off x="9120267" y="4715161"/>
              <a:ext cx="53975" cy="44450"/>
            </a:xfrm>
            <a:custGeom>
              <a:avLst/>
              <a:gdLst>
                <a:gd name="T0" fmla="*/ 32 w 36"/>
                <a:gd name="T1" fmla="*/ 11 h 30"/>
                <a:gd name="T2" fmla="*/ 36 w 36"/>
                <a:gd name="T3" fmla="*/ 16 h 30"/>
                <a:gd name="T4" fmla="*/ 30 w 36"/>
                <a:gd name="T5" fmla="*/ 16 h 30"/>
                <a:gd name="T6" fmla="*/ 26 w 36"/>
                <a:gd name="T7" fmla="*/ 13 h 30"/>
                <a:gd name="T8" fmla="*/ 27 w 36"/>
                <a:gd name="T9" fmla="*/ 16 h 30"/>
                <a:gd name="T10" fmla="*/ 23 w 36"/>
                <a:gd name="T11" fmla="*/ 22 h 30"/>
                <a:gd name="T12" fmla="*/ 14 w 36"/>
                <a:gd name="T13" fmla="*/ 21 h 30"/>
                <a:gd name="T14" fmla="*/ 14 w 36"/>
                <a:gd name="T15" fmla="*/ 24 h 30"/>
                <a:gd name="T16" fmla="*/ 14 w 36"/>
                <a:gd name="T17" fmla="*/ 30 h 30"/>
                <a:gd name="T18" fmla="*/ 10 w 36"/>
                <a:gd name="T19" fmla="*/ 24 h 30"/>
                <a:gd name="T20" fmla="*/ 1 w 36"/>
                <a:gd name="T21" fmla="*/ 18 h 30"/>
                <a:gd name="T22" fmla="*/ 3 w 36"/>
                <a:gd name="T23" fmla="*/ 19 h 30"/>
                <a:gd name="T24" fmla="*/ 9 w 36"/>
                <a:gd name="T25" fmla="*/ 24 h 30"/>
                <a:gd name="T26" fmla="*/ 9 w 36"/>
                <a:gd name="T27" fmla="*/ 23 h 30"/>
                <a:gd name="T28" fmla="*/ 6 w 36"/>
                <a:gd name="T29" fmla="*/ 20 h 30"/>
                <a:gd name="T30" fmla="*/ 4 w 36"/>
                <a:gd name="T31" fmla="*/ 12 h 30"/>
                <a:gd name="T32" fmla="*/ 8 w 36"/>
                <a:gd name="T33" fmla="*/ 18 h 30"/>
                <a:gd name="T34" fmla="*/ 12 w 36"/>
                <a:gd name="T35" fmla="*/ 20 h 30"/>
                <a:gd name="T36" fmla="*/ 17 w 36"/>
                <a:gd name="T37" fmla="*/ 19 h 30"/>
                <a:gd name="T38" fmla="*/ 14 w 36"/>
                <a:gd name="T39" fmla="*/ 16 h 30"/>
                <a:gd name="T40" fmla="*/ 21 w 36"/>
                <a:gd name="T41" fmla="*/ 20 h 30"/>
                <a:gd name="T42" fmla="*/ 24 w 36"/>
                <a:gd name="T43" fmla="*/ 18 h 30"/>
                <a:gd name="T44" fmla="*/ 14 w 36"/>
                <a:gd name="T45" fmla="*/ 12 h 30"/>
                <a:gd name="T46" fmla="*/ 10 w 36"/>
                <a:gd name="T47" fmla="*/ 14 h 30"/>
                <a:gd name="T48" fmla="*/ 10 w 36"/>
                <a:gd name="T49" fmla="*/ 12 h 30"/>
                <a:gd name="T50" fmla="*/ 14 w 36"/>
                <a:gd name="T51" fmla="*/ 6 h 30"/>
                <a:gd name="T52" fmla="*/ 21 w 36"/>
                <a:gd name="T53" fmla="*/ 10 h 30"/>
                <a:gd name="T54" fmla="*/ 32 w 36"/>
                <a:gd name="T55" fmla="*/ 14 h 30"/>
                <a:gd name="T56" fmla="*/ 32 w 36"/>
                <a:gd name="T57" fmla="*/ 14 h 30"/>
                <a:gd name="T58" fmla="*/ 29 w 36"/>
                <a:gd name="T59" fmla="*/ 6 h 30"/>
                <a:gd name="T60" fmla="*/ 32 w 36"/>
                <a:gd name="T61" fmla="*/ 6 h 30"/>
                <a:gd name="T62" fmla="*/ 34 w 36"/>
                <a:gd name="T63" fmla="*/ 0 h 30"/>
                <a:gd name="T64" fmla="*/ 29 w 36"/>
                <a:gd name="T6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30">
                  <a:moveTo>
                    <a:pt x="32" y="6"/>
                  </a:moveTo>
                  <a:cubicBezTo>
                    <a:pt x="33" y="8"/>
                    <a:pt x="31" y="10"/>
                    <a:pt x="32" y="11"/>
                  </a:cubicBezTo>
                  <a:cubicBezTo>
                    <a:pt x="32" y="11"/>
                    <a:pt x="32" y="12"/>
                    <a:pt x="32" y="12"/>
                  </a:cubicBezTo>
                  <a:cubicBezTo>
                    <a:pt x="34" y="12"/>
                    <a:pt x="36" y="14"/>
                    <a:pt x="36" y="16"/>
                  </a:cubicBezTo>
                  <a:cubicBezTo>
                    <a:pt x="36" y="17"/>
                    <a:pt x="34" y="19"/>
                    <a:pt x="33" y="19"/>
                  </a:cubicBezTo>
                  <a:cubicBezTo>
                    <a:pt x="32" y="18"/>
                    <a:pt x="30" y="16"/>
                    <a:pt x="30" y="16"/>
                  </a:cubicBezTo>
                  <a:cubicBezTo>
                    <a:pt x="29" y="14"/>
                    <a:pt x="27" y="14"/>
                    <a:pt x="26" y="13"/>
                  </a:cubicBezTo>
                  <a:cubicBezTo>
                    <a:pt x="26" y="13"/>
                    <a:pt x="26" y="13"/>
                    <a:pt x="26" y="13"/>
                  </a:cubicBezTo>
                  <a:cubicBezTo>
                    <a:pt x="26" y="13"/>
                    <a:pt x="26" y="13"/>
                    <a:pt x="26" y="13"/>
                  </a:cubicBezTo>
                  <a:cubicBezTo>
                    <a:pt x="26" y="14"/>
                    <a:pt x="27" y="14"/>
                    <a:pt x="27" y="16"/>
                  </a:cubicBezTo>
                  <a:cubicBezTo>
                    <a:pt x="27" y="18"/>
                    <a:pt x="28" y="21"/>
                    <a:pt x="24" y="23"/>
                  </a:cubicBezTo>
                  <a:cubicBezTo>
                    <a:pt x="24" y="22"/>
                    <a:pt x="24" y="22"/>
                    <a:pt x="23" y="22"/>
                  </a:cubicBezTo>
                  <a:cubicBezTo>
                    <a:pt x="22" y="22"/>
                    <a:pt x="21" y="20"/>
                    <a:pt x="20" y="20"/>
                  </a:cubicBezTo>
                  <a:cubicBezTo>
                    <a:pt x="19" y="22"/>
                    <a:pt x="16" y="21"/>
                    <a:pt x="14" y="21"/>
                  </a:cubicBezTo>
                  <a:cubicBezTo>
                    <a:pt x="13" y="21"/>
                    <a:pt x="13" y="22"/>
                    <a:pt x="13" y="22"/>
                  </a:cubicBezTo>
                  <a:cubicBezTo>
                    <a:pt x="14" y="22"/>
                    <a:pt x="14" y="23"/>
                    <a:pt x="14" y="24"/>
                  </a:cubicBezTo>
                  <a:cubicBezTo>
                    <a:pt x="15" y="24"/>
                    <a:pt x="18" y="26"/>
                    <a:pt x="18" y="28"/>
                  </a:cubicBezTo>
                  <a:cubicBezTo>
                    <a:pt x="18" y="29"/>
                    <a:pt x="16" y="30"/>
                    <a:pt x="14" y="30"/>
                  </a:cubicBezTo>
                  <a:cubicBezTo>
                    <a:pt x="14" y="28"/>
                    <a:pt x="13" y="26"/>
                    <a:pt x="11" y="25"/>
                  </a:cubicBezTo>
                  <a:cubicBezTo>
                    <a:pt x="10" y="25"/>
                    <a:pt x="11" y="24"/>
                    <a:pt x="10" y="24"/>
                  </a:cubicBezTo>
                  <a:cubicBezTo>
                    <a:pt x="9" y="25"/>
                    <a:pt x="8" y="26"/>
                    <a:pt x="7" y="26"/>
                  </a:cubicBezTo>
                  <a:cubicBezTo>
                    <a:pt x="3" y="25"/>
                    <a:pt x="0" y="22"/>
                    <a:pt x="1" y="18"/>
                  </a:cubicBezTo>
                  <a:cubicBezTo>
                    <a:pt x="2" y="17"/>
                    <a:pt x="2" y="16"/>
                    <a:pt x="2" y="15"/>
                  </a:cubicBezTo>
                  <a:cubicBezTo>
                    <a:pt x="3" y="16"/>
                    <a:pt x="3" y="18"/>
                    <a:pt x="3" y="19"/>
                  </a:cubicBezTo>
                  <a:cubicBezTo>
                    <a:pt x="3" y="19"/>
                    <a:pt x="3" y="20"/>
                    <a:pt x="4" y="20"/>
                  </a:cubicBezTo>
                  <a:cubicBezTo>
                    <a:pt x="5" y="22"/>
                    <a:pt x="7" y="23"/>
                    <a:pt x="9" y="24"/>
                  </a:cubicBezTo>
                  <a:cubicBezTo>
                    <a:pt x="9" y="24"/>
                    <a:pt x="9" y="24"/>
                    <a:pt x="9" y="23"/>
                  </a:cubicBezTo>
                  <a:cubicBezTo>
                    <a:pt x="9" y="23"/>
                    <a:pt x="9" y="23"/>
                    <a:pt x="9" y="23"/>
                  </a:cubicBezTo>
                  <a:cubicBezTo>
                    <a:pt x="9" y="22"/>
                    <a:pt x="8" y="22"/>
                    <a:pt x="8" y="21"/>
                  </a:cubicBezTo>
                  <a:cubicBezTo>
                    <a:pt x="8" y="21"/>
                    <a:pt x="7" y="20"/>
                    <a:pt x="6" y="20"/>
                  </a:cubicBezTo>
                  <a:cubicBezTo>
                    <a:pt x="5" y="19"/>
                    <a:pt x="3" y="14"/>
                    <a:pt x="4" y="13"/>
                  </a:cubicBezTo>
                  <a:cubicBezTo>
                    <a:pt x="4" y="13"/>
                    <a:pt x="4" y="12"/>
                    <a:pt x="4" y="12"/>
                  </a:cubicBezTo>
                  <a:cubicBezTo>
                    <a:pt x="5" y="12"/>
                    <a:pt x="5" y="12"/>
                    <a:pt x="5" y="13"/>
                  </a:cubicBezTo>
                  <a:cubicBezTo>
                    <a:pt x="6" y="14"/>
                    <a:pt x="7" y="16"/>
                    <a:pt x="8" y="18"/>
                  </a:cubicBezTo>
                  <a:cubicBezTo>
                    <a:pt x="9" y="18"/>
                    <a:pt x="10" y="19"/>
                    <a:pt x="11" y="20"/>
                  </a:cubicBezTo>
                  <a:cubicBezTo>
                    <a:pt x="11" y="20"/>
                    <a:pt x="11" y="20"/>
                    <a:pt x="12" y="20"/>
                  </a:cubicBezTo>
                  <a:cubicBezTo>
                    <a:pt x="13" y="19"/>
                    <a:pt x="14" y="19"/>
                    <a:pt x="16" y="19"/>
                  </a:cubicBezTo>
                  <a:cubicBezTo>
                    <a:pt x="16" y="19"/>
                    <a:pt x="17" y="19"/>
                    <a:pt x="17" y="19"/>
                  </a:cubicBezTo>
                  <a:cubicBezTo>
                    <a:pt x="17" y="18"/>
                    <a:pt x="15" y="17"/>
                    <a:pt x="15" y="17"/>
                  </a:cubicBezTo>
                  <a:cubicBezTo>
                    <a:pt x="14" y="16"/>
                    <a:pt x="14" y="16"/>
                    <a:pt x="14" y="16"/>
                  </a:cubicBezTo>
                  <a:cubicBezTo>
                    <a:pt x="16" y="14"/>
                    <a:pt x="17" y="16"/>
                    <a:pt x="19" y="18"/>
                  </a:cubicBezTo>
                  <a:cubicBezTo>
                    <a:pt x="20" y="19"/>
                    <a:pt x="20" y="19"/>
                    <a:pt x="21" y="20"/>
                  </a:cubicBezTo>
                  <a:cubicBezTo>
                    <a:pt x="22" y="20"/>
                    <a:pt x="23" y="21"/>
                    <a:pt x="24" y="20"/>
                  </a:cubicBezTo>
                  <a:cubicBezTo>
                    <a:pt x="24" y="19"/>
                    <a:pt x="24" y="19"/>
                    <a:pt x="24" y="18"/>
                  </a:cubicBezTo>
                  <a:cubicBezTo>
                    <a:pt x="24" y="15"/>
                    <a:pt x="20" y="12"/>
                    <a:pt x="17" y="12"/>
                  </a:cubicBezTo>
                  <a:cubicBezTo>
                    <a:pt x="16" y="11"/>
                    <a:pt x="14" y="10"/>
                    <a:pt x="14" y="12"/>
                  </a:cubicBezTo>
                  <a:cubicBezTo>
                    <a:pt x="14" y="12"/>
                    <a:pt x="13" y="14"/>
                    <a:pt x="13" y="14"/>
                  </a:cubicBezTo>
                  <a:cubicBezTo>
                    <a:pt x="12" y="14"/>
                    <a:pt x="11" y="14"/>
                    <a:pt x="10" y="14"/>
                  </a:cubicBezTo>
                  <a:cubicBezTo>
                    <a:pt x="10" y="14"/>
                    <a:pt x="10" y="14"/>
                    <a:pt x="10" y="14"/>
                  </a:cubicBezTo>
                  <a:cubicBezTo>
                    <a:pt x="10" y="13"/>
                    <a:pt x="10" y="13"/>
                    <a:pt x="10" y="12"/>
                  </a:cubicBezTo>
                  <a:cubicBezTo>
                    <a:pt x="10" y="12"/>
                    <a:pt x="9" y="12"/>
                    <a:pt x="9" y="11"/>
                  </a:cubicBezTo>
                  <a:cubicBezTo>
                    <a:pt x="9" y="10"/>
                    <a:pt x="13" y="6"/>
                    <a:pt x="14" y="6"/>
                  </a:cubicBezTo>
                  <a:cubicBezTo>
                    <a:pt x="16" y="8"/>
                    <a:pt x="17" y="8"/>
                    <a:pt x="19" y="9"/>
                  </a:cubicBezTo>
                  <a:cubicBezTo>
                    <a:pt x="20" y="9"/>
                    <a:pt x="21" y="10"/>
                    <a:pt x="21" y="10"/>
                  </a:cubicBezTo>
                  <a:cubicBezTo>
                    <a:pt x="23" y="11"/>
                    <a:pt x="24" y="11"/>
                    <a:pt x="26" y="12"/>
                  </a:cubicBezTo>
                  <a:cubicBezTo>
                    <a:pt x="28" y="12"/>
                    <a:pt x="30" y="14"/>
                    <a:pt x="32" y="14"/>
                  </a:cubicBezTo>
                  <a:cubicBezTo>
                    <a:pt x="32" y="14"/>
                    <a:pt x="32" y="14"/>
                    <a:pt x="32" y="14"/>
                  </a:cubicBezTo>
                  <a:cubicBezTo>
                    <a:pt x="32" y="14"/>
                    <a:pt x="32" y="14"/>
                    <a:pt x="32" y="14"/>
                  </a:cubicBezTo>
                  <a:cubicBezTo>
                    <a:pt x="30" y="13"/>
                    <a:pt x="27" y="12"/>
                    <a:pt x="28" y="10"/>
                  </a:cubicBezTo>
                  <a:cubicBezTo>
                    <a:pt x="28" y="8"/>
                    <a:pt x="30" y="8"/>
                    <a:pt x="29" y="6"/>
                  </a:cubicBezTo>
                  <a:cubicBezTo>
                    <a:pt x="30" y="6"/>
                    <a:pt x="30" y="6"/>
                    <a:pt x="30" y="6"/>
                  </a:cubicBezTo>
                  <a:cubicBezTo>
                    <a:pt x="31" y="6"/>
                    <a:pt x="31" y="6"/>
                    <a:pt x="32" y="6"/>
                  </a:cubicBezTo>
                  <a:close/>
                  <a:moveTo>
                    <a:pt x="34" y="0"/>
                  </a:moveTo>
                  <a:cubicBezTo>
                    <a:pt x="34" y="0"/>
                    <a:pt x="34" y="0"/>
                    <a:pt x="34" y="0"/>
                  </a:cubicBezTo>
                  <a:cubicBezTo>
                    <a:pt x="33" y="2"/>
                    <a:pt x="29" y="6"/>
                    <a:pt x="26" y="6"/>
                  </a:cubicBezTo>
                  <a:cubicBezTo>
                    <a:pt x="25" y="4"/>
                    <a:pt x="27" y="2"/>
                    <a:pt x="29" y="0"/>
                  </a:cubicBezTo>
                  <a:cubicBezTo>
                    <a:pt x="30" y="1"/>
                    <a:pt x="32"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47"/>
            <p:cNvSpPr>
              <a:spLocks noEditPoints="1"/>
            </p:cNvSpPr>
            <p:nvPr userDrawn="1"/>
          </p:nvSpPr>
          <p:spPr bwMode="auto">
            <a:xfrm>
              <a:off x="9037717" y="4621498"/>
              <a:ext cx="53975" cy="46038"/>
            </a:xfrm>
            <a:custGeom>
              <a:avLst/>
              <a:gdLst>
                <a:gd name="T0" fmla="*/ 13 w 36"/>
                <a:gd name="T1" fmla="*/ 14 h 30"/>
                <a:gd name="T2" fmla="*/ 10 w 36"/>
                <a:gd name="T3" fmla="*/ 17 h 30"/>
                <a:gd name="T4" fmla="*/ 10 w 36"/>
                <a:gd name="T5" fmla="*/ 17 h 30"/>
                <a:gd name="T6" fmla="*/ 13 w 36"/>
                <a:gd name="T7" fmla="*/ 14 h 30"/>
                <a:gd name="T8" fmla="*/ 13 w 36"/>
                <a:gd name="T9" fmla="*/ 14 h 30"/>
                <a:gd name="T10" fmla="*/ 26 w 36"/>
                <a:gd name="T11" fmla="*/ 1 h 30"/>
                <a:gd name="T12" fmla="*/ 27 w 36"/>
                <a:gd name="T13" fmla="*/ 1 h 30"/>
                <a:gd name="T14" fmla="*/ 25 w 36"/>
                <a:gd name="T15" fmla="*/ 7 h 30"/>
                <a:gd name="T16" fmla="*/ 22 w 36"/>
                <a:gd name="T17" fmla="*/ 10 h 30"/>
                <a:gd name="T18" fmla="*/ 22 w 36"/>
                <a:gd name="T19" fmla="*/ 11 h 30"/>
                <a:gd name="T20" fmla="*/ 25 w 36"/>
                <a:gd name="T21" fmla="*/ 11 h 30"/>
                <a:gd name="T22" fmla="*/ 26 w 36"/>
                <a:gd name="T23" fmla="*/ 10 h 30"/>
                <a:gd name="T24" fmla="*/ 29 w 36"/>
                <a:gd name="T25" fmla="*/ 13 h 30"/>
                <a:gd name="T26" fmla="*/ 28 w 36"/>
                <a:gd name="T27" fmla="*/ 14 h 30"/>
                <a:gd name="T28" fmla="*/ 21 w 36"/>
                <a:gd name="T29" fmla="*/ 14 h 30"/>
                <a:gd name="T30" fmla="*/ 19 w 36"/>
                <a:gd name="T31" fmla="*/ 13 h 30"/>
                <a:gd name="T32" fmla="*/ 16 w 36"/>
                <a:gd name="T33" fmla="*/ 18 h 30"/>
                <a:gd name="T34" fmla="*/ 16 w 36"/>
                <a:gd name="T35" fmla="*/ 18 h 30"/>
                <a:gd name="T36" fmla="*/ 21 w 36"/>
                <a:gd name="T37" fmla="*/ 20 h 30"/>
                <a:gd name="T38" fmla="*/ 20 w 36"/>
                <a:gd name="T39" fmla="*/ 24 h 30"/>
                <a:gd name="T40" fmla="*/ 20 w 36"/>
                <a:gd name="T41" fmla="*/ 27 h 30"/>
                <a:gd name="T42" fmla="*/ 14 w 36"/>
                <a:gd name="T43" fmla="*/ 27 h 30"/>
                <a:gd name="T44" fmla="*/ 15 w 36"/>
                <a:gd name="T45" fmla="*/ 21 h 30"/>
                <a:gd name="T46" fmla="*/ 14 w 36"/>
                <a:gd name="T47" fmla="*/ 21 h 30"/>
                <a:gd name="T48" fmla="*/ 9 w 36"/>
                <a:gd name="T49" fmla="*/ 28 h 30"/>
                <a:gd name="T50" fmla="*/ 9 w 36"/>
                <a:gd name="T51" fmla="*/ 28 h 30"/>
                <a:gd name="T52" fmla="*/ 9 w 36"/>
                <a:gd name="T53" fmla="*/ 22 h 30"/>
                <a:gd name="T54" fmla="*/ 11 w 36"/>
                <a:gd name="T55" fmla="*/ 20 h 30"/>
                <a:gd name="T56" fmla="*/ 8 w 36"/>
                <a:gd name="T57" fmla="*/ 20 h 30"/>
                <a:gd name="T58" fmla="*/ 6 w 36"/>
                <a:gd name="T59" fmla="*/ 21 h 30"/>
                <a:gd name="T60" fmla="*/ 1 w 36"/>
                <a:gd name="T61" fmla="*/ 23 h 30"/>
                <a:gd name="T62" fmla="*/ 0 w 36"/>
                <a:gd name="T63" fmla="*/ 22 h 30"/>
                <a:gd name="T64" fmla="*/ 1 w 36"/>
                <a:gd name="T65" fmla="*/ 19 h 30"/>
                <a:gd name="T66" fmla="*/ 3 w 36"/>
                <a:gd name="T67" fmla="*/ 15 h 30"/>
                <a:gd name="T68" fmla="*/ 13 w 36"/>
                <a:gd name="T69" fmla="*/ 13 h 30"/>
                <a:gd name="T70" fmla="*/ 16 w 36"/>
                <a:gd name="T71" fmla="*/ 14 h 30"/>
                <a:gd name="T72" fmla="*/ 16 w 36"/>
                <a:gd name="T73" fmla="*/ 14 h 30"/>
                <a:gd name="T74" fmla="*/ 16 w 36"/>
                <a:gd name="T75" fmla="*/ 13 h 30"/>
                <a:gd name="T76" fmla="*/ 15 w 36"/>
                <a:gd name="T77" fmla="*/ 13 h 30"/>
                <a:gd name="T78" fmla="*/ 13 w 36"/>
                <a:gd name="T79" fmla="*/ 8 h 30"/>
                <a:gd name="T80" fmla="*/ 13 w 36"/>
                <a:gd name="T81" fmla="*/ 8 h 30"/>
                <a:gd name="T82" fmla="*/ 18 w 36"/>
                <a:gd name="T83" fmla="*/ 11 h 30"/>
                <a:gd name="T84" fmla="*/ 20 w 36"/>
                <a:gd name="T85" fmla="*/ 9 h 30"/>
                <a:gd name="T86" fmla="*/ 21 w 36"/>
                <a:gd name="T87" fmla="*/ 7 h 30"/>
                <a:gd name="T88" fmla="*/ 24 w 36"/>
                <a:gd name="T89" fmla="*/ 4 h 30"/>
                <a:gd name="T90" fmla="*/ 26 w 36"/>
                <a:gd name="T91" fmla="*/ 1 h 30"/>
                <a:gd name="T92" fmla="*/ 26 w 36"/>
                <a:gd name="T93" fmla="*/ 1 h 30"/>
                <a:gd name="T94" fmla="*/ 31 w 36"/>
                <a:gd name="T95" fmla="*/ 3 h 30"/>
                <a:gd name="T96" fmla="*/ 35 w 36"/>
                <a:gd name="T97" fmla="*/ 7 h 30"/>
                <a:gd name="T98" fmla="*/ 36 w 36"/>
                <a:gd name="T99" fmla="*/ 9 h 30"/>
                <a:gd name="T100" fmla="*/ 31 w 36"/>
                <a:gd name="T101" fmla="*/ 10 h 30"/>
                <a:gd name="T102" fmla="*/ 31 w 36"/>
                <a:gd name="T103" fmla="*/ 8 h 30"/>
                <a:gd name="T104" fmla="*/ 30 w 36"/>
                <a:gd name="T105" fmla="*/ 8 h 30"/>
                <a:gd name="T106" fmla="*/ 31 w 36"/>
                <a:gd name="T107"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6" h="30">
                  <a:moveTo>
                    <a:pt x="13" y="14"/>
                  </a:moveTo>
                  <a:cubicBezTo>
                    <a:pt x="13" y="14"/>
                    <a:pt x="10" y="16"/>
                    <a:pt x="10" y="17"/>
                  </a:cubicBezTo>
                  <a:cubicBezTo>
                    <a:pt x="10" y="17"/>
                    <a:pt x="10" y="17"/>
                    <a:pt x="10" y="17"/>
                  </a:cubicBezTo>
                  <a:cubicBezTo>
                    <a:pt x="13" y="19"/>
                    <a:pt x="14" y="17"/>
                    <a:pt x="13" y="14"/>
                  </a:cubicBezTo>
                  <a:cubicBezTo>
                    <a:pt x="13" y="14"/>
                    <a:pt x="13" y="14"/>
                    <a:pt x="13" y="14"/>
                  </a:cubicBezTo>
                  <a:close/>
                  <a:moveTo>
                    <a:pt x="26" y="1"/>
                  </a:moveTo>
                  <a:cubicBezTo>
                    <a:pt x="26" y="1"/>
                    <a:pt x="26" y="1"/>
                    <a:pt x="27" y="1"/>
                  </a:cubicBezTo>
                  <a:cubicBezTo>
                    <a:pt x="27" y="2"/>
                    <a:pt x="25" y="6"/>
                    <a:pt x="25" y="7"/>
                  </a:cubicBezTo>
                  <a:cubicBezTo>
                    <a:pt x="24" y="8"/>
                    <a:pt x="22" y="10"/>
                    <a:pt x="22" y="10"/>
                  </a:cubicBezTo>
                  <a:cubicBezTo>
                    <a:pt x="22" y="10"/>
                    <a:pt x="22" y="10"/>
                    <a:pt x="22" y="11"/>
                  </a:cubicBezTo>
                  <a:cubicBezTo>
                    <a:pt x="23" y="12"/>
                    <a:pt x="25" y="12"/>
                    <a:pt x="25" y="11"/>
                  </a:cubicBezTo>
                  <a:cubicBezTo>
                    <a:pt x="26" y="10"/>
                    <a:pt x="25" y="10"/>
                    <a:pt x="26" y="10"/>
                  </a:cubicBezTo>
                  <a:cubicBezTo>
                    <a:pt x="27" y="10"/>
                    <a:pt x="29" y="12"/>
                    <a:pt x="29" y="13"/>
                  </a:cubicBezTo>
                  <a:cubicBezTo>
                    <a:pt x="29" y="13"/>
                    <a:pt x="29" y="14"/>
                    <a:pt x="28" y="14"/>
                  </a:cubicBezTo>
                  <a:cubicBezTo>
                    <a:pt x="25" y="13"/>
                    <a:pt x="23" y="14"/>
                    <a:pt x="21" y="14"/>
                  </a:cubicBezTo>
                  <a:cubicBezTo>
                    <a:pt x="20" y="14"/>
                    <a:pt x="20" y="13"/>
                    <a:pt x="19" y="13"/>
                  </a:cubicBezTo>
                  <a:cubicBezTo>
                    <a:pt x="18" y="14"/>
                    <a:pt x="16" y="17"/>
                    <a:pt x="16" y="18"/>
                  </a:cubicBezTo>
                  <a:cubicBezTo>
                    <a:pt x="16" y="18"/>
                    <a:pt x="16" y="18"/>
                    <a:pt x="16" y="18"/>
                  </a:cubicBezTo>
                  <a:cubicBezTo>
                    <a:pt x="18" y="19"/>
                    <a:pt x="19" y="17"/>
                    <a:pt x="21" y="20"/>
                  </a:cubicBezTo>
                  <a:cubicBezTo>
                    <a:pt x="21" y="22"/>
                    <a:pt x="20" y="22"/>
                    <a:pt x="20" y="24"/>
                  </a:cubicBezTo>
                  <a:cubicBezTo>
                    <a:pt x="19" y="25"/>
                    <a:pt x="20" y="26"/>
                    <a:pt x="20" y="27"/>
                  </a:cubicBezTo>
                  <a:cubicBezTo>
                    <a:pt x="19" y="30"/>
                    <a:pt x="15" y="29"/>
                    <a:pt x="14" y="27"/>
                  </a:cubicBezTo>
                  <a:cubicBezTo>
                    <a:pt x="13" y="26"/>
                    <a:pt x="15" y="22"/>
                    <a:pt x="15" y="21"/>
                  </a:cubicBezTo>
                  <a:cubicBezTo>
                    <a:pt x="14" y="21"/>
                    <a:pt x="14" y="21"/>
                    <a:pt x="14" y="21"/>
                  </a:cubicBezTo>
                  <a:cubicBezTo>
                    <a:pt x="11" y="22"/>
                    <a:pt x="11" y="26"/>
                    <a:pt x="9" y="28"/>
                  </a:cubicBezTo>
                  <a:cubicBezTo>
                    <a:pt x="9" y="28"/>
                    <a:pt x="9" y="28"/>
                    <a:pt x="9" y="28"/>
                  </a:cubicBezTo>
                  <a:cubicBezTo>
                    <a:pt x="8" y="27"/>
                    <a:pt x="9" y="24"/>
                    <a:pt x="9" y="22"/>
                  </a:cubicBezTo>
                  <a:cubicBezTo>
                    <a:pt x="10" y="22"/>
                    <a:pt x="11" y="21"/>
                    <a:pt x="11" y="20"/>
                  </a:cubicBezTo>
                  <a:cubicBezTo>
                    <a:pt x="10" y="20"/>
                    <a:pt x="9" y="19"/>
                    <a:pt x="8" y="20"/>
                  </a:cubicBezTo>
                  <a:cubicBezTo>
                    <a:pt x="7" y="20"/>
                    <a:pt x="7" y="21"/>
                    <a:pt x="6" y="21"/>
                  </a:cubicBezTo>
                  <a:cubicBezTo>
                    <a:pt x="5" y="22"/>
                    <a:pt x="3" y="23"/>
                    <a:pt x="1" y="23"/>
                  </a:cubicBezTo>
                  <a:cubicBezTo>
                    <a:pt x="1" y="23"/>
                    <a:pt x="1" y="22"/>
                    <a:pt x="0" y="22"/>
                  </a:cubicBezTo>
                  <a:cubicBezTo>
                    <a:pt x="1" y="20"/>
                    <a:pt x="1" y="20"/>
                    <a:pt x="1" y="19"/>
                  </a:cubicBezTo>
                  <a:cubicBezTo>
                    <a:pt x="1" y="18"/>
                    <a:pt x="3" y="17"/>
                    <a:pt x="3" y="15"/>
                  </a:cubicBezTo>
                  <a:cubicBezTo>
                    <a:pt x="7" y="15"/>
                    <a:pt x="9" y="13"/>
                    <a:pt x="13" y="13"/>
                  </a:cubicBezTo>
                  <a:cubicBezTo>
                    <a:pt x="14" y="13"/>
                    <a:pt x="15" y="15"/>
                    <a:pt x="16" y="14"/>
                  </a:cubicBezTo>
                  <a:cubicBezTo>
                    <a:pt x="16" y="14"/>
                    <a:pt x="16" y="14"/>
                    <a:pt x="16" y="14"/>
                  </a:cubicBezTo>
                  <a:cubicBezTo>
                    <a:pt x="16" y="14"/>
                    <a:pt x="16" y="14"/>
                    <a:pt x="16" y="13"/>
                  </a:cubicBezTo>
                  <a:cubicBezTo>
                    <a:pt x="15" y="13"/>
                    <a:pt x="15" y="13"/>
                    <a:pt x="15" y="13"/>
                  </a:cubicBezTo>
                  <a:cubicBezTo>
                    <a:pt x="12" y="12"/>
                    <a:pt x="12" y="10"/>
                    <a:pt x="13" y="8"/>
                  </a:cubicBezTo>
                  <a:cubicBezTo>
                    <a:pt x="13" y="8"/>
                    <a:pt x="13" y="8"/>
                    <a:pt x="13" y="8"/>
                  </a:cubicBezTo>
                  <a:cubicBezTo>
                    <a:pt x="14" y="10"/>
                    <a:pt x="17" y="11"/>
                    <a:pt x="18" y="11"/>
                  </a:cubicBezTo>
                  <a:cubicBezTo>
                    <a:pt x="19" y="10"/>
                    <a:pt x="19" y="10"/>
                    <a:pt x="20" y="9"/>
                  </a:cubicBezTo>
                  <a:cubicBezTo>
                    <a:pt x="20" y="8"/>
                    <a:pt x="21" y="8"/>
                    <a:pt x="21" y="7"/>
                  </a:cubicBezTo>
                  <a:cubicBezTo>
                    <a:pt x="22" y="6"/>
                    <a:pt x="23" y="5"/>
                    <a:pt x="24" y="4"/>
                  </a:cubicBezTo>
                  <a:cubicBezTo>
                    <a:pt x="24" y="4"/>
                    <a:pt x="25" y="1"/>
                    <a:pt x="26" y="1"/>
                  </a:cubicBezTo>
                  <a:cubicBezTo>
                    <a:pt x="25" y="0"/>
                    <a:pt x="26" y="1"/>
                    <a:pt x="26" y="1"/>
                  </a:cubicBezTo>
                  <a:close/>
                  <a:moveTo>
                    <a:pt x="31" y="3"/>
                  </a:moveTo>
                  <a:cubicBezTo>
                    <a:pt x="32" y="4"/>
                    <a:pt x="34" y="5"/>
                    <a:pt x="35" y="7"/>
                  </a:cubicBezTo>
                  <a:cubicBezTo>
                    <a:pt x="35" y="8"/>
                    <a:pt x="36" y="9"/>
                    <a:pt x="36" y="9"/>
                  </a:cubicBezTo>
                  <a:cubicBezTo>
                    <a:pt x="35" y="12"/>
                    <a:pt x="32" y="12"/>
                    <a:pt x="31" y="10"/>
                  </a:cubicBezTo>
                  <a:cubicBezTo>
                    <a:pt x="31" y="10"/>
                    <a:pt x="31" y="9"/>
                    <a:pt x="31" y="8"/>
                  </a:cubicBezTo>
                  <a:cubicBezTo>
                    <a:pt x="30" y="8"/>
                    <a:pt x="30" y="8"/>
                    <a:pt x="30" y="8"/>
                  </a:cubicBezTo>
                  <a:cubicBezTo>
                    <a:pt x="31" y="6"/>
                    <a:pt x="29" y="4"/>
                    <a:pt x="3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48"/>
            <p:cNvSpPr>
              <a:spLocks noEditPoints="1"/>
            </p:cNvSpPr>
            <p:nvPr userDrawn="1"/>
          </p:nvSpPr>
          <p:spPr bwMode="auto">
            <a:xfrm>
              <a:off x="8913891" y="4588168"/>
              <a:ext cx="36513" cy="52388"/>
            </a:xfrm>
            <a:custGeom>
              <a:avLst/>
              <a:gdLst>
                <a:gd name="T0" fmla="*/ 14 w 24"/>
                <a:gd name="T1" fmla="*/ 5 h 34"/>
                <a:gd name="T2" fmla="*/ 14 w 24"/>
                <a:gd name="T3" fmla="*/ 5 h 34"/>
                <a:gd name="T4" fmla="*/ 14 w 24"/>
                <a:gd name="T5" fmla="*/ 5 h 34"/>
                <a:gd name="T6" fmla="*/ 14 w 24"/>
                <a:gd name="T7" fmla="*/ 4 h 34"/>
                <a:gd name="T8" fmla="*/ 14 w 24"/>
                <a:gd name="T9" fmla="*/ 4 h 34"/>
                <a:gd name="T10" fmla="*/ 14 w 24"/>
                <a:gd name="T11" fmla="*/ 4 h 34"/>
                <a:gd name="T12" fmla="*/ 14 w 24"/>
                <a:gd name="T13" fmla="*/ 4 h 34"/>
                <a:gd name="T14" fmla="*/ 20 w 24"/>
                <a:gd name="T15" fmla="*/ 2 h 34"/>
                <a:gd name="T16" fmla="*/ 14 w 24"/>
                <a:gd name="T17" fmla="*/ 7 h 34"/>
                <a:gd name="T18" fmla="*/ 22 w 24"/>
                <a:gd name="T19" fmla="*/ 15 h 34"/>
                <a:gd name="T20" fmla="*/ 16 w 24"/>
                <a:gd name="T21" fmla="*/ 18 h 34"/>
                <a:gd name="T22" fmla="*/ 15 w 24"/>
                <a:gd name="T23" fmla="*/ 23 h 34"/>
                <a:gd name="T24" fmla="*/ 17 w 24"/>
                <a:gd name="T25" fmla="*/ 22 h 34"/>
                <a:gd name="T26" fmla="*/ 24 w 24"/>
                <a:gd name="T27" fmla="*/ 24 h 34"/>
                <a:gd name="T28" fmla="*/ 18 w 24"/>
                <a:gd name="T29" fmla="*/ 26 h 34"/>
                <a:gd name="T30" fmla="*/ 9 w 24"/>
                <a:gd name="T31" fmla="*/ 32 h 34"/>
                <a:gd name="T32" fmla="*/ 16 w 24"/>
                <a:gd name="T33" fmla="*/ 27 h 34"/>
                <a:gd name="T34" fmla="*/ 10 w 24"/>
                <a:gd name="T35" fmla="*/ 29 h 34"/>
                <a:gd name="T36" fmla="*/ 7 w 24"/>
                <a:gd name="T37" fmla="*/ 28 h 34"/>
                <a:gd name="T38" fmla="*/ 14 w 24"/>
                <a:gd name="T39" fmla="*/ 25 h 34"/>
                <a:gd name="T40" fmla="*/ 13 w 24"/>
                <a:gd name="T41" fmla="*/ 24 h 34"/>
                <a:gd name="T42" fmla="*/ 14 w 24"/>
                <a:gd name="T43" fmla="*/ 19 h 34"/>
                <a:gd name="T44" fmla="*/ 9 w 24"/>
                <a:gd name="T45" fmla="*/ 22 h 34"/>
                <a:gd name="T46" fmla="*/ 9 w 24"/>
                <a:gd name="T47" fmla="*/ 20 h 34"/>
                <a:gd name="T48" fmla="*/ 17 w 24"/>
                <a:gd name="T49" fmla="*/ 16 h 34"/>
                <a:gd name="T50" fmla="*/ 14 w 24"/>
                <a:gd name="T51" fmla="*/ 10 h 34"/>
                <a:gd name="T52" fmla="*/ 7 w 24"/>
                <a:gd name="T53" fmla="*/ 17 h 34"/>
                <a:gd name="T54" fmla="*/ 4 w 24"/>
                <a:gd name="T55" fmla="*/ 26 h 34"/>
                <a:gd name="T56" fmla="*/ 2 w 24"/>
                <a:gd name="T57" fmla="*/ 19 h 34"/>
                <a:gd name="T58" fmla="*/ 6 w 24"/>
                <a:gd name="T59" fmla="*/ 12 h 34"/>
                <a:gd name="T60" fmla="*/ 12 w 24"/>
                <a:gd name="T61" fmla="*/ 7 h 34"/>
                <a:gd name="T62" fmla="*/ 8 w 24"/>
                <a:gd name="T63" fmla="*/ 6 h 34"/>
                <a:gd name="T64" fmla="*/ 1 w 24"/>
                <a:gd name="T65" fmla="*/ 3 h 34"/>
                <a:gd name="T66" fmla="*/ 4 w 24"/>
                <a:gd name="T67" fmla="*/ 7 h 34"/>
                <a:gd name="T68" fmla="*/ 0 w 24"/>
                <a:gd name="T69" fmla="*/ 5 h 34"/>
                <a:gd name="T70" fmla="*/ 1 w 24"/>
                <a:gd name="T71"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 h="34">
                  <a:moveTo>
                    <a:pt x="14" y="5"/>
                  </a:move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ubicBezTo>
                    <a:pt x="14" y="5"/>
                    <a:pt x="14" y="5"/>
                    <a:pt x="14" y="5"/>
                  </a:cubicBezTo>
                  <a:close/>
                  <a:moveTo>
                    <a:pt x="14" y="4"/>
                  </a:move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ubicBezTo>
                    <a:pt x="14" y="4"/>
                    <a:pt x="14" y="4"/>
                    <a:pt x="14" y="4"/>
                  </a:cubicBezTo>
                  <a:close/>
                  <a:moveTo>
                    <a:pt x="16" y="1"/>
                  </a:moveTo>
                  <a:cubicBezTo>
                    <a:pt x="17" y="0"/>
                    <a:pt x="19" y="1"/>
                    <a:pt x="20" y="2"/>
                  </a:cubicBezTo>
                  <a:cubicBezTo>
                    <a:pt x="20" y="2"/>
                    <a:pt x="21" y="2"/>
                    <a:pt x="20" y="2"/>
                  </a:cubicBezTo>
                  <a:cubicBezTo>
                    <a:pt x="20" y="4"/>
                    <a:pt x="16" y="5"/>
                    <a:pt x="14" y="7"/>
                  </a:cubicBezTo>
                  <a:cubicBezTo>
                    <a:pt x="15" y="8"/>
                    <a:pt x="16" y="7"/>
                    <a:pt x="18" y="8"/>
                  </a:cubicBezTo>
                  <a:cubicBezTo>
                    <a:pt x="20" y="8"/>
                    <a:pt x="24" y="12"/>
                    <a:pt x="22" y="15"/>
                  </a:cubicBezTo>
                  <a:cubicBezTo>
                    <a:pt x="21" y="16"/>
                    <a:pt x="20" y="16"/>
                    <a:pt x="19" y="16"/>
                  </a:cubicBezTo>
                  <a:cubicBezTo>
                    <a:pt x="18" y="17"/>
                    <a:pt x="17" y="16"/>
                    <a:pt x="16" y="18"/>
                  </a:cubicBezTo>
                  <a:cubicBezTo>
                    <a:pt x="16" y="18"/>
                    <a:pt x="16" y="19"/>
                    <a:pt x="17" y="20"/>
                  </a:cubicBezTo>
                  <a:cubicBezTo>
                    <a:pt x="16" y="21"/>
                    <a:pt x="16" y="22"/>
                    <a:pt x="15" y="23"/>
                  </a:cubicBezTo>
                  <a:cubicBezTo>
                    <a:pt x="16" y="24"/>
                    <a:pt x="16" y="24"/>
                    <a:pt x="17" y="24"/>
                  </a:cubicBezTo>
                  <a:cubicBezTo>
                    <a:pt x="17" y="23"/>
                    <a:pt x="17" y="23"/>
                    <a:pt x="17" y="22"/>
                  </a:cubicBezTo>
                  <a:cubicBezTo>
                    <a:pt x="18" y="22"/>
                    <a:pt x="21" y="22"/>
                    <a:pt x="22" y="22"/>
                  </a:cubicBezTo>
                  <a:cubicBezTo>
                    <a:pt x="23" y="22"/>
                    <a:pt x="23" y="24"/>
                    <a:pt x="24" y="24"/>
                  </a:cubicBezTo>
                  <a:cubicBezTo>
                    <a:pt x="23" y="25"/>
                    <a:pt x="23" y="25"/>
                    <a:pt x="23" y="26"/>
                  </a:cubicBezTo>
                  <a:cubicBezTo>
                    <a:pt x="21" y="27"/>
                    <a:pt x="20" y="24"/>
                    <a:pt x="18" y="26"/>
                  </a:cubicBezTo>
                  <a:cubicBezTo>
                    <a:pt x="17" y="27"/>
                    <a:pt x="19" y="29"/>
                    <a:pt x="19" y="31"/>
                  </a:cubicBezTo>
                  <a:cubicBezTo>
                    <a:pt x="18" y="34"/>
                    <a:pt x="11" y="34"/>
                    <a:pt x="9" y="32"/>
                  </a:cubicBezTo>
                  <a:cubicBezTo>
                    <a:pt x="9" y="32"/>
                    <a:pt x="9" y="32"/>
                    <a:pt x="9" y="32"/>
                  </a:cubicBezTo>
                  <a:cubicBezTo>
                    <a:pt x="12" y="30"/>
                    <a:pt x="16" y="30"/>
                    <a:pt x="16" y="27"/>
                  </a:cubicBezTo>
                  <a:cubicBezTo>
                    <a:pt x="16" y="27"/>
                    <a:pt x="16" y="27"/>
                    <a:pt x="16" y="27"/>
                  </a:cubicBezTo>
                  <a:cubicBezTo>
                    <a:pt x="14" y="27"/>
                    <a:pt x="12" y="29"/>
                    <a:pt x="10" y="29"/>
                  </a:cubicBezTo>
                  <a:cubicBezTo>
                    <a:pt x="10" y="29"/>
                    <a:pt x="8" y="29"/>
                    <a:pt x="8" y="29"/>
                  </a:cubicBezTo>
                  <a:cubicBezTo>
                    <a:pt x="8" y="28"/>
                    <a:pt x="7" y="28"/>
                    <a:pt x="7" y="28"/>
                  </a:cubicBezTo>
                  <a:cubicBezTo>
                    <a:pt x="7" y="28"/>
                    <a:pt x="7" y="28"/>
                    <a:pt x="7" y="28"/>
                  </a:cubicBezTo>
                  <a:cubicBezTo>
                    <a:pt x="9" y="27"/>
                    <a:pt x="14" y="26"/>
                    <a:pt x="14" y="25"/>
                  </a:cubicBezTo>
                  <a:cubicBezTo>
                    <a:pt x="14" y="24"/>
                    <a:pt x="14" y="24"/>
                    <a:pt x="14" y="24"/>
                  </a:cubicBezTo>
                  <a:cubicBezTo>
                    <a:pt x="14" y="24"/>
                    <a:pt x="13" y="24"/>
                    <a:pt x="13" y="24"/>
                  </a:cubicBezTo>
                  <a:cubicBezTo>
                    <a:pt x="13" y="23"/>
                    <a:pt x="13" y="22"/>
                    <a:pt x="13" y="22"/>
                  </a:cubicBezTo>
                  <a:cubicBezTo>
                    <a:pt x="13" y="21"/>
                    <a:pt x="14" y="20"/>
                    <a:pt x="14" y="19"/>
                  </a:cubicBezTo>
                  <a:cubicBezTo>
                    <a:pt x="14" y="19"/>
                    <a:pt x="14" y="19"/>
                    <a:pt x="13" y="19"/>
                  </a:cubicBezTo>
                  <a:cubicBezTo>
                    <a:pt x="12" y="18"/>
                    <a:pt x="10" y="21"/>
                    <a:pt x="9" y="22"/>
                  </a:cubicBezTo>
                  <a:cubicBezTo>
                    <a:pt x="9" y="22"/>
                    <a:pt x="9" y="22"/>
                    <a:pt x="9" y="22"/>
                  </a:cubicBezTo>
                  <a:cubicBezTo>
                    <a:pt x="9" y="22"/>
                    <a:pt x="9" y="21"/>
                    <a:pt x="9" y="20"/>
                  </a:cubicBezTo>
                  <a:cubicBezTo>
                    <a:pt x="9" y="18"/>
                    <a:pt x="12" y="16"/>
                    <a:pt x="14" y="17"/>
                  </a:cubicBezTo>
                  <a:cubicBezTo>
                    <a:pt x="15" y="17"/>
                    <a:pt x="16" y="16"/>
                    <a:pt x="17" y="16"/>
                  </a:cubicBezTo>
                  <a:cubicBezTo>
                    <a:pt x="17" y="15"/>
                    <a:pt x="18" y="14"/>
                    <a:pt x="18" y="14"/>
                  </a:cubicBezTo>
                  <a:cubicBezTo>
                    <a:pt x="19" y="11"/>
                    <a:pt x="16" y="10"/>
                    <a:pt x="14" y="10"/>
                  </a:cubicBezTo>
                  <a:cubicBezTo>
                    <a:pt x="12" y="10"/>
                    <a:pt x="10" y="12"/>
                    <a:pt x="10" y="13"/>
                  </a:cubicBezTo>
                  <a:cubicBezTo>
                    <a:pt x="9" y="14"/>
                    <a:pt x="8" y="16"/>
                    <a:pt x="7" y="17"/>
                  </a:cubicBezTo>
                  <a:cubicBezTo>
                    <a:pt x="6" y="18"/>
                    <a:pt x="6" y="19"/>
                    <a:pt x="5" y="20"/>
                  </a:cubicBezTo>
                  <a:cubicBezTo>
                    <a:pt x="4" y="22"/>
                    <a:pt x="5" y="24"/>
                    <a:pt x="4" y="26"/>
                  </a:cubicBezTo>
                  <a:cubicBezTo>
                    <a:pt x="1" y="26"/>
                    <a:pt x="0" y="24"/>
                    <a:pt x="0" y="21"/>
                  </a:cubicBezTo>
                  <a:cubicBezTo>
                    <a:pt x="0" y="21"/>
                    <a:pt x="1" y="20"/>
                    <a:pt x="2" y="19"/>
                  </a:cubicBezTo>
                  <a:cubicBezTo>
                    <a:pt x="2" y="18"/>
                    <a:pt x="3" y="17"/>
                    <a:pt x="3" y="16"/>
                  </a:cubicBezTo>
                  <a:cubicBezTo>
                    <a:pt x="4" y="15"/>
                    <a:pt x="5" y="14"/>
                    <a:pt x="6" y="12"/>
                  </a:cubicBezTo>
                  <a:cubicBezTo>
                    <a:pt x="8" y="11"/>
                    <a:pt x="11" y="9"/>
                    <a:pt x="12" y="7"/>
                  </a:cubicBezTo>
                  <a:cubicBezTo>
                    <a:pt x="12" y="7"/>
                    <a:pt x="12" y="7"/>
                    <a:pt x="12" y="7"/>
                  </a:cubicBezTo>
                  <a:cubicBezTo>
                    <a:pt x="10" y="7"/>
                    <a:pt x="8" y="7"/>
                    <a:pt x="8" y="6"/>
                  </a:cubicBezTo>
                  <a:cubicBezTo>
                    <a:pt x="8" y="6"/>
                    <a:pt x="8" y="6"/>
                    <a:pt x="8" y="6"/>
                  </a:cubicBezTo>
                  <a:cubicBezTo>
                    <a:pt x="12" y="4"/>
                    <a:pt x="14" y="2"/>
                    <a:pt x="16" y="1"/>
                  </a:cubicBezTo>
                  <a:close/>
                  <a:moveTo>
                    <a:pt x="1" y="3"/>
                  </a:moveTo>
                  <a:cubicBezTo>
                    <a:pt x="2" y="3"/>
                    <a:pt x="2" y="3"/>
                    <a:pt x="2" y="3"/>
                  </a:cubicBezTo>
                  <a:cubicBezTo>
                    <a:pt x="2" y="4"/>
                    <a:pt x="4" y="7"/>
                    <a:pt x="4" y="7"/>
                  </a:cubicBezTo>
                  <a:cubicBezTo>
                    <a:pt x="4" y="9"/>
                    <a:pt x="5" y="9"/>
                    <a:pt x="4" y="10"/>
                  </a:cubicBezTo>
                  <a:cubicBezTo>
                    <a:pt x="1" y="10"/>
                    <a:pt x="0" y="9"/>
                    <a:pt x="0" y="5"/>
                  </a:cubicBezTo>
                  <a:cubicBezTo>
                    <a:pt x="0" y="4"/>
                    <a:pt x="0" y="4"/>
                    <a:pt x="0" y="3"/>
                  </a:cubicBezTo>
                  <a:cubicBezTo>
                    <a:pt x="0" y="3"/>
                    <a:pt x="1" y="3"/>
                    <a:pt x="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49"/>
            <p:cNvSpPr>
              <a:spLocks noEditPoints="1"/>
            </p:cNvSpPr>
            <p:nvPr userDrawn="1"/>
          </p:nvSpPr>
          <p:spPr bwMode="auto">
            <a:xfrm>
              <a:off x="8971042" y="4589759"/>
              <a:ext cx="50800" cy="52388"/>
            </a:xfrm>
            <a:custGeom>
              <a:avLst/>
              <a:gdLst>
                <a:gd name="T0" fmla="*/ 17 w 34"/>
                <a:gd name="T1" fmla="*/ 16 h 34"/>
                <a:gd name="T2" fmla="*/ 20 w 34"/>
                <a:gd name="T3" fmla="*/ 27 h 34"/>
                <a:gd name="T4" fmla="*/ 18 w 34"/>
                <a:gd name="T5" fmla="*/ 21 h 34"/>
                <a:gd name="T6" fmla="*/ 20 w 34"/>
                <a:gd name="T7" fmla="*/ 21 h 34"/>
                <a:gd name="T8" fmla="*/ 25 w 34"/>
                <a:gd name="T9" fmla="*/ 18 h 34"/>
                <a:gd name="T10" fmla="*/ 22 w 34"/>
                <a:gd name="T11" fmla="*/ 20 h 34"/>
                <a:gd name="T12" fmla="*/ 21 w 34"/>
                <a:gd name="T13" fmla="*/ 14 h 34"/>
                <a:gd name="T14" fmla="*/ 28 w 34"/>
                <a:gd name="T15" fmla="*/ 6 h 34"/>
                <a:gd name="T16" fmla="*/ 26 w 34"/>
                <a:gd name="T17" fmla="*/ 10 h 34"/>
                <a:gd name="T18" fmla="*/ 28 w 34"/>
                <a:gd name="T19" fmla="*/ 6 h 34"/>
                <a:gd name="T20" fmla="*/ 26 w 34"/>
                <a:gd name="T21" fmla="*/ 0 h 34"/>
                <a:gd name="T22" fmla="*/ 28 w 34"/>
                <a:gd name="T23" fmla="*/ 5 h 34"/>
                <a:gd name="T24" fmla="*/ 34 w 34"/>
                <a:gd name="T25" fmla="*/ 9 h 34"/>
                <a:gd name="T26" fmla="*/ 28 w 34"/>
                <a:gd name="T27" fmla="*/ 13 h 34"/>
                <a:gd name="T28" fmla="*/ 28 w 34"/>
                <a:gd name="T29" fmla="*/ 17 h 34"/>
                <a:gd name="T30" fmla="*/ 27 w 34"/>
                <a:gd name="T31" fmla="*/ 25 h 34"/>
                <a:gd name="T32" fmla="*/ 32 w 34"/>
                <a:gd name="T33" fmla="*/ 31 h 34"/>
                <a:gd name="T34" fmla="*/ 26 w 34"/>
                <a:gd name="T35" fmla="*/ 30 h 34"/>
                <a:gd name="T36" fmla="*/ 22 w 34"/>
                <a:gd name="T37" fmla="*/ 30 h 34"/>
                <a:gd name="T38" fmla="*/ 15 w 34"/>
                <a:gd name="T39" fmla="*/ 29 h 34"/>
                <a:gd name="T40" fmla="*/ 13 w 34"/>
                <a:gd name="T41" fmla="*/ 26 h 34"/>
                <a:gd name="T42" fmla="*/ 13 w 34"/>
                <a:gd name="T43" fmla="*/ 31 h 34"/>
                <a:gd name="T44" fmla="*/ 10 w 34"/>
                <a:gd name="T45" fmla="*/ 27 h 34"/>
                <a:gd name="T46" fmla="*/ 8 w 34"/>
                <a:gd name="T47" fmla="*/ 23 h 34"/>
                <a:gd name="T48" fmla="*/ 2 w 34"/>
                <a:gd name="T49" fmla="*/ 19 h 34"/>
                <a:gd name="T50" fmla="*/ 4 w 34"/>
                <a:gd name="T51" fmla="*/ 16 h 34"/>
                <a:gd name="T52" fmla="*/ 13 w 34"/>
                <a:gd name="T53" fmla="*/ 15 h 34"/>
                <a:gd name="T54" fmla="*/ 16 w 34"/>
                <a:gd name="T55" fmla="*/ 9 h 34"/>
                <a:gd name="T56" fmla="*/ 11 w 34"/>
                <a:gd name="T57" fmla="*/ 7 h 34"/>
                <a:gd name="T58" fmla="*/ 10 w 34"/>
                <a:gd name="T59" fmla="*/ 5 h 34"/>
                <a:gd name="T60" fmla="*/ 12 w 34"/>
                <a:gd name="T61" fmla="*/ 6 h 34"/>
                <a:gd name="T62" fmla="*/ 20 w 34"/>
                <a:gd name="T63" fmla="*/ 0 h 34"/>
                <a:gd name="T64" fmla="*/ 23 w 34"/>
                <a:gd name="T65" fmla="*/ 1 h 34"/>
                <a:gd name="T66" fmla="*/ 17 w 34"/>
                <a:gd name="T67" fmla="*/ 11 h 34"/>
                <a:gd name="T68" fmla="*/ 19 w 34"/>
                <a:gd name="T69" fmla="*/ 11 h 34"/>
                <a:gd name="T70" fmla="*/ 23 w 34"/>
                <a:gd name="T71" fmla="*/ 7 h 34"/>
                <a:gd name="T72" fmla="*/ 26 w 34"/>
                <a:gd name="T7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 h="34">
                  <a:moveTo>
                    <a:pt x="21" y="13"/>
                  </a:moveTo>
                  <a:cubicBezTo>
                    <a:pt x="19" y="14"/>
                    <a:pt x="18" y="15"/>
                    <a:pt x="17" y="16"/>
                  </a:cubicBezTo>
                  <a:cubicBezTo>
                    <a:pt x="16" y="18"/>
                    <a:pt x="12" y="21"/>
                    <a:pt x="14" y="24"/>
                  </a:cubicBezTo>
                  <a:cubicBezTo>
                    <a:pt x="15" y="26"/>
                    <a:pt x="17" y="28"/>
                    <a:pt x="20" y="27"/>
                  </a:cubicBezTo>
                  <a:cubicBezTo>
                    <a:pt x="20" y="27"/>
                    <a:pt x="20" y="27"/>
                    <a:pt x="21" y="27"/>
                  </a:cubicBezTo>
                  <a:cubicBezTo>
                    <a:pt x="20" y="25"/>
                    <a:pt x="19" y="22"/>
                    <a:pt x="18" y="21"/>
                  </a:cubicBezTo>
                  <a:cubicBezTo>
                    <a:pt x="18" y="21"/>
                    <a:pt x="18" y="21"/>
                    <a:pt x="18" y="21"/>
                  </a:cubicBezTo>
                  <a:cubicBezTo>
                    <a:pt x="19" y="21"/>
                    <a:pt x="20" y="21"/>
                    <a:pt x="20" y="21"/>
                  </a:cubicBezTo>
                  <a:cubicBezTo>
                    <a:pt x="21" y="22"/>
                    <a:pt x="24" y="24"/>
                    <a:pt x="24" y="23"/>
                  </a:cubicBezTo>
                  <a:cubicBezTo>
                    <a:pt x="25" y="22"/>
                    <a:pt x="26" y="19"/>
                    <a:pt x="25" y="18"/>
                  </a:cubicBezTo>
                  <a:cubicBezTo>
                    <a:pt x="25" y="18"/>
                    <a:pt x="25" y="18"/>
                    <a:pt x="24" y="18"/>
                  </a:cubicBezTo>
                  <a:cubicBezTo>
                    <a:pt x="24" y="18"/>
                    <a:pt x="23" y="19"/>
                    <a:pt x="22" y="20"/>
                  </a:cubicBezTo>
                  <a:cubicBezTo>
                    <a:pt x="22" y="20"/>
                    <a:pt x="22" y="19"/>
                    <a:pt x="21" y="19"/>
                  </a:cubicBezTo>
                  <a:cubicBezTo>
                    <a:pt x="21" y="17"/>
                    <a:pt x="21" y="16"/>
                    <a:pt x="21" y="14"/>
                  </a:cubicBezTo>
                  <a:cubicBezTo>
                    <a:pt x="22" y="13"/>
                    <a:pt x="21" y="13"/>
                    <a:pt x="21" y="13"/>
                  </a:cubicBezTo>
                  <a:close/>
                  <a:moveTo>
                    <a:pt x="28" y="6"/>
                  </a:moveTo>
                  <a:cubicBezTo>
                    <a:pt x="28" y="7"/>
                    <a:pt x="26" y="9"/>
                    <a:pt x="26" y="10"/>
                  </a:cubicBezTo>
                  <a:cubicBezTo>
                    <a:pt x="26" y="10"/>
                    <a:pt x="26" y="10"/>
                    <a:pt x="26" y="10"/>
                  </a:cubicBezTo>
                  <a:cubicBezTo>
                    <a:pt x="27" y="10"/>
                    <a:pt x="30" y="9"/>
                    <a:pt x="30" y="9"/>
                  </a:cubicBezTo>
                  <a:cubicBezTo>
                    <a:pt x="30" y="8"/>
                    <a:pt x="29" y="7"/>
                    <a:pt x="28" y="6"/>
                  </a:cubicBezTo>
                  <a:cubicBezTo>
                    <a:pt x="28" y="6"/>
                    <a:pt x="28" y="6"/>
                    <a:pt x="28" y="6"/>
                  </a:cubicBezTo>
                  <a:close/>
                  <a:moveTo>
                    <a:pt x="26" y="0"/>
                  </a:moveTo>
                  <a:cubicBezTo>
                    <a:pt x="28" y="1"/>
                    <a:pt x="29" y="1"/>
                    <a:pt x="29" y="3"/>
                  </a:cubicBezTo>
                  <a:cubicBezTo>
                    <a:pt x="29" y="3"/>
                    <a:pt x="28" y="4"/>
                    <a:pt x="28" y="5"/>
                  </a:cubicBezTo>
                  <a:cubicBezTo>
                    <a:pt x="29" y="7"/>
                    <a:pt x="32" y="7"/>
                    <a:pt x="34" y="8"/>
                  </a:cubicBezTo>
                  <a:cubicBezTo>
                    <a:pt x="34" y="9"/>
                    <a:pt x="34" y="9"/>
                    <a:pt x="34" y="9"/>
                  </a:cubicBezTo>
                  <a:cubicBezTo>
                    <a:pt x="32" y="11"/>
                    <a:pt x="30" y="11"/>
                    <a:pt x="29" y="11"/>
                  </a:cubicBezTo>
                  <a:cubicBezTo>
                    <a:pt x="28" y="12"/>
                    <a:pt x="28" y="12"/>
                    <a:pt x="28" y="13"/>
                  </a:cubicBezTo>
                  <a:cubicBezTo>
                    <a:pt x="26" y="13"/>
                    <a:pt x="25" y="13"/>
                    <a:pt x="24" y="15"/>
                  </a:cubicBezTo>
                  <a:cubicBezTo>
                    <a:pt x="25" y="16"/>
                    <a:pt x="28" y="16"/>
                    <a:pt x="28" y="17"/>
                  </a:cubicBezTo>
                  <a:cubicBezTo>
                    <a:pt x="28" y="18"/>
                    <a:pt x="28" y="21"/>
                    <a:pt x="28" y="22"/>
                  </a:cubicBezTo>
                  <a:cubicBezTo>
                    <a:pt x="27" y="23"/>
                    <a:pt x="26" y="24"/>
                    <a:pt x="27" y="25"/>
                  </a:cubicBezTo>
                  <a:cubicBezTo>
                    <a:pt x="27" y="26"/>
                    <a:pt x="29" y="26"/>
                    <a:pt x="30" y="27"/>
                  </a:cubicBezTo>
                  <a:cubicBezTo>
                    <a:pt x="31" y="28"/>
                    <a:pt x="32" y="29"/>
                    <a:pt x="32" y="31"/>
                  </a:cubicBezTo>
                  <a:cubicBezTo>
                    <a:pt x="32" y="32"/>
                    <a:pt x="30" y="34"/>
                    <a:pt x="28" y="33"/>
                  </a:cubicBezTo>
                  <a:cubicBezTo>
                    <a:pt x="27" y="33"/>
                    <a:pt x="26" y="31"/>
                    <a:pt x="26" y="30"/>
                  </a:cubicBezTo>
                  <a:cubicBezTo>
                    <a:pt x="25" y="30"/>
                    <a:pt x="25" y="30"/>
                    <a:pt x="24" y="29"/>
                  </a:cubicBezTo>
                  <a:cubicBezTo>
                    <a:pt x="24" y="29"/>
                    <a:pt x="22" y="30"/>
                    <a:pt x="22" y="30"/>
                  </a:cubicBezTo>
                  <a:cubicBezTo>
                    <a:pt x="21" y="30"/>
                    <a:pt x="21" y="30"/>
                    <a:pt x="20" y="30"/>
                  </a:cubicBezTo>
                  <a:cubicBezTo>
                    <a:pt x="19" y="30"/>
                    <a:pt x="17" y="30"/>
                    <a:pt x="15" y="29"/>
                  </a:cubicBezTo>
                  <a:cubicBezTo>
                    <a:pt x="15" y="28"/>
                    <a:pt x="14" y="27"/>
                    <a:pt x="14" y="26"/>
                  </a:cubicBezTo>
                  <a:cubicBezTo>
                    <a:pt x="14" y="26"/>
                    <a:pt x="14" y="26"/>
                    <a:pt x="13" y="26"/>
                  </a:cubicBezTo>
                  <a:cubicBezTo>
                    <a:pt x="13" y="26"/>
                    <a:pt x="13" y="26"/>
                    <a:pt x="13" y="26"/>
                  </a:cubicBezTo>
                  <a:cubicBezTo>
                    <a:pt x="13" y="27"/>
                    <a:pt x="14" y="31"/>
                    <a:pt x="13" y="31"/>
                  </a:cubicBezTo>
                  <a:cubicBezTo>
                    <a:pt x="12" y="31"/>
                    <a:pt x="12" y="30"/>
                    <a:pt x="11" y="30"/>
                  </a:cubicBezTo>
                  <a:cubicBezTo>
                    <a:pt x="10" y="29"/>
                    <a:pt x="11" y="28"/>
                    <a:pt x="10" y="27"/>
                  </a:cubicBezTo>
                  <a:cubicBezTo>
                    <a:pt x="10" y="26"/>
                    <a:pt x="9" y="25"/>
                    <a:pt x="9" y="25"/>
                  </a:cubicBezTo>
                  <a:cubicBezTo>
                    <a:pt x="8" y="24"/>
                    <a:pt x="9" y="23"/>
                    <a:pt x="8" y="23"/>
                  </a:cubicBezTo>
                  <a:cubicBezTo>
                    <a:pt x="8" y="23"/>
                    <a:pt x="4" y="24"/>
                    <a:pt x="3" y="23"/>
                  </a:cubicBezTo>
                  <a:cubicBezTo>
                    <a:pt x="2" y="23"/>
                    <a:pt x="0" y="21"/>
                    <a:pt x="2" y="19"/>
                  </a:cubicBezTo>
                  <a:cubicBezTo>
                    <a:pt x="2" y="19"/>
                    <a:pt x="3" y="19"/>
                    <a:pt x="3" y="18"/>
                  </a:cubicBezTo>
                  <a:cubicBezTo>
                    <a:pt x="4" y="18"/>
                    <a:pt x="3" y="17"/>
                    <a:pt x="4" y="16"/>
                  </a:cubicBezTo>
                  <a:cubicBezTo>
                    <a:pt x="4" y="16"/>
                    <a:pt x="6" y="17"/>
                    <a:pt x="6" y="17"/>
                  </a:cubicBezTo>
                  <a:cubicBezTo>
                    <a:pt x="8" y="17"/>
                    <a:pt x="12" y="16"/>
                    <a:pt x="13" y="15"/>
                  </a:cubicBezTo>
                  <a:cubicBezTo>
                    <a:pt x="13" y="14"/>
                    <a:pt x="14" y="12"/>
                    <a:pt x="14" y="11"/>
                  </a:cubicBezTo>
                  <a:cubicBezTo>
                    <a:pt x="14" y="10"/>
                    <a:pt x="15" y="10"/>
                    <a:pt x="16" y="9"/>
                  </a:cubicBezTo>
                  <a:cubicBezTo>
                    <a:pt x="16" y="9"/>
                    <a:pt x="16" y="9"/>
                    <a:pt x="15" y="8"/>
                  </a:cubicBezTo>
                  <a:cubicBezTo>
                    <a:pt x="14" y="8"/>
                    <a:pt x="13" y="8"/>
                    <a:pt x="11" y="7"/>
                  </a:cubicBezTo>
                  <a:cubicBezTo>
                    <a:pt x="11" y="7"/>
                    <a:pt x="11" y="7"/>
                    <a:pt x="10" y="6"/>
                  </a:cubicBezTo>
                  <a:cubicBezTo>
                    <a:pt x="10" y="6"/>
                    <a:pt x="10" y="6"/>
                    <a:pt x="10" y="5"/>
                  </a:cubicBezTo>
                  <a:cubicBezTo>
                    <a:pt x="10" y="5"/>
                    <a:pt x="10" y="5"/>
                    <a:pt x="11" y="5"/>
                  </a:cubicBezTo>
                  <a:cubicBezTo>
                    <a:pt x="12" y="5"/>
                    <a:pt x="12" y="6"/>
                    <a:pt x="12" y="6"/>
                  </a:cubicBezTo>
                  <a:cubicBezTo>
                    <a:pt x="13" y="6"/>
                    <a:pt x="17" y="5"/>
                    <a:pt x="17" y="4"/>
                  </a:cubicBezTo>
                  <a:cubicBezTo>
                    <a:pt x="18" y="3"/>
                    <a:pt x="18" y="1"/>
                    <a:pt x="20" y="0"/>
                  </a:cubicBezTo>
                  <a:cubicBezTo>
                    <a:pt x="21" y="0"/>
                    <a:pt x="22" y="0"/>
                    <a:pt x="23" y="1"/>
                  </a:cubicBezTo>
                  <a:cubicBezTo>
                    <a:pt x="23" y="1"/>
                    <a:pt x="23" y="1"/>
                    <a:pt x="23" y="1"/>
                  </a:cubicBezTo>
                  <a:cubicBezTo>
                    <a:pt x="22" y="3"/>
                    <a:pt x="21" y="3"/>
                    <a:pt x="20" y="5"/>
                  </a:cubicBezTo>
                  <a:cubicBezTo>
                    <a:pt x="18" y="6"/>
                    <a:pt x="18" y="9"/>
                    <a:pt x="17" y="11"/>
                  </a:cubicBezTo>
                  <a:cubicBezTo>
                    <a:pt x="17" y="11"/>
                    <a:pt x="16" y="12"/>
                    <a:pt x="16" y="13"/>
                  </a:cubicBezTo>
                  <a:cubicBezTo>
                    <a:pt x="18" y="13"/>
                    <a:pt x="18" y="11"/>
                    <a:pt x="19" y="11"/>
                  </a:cubicBezTo>
                  <a:cubicBezTo>
                    <a:pt x="20" y="11"/>
                    <a:pt x="22" y="11"/>
                    <a:pt x="22" y="10"/>
                  </a:cubicBezTo>
                  <a:cubicBezTo>
                    <a:pt x="23" y="9"/>
                    <a:pt x="22" y="8"/>
                    <a:pt x="23" y="7"/>
                  </a:cubicBezTo>
                  <a:cubicBezTo>
                    <a:pt x="24" y="6"/>
                    <a:pt x="24" y="4"/>
                    <a:pt x="25" y="3"/>
                  </a:cubicBezTo>
                  <a:cubicBezTo>
                    <a:pt x="26" y="2"/>
                    <a:pt x="25" y="1"/>
                    <a:pt x="2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50"/>
            <p:cNvSpPr>
              <a:spLocks noEditPoints="1"/>
            </p:cNvSpPr>
            <p:nvPr userDrawn="1"/>
          </p:nvSpPr>
          <p:spPr bwMode="auto">
            <a:xfrm>
              <a:off x="8756730" y="4715171"/>
              <a:ext cx="52389" cy="44450"/>
            </a:xfrm>
            <a:custGeom>
              <a:avLst/>
              <a:gdLst>
                <a:gd name="T0" fmla="*/ 15 w 35"/>
                <a:gd name="T1" fmla="*/ 20 h 30"/>
                <a:gd name="T2" fmla="*/ 16 w 35"/>
                <a:gd name="T3" fmla="*/ 24 h 30"/>
                <a:gd name="T4" fmla="*/ 18 w 35"/>
                <a:gd name="T5" fmla="*/ 23 h 30"/>
                <a:gd name="T6" fmla="*/ 20 w 35"/>
                <a:gd name="T7" fmla="*/ 24 h 30"/>
                <a:gd name="T8" fmla="*/ 20 w 35"/>
                <a:gd name="T9" fmla="*/ 24 h 30"/>
                <a:gd name="T10" fmla="*/ 21 w 35"/>
                <a:gd name="T11" fmla="*/ 22 h 30"/>
                <a:gd name="T12" fmla="*/ 16 w 35"/>
                <a:gd name="T13" fmla="*/ 20 h 30"/>
                <a:gd name="T14" fmla="*/ 15 w 35"/>
                <a:gd name="T15" fmla="*/ 20 h 30"/>
                <a:gd name="T16" fmla="*/ 14 w 35"/>
                <a:gd name="T17" fmla="*/ 7 h 30"/>
                <a:gd name="T18" fmla="*/ 16 w 35"/>
                <a:gd name="T19" fmla="*/ 13 h 30"/>
                <a:gd name="T20" fmla="*/ 18 w 35"/>
                <a:gd name="T21" fmla="*/ 13 h 30"/>
                <a:gd name="T22" fmla="*/ 18 w 35"/>
                <a:gd name="T23" fmla="*/ 13 h 30"/>
                <a:gd name="T24" fmla="*/ 14 w 35"/>
                <a:gd name="T25" fmla="*/ 6 h 30"/>
                <a:gd name="T26" fmla="*/ 14 w 35"/>
                <a:gd name="T27" fmla="*/ 6 h 30"/>
                <a:gd name="T28" fmla="*/ 14 w 35"/>
                <a:gd name="T29" fmla="*/ 7 h 30"/>
                <a:gd name="T30" fmla="*/ 0 w 35"/>
                <a:gd name="T31" fmla="*/ 14 h 30"/>
                <a:gd name="T32" fmla="*/ 6 w 35"/>
                <a:gd name="T33" fmla="*/ 9 h 30"/>
                <a:gd name="T34" fmla="*/ 11 w 35"/>
                <a:gd name="T35" fmla="*/ 10 h 30"/>
                <a:gd name="T36" fmla="*/ 12 w 35"/>
                <a:gd name="T37" fmla="*/ 3 h 30"/>
                <a:gd name="T38" fmla="*/ 15 w 35"/>
                <a:gd name="T39" fmla="*/ 0 h 30"/>
                <a:gd name="T40" fmla="*/ 18 w 35"/>
                <a:gd name="T41" fmla="*/ 6 h 30"/>
                <a:gd name="T42" fmla="*/ 20 w 35"/>
                <a:gd name="T43" fmla="*/ 10 h 30"/>
                <a:gd name="T44" fmla="*/ 20 w 35"/>
                <a:gd name="T45" fmla="*/ 9 h 30"/>
                <a:gd name="T46" fmla="*/ 22 w 35"/>
                <a:gd name="T47" fmla="*/ 5 h 30"/>
                <a:gd name="T48" fmla="*/ 24 w 35"/>
                <a:gd name="T49" fmla="*/ 5 h 30"/>
                <a:gd name="T50" fmla="*/ 24 w 35"/>
                <a:gd name="T51" fmla="*/ 9 h 30"/>
                <a:gd name="T52" fmla="*/ 25 w 35"/>
                <a:gd name="T53" fmla="*/ 14 h 30"/>
                <a:gd name="T54" fmla="*/ 25 w 35"/>
                <a:gd name="T55" fmla="*/ 16 h 30"/>
                <a:gd name="T56" fmla="*/ 30 w 35"/>
                <a:gd name="T57" fmla="*/ 18 h 30"/>
                <a:gd name="T58" fmla="*/ 31 w 35"/>
                <a:gd name="T59" fmla="*/ 20 h 30"/>
                <a:gd name="T60" fmla="*/ 34 w 35"/>
                <a:gd name="T61" fmla="*/ 22 h 30"/>
                <a:gd name="T62" fmla="*/ 35 w 35"/>
                <a:gd name="T63" fmla="*/ 23 h 30"/>
                <a:gd name="T64" fmla="*/ 35 w 35"/>
                <a:gd name="T65" fmla="*/ 23 h 30"/>
                <a:gd name="T66" fmla="*/ 29 w 35"/>
                <a:gd name="T67" fmla="*/ 23 h 30"/>
                <a:gd name="T68" fmla="*/ 26 w 35"/>
                <a:gd name="T69" fmla="*/ 23 h 30"/>
                <a:gd name="T70" fmla="*/ 25 w 35"/>
                <a:gd name="T71" fmla="*/ 24 h 30"/>
                <a:gd name="T72" fmla="*/ 21 w 35"/>
                <a:gd name="T73" fmla="*/ 26 h 30"/>
                <a:gd name="T74" fmla="*/ 21 w 35"/>
                <a:gd name="T75" fmla="*/ 28 h 30"/>
                <a:gd name="T76" fmla="*/ 19 w 35"/>
                <a:gd name="T77" fmla="*/ 28 h 30"/>
                <a:gd name="T78" fmla="*/ 17 w 35"/>
                <a:gd name="T79" fmla="*/ 30 h 30"/>
                <a:gd name="T80" fmla="*/ 14 w 35"/>
                <a:gd name="T81" fmla="*/ 30 h 30"/>
                <a:gd name="T82" fmla="*/ 14 w 35"/>
                <a:gd name="T83" fmla="*/ 30 h 30"/>
                <a:gd name="T84" fmla="*/ 9 w 35"/>
                <a:gd name="T85" fmla="*/ 28 h 30"/>
                <a:gd name="T86" fmla="*/ 11 w 35"/>
                <a:gd name="T87" fmla="*/ 26 h 30"/>
                <a:gd name="T88" fmla="*/ 11 w 35"/>
                <a:gd name="T89" fmla="*/ 23 h 30"/>
                <a:gd name="T90" fmla="*/ 10 w 35"/>
                <a:gd name="T91" fmla="*/ 17 h 30"/>
                <a:gd name="T92" fmla="*/ 8 w 35"/>
                <a:gd name="T93" fmla="*/ 16 h 30"/>
                <a:gd name="T94" fmla="*/ 6 w 35"/>
                <a:gd name="T95" fmla="*/ 16 h 30"/>
                <a:gd name="T96" fmla="*/ 4 w 35"/>
                <a:gd name="T97" fmla="*/ 15 h 30"/>
                <a:gd name="T98" fmla="*/ 0 w 35"/>
                <a:gd name="T99" fmla="*/ 14 h 30"/>
                <a:gd name="T100" fmla="*/ 0 w 35"/>
                <a:gd name="T101"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 h="30">
                  <a:moveTo>
                    <a:pt x="15" y="20"/>
                  </a:moveTo>
                  <a:cubicBezTo>
                    <a:pt x="15" y="22"/>
                    <a:pt x="16" y="22"/>
                    <a:pt x="16" y="24"/>
                  </a:cubicBezTo>
                  <a:cubicBezTo>
                    <a:pt x="18" y="24"/>
                    <a:pt x="18" y="23"/>
                    <a:pt x="18" y="23"/>
                  </a:cubicBezTo>
                  <a:cubicBezTo>
                    <a:pt x="19" y="23"/>
                    <a:pt x="20" y="24"/>
                    <a:pt x="20" y="24"/>
                  </a:cubicBezTo>
                  <a:cubicBezTo>
                    <a:pt x="20" y="24"/>
                    <a:pt x="20" y="24"/>
                    <a:pt x="20" y="24"/>
                  </a:cubicBezTo>
                  <a:cubicBezTo>
                    <a:pt x="20" y="24"/>
                    <a:pt x="21" y="23"/>
                    <a:pt x="21" y="22"/>
                  </a:cubicBezTo>
                  <a:cubicBezTo>
                    <a:pt x="20" y="21"/>
                    <a:pt x="18" y="20"/>
                    <a:pt x="16" y="20"/>
                  </a:cubicBezTo>
                  <a:cubicBezTo>
                    <a:pt x="15" y="20"/>
                    <a:pt x="15" y="20"/>
                    <a:pt x="15" y="20"/>
                  </a:cubicBezTo>
                  <a:close/>
                  <a:moveTo>
                    <a:pt x="14" y="7"/>
                  </a:moveTo>
                  <a:cubicBezTo>
                    <a:pt x="14" y="10"/>
                    <a:pt x="12" y="12"/>
                    <a:pt x="16" y="13"/>
                  </a:cubicBezTo>
                  <a:cubicBezTo>
                    <a:pt x="17" y="13"/>
                    <a:pt x="17" y="13"/>
                    <a:pt x="18" y="13"/>
                  </a:cubicBezTo>
                  <a:cubicBezTo>
                    <a:pt x="18" y="13"/>
                    <a:pt x="18" y="13"/>
                    <a:pt x="18" y="13"/>
                  </a:cubicBezTo>
                  <a:cubicBezTo>
                    <a:pt x="16" y="11"/>
                    <a:pt x="16" y="8"/>
                    <a:pt x="14" y="6"/>
                  </a:cubicBezTo>
                  <a:cubicBezTo>
                    <a:pt x="14" y="6"/>
                    <a:pt x="14" y="6"/>
                    <a:pt x="14" y="6"/>
                  </a:cubicBezTo>
                  <a:cubicBezTo>
                    <a:pt x="14" y="6"/>
                    <a:pt x="14" y="6"/>
                    <a:pt x="14" y="7"/>
                  </a:cubicBezTo>
                  <a:close/>
                  <a:moveTo>
                    <a:pt x="0" y="14"/>
                  </a:moveTo>
                  <a:cubicBezTo>
                    <a:pt x="1" y="13"/>
                    <a:pt x="5" y="9"/>
                    <a:pt x="6" y="9"/>
                  </a:cubicBezTo>
                  <a:cubicBezTo>
                    <a:pt x="8" y="9"/>
                    <a:pt x="9" y="10"/>
                    <a:pt x="11" y="10"/>
                  </a:cubicBezTo>
                  <a:cubicBezTo>
                    <a:pt x="12" y="8"/>
                    <a:pt x="12" y="6"/>
                    <a:pt x="12" y="3"/>
                  </a:cubicBezTo>
                  <a:cubicBezTo>
                    <a:pt x="12" y="2"/>
                    <a:pt x="14" y="0"/>
                    <a:pt x="15" y="0"/>
                  </a:cubicBezTo>
                  <a:cubicBezTo>
                    <a:pt x="16" y="2"/>
                    <a:pt x="17" y="4"/>
                    <a:pt x="18" y="6"/>
                  </a:cubicBezTo>
                  <a:cubicBezTo>
                    <a:pt x="18" y="7"/>
                    <a:pt x="18" y="9"/>
                    <a:pt x="20" y="10"/>
                  </a:cubicBezTo>
                  <a:cubicBezTo>
                    <a:pt x="20" y="10"/>
                    <a:pt x="20" y="10"/>
                    <a:pt x="20" y="9"/>
                  </a:cubicBezTo>
                  <a:cubicBezTo>
                    <a:pt x="21" y="9"/>
                    <a:pt x="21" y="6"/>
                    <a:pt x="22" y="5"/>
                  </a:cubicBezTo>
                  <a:cubicBezTo>
                    <a:pt x="22" y="5"/>
                    <a:pt x="23" y="5"/>
                    <a:pt x="24" y="5"/>
                  </a:cubicBezTo>
                  <a:cubicBezTo>
                    <a:pt x="25" y="6"/>
                    <a:pt x="24" y="8"/>
                    <a:pt x="24" y="9"/>
                  </a:cubicBezTo>
                  <a:cubicBezTo>
                    <a:pt x="24" y="11"/>
                    <a:pt x="25" y="12"/>
                    <a:pt x="25" y="14"/>
                  </a:cubicBezTo>
                  <a:cubicBezTo>
                    <a:pt x="26" y="15"/>
                    <a:pt x="25" y="15"/>
                    <a:pt x="25" y="16"/>
                  </a:cubicBezTo>
                  <a:cubicBezTo>
                    <a:pt x="26" y="18"/>
                    <a:pt x="29" y="17"/>
                    <a:pt x="30" y="18"/>
                  </a:cubicBezTo>
                  <a:cubicBezTo>
                    <a:pt x="31" y="19"/>
                    <a:pt x="31" y="20"/>
                    <a:pt x="31" y="20"/>
                  </a:cubicBezTo>
                  <a:cubicBezTo>
                    <a:pt x="32" y="21"/>
                    <a:pt x="33" y="21"/>
                    <a:pt x="34" y="22"/>
                  </a:cubicBezTo>
                  <a:cubicBezTo>
                    <a:pt x="34" y="22"/>
                    <a:pt x="35" y="22"/>
                    <a:pt x="35" y="23"/>
                  </a:cubicBezTo>
                  <a:cubicBezTo>
                    <a:pt x="35" y="23"/>
                    <a:pt x="35" y="23"/>
                    <a:pt x="35" y="23"/>
                  </a:cubicBezTo>
                  <a:cubicBezTo>
                    <a:pt x="33" y="22"/>
                    <a:pt x="31" y="23"/>
                    <a:pt x="29" y="23"/>
                  </a:cubicBezTo>
                  <a:cubicBezTo>
                    <a:pt x="28" y="23"/>
                    <a:pt x="27" y="22"/>
                    <a:pt x="26" y="23"/>
                  </a:cubicBezTo>
                  <a:cubicBezTo>
                    <a:pt x="26" y="23"/>
                    <a:pt x="25" y="24"/>
                    <a:pt x="25" y="24"/>
                  </a:cubicBezTo>
                  <a:cubicBezTo>
                    <a:pt x="24" y="25"/>
                    <a:pt x="22" y="24"/>
                    <a:pt x="21" y="26"/>
                  </a:cubicBezTo>
                  <a:cubicBezTo>
                    <a:pt x="21" y="26"/>
                    <a:pt x="21" y="27"/>
                    <a:pt x="21" y="28"/>
                  </a:cubicBezTo>
                  <a:cubicBezTo>
                    <a:pt x="20" y="28"/>
                    <a:pt x="20" y="28"/>
                    <a:pt x="19" y="28"/>
                  </a:cubicBezTo>
                  <a:cubicBezTo>
                    <a:pt x="18" y="28"/>
                    <a:pt x="18" y="29"/>
                    <a:pt x="17" y="30"/>
                  </a:cubicBezTo>
                  <a:cubicBezTo>
                    <a:pt x="16" y="30"/>
                    <a:pt x="15" y="28"/>
                    <a:pt x="14" y="30"/>
                  </a:cubicBezTo>
                  <a:cubicBezTo>
                    <a:pt x="14" y="30"/>
                    <a:pt x="14" y="30"/>
                    <a:pt x="14" y="30"/>
                  </a:cubicBezTo>
                  <a:cubicBezTo>
                    <a:pt x="13" y="28"/>
                    <a:pt x="11" y="28"/>
                    <a:pt x="9" y="28"/>
                  </a:cubicBezTo>
                  <a:cubicBezTo>
                    <a:pt x="10" y="26"/>
                    <a:pt x="11" y="26"/>
                    <a:pt x="11" y="26"/>
                  </a:cubicBezTo>
                  <a:cubicBezTo>
                    <a:pt x="12" y="25"/>
                    <a:pt x="11" y="24"/>
                    <a:pt x="11" y="23"/>
                  </a:cubicBezTo>
                  <a:cubicBezTo>
                    <a:pt x="10" y="21"/>
                    <a:pt x="10" y="19"/>
                    <a:pt x="10" y="17"/>
                  </a:cubicBezTo>
                  <a:cubicBezTo>
                    <a:pt x="9" y="17"/>
                    <a:pt x="9" y="17"/>
                    <a:pt x="8" y="16"/>
                  </a:cubicBezTo>
                  <a:cubicBezTo>
                    <a:pt x="7" y="16"/>
                    <a:pt x="6" y="16"/>
                    <a:pt x="6" y="16"/>
                  </a:cubicBezTo>
                  <a:cubicBezTo>
                    <a:pt x="5" y="16"/>
                    <a:pt x="4" y="15"/>
                    <a:pt x="4" y="15"/>
                  </a:cubicBezTo>
                  <a:cubicBezTo>
                    <a:pt x="2" y="14"/>
                    <a:pt x="1" y="15"/>
                    <a:pt x="0" y="14"/>
                  </a:cubicBezTo>
                  <a:cubicBezTo>
                    <a:pt x="0" y="14"/>
                    <a:pt x="0" y="14"/>
                    <a:pt x="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51"/>
            <p:cNvSpPr>
              <a:spLocks noEditPoints="1"/>
            </p:cNvSpPr>
            <p:nvPr userDrawn="1"/>
          </p:nvSpPr>
          <p:spPr bwMode="auto">
            <a:xfrm>
              <a:off x="8791655" y="4653259"/>
              <a:ext cx="50800" cy="55563"/>
            </a:xfrm>
            <a:custGeom>
              <a:avLst/>
              <a:gdLst>
                <a:gd name="T0" fmla="*/ 20 w 34"/>
                <a:gd name="T1" fmla="*/ 18 h 37"/>
                <a:gd name="T2" fmla="*/ 22 w 34"/>
                <a:gd name="T3" fmla="*/ 19 h 37"/>
                <a:gd name="T4" fmla="*/ 20 w 34"/>
                <a:gd name="T5" fmla="*/ 17 h 37"/>
                <a:gd name="T6" fmla="*/ 14 w 34"/>
                <a:gd name="T7" fmla="*/ 22 h 37"/>
                <a:gd name="T8" fmla="*/ 14 w 34"/>
                <a:gd name="T9" fmla="*/ 24 h 37"/>
                <a:gd name="T10" fmla="*/ 15 w 34"/>
                <a:gd name="T11" fmla="*/ 22 h 37"/>
                <a:gd name="T12" fmla="*/ 14 w 34"/>
                <a:gd name="T13" fmla="*/ 22 h 37"/>
                <a:gd name="T14" fmla="*/ 16 w 34"/>
                <a:gd name="T15" fmla="*/ 20 h 37"/>
                <a:gd name="T16" fmla="*/ 16 w 34"/>
                <a:gd name="T17" fmla="*/ 20 h 37"/>
                <a:gd name="T18" fmla="*/ 16 w 34"/>
                <a:gd name="T19" fmla="*/ 19 h 37"/>
                <a:gd name="T20" fmla="*/ 10 w 34"/>
                <a:gd name="T21" fmla="*/ 5 h 37"/>
                <a:gd name="T22" fmla="*/ 6 w 34"/>
                <a:gd name="T23" fmla="*/ 17 h 37"/>
                <a:gd name="T24" fmla="*/ 8 w 34"/>
                <a:gd name="T25" fmla="*/ 20 h 37"/>
                <a:gd name="T26" fmla="*/ 15 w 34"/>
                <a:gd name="T27" fmla="*/ 16 h 37"/>
                <a:gd name="T28" fmla="*/ 20 w 34"/>
                <a:gd name="T29" fmla="*/ 14 h 37"/>
                <a:gd name="T30" fmla="*/ 25 w 34"/>
                <a:gd name="T31" fmla="*/ 15 h 37"/>
                <a:gd name="T32" fmla="*/ 23 w 34"/>
                <a:gd name="T33" fmla="*/ 27 h 37"/>
                <a:gd name="T34" fmla="*/ 18 w 34"/>
                <a:gd name="T35" fmla="*/ 27 h 37"/>
                <a:gd name="T36" fmla="*/ 17 w 34"/>
                <a:gd name="T37" fmla="*/ 24 h 37"/>
                <a:gd name="T38" fmla="*/ 13 w 34"/>
                <a:gd name="T39" fmla="*/ 25 h 37"/>
                <a:gd name="T40" fmla="*/ 12 w 34"/>
                <a:gd name="T41" fmla="*/ 17 h 37"/>
                <a:gd name="T42" fmla="*/ 10 w 34"/>
                <a:gd name="T43" fmla="*/ 22 h 37"/>
                <a:gd name="T44" fmla="*/ 17 w 34"/>
                <a:gd name="T45" fmla="*/ 32 h 37"/>
                <a:gd name="T46" fmla="*/ 20 w 34"/>
                <a:gd name="T47" fmla="*/ 33 h 37"/>
                <a:gd name="T48" fmla="*/ 24 w 34"/>
                <a:gd name="T49" fmla="*/ 29 h 37"/>
                <a:gd name="T50" fmla="*/ 23 w 34"/>
                <a:gd name="T51" fmla="*/ 28 h 37"/>
                <a:gd name="T52" fmla="*/ 26 w 34"/>
                <a:gd name="T53" fmla="*/ 25 h 37"/>
                <a:gd name="T54" fmla="*/ 21 w 34"/>
                <a:gd name="T55" fmla="*/ 10 h 37"/>
                <a:gd name="T56" fmla="*/ 17 w 34"/>
                <a:gd name="T57" fmla="*/ 6 h 37"/>
                <a:gd name="T58" fmla="*/ 10 w 34"/>
                <a:gd name="T59" fmla="*/ 5 h 37"/>
                <a:gd name="T60" fmla="*/ 12 w 34"/>
                <a:gd name="T61" fmla="*/ 1 h 37"/>
                <a:gd name="T62" fmla="*/ 27 w 34"/>
                <a:gd name="T63" fmla="*/ 12 h 37"/>
                <a:gd name="T64" fmla="*/ 31 w 34"/>
                <a:gd name="T65" fmla="*/ 27 h 37"/>
                <a:gd name="T66" fmla="*/ 26 w 34"/>
                <a:gd name="T67" fmla="*/ 30 h 37"/>
                <a:gd name="T68" fmla="*/ 20 w 34"/>
                <a:gd name="T69" fmla="*/ 35 h 37"/>
                <a:gd name="T70" fmla="*/ 19 w 34"/>
                <a:gd name="T71" fmla="*/ 37 h 37"/>
                <a:gd name="T72" fmla="*/ 14 w 34"/>
                <a:gd name="T73" fmla="*/ 35 h 37"/>
                <a:gd name="T74" fmla="*/ 8 w 34"/>
                <a:gd name="T75" fmla="*/ 27 h 37"/>
                <a:gd name="T76" fmla="*/ 3 w 34"/>
                <a:gd name="T77" fmla="*/ 23 h 37"/>
                <a:gd name="T78" fmla="*/ 4 w 34"/>
                <a:gd name="T79" fmla="*/ 8 h 37"/>
                <a:gd name="T80" fmla="*/ 5 w 34"/>
                <a:gd name="T81" fmla="*/ 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 h="37">
                  <a:moveTo>
                    <a:pt x="20" y="17"/>
                  </a:moveTo>
                  <a:cubicBezTo>
                    <a:pt x="20" y="17"/>
                    <a:pt x="20" y="18"/>
                    <a:pt x="20" y="18"/>
                  </a:cubicBezTo>
                  <a:cubicBezTo>
                    <a:pt x="20" y="18"/>
                    <a:pt x="21" y="19"/>
                    <a:pt x="22" y="19"/>
                  </a:cubicBezTo>
                  <a:cubicBezTo>
                    <a:pt x="22" y="19"/>
                    <a:pt x="22" y="19"/>
                    <a:pt x="22" y="19"/>
                  </a:cubicBezTo>
                  <a:cubicBezTo>
                    <a:pt x="22" y="18"/>
                    <a:pt x="22" y="18"/>
                    <a:pt x="22" y="18"/>
                  </a:cubicBezTo>
                  <a:cubicBezTo>
                    <a:pt x="21" y="17"/>
                    <a:pt x="21" y="17"/>
                    <a:pt x="20" y="17"/>
                  </a:cubicBezTo>
                  <a:cubicBezTo>
                    <a:pt x="20" y="17"/>
                    <a:pt x="20" y="17"/>
                    <a:pt x="20" y="17"/>
                  </a:cubicBezTo>
                  <a:close/>
                  <a:moveTo>
                    <a:pt x="14" y="22"/>
                  </a:moveTo>
                  <a:cubicBezTo>
                    <a:pt x="14" y="23"/>
                    <a:pt x="14" y="23"/>
                    <a:pt x="14" y="24"/>
                  </a:cubicBezTo>
                  <a:cubicBezTo>
                    <a:pt x="14" y="24"/>
                    <a:pt x="14" y="24"/>
                    <a:pt x="14" y="24"/>
                  </a:cubicBezTo>
                  <a:cubicBezTo>
                    <a:pt x="14" y="24"/>
                    <a:pt x="14" y="24"/>
                    <a:pt x="14" y="24"/>
                  </a:cubicBezTo>
                  <a:cubicBezTo>
                    <a:pt x="15" y="23"/>
                    <a:pt x="14" y="23"/>
                    <a:pt x="15" y="22"/>
                  </a:cubicBezTo>
                  <a:cubicBezTo>
                    <a:pt x="15" y="22"/>
                    <a:pt x="14" y="22"/>
                    <a:pt x="14" y="22"/>
                  </a:cubicBezTo>
                  <a:cubicBezTo>
                    <a:pt x="14" y="22"/>
                    <a:pt x="14" y="22"/>
                    <a:pt x="14" y="22"/>
                  </a:cubicBezTo>
                  <a:close/>
                  <a:moveTo>
                    <a:pt x="16" y="19"/>
                  </a:moveTo>
                  <a:cubicBezTo>
                    <a:pt x="16" y="19"/>
                    <a:pt x="16" y="19"/>
                    <a:pt x="16" y="20"/>
                  </a:cubicBezTo>
                  <a:cubicBezTo>
                    <a:pt x="16" y="20"/>
                    <a:pt x="16" y="20"/>
                    <a:pt x="16" y="20"/>
                  </a:cubicBezTo>
                  <a:cubicBezTo>
                    <a:pt x="16" y="20"/>
                    <a:pt x="16" y="20"/>
                    <a:pt x="16" y="20"/>
                  </a:cubicBezTo>
                  <a:cubicBezTo>
                    <a:pt x="16" y="19"/>
                    <a:pt x="16" y="19"/>
                    <a:pt x="16" y="19"/>
                  </a:cubicBezTo>
                  <a:cubicBezTo>
                    <a:pt x="16" y="19"/>
                    <a:pt x="16" y="19"/>
                    <a:pt x="16" y="19"/>
                  </a:cubicBezTo>
                  <a:cubicBezTo>
                    <a:pt x="16" y="19"/>
                    <a:pt x="16" y="19"/>
                    <a:pt x="16" y="19"/>
                  </a:cubicBezTo>
                  <a:close/>
                  <a:moveTo>
                    <a:pt x="10" y="5"/>
                  </a:moveTo>
                  <a:cubicBezTo>
                    <a:pt x="9" y="6"/>
                    <a:pt x="8" y="7"/>
                    <a:pt x="7" y="8"/>
                  </a:cubicBezTo>
                  <a:cubicBezTo>
                    <a:pt x="5" y="11"/>
                    <a:pt x="6" y="14"/>
                    <a:pt x="6" y="17"/>
                  </a:cubicBezTo>
                  <a:cubicBezTo>
                    <a:pt x="6" y="18"/>
                    <a:pt x="7" y="20"/>
                    <a:pt x="8" y="20"/>
                  </a:cubicBezTo>
                  <a:cubicBezTo>
                    <a:pt x="8" y="20"/>
                    <a:pt x="8" y="20"/>
                    <a:pt x="8" y="20"/>
                  </a:cubicBezTo>
                  <a:cubicBezTo>
                    <a:pt x="9" y="19"/>
                    <a:pt x="8" y="12"/>
                    <a:pt x="12" y="12"/>
                  </a:cubicBezTo>
                  <a:cubicBezTo>
                    <a:pt x="13" y="12"/>
                    <a:pt x="14" y="15"/>
                    <a:pt x="15" y="16"/>
                  </a:cubicBezTo>
                  <a:cubicBezTo>
                    <a:pt x="16" y="16"/>
                    <a:pt x="18" y="16"/>
                    <a:pt x="19" y="15"/>
                  </a:cubicBezTo>
                  <a:cubicBezTo>
                    <a:pt x="19" y="15"/>
                    <a:pt x="19" y="15"/>
                    <a:pt x="20" y="14"/>
                  </a:cubicBezTo>
                  <a:cubicBezTo>
                    <a:pt x="21" y="14"/>
                    <a:pt x="22" y="13"/>
                    <a:pt x="24" y="13"/>
                  </a:cubicBezTo>
                  <a:cubicBezTo>
                    <a:pt x="24" y="14"/>
                    <a:pt x="24" y="14"/>
                    <a:pt x="25" y="15"/>
                  </a:cubicBezTo>
                  <a:cubicBezTo>
                    <a:pt x="25" y="16"/>
                    <a:pt x="24" y="17"/>
                    <a:pt x="24" y="18"/>
                  </a:cubicBezTo>
                  <a:cubicBezTo>
                    <a:pt x="24" y="21"/>
                    <a:pt x="24" y="24"/>
                    <a:pt x="23" y="27"/>
                  </a:cubicBezTo>
                  <a:cubicBezTo>
                    <a:pt x="22" y="27"/>
                    <a:pt x="22" y="28"/>
                    <a:pt x="21" y="29"/>
                  </a:cubicBezTo>
                  <a:cubicBezTo>
                    <a:pt x="20" y="28"/>
                    <a:pt x="19" y="28"/>
                    <a:pt x="18" y="27"/>
                  </a:cubicBezTo>
                  <a:cubicBezTo>
                    <a:pt x="18" y="26"/>
                    <a:pt x="18" y="25"/>
                    <a:pt x="18" y="25"/>
                  </a:cubicBezTo>
                  <a:cubicBezTo>
                    <a:pt x="18" y="25"/>
                    <a:pt x="17" y="25"/>
                    <a:pt x="17" y="24"/>
                  </a:cubicBezTo>
                  <a:cubicBezTo>
                    <a:pt x="17" y="24"/>
                    <a:pt x="17" y="25"/>
                    <a:pt x="16" y="25"/>
                  </a:cubicBezTo>
                  <a:cubicBezTo>
                    <a:pt x="15" y="25"/>
                    <a:pt x="14" y="26"/>
                    <a:pt x="13" y="25"/>
                  </a:cubicBezTo>
                  <a:cubicBezTo>
                    <a:pt x="13" y="25"/>
                    <a:pt x="12" y="24"/>
                    <a:pt x="12" y="24"/>
                  </a:cubicBezTo>
                  <a:cubicBezTo>
                    <a:pt x="12" y="23"/>
                    <a:pt x="15" y="17"/>
                    <a:pt x="12" y="17"/>
                  </a:cubicBezTo>
                  <a:cubicBezTo>
                    <a:pt x="12" y="17"/>
                    <a:pt x="12" y="17"/>
                    <a:pt x="12" y="17"/>
                  </a:cubicBezTo>
                  <a:cubicBezTo>
                    <a:pt x="12" y="18"/>
                    <a:pt x="10" y="21"/>
                    <a:pt x="10" y="22"/>
                  </a:cubicBezTo>
                  <a:cubicBezTo>
                    <a:pt x="10" y="23"/>
                    <a:pt x="11" y="23"/>
                    <a:pt x="11" y="25"/>
                  </a:cubicBezTo>
                  <a:cubicBezTo>
                    <a:pt x="12" y="27"/>
                    <a:pt x="15" y="30"/>
                    <a:pt x="17" y="32"/>
                  </a:cubicBezTo>
                  <a:cubicBezTo>
                    <a:pt x="18" y="33"/>
                    <a:pt x="18" y="33"/>
                    <a:pt x="18" y="33"/>
                  </a:cubicBezTo>
                  <a:cubicBezTo>
                    <a:pt x="19" y="33"/>
                    <a:pt x="20" y="33"/>
                    <a:pt x="20" y="33"/>
                  </a:cubicBezTo>
                  <a:cubicBezTo>
                    <a:pt x="21" y="33"/>
                    <a:pt x="23" y="29"/>
                    <a:pt x="24" y="29"/>
                  </a:cubicBezTo>
                  <a:cubicBezTo>
                    <a:pt x="24" y="29"/>
                    <a:pt x="24" y="29"/>
                    <a:pt x="24" y="29"/>
                  </a:cubicBezTo>
                  <a:cubicBezTo>
                    <a:pt x="24" y="29"/>
                    <a:pt x="24" y="29"/>
                    <a:pt x="23" y="28"/>
                  </a:cubicBezTo>
                  <a:cubicBezTo>
                    <a:pt x="23" y="28"/>
                    <a:pt x="23" y="28"/>
                    <a:pt x="23" y="28"/>
                  </a:cubicBezTo>
                  <a:cubicBezTo>
                    <a:pt x="24" y="27"/>
                    <a:pt x="25" y="28"/>
                    <a:pt x="26" y="27"/>
                  </a:cubicBezTo>
                  <a:cubicBezTo>
                    <a:pt x="26" y="26"/>
                    <a:pt x="26" y="25"/>
                    <a:pt x="26" y="25"/>
                  </a:cubicBezTo>
                  <a:cubicBezTo>
                    <a:pt x="27" y="24"/>
                    <a:pt x="29" y="24"/>
                    <a:pt x="30" y="23"/>
                  </a:cubicBezTo>
                  <a:cubicBezTo>
                    <a:pt x="31" y="19"/>
                    <a:pt x="25" y="12"/>
                    <a:pt x="21" y="10"/>
                  </a:cubicBezTo>
                  <a:cubicBezTo>
                    <a:pt x="21" y="9"/>
                    <a:pt x="20" y="8"/>
                    <a:pt x="19" y="7"/>
                  </a:cubicBezTo>
                  <a:cubicBezTo>
                    <a:pt x="18" y="7"/>
                    <a:pt x="18" y="7"/>
                    <a:pt x="17" y="6"/>
                  </a:cubicBezTo>
                  <a:cubicBezTo>
                    <a:pt x="15" y="5"/>
                    <a:pt x="14" y="3"/>
                    <a:pt x="12" y="3"/>
                  </a:cubicBezTo>
                  <a:cubicBezTo>
                    <a:pt x="11" y="3"/>
                    <a:pt x="10" y="4"/>
                    <a:pt x="10" y="5"/>
                  </a:cubicBezTo>
                  <a:close/>
                  <a:moveTo>
                    <a:pt x="7" y="5"/>
                  </a:moveTo>
                  <a:cubicBezTo>
                    <a:pt x="9" y="3"/>
                    <a:pt x="10" y="1"/>
                    <a:pt x="12" y="1"/>
                  </a:cubicBezTo>
                  <a:cubicBezTo>
                    <a:pt x="16" y="0"/>
                    <a:pt x="20" y="5"/>
                    <a:pt x="24" y="9"/>
                  </a:cubicBezTo>
                  <a:cubicBezTo>
                    <a:pt x="25" y="10"/>
                    <a:pt x="26" y="11"/>
                    <a:pt x="27" y="12"/>
                  </a:cubicBezTo>
                  <a:cubicBezTo>
                    <a:pt x="29" y="15"/>
                    <a:pt x="33" y="17"/>
                    <a:pt x="34" y="20"/>
                  </a:cubicBezTo>
                  <a:cubicBezTo>
                    <a:pt x="34" y="21"/>
                    <a:pt x="33" y="27"/>
                    <a:pt x="31" y="27"/>
                  </a:cubicBezTo>
                  <a:cubicBezTo>
                    <a:pt x="30" y="28"/>
                    <a:pt x="27" y="27"/>
                    <a:pt x="26" y="29"/>
                  </a:cubicBezTo>
                  <a:cubicBezTo>
                    <a:pt x="26" y="29"/>
                    <a:pt x="26" y="30"/>
                    <a:pt x="26" y="30"/>
                  </a:cubicBezTo>
                  <a:cubicBezTo>
                    <a:pt x="26" y="31"/>
                    <a:pt x="23" y="34"/>
                    <a:pt x="22" y="35"/>
                  </a:cubicBezTo>
                  <a:cubicBezTo>
                    <a:pt x="21" y="35"/>
                    <a:pt x="20" y="35"/>
                    <a:pt x="20" y="35"/>
                  </a:cubicBezTo>
                  <a:cubicBezTo>
                    <a:pt x="19" y="36"/>
                    <a:pt x="20" y="37"/>
                    <a:pt x="19" y="37"/>
                  </a:cubicBezTo>
                  <a:cubicBezTo>
                    <a:pt x="19" y="37"/>
                    <a:pt x="19" y="37"/>
                    <a:pt x="19" y="37"/>
                  </a:cubicBezTo>
                  <a:cubicBezTo>
                    <a:pt x="18" y="37"/>
                    <a:pt x="17" y="37"/>
                    <a:pt x="16" y="37"/>
                  </a:cubicBezTo>
                  <a:cubicBezTo>
                    <a:pt x="16" y="37"/>
                    <a:pt x="14" y="35"/>
                    <a:pt x="14" y="35"/>
                  </a:cubicBezTo>
                  <a:cubicBezTo>
                    <a:pt x="14" y="33"/>
                    <a:pt x="12" y="31"/>
                    <a:pt x="11" y="29"/>
                  </a:cubicBezTo>
                  <a:cubicBezTo>
                    <a:pt x="10" y="28"/>
                    <a:pt x="8" y="27"/>
                    <a:pt x="8" y="27"/>
                  </a:cubicBezTo>
                  <a:cubicBezTo>
                    <a:pt x="7" y="26"/>
                    <a:pt x="6" y="25"/>
                    <a:pt x="5" y="25"/>
                  </a:cubicBezTo>
                  <a:cubicBezTo>
                    <a:pt x="5" y="24"/>
                    <a:pt x="4" y="23"/>
                    <a:pt x="3" y="23"/>
                  </a:cubicBezTo>
                  <a:cubicBezTo>
                    <a:pt x="0" y="18"/>
                    <a:pt x="1" y="17"/>
                    <a:pt x="2" y="12"/>
                  </a:cubicBezTo>
                  <a:cubicBezTo>
                    <a:pt x="2" y="11"/>
                    <a:pt x="3" y="9"/>
                    <a:pt x="4" y="8"/>
                  </a:cubicBezTo>
                  <a:cubicBezTo>
                    <a:pt x="4" y="8"/>
                    <a:pt x="4" y="8"/>
                    <a:pt x="4" y="8"/>
                  </a:cubicBezTo>
                  <a:cubicBezTo>
                    <a:pt x="4" y="7"/>
                    <a:pt x="5" y="6"/>
                    <a:pt x="5" y="5"/>
                  </a:cubicBezTo>
                  <a:cubicBezTo>
                    <a:pt x="6" y="5"/>
                    <a:pt x="7" y="5"/>
                    <a:pt x="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52"/>
            <p:cNvSpPr>
              <a:spLocks noEditPoints="1"/>
            </p:cNvSpPr>
            <p:nvPr userDrawn="1"/>
          </p:nvSpPr>
          <p:spPr bwMode="auto">
            <a:xfrm>
              <a:off x="8847216" y="4611977"/>
              <a:ext cx="46038" cy="58738"/>
            </a:xfrm>
            <a:custGeom>
              <a:avLst/>
              <a:gdLst>
                <a:gd name="T0" fmla="*/ 8 w 31"/>
                <a:gd name="T1" fmla="*/ 31 h 39"/>
                <a:gd name="T2" fmla="*/ 9 w 31"/>
                <a:gd name="T3" fmla="*/ 30 h 39"/>
                <a:gd name="T4" fmla="*/ 8 w 31"/>
                <a:gd name="T5" fmla="*/ 26 h 39"/>
                <a:gd name="T6" fmla="*/ 18 w 31"/>
                <a:gd name="T7" fmla="*/ 18 h 39"/>
                <a:gd name="T8" fmla="*/ 18 w 31"/>
                <a:gd name="T9" fmla="*/ 21 h 39"/>
                <a:gd name="T10" fmla="*/ 19 w 31"/>
                <a:gd name="T11" fmla="*/ 18 h 39"/>
                <a:gd name="T12" fmla="*/ 7 w 31"/>
                <a:gd name="T13" fmla="*/ 22 h 39"/>
                <a:gd name="T14" fmla="*/ 6 w 31"/>
                <a:gd name="T15" fmla="*/ 23 h 39"/>
                <a:gd name="T16" fmla="*/ 7 w 31"/>
                <a:gd name="T17" fmla="*/ 22 h 39"/>
                <a:gd name="T18" fmla="*/ 7 w 31"/>
                <a:gd name="T19" fmla="*/ 22 h 39"/>
                <a:gd name="T20" fmla="*/ 23 w 31"/>
                <a:gd name="T21" fmla="*/ 12 h 39"/>
                <a:gd name="T22" fmla="*/ 23 w 31"/>
                <a:gd name="T23" fmla="*/ 12 h 39"/>
                <a:gd name="T24" fmla="*/ 23 w 31"/>
                <a:gd name="T25" fmla="*/ 11 h 39"/>
                <a:gd name="T26" fmla="*/ 10 w 31"/>
                <a:gd name="T27" fmla="*/ 19 h 39"/>
                <a:gd name="T28" fmla="*/ 10 w 31"/>
                <a:gd name="T29" fmla="*/ 23 h 39"/>
                <a:gd name="T30" fmla="*/ 10 w 31"/>
                <a:gd name="T31" fmla="*/ 19 h 39"/>
                <a:gd name="T32" fmla="*/ 15 w 31"/>
                <a:gd name="T33" fmla="*/ 13 h 39"/>
                <a:gd name="T34" fmla="*/ 16 w 31"/>
                <a:gd name="T35" fmla="*/ 14 h 39"/>
                <a:gd name="T36" fmla="*/ 15 w 31"/>
                <a:gd name="T37" fmla="*/ 13 h 39"/>
                <a:gd name="T38" fmla="*/ 9 w 31"/>
                <a:gd name="T39" fmla="*/ 16 h 39"/>
                <a:gd name="T40" fmla="*/ 9 w 31"/>
                <a:gd name="T41" fmla="*/ 18 h 39"/>
                <a:gd name="T42" fmla="*/ 9 w 31"/>
                <a:gd name="T43" fmla="*/ 16 h 39"/>
                <a:gd name="T44" fmla="*/ 19 w 31"/>
                <a:gd name="T45" fmla="*/ 4 h 39"/>
                <a:gd name="T46" fmla="*/ 23 w 31"/>
                <a:gd name="T47" fmla="*/ 7 h 39"/>
                <a:gd name="T48" fmla="*/ 29 w 31"/>
                <a:gd name="T49" fmla="*/ 9 h 39"/>
                <a:gd name="T50" fmla="*/ 25 w 31"/>
                <a:gd name="T51" fmla="*/ 16 h 39"/>
                <a:gd name="T52" fmla="*/ 29 w 31"/>
                <a:gd name="T53" fmla="*/ 26 h 39"/>
                <a:gd name="T54" fmla="*/ 30 w 31"/>
                <a:gd name="T55" fmla="*/ 30 h 39"/>
                <a:gd name="T56" fmla="*/ 31 w 31"/>
                <a:gd name="T57" fmla="*/ 32 h 39"/>
                <a:gd name="T58" fmla="*/ 22 w 31"/>
                <a:gd name="T59" fmla="*/ 23 h 39"/>
                <a:gd name="T60" fmla="*/ 16 w 31"/>
                <a:gd name="T61" fmla="*/ 29 h 39"/>
                <a:gd name="T62" fmla="*/ 15 w 31"/>
                <a:gd name="T63" fmla="*/ 22 h 39"/>
                <a:gd name="T64" fmla="*/ 15 w 31"/>
                <a:gd name="T65" fmla="*/ 19 h 39"/>
                <a:gd name="T66" fmla="*/ 12 w 31"/>
                <a:gd name="T67" fmla="*/ 19 h 39"/>
                <a:gd name="T68" fmla="*/ 13 w 31"/>
                <a:gd name="T69" fmla="*/ 29 h 39"/>
                <a:gd name="T70" fmla="*/ 17 w 31"/>
                <a:gd name="T71" fmla="*/ 34 h 39"/>
                <a:gd name="T72" fmla="*/ 14 w 31"/>
                <a:gd name="T73" fmla="*/ 33 h 39"/>
                <a:gd name="T74" fmla="*/ 12 w 31"/>
                <a:gd name="T75" fmla="*/ 32 h 39"/>
                <a:gd name="T76" fmla="*/ 7 w 31"/>
                <a:gd name="T77" fmla="*/ 39 h 39"/>
                <a:gd name="T78" fmla="*/ 6 w 31"/>
                <a:gd name="T79" fmla="*/ 33 h 39"/>
                <a:gd name="T80" fmla="*/ 6 w 31"/>
                <a:gd name="T81" fmla="*/ 26 h 39"/>
                <a:gd name="T82" fmla="*/ 2 w 31"/>
                <a:gd name="T83" fmla="*/ 29 h 39"/>
                <a:gd name="T84" fmla="*/ 4 w 31"/>
                <a:gd name="T85" fmla="*/ 13 h 39"/>
                <a:gd name="T86" fmla="*/ 6 w 31"/>
                <a:gd name="T87" fmla="*/ 9 h 39"/>
                <a:gd name="T88" fmla="*/ 3 w 31"/>
                <a:gd name="T89" fmla="*/ 23 h 39"/>
                <a:gd name="T90" fmla="*/ 3 w 31"/>
                <a:gd name="T91" fmla="*/ 27 h 39"/>
                <a:gd name="T92" fmla="*/ 9 w 31"/>
                <a:gd name="T93" fmla="*/ 14 h 39"/>
                <a:gd name="T94" fmla="*/ 13 w 31"/>
                <a:gd name="T95" fmla="*/ 15 h 39"/>
                <a:gd name="T96" fmla="*/ 12 w 31"/>
                <a:gd name="T97" fmla="*/ 9 h 39"/>
                <a:gd name="T98" fmla="*/ 11 w 31"/>
                <a:gd name="T99"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 h="39">
                  <a:moveTo>
                    <a:pt x="8" y="26"/>
                  </a:moveTo>
                  <a:cubicBezTo>
                    <a:pt x="8" y="27"/>
                    <a:pt x="8" y="30"/>
                    <a:pt x="8" y="31"/>
                  </a:cubicBezTo>
                  <a:cubicBezTo>
                    <a:pt x="8" y="31"/>
                    <a:pt x="8" y="31"/>
                    <a:pt x="8" y="31"/>
                  </a:cubicBezTo>
                  <a:cubicBezTo>
                    <a:pt x="8" y="31"/>
                    <a:pt x="9" y="31"/>
                    <a:pt x="9" y="30"/>
                  </a:cubicBezTo>
                  <a:cubicBezTo>
                    <a:pt x="9" y="29"/>
                    <a:pt x="11" y="27"/>
                    <a:pt x="9" y="26"/>
                  </a:cubicBezTo>
                  <a:cubicBezTo>
                    <a:pt x="9" y="26"/>
                    <a:pt x="9" y="26"/>
                    <a:pt x="8" y="26"/>
                  </a:cubicBezTo>
                  <a:cubicBezTo>
                    <a:pt x="9" y="26"/>
                    <a:pt x="8" y="26"/>
                    <a:pt x="8" y="26"/>
                  </a:cubicBezTo>
                  <a:close/>
                  <a:moveTo>
                    <a:pt x="18" y="18"/>
                  </a:moveTo>
                  <a:cubicBezTo>
                    <a:pt x="18" y="19"/>
                    <a:pt x="17" y="20"/>
                    <a:pt x="17" y="21"/>
                  </a:cubicBezTo>
                  <a:cubicBezTo>
                    <a:pt x="17" y="21"/>
                    <a:pt x="17" y="21"/>
                    <a:pt x="18" y="21"/>
                  </a:cubicBezTo>
                  <a:cubicBezTo>
                    <a:pt x="18" y="21"/>
                    <a:pt x="18" y="21"/>
                    <a:pt x="18" y="21"/>
                  </a:cubicBezTo>
                  <a:cubicBezTo>
                    <a:pt x="19" y="21"/>
                    <a:pt x="21" y="19"/>
                    <a:pt x="19" y="18"/>
                  </a:cubicBezTo>
                  <a:cubicBezTo>
                    <a:pt x="19" y="17"/>
                    <a:pt x="19" y="17"/>
                    <a:pt x="18" y="18"/>
                  </a:cubicBezTo>
                  <a:close/>
                  <a:moveTo>
                    <a:pt x="7" y="22"/>
                  </a:moveTo>
                  <a:cubicBezTo>
                    <a:pt x="7" y="22"/>
                    <a:pt x="7" y="23"/>
                    <a:pt x="6" y="23"/>
                  </a:cubicBezTo>
                  <a:cubicBezTo>
                    <a:pt x="6" y="23"/>
                    <a:pt x="6" y="23"/>
                    <a:pt x="6" y="23"/>
                  </a:cubicBezTo>
                  <a:cubicBezTo>
                    <a:pt x="7" y="23"/>
                    <a:pt x="7" y="23"/>
                    <a:pt x="7" y="23"/>
                  </a:cubicBezTo>
                  <a:cubicBezTo>
                    <a:pt x="7" y="22"/>
                    <a:pt x="7" y="22"/>
                    <a:pt x="7" y="22"/>
                  </a:cubicBezTo>
                  <a:cubicBezTo>
                    <a:pt x="7" y="22"/>
                    <a:pt x="7" y="22"/>
                    <a:pt x="7" y="22"/>
                  </a:cubicBezTo>
                  <a:cubicBezTo>
                    <a:pt x="7" y="22"/>
                    <a:pt x="7" y="22"/>
                    <a:pt x="7" y="22"/>
                  </a:cubicBezTo>
                  <a:close/>
                  <a:moveTo>
                    <a:pt x="23" y="11"/>
                  </a:moveTo>
                  <a:cubicBezTo>
                    <a:pt x="23" y="12"/>
                    <a:pt x="23" y="12"/>
                    <a:pt x="23" y="12"/>
                  </a:cubicBezTo>
                  <a:cubicBezTo>
                    <a:pt x="23" y="12"/>
                    <a:pt x="23" y="12"/>
                    <a:pt x="23" y="12"/>
                  </a:cubicBezTo>
                  <a:cubicBezTo>
                    <a:pt x="23" y="12"/>
                    <a:pt x="23" y="12"/>
                    <a:pt x="23" y="12"/>
                  </a:cubicBezTo>
                  <a:cubicBezTo>
                    <a:pt x="23" y="12"/>
                    <a:pt x="23" y="12"/>
                    <a:pt x="23" y="11"/>
                  </a:cubicBezTo>
                  <a:cubicBezTo>
                    <a:pt x="23" y="11"/>
                    <a:pt x="23" y="11"/>
                    <a:pt x="23" y="11"/>
                  </a:cubicBezTo>
                  <a:cubicBezTo>
                    <a:pt x="23" y="11"/>
                    <a:pt x="23" y="11"/>
                    <a:pt x="23" y="11"/>
                  </a:cubicBezTo>
                  <a:close/>
                  <a:moveTo>
                    <a:pt x="10" y="19"/>
                  </a:moveTo>
                  <a:cubicBezTo>
                    <a:pt x="9" y="20"/>
                    <a:pt x="9" y="23"/>
                    <a:pt x="10" y="23"/>
                  </a:cubicBezTo>
                  <a:cubicBezTo>
                    <a:pt x="10" y="23"/>
                    <a:pt x="10" y="23"/>
                    <a:pt x="10" y="23"/>
                  </a:cubicBezTo>
                  <a:cubicBezTo>
                    <a:pt x="11" y="22"/>
                    <a:pt x="11" y="20"/>
                    <a:pt x="11" y="19"/>
                  </a:cubicBezTo>
                  <a:cubicBezTo>
                    <a:pt x="11" y="19"/>
                    <a:pt x="10" y="19"/>
                    <a:pt x="10" y="19"/>
                  </a:cubicBezTo>
                  <a:close/>
                  <a:moveTo>
                    <a:pt x="15" y="13"/>
                  </a:moveTo>
                  <a:cubicBezTo>
                    <a:pt x="15" y="13"/>
                    <a:pt x="15" y="13"/>
                    <a:pt x="15" y="13"/>
                  </a:cubicBezTo>
                  <a:cubicBezTo>
                    <a:pt x="15" y="14"/>
                    <a:pt x="15" y="14"/>
                    <a:pt x="15" y="14"/>
                  </a:cubicBezTo>
                  <a:cubicBezTo>
                    <a:pt x="16" y="14"/>
                    <a:pt x="16" y="14"/>
                    <a:pt x="16" y="14"/>
                  </a:cubicBezTo>
                  <a:cubicBezTo>
                    <a:pt x="16" y="14"/>
                    <a:pt x="16" y="13"/>
                    <a:pt x="16" y="13"/>
                  </a:cubicBezTo>
                  <a:cubicBezTo>
                    <a:pt x="16" y="13"/>
                    <a:pt x="16" y="13"/>
                    <a:pt x="15" y="13"/>
                  </a:cubicBezTo>
                  <a:cubicBezTo>
                    <a:pt x="16" y="13"/>
                    <a:pt x="16" y="13"/>
                    <a:pt x="15" y="13"/>
                  </a:cubicBezTo>
                  <a:close/>
                  <a:moveTo>
                    <a:pt x="9" y="16"/>
                  </a:moveTo>
                  <a:cubicBezTo>
                    <a:pt x="8" y="17"/>
                    <a:pt x="8" y="18"/>
                    <a:pt x="9" y="18"/>
                  </a:cubicBezTo>
                  <a:cubicBezTo>
                    <a:pt x="9" y="18"/>
                    <a:pt x="9" y="18"/>
                    <a:pt x="9" y="18"/>
                  </a:cubicBezTo>
                  <a:cubicBezTo>
                    <a:pt x="9" y="17"/>
                    <a:pt x="9" y="17"/>
                    <a:pt x="9" y="16"/>
                  </a:cubicBezTo>
                  <a:cubicBezTo>
                    <a:pt x="9" y="15"/>
                    <a:pt x="9" y="16"/>
                    <a:pt x="9" y="16"/>
                  </a:cubicBezTo>
                  <a:close/>
                  <a:moveTo>
                    <a:pt x="11" y="1"/>
                  </a:moveTo>
                  <a:cubicBezTo>
                    <a:pt x="13" y="0"/>
                    <a:pt x="17" y="2"/>
                    <a:pt x="19" y="4"/>
                  </a:cubicBezTo>
                  <a:cubicBezTo>
                    <a:pt x="19" y="5"/>
                    <a:pt x="19" y="6"/>
                    <a:pt x="20" y="6"/>
                  </a:cubicBezTo>
                  <a:cubicBezTo>
                    <a:pt x="21" y="7"/>
                    <a:pt x="22" y="7"/>
                    <a:pt x="23" y="7"/>
                  </a:cubicBezTo>
                  <a:cubicBezTo>
                    <a:pt x="24" y="8"/>
                    <a:pt x="25" y="9"/>
                    <a:pt x="25" y="9"/>
                  </a:cubicBezTo>
                  <a:cubicBezTo>
                    <a:pt x="27" y="9"/>
                    <a:pt x="28" y="9"/>
                    <a:pt x="29" y="9"/>
                  </a:cubicBezTo>
                  <a:cubicBezTo>
                    <a:pt x="29" y="9"/>
                    <a:pt x="29" y="9"/>
                    <a:pt x="29" y="10"/>
                  </a:cubicBezTo>
                  <a:cubicBezTo>
                    <a:pt x="28" y="12"/>
                    <a:pt x="25" y="14"/>
                    <a:pt x="25" y="16"/>
                  </a:cubicBezTo>
                  <a:cubicBezTo>
                    <a:pt x="25" y="18"/>
                    <a:pt x="27" y="19"/>
                    <a:pt x="27" y="21"/>
                  </a:cubicBezTo>
                  <a:cubicBezTo>
                    <a:pt x="28" y="23"/>
                    <a:pt x="29" y="24"/>
                    <a:pt x="29" y="26"/>
                  </a:cubicBezTo>
                  <a:cubicBezTo>
                    <a:pt x="29" y="26"/>
                    <a:pt x="29" y="27"/>
                    <a:pt x="30" y="27"/>
                  </a:cubicBezTo>
                  <a:cubicBezTo>
                    <a:pt x="30" y="28"/>
                    <a:pt x="30" y="29"/>
                    <a:pt x="30" y="30"/>
                  </a:cubicBezTo>
                  <a:cubicBezTo>
                    <a:pt x="30" y="31"/>
                    <a:pt x="31" y="31"/>
                    <a:pt x="31" y="32"/>
                  </a:cubicBezTo>
                  <a:cubicBezTo>
                    <a:pt x="31" y="32"/>
                    <a:pt x="31" y="32"/>
                    <a:pt x="31" y="32"/>
                  </a:cubicBezTo>
                  <a:cubicBezTo>
                    <a:pt x="29" y="31"/>
                    <a:pt x="27" y="30"/>
                    <a:pt x="25" y="28"/>
                  </a:cubicBezTo>
                  <a:cubicBezTo>
                    <a:pt x="24" y="26"/>
                    <a:pt x="23" y="24"/>
                    <a:pt x="22" y="23"/>
                  </a:cubicBezTo>
                  <a:cubicBezTo>
                    <a:pt x="22" y="23"/>
                    <a:pt x="22" y="23"/>
                    <a:pt x="22" y="23"/>
                  </a:cubicBezTo>
                  <a:cubicBezTo>
                    <a:pt x="20" y="25"/>
                    <a:pt x="19" y="27"/>
                    <a:pt x="16" y="29"/>
                  </a:cubicBezTo>
                  <a:cubicBezTo>
                    <a:pt x="15" y="28"/>
                    <a:pt x="13" y="26"/>
                    <a:pt x="14" y="25"/>
                  </a:cubicBezTo>
                  <a:cubicBezTo>
                    <a:pt x="14" y="24"/>
                    <a:pt x="15" y="23"/>
                    <a:pt x="15" y="22"/>
                  </a:cubicBezTo>
                  <a:cubicBezTo>
                    <a:pt x="15" y="22"/>
                    <a:pt x="14" y="21"/>
                    <a:pt x="14" y="21"/>
                  </a:cubicBezTo>
                  <a:cubicBezTo>
                    <a:pt x="14" y="20"/>
                    <a:pt x="14" y="19"/>
                    <a:pt x="15" y="19"/>
                  </a:cubicBezTo>
                  <a:cubicBezTo>
                    <a:pt x="15" y="18"/>
                    <a:pt x="14" y="15"/>
                    <a:pt x="13" y="16"/>
                  </a:cubicBezTo>
                  <a:cubicBezTo>
                    <a:pt x="12" y="16"/>
                    <a:pt x="12" y="18"/>
                    <a:pt x="12" y="19"/>
                  </a:cubicBezTo>
                  <a:cubicBezTo>
                    <a:pt x="12" y="20"/>
                    <a:pt x="13" y="21"/>
                    <a:pt x="13" y="23"/>
                  </a:cubicBezTo>
                  <a:cubicBezTo>
                    <a:pt x="13" y="25"/>
                    <a:pt x="11" y="26"/>
                    <a:pt x="13" y="29"/>
                  </a:cubicBezTo>
                  <a:cubicBezTo>
                    <a:pt x="14" y="31"/>
                    <a:pt x="17" y="33"/>
                    <a:pt x="17" y="34"/>
                  </a:cubicBezTo>
                  <a:cubicBezTo>
                    <a:pt x="17" y="34"/>
                    <a:pt x="17" y="34"/>
                    <a:pt x="17" y="34"/>
                  </a:cubicBezTo>
                  <a:cubicBezTo>
                    <a:pt x="17" y="35"/>
                    <a:pt x="17" y="35"/>
                    <a:pt x="17" y="35"/>
                  </a:cubicBezTo>
                  <a:cubicBezTo>
                    <a:pt x="16" y="34"/>
                    <a:pt x="15" y="34"/>
                    <a:pt x="14" y="33"/>
                  </a:cubicBezTo>
                  <a:cubicBezTo>
                    <a:pt x="13" y="33"/>
                    <a:pt x="13" y="32"/>
                    <a:pt x="12" y="32"/>
                  </a:cubicBezTo>
                  <a:cubicBezTo>
                    <a:pt x="12" y="32"/>
                    <a:pt x="12" y="32"/>
                    <a:pt x="12" y="32"/>
                  </a:cubicBezTo>
                  <a:cubicBezTo>
                    <a:pt x="11" y="34"/>
                    <a:pt x="11" y="37"/>
                    <a:pt x="8" y="39"/>
                  </a:cubicBezTo>
                  <a:cubicBezTo>
                    <a:pt x="7" y="39"/>
                    <a:pt x="7" y="39"/>
                    <a:pt x="7" y="39"/>
                  </a:cubicBezTo>
                  <a:cubicBezTo>
                    <a:pt x="7" y="38"/>
                    <a:pt x="5" y="36"/>
                    <a:pt x="5" y="35"/>
                  </a:cubicBezTo>
                  <a:cubicBezTo>
                    <a:pt x="5" y="34"/>
                    <a:pt x="5" y="33"/>
                    <a:pt x="6" y="33"/>
                  </a:cubicBezTo>
                  <a:cubicBezTo>
                    <a:pt x="6" y="31"/>
                    <a:pt x="6" y="28"/>
                    <a:pt x="6" y="26"/>
                  </a:cubicBezTo>
                  <a:cubicBezTo>
                    <a:pt x="6" y="26"/>
                    <a:pt x="6" y="26"/>
                    <a:pt x="6" y="26"/>
                  </a:cubicBezTo>
                  <a:cubicBezTo>
                    <a:pt x="6" y="26"/>
                    <a:pt x="6" y="26"/>
                    <a:pt x="6" y="26"/>
                  </a:cubicBezTo>
                  <a:cubicBezTo>
                    <a:pt x="5" y="27"/>
                    <a:pt x="3" y="29"/>
                    <a:pt x="2" y="29"/>
                  </a:cubicBezTo>
                  <a:cubicBezTo>
                    <a:pt x="0" y="27"/>
                    <a:pt x="2" y="23"/>
                    <a:pt x="3" y="21"/>
                  </a:cubicBezTo>
                  <a:cubicBezTo>
                    <a:pt x="3" y="19"/>
                    <a:pt x="4" y="14"/>
                    <a:pt x="4" y="13"/>
                  </a:cubicBezTo>
                  <a:cubicBezTo>
                    <a:pt x="3" y="12"/>
                    <a:pt x="3" y="11"/>
                    <a:pt x="3" y="11"/>
                  </a:cubicBezTo>
                  <a:cubicBezTo>
                    <a:pt x="3" y="9"/>
                    <a:pt x="5" y="9"/>
                    <a:pt x="6" y="9"/>
                  </a:cubicBezTo>
                  <a:cubicBezTo>
                    <a:pt x="7" y="11"/>
                    <a:pt x="6" y="12"/>
                    <a:pt x="6" y="14"/>
                  </a:cubicBezTo>
                  <a:cubicBezTo>
                    <a:pt x="5" y="17"/>
                    <a:pt x="4" y="21"/>
                    <a:pt x="3" y="23"/>
                  </a:cubicBezTo>
                  <a:cubicBezTo>
                    <a:pt x="3" y="24"/>
                    <a:pt x="3" y="25"/>
                    <a:pt x="3" y="26"/>
                  </a:cubicBezTo>
                  <a:cubicBezTo>
                    <a:pt x="3" y="26"/>
                    <a:pt x="3" y="26"/>
                    <a:pt x="3" y="27"/>
                  </a:cubicBezTo>
                  <a:cubicBezTo>
                    <a:pt x="3" y="26"/>
                    <a:pt x="8" y="22"/>
                    <a:pt x="8" y="22"/>
                  </a:cubicBezTo>
                  <a:cubicBezTo>
                    <a:pt x="9" y="20"/>
                    <a:pt x="5" y="15"/>
                    <a:pt x="9" y="14"/>
                  </a:cubicBezTo>
                  <a:cubicBezTo>
                    <a:pt x="10" y="15"/>
                    <a:pt x="12" y="15"/>
                    <a:pt x="13" y="15"/>
                  </a:cubicBezTo>
                  <a:cubicBezTo>
                    <a:pt x="13" y="15"/>
                    <a:pt x="13" y="15"/>
                    <a:pt x="13" y="15"/>
                  </a:cubicBezTo>
                  <a:cubicBezTo>
                    <a:pt x="13" y="13"/>
                    <a:pt x="13" y="13"/>
                    <a:pt x="11" y="12"/>
                  </a:cubicBezTo>
                  <a:cubicBezTo>
                    <a:pt x="11" y="11"/>
                    <a:pt x="11" y="10"/>
                    <a:pt x="12" y="9"/>
                  </a:cubicBezTo>
                  <a:cubicBezTo>
                    <a:pt x="13" y="10"/>
                    <a:pt x="14" y="10"/>
                    <a:pt x="15" y="10"/>
                  </a:cubicBezTo>
                  <a:cubicBezTo>
                    <a:pt x="15" y="7"/>
                    <a:pt x="11" y="3"/>
                    <a:pt x="1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1154594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9405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空白-深色">
    <p:bg>
      <p:bgPr>
        <a:solidFill>
          <a:schemeClr val="accent1"/>
        </a:solidFill>
        <a:effectLst/>
      </p:bgPr>
    </p:bg>
    <p:spTree>
      <p:nvGrpSpPr>
        <p:cNvPr id="1" name=""/>
        <p:cNvGrpSpPr/>
        <p:nvPr/>
      </p:nvGrpSpPr>
      <p:grpSpPr>
        <a:xfrm>
          <a:off x="0" y="0"/>
          <a:ext cx="0" cy="0"/>
          <a:chOff x="0" y="0"/>
          <a:chExt cx="0" cy="0"/>
        </a:xfrm>
      </p:grpSpPr>
      <p:sp>
        <p:nvSpPr>
          <p:cNvPr id="2" name="矩形 1"/>
          <p:cNvSpPr/>
          <p:nvPr userDrawn="1"/>
        </p:nvSpPr>
        <p:spPr>
          <a:xfrm>
            <a:off x="0" y="-3175"/>
            <a:ext cx="12192000" cy="6861175"/>
          </a:xfrm>
          <a:prstGeom prst="rect">
            <a:avLst/>
          </a:prstGeom>
          <a:blipFill dpi="0" rotWithShape="1">
            <a:blip r:embed="rId2">
              <a:alphaModFix amt="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内容占位符 2"/>
          <p:cNvSpPr>
            <a:spLocks noGrp="1"/>
          </p:cNvSpPr>
          <p:nvPr>
            <p:ph idx="1"/>
          </p:nvPr>
        </p:nvSpPr>
        <p:spPr>
          <a:xfrm>
            <a:off x="725422" y="781579"/>
            <a:ext cx="10741155" cy="529166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848374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灯片编号占位符 5"/>
          <p:cNvSpPr>
            <a:spLocks noGrp="1"/>
          </p:cNvSpPr>
          <p:nvPr>
            <p:ph type="sldNum" sz="quarter" idx="4"/>
          </p:nvPr>
        </p:nvSpPr>
        <p:spPr>
          <a:xfrm>
            <a:off x="11573932" y="6055360"/>
            <a:ext cx="546947" cy="548639"/>
          </a:xfrm>
          <a:prstGeom prst="rect">
            <a:avLst/>
          </a:prstGeom>
        </p:spPr>
        <p:txBody>
          <a:bodyPr vert="horz" lIns="91440" tIns="45720" rIns="91440" bIns="45720" rtlCol="0" anchor="ctr"/>
          <a:lstStyle>
            <a:lvl1pPr algn="ctr">
              <a:defRPr sz="2800" b="1">
                <a:solidFill>
                  <a:schemeClr val="accent3"/>
                </a:solidFill>
                <a:latin typeface="+mn-lt"/>
              </a:defRPr>
            </a:lvl1pPr>
          </a:lstStyle>
          <a:p>
            <a:fld id="{27C45CD9-0508-4D1E-923D-4DFDAA610D19}" type="slidenum">
              <a:rPr lang="zh-CN" altLang="en-US" smtClean="0"/>
              <a:pPr/>
              <a:t>‹#›</a:t>
            </a:fld>
            <a:endParaRPr lang="zh-CN" altLang="en-US" dirty="0"/>
          </a:p>
        </p:txBody>
      </p:sp>
    </p:spTree>
    <p:extLst>
      <p:ext uri="{BB962C8B-B14F-4D97-AF65-F5344CB8AC3E}">
        <p14:creationId xmlns:p14="http://schemas.microsoft.com/office/powerpoint/2010/main" val="305728827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6" r:id="rId3"/>
    <p:sldLayoutId id="2147483661" r:id="rId4"/>
    <p:sldLayoutId id="2147483650" r:id="rId5"/>
    <p:sldLayoutId id="2147483662" r:id="rId6"/>
    <p:sldLayoutId id="2147483664" r:id="rId7"/>
    <p:sldLayoutId id="2147483655" r:id="rId8"/>
    <p:sldLayoutId id="2147483665" r:id="rId9"/>
    <p:sldLayoutId id="2147483663"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p:txBody>
          <a:bodyPr/>
          <a:lstStyle/>
          <a:p>
            <a:r>
              <a:rPr lang="zh-CN" altLang="en-US" dirty="0"/>
              <a:t>脂蛋白研究进展</a:t>
            </a:r>
          </a:p>
        </p:txBody>
      </p:sp>
      <p:sp>
        <p:nvSpPr>
          <p:cNvPr id="5" name="副标题 4"/>
          <p:cNvSpPr>
            <a:spLocks noGrp="1"/>
          </p:cNvSpPr>
          <p:nvPr>
            <p:ph type="subTitle" idx="1"/>
          </p:nvPr>
        </p:nvSpPr>
        <p:spPr/>
        <p:txBody>
          <a:bodyPr/>
          <a:lstStyle/>
          <a:p>
            <a:r>
              <a:rPr lang="zh-CN" altLang="en-US" dirty="0"/>
              <a:t>报告人 许荣仁</a:t>
            </a:r>
          </a:p>
        </p:txBody>
      </p:sp>
    </p:spTree>
    <p:extLst>
      <p:ext uri="{BB962C8B-B14F-4D97-AF65-F5344CB8AC3E}">
        <p14:creationId xmlns:p14="http://schemas.microsoft.com/office/powerpoint/2010/main" val="1946406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26</a:t>
            </a:r>
            <a:r>
              <a:rPr lang="zh-CN" altLang="en-US" dirty="0"/>
              <a:t>相关系数</a:t>
            </a:r>
          </a:p>
        </p:txBody>
      </p:sp>
      <p:sp>
        <p:nvSpPr>
          <p:cNvPr id="3" name="内容占位符 2"/>
          <p:cNvSpPr>
            <a:spLocks noGrp="1"/>
          </p:cNvSpPr>
          <p:nvPr>
            <p:ph idx="1"/>
          </p:nvPr>
        </p:nvSpPr>
        <p:spPr>
          <a:xfrm>
            <a:off x="380999" y="930275"/>
            <a:ext cx="4293391" cy="4698999"/>
          </a:xfrm>
        </p:spPr>
        <p:txBody>
          <a:bodyPr/>
          <a:lstStyle/>
          <a:p>
            <a:r>
              <a:rPr lang="en-US" altLang="zh-CN" dirty="0"/>
              <a:t>9</a:t>
            </a:r>
            <a:r>
              <a:rPr lang="zh-CN" altLang="en-US" dirty="0"/>
              <a:t>个特征组合</a:t>
            </a:r>
            <a:r>
              <a:rPr lang="en-US" altLang="zh-CN" dirty="0"/>
              <a:t>-MSE</a:t>
            </a:r>
          </a:p>
          <a:p>
            <a:r>
              <a:rPr lang="en-US" altLang="zh-CN" sz="2000" dirty="0"/>
              <a:t>AGT&amp;TF, PRG4&amp;AFM, CFH&amp;HP, CFH&amp;TTR, AFM&amp;TF, TTR&amp;A2M, C9&amp;SERPIND1, C4B&amp;PON1, C5&amp;RBP4</a:t>
            </a:r>
          </a:p>
          <a:p>
            <a:r>
              <a:rPr lang="en-US" altLang="zh-CN" dirty="0"/>
              <a:t>MSE=189.11863425925927</a:t>
            </a:r>
          </a:p>
          <a:p>
            <a:endParaRPr lang="en-US" altLang="zh-CN" dirty="0"/>
          </a:p>
        </p:txBody>
      </p:sp>
      <p:sp>
        <p:nvSpPr>
          <p:cNvPr id="4" name="灯片编号占位符 3"/>
          <p:cNvSpPr>
            <a:spLocks noGrp="1"/>
          </p:cNvSpPr>
          <p:nvPr>
            <p:ph type="sldNum" sz="quarter" idx="12"/>
          </p:nvPr>
        </p:nvSpPr>
        <p:spPr/>
        <p:txBody>
          <a:bodyPr/>
          <a:lstStyle/>
          <a:p>
            <a:fld id="{27C45CD9-0508-4D1E-923D-4DFDAA610D19}" type="slidenum">
              <a:rPr lang="zh-CN" altLang="en-US" smtClean="0"/>
              <a:t>10</a:t>
            </a:fld>
            <a:endParaRPr lang="zh-CN" altLang="en-US"/>
          </a:p>
        </p:txBody>
      </p:sp>
      <p:pic>
        <p:nvPicPr>
          <p:cNvPr id="8" name="图片 7">
            <a:extLst>
              <a:ext uri="{FF2B5EF4-FFF2-40B4-BE49-F238E27FC236}">
                <a16:creationId xmlns:a16="http://schemas.microsoft.com/office/drawing/2014/main" id="{800EB90D-20B9-45BD-9F31-FBC11114D96F}"/>
              </a:ext>
            </a:extLst>
          </p:cNvPr>
          <p:cNvPicPr>
            <a:picLocks noChangeAspect="1"/>
          </p:cNvPicPr>
          <p:nvPr/>
        </p:nvPicPr>
        <p:blipFill>
          <a:blip r:embed="rId2"/>
          <a:stretch>
            <a:fillRect/>
          </a:stretch>
        </p:blipFill>
        <p:spPr>
          <a:xfrm>
            <a:off x="4627325" y="421091"/>
            <a:ext cx="6787691" cy="5506634"/>
          </a:xfrm>
          <a:prstGeom prst="rect">
            <a:avLst/>
          </a:prstGeom>
        </p:spPr>
      </p:pic>
      <p:sp>
        <p:nvSpPr>
          <p:cNvPr id="5" name="矩形 4">
            <a:extLst>
              <a:ext uri="{FF2B5EF4-FFF2-40B4-BE49-F238E27FC236}">
                <a16:creationId xmlns:a16="http://schemas.microsoft.com/office/drawing/2014/main" id="{124D77E0-D2A9-4B76-8E1B-45FE70B265EB}"/>
              </a:ext>
            </a:extLst>
          </p:cNvPr>
          <p:cNvSpPr/>
          <p:nvPr/>
        </p:nvSpPr>
        <p:spPr>
          <a:xfrm>
            <a:off x="6938682" y="1028700"/>
            <a:ext cx="2212042" cy="1620371"/>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679998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26</a:t>
            </a:r>
            <a:r>
              <a:rPr lang="zh-CN" altLang="en-US" dirty="0"/>
              <a:t>相关系数</a:t>
            </a:r>
          </a:p>
        </p:txBody>
      </p:sp>
      <mc:AlternateContent xmlns:mc="http://schemas.openxmlformats.org/markup-compatibility/2006">
        <mc:Choice xmlns:a14="http://schemas.microsoft.com/office/drawing/2010/main" Requires="a14">
          <p:sp>
            <p:nvSpPr>
              <p:cNvPr id="3" name="内容占位符 2"/>
              <p:cNvSpPr>
                <a:spLocks noGrp="1"/>
              </p:cNvSpPr>
              <p:nvPr>
                <p:ph idx="1"/>
              </p:nvPr>
            </p:nvSpPr>
            <p:spPr>
              <a:xfrm>
                <a:off x="381000" y="930275"/>
                <a:ext cx="4150820" cy="4698999"/>
              </a:xfrm>
            </p:spPr>
            <p:txBody>
              <a:bodyPr/>
              <a:lstStyle/>
              <a:p>
                <a:r>
                  <a:rPr lang="en-US" altLang="zh-CN" dirty="0"/>
                  <a:t>9</a:t>
                </a:r>
                <a:r>
                  <a:rPr lang="zh-CN" altLang="en-US" dirty="0"/>
                  <a:t>个特征组合</a:t>
                </a:r>
                <a:r>
                  <a:rPr lang="en-US" altLang="zh-CN" dirty="0"/>
                  <a:t>-</a:t>
                </a:r>
                <a14:m>
                  <m:oMath xmlns:m="http://schemas.openxmlformats.org/officeDocument/2006/math">
                    <m:sSup>
                      <m:sSupPr>
                        <m:ctrlPr>
                          <a:rPr lang="en-US" altLang="zh-CN" b="0" i="1" smtClean="0">
                            <a:latin typeface="Cambria Math" panose="02040503050406030204" pitchFamily="18" charset="0"/>
                          </a:rPr>
                        </m:ctrlPr>
                      </m:sSupPr>
                      <m:e>
                        <m:r>
                          <a:rPr lang="en-US" altLang="zh-CN" b="0" i="1" smtClean="0">
                            <a:latin typeface="Cambria Math" panose="02040503050406030204" pitchFamily="18" charset="0"/>
                          </a:rPr>
                          <m:t>𝑅</m:t>
                        </m:r>
                      </m:e>
                      <m:sup>
                        <m:r>
                          <a:rPr lang="en-US" altLang="zh-CN" b="0" i="1" smtClean="0">
                            <a:latin typeface="Cambria Math" panose="02040503050406030204" pitchFamily="18" charset="0"/>
                          </a:rPr>
                          <m:t>2</m:t>
                        </m:r>
                      </m:sup>
                    </m:sSup>
                  </m:oMath>
                </a14:m>
                <a:endParaRPr lang="en-US" altLang="zh-CN" baseline="30000" dirty="0"/>
              </a:p>
              <a:p>
                <a:r>
                  <a:rPr lang="en-US" altLang="zh-CN" sz="2000" dirty="0"/>
                  <a:t>AGT&amp;TF, PRG4&amp;AFM, CFH&amp;HP, CFH&amp;TTR, AFM&amp;TF, TTR&amp;A2M, C9&amp;SERPIND1, C4B&amp;PON1, C5&amp;RBP4</a:t>
                </a:r>
              </a:p>
              <a:p>
                <a14:m>
                  <m:oMath xmlns:m="http://schemas.openxmlformats.org/officeDocument/2006/math">
                    <m:sSup>
                      <m:sSupPr>
                        <m:ctrlPr>
                          <a:rPr lang="en-US" altLang="zh-CN" b="0" i="1" dirty="0" smtClean="0">
                            <a:latin typeface="Cambria Math" panose="02040503050406030204" pitchFamily="18" charset="0"/>
                          </a:rPr>
                        </m:ctrlPr>
                      </m:sSupPr>
                      <m:e>
                        <m:r>
                          <a:rPr lang="en-US" altLang="zh-CN" i="1" dirty="0" smtClean="0">
                            <a:latin typeface="Cambria Math" panose="02040503050406030204" pitchFamily="18" charset="0"/>
                          </a:rPr>
                          <m:t>𝑅</m:t>
                        </m:r>
                      </m:e>
                      <m:sup>
                        <m:r>
                          <a:rPr lang="en-US" altLang="zh-CN" b="0" i="1" dirty="0" smtClean="0">
                            <a:latin typeface="Cambria Math" panose="02040503050406030204" pitchFamily="18" charset="0"/>
                          </a:rPr>
                          <m:t>2</m:t>
                        </m:r>
                      </m:sup>
                    </m:sSup>
                  </m:oMath>
                </a14:m>
                <a:r>
                  <a:rPr lang="en-US" altLang="zh-CN" dirty="0"/>
                  <a:t>=0.6216527045588017</a:t>
                </a:r>
              </a:p>
              <a:p>
                <a:endParaRPr lang="en-US" altLang="zh-CN" dirty="0"/>
              </a:p>
            </p:txBody>
          </p:sp>
        </mc:Choice>
        <mc:Fallback>
          <p:sp>
            <p:nvSpPr>
              <p:cNvPr id="3" name="内容占位符 2"/>
              <p:cNvSpPr>
                <a:spLocks noGrp="1" noRot="1" noChangeAspect="1" noMove="1" noResize="1" noEditPoints="1" noAdjustHandles="1" noChangeArrowheads="1" noChangeShapeType="1" noTextEdit="1"/>
              </p:cNvSpPr>
              <p:nvPr>
                <p:ph idx="1"/>
              </p:nvPr>
            </p:nvSpPr>
            <p:spPr>
              <a:xfrm>
                <a:off x="381000" y="930275"/>
                <a:ext cx="4150820" cy="4698999"/>
              </a:xfrm>
              <a:blipFill>
                <a:blip r:embed="rId2"/>
                <a:stretch>
                  <a:fillRect l="-2647" t="-2468" r="-735"/>
                </a:stretch>
              </a:blipFill>
            </p:spPr>
            <p:txBody>
              <a:bodyPr/>
              <a:lstStyle/>
              <a:p>
                <a:r>
                  <a:rPr lang="zh-CN" altLang="en-US">
                    <a:noFill/>
                  </a:rPr>
                  <a:t> </a:t>
                </a:r>
              </a:p>
            </p:txBody>
          </p:sp>
        </mc:Fallback>
      </mc:AlternateContent>
      <p:sp>
        <p:nvSpPr>
          <p:cNvPr id="4" name="灯片编号占位符 3"/>
          <p:cNvSpPr>
            <a:spLocks noGrp="1"/>
          </p:cNvSpPr>
          <p:nvPr>
            <p:ph type="sldNum" sz="quarter" idx="12"/>
          </p:nvPr>
        </p:nvSpPr>
        <p:spPr/>
        <p:txBody>
          <a:bodyPr/>
          <a:lstStyle/>
          <a:p>
            <a:fld id="{27C45CD9-0508-4D1E-923D-4DFDAA610D19}" type="slidenum">
              <a:rPr lang="zh-CN" altLang="en-US" smtClean="0"/>
              <a:t>11</a:t>
            </a:fld>
            <a:endParaRPr lang="zh-CN" altLang="en-US"/>
          </a:p>
        </p:txBody>
      </p:sp>
      <p:pic>
        <p:nvPicPr>
          <p:cNvPr id="10" name="图片 9">
            <a:extLst>
              <a:ext uri="{FF2B5EF4-FFF2-40B4-BE49-F238E27FC236}">
                <a16:creationId xmlns:a16="http://schemas.microsoft.com/office/drawing/2014/main" id="{05D4872F-B82E-4E79-9F38-7E9339648B35}"/>
              </a:ext>
            </a:extLst>
          </p:cNvPr>
          <p:cNvPicPr>
            <a:picLocks noChangeAspect="1"/>
          </p:cNvPicPr>
          <p:nvPr/>
        </p:nvPicPr>
        <p:blipFill>
          <a:blip r:embed="rId3"/>
          <a:stretch>
            <a:fillRect/>
          </a:stretch>
        </p:blipFill>
        <p:spPr>
          <a:xfrm>
            <a:off x="4531820" y="430714"/>
            <a:ext cx="6960169" cy="5432203"/>
          </a:xfrm>
          <a:prstGeom prst="rect">
            <a:avLst/>
          </a:prstGeom>
        </p:spPr>
      </p:pic>
      <p:sp>
        <p:nvSpPr>
          <p:cNvPr id="5" name="矩形 4">
            <a:extLst>
              <a:ext uri="{FF2B5EF4-FFF2-40B4-BE49-F238E27FC236}">
                <a16:creationId xmlns:a16="http://schemas.microsoft.com/office/drawing/2014/main" id="{124D77E0-D2A9-4B76-8E1B-45FE70B265EB}"/>
              </a:ext>
            </a:extLst>
          </p:cNvPr>
          <p:cNvSpPr/>
          <p:nvPr/>
        </p:nvSpPr>
        <p:spPr>
          <a:xfrm>
            <a:off x="6831105" y="995083"/>
            <a:ext cx="2339789" cy="1653988"/>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731756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微生物与脂肪肝文章</a:t>
            </a:r>
            <a:endParaRPr lang="en-US" altLang="zh-CN" dirty="0"/>
          </a:p>
        </p:txBody>
      </p:sp>
      <p:sp>
        <p:nvSpPr>
          <p:cNvPr id="9" name="文本占位符 8"/>
          <p:cNvSpPr>
            <a:spLocks noGrp="1"/>
          </p:cNvSpPr>
          <p:nvPr>
            <p:ph type="body" sz="quarter" idx="13"/>
          </p:nvPr>
        </p:nvSpPr>
        <p:spPr/>
        <p:txBody>
          <a:bodyPr/>
          <a:lstStyle/>
          <a:p>
            <a:r>
              <a:rPr lang="en-US" altLang="zh-CN" dirty="0"/>
              <a:t>03</a:t>
            </a:r>
            <a:endParaRPr lang="zh-CN" altLang="en-US" dirty="0"/>
          </a:p>
        </p:txBody>
      </p:sp>
      <p:sp>
        <p:nvSpPr>
          <p:cNvPr id="8" name="灯片编号占位符 7"/>
          <p:cNvSpPr>
            <a:spLocks noGrp="1"/>
          </p:cNvSpPr>
          <p:nvPr>
            <p:ph type="sldNum" sz="quarter" idx="12"/>
          </p:nvPr>
        </p:nvSpPr>
        <p:spPr/>
        <p:txBody>
          <a:bodyPr/>
          <a:lstStyle/>
          <a:p>
            <a:fld id="{27C45CD9-0508-4D1E-923D-4DFDAA610D19}" type="slidenum">
              <a:rPr lang="zh-CN" altLang="en-US" smtClean="0"/>
              <a:pPr/>
              <a:t>12</a:t>
            </a:fld>
            <a:endParaRPr lang="zh-CN" altLang="en-US" dirty="0"/>
          </a:p>
        </p:txBody>
      </p:sp>
    </p:spTree>
    <p:extLst>
      <p:ext uri="{BB962C8B-B14F-4D97-AF65-F5344CB8AC3E}">
        <p14:creationId xmlns:p14="http://schemas.microsoft.com/office/powerpoint/2010/main" val="3942370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微生物与脂肪肝干预</a:t>
            </a:r>
          </a:p>
        </p:txBody>
      </p:sp>
      <p:sp>
        <p:nvSpPr>
          <p:cNvPr id="3" name="内容占位符 2"/>
          <p:cNvSpPr>
            <a:spLocks noGrp="1"/>
          </p:cNvSpPr>
          <p:nvPr>
            <p:ph idx="1"/>
          </p:nvPr>
        </p:nvSpPr>
        <p:spPr>
          <a:xfrm>
            <a:off x="609600" y="930275"/>
            <a:ext cx="3535680" cy="2407285"/>
          </a:xfrm>
        </p:spPr>
        <p:txBody>
          <a:bodyPr/>
          <a:lstStyle/>
          <a:p>
            <a:pPr marL="0" indent="0">
              <a:buNone/>
            </a:pPr>
            <a:r>
              <a:rPr lang="en-US" altLang="zh-CN" dirty="0"/>
              <a:t>HFC</a:t>
            </a:r>
          </a:p>
          <a:p>
            <a:pPr lvl="1"/>
            <a:r>
              <a:rPr lang="en-US" altLang="zh-CN" sz="2800" dirty="0"/>
              <a:t>AED: </a:t>
            </a:r>
            <a:r>
              <a:rPr lang="en-US" altLang="zh-CN" sz="2800" dirty="0">
                <a:solidFill>
                  <a:schemeClr val="accent6"/>
                </a:solidFill>
              </a:rPr>
              <a:t>91%</a:t>
            </a:r>
          </a:p>
          <a:p>
            <a:pPr lvl="1"/>
            <a:r>
              <a:rPr lang="en-US" altLang="zh-CN" sz="2800" dirty="0" err="1"/>
              <a:t>Aex</a:t>
            </a:r>
            <a:r>
              <a:rPr lang="en-US" altLang="zh-CN" sz="2800" dirty="0"/>
              <a:t>:</a:t>
            </a:r>
            <a:r>
              <a:rPr lang="zh-CN" altLang="en-US" sz="2800" dirty="0"/>
              <a:t> </a:t>
            </a:r>
            <a:r>
              <a:rPr lang="en-US" altLang="zh-CN" sz="2800" dirty="0">
                <a:solidFill>
                  <a:schemeClr val="accent6"/>
                </a:solidFill>
              </a:rPr>
              <a:t>68%</a:t>
            </a:r>
          </a:p>
          <a:p>
            <a:pPr lvl="1"/>
            <a:r>
              <a:rPr lang="en-US" altLang="zh-CN" sz="2800" dirty="0"/>
              <a:t>Diet: </a:t>
            </a:r>
            <a:r>
              <a:rPr lang="en-US" altLang="zh-CN" sz="2800" dirty="0">
                <a:solidFill>
                  <a:schemeClr val="accent6"/>
                </a:solidFill>
              </a:rPr>
              <a:t>86%</a:t>
            </a:r>
          </a:p>
          <a:p>
            <a:pPr lvl="1"/>
            <a:r>
              <a:rPr lang="en-US" altLang="zh-CN" sz="2800" dirty="0"/>
              <a:t>NI: </a:t>
            </a:r>
            <a:r>
              <a:rPr lang="en-US" altLang="zh-CN" sz="2800" dirty="0">
                <a:solidFill>
                  <a:schemeClr val="accent5"/>
                </a:solidFill>
              </a:rPr>
              <a:t>72%</a:t>
            </a:r>
          </a:p>
          <a:p>
            <a:endParaRPr lang="en-US" altLang="zh-CN" dirty="0"/>
          </a:p>
        </p:txBody>
      </p:sp>
      <p:sp>
        <p:nvSpPr>
          <p:cNvPr id="4" name="灯片编号占位符 3"/>
          <p:cNvSpPr>
            <a:spLocks noGrp="1"/>
          </p:cNvSpPr>
          <p:nvPr>
            <p:ph type="sldNum" sz="quarter" idx="12"/>
          </p:nvPr>
        </p:nvSpPr>
        <p:spPr/>
        <p:txBody>
          <a:bodyPr/>
          <a:lstStyle/>
          <a:p>
            <a:fld id="{27C45CD9-0508-4D1E-923D-4DFDAA610D19}" type="slidenum">
              <a:rPr lang="zh-CN" altLang="en-US" smtClean="0"/>
              <a:t>13</a:t>
            </a:fld>
            <a:endParaRPr lang="zh-CN" altLang="en-US"/>
          </a:p>
        </p:txBody>
      </p:sp>
      <p:pic>
        <p:nvPicPr>
          <p:cNvPr id="6" name="图片 5">
            <a:extLst>
              <a:ext uri="{FF2B5EF4-FFF2-40B4-BE49-F238E27FC236}">
                <a16:creationId xmlns:a16="http://schemas.microsoft.com/office/drawing/2014/main" id="{B5623FD6-87F5-4917-89CE-5DA65A8910C8}"/>
              </a:ext>
            </a:extLst>
          </p:cNvPr>
          <p:cNvPicPr>
            <a:picLocks noChangeAspect="1"/>
          </p:cNvPicPr>
          <p:nvPr/>
        </p:nvPicPr>
        <p:blipFill>
          <a:blip r:embed="rId2"/>
          <a:stretch>
            <a:fillRect/>
          </a:stretch>
        </p:blipFill>
        <p:spPr>
          <a:xfrm>
            <a:off x="5775960" y="704628"/>
            <a:ext cx="5127008" cy="2724372"/>
          </a:xfrm>
          <a:prstGeom prst="rect">
            <a:avLst/>
          </a:prstGeom>
        </p:spPr>
      </p:pic>
      <p:sp>
        <p:nvSpPr>
          <p:cNvPr id="7" name="内容占位符 2">
            <a:extLst>
              <a:ext uri="{FF2B5EF4-FFF2-40B4-BE49-F238E27FC236}">
                <a16:creationId xmlns:a16="http://schemas.microsoft.com/office/drawing/2014/main" id="{DD8622E8-CC6C-41A7-B9B7-F96A0206DE4C}"/>
              </a:ext>
            </a:extLst>
          </p:cNvPr>
          <p:cNvSpPr txBox="1">
            <a:spLocks/>
          </p:cNvSpPr>
          <p:nvPr/>
        </p:nvSpPr>
        <p:spPr>
          <a:xfrm>
            <a:off x="609600" y="3648075"/>
            <a:ext cx="8923020" cy="24072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受试者对干预措施的反应不同</a:t>
            </a:r>
            <a:endParaRPr lang="en-US" altLang="zh-CN" dirty="0"/>
          </a:p>
          <a:p>
            <a:pPr lvl="1"/>
            <a:r>
              <a:rPr lang="zh-CN" altLang="en-US" dirty="0"/>
              <a:t>反应者：</a:t>
            </a:r>
            <a:r>
              <a:rPr lang="en-US" altLang="zh-CN" dirty="0"/>
              <a:t>HFC</a:t>
            </a:r>
            <a:r>
              <a:rPr lang="zh-CN" altLang="en-US" dirty="0"/>
              <a:t>减少超过</a:t>
            </a:r>
            <a:r>
              <a:rPr lang="en-US" altLang="zh-CN" dirty="0"/>
              <a:t>5%</a:t>
            </a:r>
          </a:p>
          <a:p>
            <a:pPr lvl="1"/>
            <a:r>
              <a:rPr lang="zh-CN" altLang="en-US" dirty="0"/>
              <a:t>低</a:t>
            </a:r>
            <a:r>
              <a:rPr lang="en-US" altLang="zh-CN" dirty="0"/>
              <a:t>/</a:t>
            </a:r>
            <a:r>
              <a:rPr lang="zh-CN" altLang="en-US" dirty="0"/>
              <a:t>无反应者：减少不足</a:t>
            </a:r>
            <a:r>
              <a:rPr lang="en-US" altLang="zh-CN" dirty="0"/>
              <a:t>5%</a:t>
            </a:r>
            <a:r>
              <a:rPr lang="zh-CN" altLang="en-US" dirty="0"/>
              <a:t>或增加</a:t>
            </a:r>
            <a:endParaRPr lang="en-US" altLang="zh-CN" dirty="0"/>
          </a:p>
        </p:txBody>
      </p:sp>
      <p:sp>
        <p:nvSpPr>
          <p:cNvPr id="8" name="箭头: 直角上 7">
            <a:extLst>
              <a:ext uri="{FF2B5EF4-FFF2-40B4-BE49-F238E27FC236}">
                <a16:creationId xmlns:a16="http://schemas.microsoft.com/office/drawing/2014/main" id="{348EF6EC-8DDE-4066-B542-D5834C2C025E}"/>
              </a:ext>
            </a:extLst>
          </p:cNvPr>
          <p:cNvSpPr/>
          <p:nvPr/>
        </p:nvSpPr>
        <p:spPr>
          <a:xfrm rot="5400000">
            <a:off x="2898297" y="4582321"/>
            <a:ext cx="725013" cy="1403191"/>
          </a:xfrm>
          <a:prstGeom prst="bentUpArrow">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文本框 8">
            <a:extLst>
              <a:ext uri="{FF2B5EF4-FFF2-40B4-BE49-F238E27FC236}">
                <a16:creationId xmlns:a16="http://schemas.microsoft.com/office/drawing/2014/main" id="{1C38CADF-8BF4-4770-9CC7-CE13004A5A0A}"/>
              </a:ext>
            </a:extLst>
          </p:cNvPr>
          <p:cNvSpPr txBox="1"/>
          <p:nvPr/>
        </p:nvSpPr>
        <p:spPr>
          <a:xfrm>
            <a:off x="4091998" y="5277091"/>
            <a:ext cx="2183611" cy="400110"/>
          </a:xfrm>
          <a:prstGeom prst="rect">
            <a:avLst/>
          </a:prstGeom>
          <a:noFill/>
        </p:spPr>
        <p:txBody>
          <a:bodyPr wrap="none" rtlCol="0">
            <a:spAutoFit/>
          </a:bodyPr>
          <a:lstStyle/>
          <a:p>
            <a:r>
              <a:rPr lang="en-US" altLang="zh-CN" sz="2000" dirty="0"/>
              <a:t>16s rRNA</a:t>
            </a:r>
            <a:r>
              <a:rPr lang="zh-CN" altLang="en-US" sz="2000" dirty="0"/>
              <a:t>基因测序</a:t>
            </a:r>
          </a:p>
        </p:txBody>
      </p:sp>
    </p:spTree>
    <p:extLst>
      <p:ext uri="{BB962C8B-B14F-4D97-AF65-F5344CB8AC3E}">
        <p14:creationId xmlns:p14="http://schemas.microsoft.com/office/powerpoint/2010/main" val="1046721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181CB6-2596-4E94-869D-A3CE632BB228}"/>
              </a:ext>
            </a:extLst>
          </p:cNvPr>
          <p:cNvSpPr>
            <a:spLocks noGrp="1"/>
          </p:cNvSpPr>
          <p:nvPr>
            <p:ph type="title"/>
          </p:nvPr>
        </p:nvSpPr>
        <p:spPr/>
        <p:txBody>
          <a:bodyPr/>
          <a:lstStyle/>
          <a:p>
            <a:r>
              <a:rPr lang="zh-CN" altLang="en-US" dirty="0"/>
              <a:t>干预措施引起肠道微生物网络变化</a:t>
            </a:r>
          </a:p>
        </p:txBody>
      </p:sp>
      <p:sp>
        <p:nvSpPr>
          <p:cNvPr id="3" name="内容占位符 2">
            <a:extLst>
              <a:ext uri="{FF2B5EF4-FFF2-40B4-BE49-F238E27FC236}">
                <a16:creationId xmlns:a16="http://schemas.microsoft.com/office/drawing/2014/main" id="{56707294-F84E-44CD-873A-9203C00ECD93}"/>
              </a:ext>
            </a:extLst>
          </p:cNvPr>
          <p:cNvSpPr>
            <a:spLocks noGrp="1"/>
          </p:cNvSpPr>
          <p:nvPr>
            <p:ph idx="1"/>
          </p:nvPr>
        </p:nvSpPr>
        <p:spPr>
          <a:xfrm>
            <a:off x="609600" y="1227667"/>
            <a:ext cx="5957316" cy="4698999"/>
          </a:xfrm>
        </p:spPr>
        <p:txBody>
          <a:bodyPr>
            <a:normAutofit/>
          </a:bodyPr>
          <a:lstStyle/>
          <a:p>
            <a:r>
              <a:rPr lang="zh-CN" altLang="en-US" sz="2400" dirty="0"/>
              <a:t>共生网络</a:t>
            </a:r>
            <a:endParaRPr lang="en-US" altLang="zh-CN" sz="2400" dirty="0"/>
          </a:p>
          <a:p>
            <a:pPr lvl="1"/>
            <a:r>
              <a:rPr lang="en-US" altLang="zh-CN" sz="1800" dirty="0" err="1"/>
              <a:t>SparCC</a:t>
            </a:r>
            <a:r>
              <a:rPr lang="en-US" altLang="zh-CN" sz="1800" dirty="0"/>
              <a:t> </a:t>
            </a:r>
            <a:r>
              <a:rPr lang="zh-CN" altLang="en-US" sz="1800" dirty="0"/>
              <a:t>计算</a:t>
            </a:r>
            <a:r>
              <a:rPr lang="en-US" altLang="zh-CN" sz="1800" dirty="0"/>
              <a:t>279</a:t>
            </a:r>
            <a:r>
              <a:rPr lang="zh-CN" altLang="en-US" sz="1800" dirty="0"/>
              <a:t>个</a:t>
            </a:r>
            <a:r>
              <a:rPr lang="en-US" altLang="zh-CN" sz="1800" dirty="0"/>
              <a:t>ASVs</a:t>
            </a:r>
            <a:r>
              <a:rPr lang="zh-CN" altLang="en-US" sz="1800" dirty="0"/>
              <a:t>的相关系数</a:t>
            </a:r>
            <a:endParaRPr lang="en-US" altLang="zh-CN" sz="1800" dirty="0"/>
          </a:p>
          <a:p>
            <a:pPr lvl="1"/>
            <a:r>
              <a:rPr lang="zh-CN" altLang="en-US" sz="1800" dirty="0"/>
              <a:t>聚类为</a:t>
            </a:r>
            <a:r>
              <a:rPr lang="en-US" altLang="zh-CN" sz="1800" dirty="0"/>
              <a:t>35</a:t>
            </a:r>
            <a:r>
              <a:rPr lang="zh-CN" altLang="en-US" sz="1800" dirty="0"/>
              <a:t>个</a:t>
            </a:r>
            <a:r>
              <a:rPr lang="en-US" altLang="zh-CN" sz="1800" dirty="0"/>
              <a:t>CAGs</a:t>
            </a:r>
          </a:p>
          <a:p>
            <a:pPr lvl="1"/>
            <a:r>
              <a:rPr lang="en-US" altLang="zh-CN" sz="1800" dirty="0"/>
              <a:t>Spearman</a:t>
            </a:r>
            <a:r>
              <a:rPr lang="zh-CN" altLang="en-US" sz="1800" dirty="0"/>
              <a:t>相关分析，构建共生网络</a:t>
            </a:r>
            <a:endParaRPr lang="en-US" altLang="zh-CN" sz="1800" dirty="0"/>
          </a:p>
          <a:p>
            <a:r>
              <a:rPr lang="en-US" altLang="zh-CN" sz="2400" dirty="0"/>
              <a:t>AED</a:t>
            </a:r>
            <a:r>
              <a:rPr lang="zh-CN" altLang="zh-CN" sz="2400" dirty="0"/>
              <a:t>、</a:t>
            </a:r>
            <a:r>
              <a:rPr lang="en-US" altLang="zh-CN" sz="2400" dirty="0"/>
              <a:t>AEX</a:t>
            </a:r>
            <a:r>
              <a:rPr lang="zh-CN" altLang="zh-CN" sz="2400" dirty="0"/>
              <a:t>和</a:t>
            </a:r>
            <a:r>
              <a:rPr lang="en-US" altLang="zh-CN" sz="2400" dirty="0"/>
              <a:t>Diet</a:t>
            </a:r>
            <a:r>
              <a:rPr lang="zh-CN" altLang="zh-CN" sz="2400" dirty="0"/>
              <a:t>组，干预后</a:t>
            </a:r>
            <a:r>
              <a:rPr lang="en-US" altLang="zh-CN" sz="2400" dirty="0"/>
              <a:t>CAGs</a:t>
            </a:r>
            <a:r>
              <a:rPr lang="zh-CN" altLang="zh-CN" sz="2400" dirty="0"/>
              <a:t>连通的边数和平均度数</a:t>
            </a:r>
            <a:r>
              <a:rPr lang="zh-CN" altLang="en-US" sz="2400" dirty="0"/>
              <a:t>升高</a:t>
            </a:r>
            <a:endParaRPr lang="en-US" altLang="zh-CN" sz="2400" dirty="0"/>
          </a:p>
          <a:p>
            <a:r>
              <a:rPr lang="en-US" altLang="zh-CN" sz="2400" dirty="0"/>
              <a:t>NI</a:t>
            </a:r>
            <a:r>
              <a:rPr lang="zh-CN" altLang="zh-CN" sz="2400" dirty="0"/>
              <a:t>组中没有</a:t>
            </a:r>
            <a:endParaRPr lang="zh-CN" altLang="en-US" sz="2400" dirty="0"/>
          </a:p>
        </p:txBody>
      </p:sp>
      <p:sp>
        <p:nvSpPr>
          <p:cNvPr id="4" name="灯片编号占位符 3">
            <a:extLst>
              <a:ext uri="{FF2B5EF4-FFF2-40B4-BE49-F238E27FC236}">
                <a16:creationId xmlns:a16="http://schemas.microsoft.com/office/drawing/2014/main" id="{52DB261D-8B15-4C81-9E53-C25214843AEC}"/>
              </a:ext>
            </a:extLst>
          </p:cNvPr>
          <p:cNvSpPr>
            <a:spLocks noGrp="1"/>
          </p:cNvSpPr>
          <p:nvPr>
            <p:ph type="sldNum" sz="quarter" idx="12"/>
          </p:nvPr>
        </p:nvSpPr>
        <p:spPr/>
        <p:txBody>
          <a:bodyPr/>
          <a:lstStyle/>
          <a:p>
            <a:fld id="{27C45CD9-0508-4D1E-923D-4DFDAA610D19}" type="slidenum">
              <a:rPr lang="zh-CN" altLang="en-US" smtClean="0"/>
              <a:t>14</a:t>
            </a:fld>
            <a:endParaRPr lang="zh-CN" altLang="en-US"/>
          </a:p>
        </p:txBody>
      </p:sp>
      <p:pic>
        <p:nvPicPr>
          <p:cNvPr id="8" name="图片 7">
            <a:extLst>
              <a:ext uri="{FF2B5EF4-FFF2-40B4-BE49-F238E27FC236}">
                <a16:creationId xmlns:a16="http://schemas.microsoft.com/office/drawing/2014/main" id="{ED90264E-0054-4F35-853C-16692ABE98A6}"/>
              </a:ext>
            </a:extLst>
          </p:cNvPr>
          <p:cNvPicPr>
            <a:picLocks noChangeAspect="1"/>
          </p:cNvPicPr>
          <p:nvPr/>
        </p:nvPicPr>
        <p:blipFill>
          <a:blip r:embed="rId2"/>
          <a:stretch>
            <a:fillRect/>
          </a:stretch>
        </p:blipFill>
        <p:spPr>
          <a:xfrm>
            <a:off x="6334875" y="1079500"/>
            <a:ext cx="5354774" cy="4698999"/>
          </a:xfrm>
          <a:prstGeom prst="rect">
            <a:avLst/>
          </a:prstGeom>
        </p:spPr>
      </p:pic>
      <p:pic>
        <p:nvPicPr>
          <p:cNvPr id="10" name="图片 9">
            <a:extLst>
              <a:ext uri="{FF2B5EF4-FFF2-40B4-BE49-F238E27FC236}">
                <a16:creationId xmlns:a16="http://schemas.microsoft.com/office/drawing/2014/main" id="{4521C5CF-FEEF-4BF2-8CA2-ED7B483F6DB9}"/>
              </a:ext>
            </a:extLst>
          </p:cNvPr>
          <p:cNvPicPr>
            <a:picLocks noChangeAspect="1"/>
          </p:cNvPicPr>
          <p:nvPr/>
        </p:nvPicPr>
        <p:blipFill>
          <a:blip r:embed="rId3"/>
          <a:stretch>
            <a:fillRect/>
          </a:stretch>
        </p:blipFill>
        <p:spPr>
          <a:xfrm>
            <a:off x="609599" y="3998307"/>
            <a:ext cx="2145184" cy="1928359"/>
          </a:xfrm>
          <a:prstGeom prst="rect">
            <a:avLst/>
          </a:prstGeom>
        </p:spPr>
      </p:pic>
    </p:spTree>
    <p:extLst>
      <p:ext uri="{BB962C8B-B14F-4D97-AF65-F5344CB8AC3E}">
        <p14:creationId xmlns:p14="http://schemas.microsoft.com/office/powerpoint/2010/main" val="3789369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181CB6-2596-4E94-869D-A3CE632BB228}"/>
              </a:ext>
            </a:extLst>
          </p:cNvPr>
          <p:cNvSpPr>
            <a:spLocks noGrp="1"/>
          </p:cNvSpPr>
          <p:nvPr>
            <p:ph type="title"/>
          </p:nvPr>
        </p:nvSpPr>
        <p:spPr/>
        <p:txBody>
          <a:bodyPr/>
          <a:lstStyle/>
          <a:p>
            <a:r>
              <a:rPr lang="zh-CN" altLang="en-US" sz="3600" dirty="0"/>
              <a:t>网络稳健性</a:t>
            </a:r>
            <a:endParaRPr lang="en-US" altLang="zh-CN" sz="3600" dirty="0"/>
          </a:p>
        </p:txBody>
      </p:sp>
      <p:sp>
        <p:nvSpPr>
          <p:cNvPr id="3" name="内容占位符 2">
            <a:extLst>
              <a:ext uri="{FF2B5EF4-FFF2-40B4-BE49-F238E27FC236}">
                <a16:creationId xmlns:a16="http://schemas.microsoft.com/office/drawing/2014/main" id="{56707294-F84E-44CD-873A-9203C00ECD93}"/>
              </a:ext>
            </a:extLst>
          </p:cNvPr>
          <p:cNvSpPr>
            <a:spLocks noGrp="1"/>
          </p:cNvSpPr>
          <p:nvPr>
            <p:ph idx="1"/>
          </p:nvPr>
        </p:nvSpPr>
        <p:spPr>
          <a:xfrm>
            <a:off x="445270" y="3016460"/>
            <a:ext cx="11038069" cy="3038899"/>
          </a:xfrm>
        </p:spPr>
        <p:txBody>
          <a:bodyPr>
            <a:normAutofit/>
          </a:bodyPr>
          <a:lstStyle/>
          <a:p>
            <a:endParaRPr lang="en-US" altLang="zh-CN" sz="2400" dirty="0"/>
          </a:p>
          <a:p>
            <a:r>
              <a:rPr lang="zh-CN" altLang="en-US" sz="2400" dirty="0"/>
              <a:t>网络稳健性</a:t>
            </a:r>
            <a:endParaRPr lang="en-US" altLang="zh-CN" sz="2400" dirty="0"/>
          </a:p>
          <a:p>
            <a:pPr lvl="1"/>
            <a:r>
              <a:rPr lang="en-US" altLang="zh-CN" sz="2000" dirty="0"/>
              <a:t>NI</a:t>
            </a:r>
            <a:r>
              <a:rPr lang="zh-CN" altLang="en-US" sz="2000" dirty="0"/>
              <a:t>组明显下降</a:t>
            </a:r>
            <a:endParaRPr lang="en-US" altLang="zh-CN" sz="2000" dirty="0"/>
          </a:p>
          <a:p>
            <a:pPr lvl="1"/>
            <a:r>
              <a:rPr lang="zh-CN" altLang="en-US" sz="2000" dirty="0"/>
              <a:t>所有干预组保持或增加</a:t>
            </a:r>
            <a:endParaRPr lang="en-US" altLang="zh-CN" sz="2000" dirty="0"/>
          </a:p>
          <a:p>
            <a:endParaRPr lang="en-US" altLang="zh-CN" sz="2400" dirty="0"/>
          </a:p>
          <a:p>
            <a:r>
              <a:rPr lang="zh-CN" altLang="en-US" sz="2400" dirty="0"/>
              <a:t>干预措施通过重建关键分类群之间的网络来提高微生物生态系统的稳定性</a:t>
            </a:r>
          </a:p>
        </p:txBody>
      </p:sp>
      <p:sp>
        <p:nvSpPr>
          <p:cNvPr id="4" name="灯片编号占位符 3">
            <a:extLst>
              <a:ext uri="{FF2B5EF4-FFF2-40B4-BE49-F238E27FC236}">
                <a16:creationId xmlns:a16="http://schemas.microsoft.com/office/drawing/2014/main" id="{52DB261D-8B15-4C81-9E53-C25214843AEC}"/>
              </a:ext>
            </a:extLst>
          </p:cNvPr>
          <p:cNvSpPr>
            <a:spLocks noGrp="1"/>
          </p:cNvSpPr>
          <p:nvPr>
            <p:ph type="sldNum" sz="quarter" idx="12"/>
          </p:nvPr>
        </p:nvSpPr>
        <p:spPr/>
        <p:txBody>
          <a:bodyPr/>
          <a:lstStyle/>
          <a:p>
            <a:fld id="{27C45CD9-0508-4D1E-923D-4DFDAA610D19}" type="slidenum">
              <a:rPr lang="zh-CN" altLang="en-US" smtClean="0"/>
              <a:t>15</a:t>
            </a:fld>
            <a:endParaRPr lang="zh-CN" altLang="en-US"/>
          </a:p>
        </p:txBody>
      </p:sp>
      <p:pic>
        <p:nvPicPr>
          <p:cNvPr id="6" name="图片 5">
            <a:extLst>
              <a:ext uri="{FF2B5EF4-FFF2-40B4-BE49-F238E27FC236}">
                <a16:creationId xmlns:a16="http://schemas.microsoft.com/office/drawing/2014/main" id="{33AA4462-6BCE-4AA1-94CB-783FAC83F74F}"/>
              </a:ext>
            </a:extLst>
          </p:cNvPr>
          <p:cNvPicPr>
            <a:picLocks noChangeAspect="1"/>
          </p:cNvPicPr>
          <p:nvPr/>
        </p:nvPicPr>
        <p:blipFill>
          <a:blip r:embed="rId2"/>
          <a:stretch>
            <a:fillRect/>
          </a:stretch>
        </p:blipFill>
        <p:spPr>
          <a:xfrm>
            <a:off x="445270" y="1097915"/>
            <a:ext cx="7309243" cy="2170007"/>
          </a:xfrm>
          <a:prstGeom prst="rect">
            <a:avLst/>
          </a:prstGeom>
        </p:spPr>
      </p:pic>
    </p:spTree>
    <p:extLst>
      <p:ext uri="{BB962C8B-B14F-4D97-AF65-F5344CB8AC3E}">
        <p14:creationId xmlns:p14="http://schemas.microsoft.com/office/powerpoint/2010/main" val="17780251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181CB6-2596-4E94-869D-A3CE632BB228}"/>
              </a:ext>
            </a:extLst>
          </p:cNvPr>
          <p:cNvSpPr>
            <a:spLocks noGrp="1"/>
          </p:cNvSpPr>
          <p:nvPr>
            <p:ph type="title"/>
          </p:nvPr>
        </p:nvSpPr>
        <p:spPr/>
        <p:txBody>
          <a:bodyPr/>
          <a:lstStyle/>
          <a:p>
            <a:r>
              <a:rPr lang="zh-CN" altLang="en-US" dirty="0"/>
              <a:t>肠道微生物网络可预测个体患者的干预效果</a:t>
            </a:r>
          </a:p>
        </p:txBody>
      </p:sp>
      <p:sp>
        <p:nvSpPr>
          <p:cNvPr id="3" name="内容占位符 2">
            <a:extLst>
              <a:ext uri="{FF2B5EF4-FFF2-40B4-BE49-F238E27FC236}">
                <a16:creationId xmlns:a16="http://schemas.microsoft.com/office/drawing/2014/main" id="{56707294-F84E-44CD-873A-9203C00ECD93}"/>
              </a:ext>
            </a:extLst>
          </p:cNvPr>
          <p:cNvSpPr>
            <a:spLocks noGrp="1"/>
          </p:cNvSpPr>
          <p:nvPr>
            <p:ph idx="1"/>
          </p:nvPr>
        </p:nvSpPr>
        <p:spPr>
          <a:xfrm>
            <a:off x="254770" y="1272540"/>
            <a:ext cx="11038069" cy="4625340"/>
          </a:xfrm>
        </p:spPr>
        <p:txBody>
          <a:bodyPr>
            <a:normAutofit/>
          </a:bodyPr>
          <a:lstStyle/>
          <a:p>
            <a:r>
              <a:rPr lang="en-US" altLang="zh-CN" sz="2400" dirty="0"/>
              <a:t>sample specific network</a:t>
            </a:r>
          </a:p>
          <a:p>
            <a:r>
              <a:rPr lang="en-US" altLang="zh-CN" sz="2400" dirty="0" err="1"/>
              <a:t>SparCC</a:t>
            </a:r>
            <a:r>
              <a:rPr lang="en-US" altLang="zh-CN" sz="2400" dirty="0"/>
              <a:t> network</a:t>
            </a:r>
          </a:p>
          <a:p>
            <a:r>
              <a:rPr lang="zh-CN" altLang="en-US" sz="2400" dirty="0"/>
              <a:t>用</a:t>
            </a:r>
            <a:r>
              <a:rPr lang="zh-CN" altLang="en-US" sz="2400" dirty="0">
                <a:solidFill>
                  <a:srgbClr val="00B050"/>
                </a:solidFill>
              </a:rPr>
              <a:t>干预前的组学数据</a:t>
            </a:r>
            <a:r>
              <a:rPr lang="zh-CN" altLang="en-US" sz="2400" dirty="0"/>
              <a:t>为每个病人建立一个网络</a:t>
            </a:r>
            <a:endParaRPr lang="en-US" altLang="zh-CN" sz="2400" dirty="0"/>
          </a:p>
          <a:p>
            <a:r>
              <a:rPr lang="zh-CN" altLang="en-US" sz="2400" dirty="0"/>
              <a:t>三个干预组的反应者比低</a:t>
            </a:r>
            <a:r>
              <a:rPr lang="en-US" altLang="zh-CN" sz="2400" dirty="0"/>
              <a:t>/</a:t>
            </a:r>
            <a:r>
              <a:rPr lang="zh-CN" altLang="en-US" sz="2400" dirty="0"/>
              <a:t>无反应者有更多的物种间的相互作用</a:t>
            </a:r>
            <a:endParaRPr lang="en-US" altLang="zh-CN" sz="2400" dirty="0"/>
          </a:p>
          <a:p>
            <a:r>
              <a:rPr lang="zh-CN" altLang="en-US" sz="2400" dirty="0"/>
              <a:t>通过</a:t>
            </a:r>
            <a:r>
              <a:rPr lang="en-US" altLang="zh-CN" sz="2400" dirty="0"/>
              <a:t>Single </a:t>
            </a:r>
            <a:r>
              <a:rPr lang="en-US" altLang="zh-CN" sz="2400" dirty="0" err="1"/>
              <a:t>SparCC</a:t>
            </a:r>
            <a:r>
              <a:rPr lang="zh-CN" altLang="en-US" sz="2400" dirty="0"/>
              <a:t>网络边数来区分反应者和低</a:t>
            </a:r>
            <a:r>
              <a:rPr lang="en-US" altLang="zh-CN" sz="2400" dirty="0"/>
              <a:t>/</a:t>
            </a:r>
            <a:r>
              <a:rPr lang="zh-CN" altLang="en-US" sz="2400" dirty="0"/>
              <a:t>无反应者，效果都比较好</a:t>
            </a:r>
            <a:endParaRPr lang="en-US" altLang="zh-CN" sz="2400" dirty="0"/>
          </a:p>
          <a:p>
            <a:pPr lvl="1"/>
            <a:r>
              <a:rPr lang="en-US" altLang="zh-CN" sz="2000" dirty="0"/>
              <a:t>unsupervised classifier</a:t>
            </a:r>
          </a:p>
          <a:p>
            <a:pPr lvl="1"/>
            <a:r>
              <a:rPr lang="en-US" altLang="zh-CN" sz="2000" dirty="0"/>
              <a:t>supervised LASSO classifiers </a:t>
            </a:r>
          </a:p>
          <a:p>
            <a:pPr lvl="1"/>
            <a:endParaRPr lang="en-US" altLang="zh-CN" sz="2400" dirty="0"/>
          </a:p>
          <a:p>
            <a:r>
              <a:rPr lang="en-US" altLang="zh-CN" sz="2400" dirty="0"/>
              <a:t>Single </a:t>
            </a:r>
            <a:r>
              <a:rPr lang="en-US" altLang="zh-CN" sz="2400" dirty="0" err="1"/>
              <a:t>SparCC</a:t>
            </a:r>
            <a:r>
              <a:rPr lang="zh-CN" altLang="en-US" sz="2400" dirty="0"/>
              <a:t>网络可用于为每个个体构建个性化的肠道微生物网络，将反应者与低</a:t>
            </a:r>
            <a:r>
              <a:rPr lang="en-US" altLang="zh-CN" sz="2400" dirty="0"/>
              <a:t>/</a:t>
            </a:r>
            <a:r>
              <a:rPr lang="zh-CN" altLang="en-US" sz="2400" dirty="0"/>
              <a:t>无反应者区分开，特别是对于运动干预</a:t>
            </a:r>
          </a:p>
        </p:txBody>
      </p:sp>
      <p:sp>
        <p:nvSpPr>
          <p:cNvPr id="4" name="灯片编号占位符 3">
            <a:extLst>
              <a:ext uri="{FF2B5EF4-FFF2-40B4-BE49-F238E27FC236}">
                <a16:creationId xmlns:a16="http://schemas.microsoft.com/office/drawing/2014/main" id="{52DB261D-8B15-4C81-9E53-C25214843AEC}"/>
              </a:ext>
            </a:extLst>
          </p:cNvPr>
          <p:cNvSpPr>
            <a:spLocks noGrp="1"/>
          </p:cNvSpPr>
          <p:nvPr>
            <p:ph type="sldNum" sz="quarter" idx="12"/>
          </p:nvPr>
        </p:nvSpPr>
        <p:spPr/>
        <p:txBody>
          <a:bodyPr/>
          <a:lstStyle/>
          <a:p>
            <a:fld id="{27C45CD9-0508-4D1E-923D-4DFDAA610D19}" type="slidenum">
              <a:rPr lang="zh-CN" altLang="en-US" smtClean="0"/>
              <a:t>16</a:t>
            </a:fld>
            <a:endParaRPr lang="zh-CN" altLang="en-US"/>
          </a:p>
        </p:txBody>
      </p:sp>
      <p:sp>
        <p:nvSpPr>
          <p:cNvPr id="7" name="右大括号 6">
            <a:extLst>
              <a:ext uri="{FF2B5EF4-FFF2-40B4-BE49-F238E27FC236}">
                <a16:creationId xmlns:a16="http://schemas.microsoft.com/office/drawing/2014/main" id="{A3A27163-8ADC-4294-83AA-3D478C42943A}"/>
              </a:ext>
            </a:extLst>
          </p:cNvPr>
          <p:cNvSpPr/>
          <p:nvPr/>
        </p:nvSpPr>
        <p:spPr>
          <a:xfrm>
            <a:off x="4024423" y="1347921"/>
            <a:ext cx="310393" cy="701860"/>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文本框 7">
            <a:extLst>
              <a:ext uri="{FF2B5EF4-FFF2-40B4-BE49-F238E27FC236}">
                <a16:creationId xmlns:a16="http://schemas.microsoft.com/office/drawing/2014/main" id="{DA0C0CF5-9B9D-4143-9C6A-08C832B13486}"/>
              </a:ext>
            </a:extLst>
          </p:cNvPr>
          <p:cNvSpPr txBox="1"/>
          <p:nvPr/>
        </p:nvSpPr>
        <p:spPr>
          <a:xfrm>
            <a:off x="4476750" y="1514185"/>
            <a:ext cx="3009900" cy="369332"/>
          </a:xfrm>
          <a:prstGeom prst="rect">
            <a:avLst/>
          </a:prstGeom>
          <a:noFill/>
        </p:spPr>
        <p:txBody>
          <a:bodyPr wrap="square" rtlCol="0">
            <a:spAutoFit/>
          </a:bodyPr>
          <a:lstStyle/>
          <a:p>
            <a:r>
              <a:rPr lang="en-US" altLang="zh-CN" dirty="0"/>
              <a:t>Single </a:t>
            </a:r>
            <a:r>
              <a:rPr lang="en-US" altLang="zh-CN" dirty="0" err="1"/>
              <a:t>SparCC</a:t>
            </a:r>
            <a:r>
              <a:rPr lang="en-US" altLang="zh-CN" dirty="0"/>
              <a:t> network</a:t>
            </a:r>
          </a:p>
        </p:txBody>
      </p:sp>
    </p:spTree>
    <p:extLst>
      <p:ext uri="{BB962C8B-B14F-4D97-AF65-F5344CB8AC3E}">
        <p14:creationId xmlns:p14="http://schemas.microsoft.com/office/powerpoint/2010/main" val="24759543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下一步计划</a:t>
            </a:r>
            <a:endParaRPr lang="en-US" altLang="zh-CN" dirty="0"/>
          </a:p>
        </p:txBody>
      </p:sp>
      <p:sp>
        <p:nvSpPr>
          <p:cNvPr id="9" name="文本占位符 8"/>
          <p:cNvSpPr>
            <a:spLocks noGrp="1"/>
          </p:cNvSpPr>
          <p:nvPr>
            <p:ph type="body" sz="quarter" idx="13"/>
          </p:nvPr>
        </p:nvSpPr>
        <p:spPr/>
        <p:txBody>
          <a:bodyPr/>
          <a:lstStyle/>
          <a:p>
            <a:r>
              <a:rPr lang="en-US" altLang="zh-CN" dirty="0"/>
              <a:t>04</a:t>
            </a:r>
            <a:endParaRPr lang="zh-CN" altLang="en-US" dirty="0"/>
          </a:p>
        </p:txBody>
      </p:sp>
      <p:sp>
        <p:nvSpPr>
          <p:cNvPr id="8" name="灯片编号占位符 7"/>
          <p:cNvSpPr>
            <a:spLocks noGrp="1"/>
          </p:cNvSpPr>
          <p:nvPr>
            <p:ph type="sldNum" sz="quarter" idx="12"/>
          </p:nvPr>
        </p:nvSpPr>
        <p:spPr/>
        <p:txBody>
          <a:bodyPr/>
          <a:lstStyle/>
          <a:p>
            <a:fld id="{27C45CD9-0508-4D1E-923D-4DFDAA610D19}" type="slidenum">
              <a:rPr lang="zh-CN" altLang="en-US" smtClean="0"/>
              <a:pPr/>
              <a:t>17</a:t>
            </a:fld>
            <a:endParaRPr lang="zh-CN" altLang="en-US" dirty="0"/>
          </a:p>
        </p:txBody>
      </p:sp>
    </p:spTree>
    <p:extLst>
      <p:ext uri="{BB962C8B-B14F-4D97-AF65-F5344CB8AC3E}">
        <p14:creationId xmlns:p14="http://schemas.microsoft.com/office/powerpoint/2010/main" val="5198969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下一步计划</a:t>
            </a:r>
          </a:p>
        </p:txBody>
      </p:sp>
      <p:sp>
        <p:nvSpPr>
          <p:cNvPr id="3" name="内容占位符 2"/>
          <p:cNvSpPr>
            <a:spLocks noGrp="1"/>
          </p:cNvSpPr>
          <p:nvPr>
            <p:ph idx="1"/>
          </p:nvPr>
        </p:nvSpPr>
        <p:spPr/>
        <p:txBody>
          <a:bodyPr/>
          <a:lstStyle/>
          <a:p>
            <a:r>
              <a:rPr lang="zh-CN" altLang="en-US" dirty="0"/>
              <a:t>更多特征的组合</a:t>
            </a:r>
            <a:endParaRPr lang="en-US" altLang="zh-CN" dirty="0"/>
          </a:p>
          <a:p>
            <a:r>
              <a:rPr lang="zh-CN" altLang="en-US" dirty="0"/>
              <a:t>其他评估方法</a:t>
            </a:r>
            <a:endParaRPr lang="en-US" altLang="zh-CN" dirty="0"/>
          </a:p>
          <a:p>
            <a:pPr lvl="1"/>
            <a:r>
              <a:rPr lang="zh-CN" altLang="en-US" dirty="0"/>
              <a:t>用等级划分严重程度</a:t>
            </a:r>
            <a:endParaRPr lang="en-US" altLang="zh-CN" dirty="0"/>
          </a:p>
          <a:p>
            <a:pPr lvl="1"/>
            <a:r>
              <a:rPr lang="zh-CN" altLang="en-US" dirty="0"/>
              <a:t>顺序偏差</a:t>
            </a:r>
            <a:endParaRPr lang="en-US" altLang="zh-CN" dirty="0"/>
          </a:p>
          <a:p>
            <a:r>
              <a:rPr lang="zh-CN" altLang="en-US" dirty="0"/>
              <a:t>网络稳定性</a:t>
            </a:r>
            <a:endParaRPr lang="en-US" altLang="zh-CN" dirty="0"/>
          </a:p>
          <a:p>
            <a:r>
              <a:rPr lang="zh-CN" altLang="en-US" dirty="0"/>
              <a:t>用分类来选择回归需要的样本</a:t>
            </a:r>
            <a:endParaRPr lang="en-US" altLang="zh-CN" dirty="0"/>
          </a:p>
        </p:txBody>
      </p:sp>
      <p:sp>
        <p:nvSpPr>
          <p:cNvPr id="4" name="灯片编号占位符 3"/>
          <p:cNvSpPr>
            <a:spLocks noGrp="1"/>
          </p:cNvSpPr>
          <p:nvPr>
            <p:ph type="sldNum" sz="quarter" idx="12"/>
          </p:nvPr>
        </p:nvSpPr>
        <p:spPr/>
        <p:txBody>
          <a:bodyPr/>
          <a:lstStyle/>
          <a:p>
            <a:fld id="{27C45CD9-0508-4D1E-923D-4DFDAA610D19}" type="slidenum">
              <a:rPr lang="zh-CN" altLang="en-US" smtClean="0"/>
              <a:t>18</a:t>
            </a:fld>
            <a:endParaRPr lang="zh-CN" altLang="en-US"/>
          </a:p>
        </p:txBody>
      </p:sp>
    </p:spTree>
    <p:extLst>
      <p:ext uri="{BB962C8B-B14F-4D97-AF65-F5344CB8AC3E}">
        <p14:creationId xmlns:p14="http://schemas.microsoft.com/office/powerpoint/2010/main" val="2824011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谢谢！</a:t>
            </a:r>
          </a:p>
        </p:txBody>
      </p:sp>
      <p:sp>
        <p:nvSpPr>
          <p:cNvPr id="5" name="副标题 4">
            <a:extLst>
              <a:ext uri="{FF2B5EF4-FFF2-40B4-BE49-F238E27FC236}">
                <a16:creationId xmlns:a16="http://schemas.microsoft.com/office/drawing/2014/main" id="{3BA2B26B-394B-484F-8CD6-55DFC5EC11F5}"/>
              </a:ext>
            </a:extLst>
          </p:cNvPr>
          <p:cNvSpPr>
            <a:spLocks noGrp="1"/>
          </p:cNvSpPr>
          <p:nvPr>
            <p:ph type="subTitle" idx="1"/>
          </p:nvPr>
        </p:nvSpPr>
        <p:spPr/>
        <p:txBody>
          <a:bodyPr/>
          <a:lstStyle/>
          <a:p>
            <a:endParaRPr lang="zh-CN" altLang="en-US"/>
          </a:p>
        </p:txBody>
      </p:sp>
    </p:spTree>
    <p:extLst>
      <p:ext uri="{BB962C8B-B14F-4D97-AF65-F5344CB8AC3E}">
        <p14:creationId xmlns:p14="http://schemas.microsoft.com/office/powerpoint/2010/main" val="1624200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主要议程</a:t>
            </a:r>
          </a:p>
        </p:txBody>
      </p:sp>
      <p:sp>
        <p:nvSpPr>
          <p:cNvPr id="3" name="灯片编号占位符 2"/>
          <p:cNvSpPr>
            <a:spLocks noGrp="1"/>
          </p:cNvSpPr>
          <p:nvPr>
            <p:ph type="sldNum" sz="quarter" idx="12"/>
          </p:nvPr>
        </p:nvSpPr>
        <p:spPr/>
        <p:txBody>
          <a:bodyPr/>
          <a:lstStyle/>
          <a:p>
            <a:fld id="{27C45CD9-0508-4D1E-923D-4DFDAA610D19}" type="slidenum">
              <a:rPr lang="zh-CN" altLang="en-US" smtClean="0"/>
              <a:t>2</a:t>
            </a:fld>
            <a:endParaRPr lang="zh-CN" altLang="en-US" dirty="0"/>
          </a:p>
        </p:txBody>
      </p:sp>
      <p:sp>
        <p:nvSpPr>
          <p:cNvPr id="4" name="内容占位符 3"/>
          <p:cNvSpPr>
            <a:spLocks noGrp="1"/>
          </p:cNvSpPr>
          <p:nvPr>
            <p:ph sz="quarter" idx="13"/>
          </p:nvPr>
        </p:nvSpPr>
        <p:spPr/>
        <p:txBody>
          <a:bodyPr/>
          <a:lstStyle/>
          <a:p>
            <a:r>
              <a:rPr lang="zh-CN" altLang="en-US" dirty="0"/>
              <a:t>特征选择</a:t>
            </a:r>
            <a:endParaRPr lang="en-US" altLang="zh-CN" dirty="0"/>
          </a:p>
          <a:p>
            <a:r>
              <a:rPr lang="zh-CN" altLang="en-US" dirty="0"/>
              <a:t>回归预测</a:t>
            </a:r>
            <a:endParaRPr lang="en-US" altLang="zh-CN" dirty="0"/>
          </a:p>
          <a:p>
            <a:r>
              <a:rPr lang="zh-CN" altLang="en-US" dirty="0"/>
              <a:t>微生物与脂肪肝论文</a:t>
            </a:r>
            <a:endParaRPr lang="en-US" altLang="zh-CN" dirty="0"/>
          </a:p>
          <a:p>
            <a:r>
              <a:rPr lang="zh-CN" altLang="en-US" dirty="0"/>
              <a:t>下一步计划</a:t>
            </a:r>
          </a:p>
        </p:txBody>
      </p:sp>
    </p:spTree>
    <p:extLst>
      <p:ext uri="{BB962C8B-B14F-4D97-AF65-F5344CB8AC3E}">
        <p14:creationId xmlns:p14="http://schemas.microsoft.com/office/powerpoint/2010/main" val="2691667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特征选择</a:t>
            </a:r>
            <a:endParaRPr lang="en-US" altLang="zh-CN" dirty="0"/>
          </a:p>
        </p:txBody>
      </p:sp>
      <p:sp>
        <p:nvSpPr>
          <p:cNvPr id="9" name="文本占位符 8"/>
          <p:cNvSpPr>
            <a:spLocks noGrp="1"/>
          </p:cNvSpPr>
          <p:nvPr>
            <p:ph type="body" sz="quarter" idx="13"/>
          </p:nvPr>
        </p:nvSpPr>
        <p:spPr/>
        <p:txBody>
          <a:bodyPr/>
          <a:lstStyle/>
          <a:p>
            <a:r>
              <a:rPr lang="en-US" altLang="zh-CN" dirty="0"/>
              <a:t>01</a:t>
            </a:r>
            <a:endParaRPr lang="zh-CN" altLang="en-US" dirty="0"/>
          </a:p>
        </p:txBody>
      </p:sp>
      <p:sp>
        <p:nvSpPr>
          <p:cNvPr id="8" name="灯片编号占位符 7"/>
          <p:cNvSpPr>
            <a:spLocks noGrp="1"/>
          </p:cNvSpPr>
          <p:nvPr>
            <p:ph type="sldNum" sz="quarter" idx="12"/>
          </p:nvPr>
        </p:nvSpPr>
        <p:spPr/>
        <p:txBody>
          <a:bodyPr/>
          <a:lstStyle/>
          <a:p>
            <a:fld id="{27C45CD9-0508-4D1E-923D-4DFDAA610D19}" type="slidenum">
              <a:rPr lang="zh-CN" altLang="en-US" smtClean="0"/>
              <a:pPr/>
              <a:t>3</a:t>
            </a:fld>
            <a:endParaRPr lang="zh-CN" altLang="en-US" dirty="0"/>
          </a:p>
        </p:txBody>
      </p:sp>
    </p:spTree>
    <p:extLst>
      <p:ext uri="{BB962C8B-B14F-4D97-AF65-F5344CB8AC3E}">
        <p14:creationId xmlns:p14="http://schemas.microsoft.com/office/powerpoint/2010/main" val="262904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数据说明</a:t>
            </a:r>
          </a:p>
        </p:txBody>
      </p:sp>
      <p:sp>
        <p:nvSpPr>
          <p:cNvPr id="3" name="内容占位符 2"/>
          <p:cNvSpPr>
            <a:spLocks noGrp="1"/>
          </p:cNvSpPr>
          <p:nvPr>
            <p:ph idx="1"/>
          </p:nvPr>
        </p:nvSpPr>
        <p:spPr>
          <a:xfrm>
            <a:off x="609600" y="1227667"/>
            <a:ext cx="5816958" cy="4698999"/>
          </a:xfrm>
        </p:spPr>
        <p:txBody>
          <a:bodyPr/>
          <a:lstStyle/>
          <a:p>
            <a:r>
              <a:rPr lang="en-US" altLang="zh-CN" dirty="0"/>
              <a:t>70</a:t>
            </a:r>
            <a:r>
              <a:rPr lang="zh-CN" altLang="en-US" dirty="0"/>
              <a:t>蛋白质</a:t>
            </a:r>
            <a:endParaRPr lang="en-US" altLang="zh-CN" dirty="0"/>
          </a:p>
          <a:p>
            <a:r>
              <a:rPr lang="en-US" altLang="zh-CN" dirty="0"/>
              <a:t>71</a:t>
            </a:r>
            <a:r>
              <a:rPr lang="zh-CN" altLang="en-US" dirty="0"/>
              <a:t>脂质</a:t>
            </a:r>
            <a:endParaRPr lang="en-US" altLang="zh-CN" dirty="0"/>
          </a:p>
          <a:p>
            <a:r>
              <a:rPr lang="en-US" altLang="zh-CN" dirty="0"/>
              <a:t>9870</a:t>
            </a:r>
            <a:r>
              <a:rPr lang="zh-CN" altLang="en-US" dirty="0"/>
              <a:t>相关系数</a:t>
            </a:r>
            <a:endParaRPr lang="en-US" altLang="zh-CN" dirty="0"/>
          </a:p>
          <a:p>
            <a:endParaRPr lang="en-US" altLang="zh-CN" dirty="0"/>
          </a:p>
          <a:p>
            <a:r>
              <a:rPr lang="zh-CN" altLang="en-US" dirty="0"/>
              <a:t>两个文件</a:t>
            </a:r>
            <a:r>
              <a:rPr lang="en-US" altLang="zh-CN" dirty="0" err="1"/>
              <a:t>Gensini</a:t>
            </a:r>
            <a:r>
              <a:rPr lang="zh-CN" altLang="en-US" dirty="0"/>
              <a:t>分数相同且不为</a:t>
            </a:r>
            <a:r>
              <a:rPr lang="en-US" altLang="zh-CN" dirty="0"/>
              <a:t>0</a:t>
            </a:r>
          </a:p>
          <a:p>
            <a:r>
              <a:rPr lang="en-US" altLang="zh-CN" dirty="0" err="1"/>
              <a:t>Gensini</a:t>
            </a:r>
            <a:r>
              <a:rPr lang="en-US" altLang="zh-CN" dirty="0"/>
              <a:t>&lt;100</a:t>
            </a:r>
          </a:p>
          <a:p>
            <a:endParaRPr lang="en-US" altLang="zh-CN" dirty="0"/>
          </a:p>
          <a:p>
            <a:r>
              <a:rPr lang="en-US" altLang="zh-CN" dirty="0"/>
              <a:t>133</a:t>
            </a:r>
            <a:r>
              <a:rPr lang="zh-CN" altLang="en-US" dirty="0"/>
              <a:t>个病人</a:t>
            </a:r>
            <a:endParaRPr lang="en-US" altLang="zh-CN" dirty="0"/>
          </a:p>
          <a:p>
            <a:endParaRPr lang="zh-CN" altLang="en-US" dirty="0"/>
          </a:p>
        </p:txBody>
      </p:sp>
      <p:sp>
        <p:nvSpPr>
          <p:cNvPr id="4" name="灯片编号占位符 3"/>
          <p:cNvSpPr>
            <a:spLocks noGrp="1"/>
          </p:cNvSpPr>
          <p:nvPr>
            <p:ph type="sldNum" sz="quarter" idx="12"/>
          </p:nvPr>
        </p:nvSpPr>
        <p:spPr/>
        <p:txBody>
          <a:bodyPr/>
          <a:lstStyle/>
          <a:p>
            <a:fld id="{27C45CD9-0508-4D1E-923D-4DFDAA610D19}" type="slidenum">
              <a:rPr lang="zh-CN" altLang="en-US" smtClean="0"/>
              <a:t>4</a:t>
            </a:fld>
            <a:endParaRPr lang="zh-CN" altLang="en-US"/>
          </a:p>
        </p:txBody>
      </p:sp>
      <p:pic>
        <p:nvPicPr>
          <p:cNvPr id="5" name="图片 4">
            <a:extLst>
              <a:ext uri="{FF2B5EF4-FFF2-40B4-BE49-F238E27FC236}">
                <a16:creationId xmlns:a16="http://schemas.microsoft.com/office/drawing/2014/main" id="{A79D1EFD-8CE0-41B4-A62B-C36C63DC3ED3}"/>
              </a:ext>
            </a:extLst>
          </p:cNvPr>
          <p:cNvPicPr>
            <a:picLocks noChangeAspect="1"/>
          </p:cNvPicPr>
          <p:nvPr/>
        </p:nvPicPr>
        <p:blipFill>
          <a:blip r:embed="rId2"/>
          <a:stretch>
            <a:fillRect/>
          </a:stretch>
        </p:blipFill>
        <p:spPr>
          <a:xfrm>
            <a:off x="6359323" y="1647294"/>
            <a:ext cx="5144011" cy="3859744"/>
          </a:xfrm>
          <a:prstGeom prst="rect">
            <a:avLst/>
          </a:prstGeom>
        </p:spPr>
      </p:pic>
    </p:spTree>
    <p:extLst>
      <p:ext uri="{BB962C8B-B14F-4D97-AF65-F5344CB8AC3E}">
        <p14:creationId xmlns:p14="http://schemas.microsoft.com/office/powerpoint/2010/main" val="3275301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数据说明</a:t>
            </a:r>
          </a:p>
        </p:txBody>
      </p:sp>
      <p:sp>
        <p:nvSpPr>
          <p:cNvPr id="3" name="内容占位符 2"/>
          <p:cNvSpPr>
            <a:spLocks noGrp="1"/>
          </p:cNvSpPr>
          <p:nvPr>
            <p:ph idx="1"/>
          </p:nvPr>
        </p:nvSpPr>
        <p:spPr>
          <a:xfrm>
            <a:off x="609600" y="1227667"/>
            <a:ext cx="4130180" cy="4698999"/>
          </a:xfrm>
        </p:spPr>
        <p:txBody>
          <a:bodyPr/>
          <a:lstStyle/>
          <a:p>
            <a:r>
              <a:rPr lang="zh-CN" altLang="en-US" dirty="0"/>
              <a:t>预测分类效果</a:t>
            </a:r>
            <a:endParaRPr lang="en-US" altLang="zh-CN" dirty="0"/>
          </a:p>
          <a:p>
            <a:r>
              <a:rPr lang="zh-CN" altLang="en-US" dirty="0"/>
              <a:t>有</a:t>
            </a:r>
            <a:r>
              <a:rPr lang="en-US" altLang="zh-CN" dirty="0"/>
              <a:t>533</a:t>
            </a:r>
            <a:r>
              <a:rPr lang="zh-CN" altLang="en-US" dirty="0"/>
              <a:t>种组合</a:t>
            </a:r>
            <a:endParaRPr lang="en-US" altLang="zh-CN" dirty="0"/>
          </a:p>
          <a:p>
            <a:pPr lvl="1"/>
            <a:r>
              <a:rPr lang="en-US" altLang="zh-CN" dirty="0"/>
              <a:t>1M</a:t>
            </a:r>
            <a:r>
              <a:rPr lang="zh-CN" altLang="en-US" dirty="0"/>
              <a:t>健康个数  </a:t>
            </a:r>
            <a:r>
              <a:rPr lang="en-US" altLang="zh-CN" dirty="0"/>
              <a:t>&gt;=  12</a:t>
            </a:r>
          </a:p>
          <a:p>
            <a:pPr lvl="1"/>
            <a:r>
              <a:rPr lang="en-US" altLang="zh-CN" dirty="0"/>
              <a:t>178 ACS</a:t>
            </a:r>
            <a:r>
              <a:rPr lang="zh-CN" altLang="en-US" dirty="0"/>
              <a:t>个数  </a:t>
            </a:r>
            <a:r>
              <a:rPr lang="en-US" altLang="zh-CN" dirty="0"/>
              <a:t>&gt;=  150</a:t>
            </a:r>
          </a:p>
          <a:p>
            <a:pPr lvl="1"/>
            <a:endParaRPr lang="en-US" altLang="zh-CN" dirty="0"/>
          </a:p>
          <a:p>
            <a:endParaRPr lang="zh-CN" altLang="en-US" dirty="0"/>
          </a:p>
        </p:txBody>
      </p:sp>
      <p:sp>
        <p:nvSpPr>
          <p:cNvPr id="4" name="灯片编号占位符 3"/>
          <p:cNvSpPr>
            <a:spLocks noGrp="1"/>
          </p:cNvSpPr>
          <p:nvPr>
            <p:ph type="sldNum" sz="quarter" idx="12"/>
          </p:nvPr>
        </p:nvSpPr>
        <p:spPr/>
        <p:txBody>
          <a:bodyPr/>
          <a:lstStyle/>
          <a:p>
            <a:fld id="{27C45CD9-0508-4D1E-923D-4DFDAA610D19}" type="slidenum">
              <a:rPr lang="zh-CN" altLang="en-US" smtClean="0"/>
              <a:t>5</a:t>
            </a:fld>
            <a:endParaRPr lang="zh-CN" altLang="en-US"/>
          </a:p>
        </p:txBody>
      </p:sp>
      <p:sp>
        <p:nvSpPr>
          <p:cNvPr id="5" name="右大括号 4">
            <a:extLst>
              <a:ext uri="{FF2B5EF4-FFF2-40B4-BE49-F238E27FC236}">
                <a16:creationId xmlns:a16="http://schemas.microsoft.com/office/drawing/2014/main" id="{BE39FD73-0CAA-415B-B8A0-AE86FD636DAB}"/>
              </a:ext>
            </a:extLst>
          </p:cNvPr>
          <p:cNvSpPr/>
          <p:nvPr/>
        </p:nvSpPr>
        <p:spPr>
          <a:xfrm>
            <a:off x="4192063" y="1850840"/>
            <a:ext cx="310393" cy="1124125"/>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515B22EC-7963-410C-AB31-3490569A9965}"/>
              </a:ext>
            </a:extLst>
          </p:cNvPr>
          <p:cNvSpPr txBox="1"/>
          <p:nvPr/>
        </p:nvSpPr>
        <p:spPr>
          <a:xfrm>
            <a:off x="4636008" y="2212847"/>
            <a:ext cx="1987718" cy="400110"/>
          </a:xfrm>
          <a:prstGeom prst="rect">
            <a:avLst/>
          </a:prstGeom>
          <a:noFill/>
        </p:spPr>
        <p:txBody>
          <a:bodyPr wrap="square" rtlCol="0">
            <a:spAutoFit/>
          </a:bodyPr>
          <a:lstStyle/>
          <a:p>
            <a:r>
              <a:rPr lang="en-US" altLang="zh-CN" sz="2000" dirty="0"/>
              <a:t>207</a:t>
            </a:r>
            <a:r>
              <a:rPr lang="zh-CN" altLang="en-US" sz="2000" dirty="0"/>
              <a:t>个相关系数</a:t>
            </a:r>
          </a:p>
        </p:txBody>
      </p:sp>
      <p:pic>
        <p:nvPicPr>
          <p:cNvPr id="8" name="图片 7">
            <a:extLst>
              <a:ext uri="{FF2B5EF4-FFF2-40B4-BE49-F238E27FC236}">
                <a16:creationId xmlns:a16="http://schemas.microsoft.com/office/drawing/2014/main" id="{89F622F2-610B-4181-A93C-F7871731FAAF}"/>
              </a:ext>
            </a:extLst>
          </p:cNvPr>
          <p:cNvPicPr>
            <a:picLocks noChangeAspect="1"/>
          </p:cNvPicPr>
          <p:nvPr/>
        </p:nvPicPr>
        <p:blipFill>
          <a:blip r:embed="rId2"/>
          <a:stretch>
            <a:fillRect/>
          </a:stretch>
        </p:blipFill>
        <p:spPr>
          <a:xfrm>
            <a:off x="7547468" y="1580798"/>
            <a:ext cx="3269263" cy="2956816"/>
          </a:xfrm>
          <a:prstGeom prst="rect">
            <a:avLst/>
          </a:prstGeom>
        </p:spPr>
      </p:pic>
      <p:sp>
        <p:nvSpPr>
          <p:cNvPr id="9" name="文本框 8">
            <a:extLst>
              <a:ext uri="{FF2B5EF4-FFF2-40B4-BE49-F238E27FC236}">
                <a16:creationId xmlns:a16="http://schemas.microsoft.com/office/drawing/2014/main" id="{F35E1786-8B40-4516-BD4C-E023691DE717}"/>
              </a:ext>
            </a:extLst>
          </p:cNvPr>
          <p:cNvSpPr txBox="1"/>
          <p:nvPr/>
        </p:nvSpPr>
        <p:spPr>
          <a:xfrm>
            <a:off x="4256840" y="3963366"/>
            <a:ext cx="2746053" cy="400110"/>
          </a:xfrm>
          <a:prstGeom prst="rect">
            <a:avLst/>
          </a:prstGeom>
          <a:noFill/>
        </p:spPr>
        <p:txBody>
          <a:bodyPr wrap="square" rtlCol="0">
            <a:spAutoFit/>
          </a:bodyPr>
          <a:lstStyle/>
          <a:p>
            <a:r>
              <a:rPr lang="en-US" altLang="zh-CN" sz="2000" dirty="0"/>
              <a:t>26</a:t>
            </a:r>
            <a:r>
              <a:rPr lang="zh-CN" altLang="en-US" sz="2000" dirty="0"/>
              <a:t>个单独分类效果较好</a:t>
            </a:r>
          </a:p>
        </p:txBody>
      </p:sp>
      <p:cxnSp>
        <p:nvCxnSpPr>
          <p:cNvPr id="10" name="直接箭头连接符 9">
            <a:extLst>
              <a:ext uri="{FF2B5EF4-FFF2-40B4-BE49-F238E27FC236}">
                <a16:creationId xmlns:a16="http://schemas.microsoft.com/office/drawing/2014/main" id="{6FAF837F-2F00-4566-97AF-1710AA8A9A5D}"/>
              </a:ext>
            </a:extLst>
          </p:cNvPr>
          <p:cNvCxnSpPr>
            <a:cxnSpLocks/>
            <a:stCxn id="6" idx="2"/>
          </p:cNvCxnSpPr>
          <p:nvPr/>
        </p:nvCxnSpPr>
        <p:spPr>
          <a:xfrm>
            <a:off x="5629867" y="2612957"/>
            <a:ext cx="0" cy="125307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3180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回归预测</a:t>
            </a:r>
            <a:endParaRPr lang="en-US" altLang="zh-CN" dirty="0"/>
          </a:p>
        </p:txBody>
      </p:sp>
      <p:sp>
        <p:nvSpPr>
          <p:cNvPr id="9" name="文本占位符 8"/>
          <p:cNvSpPr>
            <a:spLocks noGrp="1"/>
          </p:cNvSpPr>
          <p:nvPr>
            <p:ph type="body" sz="quarter" idx="13"/>
          </p:nvPr>
        </p:nvSpPr>
        <p:spPr/>
        <p:txBody>
          <a:bodyPr/>
          <a:lstStyle/>
          <a:p>
            <a:r>
              <a:rPr lang="en-US" altLang="zh-CN" dirty="0"/>
              <a:t>02</a:t>
            </a:r>
            <a:endParaRPr lang="zh-CN" altLang="en-US" dirty="0"/>
          </a:p>
        </p:txBody>
      </p:sp>
      <p:sp>
        <p:nvSpPr>
          <p:cNvPr id="8" name="灯片编号占位符 7"/>
          <p:cNvSpPr>
            <a:spLocks noGrp="1"/>
          </p:cNvSpPr>
          <p:nvPr>
            <p:ph type="sldNum" sz="quarter" idx="12"/>
          </p:nvPr>
        </p:nvSpPr>
        <p:spPr/>
        <p:txBody>
          <a:bodyPr/>
          <a:lstStyle/>
          <a:p>
            <a:fld id="{27C45CD9-0508-4D1E-923D-4DFDAA610D19}" type="slidenum">
              <a:rPr lang="zh-CN" altLang="en-US" smtClean="0"/>
              <a:pPr/>
              <a:t>6</a:t>
            </a:fld>
            <a:endParaRPr lang="zh-CN" altLang="en-US" dirty="0"/>
          </a:p>
        </p:txBody>
      </p:sp>
    </p:spTree>
    <p:extLst>
      <p:ext uri="{BB962C8B-B14F-4D97-AF65-F5344CB8AC3E}">
        <p14:creationId xmlns:p14="http://schemas.microsoft.com/office/powerpoint/2010/main" val="2716173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533</a:t>
            </a:r>
            <a:r>
              <a:rPr lang="zh-CN" altLang="en-US" dirty="0"/>
              <a:t>个组合</a:t>
            </a:r>
          </a:p>
        </p:txBody>
      </p:sp>
      <p:sp>
        <p:nvSpPr>
          <p:cNvPr id="3" name="内容占位符 2"/>
          <p:cNvSpPr>
            <a:spLocks noGrp="1"/>
          </p:cNvSpPr>
          <p:nvPr>
            <p:ph idx="1"/>
          </p:nvPr>
        </p:nvSpPr>
        <p:spPr>
          <a:xfrm>
            <a:off x="609600" y="930275"/>
            <a:ext cx="2732903" cy="4698999"/>
          </a:xfrm>
        </p:spPr>
        <p:txBody>
          <a:bodyPr/>
          <a:lstStyle/>
          <a:p>
            <a:r>
              <a:rPr lang="en-US" altLang="zh-CN" dirty="0"/>
              <a:t>222th: </a:t>
            </a:r>
          </a:p>
          <a:p>
            <a:r>
              <a:rPr lang="en-US" altLang="zh-CN" sz="2000" dirty="0"/>
              <a:t>39</a:t>
            </a:r>
            <a:r>
              <a:rPr lang="zh-CN" altLang="en-US" sz="2000" dirty="0"/>
              <a:t>特征</a:t>
            </a:r>
            <a:endParaRPr lang="en-US" altLang="zh-CN" sz="2000" dirty="0"/>
          </a:p>
          <a:p>
            <a:r>
              <a:rPr lang="en-US" altLang="zh-CN" sz="2000" dirty="0"/>
              <a:t>MAE=15.31481481481</a:t>
            </a:r>
          </a:p>
          <a:p>
            <a:endParaRPr lang="en-US" altLang="zh-CN" sz="2000" dirty="0"/>
          </a:p>
          <a:p>
            <a:r>
              <a:rPr lang="en-US" altLang="zh-CN" dirty="0"/>
              <a:t>248th:</a:t>
            </a:r>
          </a:p>
          <a:p>
            <a:r>
              <a:rPr lang="en-US" altLang="zh-CN" sz="2000" dirty="0"/>
              <a:t>43</a:t>
            </a:r>
            <a:r>
              <a:rPr lang="zh-CN" altLang="en-US" sz="2000" dirty="0"/>
              <a:t>特征</a:t>
            </a:r>
            <a:endParaRPr lang="en-US" altLang="zh-CN" sz="2000" dirty="0"/>
          </a:p>
          <a:p>
            <a:r>
              <a:rPr lang="en-US" altLang="zh-CN" sz="2000" dirty="0"/>
              <a:t>MSE=353.6674382716</a:t>
            </a:r>
          </a:p>
          <a:p>
            <a:r>
              <a:rPr lang="en-US" altLang="zh-CN" sz="2000" dirty="0"/>
              <a:t>R2=0.29245936404</a:t>
            </a:r>
          </a:p>
        </p:txBody>
      </p:sp>
      <p:sp>
        <p:nvSpPr>
          <p:cNvPr id="4" name="灯片编号占位符 3"/>
          <p:cNvSpPr>
            <a:spLocks noGrp="1"/>
          </p:cNvSpPr>
          <p:nvPr>
            <p:ph type="sldNum" sz="quarter" idx="12"/>
          </p:nvPr>
        </p:nvSpPr>
        <p:spPr/>
        <p:txBody>
          <a:bodyPr/>
          <a:lstStyle/>
          <a:p>
            <a:fld id="{27C45CD9-0508-4D1E-923D-4DFDAA610D19}" type="slidenum">
              <a:rPr lang="zh-CN" altLang="en-US" smtClean="0"/>
              <a:t>7</a:t>
            </a:fld>
            <a:endParaRPr lang="zh-CN" altLang="en-US"/>
          </a:p>
        </p:txBody>
      </p:sp>
      <p:grpSp>
        <p:nvGrpSpPr>
          <p:cNvPr id="15" name="组合 14">
            <a:extLst>
              <a:ext uri="{FF2B5EF4-FFF2-40B4-BE49-F238E27FC236}">
                <a16:creationId xmlns:a16="http://schemas.microsoft.com/office/drawing/2014/main" id="{383E3E2F-0D64-4881-922B-B9C9A7DFDFD8}"/>
              </a:ext>
            </a:extLst>
          </p:cNvPr>
          <p:cNvGrpSpPr/>
          <p:nvPr/>
        </p:nvGrpSpPr>
        <p:grpSpPr>
          <a:xfrm>
            <a:off x="3370869" y="1031311"/>
            <a:ext cx="4140704" cy="4597963"/>
            <a:chOff x="3024721" y="1031311"/>
            <a:chExt cx="4140704" cy="4597963"/>
          </a:xfrm>
        </p:grpSpPr>
        <p:pic>
          <p:nvPicPr>
            <p:cNvPr id="9" name="图片 8">
              <a:extLst>
                <a:ext uri="{FF2B5EF4-FFF2-40B4-BE49-F238E27FC236}">
                  <a16:creationId xmlns:a16="http://schemas.microsoft.com/office/drawing/2014/main" id="{BC9C939C-C02D-47DC-9734-88F520458D48}"/>
                </a:ext>
              </a:extLst>
            </p:cNvPr>
            <p:cNvPicPr>
              <a:picLocks noChangeAspect="1"/>
            </p:cNvPicPr>
            <p:nvPr/>
          </p:nvPicPr>
          <p:blipFill>
            <a:blip r:embed="rId2"/>
            <a:stretch>
              <a:fillRect/>
            </a:stretch>
          </p:blipFill>
          <p:spPr>
            <a:xfrm>
              <a:off x="3024721" y="1031311"/>
              <a:ext cx="4140704" cy="4597963"/>
            </a:xfrm>
            <a:prstGeom prst="rect">
              <a:avLst/>
            </a:prstGeom>
          </p:spPr>
        </p:pic>
        <p:sp>
          <p:nvSpPr>
            <p:cNvPr id="13" name="矩形 12">
              <a:extLst>
                <a:ext uri="{FF2B5EF4-FFF2-40B4-BE49-F238E27FC236}">
                  <a16:creationId xmlns:a16="http://schemas.microsoft.com/office/drawing/2014/main" id="{11C9E38D-F4A4-47DD-939A-BAC4DB8BB1FE}"/>
                </a:ext>
              </a:extLst>
            </p:cNvPr>
            <p:cNvSpPr/>
            <p:nvPr/>
          </p:nvSpPr>
          <p:spPr>
            <a:xfrm flipH="1" flipV="1">
              <a:off x="3107724" y="2916195"/>
              <a:ext cx="1359244" cy="1346886"/>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6" name="组合 15">
            <a:extLst>
              <a:ext uri="{FF2B5EF4-FFF2-40B4-BE49-F238E27FC236}">
                <a16:creationId xmlns:a16="http://schemas.microsoft.com/office/drawing/2014/main" id="{BAA83980-635F-4CC3-9B43-0A8B9F67FAC3}"/>
              </a:ext>
            </a:extLst>
          </p:cNvPr>
          <p:cNvGrpSpPr/>
          <p:nvPr/>
        </p:nvGrpSpPr>
        <p:grpSpPr>
          <a:xfrm>
            <a:off x="7658585" y="1022389"/>
            <a:ext cx="4311953" cy="4606885"/>
            <a:chOff x="7679180" y="1022389"/>
            <a:chExt cx="4311953" cy="4606885"/>
          </a:xfrm>
        </p:grpSpPr>
        <p:pic>
          <p:nvPicPr>
            <p:cNvPr id="12" name="图片 11">
              <a:extLst>
                <a:ext uri="{FF2B5EF4-FFF2-40B4-BE49-F238E27FC236}">
                  <a16:creationId xmlns:a16="http://schemas.microsoft.com/office/drawing/2014/main" id="{544518FE-376A-47BD-BB6B-20B5849D4013}"/>
                </a:ext>
              </a:extLst>
            </p:cNvPr>
            <p:cNvPicPr>
              <a:picLocks noChangeAspect="1"/>
            </p:cNvPicPr>
            <p:nvPr/>
          </p:nvPicPr>
          <p:blipFill>
            <a:blip r:embed="rId3"/>
            <a:stretch>
              <a:fillRect/>
            </a:stretch>
          </p:blipFill>
          <p:spPr>
            <a:xfrm>
              <a:off x="7679180" y="1022389"/>
              <a:ext cx="4311953" cy="4606885"/>
            </a:xfrm>
            <a:prstGeom prst="rect">
              <a:avLst/>
            </a:prstGeom>
          </p:spPr>
        </p:pic>
        <p:sp>
          <p:nvSpPr>
            <p:cNvPr id="14" name="矩形 13">
              <a:extLst>
                <a:ext uri="{FF2B5EF4-FFF2-40B4-BE49-F238E27FC236}">
                  <a16:creationId xmlns:a16="http://schemas.microsoft.com/office/drawing/2014/main" id="{B606C112-9AEA-45A6-915F-131715892D0D}"/>
                </a:ext>
              </a:extLst>
            </p:cNvPr>
            <p:cNvSpPr/>
            <p:nvPr/>
          </p:nvSpPr>
          <p:spPr>
            <a:xfrm flipH="1" flipV="1">
              <a:off x="7707546" y="2852351"/>
              <a:ext cx="1411739" cy="1410730"/>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426323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26</a:t>
            </a:r>
            <a:r>
              <a:rPr lang="zh-CN" altLang="en-US" dirty="0"/>
              <a:t>相关系数</a:t>
            </a:r>
          </a:p>
        </p:txBody>
      </p:sp>
      <p:sp>
        <p:nvSpPr>
          <p:cNvPr id="3" name="内容占位符 2"/>
          <p:cNvSpPr>
            <a:spLocks noGrp="1"/>
          </p:cNvSpPr>
          <p:nvPr>
            <p:ph idx="1"/>
          </p:nvPr>
        </p:nvSpPr>
        <p:spPr>
          <a:xfrm>
            <a:off x="609600" y="930275"/>
            <a:ext cx="6042070" cy="4698999"/>
          </a:xfrm>
        </p:spPr>
        <p:txBody>
          <a:bodyPr/>
          <a:lstStyle/>
          <a:p>
            <a:r>
              <a:rPr lang="zh-CN" altLang="en-US" dirty="0"/>
              <a:t>全部</a:t>
            </a:r>
            <a:r>
              <a:rPr lang="en-US" altLang="zh-CN" dirty="0"/>
              <a:t>26</a:t>
            </a:r>
            <a:r>
              <a:rPr lang="zh-CN" altLang="en-US" dirty="0"/>
              <a:t>个</a:t>
            </a:r>
            <a:endParaRPr lang="en-US" altLang="zh-CN" dirty="0"/>
          </a:p>
        </p:txBody>
      </p:sp>
      <p:sp>
        <p:nvSpPr>
          <p:cNvPr id="4" name="灯片编号占位符 3"/>
          <p:cNvSpPr>
            <a:spLocks noGrp="1"/>
          </p:cNvSpPr>
          <p:nvPr>
            <p:ph type="sldNum" sz="quarter" idx="12"/>
          </p:nvPr>
        </p:nvSpPr>
        <p:spPr/>
        <p:txBody>
          <a:bodyPr/>
          <a:lstStyle/>
          <a:p>
            <a:fld id="{27C45CD9-0508-4D1E-923D-4DFDAA610D19}" type="slidenum">
              <a:rPr lang="zh-CN" altLang="en-US" smtClean="0"/>
              <a:t>8</a:t>
            </a:fld>
            <a:endParaRPr lang="zh-CN" altLang="en-US"/>
          </a:p>
        </p:txBody>
      </p:sp>
      <p:pic>
        <p:nvPicPr>
          <p:cNvPr id="6" name="图片 5">
            <a:extLst>
              <a:ext uri="{FF2B5EF4-FFF2-40B4-BE49-F238E27FC236}">
                <a16:creationId xmlns:a16="http://schemas.microsoft.com/office/drawing/2014/main" id="{F721CD4A-E49B-415E-8370-E7CF0DC0E868}"/>
              </a:ext>
            </a:extLst>
          </p:cNvPr>
          <p:cNvPicPr>
            <a:picLocks noChangeAspect="1"/>
          </p:cNvPicPr>
          <p:nvPr/>
        </p:nvPicPr>
        <p:blipFill>
          <a:blip r:embed="rId2"/>
          <a:stretch>
            <a:fillRect/>
          </a:stretch>
        </p:blipFill>
        <p:spPr>
          <a:xfrm>
            <a:off x="4514178" y="727958"/>
            <a:ext cx="6882797" cy="5103633"/>
          </a:xfrm>
          <a:prstGeom prst="rect">
            <a:avLst/>
          </a:prstGeom>
        </p:spPr>
      </p:pic>
      <p:graphicFrame>
        <p:nvGraphicFramePr>
          <p:cNvPr id="12" name="表格 11">
            <a:extLst>
              <a:ext uri="{FF2B5EF4-FFF2-40B4-BE49-F238E27FC236}">
                <a16:creationId xmlns:a16="http://schemas.microsoft.com/office/drawing/2014/main" id="{41AA02C7-7D93-4609-9C9C-606301D647D6}"/>
              </a:ext>
            </a:extLst>
          </p:cNvPr>
          <p:cNvGraphicFramePr>
            <a:graphicFrameLocks noGrp="1"/>
          </p:cNvGraphicFramePr>
          <p:nvPr>
            <p:extLst>
              <p:ext uri="{D42A27DB-BD31-4B8C-83A1-F6EECF244321}">
                <p14:modId xmlns:p14="http://schemas.microsoft.com/office/powerpoint/2010/main" val="1420218406"/>
              </p:ext>
            </p:extLst>
          </p:nvPr>
        </p:nvGraphicFramePr>
        <p:xfrm>
          <a:off x="609600" y="1494536"/>
          <a:ext cx="3291016" cy="2101910"/>
        </p:xfrm>
        <a:graphic>
          <a:graphicData uri="http://schemas.openxmlformats.org/drawingml/2006/table">
            <a:tbl>
              <a:tblPr>
                <a:tableStyleId>{8EC20E35-A176-4012-BC5E-935CFFF8708E}</a:tableStyleId>
              </a:tblPr>
              <a:tblGrid>
                <a:gridCol w="822754">
                  <a:extLst>
                    <a:ext uri="{9D8B030D-6E8A-4147-A177-3AD203B41FA5}">
                      <a16:colId xmlns:a16="http://schemas.microsoft.com/office/drawing/2014/main" val="4088293233"/>
                    </a:ext>
                  </a:extLst>
                </a:gridCol>
                <a:gridCol w="822754">
                  <a:extLst>
                    <a:ext uri="{9D8B030D-6E8A-4147-A177-3AD203B41FA5}">
                      <a16:colId xmlns:a16="http://schemas.microsoft.com/office/drawing/2014/main" val="4008700362"/>
                    </a:ext>
                  </a:extLst>
                </a:gridCol>
                <a:gridCol w="822754">
                  <a:extLst>
                    <a:ext uri="{9D8B030D-6E8A-4147-A177-3AD203B41FA5}">
                      <a16:colId xmlns:a16="http://schemas.microsoft.com/office/drawing/2014/main" val="284725116"/>
                    </a:ext>
                  </a:extLst>
                </a:gridCol>
                <a:gridCol w="822754">
                  <a:extLst>
                    <a:ext uri="{9D8B030D-6E8A-4147-A177-3AD203B41FA5}">
                      <a16:colId xmlns:a16="http://schemas.microsoft.com/office/drawing/2014/main" val="1525787528"/>
                    </a:ext>
                  </a:extLst>
                </a:gridCol>
              </a:tblGrid>
              <a:tr h="210191">
                <a:tc>
                  <a:txBody>
                    <a:bodyPr/>
                    <a:lstStyle/>
                    <a:p>
                      <a:pPr algn="l" fontAlgn="ctr"/>
                      <a:r>
                        <a:rPr lang="en-US" sz="1100" b="0" u="none" strike="noStrike" dirty="0">
                          <a:solidFill>
                            <a:srgbClr val="000000"/>
                          </a:solidFill>
                          <a:effectLst/>
                        </a:rPr>
                        <a:t>k</a:t>
                      </a:r>
                      <a:endParaRPr lang="en-US"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sz="1100" b="0" u="none" strike="noStrike" dirty="0">
                          <a:solidFill>
                            <a:srgbClr val="000000"/>
                          </a:solidFill>
                          <a:effectLst/>
                        </a:rPr>
                        <a:t>R2</a:t>
                      </a:r>
                      <a:endParaRPr lang="en-US"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sz="1100" b="0" u="none" strike="noStrike">
                          <a:solidFill>
                            <a:srgbClr val="000000"/>
                          </a:solidFill>
                          <a:effectLst/>
                        </a:rPr>
                        <a:t>MSE</a:t>
                      </a:r>
                      <a:endParaRPr lang="en-US"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sz="1100" b="0" u="none" strike="noStrike" dirty="0">
                          <a:solidFill>
                            <a:srgbClr val="000000"/>
                          </a:solidFill>
                          <a:effectLst/>
                        </a:rPr>
                        <a:t>MAE</a:t>
                      </a:r>
                      <a:endParaRPr lang="en-US"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extLst>
                  <a:ext uri="{0D108BD9-81ED-4DB2-BD59-A6C34878D82A}">
                    <a16:rowId xmlns:a16="http://schemas.microsoft.com/office/drawing/2014/main" val="287912728"/>
                  </a:ext>
                </a:extLst>
              </a:tr>
              <a:tr h="210191">
                <a:tc>
                  <a:txBody>
                    <a:bodyPr/>
                    <a:lstStyle/>
                    <a:p>
                      <a:pPr algn="l" fontAlgn="ctr"/>
                      <a:r>
                        <a:rPr lang="en-US" altLang="zh-CN" sz="1100" b="0" u="none" strike="noStrike">
                          <a:solidFill>
                            <a:srgbClr val="000000"/>
                          </a:solidFill>
                          <a:effectLst/>
                        </a:rPr>
                        <a:t>3</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-0.6753</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837.4084</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24.04321</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extLst>
                  <a:ext uri="{0D108BD9-81ED-4DB2-BD59-A6C34878D82A}">
                    <a16:rowId xmlns:a16="http://schemas.microsoft.com/office/drawing/2014/main" val="3404002704"/>
                  </a:ext>
                </a:extLst>
              </a:tr>
              <a:tr h="210191">
                <a:tc>
                  <a:txBody>
                    <a:bodyPr/>
                    <a:lstStyle/>
                    <a:p>
                      <a:pPr algn="l" fontAlgn="ctr"/>
                      <a:r>
                        <a:rPr lang="en-US" altLang="zh-CN" sz="1100" b="0" u="none" strike="noStrike">
                          <a:solidFill>
                            <a:srgbClr val="000000"/>
                          </a:solidFill>
                          <a:effectLst/>
                        </a:rPr>
                        <a:t>4</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-0.6602</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829.8594</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24.40278</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extLst>
                  <a:ext uri="{0D108BD9-81ED-4DB2-BD59-A6C34878D82A}">
                    <a16:rowId xmlns:a16="http://schemas.microsoft.com/office/drawing/2014/main" val="2108280288"/>
                  </a:ext>
                </a:extLst>
              </a:tr>
              <a:tr h="210191">
                <a:tc>
                  <a:txBody>
                    <a:bodyPr/>
                    <a:lstStyle/>
                    <a:p>
                      <a:pPr algn="l" fontAlgn="ctr"/>
                      <a:r>
                        <a:rPr lang="en-US" altLang="zh-CN" sz="1100" b="0" u="none" strike="noStrike">
                          <a:solidFill>
                            <a:srgbClr val="000000"/>
                          </a:solidFill>
                          <a:effectLst/>
                        </a:rPr>
                        <a:t>5</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-0.4181</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708.8419</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22.78889</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extLst>
                  <a:ext uri="{0D108BD9-81ED-4DB2-BD59-A6C34878D82A}">
                    <a16:rowId xmlns:a16="http://schemas.microsoft.com/office/drawing/2014/main" val="2941002734"/>
                  </a:ext>
                </a:extLst>
              </a:tr>
              <a:tr h="210191">
                <a:tc>
                  <a:txBody>
                    <a:bodyPr/>
                    <a:lstStyle/>
                    <a:p>
                      <a:pPr algn="l" fontAlgn="ctr"/>
                      <a:r>
                        <a:rPr lang="en-US" altLang="zh-CN" sz="1100" b="0" u="none" strike="noStrike">
                          <a:solidFill>
                            <a:srgbClr val="000000"/>
                          </a:solidFill>
                          <a:effectLst/>
                        </a:rPr>
                        <a:t>6</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-0.27451</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637.0682</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21.96605</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extLst>
                  <a:ext uri="{0D108BD9-81ED-4DB2-BD59-A6C34878D82A}">
                    <a16:rowId xmlns:a16="http://schemas.microsoft.com/office/drawing/2014/main" val="3990823617"/>
                  </a:ext>
                </a:extLst>
              </a:tr>
              <a:tr h="210191">
                <a:tc>
                  <a:txBody>
                    <a:bodyPr/>
                    <a:lstStyle/>
                    <a:p>
                      <a:pPr algn="l" fontAlgn="ctr"/>
                      <a:r>
                        <a:rPr lang="en-US" altLang="zh-CN" sz="1100" b="0" u="none" strike="noStrike">
                          <a:solidFill>
                            <a:srgbClr val="000000"/>
                          </a:solidFill>
                          <a:effectLst/>
                        </a:rPr>
                        <a:t>7</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-0.20392</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601.787</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21.60053</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extLst>
                  <a:ext uri="{0D108BD9-81ED-4DB2-BD59-A6C34878D82A}">
                    <a16:rowId xmlns:a16="http://schemas.microsoft.com/office/drawing/2014/main" val="1267879527"/>
                  </a:ext>
                </a:extLst>
              </a:tr>
              <a:tr h="210191">
                <a:tc>
                  <a:txBody>
                    <a:bodyPr/>
                    <a:lstStyle/>
                    <a:p>
                      <a:pPr algn="l" fontAlgn="ctr"/>
                      <a:r>
                        <a:rPr lang="en-US" altLang="zh-CN" sz="1100" b="0" u="none" strike="noStrike">
                          <a:solidFill>
                            <a:srgbClr val="000000"/>
                          </a:solidFill>
                          <a:effectLst/>
                        </a:rPr>
                        <a:t>8</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-0.20508</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602.3672</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21.56481</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extLst>
                  <a:ext uri="{0D108BD9-81ED-4DB2-BD59-A6C34878D82A}">
                    <a16:rowId xmlns:a16="http://schemas.microsoft.com/office/drawing/2014/main" val="135857103"/>
                  </a:ext>
                </a:extLst>
              </a:tr>
              <a:tr h="210191">
                <a:tc>
                  <a:txBody>
                    <a:bodyPr/>
                    <a:lstStyle/>
                    <a:p>
                      <a:pPr algn="l" fontAlgn="ctr"/>
                      <a:r>
                        <a:rPr lang="en-US" altLang="zh-CN" sz="1100" b="0" u="none" strike="noStrike">
                          <a:solidFill>
                            <a:srgbClr val="000000"/>
                          </a:solidFill>
                          <a:effectLst/>
                        </a:rPr>
                        <a:t>9</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-0.169</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584.3276</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20.8642</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extLst>
                  <a:ext uri="{0D108BD9-81ED-4DB2-BD59-A6C34878D82A}">
                    <a16:rowId xmlns:a16="http://schemas.microsoft.com/office/drawing/2014/main" val="1267824452"/>
                  </a:ext>
                </a:extLst>
              </a:tr>
              <a:tr h="210191">
                <a:tc>
                  <a:txBody>
                    <a:bodyPr/>
                    <a:lstStyle/>
                    <a:p>
                      <a:pPr algn="l" fontAlgn="ctr"/>
                      <a:r>
                        <a:rPr lang="en-US" altLang="zh-CN" sz="1100" b="0" u="none" strike="noStrike">
                          <a:solidFill>
                            <a:srgbClr val="000000"/>
                          </a:solidFill>
                          <a:effectLst/>
                        </a:rPr>
                        <a:t>10</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-0.05664</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528.1651</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a:solidFill>
                            <a:srgbClr val="000000"/>
                          </a:solidFill>
                          <a:effectLst/>
                        </a:rPr>
                        <a:t>19.75741</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ctr"/>
                </a:tc>
                <a:extLst>
                  <a:ext uri="{0D108BD9-81ED-4DB2-BD59-A6C34878D82A}">
                    <a16:rowId xmlns:a16="http://schemas.microsoft.com/office/drawing/2014/main" val="738450581"/>
                  </a:ext>
                </a:extLst>
              </a:tr>
              <a:tr h="210191">
                <a:tc>
                  <a:txBody>
                    <a:bodyPr/>
                    <a:lstStyle/>
                    <a:p>
                      <a:pPr algn="l" fontAlgn="ctr"/>
                      <a:r>
                        <a:rPr lang="en-US" altLang="zh-CN" sz="1100" b="0" u="none" strike="noStrike" dirty="0">
                          <a:solidFill>
                            <a:srgbClr val="000000"/>
                          </a:solidFill>
                          <a:effectLst/>
                        </a:rPr>
                        <a:t>11</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-0.01918</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509.4441</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tc>
                  <a:txBody>
                    <a:bodyPr/>
                    <a:lstStyle/>
                    <a:p>
                      <a:pPr algn="l" fontAlgn="ctr"/>
                      <a:r>
                        <a:rPr lang="en-US" altLang="zh-CN" sz="1100" b="0" u="none" strike="noStrike" dirty="0">
                          <a:solidFill>
                            <a:srgbClr val="000000"/>
                          </a:solidFill>
                          <a:effectLst/>
                        </a:rPr>
                        <a:t>19.26936</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ctr"/>
                </a:tc>
                <a:extLst>
                  <a:ext uri="{0D108BD9-81ED-4DB2-BD59-A6C34878D82A}">
                    <a16:rowId xmlns:a16="http://schemas.microsoft.com/office/drawing/2014/main" val="878953431"/>
                  </a:ext>
                </a:extLst>
              </a:tr>
            </a:tbl>
          </a:graphicData>
        </a:graphic>
      </p:graphicFrame>
      <p:pic>
        <p:nvPicPr>
          <p:cNvPr id="13" name="图片 12">
            <a:extLst>
              <a:ext uri="{FF2B5EF4-FFF2-40B4-BE49-F238E27FC236}">
                <a16:creationId xmlns:a16="http://schemas.microsoft.com/office/drawing/2014/main" id="{9E702B3D-28B4-402F-B990-4F51F99D984C}"/>
              </a:ext>
            </a:extLst>
          </p:cNvPr>
          <p:cNvPicPr>
            <a:picLocks noChangeAspect="1"/>
          </p:cNvPicPr>
          <p:nvPr/>
        </p:nvPicPr>
        <p:blipFill rotWithShape="1">
          <a:blip r:embed="rId3"/>
          <a:srcRect t="2342" b="2401"/>
          <a:stretch/>
        </p:blipFill>
        <p:spPr>
          <a:xfrm>
            <a:off x="498226" y="3632887"/>
            <a:ext cx="3838996" cy="2705749"/>
          </a:xfrm>
          <a:prstGeom prst="rect">
            <a:avLst/>
          </a:prstGeom>
        </p:spPr>
      </p:pic>
    </p:spTree>
    <p:extLst>
      <p:ext uri="{BB962C8B-B14F-4D97-AF65-F5344CB8AC3E}">
        <p14:creationId xmlns:p14="http://schemas.microsoft.com/office/powerpoint/2010/main" val="2169902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26</a:t>
            </a:r>
            <a:r>
              <a:rPr lang="zh-CN" altLang="en-US" dirty="0"/>
              <a:t>相关系数</a:t>
            </a:r>
          </a:p>
        </p:txBody>
      </p:sp>
      <p:sp>
        <p:nvSpPr>
          <p:cNvPr id="3" name="内容占位符 2"/>
          <p:cNvSpPr>
            <a:spLocks noGrp="1"/>
          </p:cNvSpPr>
          <p:nvPr>
            <p:ph idx="1"/>
          </p:nvPr>
        </p:nvSpPr>
        <p:spPr>
          <a:xfrm>
            <a:off x="380999" y="930275"/>
            <a:ext cx="4231341" cy="4698999"/>
          </a:xfrm>
        </p:spPr>
        <p:txBody>
          <a:bodyPr/>
          <a:lstStyle/>
          <a:p>
            <a:r>
              <a:rPr lang="en-US" altLang="zh-CN" dirty="0"/>
              <a:t>10</a:t>
            </a:r>
            <a:r>
              <a:rPr lang="zh-CN" altLang="en-US" dirty="0"/>
              <a:t>个特征组合</a:t>
            </a:r>
            <a:r>
              <a:rPr lang="en-US" altLang="zh-CN" dirty="0"/>
              <a:t>-MAE</a:t>
            </a:r>
          </a:p>
          <a:p>
            <a:r>
              <a:rPr lang="en-US" altLang="zh-CN" sz="2000" dirty="0"/>
              <a:t>AGT&amp;TF, PRG4&amp;AFM, A2M&amp;BTD, TTR&amp;AHSG, CFH&amp;HP, A2M&amp;RBP4, TTR&amp;A2M, C9&amp;TTR, C4B&amp;PON1, C5&amp;RBP4</a:t>
            </a:r>
          </a:p>
          <a:p>
            <a:r>
              <a:rPr lang="en-US" altLang="zh-CN" dirty="0"/>
              <a:t>MAE=11.12962962962963</a:t>
            </a:r>
          </a:p>
          <a:p>
            <a:endParaRPr lang="en-US" altLang="zh-CN" dirty="0"/>
          </a:p>
        </p:txBody>
      </p:sp>
      <p:sp>
        <p:nvSpPr>
          <p:cNvPr id="4" name="灯片编号占位符 3"/>
          <p:cNvSpPr>
            <a:spLocks noGrp="1"/>
          </p:cNvSpPr>
          <p:nvPr>
            <p:ph type="sldNum" sz="quarter" idx="12"/>
          </p:nvPr>
        </p:nvSpPr>
        <p:spPr/>
        <p:txBody>
          <a:bodyPr/>
          <a:lstStyle/>
          <a:p>
            <a:fld id="{27C45CD9-0508-4D1E-923D-4DFDAA610D19}" type="slidenum">
              <a:rPr lang="zh-CN" altLang="en-US" smtClean="0"/>
              <a:t>9</a:t>
            </a:fld>
            <a:endParaRPr lang="zh-CN" altLang="en-US"/>
          </a:p>
        </p:txBody>
      </p:sp>
      <p:pic>
        <p:nvPicPr>
          <p:cNvPr id="7" name="图片 6">
            <a:extLst>
              <a:ext uri="{FF2B5EF4-FFF2-40B4-BE49-F238E27FC236}">
                <a16:creationId xmlns:a16="http://schemas.microsoft.com/office/drawing/2014/main" id="{0DA210CC-C994-4B25-A91F-E81440066819}"/>
              </a:ext>
            </a:extLst>
          </p:cNvPr>
          <p:cNvPicPr>
            <a:picLocks noChangeAspect="1"/>
          </p:cNvPicPr>
          <p:nvPr/>
        </p:nvPicPr>
        <p:blipFill>
          <a:blip r:embed="rId2"/>
          <a:stretch>
            <a:fillRect/>
          </a:stretch>
        </p:blipFill>
        <p:spPr>
          <a:xfrm>
            <a:off x="4531819" y="515844"/>
            <a:ext cx="7050581" cy="5405045"/>
          </a:xfrm>
          <a:prstGeom prst="rect">
            <a:avLst/>
          </a:prstGeom>
        </p:spPr>
      </p:pic>
      <p:sp>
        <p:nvSpPr>
          <p:cNvPr id="5" name="矩形 4">
            <a:extLst>
              <a:ext uri="{FF2B5EF4-FFF2-40B4-BE49-F238E27FC236}">
                <a16:creationId xmlns:a16="http://schemas.microsoft.com/office/drawing/2014/main" id="{124D77E0-D2A9-4B76-8E1B-45FE70B265EB}"/>
              </a:ext>
            </a:extLst>
          </p:cNvPr>
          <p:cNvSpPr/>
          <p:nvPr/>
        </p:nvSpPr>
        <p:spPr>
          <a:xfrm>
            <a:off x="6878171" y="1028700"/>
            <a:ext cx="2286000" cy="1647265"/>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296692397"/>
      </p:ext>
    </p:extLst>
  </p:cSld>
  <p:clrMapOvr>
    <a:masterClrMapping/>
  </p:clrMapOvr>
</p:sld>
</file>

<file path=ppt/theme/theme1.xml><?xml version="1.0" encoding="utf-8"?>
<a:theme xmlns:a="http://schemas.openxmlformats.org/drawingml/2006/main" name="Office 主题​​">
  <a:themeElements>
    <a:clrScheme name="teach">
      <a:dk1>
        <a:srgbClr val="11344A"/>
      </a:dk1>
      <a:lt1>
        <a:srgbClr val="E6F5FF"/>
      </a:lt1>
      <a:dk2>
        <a:srgbClr val="11344A"/>
      </a:dk2>
      <a:lt2>
        <a:srgbClr val="E6F5FF"/>
      </a:lt2>
      <a:accent1>
        <a:srgbClr val="115D8A"/>
      </a:accent1>
      <a:accent2>
        <a:srgbClr val="19B5CA"/>
      </a:accent2>
      <a:accent3>
        <a:srgbClr val="FFCA0F"/>
      </a:accent3>
      <a:accent4>
        <a:srgbClr val="D28527"/>
      </a:accent4>
      <a:accent5>
        <a:srgbClr val="CE2424"/>
      </a:accent5>
      <a:accent6>
        <a:srgbClr val="37990E"/>
      </a:accent6>
      <a:hlink>
        <a:srgbClr val="0563C1"/>
      </a:hlink>
      <a:folHlink>
        <a:srgbClr val="954F72"/>
      </a:folHlink>
    </a:clrScheme>
    <a:fontScheme name="teach">
      <a:majorFont>
        <a:latin typeface="Candara"/>
        <a:ea typeface="微软雅黑"/>
        <a:cs typeface=""/>
      </a:majorFont>
      <a:minorFont>
        <a:latin typeface="Candara"/>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9024</TotalTime>
  <Words>581</Words>
  <Application>Microsoft Office PowerPoint</Application>
  <PresentationFormat>宽屏</PresentationFormat>
  <Paragraphs>154</Paragraphs>
  <Slides>19</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19</vt:i4>
      </vt:variant>
    </vt:vector>
  </HeadingPairs>
  <TitlesOfParts>
    <vt:vector size="25" baseType="lpstr">
      <vt:lpstr>等线</vt:lpstr>
      <vt:lpstr>Arial</vt:lpstr>
      <vt:lpstr>Cambria Math</vt:lpstr>
      <vt:lpstr>Candara</vt:lpstr>
      <vt:lpstr>Wingdings</vt:lpstr>
      <vt:lpstr>Office 主题​​</vt:lpstr>
      <vt:lpstr>脂蛋白研究进展</vt:lpstr>
      <vt:lpstr>主要议程</vt:lpstr>
      <vt:lpstr>特征选择</vt:lpstr>
      <vt:lpstr>数据说明</vt:lpstr>
      <vt:lpstr>数据说明</vt:lpstr>
      <vt:lpstr>回归预测</vt:lpstr>
      <vt:lpstr>533个组合</vt:lpstr>
      <vt:lpstr>26相关系数</vt:lpstr>
      <vt:lpstr>26相关系数</vt:lpstr>
      <vt:lpstr>26相关系数</vt:lpstr>
      <vt:lpstr>26相关系数</vt:lpstr>
      <vt:lpstr>微生物与脂肪肝文章</vt:lpstr>
      <vt:lpstr>微生物与脂肪肝干预</vt:lpstr>
      <vt:lpstr>干预措施引起肠道微生物网络变化</vt:lpstr>
      <vt:lpstr>网络稳健性</vt:lpstr>
      <vt:lpstr>肠道微生物网络可预测个体患者的干预效果</vt:lpstr>
      <vt:lpstr>下一步计划</vt:lpstr>
      <vt:lpstr>下一步计划</vt:lpstr>
      <vt:lpstr>谢谢！</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教务处PPT模板001</dc:title>
  <dc:creator>现代教育技术中心</dc:creator>
  <cp:lastModifiedBy>许 荣仁</cp:lastModifiedBy>
  <cp:revision>84</cp:revision>
  <dcterms:created xsi:type="dcterms:W3CDTF">2019-08-12T09:30:56Z</dcterms:created>
  <dcterms:modified xsi:type="dcterms:W3CDTF">2022-07-29T07:47:19Z</dcterms:modified>
</cp:coreProperties>
</file>