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4" r:id="rId3"/>
    <p:sldId id="276" r:id="rId4"/>
    <p:sldId id="318" r:id="rId5"/>
    <p:sldId id="325" r:id="rId6"/>
    <p:sldId id="326" r:id="rId7"/>
    <p:sldId id="332" r:id="rId8"/>
    <p:sldId id="329" r:id="rId9"/>
    <p:sldId id="330" r:id="rId10"/>
    <p:sldId id="331" r:id="rId11"/>
    <p:sldId id="333" r:id="rId12"/>
    <p:sldId id="299" r:id="rId13"/>
    <p:sldId id="321" r:id="rId14"/>
    <p:sldId id="289" r:id="rId15"/>
    <p:sldId id="291" r:id="rId16"/>
    <p:sldId id="280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5FF"/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971A29-0193-4CAB-9477-8304C3E6E7BE}" v="72" dt="2022-08-30T06:28:45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5" autoAdjust="0"/>
    <p:restoredTop sz="94680" autoAdjust="0"/>
  </p:normalViewPr>
  <p:slideViewPr>
    <p:cSldViewPr snapToGrid="0">
      <p:cViewPr varScale="1">
        <p:scale>
          <a:sx n="124" d="100"/>
          <a:sy n="124" d="100"/>
        </p:scale>
        <p:origin x="451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78971A29-0193-4CAB-9477-8304C3E6E7BE}"/>
    <pc:docChg chg="undo redo custSel addSld delSld modSld sldOrd">
      <pc:chgData name="许 荣仁" userId="a51c77e00fced653" providerId="LiveId" clId="{78971A29-0193-4CAB-9477-8304C3E6E7BE}" dt="2022-08-30T06:34:17.977" v="881" actId="20577"/>
      <pc:docMkLst>
        <pc:docMk/>
      </pc:docMkLst>
      <pc:sldChg chg="addSp delSp modSp mod">
        <pc:chgData name="许 荣仁" userId="a51c77e00fced653" providerId="LiveId" clId="{78971A29-0193-4CAB-9477-8304C3E6E7BE}" dt="2022-08-28T07:42:35.651" v="86"/>
        <pc:sldMkLst>
          <pc:docMk/>
          <pc:sldMk cId="262904033" sldId="276"/>
        </pc:sldMkLst>
        <pc:spChg chg="mod">
          <ac:chgData name="许 荣仁" userId="a51c77e00fced653" providerId="LiveId" clId="{78971A29-0193-4CAB-9477-8304C3E6E7BE}" dt="2022-08-28T07:41:27.476" v="84" actId="20577"/>
          <ac:spMkLst>
            <pc:docMk/>
            <pc:sldMk cId="262904033" sldId="276"/>
            <ac:spMk id="2" creationId="{00000000-0000-0000-0000-000000000000}"/>
          </ac:spMkLst>
        </pc:spChg>
        <pc:spChg chg="add del">
          <ac:chgData name="许 荣仁" userId="a51c77e00fced653" providerId="LiveId" clId="{78971A29-0193-4CAB-9477-8304C3E6E7BE}" dt="2022-08-28T07:42:35.651" v="86"/>
          <ac:spMkLst>
            <pc:docMk/>
            <pc:sldMk cId="262904033" sldId="276"/>
            <ac:spMk id="3" creationId="{801FD705-F57A-4CCE-9865-4CF7C30A80D2}"/>
          </ac:spMkLst>
        </pc:spChg>
      </pc:sldChg>
      <pc:sldChg chg="modSp mod">
        <pc:chgData name="许 荣仁" userId="a51c77e00fced653" providerId="LiveId" clId="{78971A29-0193-4CAB-9477-8304C3E6E7BE}" dt="2022-08-30T06:27:19.496" v="852" actId="20577"/>
        <pc:sldMkLst>
          <pc:docMk/>
          <pc:sldMk cId="2691667110" sldId="284"/>
        </pc:sldMkLst>
        <pc:spChg chg="mod">
          <ac:chgData name="许 荣仁" userId="a51c77e00fced653" providerId="LiveId" clId="{78971A29-0193-4CAB-9477-8304C3E6E7BE}" dt="2022-08-30T06:27:19.496" v="852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78971A29-0193-4CAB-9477-8304C3E6E7BE}" dt="2022-08-29T09:34:57.513" v="260" actId="20577"/>
        <pc:sldMkLst>
          <pc:docMk/>
          <pc:sldMk cId="519896990" sldId="289"/>
        </pc:sldMkLst>
        <pc:spChg chg="mod">
          <ac:chgData name="许 荣仁" userId="a51c77e00fced653" providerId="LiveId" clId="{78971A29-0193-4CAB-9477-8304C3E6E7BE}" dt="2022-08-29T09:34:57.513" v="260" actId="20577"/>
          <ac:spMkLst>
            <pc:docMk/>
            <pc:sldMk cId="519896990" sldId="289"/>
            <ac:spMk id="9" creationId="{00000000-0000-0000-0000-000000000000}"/>
          </ac:spMkLst>
        </pc:spChg>
      </pc:sldChg>
      <pc:sldChg chg="modSp mod">
        <pc:chgData name="许 荣仁" userId="a51c77e00fced653" providerId="LiveId" clId="{78971A29-0193-4CAB-9477-8304C3E6E7BE}" dt="2022-08-30T06:34:17.977" v="881" actId="20577"/>
        <pc:sldMkLst>
          <pc:docMk/>
          <pc:sldMk cId="2824011865" sldId="291"/>
        </pc:sldMkLst>
        <pc:spChg chg="mod">
          <ac:chgData name="许 荣仁" userId="a51c77e00fced653" providerId="LiveId" clId="{78971A29-0193-4CAB-9477-8304C3E6E7BE}" dt="2022-08-30T06:34:17.977" v="881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许 荣仁" userId="a51c77e00fced653" providerId="LiveId" clId="{78971A29-0193-4CAB-9477-8304C3E6E7BE}" dt="2022-08-29T09:34:38.003" v="256" actId="20577"/>
        <pc:sldMkLst>
          <pc:docMk/>
          <pc:sldMk cId="2716173000" sldId="299"/>
        </pc:sldMkLst>
        <pc:spChg chg="mod">
          <ac:chgData name="许 荣仁" userId="a51c77e00fced653" providerId="LiveId" clId="{78971A29-0193-4CAB-9477-8304C3E6E7BE}" dt="2022-08-29T09:34:38.003" v="256" actId="20577"/>
          <ac:spMkLst>
            <pc:docMk/>
            <pc:sldMk cId="2716173000" sldId="299"/>
            <ac:spMk id="2" creationId="{00000000-0000-0000-0000-000000000000}"/>
          </ac:spMkLst>
        </pc:spChg>
      </pc:sldChg>
      <pc:sldChg chg="del">
        <pc:chgData name="许 荣仁" userId="a51c77e00fced653" providerId="LiveId" clId="{78971A29-0193-4CAB-9477-8304C3E6E7BE}" dt="2022-08-29T09:34:23.091" v="238" actId="47"/>
        <pc:sldMkLst>
          <pc:docMk/>
          <pc:sldMk cId="3275301542" sldId="300"/>
        </pc:sldMkLst>
      </pc:sldChg>
      <pc:sldChg chg="del">
        <pc:chgData name="许 荣仁" userId="a51c77e00fced653" providerId="LiveId" clId="{78971A29-0193-4CAB-9477-8304C3E6E7BE}" dt="2022-08-29T09:34:26.297" v="239" actId="47"/>
        <pc:sldMkLst>
          <pc:docMk/>
          <pc:sldMk cId="1783180390" sldId="310"/>
        </pc:sldMkLst>
      </pc:sldChg>
      <pc:sldChg chg="del">
        <pc:chgData name="许 荣仁" userId="a51c77e00fced653" providerId="LiveId" clId="{78971A29-0193-4CAB-9477-8304C3E6E7BE}" dt="2022-08-29T09:34:48.970" v="257" actId="47"/>
        <pc:sldMkLst>
          <pc:docMk/>
          <pc:sldMk cId="3426323197" sldId="314"/>
        </pc:sldMkLst>
      </pc:sldChg>
      <pc:sldChg chg="del">
        <pc:chgData name="许 荣仁" userId="a51c77e00fced653" providerId="LiveId" clId="{78971A29-0193-4CAB-9477-8304C3E6E7BE}" dt="2022-08-29T09:34:48.970" v="257" actId="47"/>
        <pc:sldMkLst>
          <pc:docMk/>
          <pc:sldMk cId="2169902438" sldId="316"/>
        </pc:sldMkLst>
      </pc:sldChg>
      <pc:sldChg chg="del">
        <pc:chgData name="许 荣仁" userId="a51c77e00fced653" providerId="LiveId" clId="{78971A29-0193-4CAB-9477-8304C3E6E7BE}" dt="2022-08-29T09:34:48.970" v="257" actId="47"/>
        <pc:sldMkLst>
          <pc:docMk/>
          <pc:sldMk cId="3296692397" sldId="317"/>
        </pc:sldMkLst>
      </pc:sldChg>
      <pc:sldChg chg="modSp mod ord">
        <pc:chgData name="许 荣仁" userId="a51c77e00fced653" providerId="LiveId" clId="{78971A29-0193-4CAB-9477-8304C3E6E7BE}" dt="2022-08-29T08:15:23.513" v="105" actId="20577"/>
        <pc:sldMkLst>
          <pc:docMk/>
          <pc:sldMk cId="2731756393" sldId="318"/>
        </pc:sldMkLst>
        <pc:spChg chg="mod">
          <ac:chgData name="许 荣仁" userId="a51c77e00fced653" providerId="LiveId" clId="{78971A29-0193-4CAB-9477-8304C3E6E7BE}" dt="2022-08-29T08:15:23.513" v="105" actId="20577"/>
          <ac:spMkLst>
            <pc:docMk/>
            <pc:sldMk cId="2731756393" sldId="318"/>
            <ac:spMk id="3" creationId="{00000000-0000-0000-0000-000000000000}"/>
          </ac:spMkLst>
        </pc:spChg>
      </pc:sldChg>
      <pc:sldChg chg="del">
        <pc:chgData name="许 荣仁" userId="a51c77e00fced653" providerId="LiveId" clId="{78971A29-0193-4CAB-9477-8304C3E6E7BE}" dt="2022-08-29T09:34:48.970" v="257" actId="47"/>
        <pc:sldMkLst>
          <pc:docMk/>
          <pc:sldMk cId="3679998312" sldId="319"/>
        </pc:sldMkLst>
      </pc:sldChg>
      <pc:sldChg chg="del">
        <pc:chgData name="许 荣仁" userId="a51c77e00fced653" providerId="LiveId" clId="{78971A29-0193-4CAB-9477-8304C3E6E7BE}" dt="2022-08-29T09:34:51.284" v="258" actId="47"/>
        <pc:sldMkLst>
          <pc:docMk/>
          <pc:sldMk cId="3942370922" sldId="320"/>
        </pc:sldMkLst>
      </pc:sldChg>
      <pc:sldChg chg="addSp delSp modSp mod">
        <pc:chgData name="许 荣仁" userId="a51c77e00fced653" providerId="LiveId" clId="{78971A29-0193-4CAB-9477-8304C3E6E7BE}" dt="2022-08-30T06:28:45.073" v="865" actId="20577"/>
        <pc:sldMkLst>
          <pc:docMk/>
          <pc:sldMk cId="1046721382" sldId="321"/>
        </pc:sldMkLst>
        <pc:spChg chg="mod">
          <ac:chgData name="许 荣仁" userId="a51c77e00fced653" providerId="LiveId" clId="{78971A29-0193-4CAB-9477-8304C3E6E7BE}" dt="2022-08-29T12:59:48.651" v="294" actId="20577"/>
          <ac:spMkLst>
            <pc:docMk/>
            <pc:sldMk cId="1046721382" sldId="321"/>
            <ac:spMk id="2" creationId="{00000000-0000-0000-0000-000000000000}"/>
          </ac:spMkLst>
        </pc:spChg>
        <pc:spChg chg="del">
          <ac:chgData name="许 荣仁" userId="a51c77e00fced653" providerId="LiveId" clId="{78971A29-0193-4CAB-9477-8304C3E6E7BE}" dt="2022-08-29T12:59:09.092" v="262" actId="478"/>
          <ac:spMkLst>
            <pc:docMk/>
            <pc:sldMk cId="1046721382" sldId="321"/>
            <ac:spMk id="3" creationId="{00000000-0000-0000-0000-000000000000}"/>
          </ac:spMkLst>
        </pc:spChg>
        <pc:spChg chg="del">
          <ac:chgData name="许 荣仁" userId="a51c77e00fced653" providerId="LiveId" clId="{78971A29-0193-4CAB-9477-8304C3E6E7BE}" dt="2022-08-29T12:59:31.851" v="268" actId="478"/>
          <ac:spMkLst>
            <pc:docMk/>
            <pc:sldMk cId="1046721382" sldId="321"/>
            <ac:spMk id="7" creationId="{DD8622E8-CC6C-41A7-B9B7-F96A0206DE4C}"/>
          </ac:spMkLst>
        </pc:spChg>
        <pc:spChg chg="del">
          <ac:chgData name="许 荣仁" userId="a51c77e00fced653" providerId="LiveId" clId="{78971A29-0193-4CAB-9477-8304C3E6E7BE}" dt="2022-08-29T12:59:25.810" v="265" actId="478"/>
          <ac:spMkLst>
            <pc:docMk/>
            <pc:sldMk cId="1046721382" sldId="321"/>
            <ac:spMk id="8" creationId="{348EF6EC-8DDE-4066-B542-D5834C2C025E}"/>
          </ac:spMkLst>
        </pc:spChg>
        <pc:spChg chg="del">
          <ac:chgData name="许 荣仁" userId="a51c77e00fced653" providerId="LiveId" clId="{78971A29-0193-4CAB-9477-8304C3E6E7BE}" dt="2022-08-29T12:59:30.410" v="267" actId="478"/>
          <ac:spMkLst>
            <pc:docMk/>
            <pc:sldMk cId="1046721382" sldId="321"/>
            <ac:spMk id="9" creationId="{1C38CADF-8BF4-4770-9CC7-CE13004A5A0A}"/>
          </ac:spMkLst>
        </pc:spChg>
        <pc:spChg chg="add mod">
          <ac:chgData name="许 荣仁" userId="a51c77e00fced653" providerId="LiveId" clId="{78971A29-0193-4CAB-9477-8304C3E6E7BE}" dt="2022-08-30T06:28:45.073" v="865" actId="20577"/>
          <ac:spMkLst>
            <pc:docMk/>
            <pc:sldMk cId="1046721382" sldId="321"/>
            <ac:spMk id="10" creationId="{ED4066B5-F605-4DF3-87CE-48373CD33528}"/>
          </ac:spMkLst>
        </pc:spChg>
        <pc:picChg chg="del">
          <ac:chgData name="许 荣仁" userId="a51c77e00fced653" providerId="LiveId" clId="{78971A29-0193-4CAB-9477-8304C3E6E7BE}" dt="2022-08-29T12:59:09.922" v="263" actId="478"/>
          <ac:picMkLst>
            <pc:docMk/>
            <pc:sldMk cId="1046721382" sldId="321"/>
            <ac:picMk id="6" creationId="{B5623FD6-87F5-4917-89CE-5DA65A8910C8}"/>
          </ac:picMkLst>
        </pc:picChg>
        <pc:picChg chg="add mod">
          <ac:chgData name="许 荣仁" userId="a51c77e00fced653" providerId="LiveId" clId="{78971A29-0193-4CAB-9477-8304C3E6E7BE}" dt="2022-08-29T15:17:49.802" v="319" actId="1076"/>
          <ac:picMkLst>
            <pc:docMk/>
            <pc:sldMk cId="1046721382" sldId="321"/>
            <ac:picMk id="12" creationId="{CB1714FC-71DC-45D3-A9DA-FF19ADD83516}"/>
          </ac:picMkLst>
        </pc:picChg>
      </pc:sldChg>
      <pc:sldChg chg="del">
        <pc:chgData name="许 荣仁" userId="a51c77e00fced653" providerId="LiveId" clId="{78971A29-0193-4CAB-9477-8304C3E6E7BE}" dt="2022-08-29T12:59:00.146" v="261" actId="47"/>
        <pc:sldMkLst>
          <pc:docMk/>
          <pc:sldMk cId="3789369365" sldId="322"/>
        </pc:sldMkLst>
      </pc:sldChg>
      <pc:sldChg chg="del">
        <pc:chgData name="许 荣仁" userId="a51c77e00fced653" providerId="LiveId" clId="{78971A29-0193-4CAB-9477-8304C3E6E7BE}" dt="2022-08-29T12:59:00.146" v="261" actId="47"/>
        <pc:sldMkLst>
          <pc:docMk/>
          <pc:sldMk cId="1778025152" sldId="323"/>
        </pc:sldMkLst>
      </pc:sldChg>
      <pc:sldChg chg="del">
        <pc:chgData name="许 荣仁" userId="a51c77e00fced653" providerId="LiveId" clId="{78971A29-0193-4CAB-9477-8304C3E6E7BE}" dt="2022-08-29T12:59:00.146" v="261" actId="47"/>
        <pc:sldMkLst>
          <pc:docMk/>
          <pc:sldMk cId="2475954312" sldId="324"/>
        </pc:sldMkLst>
      </pc:sldChg>
      <pc:sldChg chg="add del">
        <pc:chgData name="许 荣仁" userId="a51c77e00fced653" providerId="LiveId" clId="{78971A29-0193-4CAB-9477-8304C3E6E7BE}" dt="2022-08-28T08:32:32.859" v="90" actId="47"/>
        <pc:sldMkLst>
          <pc:docMk/>
          <pc:sldMk cId="204891889" sldId="325"/>
        </pc:sldMkLst>
      </pc:sldChg>
      <pc:sldChg chg="addSp delSp modSp add mod">
        <pc:chgData name="许 荣仁" userId="a51c77e00fced653" providerId="LiveId" clId="{78971A29-0193-4CAB-9477-8304C3E6E7BE}" dt="2022-08-29T08:17:16.662" v="121" actId="20577"/>
        <pc:sldMkLst>
          <pc:docMk/>
          <pc:sldMk cId="1370450397" sldId="325"/>
        </pc:sldMkLst>
        <pc:spChg chg="mod">
          <ac:chgData name="许 荣仁" userId="a51c77e00fced653" providerId="LiveId" clId="{78971A29-0193-4CAB-9477-8304C3E6E7BE}" dt="2022-08-29T08:17:16.662" v="121" actId="20577"/>
          <ac:spMkLst>
            <pc:docMk/>
            <pc:sldMk cId="1370450397" sldId="325"/>
            <ac:spMk id="3" creationId="{00000000-0000-0000-0000-000000000000}"/>
          </ac:spMkLst>
        </pc:spChg>
        <pc:spChg chg="del">
          <ac:chgData name="许 荣仁" userId="a51c77e00fced653" providerId="LiveId" clId="{78971A29-0193-4CAB-9477-8304C3E6E7BE}" dt="2022-08-29T08:10:05.912" v="99" actId="478"/>
          <ac:spMkLst>
            <pc:docMk/>
            <pc:sldMk cId="1370450397" sldId="325"/>
            <ac:spMk id="5" creationId="{124D77E0-D2A9-4B76-8E1B-45FE70B265EB}"/>
          </ac:spMkLst>
        </pc:spChg>
        <pc:picChg chg="add mod">
          <ac:chgData name="许 荣仁" userId="a51c77e00fced653" providerId="LiveId" clId="{78971A29-0193-4CAB-9477-8304C3E6E7BE}" dt="2022-08-29T08:16:28.625" v="120" actId="1076"/>
          <ac:picMkLst>
            <pc:docMk/>
            <pc:sldMk cId="1370450397" sldId="325"/>
            <ac:picMk id="7" creationId="{357D31B8-0F80-48ED-9465-5B47851B93BD}"/>
          </ac:picMkLst>
        </pc:picChg>
        <pc:picChg chg="del">
          <ac:chgData name="许 荣仁" userId="a51c77e00fced653" providerId="LiveId" clId="{78971A29-0193-4CAB-9477-8304C3E6E7BE}" dt="2022-08-29T08:10:04.072" v="98" actId="478"/>
          <ac:picMkLst>
            <pc:docMk/>
            <pc:sldMk cId="1370450397" sldId="325"/>
            <ac:picMk id="10" creationId="{05D4872F-B82E-4E79-9F38-7E9339648B35}"/>
          </ac:picMkLst>
        </pc:picChg>
      </pc:sldChg>
      <pc:sldChg chg="addSp delSp modSp add mod">
        <pc:chgData name="许 荣仁" userId="a51c77e00fced653" providerId="LiveId" clId="{78971A29-0193-4CAB-9477-8304C3E6E7BE}" dt="2022-08-29T13:06:00.773" v="315" actId="1076"/>
        <pc:sldMkLst>
          <pc:docMk/>
          <pc:sldMk cId="520368680" sldId="326"/>
        </pc:sldMkLst>
        <pc:spChg chg="mod">
          <ac:chgData name="许 荣仁" userId="a51c77e00fced653" providerId="LiveId" clId="{78971A29-0193-4CAB-9477-8304C3E6E7BE}" dt="2022-08-29T08:40:34.746" v="133" actId="207"/>
          <ac:spMkLst>
            <pc:docMk/>
            <pc:sldMk cId="520368680" sldId="326"/>
            <ac:spMk id="2" creationId="{00000000-0000-0000-0000-000000000000}"/>
          </ac:spMkLst>
        </pc:spChg>
        <pc:spChg chg="mod">
          <ac:chgData name="许 荣仁" userId="a51c77e00fced653" providerId="LiveId" clId="{78971A29-0193-4CAB-9477-8304C3E6E7BE}" dt="2022-08-29T08:41:11.187" v="142" actId="207"/>
          <ac:spMkLst>
            <pc:docMk/>
            <pc:sldMk cId="520368680" sldId="326"/>
            <ac:spMk id="3" creationId="{00000000-0000-0000-0000-000000000000}"/>
          </ac:spMkLst>
        </pc:spChg>
        <pc:spChg chg="add mod">
          <ac:chgData name="许 荣仁" userId="a51c77e00fced653" providerId="LiveId" clId="{78971A29-0193-4CAB-9477-8304C3E6E7BE}" dt="2022-08-29T09:30:47.363" v="228" actId="1076"/>
          <ac:spMkLst>
            <pc:docMk/>
            <pc:sldMk cId="520368680" sldId="326"/>
            <ac:spMk id="8" creationId="{6E2B2B5C-33FF-4B06-A79E-64CC2986883E}"/>
          </ac:spMkLst>
        </pc:spChg>
        <pc:spChg chg="add mod">
          <ac:chgData name="许 荣仁" userId="a51c77e00fced653" providerId="LiveId" clId="{78971A29-0193-4CAB-9477-8304C3E6E7BE}" dt="2022-08-29T13:06:00.773" v="315" actId="1076"/>
          <ac:spMkLst>
            <pc:docMk/>
            <pc:sldMk cId="520368680" sldId="326"/>
            <ac:spMk id="13" creationId="{A57041E0-3AC0-4625-B78B-5D9342F9502B}"/>
          </ac:spMkLst>
        </pc:spChg>
        <pc:picChg chg="add mod ord">
          <ac:chgData name="许 荣仁" userId="a51c77e00fced653" providerId="LiveId" clId="{78971A29-0193-4CAB-9477-8304C3E6E7BE}" dt="2022-08-29T08:41:36.583" v="151" actId="1076"/>
          <ac:picMkLst>
            <pc:docMk/>
            <pc:sldMk cId="520368680" sldId="326"/>
            <ac:picMk id="6" creationId="{A06166EE-F72E-4E83-918E-BB63D7FD1BFA}"/>
          </ac:picMkLst>
        </pc:picChg>
        <pc:picChg chg="del">
          <ac:chgData name="许 荣仁" userId="a51c77e00fced653" providerId="LiveId" clId="{78971A29-0193-4CAB-9477-8304C3E6E7BE}" dt="2022-08-29T08:39:48.625" v="123" actId="478"/>
          <ac:picMkLst>
            <pc:docMk/>
            <pc:sldMk cId="520368680" sldId="326"/>
            <ac:picMk id="7" creationId="{357D31B8-0F80-48ED-9465-5B47851B93BD}"/>
          </ac:picMkLst>
        </pc:picChg>
        <pc:picChg chg="add del mod">
          <ac:chgData name="许 荣仁" userId="a51c77e00fced653" providerId="LiveId" clId="{78971A29-0193-4CAB-9477-8304C3E6E7BE}" dt="2022-08-29T09:32:26.969" v="233" actId="478"/>
          <ac:picMkLst>
            <pc:docMk/>
            <pc:sldMk cId="520368680" sldId="326"/>
            <ac:picMk id="10" creationId="{D5C503F9-544D-4544-BDCE-2CC24E3DB446}"/>
          </ac:picMkLst>
        </pc:picChg>
        <pc:picChg chg="add mod">
          <ac:chgData name="许 荣仁" userId="a51c77e00fced653" providerId="LiveId" clId="{78971A29-0193-4CAB-9477-8304C3E6E7BE}" dt="2022-08-29T09:32:45.113" v="237" actId="1076"/>
          <ac:picMkLst>
            <pc:docMk/>
            <pc:sldMk cId="520368680" sldId="326"/>
            <ac:picMk id="12" creationId="{1A55302C-E776-4E9B-B1AF-0C4D29D739AA}"/>
          </ac:picMkLst>
        </pc:picChg>
      </pc:sldChg>
      <pc:sldChg chg="modSp add del mod">
        <pc:chgData name="许 荣仁" userId="a51c77e00fced653" providerId="LiveId" clId="{78971A29-0193-4CAB-9477-8304C3E6E7BE}" dt="2022-08-30T05:48:03.079" v="699" actId="47"/>
        <pc:sldMkLst>
          <pc:docMk/>
          <pc:sldMk cId="760961981" sldId="327"/>
        </pc:sldMkLst>
        <pc:spChg chg="mod">
          <ac:chgData name="许 荣仁" userId="a51c77e00fced653" providerId="LiveId" clId="{78971A29-0193-4CAB-9477-8304C3E6E7BE}" dt="2022-08-29T15:25:31.492" v="414" actId="20577"/>
          <ac:spMkLst>
            <pc:docMk/>
            <pc:sldMk cId="760961981" sldId="327"/>
            <ac:spMk id="10" creationId="{ED4066B5-F605-4DF3-87CE-48373CD33528}"/>
          </ac:spMkLst>
        </pc:spChg>
      </pc:sldChg>
      <pc:sldChg chg="modSp add del mod">
        <pc:chgData name="许 荣仁" userId="a51c77e00fced653" providerId="LiveId" clId="{78971A29-0193-4CAB-9477-8304C3E6E7BE}" dt="2022-08-30T03:26:49.215" v="632" actId="2696"/>
        <pc:sldMkLst>
          <pc:docMk/>
          <pc:sldMk cId="1042210532" sldId="328"/>
        </pc:sldMkLst>
        <pc:spChg chg="mod">
          <ac:chgData name="许 荣仁" userId="a51c77e00fced653" providerId="LiveId" clId="{78971A29-0193-4CAB-9477-8304C3E6E7BE}" dt="2022-08-29T15:25:39.437" v="420" actId="20577"/>
          <ac:spMkLst>
            <pc:docMk/>
            <pc:sldMk cId="1042210532" sldId="328"/>
            <ac:spMk id="10" creationId="{ED4066B5-F605-4DF3-87CE-48373CD33528}"/>
          </ac:spMkLst>
        </pc:spChg>
      </pc:sldChg>
      <pc:sldChg chg="addSp delSp modSp add mod">
        <pc:chgData name="许 荣仁" userId="a51c77e00fced653" providerId="LiveId" clId="{78971A29-0193-4CAB-9477-8304C3E6E7BE}" dt="2022-08-30T06:12:13.131" v="825" actId="207"/>
        <pc:sldMkLst>
          <pc:docMk/>
          <pc:sldMk cId="621922229" sldId="329"/>
        </pc:sldMkLst>
        <pc:spChg chg="mod">
          <ac:chgData name="许 荣仁" userId="a51c77e00fced653" providerId="LiveId" clId="{78971A29-0193-4CAB-9477-8304C3E6E7BE}" dt="2022-08-30T06:12:13.131" v="825" actId="207"/>
          <ac:spMkLst>
            <pc:docMk/>
            <pc:sldMk cId="621922229" sldId="329"/>
            <ac:spMk id="3" creationId="{00000000-0000-0000-0000-000000000000}"/>
          </ac:spMkLst>
        </pc:spChg>
        <pc:spChg chg="del">
          <ac:chgData name="许 荣仁" userId="a51c77e00fced653" providerId="LiveId" clId="{78971A29-0193-4CAB-9477-8304C3E6E7BE}" dt="2022-08-30T01:16:03.029" v="426" actId="478"/>
          <ac:spMkLst>
            <pc:docMk/>
            <pc:sldMk cId="621922229" sldId="329"/>
            <ac:spMk id="8" creationId="{6E2B2B5C-33FF-4B06-A79E-64CC2986883E}"/>
          </ac:spMkLst>
        </pc:spChg>
        <pc:spChg chg="add del mod">
          <ac:chgData name="许 荣仁" userId="a51c77e00fced653" providerId="LiveId" clId="{78971A29-0193-4CAB-9477-8304C3E6E7BE}" dt="2022-08-30T05:46:34.831" v="696" actId="478"/>
          <ac:spMkLst>
            <pc:docMk/>
            <pc:sldMk cId="621922229" sldId="329"/>
            <ac:spMk id="9" creationId="{E205A508-E35D-49C2-A071-A2B03DA6CFAF}"/>
          </ac:spMkLst>
        </pc:spChg>
        <pc:spChg chg="add del mod">
          <ac:chgData name="许 荣仁" userId="a51c77e00fced653" providerId="LiveId" clId="{78971A29-0193-4CAB-9477-8304C3E6E7BE}" dt="2022-08-30T05:46:33.271" v="694" actId="478"/>
          <ac:spMkLst>
            <pc:docMk/>
            <pc:sldMk cId="621922229" sldId="329"/>
            <ac:spMk id="10" creationId="{A3CA7CC7-CB71-461F-9BA2-57F46BE2A755}"/>
          </ac:spMkLst>
        </pc:spChg>
        <pc:spChg chg="del">
          <ac:chgData name="许 荣仁" userId="a51c77e00fced653" providerId="LiveId" clId="{78971A29-0193-4CAB-9477-8304C3E6E7BE}" dt="2022-08-30T01:16:00.726" v="424" actId="478"/>
          <ac:spMkLst>
            <pc:docMk/>
            <pc:sldMk cId="621922229" sldId="329"/>
            <ac:spMk id="13" creationId="{A57041E0-3AC0-4625-B78B-5D9342F9502B}"/>
          </ac:spMkLst>
        </pc:spChg>
        <pc:spChg chg="add del mod">
          <ac:chgData name="许 荣仁" userId="a51c77e00fced653" providerId="LiveId" clId="{78971A29-0193-4CAB-9477-8304C3E6E7BE}" dt="2022-08-30T01:49:53.869" v="506" actId="478"/>
          <ac:spMkLst>
            <pc:docMk/>
            <pc:sldMk cId="621922229" sldId="329"/>
            <ac:spMk id="14" creationId="{799C09A5-B8D3-4055-AF8E-E9C5118BFBF1}"/>
          </ac:spMkLst>
        </pc:spChg>
        <pc:spChg chg="add del mod">
          <ac:chgData name="许 荣仁" userId="a51c77e00fced653" providerId="LiveId" clId="{78971A29-0193-4CAB-9477-8304C3E6E7BE}" dt="2022-08-30T05:46:34.326" v="695" actId="478"/>
          <ac:spMkLst>
            <pc:docMk/>
            <pc:sldMk cId="621922229" sldId="329"/>
            <ac:spMk id="15" creationId="{9409D0CB-48A2-462C-BA7C-445B778F47DB}"/>
          </ac:spMkLst>
        </pc:spChg>
        <pc:spChg chg="add del mod">
          <ac:chgData name="许 荣仁" userId="a51c77e00fced653" providerId="LiveId" clId="{78971A29-0193-4CAB-9477-8304C3E6E7BE}" dt="2022-08-30T05:46:33.271" v="694" actId="478"/>
          <ac:spMkLst>
            <pc:docMk/>
            <pc:sldMk cId="621922229" sldId="329"/>
            <ac:spMk id="16" creationId="{B2F3CE71-1480-42E1-AEC7-AD9B53003560}"/>
          </ac:spMkLst>
        </pc:spChg>
        <pc:spChg chg="add del mod">
          <ac:chgData name="许 荣仁" userId="a51c77e00fced653" providerId="LiveId" clId="{78971A29-0193-4CAB-9477-8304C3E6E7BE}" dt="2022-08-30T05:46:33.271" v="694" actId="478"/>
          <ac:spMkLst>
            <pc:docMk/>
            <pc:sldMk cId="621922229" sldId="329"/>
            <ac:spMk id="17" creationId="{AFEC274E-0CCD-4DE7-852B-7ADBC3611760}"/>
          </ac:spMkLst>
        </pc:spChg>
        <pc:spChg chg="add del mod">
          <ac:chgData name="许 荣仁" userId="a51c77e00fced653" providerId="LiveId" clId="{78971A29-0193-4CAB-9477-8304C3E6E7BE}" dt="2022-08-30T05:46:33.271" v="694" actId="478"/>
          <ac:spMkLst>
            <pc:docMk/>
            <pc:sldMk cId="621922229" sldId="329"/>
            <ac:spMk id="18" creationId="{E06C078D-4604-4F81-BFB3-337C2C6193C3}"/>
          </ac:spMkLst>
        </pc:spChg>
        <pc:spChg chg="add del mod">
          <ac:chgData name="许 荣仁" userId="a51c77e00fced653" providerId="LiveId" clId="{78971A29-0193-4CAB-9477-8304C3E6E7BE}" dt="2022-08-30T05:46:33.271" v="694" actId="478"/>
          <ac:spMkLst>
            <pc:docMk/>
            <pc:sldMk cId="621922229" sldId="329"/>
            <ac:spMk id="19" creationId="{D0D84784-8AA3-4B1C-A75F-99B613032BC7}"/>
          </ac:spMkLst>
        </pc:spChg>
        <pc:spChg chg="add mod">
          <ac:chgData name="许 荣仁" userId="a51c77e00fced653" providerId="LiveId" clId="{78971A29-0193-4CAB-9477-8304C3E6E7BE}" dt="2022-08-30T01:52:17.300" v="549" actId="14100"/>
          <ac:spMkLst>
            <pc:docMk/>
            <pc:sldMk cId="621922229" sldId="329"/>
            <ac:spMk id="20" creationId="{F5927F2A-0DF7-4330-B3A1-43C2EED04A35}"/>
          </ac:spMkLst>
        </pc:spChg>
        <pc:picChg chg="del">
          <ac:chgData name="许 荣仁" userId="a51c77e00fced653" providerId="LiveId" clId="{78971A29-0193-4CAB-9477-8304C3E6E7BE}" dt="2022-08-30T01:16:01.789" v="425" actId="478"/>
          <ac:picMkLst>
            <pc:docMk/>
            <pc:sldMk cId="621922229" sldId="329"/>
            <ac:picMk id="6" creationId="{A06166EE-F72E-4E83-918E-BB63D7FD1BFA}"/>
          </ac:picMkLst>
        </pc:picChg>
        <pc:picChg chg="add mod">
          <ac:chgData name="许 荣仁" userId="a51c77e00fced653" providerId="LiveId" clId="{78971A29-0193-4CAB-9477-8304C3E6E7BE}" dt="2022-08-30T01:27:59.198" v="452" actId="1076"/>
          <ac:picMkLst>
            <pc:docMk/>
            <pc:sldMk cId="621922229" sldId="329"/>
            <ac:picMk id="7" creationId="{5273C034-D980-4232-B351-242EB19F81DA}"/>
          </ac:picMkLst>
        </pc:picChg>
        <pc:picChg chg="del">
          <ac:chgData name="许 荣仁" userId="a51c77e00fced653" providerId="LiveId" clId="{78971A29-0193-4CAB-9477-8304C3E6E7BE}" dt="2022-08-30T01:15:58.710" v="423" actId="478"/>
          <ac:picMkLst>
            <pc:docMk/>
            <pc:sldMk cId="621922229" sldId="329"/>
            <ac:picMk id="12" creationId="{1A55302C-E776-4E9B-B1AF-0C4D29D739AA}"/>
          </ac:picMkLst>
        </pc:picChg>
      </pc:sldChg>
      <pc:sldChg chg="addSp delSp modSp add mod">
        <pc:chgData name="许 荣仁" userId="a51c77e00fced653" providerId="LiveId" clId="{78971A29-0193-4CAB-9477-8304C3E6E7BE}" dt="2022-08-30T05:30:34.480" v="653" actId="20577"/>
        <pc:sldMkLst>
          <pc:docMk/>
          <pc:sldMk cId="2013610416" sldId="330"/>
        </pc:sldMkLst>
        <pc:spChg chg="mod">
          <ac:chgData name="许 荣仁" userId="a51c77e00fced653" providerId="LiveId" clId="{78971A29-0193-4CAB-9477-8304C3E6E7BE}" dt="2022-08-30T05:30:34.480" v="653" actId="20577"/>
          <ac:spMkLst>
            <pc:docMk/>
            <pc:sldMk cId="2013610416" sldId="330"/>
            <ac:spMk id="3" creationId="{00000000-0000-0000-0000-000000000000}"/>
          </ac:spMkLst>
        </pc:spChg>
        <pc:spChg chg="add mod">
          <ac:chgData name="许 荣仁" userId="a51c77e00fced653" providerId="LiveId" clId="{78971A29-0193-4CAB-9477-8304C3E6E7BE}" dt="2022-08-30T03:20:26.385" v="599" actId="1076"/>
          <ac:spMkLst>
            <pc:docMk/>
            <pc:sldMk cId="2013610416" sldId="330"/>
            <ac:spMk id="8" creationId="{5D714D2D-0148-4210-9AD7-71B8C2681C6B}"/>
          </ac:spMkLst>
        </pc:spChg>
        <pc:spChg chg="mod">
          <ac:chgData name="许 荣仁" userId="a51c77e00fced653" providerId="LiveId" clId="{78971A29-0193-4CAB-9477-8304C3E6E7BE}" dt="2022-08-30T03:10:43.703" v="559" actId="20577"/>
          <ac:spMkLst>
            <pc:docMk/>
            <pc:sldMk cId="2013610416" sldId="330"/>
            <ac:spMk id="10" creationId="{A3CA7CC7-CB71-461F-9BA2-57F46BE2A755}"/>
          </ac:spMkLst>
        </pc:spChg>
        <pc:spChg chg="mod">
          <ac:chgData name="许 荣仁" userId="a51c77e00fced653" providerId="LiveId" clId="{78971A29-0193-4CAB-9477-8304C3E6E7BE}" dt="2022-08-30T03:10:49.454" v="563" actId="20577"/>
          <ac:spMkLst>
            <pc:docMk/>
            <pc:sldMk cId="2013610416" sldId="330"/>
            <ac:spMk id="16" creationId="{B2F3CE71-1480-42E1-AEC7-AD9B53003560}"/>
          </ac:spMkLst>
        </pc:spChg>
        <pc:spChg chg="mod">
          <ac:chgData name="许 荣仁" userId="a51c77e00fced653" providerId="LiveId" clId="{78971A29-0193-4CAB-9477-8304C3E6E7BE}" dt="2022-08-30T03:10:53.551" v="567" actId="20577"/>
          <ac:spMkLst>
            <pc:docMk/>
            <pc:sldMk cId="2013610416" sldId="330"/>
            <ac:spMk id="17" creationId="{AFEC274E-0CCD-4DE7-852B-7ADBC3611760}"/>
          </ac:spMkLst>
        </pc:spChg>
        <pc:spChg chg="mod">
          <ac:chgData name="许 荣仁" userId="a51c77e00fced653" providerId="LiveId" clId="{78971A29-0193-4CAB-9477-8304C3E6E7BE}" dt="2022-08-30T03:18:55.346" v="581" actId="1076"/>
          <ac:spMkLst>
            <pc:docMk/>
            <pc:sldMk cId="2013610416" sldId="330"/>
            <ac:spMk id="19" creationId="{D0D84784-8AA3-4B1C-A75F-99B613032BC7}"/>
          </ac:spMkLst>
        </pc:spChg>
        <pc:spChg chg="mod">
          <ac:chgData name="许 荣仁" userId="a51c77e00fced653" providerId="LiveId" clId="{78971A29-0193-4CAB-9477-8304C3E6E7BE}" dt="2022-08-30T03:18:37.098" v="575" actId="14100"/>
          <ac:spMkLst>
            <pc:docMk/>
            <pc:sldMk cId="2013610416" sldId="330"/>
            <ac:spMk id="20" creationId="{F5927F2A-0DF7-4330-B3A1-43C2EED04A35}"/>
          </ac:spMkLst>
        </pc:spChg>
        <pc:picChg chg="add mod ord">
          <ac:chgData name="许 荣仁" userId="a51c77e00fced653" providerId="LiveId" clId="{78971A29-0193-4CAB-9477-8304C3E6E7BE}" dt="2022-08-30T03:20:22.815" v="598" actId="1076"/>
          <ac:picMkLst>
            <pc:docMk/>
            <pc:sldMk cId="2013610416" sldId="330"/>
            <ac:picMk id="6" creationId="{69747256-5581-49F9-8BED-6821137E079F}"/>
          </ac:picMkLst>
        </pc:picChg>
        <pc:picChg chg="del">
          <ac:chgData name="许 荣仁" userId="a51c77e00fced653" providerId="LiveId" clId="{78971A29-0193-4CAB-9477-8304C3E6E7BE}" dt="2022-08-30T03:11:49.775" v="568" actId="478"/>
          <ac:picMkLst>
            <pc:docMk/>
            <pc:sldMk cId="2013610416" sldId="330"/>
            <ac:picMk id="7" creationId="{5273C034-D980-4232-B351-242EB19F81DA}"/>
          </ac:picMkLst>
        </pc:picChg>
      </pc:sldChg>
      <pc:sldChg chg="addSp delSp modSp add mod">
        <pc:chgData name="许 荣仁" userId="a51c77e00fced653" providerId="LiveId" clId="{78971A29-0193-4CAB-9477-8304C3E6E7BE}" dt="2022-08-30T05:35:19.343" v="680" actId="20577"/>
        <pc:sldMkLst>
          <pc:docMk/>
          <pc:sldMk cId="1608952497" sldId="331"/>
        </pc:sldMkLst>
        <pc:spChg chg="mod">
          <ac:chgData name="许 荣仁" userId="a51c77e00fced653" providerId="LiveId" clId="{78971A29-0193-4CAB-9477-8304C3E6E7BE}" dt="2022-08-30T05:35:00.628" v="675"/>
          <ac:spMkLst>
            <pc:docMk/>
            <pc:sldMk cId="1608952497" sldId="331"/>
            <ac:spMk id="3" creationId="{00000000-0000-0000-0000-000000000000}"/>
          </ac:spMkLst>
        </pc:spChg>
        <pc:spChg chg="del">
          <ac:chgData name="许 荣仁" userId="a51c77e00fced653" providerId="LiveId" clId="{78971A29-0193-4CAB-9477-8304C3E6E7BE}" dt="2022-08-30T05:34:57.318" v="674" actId="478"/>
          <ac:spMkLst>
            <pc:docMk/>
            <pc:sldMk cId="1608952497" sldId="331"/>
            <ac:spMk id="8" creationId="{5D714D2D-0148-4210-9AD7-71B8C2681C6B}"/>
          </ac:spMkLst>
        </pc:spChg>
        <pc:spChg chg="mod">
          <ac:chgData name="许 荣仁" userId="a51c77e00fced653" providerId="LiveId" clId="{78971A29-0193-4CAB-9477-8304C3E6E7BE}" dt="2022-08-30T05:35:13.765" v="676" actId="20577"/>
          <ac:spMkLst>
            <pc:docMk/>
            <pc:sldMk cId="1608952497" sldId="331"/>
            <ac:spMk id="10" creationId="{A3CA7CC7-CB71-461F-9BA2-57F46BE2A755}"/>
          </ac:spMkLst>
        </pc:spChg>
        <pc:spChg chg="mod">
          <ac:chgData name="许 荣仁" userId="a51c77e00fced653" providerId="LiveId" clId="{78971A29-0193-4CAB-9477-8304C3E6E7BE}" dt="2022-08-30T05:35:17.231" v="678" actId="20577"/>
          <ac:spMkLst>
            <pc:docMk/>
            <pc:sldMk cId="1608952497" sldId="331"/>
            <ac:spMk id="16" creationId="{B2F3CE71-1480-42E1-AEC7-AD9B53003560}"/>
          </ac:spMkLst>
        </pc:spChg>
        <pc:spChg chg="mod">
          <ac:chgData name="许 荣仁" userId="a51c77e00fced653" providerId="LiveId" clId="{78971A29-0193-4CAB-9477-8304C3E6E7BE}" dt="2022-08-30T05:35:19.343" v="680" actId="20577"/>
          <ac:spMkLst>
            <pc:docMk/>
            <pc:sldMk cId="1608952497" sldId="331"/>
            <ac:spMk id="17" creationId="{AFEC274E-0CCD-4DE7-852B-7ADBC3611760}"/>
          </ac:spMkLst>
        </pc:spChg>
        <pc:spChg chg="mod">
          <ac:chgData name="许 荣仁" userId="a51c77e00fced653" providerId="LiveId" clId="{78971A29-0193-4CAB-9477-8304C3E6E7BE}" dt="2022-08-30T05:34:42.979" v="673" actId="14100"/>
          <ac:spMkLst>
            <pc:docMk/>
            <pc:sldMk cId="1608952497" sldId="331"/>
            <ac:spMk id="20" creationId="{F5927F2A-0DF7-4330-B3A1-43C2EED04A35}"/>
          </ac:spMkLst>
        </pc:spChg>
        <pc:picChg chg="del">
          <ac:chgData name="许 荣仁" userId="a51c77e00fced653" providerId="LiveId" clId="{78971A29-0193-4CAB-9477-8304C3E6E7BE}" dt="2022-08-30T05:34:20.271" v="666" actId="478"/>
          <ac:picMkLst>
            <pc:docMk/>
            <pc:sldMk cId="1608952497" sldId="331"/>
            <ac:picMk id="6" creationId="{69747256-5581-49F9-8BED-6821137E079F}"/>
          </ac:picMkLst>
        </pc:picChg>
        <pc:picChg chg="add mod ord">
          <ac:chgData name="许 荣仁" userId="a51c77e00fced653" providerId="LiveId" clId="{78971A29-0193-4CAB-9477-8304C3E6E7BE}" dt="2022-08-30T05:34:33.981" v="671" actId="1076"/>
          <ac:picMkLst>
            <pc:docMk/>
            <pc:sldMk cId="1608952497" sldId="331"/>
            <ac:picMk id="7" creationId="{9E20B779-8E96-4C1F-AE6C-534DCCCA200C}"/>
          </ac:picMkLst>
        </pc:picChg>
      </pc:sldChg>
      <pc:sldChg chg="addSp delSp modSp add mod ord">
        <pc:chgData name="许 荣仁" userId="a51c77e00fced653" providerId="LiveId" clId="{78971A29-0193-4CAB-9477-8304C3E6E7BE}" dt="2022-08-30T05:40:22.768" v="693"/>
        <pc:sldMkLst>
          <pc:docMk/>
          <pc:sldMk cId="3983862165" sldId="332"/>
        </pc:sldMkLst>
        <pc:spChg chg="mod">
          <ac:chgData name="许 荣仁" userId="a51c77e00fced653" providerId="LiveId" clId="{78971A29-0193-4CAB-9477-8304C3E6E7BE}" dt="2022-08-30T05:40:12.618" v="691"/>
          <ac:spMkLst>
            <pc:docMk/>
            <pc:sldMk cId="3983862165" sldId="332"/>
            <ac:spMk id="3" creationId="{00000000-0000-0000-0000-000000000000}"/>
          </ac:spMkLst>
        </pc:spChg>
        <pc:spChg chg="mod">
          <ac:chgData name="许 荣仁" userId="a51c77e00fced653" providerId="LiveId" clId="{78971A29-0193-4CAB-9477-8304C3E6E7BE}" dt="2022-08-30T05:39:38.136" v="689" actId="14100"/>
          <ac:spMkLst>
            <pc:docMk/>
            <pc:sldMk cId="3983862165" sldId="332"/>
            <ac:spMk id="20" creationId="{F5927F2A-0DF7-4330-B3A1-43C2EED04A35}"/>
          </ac:spMkLst>
        </pc:spChg>
        <pc:picChg chg="add mod ord">
          <ac:chgData name="许 荣仁" userId="a51c77e00fced653" providerId="LiveId" clId="{78971A29-0193-4CAB-9477-8304C3E6E7BE}" dt="2022-08-30T05:39:27.568" v="687" actId="1076"/>
          <ac:picMkLst>
            <pc:docMk/>
            <pc:sldMk cId="3983862165" sldId="332"/>
            <ac:picMk id="6" creationId="{05005600-01B0-41F3-B9AA-E1F6DD5ECA0D}"/>
          </ac:picMkLst>
        </pc:picChg>
        <pc:picChg chg="del">
          <ac:chgData name="许 荣仁" userId="a51c77e00fced653" providerId="LiveId" clId="{78971A29-0193-4CAB-9477-8304C3E6E7BE}" dt="2022-08-30T05:39:17.855" v="683" actId="478"/>
          <ac:picMkLst>
            <pc:docMk/>
            <pc:sldMk cId="3983862165" sldId="332"/>
            <ac:picMk id="7" creationId="{5273C034-D980-4232-B351-242EB19F81DA}"/>
          </ac:picMkLst>
        </pc:picChg>
      </pc:sldChg>
      <pc:sldChg chg="delSp modSp add mod">
        <pc:chgData name="许 荣仁" userId="a51c77e00fced653" providerId="LiveId" clId="{78971A29-0193-4CAB-9477-8304C3E6E7BE}" dt="2022-08-30T06:18:42.704" v="851" actId="20577"/>
        <pc:sldMkLst>
          <pc:docMk/>
          <pc:sldMk cId="4011186576" sldId="333"/>
        </pc:sldMkLst>
        <pc:spChg chg="mod">
          <ac:chgData name="许 荣仁" userId="a51c77e00fced653" providerId="LiveId" clId="{78971A29-0193-4CAB-9477-8304C3E6E7BE}" dt="2022-08-30T06:18:42.704" v="851" actId="20577"/>
          <ac:spMkLst>
            <pc:docMk/>
            <pc:sldMk cId="4011186576" sldId="333"/>
            <ac:spMk id="3" creationId="{00000000-0000-0000-0000-000000000000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9" creationId="{E205A508-E35D-49C2-A071-A2B03DA6CFAF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10" creationId="{A3CA7CC7-CB71-461F-9BA2-57F46BE2A755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15" creationId="{9409D0CB-48A2-462C-BA7C-445B778F47DB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16" creationId="{B2F3CE71-1480-42E1-AEC7-AD9B53003560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17" creationId="{AFEC274E-0CCD-4DE7-852B-7ADBC3611760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18" creationId="{E06C078D-4604-4F81-BFB3-337C2C6193C3}"/>
          </ac:spMkLst>
        </pc:spChg>
        <pc:spChg chg="del">
          <ac:chgData name="许 荣仁" userId="a51c77e00fced653" providerId="LiveId" clId="{78971A29-0193-4CAB-9477-8304C3E6E7BE}" dt="2022-08-30T06:00:47.567" v="808" actId="478"/>
          <ac:spMkLst>
            <pc:docMk/>
            <pc:sldMk cId="4011186576" sldId="333"/>
            <ac:spMk id="19" creationId="{D0D84784-8AA3-4B1C-A75F-99B613032BC7}"/>
          </ac:spMkLst>
        </pc:spChg>
        <pc:spChg chg="del">
          <ac:chgData name="许 荣仁" userId="a51c77e00fced653" providerId="LiveId" clId="{78971A29-0193-4CAB-9477-8304C3E6E7BE}" dt="2022-08-30T05:58:13.135" v="702" actId="478"/>
          <ac:spMkLst>
            <pc:docMk/>
            <pc:sldMk cId="4011186576" sldId="333"/>
            <ac:spMk id="20" creationId="{F5927F2A-0DF7-4330-B3A1-43C2EED04A35}"/>
          </ac:spMkLst>
        </pc:spChg>
        <pc:picChg chg="del">
          <ac:chgData name="许 荣仁" userId="a51c77e00fced653" providerId="LiveId" clId="{78971A29-0193-4CAB-9477-8304C3E6E7BE}" dt="2022-08-30T05:58:11.399" v="701" actId="478"/>
          <ac:picMkLst>
            <pc:docMk/>
            <pc:sldMk cId="4011186576" sldId="333"/>
            <ac:picMk id="7" creationId="{9E20B779-8E96-4C1F-AE6C-534DCCCA20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2022/8/28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单行标题</a:t>
            </a:r>
            <a:r>
              <a:rPr lang="en-US" altLang="zh-CN" dirty="0"/>
              <a:t>-</a:t>
            </a:r>
            <a:r>
              <a:rPr lang="zh-CN" altLang="en-US" dirty="0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多行标题 </a:t>
            </a:r>
            <a:r>
              <a:rPr lang="en-US" altLang="zh-CN" dirty="0"/>
              <a:t>- </a:t>
            </a:r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 dirty="0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 dirty="0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80999" y="930275"/>
                <a:ext cx="4814535" cy="4698999"/>
              </a:xfrm>
            </p:spPr>
            <p:txBody>
              <a:bodyPr/>
              <a:lstStyle/>
              <a:p>
                <a:r>
                  <a:rPr lang="en-US" altLang="zh-CN" dirty="0"/>
                  <a:t>random_state = 19689</a:t>
                </a:r>
              </a:p>
              <a:p>
                <a:r>
                  <a:rPr lang="en-US" altLang="zh-CN" sz="2000" dirty="0"/>
                  <a:t>AGT&amp;TF, PRG4&amp;AFM, CFH&amp;HP, CFH&amp;TTR, AFM&amp;TF, TTR&amp;A2M, C9&amp;SERPIND1, C4B&amp;PON1, C5&amp;RBP4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/>
                  <a:t>=0.5733612020758638</a:t>
                </a:r>
              </a:p>
              <a:p>
                <a:endParaRPr lang="en-US" altLang="zh-CN" sz="2000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999" y="930275"/>
                <a:ext cx="4814535" cy="4698999"/>
              </a:xfrm>
              <a:blipFill>
                <a:blip r:embed="rId2"/>
                <a:stretch>
                  <a:fillRect l="-2152" t="-2208" r="-37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205A508-E35D-49C2-A071-A2B03DA6CFAF}"/>
              </a:ext>
            </a:extLst>
          </p:cNvPr>
          <p:cNvSpPr/>
          <p:nvPr/>
        </p:nvSpPr>
        <p:spPr>
          <a:xfrm>
            <a:off x="654907" y="3509682"/>
            <a:ext cx="2444639" cy="211959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9409D0CB-48A2-462C-BA7C-445B778F47DB}"/>
              </a:ext>
            </a:extLst>
          </p:cNvPr>
          <p:cNvSpPr/>
          <p:nvPr/>
        </p:nvSpPr>
        <p:spPr>
          <a:xfrm>
            <a:off x="1878590" y="3509682"/>
            <a:ext cx="2444639" cy="211959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3CA7CC7-CB71-461F-9BA2-57F46BE2A755}"/>
              </a:ext>
            </a:extLst>
          </p:cNvPr>
          <p:cNvSpPr txBox="1"/>
          <p:nvPr/>
        </p:nvSpPr>
        <p:spPr>
          <a:xfrm>
            <a:off x="2374551" y="4343400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2F3CE71-1480-42E1-AEC7-AD9B53003560}"/>
              </a:ext>
            </a:extLst>
          </p:cNvPr>
          <p:cNvSpPr txBox="1"/>
          <p:nvPr/>
        </p:nvSpPr>
        <p:spPr>
          <a:xfrm>
            <a:off x="3284664" y="4384811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23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EC274E-0CCD-4DE7-852B-7ADBC3611760}"/>
              </a:ext>
            </a:extLst>
          </p:cNvPr>
          <p:cNvSpPr txBox="1"/>
          <p:nvPr/>
        </p:nvSpPr>
        <p:spPr>
          <a:xfrm>
            <a:off x="1126346" y="4384811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23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06C078D-4604-4F81-BFB3-337C2C6193C3}"/>
              </a:ext>
            </a:extLst>
          </p:cNvPr>
          <p:cNvSpPr txBox="1"/>
          <p:nvPr/>
        </p:nvSpPr>
        <p:spPr>
          <a:xfrm>
            <a:off x="1126346" y="5629272"/>
            <a:ext cx="1235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random=0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0D84784-8AA3-4B1C-A75F-99B613032BC7}"/>
              </a:ext>
            </a:extLst>
          </p:cNvPr>
          <p:cNvSpPr txBox="1"/>
          <p:nvPr/>
        </p:nvSpPr>
        <p:spPr>
          <a:xfrm>
            <a:off x="2336824" y="5629272"/>
            <a:ext cx="1770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random=10788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E20B779-8E96-4C1F-AE6C-534DCCCA2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246" y="438852"/>
            <a:ext cx="5970086" cy="562927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F5927F2A-0DF7-4330-B3A1-43C2EED04A35}"/>
              </a:ext>
            </a:extLst>
          </p:cNvPr>
          <p:cNvSpPr/>
          <p:nvPr/>
        </p:nvSpPr>
        <p:spPr>
          <a:xfrm flipH="1">
            <a:off x="7160558" y="537882"/>
            <a:ext cx="1954381" cy="1795183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952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80999" y="930275"/>
                <a:ext cx="4814535" cy="4698999"/>
              </a:xfrm>
            </p:spPr>
            <p:txBody>
              <a:bodyPr/>
              <a:lstStyle/>
              <a:p>
                <a:r>
                  <a:rPr lang="en-US" altLang="zh-CN" dirty="0"/>
                  <a:t>34</a:t>
                </a:r>
                <a:r>
                  <a:rPr lang="zh-CN" altLang="en-US" dirty="0"/>
                  <a:t>个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&gt;0.5</a:t>
                </a:r>
              </a:p>
              <a:p>
                <a:r>
                  <a:rPr lang="zh-CN" altLang="en-US" sz="2000" dirty="0"/>
                  <a:t>与</a:t>
                </a:r>
                <a:r>
                  <a:rPr lang="en-US" altLang="zh-CN" sz="2000" dirty="0"/>
                  <a:t>random=0</a:t>
                </a:r>
                <a:r>
                  <a:rPr lang="zh-CN" altLang="en-US" sz="2000" dirty="0"/>
                  <a:t>的划分测试交集：</a:t>
                </a:r>
                <a:r>
                  <a:rPr lang="en-US" altLang="zh-CN" sz="2000" dirty="0"/>
                  <a:t>8, 4, 2, 5, 4, 5, 7, 6, 2, 6, 5, 4, 7, 6, 7, 2, 8, 5, 2, 8, 5, 5, 7, 5, 6, 4, 6, 3, 7, 6, 6, 7, 5, 9</a:t>
                </a:r>
              </a:p>
              <a:p>
                <a:r>
                  <a:rPr lang="en-US" altLang="zh-CN" sz="2000" dirty="0"/>
                  <a:t>mean=5.41</a:t>
                </a:r>
              </a:p>
              <a:p>
                <a:endParaRPr lang="en-US" altLang="zh-CN" sz="2000" dirty="0"/>
              </a:p>
              <a:p>
                <a:r>
                  <a:rPr lang="zh-CN" altLang="en-US" dirty="0"/>
                  <a:t>其余</a:t>
                </a:r>
                <a:r>
                  <a:rPr lang="en-US" altLang="zh-CN" dirty="0"/>
                  <a:t>20000+</a:t>
                </a:r>
              </a:p>
              <a:p>
                <a:r>
                  <a:rPr lang="en-US" altLang="zh-CN" sz="2000" dirty="0"/>
                  <a:t>mean=5.15</a:t>
                </a:r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999" y="930275"/>
                <a:ext cx="4814535" cy="4698999"/>
              </a:xfrm>
              <a:blipFill>
                <a:blip r:embed="rId2"/>
                <a:stretch>
                  <a:fillRect l="-2152" t="-2468" r="-2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18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不同</a:t>
            </a:r>
            <a:r>
              <a:rPr lang="en-US" altLang="zh-CN" dirty="0" err="1"/>
              <a:t>Gensini</a:t>
            </a:r>
            <a:r>
              <a:rPr lang="zh-CN" altLang="en-US" dirty="0"/>
              <a:t>评分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不同的</a:t>
            </a:r>
            <a:r>
              <a:rPr lang="en-US" altLang="zh-CN" dirty="0" err="1"/>
              <a:t>Gensini</a:t>
            </a:r>
            <a:r>
              <a:rPr lang="zh-CN" altLang="en-US" dirty="0"/>
              <a:t>评分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内容占位符 9">
                <a:extLst>
                  <a:ext uri="{FF2B5EF4-FFF2-40B4-BE49-F238E27FC236}">
                    <a16:creationId xmlns:a16="http://schemas.microsoft.com/office/drawing/2014/main" id="{ED4066B5-F605-4DF3-87CE-48373CD335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2645" y="1221891"/>
                <a:ext cx="5483355" cy="4698999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000" dirty="0"/>
                  <a:t>Gensini</a:t>
                </a:r>
                <a:r>
                  <a:rPr lang="zh-CN" altLang="en-US" sz="2000" dirty="0"/>
                  <a:t>评分</a:t>
                </a:r>
                <a:r>
                  <a:rPr lang="en-US" altLang="zh-CN" sz="2000" dirty="0"/>
                  <a:t>1</a:t>
                </a:r>
                <a:endParaRPr lang="zh-CN" altLang="en-US" sz="2000" dirty="0"/>
              </a:p>
              <a:p>
                <a:r>
                  <a:rPr lang="en-US" altLang="zh-CN" sz="2000" dirty="0"/>
                  <a:t>AGT&amp;TF, PRG4&amp;AFM, CFH&amp;HP, CFH&amp;TTR, AFM&amp;TF, TTR&amp;A2M, C9&amp;SERPIND1, C4B&amp;PON1, C5&amp;RBP4</a:t>
                </a:r>
              </a:p>
              <a:p>
                <a:endParaRPr lang="en-US" altLang="zh-CN" sz="2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/>
                  <a:t>=-0.1957258193278768</a:t>
                </a:r>
              </a:p>
            </p:txBody>
          </p:sp>
        </mc:Choice>
        <mc:Fallback>
          <p:sp>
            <p:nvSpPr>
              <p:cNvPr id="10" name="内容占位符 9">
                <a:extLst>
                  <a:ext uri="{FF2B5EF4-FFF2-40B4-BE49-F238E27FC236}">
                    <a16:creationId xmlns:a16="http://schemas.microsoft.com/office/drawing/2014/main" id="{ED4066B5-F605-4DF3-87CE-48373CD335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2645" y="1221891"/>
                <a:ext cx="5483355" cy="4698999"/>
              </a:xfrm>
              <a:blipFill>
                <a:blip r:embed="rId2"/>
                <a:stretch>
                  <a:fillRect l="-889" t="-1427" r="-2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CB1714FC-71DC-45D3-A9DA-FF19ADD83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26487"/>
            <a:ext cx="5236634" cy="495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21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改用</a:t>
            </a:r>
            <a:r>
              <a:rPr lang="en-US" altLang="zh-CN" dirty="0" err="1"/>
              <a:t>Gensini</a:t>
            </a:r>
            <a:r>
              <a:rPr lang="zh-CN" altLang="en-US" dirty="0"/>
              <a:t>评分</a:t>
            </a:r>
            <a:r>
              <a:rPr lang="en-US" altLang="zh-CN" dirty="0"/>
              <a:t>1</a:t>
            </a:r>
          </a:p>
          <a:p>
            <a:r>
              <a:rPr lang="zh-CN" altLang="en-US" dirty="0"/>
              <a:t>交叉验证</a:t>
            </a:r>
            <a:endParaRPr lang="en-US" altLang="zh-CN" dirty="0"/>
          </a:p>
          <a:p>
            <a:r>
              <a:rPr lang="zh-CN" altLang="en-US" dirty="0"/>
              <a:t>选择更多特征</a:t>
            </a:r>
            <a:endParaRPr lang="en-US" altLang="zh-CN" dirty="0"/>
          </a:p>
          <a:p>
            <a:r>
              <a:rPr lang="zh-CN" altLang="en-US" dirty="0"/>
              <a:t>四个等级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不同划分</a:t>
            </a:r>
            <a:endParaRPr lang="en-US" altLang="zh-CN" dirty="0"/>
          </a:p>
          <a:p>
            <a:r>
              <a:rPr lang="zh-CN" altLang="en-US" dirty="0"/>
              <a:t>不同</a:t>
            </a:r>
            <a:r>
              <a:rPr lang="en-US" altLang="zh-CN" dirty="0" err="1"/>
              <a:t>Gensini</a:t>
            </a:r>
            <a:r>
              <a:rPr lang="zh-CN" altLang="en-US" dirty="0"/>
              <a:t>评分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不同划分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30275"/>
                <a:ext cx="4150820" cy="4698999"/>
              </a:xfrm>
            </p:spPr>
            <p:txBody>
              <a:bodyPr/>
              <a:lstStyle/>
              <a:p>
                <a:r>
                  <a:rPr lang="en-US" altLang="zh-CN" dirty="0" err="1"/>
                  <a:t>random_state</a:t>
                </a:r>
                <a:r>
                  <a:rPr lang="en-US" altLang="zh-CN" dirty="0"/>
                  <a:t> = 0</a:t>
                </a:r>
              </a:p>
              <a:p>
                <a:r>
                  <a:rPr lang="en-US" altLang="zh-CN" dirty="0"/>
                  <a:t>9</a:t>
                </a:r>
                <a:r>
                  <a:rPr lang="zh-CN" altLang="en-US" dirty="0"/>
                  <a:t>个特征组合</a:t>
                </a:r>
                <a:endParaRPr lang="en-US" altLang="zh-CN" baseline="30000" dirty="0"/>
              </a:p>
              <a:p>
                <a:r>
                  <a:rPr lang="en-US" altLang="zh-CN" sz="2000" dirty="0"/>
                  <a:t>AGT&amp;TF, PRG4&amp;AFM, CFH&amp;HP, CFH&amp;TTR, AFM&amp;TF, TTR&amp;A2M, C9&amp;SERPIND1, C4B&amp;PON1, C5&amp;RBP4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=0.6216527045588017</a:t>
                </a:r>
              </a:p>
              <a:p>
                <a:endParaRPr lang="en-US" altLang="zh-CN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30275"/>
                <a:ext cx="4150820" cy="4698999"/>
              </a:xfrm>
              <a:blipFill>
                <a:blip r:embed="rId2"/>
                <a:stretch>
                  <a:fillRect l="-2647" t="-2208" r="-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5D4872F-B82E-4E79-9F38-7E9339648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820" y="430714"/>
            <a:ext cx="6960169" cy="543220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24D77E0-D2A9-4B76-8E1B-45FE70B265EB}"/>
              </a:ext>
            </a:extLst>
          </p:cNvPr>
          <p:cNvSpPr/>
          <p:nvPr/>
        </p:nvSpPr>
        <p:spPr>
          <a:xfrm>
            <a:off x="6831105" y="995083"/>
            <a:ext cx="2339789" cy="16539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175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1000" y="930275"/>
            <a:ext cx="4283676" cy="4698999"/>
          </a:xfrm>
        </p:spPr>
        <p:txBody>
          <a:bodyPr/>
          <a:lstStyle/>
          <a:p>
            <a:r>
              <a:rPr lang="en-US" altLang="zh-CN" dirty="0" err="1"/>
              <a:t>random_state</a:t>
            </a:r>
            <a:r>
              <a:rPr lang="en-US" altLang="zh-CN" dirty="0"/>
              <a:t> = 0~20480</a:t>
            </a:r>
          </a:p>
          <a:p>
            <a:r>
              <a:rPr lang="en-US" altLang="zh-CN" sz="2000" dirty="0"/>
              <a:t>AGT&amp;TF, PRG4&amp;AFM, CFH&amp;HP, CFH&amp;TTR, AFM&amp;TF, TTR&amp;A2M, C9&amp;SERPIND1, C4B&amp;PON1, C5&amp;RBP4</a:t>
            </a: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7D31B8-0F80-48ED-9465-5B47851B9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350" y="1041636"/>
            <a:ext cx="3817951" cy="45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50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1000" y="930275"/>
            <a:ext cx="4283676" cy="4698999"/>
          </a:xfrm>
        </p:spPr>
        <p:txBody>
          <a:bodyPr/>
          <a:lstStyle/>
          <a:p>
            <a:r>
              <a:rPr lang="en-US" altLang="zh-CN" dirty="0" err="1"/>
              <a:t>random_state</a:t>
            </a:r>
            <a:r>
              <a:rPr lang="en-US" altLang="zh-CN" dirty="0"/>
              <a:t> = 0~20480</a:t>
            </a:r>
          </a:p>
          <a:p>
            <a:r>
              <a:rPr lang="en-US" altLang="zh-CN" sz="2000" dirty="0"/>
              <a:t>AGT&amp;TF, PRG4&amp;AFM, CFH&amp;HP, CFH&amp;TTR, AFM&amp;TF, TTR&amp;A2M, C9&amp;SERPIND1, C4B&amp;PON1, C5&amp;RBP4</a:t>
            </a: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06166EE-F72E-4E83-918E-BB63D7FD1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446" y="1370654"/>
            <a:ext cx="7485554" cy="398127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E2B2B5C-33FF-4B06-A79E-64CC2986883E}"/>
              </a:ext>
            </a:extLst>
          </p:cNvPr>
          <p:cNvSpPr txBox="1"/>
          <p:nvPr/>
        </p:nvSpPr>
        <p:spPr>
          <a:xfrm>
            <a:off x="6438901" y="5629274"/>
            <a:ext cx="304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改变划分后效果几乎都不好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A55302C-E776-4E9B-B1AF-0C4D29D73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200157"/>
            <a:ext cx="3610491" cy="215177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57041E0-3AC0-4625-B78B-5D9342F9502B}"/>
              </a:ext>
            </a:extLst>
          </p:cNvPr>
          <p:cNvSpPr txBox="1"/>
          <p:nvPr/>
        </p:nvSpPr>
        <p:spPr>
          <a:xfrm>
            <a:off x="1732431" y="2830825"/>
            <a:ext cx="1931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35</a:t>
            </a:r>
            <a:r>
              <a:rPr lang="zh-CN" altLang="en-US" dirty="0"/>
              <a:t>个大于</a:t>
            </a:r>
            <a:r>
              <a:rPr lang="en-US" altLang="zh-CN" dirty="0"/>
              <a:t>0.5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20368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30275"/>
                <a:ext cx="4034508" cy="4698999"/>
              </a:xfrm>
            </p:spPr>
            <p:txBody>
              <a:bodyPr/>
              <a:lstStyle/>
              <a:p>
                <a:r>
                  <a:rPr lang="en-US" altLang="zh-CN" dirty="0"/>
                  <a:t>random_state = 1</a:t>
                </a:r>
              </a:p>
              <a:p>
                <a:r>
                  <a:rPr lang="en-US" altLang="zh-CN" sz="2000" dirty="0"/>
                  <a:t>AGT&amp;TF, PRG4&amp;AFM, CFH&amp;HP, CFH&amp;TTR, AFM&amp;TF, TTR&amp;A2M, C9&amp;SERPIND1, C4B&amp;PON1, C5&amp;RBP4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/>
                  <a:t>=-0.015914231</a:t>
                </a:r>
              </a:p>
              <a:p>
                <a:endParaRPr lang="en-US" altLang="zh-CN" sz="2000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30275"/>
                <a:ext cx="4034508" cy="4698999"/>
              </a:xfrm>
              <a:blipFill>
                <a:blip r:embed="rId2"/>
                <a:stretch>
                  <a:fillRect l="-2723" t="-2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205A508-E35D-49C2-A071-A2B03DA6CFAF}"/>
              </a:ext>
            </a:extLst>
          </p:cNvPr>
          <p:cNvSpPr/>
          <p:nvPr/>
        </p:nvSpPr>
        <p:spPr>
          <a:xfrm>
            <a:off x="654907" y="3509682"/>
            <a:ext cx="2444639" cy="211959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9409D0CB-48A2-462C-BA7C-445B778F47DB}"/>
              </a:ext>
            </a:extLst>
          </p:cNvPr>
          <p:cNvSpPr/>
          <p:nvPr/>
        </p:nvSpPr>
        <p:spPr>
          <a:xfrm>
            <a:off x="1878590" y="3509682"/>
            <a:ext cx="2444639" cy="211959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3CA7CC7-CB71-461F-9BA2-57F46BE2A755}"/>
              </a:ext>
            </a:extLst>
          </p:cNvPr>
          <p:cNvSpPr txBox="1"/>
          <p:nvPr/>
        </p:nvSpPr>
        <p:spPr>
          <a:xfrm>
            <a:off x="2374551" y="4343400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2F3CE71-1480-42E1-AEC7-AD9B53003560}"/>
              </a:ext>
            </a:extLst>
          </p:cNvPr>
          <p:cNvSpPr txBox="1"/>
          <p:nvPr/>
        </p:nvSpPr>
        <p:spPr>
          <a:xfrm>
            <a:off x="3284664" y="4384811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22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EC274E-0CCD-4DE7-852B-7ADBC3611760}"/>
              </a:ext>
            </a:extLst>
          </p:cNvPr>
          <p:cNvSpPr txBox="1"/>
          <p:nvPr/>
        </p:nvSpPr>
        <p:spPr>
          <a:xfrm>
            <a:off x="1126346" y="4384811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22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06C078D-4604-4F81-BFB3-337C2C6193C3}"/>
              </a:ext>
            </a:extLst>
          </p:cNvPr>
          <p:cNvSpPr txBox="1"/>
          <p:nvPr/>
        </p:nvSpPr>
        <p:spPr>
          <a:xfrm>
            <a:off x="1126346" y="5629272"/>
            <a:ext cx="1235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random=0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0D84784-8AA3-4B1C-A75F-99B613032BC7}"/>
              </a:ext>
            </a:extLst>
          </p:cNvPr>
          <p:cNvSpPr txBox="1"/>
          <p:nvPr/>
        </p:nvSpPr>
        <p:spPr>
          <a:xfrm>
            <a:off x="2552944" y="5629272"/>
            <a:ext cx="1235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random=1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5005600-01B0-41F3-B9AA-E1F6DD5EC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646" y="597367"/>
            <a:ext cx="5580800" cy="5532643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F5927F2A-0DF7-4330-B3A1-43C2EED04A35}"/>
              </a:ext>
            </a:extLst>
          </p:cNvPr>
          <p:cNvSpPr/>
          <p:nvPr/>
        </p:nvSpPr>
        <p:spPr>
          <a:xfrm>
            <a:off x="7194615" y="608990"/>
            <a:ext cx="1828361" cy="182492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862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30275"/>
                <a:ext cx="4034508" cy="4698999"/>
              </a:xfrm>
            </p:spPr>
            <p:txBody>
              <a:bodyPr/>
              <a:lstStyle/>
              <a:p>
                <a:r>
                  <a:rPr lang="en-US" altLang="zh-CN" dirty="0"/>
                  <a:t>random_state = 1</a:t>
                </a:r>
              </a:p>
              <a:p>
                <a:r>
                  <a:rPr lang="en-US" altLang="zh-CN" sz="2000" dirty="0"/>
                  <a:t>6</a:t>
                </a:r>
                <a:r>
                  <a:rPr lang="zh-CN" altLang="en-US" sz="2000" dirty="0"/>
                  <a:t>特征组合效果最好</a:t>
                </a:r>
                <a:endParaRPr lang="en-US" altLang="zh-CN" sz="2000" dirty="0"/>
              </a:p>
              <a:p>
                <a:r>
                  <a:rPr lang="en-US" altLang="zh-CN" sz="2000" dirty="0"/>
                  <a:t>APOB&amp;IGLL5, TTR&amp;AGT, </a:t>
                </a:r>
                <a:r>
                  <a:rPr lang="en-US" altLang="zh-CN" sz="2000" dirty="0">
                    <a:solidFill>
                      <a:schemeClr val="accent5"/>
                    </a:solidFill>
                  </a:rPr>
                  <a:t>TTR&amp;A2M</a:t>
                </a:r>
                <a:r>
                  <a:rPr lang="en-US" altLang="zh-CN" sz="2000" dirty="0"/>
                  <a:t>, HP&amp;A2M, </a:t>
                </a:r>
                <a:r>
                  <a:rPr lang="en-US" altLang="zh-CN" sz="2000" dirty="0">
                    <a:solidFill>
                      <a:schemeClr val="accent5"/>
                    </a:solidFill>
                  </a:rPr>
                  <a:t>C9&amp;SERPIND1</a:t>
                </a:r>
                <a:r>
                  <a:rPr lang="en-US" altLang="zh-CN" sz="2000" dirty="0"/>
                  <a:t>, </a:t>
                </a:r>
                <a:r>
                  <a:rPr lang="en-US" altLang="zh-CN" sz="2000" dirty="0">
                    <a:solidFill>
                      <a:schemeClr val="accent5"/>
                    </a:solidFill>
                  </a:rPr>
                  <a:t>C5&amp;RBP4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/>
                  <a:t>=0.5314579866888518</a:t>
                </a:r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30275"/>
                <a:ext cx="4034508" cy="4698999"/>
              </a:xfrm>
              <a:blipFill>
                <a:blip r:embed="rId2"/>
                <a:stretch>
                  <a:fillRect l="-2723" t="-2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273C034-D980-4232-B351-242EB19F8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309" y="504497"/>
            <a:ext cx="6938292" cy="5209659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F5927F2A-0DF7-4330-B3A1-43C2EED04A35}"/>
              </a:ext>
            </a:extLst>
          </p:cNvPr>
          <p:cNvSpPr/>
          <p:nvPr/>
        </p:nvSpPr>
        <p:spPr>
          <a:xfrm>
            <a:off x="4478309" y="565990"/>
            <a:ext cx="2346073" cy="178052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922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26</a:t>
            </a:r>
            <a:r>
              <a:rPr lang="zh-CN" altLang="en-US" dirty="0"/>
              <a:t>相关系数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80999" y="930275"/>
                <a:ext cx="4814535" cy="4698999"/>
              </a:xfrm>
            </p:spPr>
            <p:txBody>
              <a:bodyPr/>
              <a:lstStyle/>
              <a:p>
                <a:r>
                  <a:rPr lang="en-US" altLang="zh-CN" dirty="0"/>
                  <a:t>random_state = 10788</a:t>
                </a:r>
              </a:p>
              <a:p>
                <a:r>
                  <a:rPr lang="en-US" altLang="zh-CN" sz="2000" dirty="0"/>
                  <a:t>AGT&amp;TF, PRG4&amp;AFM, CFH&amp;HP, CFH&amp;TTR, AFM&amp;TF, TTR&amp;A2M, C9&amp;SERPIND1, C4B&amp;PON1, C5&amp;RBP4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/>
                  <a:t>=0.592278248</a:t>
                </a:r>
              </a:p>
              <a:p>
                <a:endParaRPr lang="en-US" altLang="zh-CN" sz="2000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999" y="930275"/>
                <a:ext cx="4814535" cy="4698999"/>
              </a:xfrm>
              <a:blipFill>
                <a:blip r:embed="rId2"/>
                <a:stretch>
                  <a:fillRect l="-2152" t="-2208" r="-37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205A508-E35D-49C2-A071-A2B03DA6CFAF}"/>
              </a:ext>
            </a:extLst>
          </p:cNvPr>
          <p:cNvSpPr/>
          <p:nvPr/>
        </p:nvSpPr>
        <p:spPr>
          <a:xfrm>
            <a:off x="654907" y="3509682"/>
            <a:ext cx="2444639" cy="211959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9409D0CB-48A2-462C-BA7C-445B778F47DB}"/>
              </a:ext>
            </a:extLst>
          </p:cNvPr>
          <p:cNvSpPr/>
          <p:nvPr/>
        </p:nvSpPr>
        <p:spPr>
          <a:xfrm>
            <a:off x="1878590" y="3509682"/>
            <a:ext cx="2444639" cy="211959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3CA7CC7-CB71-461F-9BA2-57F46BE2A755}"/>
              </a:ext>
            </a:extLst>
          </p:cNvPr>
          <p:cNvSpPr txBox="1"/>
          <p:nvPr/>
        </p:nvSpPr>
        <p:spPr>
          <a:xfrm>
            <a:off x="2374551" y="4343400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8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2F3CE71-1480-42E1-AEC7-AD9B53003560}"/>
              </a:ext>
            </a:extLst>
          </p:cNvPr>
          <p:cNvSpPr txBox="1"/>
          <p:nvPr/>
        </p:nvSpPr>
        <p:spPr>
          <a:xfrm>
            <a:off x="3284664" y="4384811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17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EC274E-0CCD-4DE7-852B-7ADBC3611760}"/>
              </a:ext>
            </a:extLst>
          </p:cNvPr>
          <p:cNvSpPr txBox="1"/>
          <p:nvPr/>
        </p:nvSpPr>
        <p:spPr>
          <a:xfrm>
            <a:off x="1126346" y="4384811"/>
            <a:ext cx="50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17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06C078D-4604-4F81-BFB3-337C2C6193C3}"/>
              </a:ext>
            </a:extLst>
          </p:cNvPr>
          <p:cNvSpPr txBox="1"/>
          <p:nvPr/>
        </p:nvSpPr>
        <p:spPr>
          <a:xfrm>
            <a:off x="1126346" y="5629272"/>
            <a:ext cx="1235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random=0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0D84784-8AA3-4B1C-A75F-99B613032BC7}"/>
              </a:ext>
            </a:extLst>
          </p:cNvPr>
          <p:cNvSpPr txBox="1"/>
          <p:nvPr/>
        </p:nvSpPr>
        <p:spPr>
          <a:xfrm>
            <a:off x="2336824" y="5629272"/>
            <a:ext cx="1770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random=10788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9747256-5581-49F9-8BED-6821137E0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312" y="649329"/>
            <a:ext cx="5912711" cy="5104622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F5927F2A-0DF7-4330-B3A1-43C2EED04A35}"/>
              </a:ext>
            </a:extLst>
          </p:cNvPr>
          <p:cNvSpPr/>
          <p:nvPr/>
        </p:nvSpPr>
        <p:spPr>
          <a:xfrm flipH="1">
            <a:off x="7321924" y="699246"/>
            <a:ext cx="1929652" cy="168760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D714D2D-0148-4210-9AD7-71B8C2681C6B}"/>
              </a:ext>
            </a:extLst>
          </p:cNvPr>
          <p:cNvSpPr txBox="1"/>
          <p:nvPr/>
        </p:nvSpPr>
        <p:spPr>
          <a:xfrm>
            <a:off x="5626711" y="776386"/>
            <a:ext cx="1450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r2=0.7185725</a:t>
            </a:r>
            <a:endParaRPr lang="zh-CN" altLang="en-US" sz="1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10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12163</TotalTime>
  <Words>538</Words>
  <Application>Microsoft Office PowerPoint</Application>
  <PresentationFormat>宽屏</PresentationFormat>
  <Paragraphs>90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等线</vt:lpstr>
      <vt:lpstr>Arial</vt:lpstr>
      <vt:lpstr>Cambria Math</vt:lpstr>
      <vt:lpstr>Candara</vt:lpstr>
      <vt:lpstr>Times New Roman</vt:lpstr>
      <vt:lpstr>Wingdings</vt:lpstr>
      <vt:lpstr>Office 主题​​</vt:lpstr>
      <vt:lpstr>脂蛋白研究进展</vt:lpstr>
      <vt:lpstr>主要议程</vt:lpstr>
      <vt:lpstr>不同划分</vt:lpstr>
      <vt:lpstr>26相关系数</vt:lpstr>
      <vt:lpstr>26相关系数</vt:lpstr>
      <vt:lpstr>26相关系数</vt:lpstr>
      <vt:lpstr>26相关系数</vt:lpstr>
      <vt:lpstr>26相关系数</vt:lpstr>
      <vt:lpstr>26相关系数</vt:lpstr>
      <vt:lpstr>26相关系数</vt:lpstr>
      <vt:lpstr>26相关系数</vt:lpstr>
      <vt:lpstr>不同Gensini评分</vt:lpstr>
      <vt:lpstr>不同的Gensini评分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86</cp:revision>
  <dcterms:created xsi:type="dcterms:W3CDTF">2019-08-12T09:30:56Z</dcterms:created>
  <dcterms:modified xsi:type="dcterms:W3CDTF">2022-08-30T06:34:22Z</dcterms:modified>
</cp:coreProperties>
</file>