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84" r:id="rId3"/>
    <p:sldId id="276" r:id="rId4"/>
    <p:sldId id="336" r:id="rId5"/>
    <p:sldId id="335" r:id="rId6"/>
    <p:sldId id="331" r:id="rId7"/>
    <p:sldId id="337" r:id="rId8"/>
    <p:sldId id="334" r:id="rId9"/>
    <p:sldId id="338" r:id="rId10"/>
    <p:sldId id="299" r:id="rId11"/>
    <p:sldId id="321" r:id="rId12"/>
    <p:sldId id="340" r:id="rId13"/>
    <p:sldId id="341" r:id="rId14"/>
    <p:sldId id="342" r:id="rId15"/>
    <p:sldId id="289" r:id="rId16"/>
    <p:sldId id="291" r:id="rId17"/>
    <p:sldId id="280" r:id="rId1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F5FF"/>
    <a:srgbClr val="FFFFFF"/>
    <a:srgbClr val="985402"/>
    <a:srgbClr val="CA6F02"/>
    <a:srgbClr val="D184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CC4A20-D036-4C7D-8E05-D023BAF8B95C}" v="560" dt="2022-09-13T06:26:36.352"/>
    <p1510:client id="{F11048A5-0326-4136-8C2F-81AAD26A4A98}" v="581" dt="2022-09-13T03:47:57.5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深色样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中度样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许 荣仁" userId="a51c77e00fced653" providerId="LiveId" clId="{F11048A5-0326-4136-8C2F-81AAD26A4A98}"/>
    <pc:docChg chg="undo redo custSel addSld delSld modSld sldOrd">
      <pc:chgData name="许 荣仁" userId="a51c77e00fced653" providerId="LiveId" clId="{F11048A5-0326-4136-8C2F-81AAD26A4A98}" dt="2022-09-13T03:47:57.520" v="546"/>
      <pc:docMkLst>
        <pc:docMk/>
      </pc:docMkLst>
      <pc:sldChg chg="modSp mod">
        <pc:chgData name="许 荣仁" userId="a51c77e00fced653" providerId="LiveId" clId="{F11048A5-0326-4136-8C2F-81AAD26A4A98}" dt="2022-09-13T03:47:43.654" v="540"/>
        <pc:sldMkLst>
          <pc:docMk/>
          <pc:sldMk cId="2691667110" sldId="284"/>
        </pc:sldMkLst>
        <pc:spChg chg="mod">
          <ac:chgData name="许 荣仁" userId="a51c77e00fced653" providerId="LiveId" clId="{F11048A5-0326-4136-8C2F-81AAD26A4A98}" dt="2022-09-13T03:47:43.654" v="540"/>
          <ac:spMkLst>
            <pc:docMk/>
            <pc:sldMk cId="2691667110" sldId="284"/>
            <ac:spMk id="4" creationId="{00000000-0000-0000-0000-000000000000}"/>
          </ac:spMkLst>
        </pc:spChg>
      </pc:sldChg>
      <pc:sldChg chg="modSp mod">
        <pc:chgData name="许 荣仁" userId="a51c77e00fced653" providerId="LiveId" clId="{F11048A5-0326-4136-8C2F-81AAD26A4A98}" dt="2022-09-13T03:47:57.520" v="546"/>
        <pc:sldMkLst>
          <pc:docMk/>
          <pc:sldMk cId="519896990" sldId="289"/>
        </pc:sldMkLst>
        <pc:spChg chg="mod">
          <ac:chgData name="许 荣仁" userId="a51c77e00fced653" providerId="LiveId" clId="{F11048A5-0326-4136-8C2F-81AAD26A4A98}" dt="2022-09-13T03:47:57.520" v="546"/>
          <ac:spMkLst>
            <pc:docMk/>
            <pc:sldMk cId="519896990" sldId="289"/>
            <ac:spMk id="9" creationId="{00000000-0000-0000-0000-000000000000}"/>
          </ac:spMkLst>
        </pc:spChg>
      </pc:sldChg>
      <pc:sldChg chg="modSp mod">
        <pc:chgData name="许 荣仁" userId="a51c77e00fced653" providerId="LiveId" clId="{F11048A5-0326-4136-8C2F-81AAD26A4A98}" dt="2022-09-13T03:47:52.872" v="543"/>
        <pc:sldMkLst>
          <pc:docMk/>
          <pc:sldMk cId="2716173000" sldId="299"/>
        </pc:sldMkLst>
        <pc:spChg chg="mod">
          <ac:chgData name="许 荣仁" userId="a51c77e00fced653" providerId="LiveId" clId="{F11048A5-0326-4136-8C2F-81AAD26A4A98}" dt="2022-09-13T03:47:52.872" v="543"/>
          <ac:spMkLst>
            <pc:docMk/>
            <pc:sldMk cId="2716173000" sldId="299"/>
            <ac:spMk id="9" creationId="{00000000-0000-0000-0000-000000000000}"/>
          </ac:spMkLst>
        </pc:spChg>
      </pc:sldChg>
      <pc:sldChg chg="delSp mod">
        <pc:chgData name="许 荣仁" userId="a51c77e00fced653" providerId="LiveId" clId="{F11048A5-0326-4136-8C2F-81AAD26A4A98}" dt="2022-09-12T13:59:52.683" v="104" actId="478"/>
        <pc:sldMkLst>
          <pc:docMk/>
          <pc:sldMk cId="1046721382" sldId="321"/>
        </pc:sldMkLst>
        <pc:picChg chg="del">
          <ac:chgData name="许 荣仁" userId="a51c77e00fced653" providerId="LiveId" clId="{F11048A5-0326-4136-8C2F-81AAD26A4A98}" dt="2022-09-12T13:59:52.683" v="104" actId="478"/>
          <ac:picMkLst>
            <pc:docMk/>
            <pc:sldMk cId="1046721382" sldId="321"/>
            <ac:picMk id="12" creationId="{CB1714FC-71DC-45D3-A9DA-FF19ADD83516}"/>
          </ac:picMkLst>
        </pc:picChg>
      </pc:sldChg>
      <pc:sldChg chg="addSp delSp modSp mod ord modNotesTx">
        <pc:chgData name="许 荣仁" userId="a51c77e00fced653" providerId="LiveId" clId="{F11048A5-0326-4136-8C2F-81AAD26A4A98}" dt="2022-09-13T02:03:59.782" v="406"/>
        <pc:sldMkLst>
          <pc:docMk/>
          <pc:sldMk cId="1608952497" sldId="331"/>
        </pc:sldMkLst>
        <pc:spChg chg="mod">
          <ac:chgData name="许 荣仁" userId="a51c77e00fced653" providerId="LiveId" clId="{F11048A5-0326-4136-8C2F-81AAD26A4A98}" dt="2022-09-12T14:05:29.972" v="141" actId="5793"/>
          <ac:spMkLst>
            <pc:docMk/>
            <pc:sldMk cId="1608952497" sldId="331"/>
            <ac:spMk id="2" creationId="{00000000-0000-0000-0000-000000000000}"/>
          </ac:spMkLst>
        </pc:spChg>
        <pc:spChg chg="mod">
          <ac:chgData name="许 荣仁" userId="a51c77e00fced653" providerId="LiveId" clId="{F11048A5-0326-4136-8C2F-81AAD26A4A98}" dt="2022-09-13T02:03:59.782" v="406"/>
          <ac:spMkLst>
            <pc:docMk/>
            <pc:sldMk cId="1608952497" sldId="331"/>
            <ac:spMk id="3" creationId="{00000000-0000-0000-0000-000000000000}"/>
          </ac:spMkLst>
        </pc:spChg>
        <pc:spChg chg="del">
          <ac:chgData name="许 荣仁" userId="a51c77e00fced653" providerId="LiveId" clId="{F11048A5-0326-4136-8C2F-81AAD26A4A98}" dt="2022-09-12T13:14:06.114" v="62" actId="478"/>
          <ac:spMkLst>
            <pc:docMk/>
            <pc:sldMk cId="1608952497" sldId="331"/>
            <ac:spMk id="18" creationId="{E06C078D-4604-4F81-BFB3-337C2C6193C3}"/>
          </ac:spMkLst>
        </pc:spChg>
        <pc:spChg chg="del">
          <ac:chgData name="许 荣仁" userId="a51c77e00fced653" providerId="LiveId" clId="{F11048A5-0326-4136-8C2F-81AAD26A4A98}" dt="2022-09-12T13:14:06.114" v="62" actId="478"/>
          <ac:spMkLst>
            <pc:docMk/>
            <pc:sldMk cId="1608952497" sldId="331"/>
            <ac:spMk id="19" creationId="{D0D84784-8AA3-4B1C-A75F-99B613032BC7}"/>
          </ac:spMkLst>
        </pc:spChg>
        <pc:picChg chg="add mod">
          <ac:chgData name="许 荣仁" userId="a51c77e00fced653" providerId="LiveId" clId="{F11048A5-0326-4136-8C2F-81AAD26A4A98}" dt="2022-09-12T12:47:02.426" v="2" actId="1076"/>
          <ac:picMkLst>
            <pc:docMk/>
            <pc:sldMk cId="1608952497" sldId="331"/>
            <ac:picMk id="6" creationId="{87C96F3E-4088-9CFE-7191-B626EEE373F8}"/>
          </ac:picMkLst>
        </pc:picChg>
      </pc:sldChg>
      <pc:sldChg chg="del">
        <pc:chgData name="许 荣仁" userId="a51c77e00fced653" providerId="LiveId" clId="{F11048A5-0326-4136-8C2F-81AAD26A4A98}" dt="2022-09-12T14:06:06.040" v="181" actId="47"/>
        <pc:sldMkLst>
          <pc:docMk/>
          <pc:sldMk cId="2862187554" sldId="332"/>
        </pc:sldMkLst>
      </pc:sldChg>
      <pc:sldChg chg="addSp modSp mod modShow modNotesTx">
        <pc:chgData name="许 荣仁" userId="a51c77e00fced653" providerId="LiveId" clId="{F11048A5-0326-4136-8C2F-81AAD26A4A98}" dt="2022-09-13T03:16:14.397" v="507" actId="732"/>
        <pc:sldMkLst>
          <pc:docMk/>
          <pc:sldMk cId="765143374" sldId="334"/>
        </pc:sldMkLst>
        <pc:spChg chg="mod">
          <ac:chgData name="许 荣仁" userId="a51c77e00fced653" providerId="LiveId" clId="{F11048A5-0326-4136-8C2F-81AAD26A4A98}" dt="2022-09-12T14:06:56.742" v="243"/>
          <ac:spMkLst>
            <pc:docMk/>
            <pc:sldMk cId="765143374" sldId="334"/>
            <ac:spMk id="2" creationId="{00000000-0000-0000-0000-000000000000}"/>
          </ac:spMkLst>
        </pc:spChg>
        <pc:spChg chg="mod">
          <ac:chgData name="许 荣仁" userId="a51c77e00fced653" providerId="LiveId" clId="{F11048A5-0326-4136-8C2F-81AAD26A4A98}" dt="2022-09-13T02:07:32.392" v="445" actId="21"/>
          <ac:spMkLst>
            <pc:docMk/>
            <pc:sldMk cId="765143374" sldId="334"/>
            <ac:spMk id="3" creationId="{00000000-0000-0000-0000-000000000000}"/>
          </ac:spMkLst>
        </pc:spChg>
        <pc:picChg chg="add mod modCrop">
          <ac:chgData name="许 荣仁" userId="a51c77e00fced653" providerId="LiveId" clId="{F11048A5-0326-4136-8C2F-81AAD26A4A98}" dt="2022-09-13T03:16:14.397" v="507" actId="732"/>
          <ac:picMkLst>
            <pc:docMk/>
            <pc:sldMk cId="765143374" sldId="334"/>
            <ac:picMk id="6" creationId="{D928620E-22FB-F773-5ABA-DB858B584BF9}"/>
          </ac:picMkLst>
        </pc:picChg>
        <pc:picChg chg="mod">
          <ac:chgData name="许 荣仁" userId="a51c77e00fced653" providerId="LiveId" clId="{F11048A5-0326-4136-8C2F-81AAD26A4A98}" dt="2022-09-13T03:08:08.322" v="505" actId="14100"/>
          <ac:picMkLst>
            <pc:docMk/>
            <pc:sldMk cId="765143374" sldId="334"/>
            <ac:picMk id="7" creationId="{5AC54996-D657-4321-A435-0C682898F3AE}"/>
          </ac:picMkLst>
        </pc:picChg>
      </pc:sldChg>
      <pc:sldChg chg="modSp mod">
        <pc:chgData name="许 荣仁" userId="a51c77e00fced653" providerId="LiveId" clId="{F11048A5-0326-4136-8C2F-81AAD26A4A98}" dt="2022-09-12T14:05:18.843" v="125"/>
        <pc:sldMkLst>
          <pc:docMk/>
          <pc:sldMk cId="1340627929" sldId="335"/>
        </pc:sldMkLst>
        <pc:spChg chg="mod">
          <ac:chgData name="许 荣仁" userId="a51c77e00fced653" providerId="LiveId" clId="{F11048A5-0326-4136-8C2F-81AAD26A4A98}" dt="2022-09-12T14:05:18.843" v="125"/>
          <ac:spMkLst>
            <pc:docMk/>
            <pc:sldMk cId="1340627929" sldId="335"/>
            <ac:spMk id="2" creationId="{00000000-0000-0000-0000-000000000000}"/>
          </ac:spMkLst>
        </pc:spChg>
        <pc:spChg chg="mod">
          <ac:chgData name="许 荣仁" userId="a51c77e00fced653" providerId="LiveId" clId="{F11048A5-0326-4136-8C2F-81AAD26A4A98}" dt="2022-09-12T14:05:12.348" v="106" actId="20577"/>
          <ac:spMkLst>
            <pc:docMk/>
            <pc:sldMk cId="1340627929" sldId="335"/>
            <ac:spMk id="9" creationId="{00000000-0000-0000-0000-000000000000}"/>
          </ac:spMkLst>
        </pc:spChg>
      </pc:sldChg>
      <pc:sldChg chg="addSp delSp modSp add mod modNotesTx">
        <pc:chgData name="许 荣仁" userId="a51c77e00fced653" providerId="LiveId" clId="{F11048A5-0326-4136-8C2F-81AAD26A4A98}" dt="2022-09-13T02:08:03.206" v="458" actId="20577"/>
        <pc:sldMkLst>
          <pc:docMk/>
          <pc:sldMk cId="4202141418" sldId="337"/>
        </pc:sldMkLst>
        <pc:spChg chg="mod">
          <ac:chgData name="许 荣仁" userId="a51c77e00fced653" providerId="LiveId" clId="{F11048A5-0326-4136-8C2F-81AAD26A4A98}" dt="2022-09-12T14:05:48.897" v="156"/>
          <ac:spMkLst>
            <pc:docMk/>
            <pc:sldMk cId="4202141418" sldId="337"/>
            <ac:spMk id="2" creationId="{00000000-0000-0000-0000-000000000000}"/>
          </ac:spMkLst>
        </pc:spChg>
        <pc:spChg chg="mod">
          <ac:chgData name="许 荣仁" userId="a51c77e00fced653" providerId="LiveId" clId="{F11048A5-0326-4136-8C2F-81AAD26A4A98}" dt="2022-09-13T02:07:36.277" v="446"/>
          <ac:spMkLst>
            <pc:docMk/>
            <pc:sldMk cId="4202141418" sldId="337"/>
            <ac:spMk id="3" creationId="{00000000-0000-0000-0000-000000000000}"/>
          </ac:spMkLst>
        </pc:spChg>
        <pc:spChg chg="del">
          <ac:chgData name="许 荣仁" userId="a51c77e00fced653" providerId="LiveId" clId="{F11048A5-0326-4136-8C2F-81AAD26A4A98}" dt="2022-09-12T13:14:03.218" v="61" actId="478"/>
          <ac:spMkLst>
            <pc:docMk/>
            <pc:sldMk cId="4202141418" sldId="337"/>
            <ac:spMk id="18" creationId="{E06C078D-4604-4F81-BFB3-337C2C6193C3}"/>
          </ac:spMkLst>
        </pc:spChg>
        <pc:spChg chg="del">
          <ac:chgData name="许 荣仁" userId="a51c77e00fced653" providerId="LiveId" clId="{F11048A5-0326-4136-8C2F-81AAD26A4A98}" dt="2022-09-12T13:14:03.218" v="61" actId="478"/>
          <ac:spMkLst>
            <pc:docMk/>
            <pc:sldMk cId="4202141418" sldId="337"/>
            <ac:spMk id="19" creationId="{D0D84784-8AA3-4B1C-A75F-99B613032BC7}"/>
          </ac:spMkLst>
        </pc:spChg>
        <pc:picChg chg="del">
          <ac:chgData name="许 荣仁" userId="a51c77e00fced653" providerId="LiveId" clId="{F11048A5-0326-4136-8C2F-81AAD26A4A98}" dt="2022-09-12T13:03:22.865" v="57" actId="478"/>
          <ac:picMkLst>
            <pc:docMk/>
            <pc:sldMk cId="4202141418" sldId="337"/>
            <ac:picMk id="6" creationId="{87C96F3E-4088-9CFE-7191-B626EEE373F8}"/>
          </ac:picMkLst>
        </pc:picChg>
        <pc:picChg chg="add mod">
          <ac:chgData name="许 荣仁" userId="a51c77e00fced653" providerId="LiveId" clId="{F11048A5-0326-4136-8C2F-81AAD26A4A98}" dt="2022-09-12T13:14:01.079" v="60" actId="1076"/>
          <ac:picMkLst>
            <pc:docMk/>
            <pc:sldMk cId="4202141418" sldId="337"/>
            <ac:picMk id="7" creationId="{7946B539-3F39-8568-FFC1-3F75E67FAF62}"/>
          </ac:picMkLst>
        </pc:picChg>
      </pc:sldChg>
      <pc:sldChg chg="addSp delSp modSp add mod modNotesTx">
        <pc:chgData name="许 荣仁" userId="a51c77e00fced653" providerId="LiveId" clId="{F11048A5-0326-4136-8C2F-81AAD26A4A98}" dt="2022-09-13T03:19:44.498" v="512" actId="14100"/>
        <pc:sldMkLst>
          <pc:docMk/>
          <pc:sldMk cId="1127064349" sldId="338"/>
        </pc:sldMkLst>
        <pc:spChg chg="mod">
          <ac:chgData name="许 荣仁" userId="a51c77e00fced653" providerId="LiveId" clId="{F11048A5-0326-4136-8C2F-81AAD26A4A98}" dt="2022-09-12T14:07:03.697" v="251"/>
          <ac:spMkLst>
            <pc:docMk/>
            <pc:sldMk cId="1127064349" sldId="338"/>
            <ac:spMk id="2" creationId="{00000000-0000-0000-0000-000000000000}"/>
          </ac:spMkLst>
        </pc:spChg>
        <pc:spChg chg="mod">
          <ac:chgData name="许 荣仁" userId="a51c77e00fced653" providerId="LiveId" clId="{F11048A5-0326-4136-8C2F-81AAD26A4A98}" dt="2022-09-13T01:59:52.334" v="370"/>
          <ac:spMkLst>
            <pc:docMk/>
            <pc:sldMk cId="1127064349" sldId="338"/>
            <ac:spMk id="3" creationId="{00000000-0000-0000-0000-000000000000}"/>
          </ac:spMkLst>
        </pc:spChg>
        <pc:picChg chg="add del mod">
          <ac:chgData name="许 荣仁" userId="a51c77e00fced653" providerId="LiveId" clId="{F11048A5-0326-4136-8C2F-81AAD26A4A98}" dt="2022-09-12T13:56:21.019" v="80" actId="478"/>
          <ac:picMkLst>
            <pc:docMk/>
            <pc:sldMk cId="1127064349" sldId="338"/>
            <ac:picMk id="6" creationId="{750466FB-CDF6-0551-D240-F7E2210A9C83}"/>
          </ac:picMkLst>
        </pc:picChg>
        <pc:picChg chg="del">
          <ac:chgData name="许 荣仁" userId="a51c77e00fced653" providerId="LiveId" clId="{F11048A5-0326-4136-8C2F-81AAD26A4A98}" dt="2022-09-12T13:49:10.571" v="72" actId="478"/>
          <ac:picMkLst>
            <pc:docMk/>
            <pc:sldMk cId="1127064349" sldId="338"/>
            <ac:picMk id="7" creationId="{5AC54996-D657-4321-A435-0C682898F3AE}"/>
          </ac:picMkLst>
        </pc:picChg>
        <pc:picChg chg="add mod">
          <ac:chgData name="许 荣仁" userId="a51c77e00fced653" providerId="LiveId" clId="{F11048A5-0326-4136-8C2F-81AAD26A4A98}" dt="2022-09-12T13:56:57.217" v="101" actId="1076"/>
          <ac:picMkLst>
            <pc:docMk/>
            <pc:sldMk cId="1127064349" sldId="338"/>
            <ac:picMk id="9" creationId="{341A4D62-8CB8-AF06-E2C9-B2A67859C92C}"/>
          </ac:picMkLst>
        </pc:picChg>
        <pc:picChg chg="add mod">
          <ac:chgData name="许 荣仁" userId="a51c77e00fced653" providerId="LiveId" clId="{F11048A5-0326-4136-8C2F-81AAD26A4A98}" dt="2022-09-13T03:19:44.498" v="512" actId="14100"/>
          <ac:picMkLst>
            <pc:docMk/>
            <pc:sldMk cId="1127064349" sldId="338"/>
            <ac:picMk id="11" creationId="{C16517A0-453A-792B-122C-673A1892F2A7}"/>
          </ac:picMkLst>
        </pc:picChg>
      </pc:sldChg>
      <pc:sldChg chg="addSp delSp modSp add mod modShow modNotesTx">
        <pc:chgData name="许 荣仁" userId="a51c77e00fced653" providerId="LiveId" clId="{F11048A5-0326-4136-8C2F-81AAD26A4A98}" dt="2022-09-13T02:29:41.068" v="492" actId="729"/>
        <pc:sldMkLst>
          <pc:docMk/>
          <pc:sldMk cId="436309628" sldId="341"/>
        </pc:sldMkLst>
        <pc:spChg chg="mod">
          <ac:chgData name="许 荣仁" userId="a51c77e00fced653" providerId="LiveId" clId="{F11048A5-0326-4136-8C2F-81AAD26A4A98}" dt="2022-09-13T02:26:01.726" v="469"/>
          <ac:spMkLst>
            <pc:docMk/>
            <pc:sldMk cId="436309628" sldId="341"/>
            <ac:spMk id="3" creationId="{00000000-0000-0000-0000-000000000000}"/>
          </ac:spMkLst>
        </pc:spChg>
        <pc:picChg chg="add mod">
          <ac:chgData name="许 荣仁" userId="a51c77e00fced653" providerId="LiveId" clId="{F11048A5-0326-4136-8C2F-81AAD26A4A98}" dt="2022-09-13T02:25:58.479" v="467" actId="1076"/>
          <ac:picMkLst>
            <pc:docMk/>
            <pc:sldMk cId="436309628" sldId="341"/>
            <ac:picMk id="6" creationId="{F6F4D77C-29A7-2910-76E3-12A4A297150A}"/>
          </ac:picMkLst>
        </pc:picChg>
        <pc:picChg chg="del">
          <ac:chgData name="许 荣仁" userId="a51c77e00fced653" providerId="LiveId" clId="{F11048A5-0326-4136-8C2F-81AAD26A4A98}" dt="2022-09-13T02:25:54.013" v="465" actId="478"/>
          <ac:picMkLst>
            <pc:docMk/>
            <pc:sldMk cId="436309628" sldId="341"/>
            <ac:picMk id="7" creationId="{5AC54996-D657-4321-A435-0C682898F3AE}"/>
          </ac:picMkLst>
        </pc:picChg>
      </pc:sldChg>
      <pc:sldChg chg="addSp modSp new mod">
        <pc:chgData name="许 荣仁" userId="a51c77e00fced653" providerId="LiveId" clId="{F11048A5-0326-4136-8C2F-81AAD26A4A98}" dt="2022-09-13T03:32:56.713" v="522" actId="14100"/>
        <pc:sldMkLst>
          <pc:docMk/>
          <pc:sldMk cId="1504056753" sldId="342"/>
        </pc:sldMkLst>
        <pc:picChg chg="add mod">
          <ac:chgData name="许 荣仁" userId="a51c77e00fced653" providerId="LiveId" clId="{F11048A5-0326-4136-8C2F-81AAD26A4A98}" dt="2022-09-13T03:32:56.713" v="522" actId="14100"/>
          <ac:picMkLst>
            <pc:docMk/>
            <pc:sldMk cId="1504056753" sldId="342"/>
            <ac:picMk id="6" creationId="{B0A064AB-D4A5-EB31-DF11-05D775AACEC9}"/>
          </ac:picMkLst>
        </pc:picChg>
      </pc:sldChg>
    </pc:docChg>
  </pc:docChgLst>
  <pc:docChgLst>
    <pc:chgData name="许 荣仁" userId="a51c77e00fced653" providerId="LiveId" clId="{2ECC4A20-D036-4C7D-8E05-D023BAF8B95C}"/>
    <pc:docChg chg="undo redo custSel addSld delSld modSld">
      <pc:chgData name="许 荣仁" userId="a51c77e00fced653" providerId="LiveId" clId="{2ECC4A20-D036-4C7D-8E05-D023BAF8B95C}" dt="2022-09-13T06:26:36.352" v="960" actId="20577"/>
      <pc:docMkLst>
        <pc:docMk/>
      </pc:docMkLst>
      <pc:sldChg chg="modSp mod">
        <pc:chgData name="许 荣仁" userId="a51c77e00fced653" providerId="LiveId" clId="{2ECC4A20-D036-4C7D-8E05-D023BAF8B95C}" dt="2022-09-12T11:46:32.704" v="236" actId="20577"/>
        <pc:sldMkLst>
          <pc:docMk/>
          <pc:sldMk cId="262904033" sldId="276"/>
        </pc:sldMkLst>
        <pc:spChg chg="mod">
          <ac:chgData name="许 荣仁" userId="a51c77e00fced653" providerId="LiveId" clId="{2ECC4A20-D036-4C7D-8E05-D023BAF8B95C}" dt="2022-09-12T11:46:32.704" v="236" actId="20577"/>
          <ac:spMkLst>
            <pc:docMk/>
            <pc:sldMk cId="262904033" sldId="276"/>
            <ac:spMk id="2" creationId="{00000000-0000-0000-0000-000000000000}"/>
          </ac:spMkLst>
        </pc:spChg>
      </pc:sldChg>
      <pc:sldChg chg="modSp mod">
        <pc:chgData name="许 荣仁" userId="a51c77e00fced653" providerId="LiveId" clId="{2ECC4A20-D036-4C7D-8E05-D023BAF8B95C}" dt="2022-09-13T06:26:36.352" v="960" actId="20577"/>
        <pc:sldMkLst>
          <pc:docMk/>
          <pc:sldMk cId="2691667110" sldId="284"/>
        </pc:sldMkLst>
        <pc:spChg chg="mod">
          <ac:chgData name="许 荣仁" userId="a51c77e00fced653" providerId="LiveId" clId="{2ECC4A20-D036-4C7D-8E05-D023BAF8B95C}" dt="2022-09-13T06:26:36.352" v="960" actId="20577"/>
          <ac:spMkLst>
            <pc:docMk/>
            <pc:sldMk cId="2691667110" sldId="284"/>
            <ac:spMk id="4" creationId="{00000000-0000-0000-0000-000000000000}"/>
          </ac:spMkLst>
        </pc:spChg>
      </pc:sldChg>
      <pc:sldChg chg="modSp mod">
        <pc:chgData name="许 荣仁" userId="a51c77e00fced653" providerId="LiveId" clId="{2ECC4A20-D036-4C7D-8E05-D023BAF8B95C}" dt="2022-09-13T06:14:11.964" v="827" actId="20577"/>
        <pc:sldMkLst>
          <pc:docMk/>
          <pc:sldMk cId="2824011865" sldId="291"/>
        </pc:sldMkLst>
        <pc:spChg chg="mod">
          <ac:chgData name="许 荣仁" userId="a51c77e00fced653" providerId="LiveId" clId="{2ECC4A20-D036-4C7D-8E05-D023BAF8B95C}" dt="2022-09-13T06:14:11.964" v="827" actId="20577"/>
          <ac:spMkLst>
            <pc:docMk/>
            <pc:sldMk cId="2824011865" sldId="291"/>
            <ac:spMk id="3" creationId="{00000000-0000-0000-0000-000000000000}"/>
          </ac:spMkLst>
        </pc:spChg>
      </pc:sldChg>
      <pc:sldChg chg="modSp mod">
        <pc:chgData name="许 荣仁" userId="a51c77e00fced653" providerId="LiveId" clId="{2ECC4A20-D036-4C7D-8E05-D023BAF8B95C}" dt="2022-09-13T06:26:17.174" v="943" actId="20577"/>
        <pc:sldMkLst>
          <pc:docMk/>
          <pc:sldMk cId="2716173000" sldId="299"/>
        </pc:sldMkLst>
        <pc:spChg chg="mod">
          <ac:chgData name="许 荣仁" userId="a51c77e00fced653" providerId="LiveId" clId="{2ECC4A20-D036-4C7D-8E05-D023BAF8B95C}" dt="2022-09-13T06:26:17.174" v="943" actId="20577"/>
          <ac:spMkLst>
            <pc:docMk/>
            <pc:sldMk cId="2716173000" sldId="299"/>
            <ac:spMk id="2" creationId="{00000000-0000-0000-0000-000000000000}"/>
          </ac:spMkLst>
        </pc:spChg>
      </pc:sldChg>
      <pc:sldChg chg="del">
        <pc:chgData name="许 荣仁" userId="a51c77e00fced653" providerId="LiveId" clId="{2ECC4A20-D036-4C7D-8E05-D023BAF8B95C}" dt="2022-09-10T14:33:31.385" v="1" actId="47"/>
        <pc:sldMkLst>
          <pc:docMk/>
          <pc:sldMk cId="2731756393" sldId="318"/>
        </pc:sldMkLst>
      </pc:sldChg>
      <pc:sldChg chg="addSp delSp modSp mod">
        <pc:chgData name="许 荣仁" userId="a51c77e00fced653" providerId="LiveId" clId="{2ECC4A20-D036-4C7D-8E05-D023BAF8B95C}" dt="2022-09-13T06:26:25.543" v="955" actId="20577"/>
        <pc:sldMkLst>
          <pc:docMk/>
          <pc:sldMk cId="1046721382" sldId="321"/>
        </pc:sldMkLst>
        <pc:spChg chg="mod">
          <ac:chgData name="许 荣仁" userId="a51c77e00fced653" providerId="LiveId" clId="{2ECC4A20-D036-4C7D-8E05-D023BAF8B95C}" dt="2022-09-13T06:26:25.543" v="955" actId="20577"/>
          <ac:spMkLst>
            <pc:docMk/>
            <pc:sldMk cId="1046721382" sldId="321"/>
            <ac:spMk id="2" creationId="{00000000-0000-0000-0000-000000000000}"/>
          </ac:spMkLst>
        </pc:spChg>
        <pc:spChg chg="add del">
          <ac:chgData name="许 荣仁" userId="a51c77e00fced653" providerId="LiveId" clId="{2ECC4A20-D036-4C7D-8E05-D023BAF8B95C}" dt="2022-09-13T05:43:49.532" v="717" actId="22"/>
          <ac:spMkLst>
            <pc:docMk/>
            <pc:sldMk cId="1046721382" sldId="321"/>
            <ac:spMk id="7" creationId="{1229ACA3-2042-4257-BF70-8C4641BC45E6}"/>
          </ac:spMkLst>
        </pc:spChg>
        <pc:spChg chg="add mod">
          <ac:chgData name="许 荣仁" userId="a51c77e00fced653" providerId="LiveId" clId="{2ECC4A20-D036-4C7D-8E05-D023BAF8B95C}" dt="2022-09-13T06:24:33.030" v="938" actId="20577"/>
          <ac:spMkLst>
            <pc:docMk/>
            <pc:sldMk cId="1046721382" sldId="321"/>
            <ac:spMk id="8" creationId="{024C8C39-A560-4EA6-8312-5035067DBED3}"/>
          </ac:spMkLst>
        </pc:spChg>
        <pc:spChg chg="mod">
          <ac:chgData name="许 荣仁" userId="a51c77e00fced653" providerId="LiveId" clId="{2ECC4A20-D036-4C7D-8E05-D023BAF8B95C}" dt="2022-09-13T05:43:52.035" v="718" actId="14100"/>
          <ac:spMkLst>
            <pc:docMk/>
            <pc:sldMk cId="1046721382" sldId="321"/>
            <ac:spMk id="10" creationId="{ED4066B5-F605-4DF3-87CE-48373CD33528}"/>
          </ac:spMkLst>
        </pc:spChg>
      </pc:sldChg>
      <pc:sldChg chg="del">
        <pc:chgData name="许 荣仁" userId="a51c77e00fced653" providerId="LiveId" clId="{2ECC4A20-D036-4C7D-8E05-D023BAF8B95C}" dt="2022-09-10T14:33:29.199" v="0" actId="47"/>
        <pc:sldMkLst>
          <pc:docMk/>
          <pc:sldMk cId="1370450397" sldId="325"/>
        </pc:sldMkLst>
      </pc:sldChg>
      <pc:sldChg chg="del">
        <pc:chgData name="许 荣仁" userId="a51c77e00fced653" providerId="LiveId" clId="{2ECC4A20-D036-4C7D-8E05-D023BAF8B95C}" dt="2022-09-10T14:33:29.199" v="0" actId="47"/>
        <pc:sldMkLst>
          <pc:docMk/>
          <pc:sldMk cId="520368680" sldId="326"/>
        </pc:sldMkLst>
      </pc:sldChg>
      <pc:sldChg chg="del">
        <pc:chgData name="许 荣仁" userId="a51c77e00fced653" providerId="LiveId" clId="{2ECC4A20-D036-4C7D-8E05-D023BAF8B95C}" dt="2022-09-10T14:33:29.199" v="0" actId="47"/>
        <pc:sldMkLst>
          <pc:docMk/>
          <pc:sldMk cId="621922229" sldId="329"/>
        </pc:sldMkLst>
      </pc:sldChg>
      <pc:sldChg chg="del">
        <pc:chgData name="许 荣仁" userId="a51c77e00fced653" providerId="LiveId" clId="{2ECC4A20-D036-4C7D-8E05-D023BAF8B95C}" dt="2022-09-10T14:33:29.199" v="0" actId="47"/>
        <pc:sldMkLst>
          <pc:docMk/>
          <pc:sldMk cId="2013610416" sldId="330"/>
        </pc:sldMkLst>
      </pc:sldChg>
      <pc:sldChg chg="delSp modSp mod">
        <pc:chgData name="许 荣仁" userId="a51c77e00fced653" providerId="LiveId" clId="{2ECC4A20-D036-4C7D-8E05-D023BAF8B95C}" dt="2022-09-12T13:25:40.256" v="422" actId="20577"/>
        <pc:sldMkLst>
          <pc:docMk/>
          <pc:sldMk cId="1608952497" sldId="331"/>
        </pc:sldMkLst>
        <pc:spChg chg="mod">
          <ac:chgData name="许 荣仁" userId="a51c77e00fced653" providerId="LiveId" clId="{2ECC4A20-D036-4C7D-8E05-D023BAF8B95C}" dt="2022-09-12T11:25:22.910" v="182" actId="20577"/>
          <ac:spMkLst>
            <pc:docMk/>
            <pc:sldMk cId="1608952497" sldId="331"/>
            <ac:spMk id="2" creationId="{00000000-0000-0000-0000-000000000000}"/>
          </ac:spMkLst>
        </pc:spChg>
        <pc:spChg chg="mod">
          <ac:chgData name="许 荣仁" userId="a51c77e00fced653" providerId="LiveId" clId="{2ECC4A20-D036-4C7D-8E05-D023BAF8B95C}" dt="2022-09-12T13:25:40.256" v="422" actId="20577"/>
          <ac:spMkLst>
            <pc:docMk/>
            <pc:sldMk cId="1608952497" sldId="331"/>
            <ac:spMk id="3" creationId="{00000000-0000-0000-0000-000000000000}"/>
          </ac:spMkLst>
        </pc:spChg>
        <pc:spChg chg="del">
          <ac:chgData name="许 荣仁" userId="a51c77e00fced653" providerId="LiveId" clId="{2ECC4A20-D036-4C7D-8E05-D023BAF8B95C}" dt="2022-09-12T11:25:34.084" v="186" actId="478"/>
          <ac:spMkLst>
            <pc:docMk/>
            <pc:sldMk cId="1608952497" sldId="331"/>
            <ac:spMk id="9" creationId="{E205A508-E35D-49C2-A071-A2B03DA6CFAF}"/>
          </ac:spMkLst>
        </pc:spChg>
        <pc:spChg chg="del">
          <ac:chgData name="许 荣仁" userId="a51c77e00fced653" providerId="LiveId" clId="{2ECC4A20-D036-4C7D-8E05-D023BAF8B95C}" dt="2022-09-12T11:25:34.084" v="186" actId="478"/>
          <ac:spMkLst>
            <pc:docMk/>
            <pc:sldMk cId="1608952497" sldId="331"/>
            <ac:spMk id="10" creationId="{A3CA7CC7-CB71-461F-9BA2-57F46BE2A755}"/>
          </ac:spMkLst>
        </pc:spChg>
        <pc:spChg chg="del">
          <ac:chgData name="许 荣仁" userId="a51c77e00fced653" providerId="LiveId" clId="{2ECC4A20-D036-4C7D-8E05-D023BAF8B95C}" dt="2022-09-12T11:25:29.061" v="184" actId="478"/>
          <ac:spMkLst>
            <pc:docMk/>
            <pc:sldMk cId="1608952497" sldId="331"/>
            <ac:spMk id="15" creationId="{9409D0CB-48A2-462C-BA7C-445B778F47DB}"/>
          </ac:spMkLst>
        </pc:spChg>
        <pc:spChg chg="del mod">
          <ac:chgData name="许 荣仁" userId="a51c77e00fced653" providerId="LiveId" clId="{2ECC4A20-D036-4C7D-8E05-D023BAF8B95C}" dt="2022-09-12T11:25:34.084" v="186" actId="478"/>
          <ac:spMkLst>
            <pc:docMk/>
            <pc:sldMk cId="1608952497" sldId="331"/>
            <ac:spMk id="16" creationId="{B2F3CE71-1480-42E1-AEC7-AD9B53003560}"/>
          </ac:spMkLst>
        </pc:spChg>
        <pc:spChg chg="del">
          <ac:chgData name="许 荣仁" userId="a51c77e00fced653" providerId="LiveId" clId="{2ECC4A20-D036-4C7D-8E05-D023BAF8B95C}" dt="2022-09-12T11:25:34.084" v="186" actId="478"/>
          <ac:spMkLst>
            <pc:docMk/>
            <pc:sldMk cId="1608952497" sldId="331"/>
            <ac:spMk id="17" creationId="{AFEC274E-0CCD-4DE7-852B-7ADBC3611760}"/>
          </ac:spMkLst>
        </pc:spChg>
        <pc:spChg chg="del">
          <ac:chgData name="许 荣仁" userId="a51c77e00fced653" providerId="LiveId" clId="{2ECC4A20-D036-4C7D-8E05-D023BAF8B95C}" dt="2022-09-12T11:25:26.535" v="183" actId="478"/>
          <ac:spMkLst>
            <pc:docMk/>
            <pc:sldMk cId="1608952497" sldId="331"/>
            <ac:spMk id="20" creationId="{F5927F2A-0DF7-4330-B3A1-43C2EED04A35}"/>
          </ac:spMkLst>
        </pc:spChg>
        <pc:picChg chg="del">
          <ac:chgData name="许 荣仁" userId="a51c77e00fced653" providerId="LiveId" clId="{2ECC4A20-D036-4C7D-8E05-D023BAF8B95C}" dt="2022-09-12T11:25:39.205" v="187" actId="478"/>
          <ac:picMkLst>
            <pc:docMk/>
            <pc:sldMk cId="1608952497" sldId="331"/>
            <ac:picMk id="7" creationId="{9E20B779-8E96-4C1F-AE6C-534DCCCA200C}"/>
          </ac:picMkLst>
        </pc:picChg>
      </pc:sldChg>
      <pc:sldChg chg="modSp add mod">
        <pc:chgData name="许 荣仁" userId="a51c77e00fced653" providerId="LiveId" clId="{2ECC4A20-D036-4C7D-8E05-D023BAF8B95C}" dt="2022-09-12T11:05:30.953" v="170" actId="20577"/>
        <pc:sldMkLst>
          <pc:docMk/>
          <pc:sldMk cId="2862187554" sldId="332"/>
        </pc:sldMkLst>
        <pc:spChg chg="mod">
          <ac:chgData name="许 荣仁" userId="a51c77e00fced653" providerId="LiveId" clId="{2ECC4A20-D036-4C7D-8E05-D023BAF8B95C}" dt="2022-09-12T11:05:30.953" v="170" actId="20577"/>
          <ac:spMkLst>
            <pc:docMk/>
            <pc:sldMk cId="2862187554" sldId="332"/>
            <ac:spMk id="2" creationId="{00000000-0000-0000-0000-000000000000}"/>
          </ac:spMkLst>
        </pc:spChg>
      </pc:sldChg>
      <pc:sldChg chg="del">
        <pc:chgData name="许 荣仁" userId="a51c77e00fced653" providerId="LiveId" clId="{2ECC4A20-D036-4C7D-8E05-D023BAF8B95C}" dt="2022-09-10T14:33:29.199" v="0" actId="47"/>
        <pc:sldMkLst>
          <pc:docMk/>
          <pc:sldMk cId="3983862165" sldId="332"/>
        </pc:sldMkLst>
      </pc:sldChg>
      <pc:sldChg chg="addSp delSp modSp add del mod">
        <pc:chgData name="许 荣仁" userId="a51c77e00fced653" providerId="LiveId" clId="{2ECC4A20-D036-4C7D-8E05-D023BAF8B95C}" dt="2022-09-12T12:26:30.893" v="408" actId="47"/>
        <pc:sldMkLst>
          <pc:docMk/>
          <pc:sldMk cId="2490776224" sldId="333"/>
        </pc:sldMkLst>
        <pc:spChg chg="mod">
          <ac:chgData name="许 荣仁" userId="a51c77e00fced653" providerId="LiveId" clId="{2ECC4A20-D036-4C7D-8E05-D023BAF8B95C}" dt="2022-09-12T11:41:04.713" v="224" actId="20577"/>
          <ac:spMkLst>
            <pc:docMk/>
            <pc:sldMk cId="2490776224" sldId="333"/>
            <ac:spMk id="2" creationId="{00000000-0000-0000-0000-000000000000}"/>
          </ac:spMkLst>
        </pc:spChg>
        <pc:spChg chg="mod">
          <ac:chgData name="许 荣仁" userId="a51c77e00fced653" providerId="LiveId" clId="{2ECC4A20-D036-4C7D-8E05-D023BAF8B95C}" dt="2022-09-12T11:40:56.084" v="219" actId="20577"/>
          <ac:spMkLst>
            <pc:docMk/>
            <pc:sldMk cId="2490776224" sldId="333"/>
            <ac:spMk id="3" creationId="{00000000-0000-0000-0000-000000000000}"/>
          </ac:spMkLst>
        </pc:spChg>
        <pc:spChg chg="del">
          <ac:chgData name="许 荣仁" userId="a51c77e00fced653" providerId="LiveId" clId="{2ECC4A20-D036-4C7D-8E05-D023BAF8B95C}" dt="2022-09-12T11:40:21.878" v="188" actId="478"/>
          <ac:spMkLst>
            <pc:docMk/>
            <pc:sldMk cId="2490776224" sldId="333"/>
            <ac:spMk id="9" creationId="{E205A508-E35D-49C2-A071-A2B03DA6CFAF}"/>
          </ac:spMkLst>
        </pc:spChg>
        <pc:spChg chg="del">
          <ac:chgData name="许 荣仁" userId="a51c77e00fced653" providerId="LiveId" clId="{2ECC4A20-D036-4C7D-8E05-D023BAF8B95C}" dt="2022-09-12T11:40:21.878" v="188" actId="478"/>
          <ac:spMkLst>
            <pc:docMk/>
            <pc:sldMk cId="2490776224" sldId="333"/>
            <ac:spMk id="10" creationId="{A3CA7CC7-CB71-461F-9BA2-57F46BE2A755}"/>
          </ac:spMkLst>
        </pc:spChg>
        <pc:spChg chg="del">
          <ac:chgData name="许 荣仁" userId="a51c77e00fced653" providerId="LiveId" clId="{2ECC4A20-D036-4C7D-8E05-D023BAF8B95C}" dt="2022-09-12T11:40:21.878" v="188" actId="478"/>
          <ac:spMkLst>
            <pc:docMk/>
            <pc:sldMk cId="2490776224" sldId="333"/>
            <ac:spMk id="15" creationId="{9409D0CB-48A2-462C-BA7C-445B778F47DB}"/>
          </ac:spMkLst>
        </pc:spChg>
        <pc:spChg chg="del">
          <ac:chgData name="许 荣仁" userId="a51c77e00fced653" providerId="LiveId" clId="{2ECC4A20-D036-4C7D-8E05-D023BAF8B95C}" dt="2022-09-12T11:40:21.878" v="188" actId="478"/>
          <ac:spMkLst>
            <pc:docMk/>
            <pc:sldMk cId="2490776224" sldId="333"/>
            <ac:spMk id="16" creationId="{B2F3CE71-1480-42E1-AEC7-AD9B53003560}"/>
          </ac:spMkLst>
        </pc:spChg>
        <pc:spChg chg="del">
          <ac:chgData name="许 荣仁" userId="a51c77e00fced653" providerId="LiveId" clId="{2ECC4A20-D036-4C7D-8E05-D023BAF8B95C}" dt="2022-09-12T11:40:21.878" v="188" actId="478"/>
          <ac:spMkLst>
            <pc:docMk/>
            <pc:sldMk cId="2490776224" sldId="333"/>
            <ac:spMk id="17" creationId="{AFEC274E-0CCD-4DE7-852B-7ADBC3611760}"/>
          </ac:spMkLst>
        </pc:spChg>
        <pc:spChg chg="del">
          <ac:chgData name="许 荣仁" userId="a51c77e00fced653" providerId="LiveId" clId="{2ECC4A20-D036-4C7D-8E05-D023BAF8B95C}" dt="2022-09-12T11:40:21.878" v="188" actId="478"/>
          <ac:spMkLst>
            <pc:docMk/>
            <pc:sldMk cId="2490776224" sldId="333"/>
            <ac:spMk id="18" creationId="{E06C078D-4604-4F81-BFB3-337C2C6193C3}"/>
          </ac:spMkLst>
        </pc:spChg>
        <pc:spChg chg="del">
          <ac:chgData name="许 荣仁" userId="a51c77e00fced653" providerId="LiveId" clId="{2ECC4A20-D036-4C7D-8E05-D023BAF8B95C}" dt="2022-09-12T11:40:21.878" v="188" actId="478"/>
          <ac:spMkLst>
            <pc:docMk/>
            <pc:sldMk cId="2490776224" sldId="333"/>
            <ac:spMk id="19" creationId="{D0D84784-8AA3-4B1C-A75F-99B613032BC7}"/>
          </ac:spMkLst>
        </pc:spChg>
        <pc:spChg chg="del">
          <ac:chgData name="许 荣仁" userId="a51c77e00fced653" providerId="LiveId" clId="{2ECC4A20-D036-4C7D-8E05-D023BAF8B95C}" dt="2022-09-12T11:40:24.519" v="190" actId="478"/>
          <ac:spMkLst>
            <pc:docMk/>
            <pc:sldMk cId="2490776224" sldId="333"/>
            <ac:spMk id="20" creationId="{F5927F2A-0DF7-4330-B3A1-43C2EED04A35}"/>
          </ac:spMkLst>
        </pc:spChg>
        <pc:picChg chg="add mod">
          <ac:chgData name="许 荣仁" userId="a51c77e00fced653" providerId="LiveId" clId="{2ECC4A20-D036-4C7D-8E05-D023BAF8B95C}" dt="2022-09-12T11:40:36.182" v="194" actId="1076"/>
          <ac:picMkLst>
            <pc:docMk/>
            <pc:sldMk cId="2490776224" sldId="333"/>
            <ac:picMk id="6" creationId="{A75DC14F-80D5-4446-851E-68A75A9165E8}"/>
          </ac:picMkLst>
        </pc:picChg>
        <pc:picChg chg="del">
          <ac:chgData name="许 荣仁" userId="a51c77e00fced653" providerId="LiveId" clId="{2ECC4A20-D036-4C7D-8E05-D023BAF8B95C}" dt="2022-09-12T11:40:23.294" v="189" actId="478"/>
          <ac:picMkLst>
            <pc:docMk/>
            <pc:sldMk cId="2490776224" sldId="333"/>
            <ac:picMk id="7" creationId="{9E20B779-8E96-4C1F-AE6C-534DCCCA200C}"/>
          </ac:picMkLst>
        </pc:picChg>
      </pc:sldChg>
      <pc:sldChg chg="del">
        <pc:chgData name="许 荣仁" userId="a51c77e00fced653" providerId="LiveId" clId="{2ECC4A20-D036-4C7D-8E05-D023BAF8B95C}" dt="2022-09-10T14:33:33.593" v="2" actId="47"/>
        <pc:sldMkLst>
          <pc:docMk/>
          <pc:sldMk cId="4011186576" sldId="333"/>
        </pc:sldMkLst>
      </pc:sldChg>
      <pc:sldChg chg="addSp delSp modSp add mod modNotesTx">
        <pc:chgData name="许 荣仁" userId="a51c77e00fced653" providerId="LiveId" clId="{2ECC4A20-D036-4C7D-8E05-D023BAF8B95C}" dt="2022-09-13T01:56:19.923" v="560" actId="20577"/>
        <pc:sldMkLst>
          <pc:docMk/>
          <pc:sldMk cId="765143374" sldId="334"/>
        </pc:sldMkLst>
        <pc:spChg chg="mod">
          <ac:chgData name="许 荣仁" userId="a51c77e00fced653" providerId="LiveId" clId="{2ECC4A20-D036-4C7D-8E05-D023BAF8B95C}" dt="2022-09-13T01:55:26.024" v="548" actId="313"/>
          <ac:spMkLst>
            <pc:docMk/>
            <pc:sldMk cId="765143374" sldId="334"/>
            <ac:spMk id="3" creationId="{00000000-0000-0000-0000-000000000000}"/>
          </ac:spMkLst>
        </pc:spChg>
        <pc:picChg chg="del">
          <ac:chgData name="许 荣仁" userId="a51c77e00fced653" providerId="LiveId" clId="{2ECC4A20-D036-4C7D-8E05-D023BAF8B95C}" dt="2022-09-12T11:46:03.631" v="226" actId="478"/>
          <ac:picMkLst>
            <pc:docMk/>
            <pc:sldMk cId="765143374" sldId="334"/>
            <ac:picMk id="6" creationId="{A75DC14F-80D5-4446-851E-68A75A9165E8}"/>
          </ac:picMkLst>
        </pc:picChg>
        <pc:picChg chg="add mod">
          <ac:chgData name="许 荣仁" userId="a51c77e00fced653" providerId="LiveId" clId="{2ECC4A20-D036-4C7D-8E05-D023BAF8B95C}" dt="2022-09-12T11:46:12.570" v="230" actId="1076"/>
          <ac:picMkLst>
            <pc:docMk/>
            <pc:sldMk cId="765143374" sldId="334"/>
            <ac:picMk id="7" creationId="{5AC54996-D657-4321-A435-0C682898F3AE}"/>
          </ac:picMkLst>
        </pc:picChg>
      </pc:sldChg>
      <pc:sldChg chg="add">
        <pc:chgData name="许 荣仁" userId="a51c77e00fced653" providerId="LiveId" clId="{2ECC4A20-D036-4C7D-8E05-D023BAF8B95C}" dt="2022-09-12T11:46:26.780" v="231"/>
        <pc:sldMkLst>
          <pc:docMk/>
          <pc:sldMk cId="1340627929" sldId="335"/>
        </pc:sldMkLst>
      </pc:sldChg>
      <pc:sldChg chg="addSp delSp modSp add mod">
        <pc:chgData name="许 荣仁" userId="a51c77e00fced653" providerId="LiveId" clId="{2ECC4A20-D036-4C7D-8E05-D023BAF8B95C}" dt="2022-09-13T05:43:59.972" v="721" actId="20577"/>
        <pc:sldMkLst>
          <pc:docMk/>
          <pc:sldMk cId="805313001" sldId="336"/>
        </pc:sldMkLst>
        <pc:spChg chg="mod">
          <ac:chgData name="许 荣仁" userId="a51c77e00fced653" providerId="LiveId" clId="{2ECC4A20-D036-4C7D-8E05-D023BAF8B95C}" dt="2022-09-12T11:46:44.226" v="246" actId="20577"/>
          <ac:spMkLst>
            <pc:docMk/>
            <pc:sldMk cId="805313001" sldId="336"/>
            <ac:spMk id="2" creationId="{00000000-0000-0000-0000-000000000000}"/>
          </ac:spMkLst>
        </pc:spChg>
        <pc:spChg chg="mod">
          <ac:chgData name="许 荣仁" userId="a51c77e00fced653" providerId="LiveId" clId="{2ECC4A20-D036-4C7D-8E05-D023BAF8B95C}" dt="2022-09-13T05:43:59.972" v="721" actId="20577"/>
          <ac:spMkLst>
            <pc:docMk/>
            <pc:sldMk cId="805313001" sldId="336"/>
            <ac:spMk id="3" creationId="{00000000-0000-0000-0000-000000000000}"/>
          </ac:spMkLst>
        </pc:spChg>
        <pc:spChg chg="add del">
          <ac:chgData name="许 荣仁" userId="a51c77e00fced653" providerId="LiveId" clId="{2ECC4A20-D036-4C7D-8E05-D023BAF8B95C}" dt="2022-09-12T11:47:46.129" v="305"/>
          <ac:spMkLst>
            <pc:docMk/>
            <pc:sldMk cId="805313001" sldId="336"/>
            <ac:spMk id="5" creationId="{418B2095-ED84-4596-A391-C8819664DE25}"/>
          </ac:spMkLst>
        </pc:spChg>
        <pc:spChg chg="add del">
          <ac:chgData name="许 荣仁" userId="a51c77e00fced653" providerId="LiveId" clId="{2ECC4A20-D036-4C7D-8E05-D023BAF8B95C}" dt="2022-09-12T11:47:50.263" v="307"/>
          <ac:spMkLst>
            <pc:docMk/>
            <pc:sldMk cId="805313001" sldId="336"/>
            <ac:spMk id="6" creationId="{E5CEE2C4-7690-4C05-8C7E-0F3300675F37}"/>
          </ac:spMkLst>
        </pc:spChg>
        <pc:spChg chg="del">
          <ac:chgData name="许 荣仁" userId="a51c77e00fced653" providerId="LiveId" clId="{2ECC4A20-D036-4C7D-8E05-D023BAF8B95C}" dt="2022-09-12T12:03:32.096" v="319" actId="478"/>
          <ac:spMkLst>
            <pc:docMk/>
            <pc:sldMk cId="805313001" sldId="336"/>
            <ac:spMk id="18" creationId="{E06C078D-4604-4F81-BFB3-337C2C6193C3}"/>
          </ac:spMkLst>
        </pc:spChg>
        <pc:spChg chg="del">
          <ac:chgData name="许 荣仁" userId="a51c77e00fced653" providerId="LiveId" clId="{2ECC4A20-D036-4C7D-8E05-D023BAF8B95C}" dt="2022-09-12T12:03:32.096" v="319" actId="478"/>
          <ac:spMkLst>
            <pc:docMk/>
            <pc:sldMk cId="805313001" sldId="336"/>
            <ac:spMk id="19" creationId="{D0D84784-8AA3-4B1C-A75F-99B613032BC7}"/>
          </ac:spMkLst>
        </pc:spChg>
        <pc:picChg chg="add mod">
          <ac:chgData name="许 荣仁" userId="a51c77e00fced653" providerId="LiveId" clId="{2ECC4A20-D036-4C7D-8E05-D023BAF8B95C}" dt="2022-09-12T12:03:27.431" v="318" actId="14100"/>
          <ac:picMkLst>
            <pc:docMk/>
            <pc:sldMk cId="805313001" sldId="336"/>
            <ac:picMk id="8" creationId="{EDC5450B-BDD9-4F81-8A74-D7C3DF3B3311}"/>
          </ac:picMkLst>
        </pc:picChg>
      </pc:sldChg>
      <pc:sldChg chg="modNotesTx">
        <pc:chgData name="许 荣仁" userId="a51c77e00fced653" providerId="LiveId" clId="{2ECC4A20-D036-4C7D-8E05-D023BAF8B95C}" dt="2022-09-13T01:56:06.213" v="558" actId="20577"/>
        <pc:sldMkLst>
          <pc:docMk/>
          <pc:sldMk cId="1127064349" sldId="338"/>
        </pc:sldMkLst>
      </pc:sldChg>
      <pc:sldChg chg="modSp add del mod">
        <pc:chgData name="许 荣仁" userId="a51c77e00fced653" providerId="LiveId" clId="{2ECC4A20-D036-4C7D-8E05-D023BAF8B95C}" dt="2022-09-13T05:44:24.385" v="724" actId="2696"/>
        <pc:sldMkLst>
          <pc:docMk/>
          <pc:sldMk cId="1432290548" sldId="339"/>
        </pc:sldMkLst>
        <pc:spChg chg="mod">
          <ac:chgData name="许 荣仁" userId="a51c77e00fced653" providerId="LiveId" clId="{2ECC4A20-D036-4C7D-8E05-D023BAF8B95C}" dt="2022-09-13T01:36:50.995" v="448" actId="20577"/>
          <ac:spMkLst>
            <pc:docMk/>
            <pc:sldMk cId="1432290548" sldId="339"/>
            <ac:spMk id="2" creationId="{00000000-0000-0000-0000-000000000000}"/>
          </ac:spMkLst>
        </pc:spChg>
        <pc:spChg chg="mod">
          <ac:chgData name="许 荣仁" userId="a51c77e00fced653" providerId="LiveId" clId="{2ECC4A20-D036-4C7D-8E05-D023BAF8B95C}" dt="2022-09-13T05:43:57.075" v="719" actId="21"/>
          <ac:spMkLst>
            <pc:docMk/>
            <pc:sldMk cId="1432290548" sldId="339"/>
            <ac:spMk id="10" creationId="{ED4066B5-F605-4DF3-87CE-48373CD33528}"/>
          </ac:spMkLst>
        </pc:spChg>
      </pc:sldChg>
      <pc:sldChg chg="addSp delSp modSp new mod">
        <pc:chgData name="许 荣仁" userId="a51c77e00fced653" providerId="LiveId" clId="{2ECC4A20-D036-4C7D-8E05-D023BAF8B95C}" dt="2022-09-13T06:10:14.230" v="789" actId="20577"/>
        <pc:sldMkLst>
          <pc:docMk/>
          <pc:sldMk cId="483357834" sldId="340"/>
        </pc:sldMkLst>
        <pc:spChg chg="mod">
          <ac:chgData name="许 荣仁" userId="a51c77e00fced653" providerId="LiveId" clId="{2ECC4A20-D036-4C7D-8E05-D023BAF8B95C}" dt="2022-09-13T05:24:52.289" v="622" actId="20577"/>
          <ac:spMkLst>
            <pc:docMk/>
            <pc:sldMk cId="483357834" sldId="340"/>
            <ac:spMk id="2" creationId="{4FC9E32E-E0E0-41E1-B0AD-0DEB93AC1510}"/>
          </ac:spMkLst>
        </pc:spChg>
        <pc:spChg chg="mod">
          <ac:chgData name="许 荣仁" userId="a51c77e00fced653" providerId="LiveId" clId="{2ECC4A20-D036-4C7D-8E05-D023BAF8B95C}" dt="2022-09-13T06:10:14.230" v="789" actId="20577"/>
          <ac:spMkLst>
            <pc:docMk/>
            <pc:sldMk cId="483357834" sldId="340"/>
            <ac:spMk id="3" creationId="{CC81FAC3-E81F-4A50-A1A2-DDE841800622}"/>
          </ac:spMkLst>
        </pc:spChg>
        <pc:picChg chg="add del mod">
          <ac:chgData name="许 荣仁" userId="a51c77e00fced653" providerId="LiveId" clId="{2ECC4A20-D036-4C7D-8E05-D023BAF8B95C}" dt="2022-09-13T05:58:16.874" v="731" actId="478"/>
          <ac:picMkLst>
            <pc:docMk/>
            <pc:sldMk cId="483357834" sldId="340"/>
            <ac:picMk id="6" creationId="{344D8820-B747-4B73-B7A4-F22BEB093328}"/>
          </ac:picMkLst>
        </pc:picChg>
        <pc:picChg chg="add mod">
          <ac:chgData name="许 荣仁" userId="a51c77e00fced653" providerId="LiveId" clId="{2ECC4A20-D036-4C7D-8E05-D023BAF8B95C}" dt="2022-09-13T05:59:15.739" v="737" actId="1076"/>
          <ac:picMkLst>
            <pc:docMk/>
            <pc:sldMk cId="483357834" sldId="340"/>
            <ac:picMk id="8" creationId="{35FAC65C-2F07-4C93-861B-16918E50E269}"/>
          </ac:picMkLst>
        </pc:picChg>
        <pc:picChg chg="add del mod">
          <ac:chgData name="许 荣仁" userId="a51c77e00fced653" providerId="LiveId" clId="{2ECC4A20-D036-4C7D-8E05-D023BAF8B95C}" dt="2022-09-13T05:58:25.266" v="734" actId="478"/>
          <ac:picMkLst>
            <pc:docMk/>
            <pc:sldMk cId="483357834" sldId="340"/>
            <ac:picMk id="2050" creationId="{81413C9F-CE97-47D9-B946-CBAC09995192}"/>
          </ac:picMkLst>
        </pc:picChg>
      </pc:sldChg>
      <pc:sldChg chg="del">
        <pc:chgData name="许 荣仁" userId="a51c77e00fced653" providerId="LiveId" clId="{2ECC4A20-D036-4C7D-8E05-D023BAF8B95C}" dt="2022-09-13T05:05:49.133" v="561" actId="2696"/>
        <pc:sldMkLst>
          <pc:docMk/>
          <pc:sldMk cId="436309628" sldId="341"/>
        </pc:sldMkLst>
      </pc:sldChg>
      <pc:sldChg chg="addSp modSp new mod">
        <pc:chgData name="许 荣仁" userId="a51c77e00fced653" providerId="LiveId" clId="{2ECC4A20-D036-4C7D-8E05-D023BAF8B95C}" dt="2022-09-13T06:20:07.070" v="925" actId="1076"/>
        <pc:sldMkLst>
          <pc:docMk/>
          <pc:sldMk cId="2825964204" sldId="341"/>
        </pc:sldMkLst>
        <pc:spChg chg="mod">
          <ac:chgData name="许 荣仁" userId="a51c77e00fced653" providerId="LiveId" clId="{2ECC4A20-D036-4C7D-8E05-D023BAF8B95C}" dt="2022-09-13T06:15:29.228" v="836" actId="20577"/>
          <ac:spMkLst>
            <pc:docMk/>
            <pc:sldMk cId="2825964204" sldId="341"/>
            <ac:spMk id="2" creationId="{9A2124FD-91A3-4C04-ABB1-DD5EE811B5DF}"/>
          </ac:spMkLst>
        </pc:spChg>
        <pc:spChg chg="mod">
          <ac:chgData name="许 荣仁" userId="a51c77e00fced653" providerId="LiveId" clId="{2ECC4A20-D036-4C7D-8E05-D023BAF8B95C}" dt="2022-09-13T06:18:41.983" v="923" actId="403"/>
          <ac:spMkLst>
            <pc:docMk/>
            <pc:sldMk cId="2825964204" sldId="341"/>
            <ac:spMk id="3" creationId="{2AF5AC3C-FE95-4E45-A132-1854871EAD7F}"/>
          </ac:spMkLst>
        </pc:spChg>
        <pc:picChg chg="add mod">
          <ac:chgData name="许 荣仁" userId="a51c77e00fced653" providerId="LiveId" clId="{2ECC4A20-D036-4C7D-8E05-D023BAF8B95C}" dt="2022-09-13T06:20:07.070" v="925" actId="1076"/>
          <ac:picMkLst>
            <pc:docMk/>
            <pc:sldMk cId="2825964204" sldId="341"/>
            <ac:picMk id="6" creationId="{8D87BEFF-F6DA-4290-A575-58BEB1257EEB}"/>
          </ac:picMkLst>
        </pc:picChg>
      </pc:sldChg>
      <pc:sldChg chg="del">
        <pc:chgData name="许 荣仁" userId="a51c77e00fced653" providerId="LiveId" clId="{2ECC4A20-D036-4C7D-8E05-D023BAF8B95C}" dt="2022-09-13T05:06:31.696" v="562" actId="2696"/>
        <pc:sldMkLst>
          <pc:docMk/>
          <pc:sldMk cId="1504056753" sldId="342"/>
        </pc:sldMkLst>
      </pc:sldChg>
      <pc:sldChg chg="addSp modSp new mod">
        <pc:chgData name="许 荣仁" userId="a51c77e00fced653" providerId="LiveId" clId="{2ECC4A20-D036-4C7D-8E05-D023BAF8B95C}" dt="2022-09-13T05:32:56.092" v="704" actId="14100"/>
        <pc:sldMkLst>
          <pc:docMk/>
          <pc:sldMk cId="3341855827" sldId="342"/>
        </pc:sldMkLst>
        <pc:spChg chg="mod">
          <ac:chgData name="许 荣仁" userId="a51c77e00fced653" providerId="LiveId" clId="{2ECC4A20-D036-4C7D-8E05-D023BAF8B95C}" dt="2022-09-13T05:26:42.381" v="631"/>
          <ac:spMkLst>
            <pc:docMk/>
            <pc:sldMk cId="3341855827" sldId="342"/>
            <ac:spMk id="2" creationId="{DAA63742-5ABD-4507-844F-B1718B6D8C65}"/>
          </ac:spMkLst>
        </pc:spChg>
        <pc:spChg chg="mod">
          <ac:chgData name="许 荣仁" userId="a51c77e00fced653" providerId="LiveId" clId="{2ECC4A20-D036-4C7D-8E05-D023BAF8B95C}" dt="2022-09-13T05:32:16.616" v="703" actId="20577"/>
          <ac:spMkLst>
            <pc:docMk/>
            <pc:sldMk cId="3341855827" sldId="342"/>
            <ac:spMk id="3" creationId="{117D5DD5-BD9E-4769-A9FB-89AE0AB42689}"/>
          </ac:spMkLst>
        </pc:spChg>
        <pc:picChg chg="add mod">
          <ac:chgData name="许 荣仁" userId="a51c77e00fced653" providerId="LiveId" clId="{2ECC4A20-D036-4C7D-8E05-D023BAF8B95C}" dt="2022-09-13T05:32:56.092" v="704" actId="14100"/>
          <ac:picMkLst>
            <pc:docMk/>
            <pc:sldMk cId="3341855827" sldId="342"/>
            <ac:picMk id="5" creationId="{9AB08B19-8227-492E-A4AA-5818323F9AB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5E96E1-346F-477A-9CFD-97562368FF53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499FE-432E-4C91-A380-102EEE5AAE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6205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Alpha=1.489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499FE-432E-4C91-A380-102EEE5AAEBA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0379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Alpha=1.05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499FE-432E-4C91-A380-102EEE5AAEBA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72604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/>
              <a:t>alpha=14.142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499FE-432E-4C91-A380-102EEE5AAEBA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87862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Alpha=4.289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499FE-432E-4C91-A380-102EEE5AAEBA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0534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平行四边形 14"/>
          <p:cNvSpPr/>
          <p:nvPr userDrawn="1"/>
        </p:nvSpPr>
        <p:spPr>
          <a:xfrm>
            <a:off x="332509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/>
          <p:cNvSpPr/>
          <p:nvPr userDrawn="1"/>
        </p:nvSpPr>
        <p:spPr>
          <a:xfrm>
            <a:off x="122849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444215" y="1426996"/>
            <a:ext cx="7196667" cy="1110758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单行标题</a:t>
            </a:r>
            <a:r>
              <a:rPr lang="en-US" altLang="zh-CN"/>
              <a:t>-</a:t>
            </a:r>
            <a:r>
              <a:rPr lang="zh-CN" altLang="en-US"/>
              <a:t>单击编辑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444216" y="2639029"/>
            <a:ext cx="7196667" cy="52650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单击编辑副标题</a:t>
            </a:r>
          </a:p>
        </p:txBody>
      </p:sp>
      <p:sp>
        <p:nvSpPr>
          <p:cNvPr id="72" name="任意多边形 71"/>
          <p:cNvSpPr/>
          <p:nvPr userDrawn="1"/>
        </p:nvSpPr>
        <p:spPr>
          <a:xfrm>
            <a:off x="0" y="1531610"/>
            <a:ext cx="1133862" cy="1633920"/>
          </a:xfrm>
          <a:custGeom>
            <a:avLst/>
            <a:gdLst>
              <a:gd name="connsiteX0" fmla="*/ 0 w 1133862"/>
              <a:gd name="connsiteY0" fmla="*/ 0 h 1633920"/>
              <a:gd name="connsiteX1" fmla="*/ 1133862 w 1133862"/>
              <a:gd name="connsiteY1" fmla="*/ 0 h 1633920"/>
              <a:gd name="connsiteX2" fmla="*/ 992802 w 1133862"/>
              <a:gd name="connsiteY2" fmla="*/ 1633920 h 1633920"/>
              <a:gd name="connsiteX3" fmla="*/ 0 w 1133862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3862" h="1633920">
                <a:moveTo>
                  <a:pt x="0" y="0"/>
                </a:moveTo>
                <a:lnTo>
                  <a:pt x="1133862" y="0"/>
                </a:lnTo>
                <a:lnTo>
                  <a:pt x="992802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</a:t>
            </a:r>
            <a:endParaRPr lang="zh-CN" altLang="en-US"/>
          </a:p>
        </p:txBody>
      </p:sp>
      <p:sp>
        <p:nvSpPr>
          <p:cNvPr id="73" name="任意多边形 72"/>
          <p:cNvSpPr/>
          <p:nvPr userDrawn="1"/>
        </p:nvSpPr>
        <p:spPr>
          <a:xfrm>
            <a:off x="0" y="1426996"/>
            <a:ext cx="997527" cy="1633920"/>
          </a:xfrm>
          <a:custGeom>
            <a:avLst/>
            <a:gdLst>
              <a:gd name="connsiteX0" fmla="*/ 0 w 997527"/>
              <a:gd name="connsiteY0" fmla="*/ 0 h 1633920"/>
              <a:gd name="connsiteX1" fmla="*/ 997527 w 997527"/>
              <a:gd name="connsiteY1" fmla="*/ 0 h 1633920"/>
              <a:gd name="connsiteX2" fmla="*/ 856467 w 997527"/>
              <a:gd name="connsiteY2" fmla="*/ 1633920 h 1633920"/>
              <a:gd name="connsiteX3" fmla="*/ 0 w 997527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7527" h="1633920">
                <a:moveTo>
                  <a:pt x="0" y="0"/>
                </a:moveTo>
                <a:lnTo>
                  <a:pt x="997527" y="0"/>
                </a:lnTo>
                <a:lnTo>
                  <a:pt x="856467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</a:t>
            </a:r>
            <a:endParaRPr lang="zh-CN" altLang="en-US"/>
          </a:p>
        </p:txBody>
      </p:sp>
      <p:sp>
        <p:nvSpPr>
          <p:cNvPr id="74" name="任意多边形 73"/>
          <p:cNvSpPr/>
          <p:nvPr userDrawn="1"/>
        </p:nvSpPr>
        <p:spPr>
          <a:xfrm>
            <a:off x="7414943" y="5505963"/>
            <a:ext cx="4777057" cy="1015861"/>
          </a:xfrm>
          <a:custGeom>
            <a:avLst/>
            <a:gdLst>
              <a:gd name="connsiteX0" fmla="*/ 93012 w 4777057"/>
              <a:gd name="connsiteY0" fmla="*/ 0 h 1015861"/>
              <a:gd name="connsiteX1" fmla="*/ 4777057 w 4777057"/>
              <a:gd name="connsiteY1" fmla="*/ 0 h 1015861"/>
              <a:gd name="connsiteX2" fmla="*/ 4777057 w 4777057"/>
              <a:gd name="connsiteY2" fmla="*/ 1015861 h 1015861"/>
              <a:gd name="connsiteX3" fmla="*/ 0 w 4777057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77057" h="1015861">
                <a:moveTo>
                  <a:pt x="93012" y="0"/>
                </a:moveTo>
                <a:lnTo>
                  <a:pt x="4777057" y="0"/>
                </a:lnTo>
                <a:lnTo>
                  <a:pt x="4777057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75" name="任意多边形 74"/>
          <p:cNvSpPr/>
          <p:nvPr userDrawn="1"/>
        </p:nvSpPr>
        <p:spPr>
          <a:xfrm>
            <a:off x="7621131" y="5393904"/>
            <a:ext cx="4570869" cy="1015861"/>
          </a:xfrm>
          <a:custGeom>
            <a:avLst/>
            <a:gdLst>
              <a:gd name="connsiteX0" fmla="*/ 93012 w 4570869"/>
              <a:gd name="connsiteY0" fmla="*/ 0 h 1015861"/>
              <a:gd name="connsiteX1" fmla="*/ 4570869 w 4570869"/>
              <a:gd name="connsiteY1" fmla="*/ 0 h 1015861"/>
              <a:gd name="connsiteX2" fmla="*/ 4570869 w 4570869"/>
              <a:gd name="connsiteY2" fmla="*/ 1015861 h 1015861"/>
              <a:gd name="connsiteX3" fmla="*/ 0 w 4570869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0869" h="1015861">
                <a:moveTo>
                  <a:pt x="93012" y="0"/>
                </a:moveTo>
                <a:lnTo>
                  <a:pt x="4570869" y="0"/>
                </a:lnTo>
                <a:lnTo>
                  <a:pt x="4570869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grpSp>
        <p:nvGrpSpPr>
          <p:cNvPr id="76" name="组合 75"/>
          <p:cNvGrpSpPr/>
          <p:nvPr userDrawn="1"/>
        </p:nvGrpSpPr>
        <p:grpSpPr>
          <a:xfrm>
            <a:off x="8369141" y="5633721"/>
            <a:ext cx="3326956" cy="561646"/>
            <a:chOff x="8729742" y="4570696"/>
            <a:chExt cx="2830517" cy="477836"/>
          </a:xfrm>
          <a:solidFill>
            <a:schemeClr val="bg2">
              <a:alpha val="50000"/>
            </a:schemeClr>
          </a:solidFill>
        </p:grpSpPr>
        <p:sp>
          <p:nvSpPr>
            <p:cNvPr id="77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36462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任意多边形 36"/>
          <p:cNvSpPr/>
          <p:nvPr userDrawn="1"/>
        </p:nvSpPr>
        <p:spPr>
          <a:xfrm>
            <a:off x="0" y="-3175"/>
            <a:ext cx="8574578" cy="6861175"/>
          </a:xfrm>
          <a:custGeom>
            <a:avLst/>
            <a:gdLst>
              <a:gd name="connsiteX0" fmla="*/ 63979 w 8574578"/>
              <a:gd name="connsiteY0" fmla="*/ 0 h 6861175"/>
              <a:gd name="connsiteX1" fmla="*/ 8574578 w 8574578"/>
              <a:gd name="connsiteY1" fmla="*/ 0 h 6861175"/>
              <a:gd name="connsiteX2" fmla="*/ 7852508 w 8574578"/>
              <a:gd name="connsiteY2" fmla="*/ 6861175 h 6861175"/>
              <a:gd name="connsiteX3" fmla="*/ 0 w 8574578"/>
              <a:gd name="connsiteY3" fmla="*/ 6861175 h 6861175"/>
              <a:gd name="connsiteX4" fmla="*/ 0 w 8574578"/>
              <a:gd name="connsiteY4" fmla="*/ 607935 h 68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74578" h="6861175">
                <a:moveTo>
                  <a:pt x="63979" y="0"/>
                </a:moveTo>
                <a:lnTo>
                  <a:pt x="8574578" y="0"/>
                </a:lnTo>
                <a:lnTo>
                  <a:pt x="7852508" y="6861175"/>
                </a:lnTo>
                <a:lnTo>
                  <a:pt x="0" y="6861175"/>
                </a:lnTo>
                <a:lnTo>
                  <a:pt x="0" y="60793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任意多边形 34"/>
          <p:cNvSpPr/>
          <p:nvPr userDrawn="1"/>
        </p:nvSpPr>
        <p:spPr>
          <a:xfrm>
            <a:off x="0" y="-3175"/>
            <a:ext cx="8363989" cy="6861175"/>
          </a:xfrm>
          <a:custGeom>
            <a:avLst/>
            <a:gdLst>
              <a:gd name="connsiteX0" fmla="*/ 0 w 8363989"/>
              <a:gd name="connsiteY0" fmla="*/ 0 h 6861175"/>
              <a:gd name="connsiteX1" fmla="*/ 8363989 w 8363989"/>
              <a:gd name="connsiteY1" fmla="*/ 0 h 6861175"/>
              <a:gd name="connsiteX2" fmla="*/ 7641919 w 8363989"/>
              <a:gd name="connsiteY2" fmla="*/ 6861175 h 6861175"/>
              <a:gd name="connsiteX3" fmla="*/ 0 w 8363989"/>
              <a:gd name="connsiteY3" fmla="*/ 6861175 h 68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63989" h="6861175">
                <a:moveTo>
                  <a:pt x="0" y="0"/>
                </a:moveTo>
                <a:lnTo>
                  <a:pt x="8363989" y="0"/>
                </a:lnTo>
                <a:lnTo>
                  <a:pt x="7641919" y="6861175"/>
                </a:lnTo>
                <a:lnTo>
                  <a:pt x="0" y="68611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914400" y="2066925"/>
            <a:ext cx="6688667" cy="1325563"/>
          </a:xfrm>
        </p:spPr>
        <p:txBody>
          <a:bodyPr>
            <a:normAutofit/>
          </a:bodyPr>
          <a:lstStyle>
            <a:lvl1pPr>
              <a:defRPr sz="8800" b="1"/>
            </a:lvl1pPr>
          </a:lstStyle>
          <a:p>
            <a:r>
              <a:rPr lang="zh-CN" altLang="en-US"/>
              <a:t>结束语</a:t>
            </a:r>
          </a:p>
        </p:txBody>
      </p:sp>
      <p:sp>
        <p:nvSpPr>
          <p:cNvPr id="6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914400" y="3547533"/>
            <a:ext cx="6688667" cy="1422399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单击以编辑副标题</a:t>
            </a:r>
          </a:p>
        </p:txBody>
      </p:sp>
      <p:grpSp>
        <p:nvGrpSpPr>
          <p:cNvPr id="33" name="组合 32"/>
          <p:cNvGrpSpPr/>
          <p:nvPr userDrawn="1"/>
        </p:nvGrpSpPr>
        <p:grpSpPr>
          <a:xfrm>
            <a:off x="9392920" y="6168231"/>
            <a:ext cx="2447720" cy="413216"/>
            <a:chOff x="8729742" y="4570696"/>
            <a:chExt cx="2830517" cy="477836"/>
          </a:xfrm>
          <a:solidFill>
            <a:schemeClr val="bg2">
              <a:alpha val="50000"/>
            </a:schemeClr>
          </a:solidFill>
        </p:grpSpPr>
        <p:sp>
          <p:nvSpPr>
            <p:cNvPr id="34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65567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-多行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平行四边形 14"/>
          <p:cNvSpPr/>
          <p:nvPr userDrawn="1"/>
        </p:nvSpPr>
        <p:spPr>
          <a:xfrm>
            <a:off x="332509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/>
          <p:cNvSpPr/>
          <p:nvPr userDrawn="1"/>
        </p:nvSpPr>
        <p:spPr>
          <a:xfrm>
            <a:off x="121920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任意多边形 36"/>
          <p:cNvSpPr/>
          <p:nvPr userDrawn="1"/>
        </p:nvSpPr>
        <p:spPr>
          <a:xfrm>
            <a:off x="0" y="1531610"/>
            <a:ext cx="1133862" cy="1633920"/>
          </a:xfrm>
          <a:custGeom>
            <a:avLst/>
            <a:gdLst>
              <a:gd name="connsiteX0" fmla="*/ 0 w 1133862"/>
              <a:gd name="connsiteY0" fmla="*/ 0 h 1633920"/>
              <a:gd name="connsiteX1" fmla="*/ 1133862 w 1133862"/>
              <a:gd name="connsiteY1" fmla="*/ 0 h 1633920"/>
              <a:gd name="connsiteX2" fmla="*/ 992802 w 1133862"/>
              <a:gd name="connsiteY2" fmla="*/ 1633920 h 1633920"/>
              <a:gd name="connsiteX3" fmla="*/ 0 w 1133862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3862" h="1633920">
                <a:moveTo>
                  <a:pt x="0" y="0"/>
                </a:moveTo>
                <a:lnTo>
                  <a:pt x="1133862" y="0"/>
                </a:lnTo>
                <a:lnTo>
                  <a:pt x="992802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</a:t>
            </a:r>
            <a:endParaRPr lang="zh-CN" altLang="en-US"/>
          </a:p>
        </p:txBody>
      </p:sp>
      <p:sp>
        <p:nvSpPr>
          <p:cNvPr id="35" name="任意多边形 34"/>
          <p:cNvSpPr/>
          <p:nvPr userDrawn="1"/>
        </p:nvSpPr>
        <p:spPr>
          <a:xfrm>
            <a:off x="0" y="1426996"/>
            <a:ext cx="997527" cy="1633920"/>
          </a:xfrm>
          <a:custGeom>
            <a:avLst/>
            <a:gdLst>
              <a:gd name="connsiteX0" fmla="*/ 0 w 997527"/>
              <a:gd name="connsiteY0" fmla="*/ 0 h 1633920"/>
              <a:gd name="connsiteX1" fmla="*/ 997527 w 997527"/>
              <a:gd name="connsiteY1" fmla="*/ 0 h 1633920"/>
              <a:gd name="connsiteX2" fmla="*/ 856467 w 997527"/>
              <a:gd name="connsiteY2" fmla="*/ 1633920 h 1633920"/>
              <a:gd name="connsiteX3" fmla="*/ 0 w 997527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7527" h="1633920">
                <a:moveTo>
                  <a:pt x="0" y="0"/>
                </a:moveTo>
                <a:lnTo>
                  <a:pt x="997527" y="0"/>
                </a:lnTo>
                <a:lnTo>
                  <a:pt x="856467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</a:t>
            </a:r>
            <a:endParaRPr lang="zh-CN" altLang="en-US"/>
          </a:p>
        </p:txBody>
      </p:sp>
      <p:sp>
        <p:nvSpPr>
          <p:cNvPr id="41" name="任意多边形 40"/>
          <p:cNvSpPr/>
          <p:nvPr userDrawn="1"/>
        </p:nvSpPr>
        <p:spPr>
          <a:xfrm>
            <a:off x="7414943" y="5505963"/>
            <a:ext cx="4777057" cy="1015861"/>
          </a:xfrm>
          <a:custGeom>
            <a:avLst/>
            <a:gdLst>
              <a:gd name="connsiteX0" fmla="*/ 93012 w 4777057"/>
              <a:gd name="connsiteY0" fmla="*/ 0 h 1015861"/>
              <a:gd name="connsiteX1" fmla="*/ 4777057 w 4777057"/>
              <a:gd name="connsiteY1" fmla="*/ 0 h 1015861"/>
              <a:gd name="connsiteX2" fmla="*/ 4777057 w 4777057"/>
              <a:gd name="connsiteY2" fmla="*/ 1015861 h 1015861"/>
              <a:gd name="connsiteX3" fmla="*/ 0 w 4777057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77057" h="1015861">
                <a:moveTo>
                  <a:pt x="93012" y="0"/>
                </a:moveTo>
                <a:lnTo>
                  <a:pt x="4777057" y="0"/>
                </a:lnTo>
                <a:lnTo>
                  <a:pt x="4777057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39" name="任意多边形 38"/>
          <p:cNvSpPr/>
          <p:nvPr userDrawn="1"/>
        </p:nvSpPr>
        <p:spPr>
          <a:xfrm>
            <a:off x="7621131" y="5393904"/>
            <a:ext cx="4570869" cy="1015861"/>
          </a:xfrm>
          <a:custGeom>
            <a:avLst/>
            <a:gdLst>
              <a:gd name="connsiteX0" fmla="*/ 93012 w 4570869"/>
              <a:gd name="connsiteY0" fmla="*/ 0 h 1015861"/>
              <a:gd name="connsiteX1" fmla="*/ 4570869 w 4570869"/>
              <a:gd name="connsiteY1" fmla="*/ 0 h 1015861"/>
              <a:gd name="connsiteX2" fmla="*/ 4570869 w 4570869"/>
              <a:gd name="connsiteY2" fmla="*/ 1015861 h 1015861"/>
              <a:gd name="connsiteX3" fmla="*/ 0 w 4570869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0869" h="1015861">
                <a:moveTo>
                  <a:pt x="93012" y="0"/>
                </a:moveTo>
                <a:lnTo>
                  <a:pt x="4570869" y="0"/>
                </a:lnTo>
                <a:lnTo>
                  <a:pt x="4570869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426995"/>
            <a:ext cx="7196667" cy="1738535"/>
          </a:xfrm>
        </p:spPr>
        <p:txBody>
          <a:bodyPr anchor="b"/>
          <a:lstStyle>
            <a:lvl1pPr algn="l">
              <a:defRPr sz="6000" b="1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多行标题 </a:t>
            </a:r>
            <a:r>
              <a:rPr lang="en-US" altLang="zh-CN"/>
              <a:t>- </a:t>
            </a:r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165530"/>
            <a:ext cx="7196667" cy="95773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单击以编辑副标题</a:t>
            </a:r>
          </a:p>
        </p:txBody>
      </p:sp>
      <p:grpSp>
        <p:nvGrpSpPr>
          <p:cNvPr id="34" name="组合 33"/>
          <p:cNvGrpSpPr/>
          <p:nvPr userDrawn="1"/>
        </p:nvGrpSpPr>
        <p:grpSpPr>
          <a:xfrm>
            <a:off x="8369141" y="5633721"/>
            <a:ext cx="3326956" cy="561646"/>
            <a:chOff x="8729742" y="4570696"/>
            <a:chExt cx="2830517" cy="477836"/>
          </a:xfrm>
          <a:solidFill>
            <a:schemeClr val="bg2">
              <a:alpha val="50000"/>
            </a:schemeClr>
          </a:solidFill>
        </p:grpSpPr>
        <p:sp>
          <p:nvSpPr>
            <p:cNvPr id="36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84517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0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 l="-65111" t="-46" r="65111" b="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任意多边形 74"/>
          <p:cNvSpPr/>
          <p:nvPr userDrawn="1"/>
        </p:nvSpPr>
        <p:spPr>
          <a:xfrm>
            <a:off x="3515360" y="-7017"/>
            <a:ext cx="8546252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任意多边形 73"/>
          <p:cNvSpPr/>
          <p:nvPr userDrawn="1"/>
        </p:nvSpPr>
        <p:spPr>
          <a:xfrm>
            <a:off x="3679375" y="-7017"/>
            <a:ext cx="8546252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任意多边形 7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76" name="任意多边形 75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72" name="任意多边形 71"/>
          <p:cNvSpPr/>
          <p:nvPr userDrawn="1"/>
        </p:nvSpPr>
        <p:spPr>
          <a:xfrm>
            <a:off x="0" y="1479303"/>
            <a:ext cx="3351345" cy="1040377"/>
          </a:xfrm>
          <a:custGeom>
            <a:avLst/>
            <a:gdLst>
              <a:gd name="connsiteX0" fmla="*/ 0 w 1724201"/>
              <a:gd name="connsiteY0" fmla="*/ 0 h 1253737"/>
              <a:gd name="connsiteX1" fmla="*/ 1724201 w 1724201"/>
              <a:gd name="connsiteY1" fmla="*/ 0 h 1253737"/>
              <a:gd name="connsiteX2" fmla="*/ 1609409 w 1724201"/>
              <a:gd name="connsiteY2" fmla="*/ 1253737 h 1253737"/>
              <a:gd name="connsiteX3" fmla="*/ 0 w 1724201"/>
              <a:gd name="connsiteY3" fmla="*/ 1253737 h 125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4201" h="1253737">
                <a:moveTo>
                  <a:pt x="0" y="0"/>
                </a:moveTo>
                <a:lnTo>
                  <a:pt x="1724201" y="0"/>
                </a:lnTo>
                <a:lnTo>
                  <a:pt x="1609409" y="1253737"/>
                </a:lnTo>
                <a:lnTo>
                  <a:pt x="0" y="125373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</a:t>
            </a:r>
            <a:endParaRPr lang="zh-CN" altLang="en-US"/>
          </a:p>
        </p:txBody>
      </p:sp>
      <p:sp>
        <p:nvSpPr>
          <p:cNvPr id="46" name="任意多边形 45"/>
          <p:cNvSpPr/>
          <p:nvPr userDrawn="1"/>
        </p:nvSpPr>
        <p:spPr>
          <a:xfrm>
            <a:off x="0" y="1376196"/>
            <a:ext cx="3112008" cy="1050059"/>
          </a:xfrm>
          <a:custGeom>
            <a:avLst/>
            <a:gdLst>
              <a:gd name="connsiteX0" fmla="*/ 0 w 1523014"/>
              <a:gd name="connsiteY0" fmla="*/ 0 h 1265404"/>
              <a:gd name="connsiteX1" fmla="*/ 1523014 w 1523014"/>
              <a:gd name="connsiteY1" fmla="*/ 0 h 1265404"/>
              <a:gd name="connsiteX2" fmla="*/ 1407154 w 1523014"/>
              <a:gd name="connsiteY2" fmla="*/ 1265404 h 1265404"/>
              <a:gd name="connsiteX3" fmla="*/ 0 w 1523014"/>
              <a:gd name="connsiteY3" fmla="*/ 1265404 h 1265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3014" h="1265404">
                <a:moveTo>
                  <a:pt x="0" y="0"/>
                </a:moveTo>
                <a:lnTo>
                  <a:pt x="1523014" y="0"/>
                </a:lnTo>
                <a:lnTo>
                  <a:pt x="1407154" y="1265404"/>
                </a:lnTo>
                <a:lnTo>
                  <a:pt x="0" y="126540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</a:t>
            </a:r>
            <a:endParaRPr lang="zh-CN" altLang="en-US"/>
          </a:p>
        </p:txBody>
      </p:sp>
      <p:sp>
        <p:nvSpPr>
          <p:cNvPr id="41" name="标题 1"/>
          <p:cNvSpPr>
            <a:spLocks noGrp="1"/>
          </p:cNvSpPr>
          <p:nvPr>
            <p:ph type="title" hasCustomPrompt="1"/>
          </p:nvPr>
        </p:nvSpPr>
        <p:spPr>
          <a:xfrm>
            <a:off x="1" y="1376196"/>
            <a:ext cx="2861352" cy="1050059"/>
          </a:xfrm>
        </p:spPr>
        <p:txBody>
          <a:bodyPr anchor="ctr">
            <a:normAutofit/>
          </a:bodyPr>
          <a:lstStyle>
            <a:lvl1pPr algn="r">
              <a:defRPr sz="4400" b="1">
                <a:solidFill>
                  <a:schemeClr val="accent3"/>
                </a:solidFill>
              </a:defRPr>
            </a:lvl1pPr>
          </a:lstStyle>
          <a:p>
            <a:r>
              <a:rPr lang="zh-CN" altLang="en-US"/>
              <a:t>目录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13"/>
          </p:nvPr>
        </p:nvSpPr>
        <p:spPr>
          <a:xfrm>
            <a:off x="4745168" y="1487414"/>
            <a:ext cx="6605587" cy="4343400"/>
          </a:xfrm>
        </p:spPr>
        <p:txBody>
          <a:bodyPr>
            <a:normAutofit/>
          </a:bodyPr>
          <a:lstStyle>
            <a:lvl1pPr marL="571500" indent="-571500">
              <a:lnSpc>
                <a:spcPct val="120000"/>
              </a:lnSpc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4000"/>
            </a:lvl1pPr>
            <a:lvl2pPr>
              <a:defRPr sz="3200"/>
            </a:lvl2pPr>
          </a:lstStyle>
          <a:p>
            <a:pPr lvl="0"/>
            <a:r>
              <a:rPr lang="zh-CN" altLang="en-US"/>
              <a:t>编辑母版文本样式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5223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-多行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-3177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 l="-69930" r="6993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任意多边形 74"/>
          <p:cNvSpPr/>
          <p:nvPr userDrawn="1"/>
        </p:nvSpPr>
        <p:spPr>
          <a:xfrm>
            <a:off x="2191895" y="-7017"/>
            <a:ext cx="9869717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任意多边形 73"/>
          <p:cNvSpPr/>
          <p:nvPr userDrawn="1"/>
        </p:nvSpPr>
        <p:spPr>
          <a:xfrm>
            <a:off x="2355910" y="-7017"/>
            <a:ext cx="9869717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任意多边形 7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76" name="任意多边形 75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72" name="任意多边形 71"/>
          <p:cNvSpPr/>
          <p:nvPr userDrawn="1"/>
        </p:nvSpPr>
        <p:spPr>
          <a:xfrm>
            <a:off x="0" y="1479303"/>
            <a:ext cx="1724201" cy="1253737"/>
          </a:xfrm>
          <a:custGeom>
            <a:avLst/>
            <a:gdLst>
              <a:gd name="connsiteX0" fmla="*/ 0 w 1724201"/>
              <a:gd name="connsiteY0" fmla="*/ 0 h 1253737"/>
              <a:gd name="connsiteX1" fmla="*/ 1724201 w 1724201"/>
              <a:gd name="connsiteY1" fmla="*/ 0 h 1253737"/>
              <a:gd name="connsiteX2" fmla="*/ 1609409 w 1724201"/>
              <a:gd name="connsiteY2" fmla="*/ 1253737 h 1253737"/>
              <a:gd name="connsiteX3" fmla="*/ 0 w 1724201"/>
              <a:gd name="connsiteY3" fmla="*/ 1253737 h 125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4201" h="1253737">
                <a:moveTo>
                  <a:pt x="0" y="0"/>
                </a:moveTo>
                <a:lnTo>
                  <a:pt x="1724201" y="0"/>
                </a:lnTo>
                <a:lnTo>
                  <a:pt x="1609409" y="1253737"/>
                </a:lnTo>
                <a:lnTo>
                  <a:pt x="0" y="125373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</a:t>
            </a:r>
            <a:endParaRPr lang="zh-CN" altLang="en-US"/>
          </a:p>
        </p:txBody>
      </p:sp>
      <p:sp>
        <p:nvSpPr>
          <p:cNvPr id="46" name="任意多边形 45"/>
          <p:cNvSpPr/>
          <p:nvPr userDrawn="1"/>
        </p:nvSpPr>
        <p:spPr>
          <a:xfrm>
            <a:off x="0" y="1376196"/>
            <a:ext cx="1523014" cy="1265404"/>
          </a:xfrm>
          <a:custGeom>
            <a:avLst/>
            <a:gdLst>
              <a:gd name="connsiteX0" fmla="*/ 0 w 1523014"/>
              <a:gd name="connsiteY0" fmla="*/ 0 h 1265404"/>
              <a:gd name="connsiteX1" fmla="*/ 1523014 w 1523014"/>
              <a:gd name="connsiteY1" fmla="*/ 0 h 1265404"/>
              <a:gd name="connsiteX2" fmla="*/ 1407154 w 1523014"/>
              <a:gd name="connsiteY2" fmla="*/ 1265404 h 1265404"/>
              <a:gd name="connsiteX3" fmla="*/ 0 w 1523014"/>
              <a:gd name="connsiteY3" fmla="*/ 1265404 h 1265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3014" h="1265404">
                <a:moveTo>
                  <a:pt x="0" y="0"/>
                </a:moveTo>
                <a:lnTo>
                  <a:pt x="1523014" y="0"/>
                </a:lnTo>
                <a:lnTo>
                  <a:pt x="1407154" y="1265404"/>
                </a:lnTo>
                <a:lnTo>
                  <a:pt x="0" y="126540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</a:t>
            </a:r>
            <a:endParaRPr lang="zh-CN" altLang="en-US"/>
          </a:p>
        </p:txBody>
      </p:sp>
      <p:sp>
        <p:nvSpPr>
          <p:cNvPr id="41" name="标题 1"/>
          <p:cNvSpPr>
            <a:spLocks noGrp="1"/>
          </p:cNvSpPr>
          <p:nvPr>
            <p:ph type="title" hasCustomPrompt="1"/>
          </p:nvPr>
        </p:nvSpPr>
        <p:spPr>
          <a:xfrm>
            <a:off x="3426832" y="1206856"/>
            <a:ext cx="8281907" cy="1152806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zh-CN" altLang="en-US"/>
              <a:t>小节标题</a:t>
            </a:r>
          </a:p>
        </p:txBody>
      </p:sp>
      <p:sp>
        <p:nvSpPr>
          <p:cNvPr id="42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3426832" y="2386651"/>
            <a:ext cx="8281907" cy="51377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小节副标题</a:t>
            </a:r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479303"/>
            <a:ext cx="1339403" cy="1049700"/>
          </a:xfrm>
        </p:spPr>
        <p:txBody>
          <a:bodyPr anchor="ctr">
            <a:noAutofit/>
          </a:bodyPr>
          <a:lstStyle>
            <a:lvl1pPr marL="0" indent="0" algn="ctr">
              <a:buNone/>
              <a:defRPr sz="7200" b="1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01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4693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任意多边形 25"/>
          <p:cNvSpPr/>
          <p:nvPr userDrawn="1"/>
        </p:nvSpPr>
        <p:spPr>
          <a:xfrm>
            <a:off x="1" y="6477000"/>
            <a:ext cx="10559881" cy="381000"/>
          </a:xfrm>
          <a:custGeom>
            <a:avLst/>
            <a:gdLst>
              <a:gd name="connsiteX0" fmla="*/ 0 w 10559881"/>
              <a:gd name="connsiteY0" fmla="*/ 0 h 381000"/>
              <a:gd name="connsiteX1" fmla="*/ 10559881 w 10559881"/>
              <a:gd name="connsiteY1" fmla="*/ 0 h 381000"/>
              <a:gd name="connsiteX2" fmla="*/ 10519784 w 10559881"/>
              <a:gd name="connsiteY2" fmla="*/ 381000 h 381000"/>
              <a:gd name="connsiteX3" fmla="*/ 0 w 10559881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881" h="381000">
                <a:moveTo>
                  <a:pt x="0" y="0"/>
                </a:moveTo>
                <a:lnTo>
                  <a:pt x="10559881" y="0"/>
                </a:lnTo>
                <a:lnTo>
                  <a:pt x="10519784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8" name="任意多边形 7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64459"/>
            <a:ext cx="10744200" cy="665816"/>
          </a:xfrm>
        </p:spPr>
        <p:txBody>
          <a:bodyPr>
            <a:noAutofit/>
          </a:bodyPr>
          <a:lstStyle>
            <a:lvl1pPr>
              <a:defRPr sz="36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599" y="1227667"/>
            <a:ext cx="10741155" cy="469899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6" name="任意多边形 15"/>
          <p:cNvSpPr/>
          <p:nvPr userDrawn="1"/>
        </p:nvSpPr>
        <p:spPr>
          <a:xfrm>
            <a:off x="0" y="316846"/>
            <a:ext cx="366713" cy="613429"/>
          </a:xfrm>
          <a:custGeom>
            <a:avLst/>
            <a:gdLst>
              <a:gd name="connsiteX0" fmla="*/ 0 w 366713"/>
              <a:gd name="connsiteY0" fmla="*/ 0 h 613429"/>
              <a:gd name="connsiteX1" fmla="*/ 366713 w 366713"/>
              <a:gd name="connsiteY1" fmla="*/ 0 h 613429"/>
              <a:gd name="connsiteX2" fmla="*/ 315070 w 366713"/>
              <a:gd name="connsiteY2" fmla="*/ 613429 h 613429"/>
              <a:gd name="connsiteX3" fmla="*/ 0 w 366713"/>
              <a:gd name="connsiteY3" fmla="*/ 613429 h 613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6713" h="613429">
                <a:moveTo>
                  <a:pt x="0" y="0"/>
                </a:moveTo>
                <a:lnTo>
                  <a:pt x="366713" y="0"/>
                </a:lnTo>
                <a:lnTo>
                  <a:pt x="315070" y="613429"/>
                </a:lnTo>
                <a:lnTo>
                  <a:pt x="0" y="61342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 17"/>
          <p:cNvSpPr/>
          <p:nvPr userDrawn="1"/>
        </p:nvSpPr>
        <p:spPr>
          <a:xfrm>
            <a:off x="0" y="264459"/>
            <a:ext cx="271463" cy="613429"/>
          </a:xfrm>
          <a:custGeom>
            <a:avLst/>
            <a:gdLst>
              <a:gd name="connsiteX0" fmla="*/ 0 w 271463"/>
              <a:gd name="connsiteY0" fmla="*/ 0 h 613429"/>
              <a:gd name="connsiteX1" fmla="*/ 271463 w 271463"/>
              <a:gd name="connsiteY1" fmla="*/ 0 h 613429"/>
              <a:gd name="connsiteX2" fmla="*/ 219820 w 271463"/>
              <a:gd name="connsiteY2" fmla="*/ 613429 h 613429"/>
              <a:gd name="connsiteX3" fmla="*/ 0 w 271463"/>
              <a:gd name="connsiteY3" fmla="*/ 613429 h 613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463" h="613429">
                <a:moveTo>
                  <a:pt x="0" y="0"/>
                </a:moveTo>
                <a:lnTo>
                  <a:pt x="271463" y="0"/>
                </a:lnTo>
                <a:lnTo>
                  <a:pt x="219820" y="613429"/>
                </a:lnTo>
                <a:lnTo>
                  <a:pt x="0" y="61342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任意多边形 21"/>
          <p:cNvSpPr/>
          <p:nvPr userDrawn="1"/>
        </p:nvSpPr>
        <p:spPr>
          <a:xfrm>
            <a:off x="0" y="6336063"/>
            <a:ext cx="10388896" cy="521937"/>
          </a:xfrm>
          <a:custGeom>
            <a:avLst/>
            <a:gdLst>
              <a:gd name="connsiteX0" fmla="*/ 0 w 10388896"/>
              <a:gd name="connsiteY0" fmla="*/ 0 h 521937"/>
              <a:gd name="connsiteX1" fmla="*/ 10388896 w 10388896"/>
              <a:gd name="connsiteY1" fmla="*/ 0 h 521937"/>
              <a:gd name="connsiteX2" fmla="*/ 10333967 w 10388896"/>
              <a:gd name="connsiteY2" fmla="*/ 521937 h 521937"/>
              <a:gd name="connsiteX3" fmla="*/ 0 w 10388896"/>
              <a:gd name="connsiteY3" fmla="*/ 521937 h 52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88896" h="521937">
                <a:moveTo>
                  <a:pt x="0" y="0"/>
                </a:moveTo>
                <a:lnTo>
                  <a:pt x="10388896" y="0"/>
                </a:lnTo>
                <a:lnTo>
                  <a:pt x="10333967" y="521937"/>
                </a:lnTo>
                <a:lnTo>
                  <a:pt x="0" y="5219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0" name="组合 49"/>
          <p:cNvGrpSpPr/>
          <p:nvPr userDrawn="1"/>
        </p:nvGrpSpPr>
        <p:grpSpPr>
          <a:xfrm>
            <a:off x="183356" y="6466052"/>
            <a:ext cx="1663478" cy="280823"/>
            <a:chOff x="8729742" y="4570696"/>
            <a:chExt cx="2830517" cy="477836"/>
          </a:xfrm>
          <a:solidFill>
            <a:schemeClr val="accent4"/>
          </a:solidFill>
        </p:grpSpPr>
        <p:sp>
          <p:nvSpPr>
            <p:cNvPr id="51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28424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任意多边形 25"/>
          <p:cNvSpPr/>
          <p:nvPr userDrawn="1"/>
        </p:nvSpPr>
        <p:spPr>
          <a:xfrm>
            <a:off x="1" y="6477000"/>
            <a:ext cx="10559881" cy="381000"/>
          </a:xfrm>
          <a:custGeom>
            <a:avLst/>
            <a:gdLst>
              <a:gd name="connsiteX0" fmla="*/ 0 w 10559881"/>
              <a:gd name="connsiteY0" fmla="*/ 0 h 381000"/>
              <a:gd name="connsiteX1" fmla="*/ 10559881 w 10559881"/>
              <a:gd name="connsiteY1" fmla="*/ 0 h 381000"/>
              <a:gd name="connsiteX2" fmla="*/ 10519784 w 10559881"/>
              <a:gd name="connsiteY2" fmla="*/ 381000 h 381000"/>
              <a:gd name="connsiteX3" fmla="*/ 0 w 10559881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881" h="381000">
                <a:moveTo>
                  <a:pt x="0" y="0"/>
                </a:moveTo>
                <a:lnTo>
                  <a:pt x="10559881" y="0"/>
                </a:lnTo>
                <a:lnTo>
                  <a:pt x="10519784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8" name="任意多边形 7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599" y="635001"/>
            <a:ext cx="10741155" cy="529166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2" name="任意多边形 21"/>
          <p:cNvSpPr/>
          <p:nvPr userDrawn="1"/>
        </p:nvSpPr>
        <p:spPr>
          <a:xfrm>
            <a:off x="0" y="6336063"/>
            <a:ext cx="10388896" cy="521937"/>
          </a:xfrm>
          <a:custGeom>
            <a:avLst/>
            <a:gdLst>
              <a:gd name="connsiteX0" fmla="*/ 0 w 10388896"/>
              <a:gd name="connsiteY0" fmla="*/ 0 h 521937"/>
              <a:gd name="connsiteX1" fmla="*/ 10388896 w 10388896"/>
              <a:gd name="connsiteY1" fmla="*/ 0 h 521937"/>
              <a:gd name="connsiteX2" fmla="*/ 10333967 w 10388896"/>
              <a:gd name="connsiteY2" fmla="*/ 521937 h 521937"/>
              <a:gd name="connsiteX3" fmla="*/ 0 w 10388896"/>
              <a:gd name="connsiteY3" fmla="*/ 521937 h 52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88896" h="521937">
                <a:moveTo>
                  <a:pt x="0" y="0"/>
                </a:moveTo>
                <a:lnTo>
                  <a:pt x="10388896" y="0"/>
                </a:lnTo>
                <a:lnTo>
                  <a:pt x="10333967" y="521937"/>
                </a:lnTo>
                <a:lnTo>
                  <a:pt x="0" y="5219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0" name="组合 49"/>
          <p:cNvGrpSpPr/>
          <p:nvPr userDrawn="1"/>
        </p:nvGrpSpPr>
        <p:grpSpPr>
          <a:xfrm>
            <a:off x="183356" y="6466052"/>
            <a:ext cx="1663478" cy="280823"/>
            <a:chOff x="8729742" y="4570696"/>
            <a:chExt cx="2830517" cy="477836"/>
          </a:xfrm>
          <a:solidFill>
            <a:schemeClr val="accent4"/>
          </a:solidFill>
        </p:grpSpPr>
        <p:sp>
          <p:nvSpPr>
            <p:cNvPr id="51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61523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3"/>
          </p:nvPr>
        </p:nvSpPr>
        <p:spPr>
          <a:xfrm>
            <a:off x="304124" y="221381"/>
            <a:ext cx="10832305" cy="5833980"/>
          </a:xfrm>
        </p:spPr>
        <p:txBody>
          <a:bodyPr anchor="t"/>
          <a:lstStyle>
            <a:lvl1pPr algn="ctr">
              <a:defRPr/>
            </a:lvl1pPr>
          </a:lstStyle>
          <a:p>
            <a:endParaRPr lang="zh-CN" altLang="en-US"/>
          </a:p>
        </p:txBody>
      </p:sp>
      <p:sp>
        <p:nvSpPr>
          <p:cNvPr id="26" name="任意多边形 25"/>
          <p:cNvSpPr/>
          <p:nvPr userDrawn="1"/>
        </p:nvSpPr>
        <p:spPr>
          <a:xfrm>
            <a:off x="1" y="6477000"/>
            <a:ext cx="10559881" cy="381000"/>
          </a:xfrm>
          <a:custGeom>
            <a:avLst/>
            <a:gdLst>
              <a:gd name="connsiteX0" fmla="*/ 0 w 10559881"/>
              <a:gd name="connsiteY0" fmla="*/ 0 h 381000"/>
              <a:gd name="connsiteX1" fmla="*/ 10559881 w 10559881"/>
              <a:gd name="connsiteY1" fmla="*/ 0 h 381000"/>
              <a:gd name="connsiteX2" fmla="*/ 10519784 w 10559881"/>
              <a:gd name="connsiteY2" fmla="*/ 381000 h 381000"/>
              <a:gd name="connsiteX3" fmla="*/ 0 w 10559881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881" h="381000">
                <a:moveTo>
                  <a:pt x="0" y="0"/>
                </a:moveTo>
                <a:lnTo>
                  <a:pt x="10559881" y="0"/>
                </a:lnTo>
                <a:lnTo>
                  <a:pt x="10519784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8" name="任意多边形 7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2" name="任意多边形 21"/>
          <p:cNvSpPr/>
          <p:nvPr userDrawn="1"/>
        </p:nvSpPr>
        <p:spPr>
          <a:xfrm>
            <a:off x="0" y="6336063"/>
            <a:ext cx="10388896" cy="521937"/>
          </a:xfrm>
          <a:custGeom>
            <a:avLst/>
            <a:gdLst>
              <a:gd name="connsiteX0" fmla="*/ 0 w 10388896"/>
              <a:gd name="connsiteY0" fmla="*/ 0 h 521937"/>
              <a:gd name="connsiteX1" fmla="*/ 10388896 w 10388896"/>
              <a:gd name="connsiteY1" fmla="*/ 0 h 521937"/>
              <a:gd name="connsiteX2" fmla="*/ 10333967 w 10388896"/>
              <a:gd name="connsiteY2" fmla="*/ 521937 h 521937"/>
              <a:gd name="connsiteX3" fmla="*/ 0 w 10388896"/>
              <a:gd name="connsiteY3" fmla="*/ 521937 h 52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88896" h="521937">
                <a:moveTo>
                  <a:pt x="0" y="0"/>
                </a:moveTo>
                <a:lnTo>
                  <a:pt x="10388896" y="0"/>
                </a:lnTo>
                <a:lnTo>
                  <a:pt x="10333967" y="521937"/>
                </a:lnTo>
                <a:lnTo>
                  <a:pt x="0" y="5219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 hasCustomPrompt="1"/>
          </p:nvPr>
        </p:nvSpPr>
        <p:spPr>
          <a:xfrm>
            <a:off x="-22652" y="385562"/>
            <a:ext cx="1984107" cy="732848"/>
          </a:xfrm>
          <a:solidFill>
            <a:schemeClr val="accent1"/>
          </a:solidFill>
          <a:effectLst>
            <a:outerShdw dist="127000" dir="2040000" algn="ctr" rotWithShape="0">
              <a:schemeClr val="accent2"/>
            </a:outerShdw>
          </a:effectLst>
        </p:spPr>
        <p:txBody>
          <a:bodyPr wrap="square" lIns="180000" tIns="180000" rIns="180000" bIns="180000">
            <a:spAutoFit/>
          </a:bodyPr>
          <a:lstStyle>
            <a:lvl1pPr marL="0" indent="0" algn="r">
              <a:lnSpc>
                <a:spcPct val="100000"/>
              </a:lnSpc>
              <a:buNone/>
              <a:defRPr sz="2400">
                <a:solidFill>
                  <a:schemeClr val="bg2"/>
                </a:solidFill>
                <a:effectLst/>
              </a:defRPr>
            </a:lvl1pPr>
          </a:lstStyle>
          <a:p>
            <a:pPr lvl="0"/>
            <a:r>
              <a:rPr lang="zh-CN" altLang="en-US"/>
              <a:t>图片说明</a:t>
            </a:r>
          </a:p>
        </p:txBody>
      </p:sp>
      <p:grpSp>
        <p:nvGrpSpPr>
          <p:cNvPr id="50" name="组合 49"/>
          <p:cNvGrpSpPr/>
          <p:nvPr userDrawn="1"/>
        </p:nvGrpSpPr>
        <p:grpSpPr>
          <a:xfrm>
            <a:off x="183356" y="6466052"/>
            <a:ext cx="1663478" cy="280823"/>
            <a:chOff x="8729742" y="4570696"/>
            <a:chExt cx="2830517" cy="477836"/>
          </a:xfrm>
          <a:solidFill>
            <a:schemeClr val="accent4"/>
          </a:solidFill>
        </p:grpSpPr>
        <p:sp>
          <p:nvSpPr>
            <p:cNvPr id="51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54594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9405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-深色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25422" y="781579"/>
            <a:ext cx="10741155" cy="529166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848374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1573932" y="6055360"/>
            <a:ext cx="546947" cy="5486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b="1">
                <a:solidFill>
                  <a:schemeClr val="accent3"/>
                </a:solidFill>
                <a:latin typeface="+mn-lt"/>
              </a:defRPr>
            </a:lvl1pPr>
          </a:lstStyle>
          <a:p>
            <a:fld id="{27C45CD9-0508-4D1E-923D-4DFDAA610D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7288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6" r:id="rId3"/>
    <p:sldLayoutId id="2147483661" r:id="rId4"/>
    <p:sldLayoutId id="2147483650" r:id="rId5"/>
    <p:sldLayoutId id="2147483662" r:id="rId6"/>
    <p:sldLayoutId id="2147483664" r:id="rId7"/>
    <p:sldLayoutId id="2147483655" r:id="rId8"/>
    <p:sldLayoutId id="2147483665" r:id="rId9"/>
    <p:sldLayoutId id="2147483663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/>
              <a:t>脂蛋白研究进展</a:t>
            </a:r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/>
              <a:t>报告人 许荣仁</a:t>
            </a:r>
          </a:p>
        </p:txBody>
      </p:sp>
    </p:spTree>
    <p:extLst>
      <p:ext uri="{BB962C8B-B14F-4D97-AF65-F5344CB8AC3E}">
        <p14:creationId xmlns:p14="http://schemas.microsoft.com/office/powerpoint/2010/main" val="1946406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心脏影像与机器学习</a:t>
            </a:r>
            <a:endParaRPr lang="en-US" altLang="zh-CN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03</a:t>
            </a:r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6173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不同的影像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11</a:t>
            </a:fld>
            <a:endParaRPr lang="zh-CN" altLang="en-US"/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ED4066B5-F605-4DF3-87CE-48373CD335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5" y="1221891"/>
            <a:ext cx="5483355" cy="4698999"/>
          </a:xfrm>
        </p:spPr>
        <p:txBody>
          <a:bodyPr>
            <a:normAutofit/>
          </a:bodyPr>
          <a:lstStyle/>
          <a:p>
            <a:r>
              <a:rPr lang="en-US" altLang="zh-CN" sz="2000"/>
              <a:t>ECT</a:t>
            </a:r>
          </a:p>
          <a:p>
            <a:pPr lvl="1"/>
            <a:r>
              <a:rPr lang="en-US" altLang="zh-CN" sz="1600"/>
              <a:t>SPECT</a:t>
            </a:r>
          </a:p>
          <a:p>
            <a:pPr lvl="1"/>
            <a:r>
              <a:rPr lang="en-US" altLang="zh-CN" sz="1600"/>
              <a:t>PET</a:t>
            </a:r>
          </a:p>
          <a:p>
            <a:r>
              <a:rPr lang="en-US" altLang="zh-CN" sz="2000"/>
              <a:t>CT</a:t>
            </a:r>
          </a:p>
          <a:p>
            <a:r>
              <a:rPr lang="en-US" altLang="zh-CN" sz="2000"/>
              <a:t>Echocardiography</a:t>
            </a:r>
          </a:p>
          <a:p>
            <a:r>
              <a:rPr lang="en-US" altLang="zh-CN" sz="2000"/>
              <a:t>MRI</a:t>
            </a:r>
          </a:p>
        </p:txBody>
      </p:sp>
      <p:sp>
        <p:nvSpPr>
          <p:cNvPr id="8" name="内容占位符 9">
            <a:extLst>
              <a:ext uri="{FF2B5EF4-FFF2-40B4-BE49-F238E27FC236}">
                <a16:creationId xmlns:a16="http://schemas.microsoft.com/office/drawing/2014/main" id="{024C8C39-A560-4EA6-8312-5035067DBED3}"/>
              </a:ext>
            </a:extLst>
          </p:cNvPr>
          <p:cNvSpPr txBox="1">
            <a:spLocks/>
          </p:cNvSpPr>
          <p:nvPr/>
        </p:nvSpPr>
        <p:spPr>
          <a:xfrm>
            <a:off x="5244681" y="1004836"/>
            <a:ext cx="5483355" cy="4698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/>
              <a:t>心脏病学图像的特征提取和分割</a:t>
            </a:r>
            <a:endParaRPr lang="en-US" altLang="zh-CN" sz="2000"/>
          </a:p>
          <a:p>
            <a:pPr lvl="1"/>
            <a:r>
              <a:rPr lang="zh-CN" altLang="en-US" sz="1600"/>
              <a:t>自动识别冠状动脉病变</a:t>
            </a:r>
            <a:endParaRPr lang="en-US" altLang="zh-CN" sz="1600"/>
          </a:p>
          <a:p>
            <a:r>
              <a:rPr lang="zh-CN" altLang="en-US" sz="2000"/>
              <a:t>与临床信息结合</a:t>
            </a:r>
            <a:endParaRPr lang="en-US" altLang="zh-CN" sz="2000"/>
          </a:p>
          <a:p>
            <a:pPr lvl="1"/>
            <a:r>
              <a:rPr lang="zh-CN" altLang="en-US" sz="1600"/>
              <a:t>诊断</a:t>
            </a:r>
            <a:endParaRPr lang="en-US" altLang="zh-CN" sz="1600"/>
          </a:p>
          <a:p>
            <a:pPr lvl="1"/>
            <a:r>
              <a:rPr lang="zh-CN" altLang="en-US" sz="1600"/>
              <a:t>预测</a:t>
            </a:r>
            <a:endParaRPr lang="en-US" altLang="zh-CN" sz="1600"/>
          </a:p>
        </p:txBody>
      </p:sp>
    </p:spTree>
    <p:extLst>
      <p:ext uri="{BB962C8B-B14F-4D97-AF65-F5344CB8AC3E}">
        <p14:creationId xmlns:p14="http://schemas.microsoft.com/office/powerpoint/2010/main" val="10467213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C9E32E-E0E0-41E1-B0AD-0DEB93AC1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从</a:t>
            </a:r>
            <a:r>
              <a:rPr lang="en-US" altLang="zh-CN"/>
              <a:t>CCTA</a:t>
            </a:r>
            <a:r>
              <a:rPr lang="zh-CN" altLang="en-US"/>
              <a:t>自动识别病变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C81FAC3-E81F-4A50-A1A2-DDE8418006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27667"/>
            <a:ext cx="4518994" cy="4698999"/>
          </a:xfrm>
        </p:spPr>
        <p:txBody>
          <a:bodyPr/>
          <a:lstStyle/>
          <a:p>
            <a:r>
              <a:rPr lang="zh-CN" altLang="zh-CN" sz="180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通过基于机器学习的算法，从冠状动脉</a:t>
            </a:r>
            <a:r>
              <a:rPr lang="en-US" altLang="zh-CN" sz="180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CT</a:t>
            </a:r>
            <a:r>
              <a:rPr lang="zh-CN" altLang="zh-CN" sz="180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血管造影中自动识别冠状动脉病变</a:t>
            </a:r>
            <a:endParaRPr lang="en-US" altLang="zh-CN" sz="1800">
              <a:effectLst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en-US" sz="1800">
                <a:ea typeface="等线" panose="02010600030101010101" pitchFamily="2" charset="-122"/>
                <a:cs typeface="Times New Roman" panose="02020603050405020304" pitchFamily="18" charset="0"/>
              </a:rPr>
              <a:t>专家诊断：绿色盒子</a:t>
            </a:r>
            <a:endParaRPr lang="en-US" altLang="zh-CN" sz="1800"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en-US" sz="1800">
                <a:ea typeface="等线" panose="02010600030101010101" pitchFamily="2" charset="-122"/>
                <a:cs typeface="Times New Roman" panose="02020603050405020304" pitchFamily="18" charset="0"/>
              </a:rPr>
              <a:t>机器学习：红色箭头</a:t>
            </a: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645790E-A04B-49F1-BB14-44F5ED2DD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12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5FAC65C-2F07-4C93-861B-16918E50E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8594" y="1580233"/>
            <a:ext cx="6812359" cy="405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3578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2124FD-91A3-4C04-ABB1-DD5EE811B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自动定量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AF5AC3C-FE95-4E45-A132-1854871EA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227667"/>
            <a:ext cx="5370577" cy="4698999"/>
          </a:xfrm>
        </p:spPr>
        <p:txBody>
          <a:bodyPr>
            <a:normAutofit/>
          </a:bodyPr>
          <a:lstStyle/>
          <a:p>
            <a:r>
              <a:rPr lang="en-US" altLang="zh-CN" sz="2000" err="1">
                <a:ea typeface="等线" panose="02010600030101010101" pitchFamily="2" charset="-122"/>
                <a:cs typeface="Times New Roman" panose="02020603050405020304" pitchFamily="18" charset="0"/>
              </a:rPr>
              <a:t>LogitBoost</a:t>
            </a:r>
            <a:r>
              <a:rPr lang="zh-CN" altLang="en-US" sz="2000">
                <a:ea typeface="等线" panose="02010600030101010101" pitchFamily="2" charset="-122"/>
                <a:cs typeface="Times New Roman" panose="02020603050405020304" pitchFamily="18" charset="0"/>
              </a:rPr>
              <a:t>结合影像和临床信息</a:t>
            </a:r>
            <a:endParaRPr lang="en-US" altLang="zh-CN" sz="2000"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en-US" sz="2000">
                <a:ea typeface="等线" panose="02010600030101010101" pitchFamily="2" charset="-122"/>
                <a:cs typeface="Times New Roman" panose="02020603050405020304" pitchFamily="18" charset="0"/>
              </a:rPr>
              <a:t>检测</a:t>
            </a:r>
            <a:r>
              <a:rPr lang="en-US" altLang="zh-CN" sz="2000">
                <a:ea typeface="等线" panose="02010600030101010101" pitchFamily="2" charset="-122"/>
                <a:cs typeface="Times New Roman" panose="02020603050405020304" pitchFamily="18" charset="0"/>
              </a:rPr>
              <a:t>CAD</a:t>
            </a:r>
            <a:r>
              <a:rPr lang="zh-CN" altLang="en-US" sz="2000">
                <a:ea typeface="等线" panose="02010600030101010101" pitchFamily="2" charset="-122"/>
                <a:cs typeface="Times New Roman" panose="02020603050405020304" pitchFamily="18" charset="0"/>
              </a:rPr>
              <a:t>比专家或</a:t>
            </a:r>
            <a:r>
              <a:rPr lang="en-US" altLang="zh-CN" sz="2000">
                <a:ea typeface="等线" panose="02010600030101010101" pitchFamily="2" charset="-122"/>
                <a:cs typeface="Times New Roman" panose="02020603050405020304" pitchFamily="18" charset="0"/>
              </a:rPr>
              <a:t>TPD</a:t>
            </a:r>
            <a:r>
              <a:rPr lang="zh-CN" altLang="en-US" sz="2000">
                <a:ea typeface="等线" panose="02010600030101010101" pitchFamily="2" charset="-122"/>
                <a:cs typeface="Times New Roman" panose="02020603050405020304" pitchFamily="18" charset="0"/>
              </a:rPr>
              <a:t>有更高的准确性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7D2D9DC-6665-47D7-AD3A-8D5DC6BAB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13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D87BEFF-F6DA-4290-A575-58BEB1257E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8811" y="1336420"/>
            <a:ext cx="5938005" cy="4293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642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A63742-5ABD-4507-844F-B1718B6D8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5</a:t>
            </a:r>
            <a:r>
              <a:rPr lang="zh-CN" altLang="en-US"/>
              <a:t>年全因死亡率的预测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17D5DD5-BD9E-4769-A9FB-89AE0AB42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227667"/>
            <a:ext cx="5394040" cy="4698999"/>
          </a:xfrm>
        </p:spPr>
        <p:txBody>
          <a:bodyPr/>
          <a:lstStyle/>
          <a:p>
            <a:r>
              <a:rPr lang="en-US" altLang="zh-CN" sz="180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CCTA</a:t>
            </a:r>
            <a:r>
              <a:rPr lang="zh-CN" altLang="zh-CN" sz="180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图像信息</a:t>
            </a:r>
            <a:r>
              <a:rPr lang="en-US" altLang="zh-CN" sz="180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+</a:t>
            </a:r>
            <a:r>
              <a:rPr lang="zh-CN" altLang="zh-CN" sz="180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临床信息，预测全因死亡率</a:t>
            </a:r>
            <a:endParaRPr lang="en-US" altLang="zh-CN" sz="1800">
              <a:effectLst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en-US" sz="1800">
                <a:ea typeface="等线" panose="02010600030101010101" pitchFamily="2" charset="-122"/>
                <a:cs typeface="Times New Roman" panose="02020603050405020304" pitchFamily="18" charset="0"/>
              </a:rPr>
              <a:t>优于影像学评分</a:t>
            </a:r>
            <a:r>
              <a:rPr lang="en-US" altLang="zh-CN" sz="1800">
                <a:ea typeface="等线" panose="02010600030101010101" pitchFamily="2" charset="-122"/>
                <a:cs typeface="Times New Roman" panose="02020603050405020304" pitchFamily="18" charset="0"/>
              </a:rPr>
              <a:t>/</a:t>
            </a:r>
            <a:r>
              <a:rPr lang="zh-CN" altLang="en-US" sz="1800">
                <a:ea typeface="等线" panose="02010600030101010101" pitchFamily="2" charset="-122"/>
                <a:cs typeface="Times New Roman" panose="02020603050405020304" pitchFamily="18" charset="0"/>
              </a:rPr>
              <a:t>临床评分</a:t>
            </a:r>
            <a:r>
              <a:rPr lang="en-US" altLang="zh-CN" sz="1800">
                <a:ea typeface="等线" panose="02010600030101010101" pitchFamily="2" charset="-122"/>
                <a:cs typeface="Times New Roman" panose="02020603050405020304" pitchFamily="18" charset="0"/>
              </a:rPr>
              <a:t>/</a:t>
            </a:r>
            <a:r>
              <a:rPr lang="en-US" altLang="zh-CN" sz="180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Framingham</a:t>
            </a:r>
            <a:r>
              <a:rPr lang="zh-CN" altLang="zh-CN" sz="180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风险评分</a:t>
            </a: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9A26233-0C61-4E86-9DA5-22239F2DA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14</a:t>
            </a:fld>
            <a:endParaRPr lang="zh-CN" altLang="en-US"/>
          </a:p>
        </p:txBody>
      </p:sp>
      <p:pic>
        <p:nvPicPr>
          <p:cNvPr id="5" name="图片 4" descr="图表&#10;&#10;描述已自动生成">
            <a:extLst>
              <a:ext uri="{FF2B5EF4-FFF2-40B4-BE49-F238E27FC236}">
                <a16:creationId xmlns:a16="http://schemas.microsoft.com/office/drawing/2014/main" id="{9AB08B19-8227-492E-A4AA-5818323F9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8362" y="925369"/>
            <a:ext cx="5165438" cy="512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855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下一步计划</a:t>
            </a:r>
            <a:endParaRPr lang="en-US" altLang="zh-CN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04</a:t>
            </a:r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9896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下一步计划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/>
              <a:t>调整特征和模型</a:t>
            </a:r>
            <a:endParaRPr lang="en-US" altLang="zh-CN"/>
          </a:p>
          <a:p>
            <a:r>
              <a:rPr lang="zh-CN" altLang="en-US"/>
              <a:t>临床指标、</a:t>
            </a:r>
            <a:r>
              <a:rPr lang="en-US" altLang="zh-CN"/>
              <a:t>CEC</a:t>
            </a:r>
          </a:p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40118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谢谢！</a:t>
            </a:r>
          </a:p>
        </p:txBody>
      </p:sp>
      <p:sp>
        <p:nvSpPr>
          <p:cNvPr id="5" name="副标题 4">
            <a:extLst>
              <a:ext uri="{FF2B5EF4-FFF2-40B4-BE49-F238E27FC236}">
                <a16:creationId xmlns:a16="http://schemas.microsoft.com/office/drawing/2014/main" id="{3BA2B26B-394B-484F-8CD6-55DFC5EC11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4200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主要议程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2</a:t>
            </a:fld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CN" altLang="en-US"/>
              <a:t>数据</a:t>
            </a:r>
            <a:endParaRPr lang="en-US" altLang="zh-CN"/>
          </a:p>
          <a:p>
            <a:r>
              <a:rPr lang="zh-CN" altLang="en-US"/>
              <a:t>交叉验证</a:t>
            </a:r>
            <a:endParaRPr lang="en-US" altLang="zh-CN"/>
          </a:p>
          <a:p>
            <a:r>
              <a:rPr lang="zh-CN" altLang="en-US"/>
              <a:t>心脏影像与机器学习</a:t>
            </a:r>
            <a:endParaRPr lang="en-US" altLang="zh-CN"/>
          </a:p>
          <a:p>
            <a:r>
              <a:rPr lang="zh-CN" altLang="en-US"/>
              <a:t>下一步计划</a:t>
            </a:r>
          </a:p>
        </p:txBody>
      </p:sp>
    </p:spTree>
    <p:extLst>
      <p:ext uri="{BB962C8B-B14F-4D97-AF65-F5344CB8AC3E}">
        <p14:creationId xmlns:p14="http://schemas.microsoft.com/office/powerpoint/2010/main" val="2691667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数据</a:t>
            </a:r>
            <a:endParaRPr lang="en-US" altLang="zh-CN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01</a:t>
            </a:r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904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数据说明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0999" y="930275"/>
            <a:ext cx="4814535" cy="4698999"/>
          </a:xfrm>
        </p:spPr>
        <p:txBody>
          <a:bodyPr/>
          <a:lstStyle/>
          <a:p>
            <a:r>
              <a:rPr lang="en-US" altLang="zh-CN" sz="2000"/>
              <a:t>Gensini1</a:t>
            </a:r>
          </a:p>
          <a:p>
            <a:r>
              <a:rPr lang="en-US" altLang="zh-CN" sz="2000"/>
              <a:t>134</a:t>
            </a:r>
            <a:r>
              <a:rPr lang="zh-CN" altLang="en-US" sz="2000"/>
              <a:t>样本</a:t>
            </a:r>
            <a:endParaRPr lang="en-US" altLang="zh-CN" sz="2000"/>
          </a:p>
          <a:p>
            <a:r>
              <a:rPr lang="en-US" altLang="zh-CN" sz="2000"/>
              <a:t>[--,20, 48, 76,--]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4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DC5450B-BDD9-4F81-8A74-D7C3DF3B3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881" y="1113705"/>
            <a:ext cx="5677663" cy="4515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313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交叉验证</a:t>
            </a:r>
            <a:endParaRPr lang="en-US" altLang="zh-CN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02</a:t>
            </a:r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0627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Lasso</a:t>
            </a:r>
            <a:r>
              <a:rPr lang="zh-CN" altLang="en-US"/>
              <a:t>回归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0999" y="930275"/>
            <a:ext cx="4814535" cy="4698999"/>
          </a:xfrm>
        </p:spPr>
        <p:txBody>
          <a:bodyPr/>
          <a:lstStyle/>
          <a:p>
            <a:r>
              <a:rPr lang="en-US" altLang="zh-CN"/>
              <a:t>10-fold</a:t>
            </a:r>
            <a:r>
              <a:rPr lang="zh-CN" altLang="en-US"/>
              <a:t>交叉验证</a:t>
            </a:r>
            <a:endParaRPr lang="en-US" altLang="zh-CN"/>
          </a:p>
          <a:p>
            <a:r>
              <a:rPr lang="en-US" altLang="zh-CN" sz="2000"/>
              <a:t>26</a:t>
            </a:r>
            <a:r>
              <a:rPr lang="zh-CN" altLang="en-US" sz="2000"/>
              <a:t>个特征</a:t>
            </a:r>
            <a:endParaRPr lang="en-US" altLang="zh-CN" sz="2000"/>
          </a:p>
          <a:p>
            <a:r>
              <a:rPr lang="zh-CN" altLang="en-US" sz="2000"/>
              <a:t>正确：</a:t>
            </a:r>
            <a:r>
              <a:rPr lang="en-US" altLang="zh-CN" sz="2000"/>
              <a:t>35/134</a:t>
            </a:r>
          </a:p>
          <a:p>
            <a:r>
              <a:rPr lang="zh-CN" altLang="en-US" sz="2000"/>
              <a:t>各级别正确：</a:t>
            </a:r>
            <a:r>
              <a:rPr lang="en-US" altLang="zh-CN" sz="2000"/>
              <a:t>0, 6, 29, 0</a:t>
            </a:r>
          </a:p>
          <a:p>
            <a:r>
              <a:rPr lang="en-US" altLang="zh-CN" sz="2000"/>
              <a:t>Pearson=0.274</a:t>
            </a:r>
          </a:p>
          <a:p>
            <a:endParaRPr lang="en-US" altLang="zh-CN" sz="2000"/>
          </a:p>
          <a:p>
            <a:r>
              <a:rPr lang="en-US" altLang="zh-CN" sz="2000"/>
              <a:t>TTR&amp;A2M, C5&amp;RBP4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6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7C96F3E-4088-9CFE-7191-B626EEE373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9042" y="597367"/>
            <a:ext cx="6038363" cy="489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952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Lasso</a:t>
            </a:r>
            <a:r>
              <a:rPr lang="zh-CN" altLang="en-US"/>
              <a:t>回归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0999" y="930275"/>
            <a:ext cx="4814535" cy="4698999"/>
          </a:xfrm>
        </p:spPr>
        <p:txBody>
          <a:bodyPr/>
          <a:lstStyle/>
          <a:p>
            <a:r>
              <a:rPr lang="en-US" altLang="zh-CN"/>
              <a:t>10-fold</a:t>
            </a:r>
            <a:r>
              <a:rPr lang="zh-CN" altLang="en-US"/>
              <a:t>交叉验证</a:t>
            </a:r>
            <a:endParaRPr lang="en-US" altLang="zh-CN"/>
          </a:p>
          <a:p>
            <a:r>
              <a:rPr lang="en-US" altLang="zh-CN" sz="2000"/>
              <a:t>9</a:t>
            </a:r>
            <a:r>
              <a:rPr lang="zh-CN" altLang="en-US" sz="2000"/>
              <a:t>个特征</a:t>
            </a:r>
            <a:endParaRPr lang="en-US" altLang="zh-CN" sz="2000"/>
          </a:p>
          <a:p>
            <a:r>
              <a:rPr lang="zh-CN" altLang="en-US" sz="2000"/>
              <a:t>正确：</a:t>
            </a:r>
            <a:r>
              <a:rPr lang="en-US" altLang="zh-CN" sz="2000"/>
              <a:t>32/134</a:t>
            </a:r>
          </a:p>
          <a:p>
            <a:r>
              <a:rPr lang="zh-CN" altLang="en-US" sz="2000"/>
              <a:t>各级别正确：</a:t>
            </a:r>
            <a:r>
              <a:rPr lang="en-US" altLang="zh-CN" sz="2000"/>
              <a:t>0, 6, 26, 0</a:t>
            </a:r>
          </a:p>
          <a:p>
            <a:r>
              <a:rPr lang="en-US" altLang="zh-CN" sz="2000"/>
              <a:t>Pearson=0.295</a:t>
            </a:r>
          </a:p>
          <a:p>
            <a:endParaRPr lang="en-US" altLang="zh-CN" sz="2000"/>
          </a:p>
          <a:p>
            <a:r>
              <a:rPr lang="en-US" altLang="zh-CN" sz="2000"/>
              <a:t>PRG4&amp;AFM, AHSG&amp;IGFALS, TTR&amp;AHSG</a:t>
            </a:r>
          </a:p>
          <a:p>
            <a:endParaRPr lang="en-US" altLang="zh-CN" sz="200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7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946B539-3F39-8568-FFC1-3F75E67FAF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3201" y="1039123"/>
            <a:ext cx="5740955" cy="4590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141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ridge</a:t>
            </a:r>
            <a:r>
              <a:rPr lang="zh-CN" altLang="en-US"/>
              <a:t>回归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0999" y="930275"/>
            <a:ext cx="5280499" cy="4698999"/>
          </a:xfrm>
        </p:spPr>
        <p:txBody>
          <a:bodyPr/>
          <a:lstStyle/>
          <a:p>
            <a:r>
              <a:rPr lang="en-US" altLang="zh-CN"/>
              <a:t>10-fold</a:t>
            </a:r>
            <a:r>
              <a:rPr lang="zh-CN" altLang="en-US"/>
              <a:t>交叉验证</a:t>
            </a:r>
            <a:endParaRPr lang="en-US" altLang="zh-CN"/>
          </a:p>
          <a:p>
            <a:r>
              <a:rPr lang="en-US" altLang="zh-CN"/>
              <a:t>26</a:t>
            </a:r>
            <a:r>
              <a:rPr lang="zh-CN" altLang="en-US"/>
              <a:t>个特征</a:t>
            </a:r>
            <a:endParaRPr lang="en-US" altLang="zh-CN"/>
          </a:p>
          <a:p>
            <a:r>
              <a:rPr lang="zh-CN" altLang="en-US" sz="2000"/>
              <a:t>级别正确：</a:t>
            </a:r>
            <a:r>
              <a:rPr lang="en-US" altLang="zh-CN" sz="2000"/>
              <a:t>41/134</a:t>
            </a:r>
          </a:p>
          <a:p>
            <a:r>
              <a:rPr lang="zh-CN" altLang="en-US" sz="2000"/>
              <a:t>各级别正确数量：</a:t>
            </a:r>
            <a:r>
              <a:rPr lang="en-US" altLang="zh-CN" sz="2000"/>
              <a:t>0, 11, 29, 1</a:t>
            </a:r>
          </a:p>
          <a:p>
            <a:r>
              <a:rPr lang="en-US" altLang="zh-CN" sz="2000"/>
              <a:t>Pearson=0.419</a:t>
            </a:r>
          </a:p>
          <a:p>
            <a:endParaRPr lang="en-US" altLang="zh-CN" sz="200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8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AC54996-D657-4321-A435-0C682898F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7724" y="0"/>
            <a:ext cx="4783155" cy="394294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928620E-22FB-F773-5ABA-DB858B584BF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452"/>
          <a:stretch/>
        </p:blipFill>
        <p:spPr>
          <a:xfrm>
            <a:off x="2315183" y="2856845"/>
            <a:ext cx="5045413" cy="3388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143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ridge</a:t>
            </a:r>
            <a:r>
              <a:rPr lang="zh-CN" altLang="en-US"/>
              <a:t>回归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0999" y="930275"/>
            <a:ext cx="4814535" cy="4698999"/>
          </a:xfrm>
        </p:spPr>
        <p:txBody>
          <a:bodyPr/>
          <a:lstStyle/>
          <a:p>
            <a:r>
              <a:rPr lang="en-US" altLang="zh-CN"/>
              <a:t>10-fold</a:t>
            </a:r>
            <a:r>
              <a:rPr lang="zh-CN" altLang="en-US"/>
              <a:t>交叉验证</a:t>
            </a:r>
            <a:endParaRPr lang="en-US" altLang="zh-CN"/>
          </a:p>
          <a:p>
            <a:r>
              <a:rPr lang="en-US" altLang="zh-CN"/>
              <a:t>9</a:t>
            </a:r>
            <a:r>
              <a:rPr lang="zh-CN" altLang="en-US"/>
              <a:t>个特征</a:t>
            </a:r>
            <a:endParaRPr lang="en-US" altLang="zh-CN"/>
          </a:p>
          <a:p>
            <a:r>
              <a:rPr lang="zh-CN" altLang="en-US" sz="2000"/>
              <a:t>正确：</a:t>
            </a:r>
            <a:r>
              <a:rPr lang="en-US" altLang="zh-CN" sz="2000"/>
              <a:t>40/134</a:t>
            </a:r>
          </a:p>
          <a:p>
            <a:r>
              <a:rPr lang="zh-CN" altLang="en-US" sz="2000"/>
              <a:t>各级别正确：</a:t>
            </a:r>
            <a:r>
              <a:rPr lang="en-US" altLang="zh-CN" sz="2000"/>
              <a:t>0, 12, 26,</a:t>
            </a:r>
            <a:r>
              <a:rPr lang="zh-CN" altLang="en-US" sz="2000"/>
              <a:t> </a:t>
            </a:r>
            <a:r>
              <a:rPr lang="en-US" altLang="zh-CN" sz="2000"/>
              <a:t>2</a:t>
            </a:r>
          </a:p>
          <a:p>
            <a:r>
              <a:rPr lang="en-US" altLang="zh-CN" sz="2000"/>
              <a:t>Pearson=0.377</a:t>
            </a:r>
          </a:p>
          <a:p>
            <a:endParaRPr lang="en-US" altLang="zh-CN" sz="200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9</a:t>
            </a:fld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341A4D62-8CB8-AF06-E2C9-B2A67859C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2284" y="852616"/>
            <a:ext cx="6331516" cy="499893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16517A0-453A-792B-122C-673A1892F2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698" y="3141678"/>
            <a:ext cx="4171179" cy="310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0643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teach">
      <a:dk1>
        <a:srgbClr val="11344A"/>
      </a:dk1>
      <a:lt1>
        <a:srgbClr val="E6F5FF"/>
      </a:lt1>
      <a:dk2>
        <a:srgbClr val="11344A"/>
      </a:dk2>
      <a:lt2>
        <a:srgbClr val="E6F5FF"/>
      </a:lt2>
      <a:accent1>
        <a:srgbClr val="115D8A"/>
      </a:accent1>
      <a:accent2>
        <a:srgbClr val="19B5CA"/>
      </a:accent2>
      <a:accent3>
        <a:srgbClr val="FFCA0F"/>
      </a:accent3>
      <a:accent4>
        <a:srgbClr val="D28527"/>
      </a:accent4>
      <a:accent5>
        <a:srgbClr val="CE2424"/>
      </a:accent5>
      <a:accent6>
        <a:srgbClr val="37990E"/>
      </a:accent6>
      <a:hlink>
        <a:srgbClr val="0563C1"/>
      </a:hlink>
      <a:folHlink>
        <a:srgbClr val="954F72"/>
      </a:folHlink>
    </a:clrScheme>
    <a:fontScheme name="teach">
      <a:majorFont>
        <a:latin typeface="Candara"/>
        <a:ea typeface="微软雅黑"/>
        <a:cs typeface=""/>
      </a:majorFont>
      <a:minorFont>
        <a:latin typeface="Candara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17</Slides>
  <Notes>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主题​​</vt:lpstr>
      <vt:lpstr>脂蛋白研究进展</vt:lpstr>
      <vt:lpstr>主要议程</vt:lpstr>
      <vt:lpstr>数据</vt:lpstr>
      <vt:lpstr>数据说明</vt:lpstr>
      <vt:lpstr>交叉验证</vt:lpstr>
      <vt:lpstr>Lasso回归</vt:lpstr>
      <vt:lpstr>Lasso回归</vt:lpstr>
      <vt:lpstr>ridge回归</vt:lpstr>
      <vt:lpstr>ridge回归</vt:lpstr>
      <vt:lpstr>心脏影像与机器学习</vt:lpstr>
      <vt:lpstr>不同的影像</vt:lpstr>
      <vt:lpstr>从CCTA自动识别病变</vt:lpstr>
      <vt:lpstr>自动定量</vt:lpstr>
      <vt:lpstr>5年全因死亡率的预测</vt:lpstr>
      <vt:lpstr>下一步计划</vt:lpstr>
      <vt:lpstr>下一步计划</vt:lpstr>
      <vt:lpstr>谢谢！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教务处PPT模板001</dc:title>
  <dc:creator>现代教育技术中心</dc:creator>
  <cp:revision>1</cp:revision>
  <dcterms:created xsi:type="dcterms:W3CDTF">2019-08-12T09:30:56Z</dcterms:created>
  <dcterms:modified xsi:type="dcterms:W3CDTF">2022-09-13T06:26:43Z</dcterms:modified>
</cp:coreProperties>
</file>