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76" r:id="rId4"/>
    <p:sldId id="300" r:id="rId5"/>
    <p:sldId id="299" r:id="rId6"/>
    <p:sldId id="326" r:id="rId7"/>
    <p:sldId id="325" r:id="rId8"/>
    <p:sldId id="327" r:id="rId9"/>
    <p:sldId id="328" r:id="rId10"/>
    <p:sldId id="329" r:id="rId11"/>
    <p:sldId id="330" r:id="rId12"/>
    <p:sldId id="320" r:id="rId13"/>
    <p:sldId id="332" r:id="rId14"/>
    <p:sldId id="333" r:id="rId15"/>
    <p:sldId id="331" r:id="rId16"/>
    <p:sldId id="334" r:id="rId17"/>
    <p:sldId id="335" r:id="rId18"/>
    <p:sldId id="336" r:id="rId19"/>
    <p:sldId id="337" r:id="rId20"/>
    <p:sldId id="289" r:id="rId21"/>
    <p:sldId id="291" r:id="rId22"/>
    <p:sldId id="280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BF5784-066A-4222-8859-FE8E7FF19360}" v="100" dt="2022-09-27T08:36:14.6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65" autoAdjust="0"/>
    <p:restoredTop sz="94680" autoAdjust="0"/>
  </p:normalViewPr>
  <p:slideViewPr>
    <p:cSldViewPr snapToGrid="0">
      <p:cViewPr>
        <p:scale>
          <a:sx n="100" d="100"/>
          <a:sy n="100" d="100"/>
        </p:scale>
        <p:origin x="619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C9BF5784-066A-4222-8859-FE8E7FF19360}"/>
    <pc:docChg chg="undo redo custSel addSld delSld modSld sldOrd">
      <pc:chgData name="许 荣仁" userId="a51c77e00fced653" providerId="LiveId" clId="{C9BF5784-066A-4222-8859-FE8E7FF19360}" dt="2022-09-27T08:36:14.674" v="1346" actId="47"/>
      <pc:docMkLst>
        <pc:docMk/>
      </pc:docMkLst>
      <pc:sldChg chg="modSp mod">
        <pc:chgData name="许 荣仁" userId="a51c77e00fced653" providerId="LiveId" clId="{C9BF5784-066A-4222-8859-FE8E7FF19360}" dt="2022-09-25T14:58:17.986" v="34" actId="20577"/>
        <pc:sldMkLst>
          <pc:docMk/>
          <pc:sldMk cId="262904033" sldId="276"/>
        </pc:sldMkLst>
        <pc:spChg chg="mod">
          <ac:chgData name="许 荣仁" userId="a51c77e00fced653" providerId="LiveId" clId="{C9BF5784-066A-4222-8859-FE8E7FF19360}" dt="2022-09-25T14:58:17.986" v="34" actId="20577"/>
          <ac:spMkLst>
            <pc:docMk/>
            <pc:sldMk cId="262904033" sldId="276"/>
            <ac:spMk id="2" creationId="{00000000-0000-0000-0000-000000000000}"/>
          </ac:spMkLst>
        </pc:spChg>
      </pc:sldChg>
      <pc:sldChg chg="modSp mod">
        <pc:chgData name="许 荣仁" userId="a51c77e00fced653" providerId="LiveId" clId="{C9BF5784-066A-4222-8859-FE8E7FF19360}" dt="2022-09-27T06:36:08.699" v="972" actId="20577"/>
        <pc:sldMkLst>
          <pc:docMk/>
          <pc:sldMk cId="2691667110" sldId="284"/>
        </pc:sldMkLst>
        <pc:spChg chg="mod">
          <ac:chgData name="许 荣仁" userId="a51c77e00fced653" providerId="LiveId" clId="{C9BF5784-066A-4222-8859-FE8E7FF19360}" dt="2022-09-27T06:36:08.699" v="972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C9BF5784-066A-4222-8859-FE8E7FF19360}" dt="2022-09-27T06:12:19.638" v="965" actId="20577"/>
        <pc:sldMkLst>
          <pc:docMk/>
          <pc:sldMk cId="2824011865" sldId="291"/>
        </pc:sldMkLst>
        <pc:spChg chg="mod">
          <ac:chgData name="许 荣仁" userId="a51c77e00fced653" providerId="LiveId" clId="{C9BF5784-066A-4222-8859-FE8E7FF19360}" dt="2022-09-27T06:12:19.638" v="965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addSp delSp modSp mod">
        <pc:chgData name="许 荣仁" userId="a51c77e00fced653" providerId="LiveId" clId="{C9BF5784-066A-4222-8859-FE8E7FF19360}" dt="2022-09-26T16:14:51.739" v="569" actId="20577"/>
        <pc:sldMkLst>
          <pc:docMk/>
          <pc:sldMk cId="3275301542" sldId="300"/>
        </pc:sldMkLst>
        <pc:spChg chg="mod">
          <ac:chgData name="许 荣仁" userId="a51c77e00fced653" providerId="LiveId" clId="{C9BF5784-066A-4222-8859-FE8E7FF19360}" dt="2022-09-26T16:14:51.739" v="569" actId="20577"/>
          <ac:spMkLst>
            <pc:docMk/>
            <pc:sldMk cId="3275301542" sldId="300"/>
            <ac:spMk id="3" creationId="{00000000-0000-0000-0000-000000000000}"/>
          </ac:spMkLst>
        </pc:spChg>
        <pc:picChg chg="add mod">
          <ac:chgData name="许 荣仁" userId="a51c77e00fced653" providerId="LiveId" clId="{C9BF5784-066A-4222-8859-FE8E7FF19360}" dt="2022-09-25T15:25:57.264" v="82" actId="1076"/>
          <ac:picMkLst>
            <pc:docMk/>
            <pc:sldMk cId="3275301542" sldId="300"/>
            <ac:picMk id="6" creationId="{B725E4B4-C32A-43A9-9993-D341B9314383}"/>
          </ac:picMkLst>
        </pc:picChg>
        <pc:picChg chg="del">
          <ac:chgData name="许 荣仁" userId="a51c77e00fced653" providerId="LiveId" clId="{C9BF5784-066A-4222-8859-FE8E7FF19360}" dt="2022-09-25T14:58:22.113" v="35" actId="478"/>
          <ac:picMkLst>
            <pc:docMk/>
            <pc:sldMk cId="3275301542" sldId="300"/>
            <ac:picMk id="7" creationId="{FD9EC9B7-C068-4477-988E-408FDB51346B}"/>
          </ac:picMkLst>
        </pc:picChg>
      </pc:sldChg>
      <pc:sldChg chg="del">
        <pc:chgData name="许 荣仁" userId="a51c77e00fced653" providerId="LiveId" clId="{C9BF5784-066A-4222-8859-FE8E7FF19360}" dt="2022-09-26T06:43:55.688" v="83" actId="47"/>
        <pc:sldMkLst>
          <pc:docMk/>
          <pc:sldMk cId="1783180390" sldId="310"/>
        </pc:sldMkLst>
      </pc:sldChg>
      <pc:sldChg chg="del">
        <pc:chgData name="许 荣仁" userId="a51c77e00fced653" providerId="LiveId" clId="{C9BF5784-066A-4222-8859-FE8E7FF19360}" dt="2022-09-26T12:15:01.928" v="84" actId="47"/>
        <pc:sldMkLst>
          <pc:docMk/>
          <pc:sldMk cId="3426323197" sldId="314"/>
        </pc:sldMkLst>
      </pc:sldChg>
      <pc:sldChg chg="addSp delSp modSp del mod">
        <pc:chgData name="许 荣仁" userId="a51c77e00fced653" providerId="LiveId" clId="{C9BF5784-066A-4222-8859-FE8E7FF19360}" dt="2022-09-26T12:26:51.379" v="195" actId="47"/>
        <pc:sldMkLst>
          <pc:docMk/>
          <pc:sldMk cId="2169902438" sldId="316"/>
        </pc:sldMkLst>
        <pc:spChg chg="mod">
          <ac:chgData name="许 荣仁" userId="a51c77e00fced653" providerId="LiveId" clId="{C9BF5784-066A-4222-8859-FE8E7FF19360}" dt="2022-09-26T12:19:13.699" v="159" actId="20577"/>
          <ac:spMkLst>
            <pc:docMk/>
            <pc:sldMk cId="2169902438" sldId="316"/>
            <ac:spMk id="2" creationId="{00000000-0000-0000-0000-000000000000}"/>
          </ac:spMkLst>
        </pc:spChg>
        <pc:graphicFrameChg chg="del modGraphic">
          <ac:chgData name="许 荣仁" userId="a51c77e00fced653" providerId="LiveId" clId="{C9BF5784-066A-4222-8859-FE8E7FF19360}" dt="2022-09-26T12:17:04.883" v="93" actId="478"/>
          <ac:graphicFrameMkLst>
            <pc:docMk/>
            <pc:sldMk cId="2169902438" sldId="316"/>
            <ac:graphicFrameMk id="12" creationId="{41AA02C7-7D93-4609-9C9C-606301D647D6}"/>
          </ac:graphicFrameMkLst>
        </pc:graphicFrameChg>
        <pc:picChg chg="del">
          <ac:chgData name="许 荣仁" userId="a51c77e00fced653" providerId="LiveId" clId="{C9BF5784-066A-4222-8859-FE8E7FF19360}" dt="2022-09-26T12:16:55.816" v="89" actId="478"/>
          <ac:picMkLst>
            <pc:docMk/>
            <pc:sldMk cId="2169902438" sldId="316"/>
            <ac:picMk id="6" creationId="{F721CD4A-E49B-415E-8370-E7CF0DC0E868}"/>
          </ac:picMkLst>
        </pc:picChg>
        <pc:picChg chg="add mod">
          <ac:chgData name="许 荣仁" userId="a51c77e00fced653" providerId="LiveId" clId="{C9BF5784-066A-4222-8859-FE8E7FF19360}" dt="2022-09-26T12:17:17.097" v="97" actId="1076"/>
          <ac:picMkLst>
            <pc:docMk/>
            <pc:sldMk cId="2169902438" sldId="316"/>
            <ac:picMk id="7" creationId="{F9ED7BB7-7E92-4FBA-AD45-083E57E617E7}"/>
          </ac:picMkLst>
        </pc:picChg>
        <pc:picChg chg="del">
          <ac:chgData name="许 荣仁" userId="a51c77e00fced653" providerId="LiveId" clId="{C9BF5784-066A-4222-8859-FE8E7FF19360}" dt="2022-09-26T12:16:56.752" v="90" actId="478"/>
          <ac:picMkLst>
            <pc:docMk/>
            <pc:sldMk cId="2169902438" sldId="316"/>
            <ac:picMk id="13" creationId="{9E702B3D-28B4-402F-B990-4F51F99D984C}"/>
          </ac:picMkLst>
        </pc:picChg>
      </pc:sldChg>
      <pc:sldChg chg="del">
        <pc:chgData name="许 荣仁" userId="a51c77e00fced653" providerId="LiveId" clId="{C9BF5784-066A-4222-8859-FE8E7FF19360}" dt="2022-09-26T15:36:12.716" v="502" actId="47"/>
        <pc:sldMkLst>
          <pc:docMk/>
          <pc:sldMk cId="3296692397" sldId="317"/>
        </pc:sldMkLst>
      </pc:sldChg>
      <pc:sldChg chg="del">
        <pc:chgData name="许 荣仁" userId="a51c77e00fced653" providerId="LiveId" clId="{C9BF5784-066A-4222-8859-FE8E7FF19360}" dt="2022-09-26T15:36:12.716" v="502" actId="47"/>
        <pc:sldMkLst>
          <pc:docMk/>
          <pc:sldMk cId="2731756393" sldId="318"/>
        </pc:sldMkLst>
      </pc:sldChg>
      <pc:sldChg chg="del">
        <pc:chgData name="许 荣仁" userId="a51c77e00fced653" providerId="LiveId" clId="{C9BF5784-066A-4222-8859-FE8E7FF19360}" dt="2022-09-26T15:36:12.716" v="502" actId="47"/>
        <pc:sldMkLst>
          <pc:docMk/>
          <pc:sldMk cId="3679998312" sldId="319"/>
        </pc:sldMkLst>
      </pc:sldChg>
      <pc:sldChg chg="modSp mod">
        <pc:chgData name="许 荣仁" userId="a51c77e00fced653" providerId="LiveId" clId="{C9BF5784-066A-4222-8859-FE8E7FF19360}" dt="2022-09-26T16:18:04.534" v="620" actId="20577"/>
        <pc:sldMkLst>
          <pc:docMk/>
          <pc:sldMk cId="3942370922" sldId="320"/>
        </pc:sldMkLst>
        <pc:spChg chg="mod">
          <ac:chgData name="许 荣仁" userId="a51c77e00fced653" providerId="LiveId" clId="{C9BF5784-066A-4222-8859-FE8E7FF19360}" dt="2022-09-26T16:18:04.534" v="620" actId="20577"/>
          <ac:spMkLst>
            <pc:docMk/>
            <pc:sldMk cId="3942370922" sldId="320"/>
            <ac:spMk id="2" creationId="{00000000-0000-0000-0000-000000000000}"/>
          </ac:spMkLst>
        </pc:spChg>
      </pc:sldChg>
      <pc:sldChg chg="del">
        <pc:chgData name="许 荣仁" userId="a51c77e00fced653" providerId="LiveId" clId="{C9BF5784-066A-4222-8859-FE8E7FF19360}" dt="2022-09-26T16:18:14.204" v="622" actId="47"/>
        <pc:sldMkLst>
          <pc:docMk/>
          <pc:sldMk cId="1046721382" sldId="321"/>
        </pc:sldMkLst>
      </pc:sldChg>
      <pc:sldChg chg="del">
        <pc:chgData name="许 荣仁" userId="a51c77e00fced653" providerId="LiveId" clId="{C9BF5784-066A-4222-8859-FE8E7FF19360}" dt="2022-09-26T16:18:15.884" v="623" actId="47"/>
        <pc:sldMkLst>
          <pc:docMk/>
          <pc:sldMk cId="3789369365" sldId="322"/>
        </pc:sldMkLst>
      </pc:sldChg>
      <pc:sldChg chg="del">
        <pc:chgData name="许 荣仁" userId="a51c77e00fced653" providerId="LiveId" clId="{C9BF5784-066A-4222-8859-FE8E7FF19360}" dt="2022-09-26T16:18:17.263" v="624" actId="47"/>
        <pc:sldMkLst>
          <pc:docMk/>
          <pc:sldMk cId="1778025152" sldId="323"/>
        </pc:sldMkLst>
      </pc:sldChg>
      <pc:sldChg chg="del">
        <pc:chgData name="许 荣仁" userId="a51c77e00fced653" providerId="LiveId" clId="{C9BF5784-066A-4222-8859-FE8E7FF19360}" dt="2022-09-26T16:18:18.690" v="625" actId="47"/>
        <pc:sldMkLst>
          <pc:docMk/>
          <pc:sldMk cId="2475954312" sldId="324"/>
        </pc:sldMkLst>
      </pc:sldChg>
      <pc:sldChg chg="addSp delSp modSp new mod">
        <pc:chgData name="许 荣仁" userId="a51c77e00fced653" providerId="LiveId" clId="{C9BF5784-066A-4222-8859-FE8E7FF19360}" dt="2022-09-26T15:35:07.200" v="500" actId="20577"/>
        <pc:sldMkLst>
          <pc:docMk/>
          <pc:sldMk cId="2758386690" sldId="325"/>
        </pc:sldMkLst>
        <pc:spChg chg="mod">
          <ac:chgData name="许 荣仁" userId="a51c77e00fced653" providerId="LiveId" clId="{C9BF5784-066A-4222-8859-FE8E7FF19360}" dt="2022-09-26T15:35:07.200" v="500" actId="20577"/>
          <ac:spMkLst>
            <pc:docMk/>
            <pc:sldMk cId="2758386690" sldId="325"/>
            <ac:spMk id="2" creationId="{6729DB9D-3972-4AC2-B70A-4AE7A7F095EB}"/>
          </ac:spMkLst>
        </pc:spChg>
        <pc:spChg chg="del mod">
          <ac:chgData name="许 荣仁" userId="a51c77e00fced653" providerId="LiveId" clId="{C9BF5784-066A-4222-8859-FE8E7FF19360}" dt="2022-09-26T14:18:23.966" v="323" actId="478"/>
          <ac:spMkLst>
            <pc:docMk/>
            <pc:sldMk cId="2758386690" sldId="325"/>
            <ac:spMk id="3" creationId="{4BD1AFA8-6143-4ABA-9E3C-D1121A2A33B3}"/>
          </ac:spMkLst>
        </pc:spChg>
        <pc:spChg chg="add del">
          <ac:chgData name="许 荣仁" userId="a51c77e00fced653" providerId="LiveId" clId="{C9BF5784-066A-4222-8859-FE8E7FF19360}" dt="2022-09-26T14:13:20.662" v="301" actId="22"/>
          <ac:spMkLst>
            <pc:docMk/>
            <pc:sldMk cId="2758386690" sldId="325"/>
            <ac:spMk id="7" creationId="{C33CB514-682A-458D-98C9-B711B9CC2D83}"/>
          </ac:spMkLst>
        </pc:spChg>
        <pc:graphicFrameChg chg="add mod">
          <ac:chgData name="许 荣仁" userId="a51c77e00fced653" providerId="LiveId" clId="{C9BF5784-066A-4222-8859-FE8E7FF19360}" dt="2022-09-26T14:18:30.725" v="325" actId="1076"/>
          <ac:graphicFrameMkLst>
            <pc:docMk/>
            <pc:sldMk cId="2758386690" sldId="325"/>
            <ac:graphicFrameMk id="5" creationId="{1A841D39-4E54-4A5A-9380-8BED07DEADF0}"/>
          </ac:graphicFrameMkLst>
        </pc:graphicFrameChg>
        <pc:picChg chg="add del mod">
          <ac:chgData name="许 荣仁" userId="a51c77e00fced653" providerId="LiveId" clId="{C9BF5784-066A-4222-8859-FE8E7FF19360}" dt="2022-09-26T14:13:41.327" v="305" actId="478"/>
          <ac:picMkLst>
            <pc:docMk/>
            <pc:sldMk cId="2758386690" sldId="325"/>
            <ac:picMk id="9" creationId="{700286E5-A3F7-4385-B1C1-291AA8F052C7}"/>
          </ac:picMkLst>
        </pc:picChg>
        <pc:picChg chg="add del mod">
          <ac:chgData name="许 荣仁" userId="a51c77e00fced653" providerId="LiveId" clId="{C9BF5784-066A-4222-8859-FE8E7FF19360}" dt="2022-09-26T14:18:05.398" v="319" actId="478"/>
          <ac:picMkLst>
            <pc:docMk/>
            <pc:sldMk cId="2758386690" sldId="325"/>
            <ac:picMk id="10" creationId="{99C41E0F-E9AC-4824-B75E-326278050A83}"/>
          </ac:picMkLst>
        </pc:picChg>
      </pc:sldChg>
      <pc:sldChg chg="new del">
        <pc:chgData name="许 荣仁" userId="a51c77e00fced653" providerId="LiveId" clId="{C9BF5784-066A-4222-8859-FE8E7FF19360}" dt="2022-09-26T12:15:07.019" v="86" actId="47"/>
        <pc:sldMkLst>
          <pc:docMk/>
          <pc:sldMk cId="3581271296" sldId="325"/>
        </pc:sldMkLst>
      </pc:sldChg>
      <pc:sldChg chg="new del">
        <pc:chgData name="许 荣仁" userId="a51c77e00fced653" providerId="LiveId" clId="{C9BF5784-066A-4222-8859-FE8E7FF19360}" dt="2022-09-26T12:15:16.115" v="88" actId="47"/>
        <pc:sldMkLst>
          <pc:docMk/>
          <pc:sldMk cId="3716118353" sldId="325"/>
        </pc:sldMkLst>
      </pc:sldChg>
      <pc:sldChg chg="addSp delSp modSp new mod">
        <pc:chgData name="许 荣仁" userId="a51c77e00fced653" providerId="LiveId" clId="{C9BF5784-066A-4222-8859-FE8E7FF19360}" dt="2022-09-26T16:15:39.967" v="571" actId="1076"/>
        <pc:sldMkLst>
          <pc:docMk/>
          <pc:sldMk cId="2035487315" sldId="326"/>
        </pc:sldMkLst>
        <pc:spChg chg="mod">
          <ac:chgData name="许 荣仁" userId="a51c77e00fced653" providerId="LiveId" clId="{C9BF5784-066A-4222-8859-FE8E7FF19360}" dt="2022-09-26T12:36:48.160" v="204" actId="20577"/>
          <ac:spMkLst>
            <pc:docMk/>
            <pc:sldMk cId="2035487315" sldId="326"/>
            <ac:spMk id="2" creationId="{EDDA784A-9D50-4C64-A57B-183DE2348554}"/>
          </ac:spMkLst>
        </pc:spChg>
        <pc:spChg chg="mod">
          <ac:chgData name="许 荣仁" userId="a51c77e00fced653" providerId="LiveId" clId="{C9BF5784-066A-4222-8859-FE8E7FF19360}" dt="2022-09-26T14:52:38.124" v="371" actId="20577"/>
          <ac:spMkLst>
            <pc:docMk/>
            <pc:sldMk cId="2035487315" sldId="326"/>
            <ac:spMk id="3" creationId="{62C350DC-E075-42C1-9A89-165C732BE1F2}"/>
          </ac:spMkLst>
        </pc:spChg>
        <pc:spChg chg="add del">
          <ac:chgData name="许 荣仁" userId="a51c77e00fced653" providerId="LiveId" clId="{C9BF5784-066A-4222-8859-FE8E7FF19360}" dt="2022-09-26T14:11:41.617" v="274" actId="22"/>
          <ac:spMkLst>
            <pc:docMk/>
            <pc:sldMk cId="2035487315" sldId="326"/>
            <ac:spMk id="7" creationId="{AD6F9C32-116E-4D44-9880-8D5EAF073605}"/>
          </ac:spMkLst>
        </pc:spChg>
        <pc:spChg chg="add del mod">
          <ac:chgData name="许 荣仁" userId="a51c77e00fced653" providerId="LiveId" clId="{C9BF5784-066A-4222-8859-FE8E7FF19360}" dt="2022-09-26T14:11:54.535" v="278" actId="22"/>
          <ac:spMkLst>
            <pc:docMk/>
            <pc:sldMk cId="2035487315" sldId="326"/>
            <ac:spMk id="9" creationId="{123ADCE9-3EE7-4195-ACD8-BEA7A8D952D4}"/>
          </ac:spMkLst>
        </pc:spChg>
        <pc:spChg chg="add del mod">
          <ac:chgData name="许 荣仁" userId="a51c77e00fced653" providerId="LiveId" clId="{C9BF5784-066A-4222-8859-FE8E7FF19360}" dt="2022-09-26T14:12:08.064" v="282" actId="22"/>
          <ac:spMkLst>
            <pc:docMk/>
            <pc:sldMk cId="2035487315" sldId="326"/>
            <ac:spMk id="11" creationId="{24266083-310A-47AA-94BE-A0A137FE57A6}"/>
          </ac:spMkLst>
        </pc:spChg>
        <pc:spChg chg="add del">
          <ac:chgData name="许 荣仁" userId="a51c77e00fced653" providerId="LiveId" clId="{C9BF5784-066A-4222-8859-FE8E7FF19360}" dt="2022-09-26T14:12:16.225" v="292" actId="22"/>
          <ac:spMkLst>
            <pc:docMk/>
            <pc:sldMk cId="2035487315" sldId="326"/>
            <ac:spMk id="13" creationId="{FF3C38EE-E5A3-4322-A6EE-724630DEA451}"/>
          </ac:spMkLst>
        </pc:spChg>
        <pc:graphicFrameChg chg="add mod">
          <ac:chgData name="许 荣仁" userId="a51c77e00fced653" providerId="LiveId" clId="{C9BF5784-066A-4222-8859-FE8E7FF19360}" dt="2022-09-26T16:11:46.179" v="537"/>
          <ac:graphicFrameMkLst>
            <pc:docMk/>
            <pc:sldMk cId="2035487315" sldId="326"/>
            <ac:graphicFrameMk id="5" creationId="{49A8CB58-0F41-4135-B220-961652529FC8}"/>
          </ac:graphicFrameMkLst>
        </pc:graphicFrameChg>
        <pc:picChg chg="add del mod">
          <ac:chgData name="许 荣仁" userId="a51c77e00fced653" providerId="LiveId" clId="{C9BF5784-066A-4222-8859-FE8E7FF19360}" dt="2022-09-26T14:13:48.393" v="307" actId="21"/>
          <ac:picMkLst>
            <pc:docMk/>
            <pc:sldMk cId="2035487315" sldId="326"/>
            <ac:picMk id="15" creationId="{709797FC-6EFE-441E-906E-D4CA60AD8163}"/>
          </ac:picMkLst>
        </pc:picChg>
        <pc:picChg chg="add mod">
          <ac:chgData name="许 荣仁" userId="a51c77e00fced653" providerId="LiveId" clId="{C9BF5784-066A-4222-8859-FE8E7FF19360}" dt="2022-09-26T16:15:39.967" v="571" actId="1076"/>
          <ac:picMkLst>
            <pc:docMk/>
            <pc:sldMk cId="2035487315" sldId="326"/>
            <ac:picMk id="16" creationId="{80C552CF-6223-4A5C-81A3-B4EA71FF5472}"/>
          </ac:picMkLst>
        </pc:picChg>
      </pc:sldChg>
      <pc:sldChg chg="addSp delSp modSp add mod">
        <pc:chgData name="许 荣仁" userId="a51c77e00fced653" providerId="LiveId" clId="{C9BF5784-066A-4222-8859-FE8E7FF19360}" dt="2022-09-26T16:16:46.890" v="609" actId="20577"/>
        <pc:sldMkLst>
          <pc:docMk/>
          <pc:sldMk cId="4032042321" sldId="327"/>
        </pc:sldMkLst>
        <pc:spChg chg="mod">
          <ac:chgData name="许 荣仁" userId="a51c77e00fced653" providerId="LiveId" clId="{C9BF5784-066A-4222-8859-FE8E7FF19360}" dt="2022-09-26T15:34:04.415" v="457" actId="20577"/>
          <ac:spMkLst>
            <pc:docMk/>
            <pc:sldMk cId="4032042321" sldId="327"/>
            <ac:spMk id="2" creationId="{EDDA784A-9D50-4C64-A57B-183DE2348554}"/>
          </ac:spMkLst>
        </pc:spChg>
        <pc:spChg chg="mod">
          <ac:chgData name="许 荣仁" userId="a51c77e00fced653" providerId="LiveId" clId="{C9BF5784-066A-4222-8859-FE8E7FF19360}" dt="2022-09-26T16:16:46.890" v="609" actId="20577"/>
          <ac:spMkLst>
            <pc:docMk/>
            <pc:sldMk cId="4032042321" sldId="327"/>
            <ac:spMk id="3" creationId="{62C350DC-E075-42C1-9A89-165C732BE1F2}"/>
          </ac:spMkLst>
        </pc:spChg>
        <pc:spChg chg="add del">
          <ac:chgData name="许 荣仁" userId="a51c77e00fced653" providerId="LiveId" clId="{C9BF5784-066A-4222-8859-FE8E7FF19360}" dt="2022-09-26T14:57:43.956" v="381" actId="22"/>
          <ac:spMkLst>
            <pc:docMk/>
            <pc:sldMk cId="4032042321" sldId="327"/>
            <ac:spMk id="8" creationId="{BD48DF2F-6B32-4151-96CC-2FEC61EEFF7B}"/>
          </ac:spMkLst>
        </pc:spChg>
        <pc:spChg chg="add del">
          <ac:chgData name="许 荣仁" userId="a51c77e00fced653" providerId="LiveId" clId="{C9BF5784-066A-4222-8859-FE8E7FF19360}" dt="2022-09-26T14:57:59.867" v="385" actId="22"/>
          <ac:spMkLst>
            <pc:docMk/>
            <pc:sldMk cId="4032042321" sldId="327"/>
            <ac:spMk id="10" creationId="{714943A0-5F4D-4C4F-863C-0448616C150B}"/>
          </ac:spMkLst>
        </pc:spChg>
        <pc:spChg chg="add del">
          <ac:chgData name="许 荣仁" userId="a51c77e00fced653" providerId="LiveId" clId="{C9BF5784-066A-4222-8859-FE8E7FF19360}" dt="2022-09-26T14:58:01.485" v="387" actId="22"/>
          <ac:spMkLst>
            <pc:docMk/>
            <pc:sldMk cId="4032042321" sldId="327"/>
            <ac:spMk id="12" creationId="{82B90300-CAD0-41F0-8C79-D9A97E48396E}"/>
          </ac:spMkLst>
        </pc:spChg>
        <pc:spChg chg="add del">
          <ac:chgData name="许 荣仁" userId="a51c77e00fced653" providerId="LiveId" clId="{C9BF5784-066A-4222-8859-FE8E7FF19360}" dt="2022-09-26T15:04:46.602" v="414" actId="22"/>
          <ac:spMkLst>
            <pc:docMk/>
            <pc:sldMk cId="4032042321" sldId="327"/>
            <ac:spMk id="20" creationId="{32456D9F-1602-4EDC-8A2D-26082F4CEF8C}"/>
          </ac:spMkLst>
        </pc:spChg>
        <pc:spChg chg="add del">
          <ac:chgData name="许 荣仁" userId="a51c77e00fced653" providerId="LiveId" clId="{C9BF5784-066A-4222-8859-FE8E7FF19360}" dt="2022-09-26T15:04:47.940" v="416" actId="22"/>
          <ac:spMkLst>
            <pc:docMk/>
            <pc:sldMk cId="4032042321" sldId="327"/>
            <ac:spMk id="22" creationId="{6DAC3A94-DC5E-4D56-99BC-A48B42CB0907}"/>
          </ac:spMkLst>
        </pc:spChg>
        <pc:spChg chg="add del">
          <ac:chgData name="许 荣仁" userId="a51c77e00fced653" providerId="LiveId" clId="{C9BF5784-066A-4222-8859-FE8E7FF19360}" dt="2022-09-26T15:05:25.052" v="424" actId="22"/>
          <ac:spMkLst>
            <pc:docMk/>
            <pc:sldMk cId="4032042321" sldId="327"/>
            <ac:spMk id="24" creationId="{79F71F7C-314E-4D2C-9306-1BDEC0A1AB98}"/>
          </ac:spMkLst>
        </pc:spChg>
        <pc:spChg chg="add del">
          <ac:chgData name="许 荣仁" userId="a51c77e00fced653" providerId="LiveId" clId="{C9BF5784-066A-4222-8859-FE8E7FF19360}" dt="2022-09-26T15:33:16.082" v="435" actId="22"/>
          <ac:spMkLst>
            <pc:docMk/>
            <pc:sldMk cId="4032042321" sldId="327"/>
            <ac:spMk id="27" creationId="{E22318EE-2C59-44B7-9B33-3245ECC96AD5}"/>
          </ac:spMkLst>
        </pc:spChg>
        <pc:spChg chg="add del">
          <ac:chgData name="许 荣仁" userId="a51c77e00fced653" providerId="LiveId" clId="{C9BF5784-066A-4222-8859-FE8E7FF19360}" dt="2022-09-26T15:33:29.410" v="437" actId="22"/>
          <ac:spMkLst>
            <pc:docMk/>
            <pc:sldMk cId="4032042321" sldId="327"/>
            <ac:spMk id="29" creationId="{41ADFD7E-4248-42BF-B0C7-FF742F926ACF}"/>
          </ac:spMkLst>
        </pc:spChg>
        <pc:spChg chg="add del">
          <ac:chgData name="许 荣仁" userId="a51c77e00fced653" providerId="LiveId" clId="{C9BF5784-066A-4222-8859-FE8E7FF19360}" dt="2022-09-26T15:33:36.726" v="439" actId="22"/>
          <ac:spMkLst>
            <pc:docMk/>
            <pc:sldMk cId="4032042321" sldId="327"/>
            <ac:spMk id="31" creationId="{FF09CDCD-DCE5-4B0E-98A0-52E29FD35C1A}"/>
          </ac:spMkLst>
        </pc:spChg>
        <pc:graphicFrameChg chg="del">
          <ac:chgData name="许 荣仁" userId="a51c77e00fced653" providerId="LiveId" clId="{C9BF5784-066A-4222-8859-FE8E7FF19360}" dt="2022-09-26T14:57:35.455" v="373" actId="478"/>
          <ac:graphicFrameMkLst>
            <pc:docMk/>
            <pc:sldMk cId="4032042321" sldId="327"/>
            <ac:graphicFrameMk id="5" creationId="{49A8CB58-0F41-4135-B220-961652529FC8}"/>
          </ac:graphicFrameMkLst>
        </pc:graphicFrameChg>
        <pc:graphicFrameChg chg="add mod">
          <ac:chgData name="许 荣仁" userId="a51c77e00fced653" providerId="LiveId" clId="{C9BF5784-066A-4222-8859-FE8E7FF19360}" dt="2022-09-26T16:12:13.090" v="547"/>
          <ac:graphicFrameMkLst>
            <pc:docMk/>
            <pc:sldMk cId="4032042321" sldId="327"/>
            <ac:graphicFrameMk id="25" creationId="{C067849E-1C3B-4F24-AD49-00991138B8D3}"/>
          </ac:graphicFrameMkLst>
        </pc:graphicFrameChg>
        <pc:picChg chg="add del">
          <ac:chgData name="许 荣仁" userId="a51c77e00fced653" providerId="LiveId" clId="{C9BF5784-066A-4222-8859-FE8E7FF19360}" dt="2022-09-26T14:58:16.274" v="389" actId="22"/>
          <ac:picMkLst>
            <pc:docMk/>
            <pc:sldMk cId="4032042321" sldId="327"/>
            <ac:picMk id="13" creationId="{D159BF2A-DB4F-4CA7-91E9-5AD85C80C2D7}"/>
          </ac:picMkLst>
        </pc:picChg>
        <pc:picChg chg="add del">
          <ac:chgData name="许 荣仁" userId="a51c77e00fced653" providerId="LiveId" clId="{C9BF5784-066A-4222-8859-FE8E7FF19360}" dt="2022-09-26T14:58:19.274" v="391" actId="22"/>
          <ac:picMkLst>
            <pc:docMk/>
            <pc:sldMk cId="4032042321" sldId="327"/>
            <ac:picMk id="15" creationId="{67E87C51-E6CC-4836-AB8F-72D6430A5FFC}"/>
          </ac:picMkLst>
        </pc:picChg>
        <pc:picChg chg="del mod">
          <ac:chgData name="许 荣仁" userId="a51c77e00fced653" providerId="LiveId" clId="{C9BF5784-066A-4222-8859-FE8E7FF19360}" dt="2022-09-26T15:33:09.607" v="429" actId="478"/>
          <ac:picMkLst>
            <pc:docMk/>
            <pc:sldMk cId="4032042321" sldId="327"/>
            <ac:picMk id="16" creationId="{80C552CF-6223-4A5C-81A3-B4EA71FF5472}"/>
          </ac:picMkLst>
        </pc:picChg>
        <pc:picChg chg="add del mod">
          <ac:chgData name="许 荣仁" userId="a51c77e00fced653" providerId="LiveId" clId="{C9BF5784-066A-4222-8859-FE8E7FF19360}" dt="2022-09-26T15:05:22.715" v="422" actId="478"/>
          <ac:picMkLst>
            <pc:docMk/>
            <pc:sldMk cId="4032042321" sldId="327"/>
            <ac:picMk id="18" creationId="{4DEB3724-9BCA-450E-920C-622C02D6D831}"/>
          </ac:picMkLst>
        </pc:picChg>
        <pc:picChg chg="add mod">
          <ac:chgData name="许 荣仁" userId="a51c77e00fced653" providerId="LiveId" clId="{C9BF5784-066A-4222-8859-FE8E7FF19360}" dt="2022-09-26T15:33:39.073" v="441" actId="1076"/>
          <ac:picMkLst>
            <pc:docMk/>
            <pc:sldMk cId="4032042321" sldId="327"/>
            <ac:picMk id="33" creationId="{63433664-194C-4739-A986-28280B7E46D3}"/>
          </ac:picMkLst>
        </pc:picChg>
      </pc:sldChg>
      <pc:sldChg chg="addSp delSp modSp new mod">
        <pc:chgData name="许 荣仁" userId="a51c77e00fced653" providerId="LiveId" clId="{C9BF5784-066A-4222-8859-FE8E7FF19360}" dt="2022-09-26T16:12:36.209" v="549"/>
        <pc:sldMkLst>
          <pc:docMk/>
          <pc:sldMk cId="3942366776" sldId="328"/>
        </pc:sldMkLst>
        <pc:spChg chg="mod">
          <ac:chgData name="许 荣仁" userId="a51c77e00fced653" providerId="LiveId" clId="{C9BF5784-066A-4222-8859-FE8E7FF19360}" dt="2022-09-26T15:34:58.351" v="491" actId="20577"/>
          <ac:spMkLst>
            <pc:docMk/>
            <pc:sldMk cId="3942366776" sldId="328"/>
            <ac:spMk id="2" creationId="{EA22BD07-FD8E-4BD0-AEB5-C5F78F76B5A2}"/>
          </ac:spMkLst>
        </pc:spChg>
        <pc:spChg chg="del">
          <ac:chgData name="许 荣仁" userId="a51c77e00fced653" providerId="LiveId" clId="{C9BF5784-066A-4222-8859-FE8E7FF19360}" dt="2022-09-26T15:03:06.956" v="398" actId="22"/>
          <ac:spMkLst>
            <pc:docMk/>
            <pc:sldMk cId="3942366776" sldId="328"/>
            <ac:spMk id="3" creationId="{92CB0946-F709-4C0F-AE7A-BA3198176EB9}"/>
          </ac:spMkLst>
        </pc:spChg>
        <pc:spChg chg="add del mod">
          <ac:chgData name="许 荣仁" userId="a51c77e00fced653" providerId="LiveId" clId="{C9BF5784-066A-4222-8859-FE8E7FF19360}" dt="2022-09-26T15:04:00.114" v="403" actId="478"/>
          <ac:spMkLst>
            <pc:docMk/>
            <pc:sldMk cId="3942366776" sldId="328"/>
            <ac:spMk id="10" creationId="{485735F3-067E-4B08-BC10-89E932A46C4F}"/>
          </ac:spMkLst>
        </pc:spChg>
        <pc:graphicFrameChg chg="add mod">
          <ac:chgData name="许 荣仁" userId="a51c77e00fced653" providerId="LiveId" clId="{C9BF5784-066A-4222-8859-FE8E7FF19360}" dt="2022-09-26T16:12:36.209" v="549"/>
          <ac:graphicFrameMkLst>
            <pc:docMk/>
            <pc:sldMk cId="3942366776" sldId="328"/>
            <ac:graphicFrameMk id="11" creationId="{7865183E-5369-4545-8F50-72A41C9AC792}"/>
          </ac:graphicFrameMkLst>
        </pc:graphicFrameChg>
        <pc:picChg chg="add del mod ord">
          <ac:chgData name="许 荣仁" userId="a51c77e00fced653" providerId="LiveId" clId="{C9BF5784-066A-4222-8859-FE8E7FF19360}" dt="2022-09-26T15:03:15.395" v="401" actId="478"/>
          <ac:picMkLst>
            <pc:docMk/>
            <pc:sldMk cId="3942366776" sldId="328"/>
            <ac:picMk id="6" creationId="{09DA7DA6-01E7-4A12-951B-20D2AB7FF9FA}"/>
          </ac:picMkLst>
        </pc:picChg>
        <pc:picChg chg="add del">
          <ac:chgData name="许 荣仁" userId="a51c77e00fced653" providerId="LiveId" clId="{C9BF5784-066A-4222-8859-FE8E7FF19360}" dt="2022-09-26T15:03:14.042" v="400" actId="478"/>
          <ac:picMkLst>
            <pc:docMk/>
            <pc:sldMk cId="3942366776" sldId="328"/>
            <ac:picMk id="8" creationId="{5DA3EEB0-B7B8-4BBD-9841-BF6105E7EB81}"/>
          </ac:picMkLst>
        </pc:picChg>
      </pc:sldChg>
      <pc:sldChg chg="addSp delSp modSp new mod">
        <pc:chgData name="许 荣仁" userId="a51c77e00fced653" providerId="LiveId" clId="{C9BF5784-066A-4222-8859-FE8E7FF19360}" dt="2022-09-26T16:16:29.830" v="607" actId="1076"/>
        <pc:sldMkLst>
          <pc:docMk/>
          <pc:sldMk cId="1974762400" sldId="329"/>
        </pc:sldMkLst>
        <pc:spChg chg="mod">
          <ac:chgData name="许 荣仁" userId="a51c77e00fced653" providerId="LiveId" clId="{C9BF5784-066A-4222-8859-FE8E7FF19360}" dt="2022-09-26T15:54:05.100" v="522" actId="20577"/>
          <ac:spMkLst>
            <pc:docMk/>
            <pc:sldMk cId="1974762400" sldId="329"/>
            <ac:spMk id="2" creationId="{5C0E7D3C-4DE6-4B1D-9FC5-24EBEFE208E7}"/>
          </ac:spMkLst>
        </pc:spChg>
        <pc:spChg chg="add del mod">
          <ac:chgData name="许 荣仁" userId="a51c77e00fced653" providerId="LiveId" clId="{C9BF5784-066A-4222-8859-FE8E7FF19360}" dt="2022-09-26T16:16:15.803" v="605" actId="20577"/>
          <ac:spMkLst>
            <pc:docMk/>
            <pc:sldMk cId="1974762400" sldId="329"/>
            <ac:spMk id="3" creationId="{1CC8EF1B-4DF1-406E-9D62-53F14DE60A31}"/>
          </ac:spMkLst>
        </pc:spChg>
        <pc:graphicFrameChg chg="add mod">
          <ac:chgData name="许 荣仁" userId="a51c77e00fced653" providerId="LiveId" clId="{C9BF5784-066A-4222-8859-FE8E7FF19360}" dt="2022-09-26T16:12:20.026" v="548"/>
          <ac:graphicFrameMkLst>
            <pc:docMk/>
            <pc:sldMk cId="1974762400" sldId="329"/>
            <ac:graphicFrameMk id="5" creationId="{9303A01E-D01E-4150-9790-09D934207305}"/>
          </ac:graphicFrameMkLst>
        </pc:graphicFrameChg>
        <pc:graphicFrameChg chg="add mod">
          <ac:chgData name="许 荣仁" userId="a51c77e00fced653" providerId="LiveId" clId="{C9BF5784-066A-4222-8859-FE8E7FF19360}" dt="2022-09-26T15:53:29.443" v="509"/>
          <ac:graphicFrameMkLst>
            <pc:docMk/>
            <pc:sldMk cId="1974762400" sldId="329"/>
            <ac:graphicFrameMk id="6" creationId="{49E0A3DA-6CD7-4E00-A267-04E6EF131E60}"/>
          </ac:graphicFrameMkLst>
        </pc:graphicFrameChg>
        <pc:picChg chg="add mod">
          <ac:chgData name="许 荣仁" userId="a51c77e00fced653" providerId="LiveId" clId="{C9BF5784-066A-4222-8859-FE8E7FF19360}" dt="2022-09-26T16:16:29.830" v="607" actId="1076"/>
          <ac:picMkLst>
            <pc:docMk/>
            <pc:sldMk cId="1974762400" sldId="329"/>
            <ac:picMk id="7" creationId="{AA2884E1-24ED-4A50-9A5D-A7B48AE63365}"/>
          </ac:picMkLst>
        </pc:picChg>
      </pc:sldChg>
      <pc:sldChg chg="addSp delSp modSp new mod">
        <pc:chgData name="许 荣仁" userId="a51c77e00fced653" providerId="LiveId" clId="{C9BF5784-066A-4222-8859-FE8E7FF19360}" dt="2022-09-26T16:17:40.053" v="610" actId="14100"/>
        <pc:sldMkLst>
          <pc:docMk/>
          <pc:sldMk cId="937308052" sldId="330"/>
        </pc:sldMkLst>
        <pc:spChg chg="mod">
          <ac:chgData name="许 荣仁" userId="a51c77e00fced653" providerId="LiveId" clId="{C9BF5784-066A-4222-8859-FE8E7FF19360}" dt="2022-09-26T16:13:45.107" v="566" actId="20577"/>
          <ac:spMkLst>
            <pc:docMk/>
            <pc:sldMk cId="937308052" sldId="330"/>
            <ac:spMk id="2" creationId="{4F36CCAA-50CA-44A2-8C12-60467177DA6A}"/>
          </ac:spMkLst>
        </pc:spChg>
        <pc:spChg chg="del mod">
          <ac:chgData name="许 荣仁" userId="a51c77e00fced653" providerId="LiveId" clId="{C9BF5784-066A-4222-8859-FE8E7FF19360}" dt="2022-09-26T16:11:18.187" v="529" actId="478"/>
          <ac:spMkLst>
            <pc:docMk/>
            <pc:sldMk cId="937308052" sldId="330"/>
            <ac:spMk id="3" creationId="{EDFBDABA-A0EA-41B4-9EAF-84F045B5F22F}"/>
          </ac:spMkLst>
        </pc:spChg>
        <pc:graphicFrameChg chg="add mod">
          <ac:chgData name="许 荣仁" userId="a51c77e00fced653" providerId="LiveId" clId="{C9BF5784-066A-4222-8859-FE8E7FF19360}" dt="2022-09-26T16:17:40.053" v="610" actId="14100"/>
          <ac:graphicFrameMkLst>
            <pc:docMk/>
            <pc:sldMk cId="937308052" sldId="330"/>
            <ac:graphicFrameMk id="5" creationId="{13DB6266-9D4D-4E8E-8227-585E5375494C}"/>
          </ac:graphicFrameMkLst>
        </pc:graphicFrameChg>
      </pc:sldChg>
      <pc:sldChg chg="addSp modSp new mod">
        <pc:chgData name="许 荣仁" userId="a51c77e00fced653" providerId="LiveId" clId="{C9BF5784-066A-4222-8859-FE8E7FF19360}" dt="2022-09-27T06:37:13.331" v="977" actId="20577"/>
        <pc:sldMkLst>
          <pc:docMk/>
          <pc:sldMk cId="1924118583" sldId="331"/>
        </pc:sldMkLst>
        <pc:spChg chg="mod">
          <ac:chgData name="许 荣仁" userId="a51c77e00fced653" providerId="LiveId" clId="{C9BF5784-066A-4222-8859-FE8E7FF19360}" dt="2022-09-27T06:37:13.331" v="977" actId="20577"/>
          <ac:spMkLst>
            <pc:docMk/>
            <pc:sldMk cId="1924118583" sldId="331"/>
            <ac:spMk id="2" creationId="{250A684E-EEF1-4C4E-9693-338C1052F6B2}"/>
          </ac:spMkLst>
        </pc:spChg>
        <pc:spChg chg="mod">
          <ac:chgData name="许 荣仁" userId="a51c77e00fced653" providerId="LiveId" clId="{C9BF5784-066A-4222-8859-FE8E7FF19360}" dt="2022-09-27T06:07:36.327" v="920" actId="20577"/>
          <ac:spMkLst>
            <pc:docMk/>
            <pc:sldMk cId="1924118583" sldId="331"/>
            <ac:spMk id="3" creationId="{9913A804-8E4A-454D-9E9A-1CF7F6091DA5}"/>
          </ac:spMkLst>
        </pc:spChg>
        <pc:picChg chg="add mod">
          <ac:chgData name="许 荣仁" userId="a51c77e00fced653" providerId="LiveId" clId="{C9BF5784-066A-4222-8859-FE8E7FF19360}" dt="2022-09-27T04:56:24.670" v="643" actId="14100"/>
          <ac:picMkLst>
            <pc:docMk/>
            <pc:sldMk cId="1924118583" sldId="331"/>
            <ac:picMk id="6" creationId="{6ED417D8-C863-4F4C-9B0C-AEAE1CB0207E}"/>
          </ac:picMkLst>
        </pc:picChg>
      </pc:sldChg>
      <pc:sldChg chg="addSp delSp modSp new mod ord">
        <pc:chgData name="许 荣仁" userId="a51c77e00fced653" providerId="LiveId" clId="{C9BF5784-066A-4222-8859-FE8E7FF19360}" dt="2022-09-27T06:40:18.535" v="985" actId="1038"/>
        <pc:sldMkLst>
          <pc:docMk/>
          <pc:sldMk cId="2658023772" sldId="332"/>
        </pc:sldMkLst>
        <pc:spChg chg="mod">
          <ac:chgData name="许 荣仁" userId="a51c77e00fced653" providerId="LiveId" clId="{C9BF5784-066A-4222-8859-FE8E7FF19360}" dt="2022-09-27T05:43:29.425" v="726" actId="20577"/>
          <ac:spMkLst>
            <pc:docMk/>
            <pc:sldMk cId="2658023772" sldId="332"/>
            <ac:spMk id="2" creationId="{D1B8F401-DCDE-4533-A54A-E21600F0310B}"/>
          </ac:spMkLst>
        </pc:spChg>
        <pc:spChg chg="mod">
          <ac:chgData name="许 荣仁" userId="a51c77e00fced653" providerId="LiveId" clId="{C9BF5784-066A-4222-8859-FE8E7FF19360}" dt="2022-09-27T05:46:59.874" v="811" actId="20577"/>
          <ac:spMkLst>
            <pc:docMk/>
            <pc:sldMk cId="2658023772" sldId="332"/>
            <ac:spMk id="3" creationId="{70BC3F89-FED7-4899-9F3B-EB9FE9969680}"/>
          </ac:spMkLst>
        </pc:spChg>
        <pc:picChg chg="add mod">
          <ac:chgData name="许 荣仁" userId="a51c77e00fced653" providerId="LiveId" clId="{C9BF5784-066A-4222-8859-FE8E7FF19360}" dt="2022-09-27T05:47:32.948" v="813" actId="1076"/>
          <ac:picMkLst>
            <pc:docMk/>
            <pc:sldMk cId="2658023772" sldId="332"/>
            <ac:picMk id="6" creationId="{0FDBFC74-71D4-44F8-B3A7-779876B53292}"/>
          </ac:picMkLst>
        </pc:picChg>
        <pc:picChg chg="add mod">
          <ac:chgData name="许 荣仁" userId="a51c77e00fced653" providerId="LiveId" clId="{C9BF5784-066A-4222-8859-FE8E7FF19360}" dt="2022-09-27T06:40:18.535" v="985" actId="1038"/>
          <ac:picMkLst>
            <pc:docMk/>
            <pc:sldMk cId="2658023772" sldId="332"/>
            <ac:picMk id="8" creationId="{811D5ACA-C7A7-420D-B58B-07C10ACA23F2}"/>
          </ac:picMkLst>
        </pc:picChg>
        <pc:picChg chg="add del mod">
          <ac:chgData name="许 荣仁" userId="a51c77e00fced653" providerId="LiveId" clId="{C9BF5784-066A-4222-8859-FE8E7FF19360}" dt="2022-09-27T05:47:21.270" v="812" actId="478"/>
          <ac:picMkLst>
            <pc:docMk/>
            <pc:sldMk cId="2658023772" sldId="332"/>
            <ac:picMk id="10" creationId="{A889391C-B7B6-4953-BE92-A839E2E8865D}"/>
          </ac:picMkLst>
        </pc:picChg>
      </pc:sldChg>
      <pc:sldChg chg="addSp delSp modSp add mod">
        <pc:chgData name="许 荣仁" userId="a51c77e00fced653" providerId="LiveId" clId="{C9BF5784-066A-4222-8859-FE8E7FF19360}" dt="2022-09-27T05:50:52.272" v="891" actId="20577"/>
        <pc:sldMkLst>
          <pc:docMk/>
          <pc:sldMk cId="809982639" sldId="333"/>
        </pc:sldMkLst>
        <pc:spChg chg="mod">
          <ac:chgData name="许 荣仁" userId="a51c77e00fced653" providerId="LiveId" clId="{C9BF5784-066A-4222-8859-FE8E7FF19360}" dt="2022-09-27T05:50:52.272" v="891" actId="20577"/>
          <ac:spMkLst>
            <pc:docMk/>
            <pc:sldMk cId="809982639" sldId="333"/>
            <ac:spMk id="3" creationId="{70BC3F89-FED7-4899-9F3B-EB9FE9969680}"/>
          </ac:spMkLst>
        </pc:spChg>
        <pc:picChg chg="del">
          <ac:chgData name="许 荣仁" userId="a51c77e00fced653" providerId="LiveId" clId="{C9BF5784-066A-4222-8859-FE8E7FF19360}" dt="2022-09-27T05:48:48.118" v="817" actId="478"/>
          <ac:picMkLst>
            <pc:docMk/>
            <pc:sldMk cId="809982639" sldId="333"/>
            <ac:picMk id="6" creationId="{0FDBFC74-71D4-44F8-B3A7-779876B53292}"/>
          </ac:picMkLst>
        </pc:picChg>
        <pc:picChg chg="add mod">
          <ac:chgData name="许 荣仁" userId="a51c77e00fced653" providerId="LiveId" clId="{C9BF5784-066A-4222-8859-FE8E7FF19360}" dt="2022-09-27T05:50:28.666" v="860" actId="1076"/>
          <ac:picMkLst>
            <pc:docMk/>
            <pc:sldMk cId="809982639" sldId="333"/>
            <ac:picMk id="7" creationId="{903DC5D8-FC75-4AAE-B3B5-82339A4E0EE8}"/>
          </ac:picMkLst>
        </pc:picChg>
        <pc:picChg chg="del">
          <ac:chgData name="许 荣仁" userId="a51c77e00fced653" providerId="LiveId" clId="{C9BF5784-066A-4222-8859-FE8E7FF19360}" dt="2022-09-27T05:48:47.327" v="816" actId="478"/>
          <ac:picMkLst>
            <pc:docMk/>
            <pc:sldMk cId="809982639" sldId="333"/>
            <ac:picMk id="8" creationId="{811D5ACA-C7A7-420D-B58B-07C10ACA23F2}"/>
          </ac:picMkLst>
        </pc:picChg>
        <pc:picChg chg="add mod">
          <ac:chgData name="许 荣仁" userId="a51c77e00fced653" providerId="LiveId" clId="{C9BF5784-066A-4222-8859-FE8E7FF19360}" dt="2022-09-27T05:50:28.666" v="860" actId="1076"/>
          <ac:picMkLst>
            <pc:docMk/>
            <pc:sldMk cId="809982639" sldId="333"/>
            <ac:picMk id="10" creationId="{F66FB307-A515-414A-ABC0-14519D6C5E79}"/>
          </ac:picMkLst>
        </pc:picChg>
      </pc:sldChg>
      <pc:sldChg chg="addSp delSp modSp new mod">
        <pc:chgData name="许 荣仁" userId="a51c77e00fced653" providerId="LiveId" clId="{C9BF5784-066A-4222-8859-FE8E7FF19360}" dt="2022-09-27T07:41:20.329" v="995" actId="22"/>
        <pc:sldMkLst>
          <pc:docMk/>
          <pc:sldMk cId="615594429" sldId="334"/>
        </pc:sldMkLst>
        <pc:spChg chg="mod">
          <ac:chgData name="许 荣仁" userId="a51c77e00fced653" providerId="LiveId" clId="{C9BF5784-066A-4222-8859-FE8E7FF19360}" dt="2022-09-27T07:41:17.212" v="994" actId="20577"/>
          <ac:spMkLst>
            <pc:docMk/>
            <pc:sldMk cId="615594429" sldId="334"/>
            <ac:spMk id="2" creationId="{5172D75A-7A77-400D-BEF8-90BA6BD72A9D}"/>
          </ac:spMkLst>
        </pc:spChg>
        <pc:spChg chg="del">
          <ac:chgData name="许 荣仁" userId="a51c77e00fced653" providerId="LiveId" clId="{C9BF5784-066A-4222-8859-FE8E7FF19360}" dt="2022-09-27T07:41:20.329" v="995" actId="22"/>
          <ac:spMkLst>
            <pc:docMk/>
            <pc:sldMk cId="615594429" sldId="334"/>
            <ac:spMk id="3" creationId="{9754A601-2F8B-43A4-8A2F-1A19F1CAACED}"/>
          </ac:spMkLst>
        </pc:spChg>
        <pc:picChg chg="add mod ord">
          <ac:chgData name="许 荣仁" userId="a51c77e00fced653" providerId="LiveId" clId="{C9BF5784-066A-4222-8859-FE8E7FF19360}" dt="2022-09-27T07:41:20.329" v="995" actId="22"/>
          <ac:picMkLst>
            <pc:docMk/>
            <pc:sldMk cId="615594429" sldId="334"/>
            <ac:picMk id="6" creationId="{FCCEFC5D-ECB2-4556-9E04-10C25F30ECEF}"/>
          </ac:picMkLst>
        </pc:picChg>
      </pc:sldChg>
      <pc:sldChg chg="addSp delSp modSp new mod">
        <pc:chgData name="许 荣仁" userId="a51c77e00fced653" providerId="LiveId" clId="{C9BF5784-066A-4222-8859-FE8E7FF19360}" dt="2022-09-27T08:19:03.336" v="1177" actId="1038"/>
        <pc:sldMkLst>
          <pc:docMk/>
          <pc:sldMk cId="2813796508" sldId="335"/>
        </pc:sldMkLst>
        <pc:spChg chg="mod">
          <ac:chgData name="许 荣仁" userId="a51c77e00fced653" providerId="LiveId" clId="{C9BF5784-066A-4222-8859-FE8E7FF19360}" dt="2022-09-27T07:41:48.165" v="1026" actId="20577"/>
          <ac:spMkLst>
            <pc:docMk/>
            <pc:sldMk cId="2813796508" sldId="335"/>
            <ac:spMk id="2" creationId="{D7E3AC39-315F-42AD-8D23-FC01E355DEA5}"/>
          </ac:spMkLst>
        </pc:spChg>
        <pc:spChg chg="del">
          <ac:chgData name="许 荣仁" userId="a51c77e00fced653" providerId="LiveId" clId="{C9BF5784-066A-4222-8859-FE8E7FF19360}" dt="2022-09-27T07:45:28.487" v="1035" actId="22"/>
          <ac:spMkLst>
            <pc:docMk/>
            <pc:sldMk cId="2813796508" sldId="335"/>
            <ac:spMk id="3" creationId="{41262058-0079-4A9D-9BEA-50954002D52B}"/>
          </ac:spMkLst>
        </pc:spChg>
        <pc:spChg chg="add del mod">
          <ac:chgData name="许 荣仁" userId="a51c77e00fced653" providerId="LiveId" clId="{C9BF5784-066A-4222-8859-FE8E7FF19360}" dt="2022-09-27T07:55:07.474" v="1072" actId="22"/>
          <ac:spMkLst>
            <pc:docMk/>
            <pc:sldMk cId="2813796508" sldId="335"/>
            <ac:spMk id="14" creationId="{9326DE75-217A-4C52-85F6-026A8651C4BD}"/>
          </ac:spMkLst>
        </pc:spChg>
        <pc:spChg chg="add del mod">
          <ac:chgData name="许 荣仁" userId="a51c77e00fced653" providerId="LiveId" clId="{C9BF5784-066A-4222-8859-FE8E7FF19360}" dt="2022-09-27T08:13:41.952" v="1108" actId="478"/>
          <ac:spMkLst>
            <pc:docMk/>
            <pc:sldMk cId="2813796508" sldId="335"/>
            <ac:spMk id="32" creationId="{B40BB0C9-B6B7-4F16-B3B7-A680BAFE7CE2}"/>
          </ac:spMkLst>
        </pc:spChg>
        <pc:picChg chg="add del mod">
          <ac:chgData name="许 荣仁" userId="a51c77e00fced653" providerId="LiveId" clId="{C9BF5784-066A-4222-8859-FE8E7FF19360}" dt="2022-09-27T07:43:58.723" v="1031" actId="478"/>
          <ac:picMkLst>
            <pc:docMk/>
            <pc:sldMk cId="2813796508" sldId="335"/>
            <ac:picMk id="6" creationId="{65F580FA-FCC9-45C5-AA24-E6E8BCEF4D77}"/>
          </ac:picMkLst>
        </pc:picChg>
        <pc:picChg chg="add del mod">
          <ac:chgData name="许 荣仁" userId="a51c77e00fced653" providerId="LiveId" clId="{C9BF5784-066A-4222-8859-FE8E7FF19360}" dt="2022-09-27T07:48:06.515" v="1047" actId="478"/>
          <ac:picMkLst>
            <pc:docMk/>
            <pc:sldMk cId="2813796508" sldId="335"/>
            <ac:picMk id="8" creationId="{1BFC19BE-6F74-401E-BE71-EF332DAFBC11}"/>
          </ac:picMkLst>
        </pc:picChg>
        <pc:picChg chg="add del mod ord modCrop">
          <ac:chgData name="许 荣仁" userId="a51c77e00fced653" providerId="LiveId" clId="{C9BF5784-066A-4222-8859-FE8E7FF19360}" dt="2022-09-27T07:48:49.772" v="1057" actId="478"/>
          <ac:picMkLst>
            <pc:docMk/>
            <pc:sldMk cId="2813796508" sldId="335"/>
            <ac:picMk id="10" creationId="{198B42A0-7A1B-456A-BC8F-208F418A6644}"/>
          </ac:picMkLst>
        </pc:picChg>
        <pc:picChg chg="add del mod">
          <ac:chgData name="许 荣仁" userId="a51c77e00fced653" providerId="LiveId" clId="{C9BF5784-066A-4222-8859-FE8E7FF19360}" dt="2022-09-27T07:48:51.914" v="1058" actId="478"/>
          <ac:picMkLst>
            <pc:docMk/>
            <pc:sldMk cId="2813796508" sldId="335"/>
            <ac:picMk id="12" creationId="{47C4A136-6D8A-4435-BF96-F920883F9274}"/>
          </ac:picMkLst>
        </pc:picChg>
        <pc:picChg chg="add del mod">
          <ac:chgData name="许 荣仁" userId="a51c77e00fced653" providerId="LiveId" clId="{C9BF5784-066A-4222-8859-FE8E7FF19360}" dt="2022-09-27T07:51:47.794" v="1061" actId="478"/>
          <ac:picMkLst>
            <pc:docMk/>
            <pc:sldMk cId="2813796508" sldId="335"/>
            <ac:picMk id="16" creationId="{30EB6414-C2B3-4A85-8811-C0283E32051B}"/>
          </ac:picMkLst>
        </pc:picChg>
        <pc:picChg chg="add del mod modCrop">
          <ac:chgData name="许 荣仁" userId="a51c77e00fced653" providerId="LiveId" clId="{C9BF5784-066A-4222-8859-FE8E7FF19360}" dt="2022-09-27T08:11:37.848" v="1100" actId="478"/>
          <ac:picMkLst>
            <pc:docMk/>
            <pc:sldMk cId="2813796508" sldId="335"/>
            <ac:picMk id="18" creationId="{61FAE949-B4C2-4894-A1C4-CA1010065D13}"/>
          </ac:picMkLst>
        </pc:picChg>
        <pc:picChg chg="add del mod">
          <ac:chgData name="许 荣仁" userId="a51c77e00fced653" providerId="LiveId" clId="{C9BF5784-066A-4222-8859-FE8E7FF19360}" dt="2022-09-27T08:12:35.184" v="1103" actId="478"/>
          <ac:picMkLst>
            <pc:docMk/>
            <pc:sldMk cId="2813796508" sldId="335"/>
            <ac:picMk id="20" creationId="{D0A6F377-44E5-4371-91E5-4EAA98494728}"/>
          </ac:picMkLst>
        </pc:picChg>
        <pc:picChg chg="add del mod">
          <ac:chgData name="许 荣仁" userId="a51c77e00fced653" providerId="LiveId" clId="{C9BF5784-066A-4222-8859-FE8E7FF19360}" dt="2022-09-27T08:10:49.377" v="1096" actId="478"/>
          <ac:picMkLst>
            <pc:docMk/>
            <pc:sldMk cId="2813796508" sldId="335"/>
            <ac:picMk id="22" creationId="{FB47BDEB-C73B-4BC7-8671-A54DF70676EA}"/>
          </ac:picMkLst>
        </pc:picChg>
        <pc:picChg chg="add del mod ord">
          <ac:chgData name="许 荣仁" userId="a51c77e00fced653" providerId="LiveId" clId="{C9BF5784-066A-4222-8859-FE8E7FF19360}" dt="2022-09-27T08:13:37.826" v="1106" actId="478"/>
          <ac:picMkLst>
            <pc:docMk/>
            <pc:sldMk cId="2813796508" sldId="335"/>
            <ac:picMk id="24" creationId="{979A9A4E-6B0A-4DC1-86A0-BAAED7BD228C}"/>
          </ac:picMkLst>
        </pc:picChg>
        <pc:picChg chg="add del mod">
          <ac:chgData name="许 荣仁" userId="a51c77e00fced653" providerId="LiveId" clId="{C9BF5784-066A-4222-8859-FE8E7FF19360}" dt="2022-09-27T08:18:22.992" v="1132" actId="478"/>
          <ac:picMkLst>
            <pc:docMk/>
            <pc:sldMk cId="2813796508" sldId="335"/>
            <ac:picMk id="26" creationId="{7A3A7FA5-E236-41DF-9E47-33549F8F29CC}"/>
          </ac:picMkLst>
        </pc:picChg>
        <pc:picChg chg="add mod">
          <ac:chgData name="许 荣仁" userId="a51c77e00fced653" providerId="LiveId" clId="{C9BF5784-066A-4222-8859-FE8E7FF19360}" dt="2022-09-27T08:19:03.336" v="1177" actId="1038"/>
          <ac:picMkLst>
            <pc:docMk/>
            <pc:sldMk cId="2813796508" sldId="335"/>
            <ac:picMk id="28" creationId="{01712D42-A161-47BD-BA6B-24C5A5461CE9}"/>
          </ac:picMkLst>
        </pc:picChg>
        <pc:picChg chg="add mod">
          <ac:chgData name="许 荣仁" userId="a51c77e00fced653" providerId="LiveId" clId="{C9BF5784-066A-4222-8859-FE8E7FF19360}" dt="2022-09-27T08:19:03.336" v="1177" actId="1038"/>
          <ac:picMkLst>
            <pc:docMk/>
            <pc:sldMk cId="2813796508" sldId="335"/>
            <ac:picMk id="30" creationId="{2B06BE04-0853-4F15-974F-B6241CC3B1F7}"/>
          </ac:picMkLst>
        </pc:picChg>
        <pc:picChg chg="add del mod">
          <ac:chgData name="许 荣仁" userId="a51c77e00fced653" providerId="LiveId" clId="{C9BF5784-066A-4222-8859-FE8E7FF19360}" dt="2022-09-27T08:16:55.748" v="1118" actId="21"/>
          <ac:picMkLst>
            <pc:docMk/>
            <pc:sldMk cId="2813796508" sldId="335"/>
            <ac:picMk id="34" creationId="{D6922111-0AED-4C39-8BA4-3BFD8A0987B6}"/>
          </ac:picMkLst>
        </pc:picChg>
        <pc:picChg chg="add mod">
          <ac:chgData name="许 荣仁" userId="a51c77e00fced653" providerId="LiveId" clId="{C9BF5784-066A-4222-8859-FE8E7FF19360}" dt="2022-09-27T08:19:03.336" v="1177" actId="1038"/>
          <ac:picMkLst>
            <pc:docMk/>
            <pc:sldMk cId="2813796508" sldId="335"/>
            <ac:picMk id="36" creationId="{4458EE04-7C5F-4AD8-8D3D-DFC565D8D141}"/>
          </ac:picMkLst>
        </pc:picChg>
      </pc:sldChg>
      <pc:sldChg chg="addSp delSp modSp new mod">
        <pc:chgData name="许 荣仁" userId="a51c77e00fced653" providerId="LiveId" clId="{C9BF5784-066A-4222-8859-FE8E7FF19360}" dt="2022-09-27T08:18:45.248" v="1154" actId="1038"/>
        <pc:sldMkLst>
          <pc:docMk/>
          <pc:sldMk cId="3578652719" sldId="336"/>
        </pc:sldMkLst>
        <pc:spChg chg="mod">
          <ac:chgData name="许 荣仁" userId="a51c77e00fced653" providerId="LiveId" clId="{C9BF5784-066A-4222-8859-FE8E7FF19360}" dt="2022-09-27T08:09:26.048" v="1094"/>
          <ac:spMkLst>
            <pc:docMk/>
            <pc:sldMk cId="3578652719" sldId="336"/>
            <ac:spMk id="2" creationId="{680B4E8B-6FB0-4735-8F7B-12237514E95A}"/>
          </ac:spMkLst>
        </pc:spChg>
        <pc:spChg chg="del">
          <ac:chgData name="许 荣仁" userId="a51c77e00fced653" providerId="LiveId" clId="{C9BF5784-066A-4222-8859-FE8E7FF19360}" dt="2022-09-27T07:58:55.464" v="1078" actId="22"/>
          <ac:spMkLst>
            <pc:docMk/>
            <pc:sldMk cId="3578652719" sldId="336"/>
            <ac:spMk id="3" creationId="{A2A55A42-1E2E-428A-9223-7FDF6DA68A6B}"/>
          </ac:spMkLst>
        </pc:spChg>
        <pc:spChg chg="add del mod">
          <ac:chgData name="许 荣仁" userId="a51c77e00fced653" providerId="LiveId" clId="{C9BF5784-066A-4222-8859-FE8E7FF19360}" dt="2022-09-27T08:14:33.513" v="1113" actId="478"/>
          <ac:spMkLst>
            <pc:docMk/>
            <pc:sldMk cId="3578652719" sldId="336"/>
            <ac:spMk id="10" creationId="{0ECB99B8-B56D-48AF-9934-5AB15E928582}"/>
          </ac:spMkLst>
        </pc:spChg>
        <pc:picChg chg="add del mod ord">
          <ac:chgData name="许 荣仁" userId="a51c77e00fced653" providerId="LiveId" clId="{C9BF5784-066A-4222-8859-FE8E7FF19360}" dt="2022-09-27T08:14:28.211" v="1110" actId="478"/>
          <ac:picMkLst>
            <pc:docMk/>
            <pc:sldMk cId="3578652719" sldId="336"/>
            <ac:picMk id="6" creationId="{7078C891-8F7D-4347-8BCC-3422EF644ED4}"/>
          </ac:picMkLst>
        </pc:picChg>
        <pc:picChg chg="add del mod">
          <ac:chgData name="许 荣仁" userId="a51c77e00fced653" providerId="LiveId" clId="{C9BF5784-066A-4222-8859-FE8E7FF19360}" dt="2022-09-27T08:15:34.472" v="1115" actId="478"/>
          <ac:picMkLst>
            <pc:docMk/>
            <pc:sldMk cId="3578652719" sldId="336"/>
            <ac:picMk id="8" creationId="{469C311A-3CA4-4369-AB74-D16813BE4B33}"/>
          </ac:picMkLst>
        </pc:picChg>
        <pc:picChg chg="add mod">
          <ac:chgData name="许 荣仁" userId="a51c77e00fced653" providerId="LiveId" clId="{C9BF5784-066A-4222-8859-FE8E7FF19360}" dt="2022-09-27T08:18:45.248" v="1154" actId="1038"/>
          <ac:picMkLst>
            <pc:docMk/>
            <pc:sldMk cId="3578652719" sldId="336"/>
            <ac:picMk id="12" creationId="{8809645A-D5B7-45CA-ADDA-F9A17A33EA31}"/>
          </ac:picMkLst>
        </pc:picChg>
        <pc:picChg chg="add mod">
          <ac:chgData name="许 荣仁" userId="a51c77e00fced653" providerId="LiveId" clId="{C9BF5784-066A-4222-8859-FE8E7FF19360}" dt="2022-09-27T08:18:45.248" v="1154" actId="1038"/>
          <ac:picMkLst>
            <pc:docMk/>
            <pc:sldMk cId="3578652719" sldId="336"/>
            <ac:picMk id="14" creationId="{0F6F620B-E398-493A-8B49-C502A5FDBA85}"/>
          </ac:picMkLst>
        </pc:picChg>
        <pc:picChg chg="add mod">
          <ac:chgData name="许 荣仁" userId="a51c77e00fced653" providerId="LiveId" clId="{C9BF5784-066A-4222-8859-FE8E7FF19360}" dt="2022-09-27T08:18:45.248" v="1154" actId="1038"/>
          <ac:picMkLst>
            <pc:docMk/>
            <pc:sldMk cId="3578652719" sldId="336"/>
            <ac:picMk id="15" creationId="{57759AF9-802E-4ED0-8F7D-BBEC032C55FC}"/>
          </ac:picMkLst>
        </pc:picChg>
      </pc:sldChg>
      <pc:sldChg chg="addSp delSp modSp new mod">
        <pc:chgData name="许 荣仁" userId="a51c77e00fced653" providerId="LiveId" clId="{C9BF5784-066A-4222-8859-FE8E7FF19360}" dt="2022-09-27T08:23:33.380" v="1246" actId="21"/>
        <pc:sldMkLst>
          <pc:docMk/>
          <pc:sldMk cId="2032591211" sldId="337"/>
        </pc:sldMkLst>
        <pc:spChg chg="mod">
          <ac:chgData name="许 荣仁" userId="a51c77e00fced653" providerId="LiveId" clId="{C9BF5784-066A-4222-8859-FE8E7FF19360}" dt="2022-09-27T08:09:28.332" v="1095"/>
          <ac:spMkLst>
            <pc:docMk/>
            <pc:sldMk cId="2032591211" sldId="337"/>
            <ac:spMk id="2" creationId="{3F14C88D-817B-4EFC-A0EC-A03587989FD3}"/>
          </ac:spMkLst>
        </pc:spChg>
        <pc:spChg chg="del">
          <ac:chgData name="许 荣仁" userId="a51c77e00fced653" providerId="LiveId" clId="{C9BF5784-066A-4222-8859-FE8E7FF19360}" dt="2022-09-27T08:03:23.128" v="1085" actId="22"/>
          <ac:spMkLst>
            <pc:docMk/>
            <pc:sldMk cId="2032591211" sldId="337"/>
            <ac:spMk id="3" creationId="{9AFB286F-D240-43F4-879F-916CA3C536E4}"/>
          </ac:spMkLst>
        </pc:spChg>
        <pc:spChg chg="add del mod">
          <ac:chgData name="许 荣仁" userId="a51c77e00fced653" providerId="LiveId" clId="{C9BF5784-066A-4222-8859-FE8E7FF19360}" dt="2022-09-27T08:05:49.809" v="1092" actId="478"/>
          <ac:spMkLst>
            <pc:docMk/>
            <pc:sldMk cId="2032591211" sldId="337"/>
            <ac:spMk id="10" creationId="{93DEEB14-5CD3-4A8A-8851-2A5330913897}"/>
          </ac:spMkLst>
        </pc:spChg>
        <pc:spChg chg="add del mod">
          <ac:chgData name="许 荣仁" userId="a51c77e00fced653" providerId="LiveId" clId="{C9BF5784-066A-4222-8859-FE8E7FF19360}" dt="2022-09-27T08:23:33.380" v="1246" actId="21"/>
          <ac:spMkLst>
            <pc:docMk/>
            <pc:sldMk cId="2032591211" sldId="337"/>
            <ac:spMk id="13" creationId="{2B99B375-1758-4A5A-BAC6-B34BAC80925B}"/>
          </ac:spMkLst>
        </pc:spChg>
        <pc:picChg chg="add del mod ord">
          <ac:chgData name="许 荣仁" userId="a51c77e00fced653" providerId="LiveId" clId="{C9BF5784-066A-4222-8859-FE8E7FF19360}" dt="2022-09-27T08:05:39.723" v="1089" actId="478"/>
          <ac:picMkLst>
            <pc:docMk/>
            <pc:sldMk cId="2032591211" sldId="337"/>
            <ac:picMk id="6" creationId="{FA43B40E-F01E-4CEA-9E5B-91BFA294C94E}"/>
          </ac:picMkLst>
        </pc:picChg>
        <pc:picChg chg="add mod">
          <ac:chgData name="许 荣仁" userId="a51c77e00fced653" providerId="LiveId" clId="{C9BF5784-066A-4222-8859-FE8E7FF19360}" dt="2022-09-27T08:23:20.372" v="1245" actId="1076"/>
          <ac:picMkLst>
            <pc:docMk/>
            <pc:sldMk cId="2032591211" sldId="337"/>
            <ac:picMk id="8" creationId="{37B602D4-182A-417F-8550-B2A10CCBFAB2}"/>
          </ac:picMkLst>
        </pc:picChg>
        <pc:picChg chg="add mod">
          <ac:chgData name="许 荣仁" userId="a51c77e00fced653" providerId="LiveId" clId="{C9BF5784-066A-4222-8859-FE8E7FF19360}" dt="2022-09-27T08:19:16.850" v="1217" actId="1037"/>
          <ac:picMkLst>
            <pc:docMk/>
            <pc:sldMk cId="2032591211" sldId="337"/>
            <ac:picMk id="12" creationId="{25CD18CA-AD67-4074-AC93-65ACFCB6B968}"/>
          </ac:picMkLst>
        </pc:picChg>
        <pc:picChg chg="add mod">
          <ac:chgData name="许 荣仁" userId="a51c77e00fced653" providerId="LiveId" clId="{C9BF5784-066A-4222-8859-FE8E7FF19360}" dt="2022-09-27T08:23:18.964" v="1244" actId="1076"/>
          <ac:picMkLst>
            <pc:docMk/>
            <pc:sldMk cId="2032591211" sldId="337"/>
            <ac:picMk id="15" creationId="{4E12573B-85A6-4980-815A-F350C68FF5A9}"/>
          </ac:picMkLst>
        </pc:picChg>
      </pc:sldChg>
      <pc:sldChg chg="addSp delSp modSp new del mod">
        <pc:chgData name="许 荣仁" userId="a51c77e00fced653" providerId="LiveId" clId="{C9BF5784-066A-4222-8859-FE8E7FF19360}" dt="2022-09-27T08:36:14.674" v="1346" actId="47"/>
        <pc:sldMkLst>
          <pc:docMk/>
          <pc:sldMk cId="3545047411" sldId="338"/>
        </pc:sldMkLst>
        <pc:spChg chg="mod">
          <ac:chgData name="许 荣仁" userId="a51c77e00fced653" providerId="LiveId" clId="{C9BF5784-066A-4222-8859-FE8E7FF19360}" dt="2022-09-27T08:24:01.508" v="1252"/>
          <ac:spMkLst>
            <pc:docMk/>
            <pc:sldMk cId="3545047411" sldId="338"/>
            <ac:spMk id="2" creationId="{6CE8DD54-FC2A-413A-9593-59BD1ECD296A}"/>
          </ac:spMkLst>
        </pc:spChg>
        <pc:spChg chg="del">
          <ac:chgData name="许 荣仁" userId="a51c77e00fced653" providerId="LiveId" clId="{C9BF5784-066A-4222-8859-FE8E7FF19360}" dt="2022-09-27T08:24:05.027" v="1253" actId="22"/>
          <ac:spMkLst>
            <pc:docMk/>
            <pc:sldMk cId="3545047411" sldId="338"/>
            <ac:spMk id="3" creationId="{F4826120-5DFE-4DA2-AEEE-1C1B1519C625}"/>
          </ac:spMkLst>
        </pc:spChg>
        <pc:spChg chg="add del mod">
          <ac:chgData name="许 荣仁" userId="a51c77e00fced653" providerId="LiveId" clId="{C9BF5784-066A-4222-8859-FE8E7FF19360}" dt="2022-09-27T08:23:57.102" v="1251"/>
          <ac:spMkLst>
            <pc:docMk/>
            <pc:sldMk cId="3545047411" sldId="338"/>
            <ac:spMk id="5" creationId="{45998E58-695C-4AD7-A8BD-E16FCF554749}"/>
          </ac:spMkLst>
        </pc:spChg>
        <pc:spChg chg="add del mod">
          <ac:chgData name="许 荣仁" userId="a51c77e00fced653" providerId="LiveId" clId="{C9BF5784-066A-4222-8859-FE8E7FF19360}" dt="2022-09-27T08:33:20.715" v="1339"/>
          <ac:spMkLst>
            <pc:docMk/>
            <pc:sldMk cId="3545047411" sldId="338"/>
            <ac:spMk id="9" creationId="{AD03431C-0605-4255-BF0E-034FB89D7F3B}"/>
          </ac:spMkLst>
        </pc:spChg>
        <pc:spChg chg="add del mod">
          <ac:chgData name="许 荣仁" userId="a51c77e00fced653" providerId="LiveId" clId="{C9BF5784-066A-4222-8859-FE8E7FF19360}" dt="2022-09-27T08:34:34.177" v="1341"/>
          <ac:spMkLst>
            <pc:docMk/>
            <pc:sldMk cId="3545047411" sldId="338"/>
            <ac:spMk id="13" creationId="{D5F4EFC9-EEC6-4C52-9E7E-666BDBDB098A}"/>
          </ac:spMkLst>
        </pc:spChg>
        <pc:graphicFrameChg chg="del mod">
          <ac:chgData name="许 荣仁" userId="a51c77e00fced653" providerId="LiveId" clId="{C9BF5784-066A-4222-8859-FE8E7FF19360}" dt="2022-09-27T08:32:51.503" v="1338" actId="478"/>
          <ac:graphicFrameMkLst>
            <pc:docMk/>
            <pc:sldMk cId="3545047411" sldId="338"/>
            <ac:graphicFrameMk id="10" creationId="{06E8E68C-9760-4E73-96BC-33865A0FDE3B}"/>
          </ac:graphicFrameMkLst>
        </pc:graphicFrameChg>
        <pc:graphicFrameChg chg="add del mod">
          <ac:chgData name="许 荣仁" userId="a51c77e00fced653" providerId="LiveId" clId="{C9BF5784-066A-4222-8859-FE8E7FF19360}" dt="2022-09-27T08:33:34.945" v="1340" actId="478"/>
          <ac:graphicFrameMkLst>
            <pc:docMk/>
            <pc:sldMk cId="3545047411" sldId="338"/>
            <ac:graphicFrameMk id="11" creationId="{128C8F09-55CD-47B3-B8C2-8DAAD15E1D0F}"/>
          </ac:graphicFrameMkLst>
        </pc:graphicFrameChg>
        <pc:graphicFrameChg chg="add mod">
          <ac:chgData name="许 荣仁" userId="a51c77e00fced653" providerId="LiveId" clId="{C9BF5784-066A-4222-8859-FE8E7FF19360}" dt="2022-09-27T08:35:16.388" v="1345"/>
          <ac:graphicFrameMkLst>
            <pc:docMk/>
            <pc:sldMk cId="3545047411" sldId="338"/>
            <ac:graphicFrameMk id="14" creationId="{027D2739-235B-466B-800A-1E5B7A050A41}"/>
          </ac:graphicFrameMkLst>
        </pc:graphicFrameChg>
        <pc:picChg chg="add del mod ord">
          <ac:chgData name="许 荣仁" userId="a51c77e00fced653" providerId="LiveId" clId="{C9BF5784-066A-4222-8859-FE8E7FF19360}" dt="2022-09-27T08:24:10.250" v="1254" actId="478"/>
          <ac:picMkLst>
            <pc:docMk/>
            <pc:sldMk cId="3545047411" sldId="338"/>
            <ac:picMk id="7" creationId="{4C81E6B2-E991-4D98-B16E-048C1DAF397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Lit>
              <c:formatCode>General</c:formatCode>
              <c:ptCount val="172"/>
              <c:pt idx="0">
                <c:v>0.1273</c:v>
              </c:pt>
              <c:pt idx="1">
                <c:v>0.1663</c:v>
              </c:pt>
              <c:pt idx="2">
                <c:v>0.14710000000000001</c:v>
              </c:pt>
              <c:pt idx="3">
                <c:v>0.15049999999999999</c:v>
              </c:pt>
              <c:pt idx="4">
                <c:v>0.16400000000000001</c:v>
              </c:pt>
              <c:pt idx="5">
                <c:v>0.15840000000000001</c:v>
              </c:pt>
              <c:pt idx="6">
                <c:v>0.1376</c:v>
              </c:pt>
              <c:pt idx="7">
                <c:v>0.12559999999999999</c:v>
              </c:pt>
              <c:pt idx="8">
                <c:v>0.16900000000000001</c:v>
              </c:pt>
              <c:pt idx="9">
                <c:v>0.14960000000000001</c:v>
              </c:pt>
              <c:pt idx="10">
                <c:v>0.13170000000000001</c:v>
              </c:pt>
              <c:pt idx="11">
                <c:v>0.11650000000000001</c:v>
              </c:pt>
              <c:pt idx="12">
                <c:v>0.14779999999999999</c:v>
              </c:pt>
              <c:pt idx="13">
                <c:v>0.1472</c:v>
              </c:pt>
              <c:pt idx="14">
                <c:v>0.15049999999999999</c:v>
              </c:pt>
              <c:pt idx="15">
                <c:v>0.13139999999999999</c:v>
              </c:pt>
              <c:pt idx="16">
                <c:v>0.1454</c:v>
              </c:pt>
              <c:pt idx="17">
                <c:v>0.1174</c:v>
              </c:pt>
              <c:pt idx="18">
                <c:v>0.1158</c:v>
              </c:pt>
              <c:pt idx="19">
                <c:v>0.1177</c:v>
              </c:pt>
              <c:pt idx="20">
                <c:v>0.1346</c:v>
              </c:pt>
              <c:pt idx="21">
                <c:v>0.1133</c:v>
              </c:pt>
              <c:pt idx="22">
                <c:v>0.125</c:v>
              </c:pt>
              <c:pt idx="23">
                <c:v>0.14080000000000001</c:v>
              </c:pt>
              <c:pt idx="24">
                <c:v>0.14000000000000001</c:v>
              </c:pt>
              <c:pt idx="25">
                <c:v>9.35E-2</c:v>
              </c:pt>
              <c:pt idx="26">
                <c:v>0.10680000000000001</c:v>
              </c:pt>
              <c:pt idx="27">
                <c:v>9.1800000000000007E-2</c:v>
              </c:pt>
              <c:pt idx="28">
                <c:v>0.1615</c:v>
              </c:pt>
              <c:pt idx="29">
                <c:v>0.1242</c:v>
              </c:pt>
              <c:pt idx="30">
                <c:v>0.1222</c:v>
              </c:pt>
              <c:pt idx="31">
                <c:v>0.1285</c:v>
              </c:pt>
              <c:pt idx="32">
                <c:v>0.1532</c:v>
              </c:pt>
              <c:pt idx="33">
                <c:v>0.13700000000000001</c:v>
              </c:pt>
              <c:pt idx="34">
                <c:v>0.13589999999999999</c:v>
              </c:pt>
              <c:pt idx="35">
                <c:v>0.1278</c:v>
              </c:pt>
              <c:pt idx="36">
                <c:v>0.1144</c:v>
              </c:pt>
              <c:pt idx="37">
                <c:v>0.12609999999999999</c:v>
              </c:pt>
              <c:pt idx="38">
                <c:v>0.1535</c:v>
              </c:pt>
              <c:pt idx="39">
                <c:v>8.9300000000000004E-2</c:v>
              </c:pt>
              <c:pt idx="40">
                <c:v>0.15479999999999999</c:v>
              </c:pt>
              <c:pt idx="41">
                <c:v>0.11219999999999999</c:v>
              </c:pt>
              <c:pt idx="42">
                <c:v>0.129</c:v>
              </c:pt>
              <c:pt idx="43">
                <c:v>0.12839999999999999</c:v>
              </c:pt>
              <c:pt idx="44">
                <c:v>0.1396</c:v>
              </c:pt>
              <c:pt idx="45">
                <c:v>9.5299999999999996E-2</c:v>
              </c:pt>
              <c:pt idx="46">
                <c:v>0.1158</c:v>
              </c:pt>
              <c:pt idx="47">
                <c:v>0.161</c:v>
              </c:pt>
              <c:pt idx="48">
                <c:v>0.13789999999999999</c:v>
              </c:pt>
              <c:pt idx="49">
                <c:v>0.111</c:v>
              </c:pt>
              <c:pt idx="50">
                <c:v>0.1172</c:v>
              </c:pt>
              <c:pt idx="51">
                <c:v>0.1673</c:v>
              </c:pt>
              <c:pt idx="52">
                <c:v>0.128</c:v>
              </c:pt>
              <c:pt idx="53">
                <c:v>0.1225</c:v>
              </c:pt>
              <c:pt idx="54">
                <c:v>0.16550000000000001</c:v>
              </c:pt>
              <c:pt idx="55">
                <c:v>0.11459999999999999</c:v>
              </c:pt>
              <c:pt idx="56">
                <c:v>0.13289999999999999</c:v>
              </c:pt>
              <c:pt idx="57">
                <c:v>0.1172</c:v>
              </c:pt>
              <c:pt idx="58">
                <c:v>0.1246</c:v>
              </c:pt>
              <c:pt idx="59">
                <c:v>0.1512</c:v>
              </c:pt>
              <c:pt idx="60">
                <c:v>0.1144</c:v>
              </c:pt>
              <c:pt idx="61">
                <c:v>0.1169</c:v>
              </c:pt>
              <c:pt idx="62">
                <c:v>9.64E-2</c:v>
              </c:pt>
              <c:pt idx="63">
                <c:v>0.115</c:v>
              </c:pt>
              <c:pt idx="64">
                <c:v>0.17749999999999999</c:v>
              </c:pt>
              <c:pt idx="65">
                <c:v>0.12790000000000001</c:v>
              </c:pt>
              <c:pt idx="66">
                <c:v>0.1124</c:v>
              </c:pt>
              <c:pt idx="67">
                <c:v>0.11990000000000001</c:v>
              </c:pt>
              <c:pt idx="68">
                <c:v>0.16059999999999999</c:v>
              </c:pt>
              <c:pt idx="69">
                <c:v>0.1497</c:v>
              </c:pt>
              <c:pt idx="70">
                <c:v>0.14449999999999999</c:v>
              </c:pt>
              <c:pt idx="71">
                <c:v>0.1462</c:v>
              </c:pt>
              <c:pt idx="72">
                <c:v>0.16489999999999999</c:v>
              </c:pt>
              <c:pt idx="73">
                <c:v>0.1134</c:v>
              </c:pt>
              <c:pt idx="74">
                <c:v>0.10979999999999999</c:v>
              </c:pt>
              <c:pt idx="75">
                <c:v>0.12790000000000001</c:v>
              </c:pt>
              <c:pt idx="76">
                <c:v>0.15759999999999999</c:v>
              </c:pt>
              <c:pt idx="77">
                <c:v>0.1055</c:v>
              </c:pt>
              <c:pt idx="78">
                <c:v>0.12989999999999999</c:v>
              </c:pt>
              <c:pt idx="79">
                <c:v>0.13109999999999999</c:v>
              </c:pt>
              <c:pt idx="80">
                <c:v>0.17249999999999999</c:v>
              </c:pt>
              <c:pt idx="81">
                <c:v>0.14199999999999999</c:v>
              </c:pt>
              <c:pt idx="82">
                <c:v>0.1166</c:v>
              </c:pt>
              <c:pt idx="83">
                <c:v>0.16339999999999999</c:v>
              </c:pt>
              <c:pt idx="84">
                <c:v>0.14449999999999999</c:v>
              </c:pt>
              <c:pt idx="85">
                <c:v>0.14699999999999999</c:v>
              </c:pt>
              <c:pt idx="86">
                <c:v>0.1555</c:v>
              </c:pt>
              <c:pt idx="87">
                <c:v>0.1326</c:v>
              </c:pt>
              <c:pt idx="88">
                <c:v>0.10050000000000001</c:v>
              </c:pt>
              <c:pt idx="89">
                <c:v>0.12970000000000001</c:v>
              </c:pt>
              <c:pt idx="90">
                <c:v>0.1147</c:v>
              </c:pt>
              <c:pt idx="91">
                <c:v>0.1154</c:v>
              </c:pt>
              <c:pt idx="92">
                <c:v>0.1162</c:v>
              </c:pt>
              <c:pt idx="93">
                <c:v>0.16070000000000001</c:v>
              </c:pt>
              <c:pt idx="94">
                <c:v>0.13769999999999999</c:v>
              </c:pt>
              <c:pt idx="95">
                <c:v>0.1203</c:v>
              </c:pt>
              <c:pt idx="96">
                <c:v>0.1406</c:v>
              </c:pt>
              <c:pt idx="97">
                <c:v>0.13400000000000001</c:v>
              </c:pt>
              <c:pt idx="98">
                <c:v>0.1363</c:v>
              </c:pt>
              <c:pt idx="99">
                <c:v>0.15870000000000001</c:v>
              </c:pt>
              <c:pt idx="100">
                <c:v>0.1462</c:v>
              </c:pt>
              <c:pt idx="101">
                <c:v>0.1183</c:v>
              </c:pt>
              <c:pt idx="102">
                <c:v>0.1197</c:v>
              </c:pt>
              <c:pt idx="103">
                <c:v>0.12509999999999999</c:v>
              </c:pt>
              <c:pt idx="104">
                <c:v>0.1076</c:v>
              </c:pt>
              <c:pt idx="105">
                <c:v>9.2799999999999994E-2</c:v>
              </c:pt>
              <c:pt idx="106">
                <c:v>0.16300000000000001</c:v>
              </c:pt>
              <c:pt idx="107">
                <c:v>0.1381</c:v>
              </c:pt>
              <c:pt idx="108">
                <c:v>0.13300000000000001</c:v>
              </c:pt>
              <c:pt idx="109">
                <c:v>0.15329999999999999</c:v>
              </c:pt>
              <c:pt idx="110">
                <c:v>0.1077</c:v>
              </c:pt>
              <c:pt idx="111">
                <c:v>0.1232</c:v>
              </c:pt>
              <c:pt idx="112">
                <c:v>0.1263</c:v>
              </c:pt>
              <c:pt idx="113">
                <c:v>0.1051</c:v>
              </c:pt>
              <c:pt idx="114">
                <c:v>0.12889999999999999</c:v>
              </c:pt>
              <c:pt idx="115">
                <c:v>9.8400000000000001E-2</c:v>
              </c:pt>
              <c:pt idx="116">
                <c:v>0.1162</c:v>
              </c:pt>
              <c:pt idx="117">
                <c:v>0.11360000000000001</c:v>
              </c:pt>
              <c:pt idx="118">
                <c:v>0.1502</c:v>
              </c:pt>
              <c:pt idx="119">
                <c:v>0.11219999999999999</c:v>
              </c:pt>
              <c:pt idx="120">
                <c:v>0.13139999999999999</c:v>
              </c:pt>
              <c:pt idx="121">
                <c:v>0.12820000000000001</c:v>
              </c:pt>
              <c:pt idx="122">
                <c:v>0.1401</c:v>
              </c:pt>
              <c:pt idx="123">
                <c:v>0.1197</c:v>
              </c:pt>
              <c:pt idx="124">
                <c:v>0.1326</c:v>
              </c:pt>
              <c:pt idx="125">
                <c:v>0.1295</c:v>
              </c:pt>
              <c:pt idx="126">
                <c:v>0.1321</c:v>
              </c:pt>
              <c:pt idx="127">
                <c:v>0.12909999999999999</c:v>
              </c:pt>
              <c:pt idx="128">
                <c:v>0.13539999999999999</c:v>
              </c:pt>
              <c:pt idx="129">
                <c:v>0.1038</c:v>
              </c:pt>
              <c:pt idx="130">
                <c:v>8.7499999999999994E-2</c:v>
              </c:pt>
              <c:pt idx="131">
                <c:v>0.14979999999999999</c:v>
              </c:pt>
              <c:pt idx="132">
                <c:v>0.1268</c:v>
              </c:pt>
              <c:pt idx="133">
                <c:v>0.1285</c:v>
              </c:pt>
              <c:pt idx="134">
                <c:v>8.5999999999999993E-2</c:v>
              </c:pt>
              <c:pt idx="135">
                <c:v>0.1018</c:v>
              </c:pt>
              <c:pt idx="136">
                <c:v>0.14149999999999999</c:v>
              </c:pt>
              <c:pt idx="137">
                <c:v>0.11550000000000001</c:v>
              </c:pt>
              <c:pt idx="138">
                <c:v>0.12720000000000001</c:v>
              </c:pt>
              <c:pt idx="139">
                <c:v>0.14979999999999999</c:v>
              </c:pt>
              <c:pt idx="140">
                <c:v>0.14280000000000001</c:v>
              </c:pt>
              <c:pt idx="141">
                <c:v>0.12559999999999999</c:v>
              </c:pt>
              <c:pt idx="142">
                <c:v>0.155</c:v>
              </c:pt>
              <c:pt idx="143">
                <c:v>0.1211</c:v>
              </c:pt>
              <c:pt idx="144">
                <c:v>0.1338</c:v>
              </c:pt>
              <c:pt idx="145">
                <c:v>0.13070000000000001</c:v>
              </c:pt>
              <c:pt idx="146">
                <c:v>0.1242</c:v>
              </c:pt>
              <c:pt idx="147">
                <c:v>0.1192</c:v>
              </c:pt>
              <c:pt idx="148">
                <c:v>0.10440000000000001</c:v>
              </c:pt>
              <c:pt idx="149">
                <c:v>0.1522</c:v>
              </c:pt>
              <c:pt idx="150">
                <c:v>0.14330000000000001</c:v>
              </c:pt>
              <c:pt idx="151">
                <c:v>0.1134</c:v>
              </c:pt>
              <c:pt idx="152">
                <c:v>0.11119999999999999</c:v>
              </c:pt>
              <c:pt idx="153">
                <c:v>0.13919999999999999</c:v>
              </c:pt>
              <c:pt idx="154">
                <c:v>0.1075</c:v>
              </c:pt>
              <c:pt idx="155">
                <c:v>0.14199999999999999</c:v>
              </c:pt>
              <c:pt idx="156">
                <c:v>0.14530000000000001</c:v>
              </c:pt>
              <c:pt idx="157">
                <c:v>0.19359999999999999</c:v>
              </c:pt>
              <c:pt idx="158">
                <c:v>0.14580000000000001</c:v>
              </c:pt>
              <c:pt idx="159">
                <c:v>0.14630000000000001</c:v>
              </c:pt>
              <c:pt idx="160">
                <c:v>0.14130000000000001</c:v>
              </c:pt>
              <c:pt idx="161">
                <c:v>9.7000000000000003E-2</c:v>
              </c:pt>
              <c:pt idx="162">
                <c:v>0.1595</c:v>
              </c:pt>
              <c:pt idx="163">
                <c:v>0.1961</c:v>
              </c:pt>
              <c:pt idx="164">
                <c:v>0.13519999999999999</c:v>
              </c:pt>
              <c:pt idx="165">
                <c:v>0.1246</c:v>
              </c:pt>
              <c:pt idx="166">
                <c:v>0.13819999999999999</c:v>
              </c:pt>
              <c:pt idx="167">
                <c:v>0.13109999999999999</c:v>
              </c:pt>
              <c:pt idx="168">
                <c:v>0.1416</c:v>
              </c:pt>
              <c:pt idx="169">
                <c:v>0.14030000000000001</c:v>
              </c:pt>
              <c:pt idx="170">
                <c:v>0.1469</c:v>
              </c:pt>
              <c:pt idx="171">
                <c:v>0.13880000000000001</c:v>
              </c:pt>
            </c:numLit>
          </c:xVal>
          <c:yVal>
            <c:numLit>
              <c:formatCode>General</c:formatCode>
              <c:ptCount val="172"/>
              <c:pt idx="0">
                <c:v>0.13792386131013579</c:v>
              </c:pt>
              <c:pt idx="1">
                <c:v>0.14926997239880899</c:v>
              </c:pt>
              <c:pt idx="2">
                <c:v>0.13920361617157048</c:v>
              </c:pt>
              <c:pt idx="3">
                <c:v>0.14117750929129436</c:v>
              </c:pt>
              <c:pt idx="4">
                <c:v>0.14562447722375263</c:v>
              </c:pt>
              <c:pt idx="5">
                <c:v>0.13538150401131102</c:v>
              </c:pt>
              <c:pt idx="6">
                <c:v>0.13349966594535451</c:v>
              </c:pt>
              <c:pt idx="7">
                <c:v>0.12889045707978017</c:v>
              </c:pt>
              <c:pt idx="8">
                <c:v>0.14530350179521129</c:v>
              </c:pt>
              <c:pt idx="9">
                <c:v>0.14989291117919321</c:v>
              </c:pt>
              <c:pt idx="10">
                <c:v>0.12681056144413214</c:v>
              </c:pt>
              <c:pt idx="11">
                <c:v>0.1531107489849019</c:v>
              </c:pt>
              <c:pt idx="12">
                <c:v>0.13731572368321154</c:v>
              </c:pt>
              <c:pt idx="13">
                <c:v>0.11893786284998947</c:v>
              </c:pt>
              <c:pt idx="14">
                <c:v>0.13847706569022389</c:v>
              </c:pt>
              <c:pt idx="15">
                <c:v>0.12017685917380079</c:v>
              </c:pt>
              <c:pt idx="16">
                <c:v>0.14381230793530991</c:v>
              </c:pt>
              <c:pt idx="17">
                <c:v>0.1421524575059655</c:v>
              </c:pt>
              <c:pt idx="18">
                <c:v>0.1348420091761072</c:v>
              </c:pt>
              <c:pt idx="19">
                <c:v>0.12018439961253265</c:v>
              </c:pt>
              <c:pt idx="20">
                <c:v>0.1207388482090052</c:v>
              </c:pt>
              <c:pt idx="21">
                <c:v>0.11936116828014706</c:v>
              </c:pt>
              <c:pt idx="22">
                <c:v>0.11879249872197424</c:v>
              </c:pt>
              <c:pt idx="23">
                <c:v>0.12833258266309047</c:v>
              </c:pt>
              <c:pt idx="24">
                <c:v>0.12506774414201899</c:v>
              </c:pt>
              <c:pt idx="25">
                <c:v>0.12271666742591957</c:v>
              </c:pt>
              <c:pt idx="26">
                <c:v>0.13203551818086739</c:v>
              </c:pt>
              <c:pt idx="27">
                <c:v>0.13068595904565236</c:v>
              </c:pt>
              <c:pt idx="28">
                <c:v>0.13211155812942096</c:v>
              </c:pt>
              <c:pt idx="29">
                <c:v>0.14434974153098945</c:v>
              </c:pt>
              <c:pt idx="30">
                <c:v>0.11213297623134058</c:v>
              </c:pt>
              <c:pt idx="31">
                <c:v>0.125492827268151</c:v>
              </c:pt>
              <c:pt idx="32">
                <c:v>0.14258172072865058</c:v>
              </c:pt>
              <c:pt idx="33">
                <c:v>0.12909725974721659</c:v>
              </c:pt>
              <c:pt idx="34">
                <c:v>0.13182279698811886</c:v>
              </c:pt>
              <c:pt idx="35">
                <c:v>0.12421175912801319</c:v>
              </c:pt>
              <c:pt idx="36">
                <c:v>0.11664083024864536</c:v>
              </c:pt>
              <c:pt idx="37">
                <c:v>0.13697780148796615</c:v>
              </c:pt>
              <c:pt idx="38">
                <c:v>0.14039624949108084</c:v>
              </c:pt>
              <c:pt idx="39">
                <c:v>0.11007152727689024</c:v>
              </c:pt>
              <c:pt idx="40">
                <c:v>0.13385122291517543</c:v>
              </c:pt>
              <c:pt idx="41">
                <c:v>0.12719412518841205</c:v>
              </c:pt>
              <c:pt idx="42">
                <c:v>0.11615028253909419</c:v>
              </c:pt>
              <c:pt idx="43">
                <c:v>0.12911189621904365</c:v>
              </c:pt>
              <c:pt idx="44">
                <c:v>0.13104289334448549</c:v>
              </c:pt>
              <c:pt idx="45">
                <c:v>0.11885229247956053</c:v>
              </c:pt>
              <c:pt idx="46">
                <c:v>0.10838298541768868</c:v>
              </c:pt>
              <c:pt idx="47">
                <c:v>0.12346062634262882</c:v>
              </c:pt>
              <c:pt idx="48">
                <c:v>0.13609707754064951</c:v>
              </c:pt>
              <c:pt idx="49">
                <c:v>0.11590703418016086</c:v>
              </c:pt>
              <c:pt idx="50">
                <c:v>0.13381236144516617</c:v>
              </c:pt>
              <c:pt idx="51">
                <c:v>0.15195117542799585</c:v>
              </c:pt>
              <c:pt idx="52">
                <c:v>0.11231070684413025</c:v>
              </c:pt>
              <c:pt idx="53">
                <c:v>0.11854355067483757</c:v>
              </c:pt>
              <c:pt idx="54">
                <c:v>0.14695288928179118</c:v>
              </c:pt>
              <c:pt idx="55">
                <c:v>0.11955300089281649</c:v>
              </c:pt>
              <c:pt idx="56">
                <c:v>0.14000306766838599</c:v>
              </c:pt>
              <c:pt idx="57">
                <c:v>0.11814384870072329</c:v>
              </c:pt>
              <c:pt idx="58">
                <c:v>0.12323278455841138</c:v>
              </c:pt>
              <c:pt idx="59">
                <c:v>0.15730761572211774</c:v>
              </c:pt>
              <c:pt idx="60">
                <c:v>0.11392475776818911</c:v>
              </c:pt>
              <c:pt idx="61">
                <c:v>0.12412461233412007</c:v>
              </c:pt>
              <c:pt idx="62">
                <c:v>0.11702023416888337</c:v>
              </c:pt>
              <c:pt idx="63">
                <c:v>0.13185281949099673</c:v>
              </c:pt>
              <c:pt idx="64">
                <c:v>0.15359435801870128</c:v>
              </c:pt>
              <c:pt idx="65">
                <c:v>0.13664369257263229</c:v>
              </c:pt>
              <c:pt idx="66">
                <c:v>0.12321209052096976</c:v>
              </c:pt>
              <c:pt idx="67">
                <c:v>0.12900498204598021</c:v>
              </c:pt>
              <c:pt idx="68">
                <c:v>0.13321433144265213</c:v>
              </c:pt>
              <c:pt idx="69">
                <c:v>0.14011571797697597</c:v>
              </c:pt>
              <c:pt idx="70">
                <c:v>0.14628674907478839</c:v>
              </c:pt>
              <c:pt idx="71">
                <c:v>0.14217179477007272</c:v>
              </c:pt>
              <c:pt idx="72">
                <c:v>0.15035678516468856</c:v>
              </c:pt>
              <c:pt idx="73">
                <c:v>0.13160253899922622</c:v>
              </c:pt>
              <c:pt idx="74">
                <c:v>0.12277076682761134</c:v>
              </c:pt>
              <c:pt idx="75">
                <c:v>0.12540199297604498</c:v>
              </c:pt>
              <c:pt idx="76">
                <c:v>0.15318909031845124</c:v>
              </c:pt>
              <c:pt idx="77">
                <c:v>0.13336526895348441</c:v>
              </c:pt>
              <c:pt idx="78">
                <c:v>0.12844384547952487</c:v>
              </c:pt>
              <c:pt idx="79">
                <c:v>0.13427047108108411</c:v>
              </c:pt>
              <c:pt idx="80">
                <c:v>0.14807471966300378</c:v>
              </c:pt>
              <c:pt idx="81">
                <c:v>0.135802419430228</c:v>
              </c:pt>
              <c:pt idx="82">
                <c:v>0.14367737416470863</c:v>
              </c:pt>
              <c:pt idx="83">
                <c:v>0.15581972059562432</c:v>
              </c:pt>
              <c:pt idx="84">
                <c:v>0.13905328125454666</c:v>
              </c:pt>
              <c:pt idx="85">
                <c:v>0.12768645011497964</c:v>
              </c:pt>
              <c:pt idx="86">
                <c:v>0.14314271540846937</c:v>
              </c:pt>
              <c:pt idx="87">
                <c:v>0.14395562635064779</c:v>
              </c:pt>
              <c:pt idx="88">
                <c:v>0.12277175589719054</c:v>
              </c:pt>
              <c:pt idx="89">
                <c:v>0.15049830431463287</c:v>
              </c:pt>
              <c:pt idx="90">
                <c:v>0.10697739014577917</c:v>
              </c:pt>
              <c:pt idx="91">
                <c:v>0.12676506820895456</c:v>
              </c:pt>
              <c:pt idx="92">
                <c:v>0.12102266101705388</c:v>
              </c:pt>
              <c:pt idx="93">
                <c:v>0.14302590186651654</c:v>
              </c:pt>
              <c:pt idx="94">
                <c:v>0.12950680728494565</c:v>
              </c:pt>
              <c:pt idx="95">
                <c:v>0.13890373620333829</c:v>
              </c:pt>
              <c:pt idx="96">
                <c:v>0.14293922354412794</c:v>
              </c:pt>
              <c:pt idx="97">
                <c:v>0.11501038932067545</c:v>
              </c:pt>
              <c:pt idx="98">
                <c:v>0.12045213582922167</c:v>
              </c:pt>
              <c:pt idx="99">
                <c:v>0.13910693076070152</c:v>
              </c:pt>
              <c:pt idx="100">
                <c:v>0.13426708023916611</c:v>
              </c:pt>
              <c:pt idx="101">
                <c:v>0.13150253272837156</c:v>
              </c:pt>
              <c:pt idx="102">
                <c:v>0.12748717600543372</c:v>
              </c:pt>
              <c:pt idx="103">
                <c:v>0.13520544539372589</c:v>
              </c:pt>
              <c:pt idx="104">
                <c:v>0.12924845314610126</c:v>
              </c:pt>
              <c:pt idx="105">
                <c:v>0.11834972744891852</c:v>
              </c:pt>
              <c:pt idx="106">
                <c:v>0.14948460767642985</c:v>
              </c:pt>
              <c:pt idx="107">
                <c:v>0.13393424060990497</c:v>
              </c:pt>
              <c:pt idx="108">
                <c:v>0.12570727463002015</c:v>
              </c:pt>
              <c:pt idx="109">
                <c:v>0.15217179787355439</c:v>
              </c:pt>
              <c:pt idx="110">
                <c:v>0.11866013683592838</c:v>
              </c:pt>
              <c:pt idx="111">
                <c:v>0.1270511136940573</c:v>
              </c:pt>
              <c:pt idx="112">
                <c:v>0.13101308202696094</c:v>
              </c:pt>
              <c:pt idx="113">
                <c:v>0.11902564837570095</c:v>
              </c:pt>
              <c:pt idx="114">
                <c:v>0.11574195722012295</c:v>
              </c:pt>
              <c:pt idx="115">
                <c:v>0.12139758018143891</c:v>
              </c:pt>
              <c:pt idx="116">
                <c:v>0.11502123579504456</c:v>
              </c:pt>
              <c:pt idx="117">
                <c:v>0.14408227470352081</c:v>
              </c:pt>
              <c:pt idx="118">
                <c:v>0.13654294545222634</c:v>
              </c:pt>
              <c:pt idx="119">
                <c:v>0.10760204750690962</c:v>
              </c:pt>
              <c:pt idx="120">
                <c:v>0.14258170328555395</c:v>
              </c:pt>
              <c:pt idx="121">
                <c:v>0.13503841958045587</c:v>
              </c:pt>
              <c:pt idx="122">
                <c:v>0.13325630996912344</c:v>
              </c:pt>
              <c:pt idx="123">
                <c:v>0.1145908331699959</c:v>
              </c:pt>
              <c:pt idx="124">
                <c:v>0.14552600430143284</c:v>
              </c:pt>
              <c:pt idx="125">
                <c:v>0.1259839005744974</c:v>
              </c:pt>
              <c:pt idx="126">
                <c:v>0.1339106365267845</c:v>
              </c:pt>
              <c:pt idx="127">
                <c:v>0.1198179857681218</c:v>
              </c:pt>
              <c:pt idx="128">
                <c:v>0.13182489779389089</c:v>
              </c:pt>
              <c:pt idx="129">
                <c:v>0.13084971257667741</c:v>
              </c:pt>
              <c:pt idx="130">
                <c:v>0.12690723156798606</c:v>
              </c:pt>
              <c:pt idx="131">
                <c:v>0.12791345154325456</c:v>
              </c:pt>
              <c:pt idx="132">
                <c:v>0.13000237060557626</c:v>
              </c:pt>
              <c:pt idx="133">
                <c:v>0.13526259946528962</c:v>
              </c:pt>
              <c:pt idx="134">
                <c:v>0.12949046981220844</c:v>
              </c:pt>
              <c:pt idx="135">
                <c:v>0.12832115477120928</c:v>
              </c:pt>
              <c:pt idx="136">
                <c:v>0.14416846221556115</c:v>
              </c:pt>
              <c:pt idx="137">
                <c:v>0.11065599733850516</c:v>
              </c:pt>
              <c:pt idx="138">
                <c:v>0.11570770877916144</c:v>
              </c:pt>
              <c:pt idx="139">
                <c:v>0.13781955442921653</c:v>
              </c:pt>
              <c:pt idx="140">
                <c:v>0.14315901380314291</c:v>
              </c:pt>
              <c:pt idx="141">
                <c:v>0.12665198090596191</c:v>
              </c:pt>
              <c:pt idx="142">
                <c:v>0.14634535379796065</c:v>
              </c:pt>
              <c:pt idx="143">
                <c:v>0.11251890553033965</c:v>
              </c:pt>
              <c:pt idx="144">
                <c:v>0.1222049055556509</c:v>
              </c:pt>
              <c:pt idx="145">
                <c:v>0.12917476655272772</c:v>
              </c:pt>
              <c:pt idx="146">
                <c:v>0.12402111766416044</c:v>
              </c:pt>
              <c:pt idx="147">
                <c:v>0.13483328132586245</c:v>
              </c:pt>
              <c:pt idx="148">
                <c:v>0.11654853366059138</c:v>
              </c:pt>
              <c:pt idx="149">
                <c:v>0.12614350218601633</c:v>
              </c:pt>
              <c:pt idx="150">
                <c:v>0.13470751887613458</c:v>
              </c:pt>
              <c:pt idx="151">
                <c:v>0.1166145883072513</c:v>
              </c:pt>
              <c:pt idx="152">
                <c:v>0.12348182854519858</c:v>
              </c:pt>
              <c:pt idx="153">
                <c:v>0.11276591227453754</c:v>
              </c:pt>
              <c:pt idx="154">
                <c:v>0.11112539628948355</c:v>
              </c:pt>
              <c:pt idx="155">
                <c:v>0.14112933239601541</c:v>
              </c:pt>
              <c:pt idx="156">
                <c:v>0.13096000525359069</c:v>
              </c:pt>
              <c:pt idx="157">
                <c:v>0.15857705359652613</c:v>
              </c:pt>
              <c:pt idx="158">
                <c:v>0.14138810194796164</c:v>
              </c:pt>
              <c:pt idx="159">
                <c:v>0.12855074231102151</c:v>
              </c:pt>
              <c:pt idx="160">
                <c:v>0.13803827570525048</c:v>
              </c:pt>
              <c:pt idx="161">
                <c:v>0.13761851746420067</c:v>
              </c:pt>
              <c:pt idx="162">
                <c:v>0.13914856209831084</c:v>
              </c:pt>
              <c:pt idx="163">
                <c:v>0.15496884338636291</c:v>
              </c:pt>
              <c:pt idx="164">
                <c:v>0.13663810268094173</c:v>
              </c:pt>
              <c:pt idx="165">
                <c:v>0.12476344864790057</c:v>
              </c:pt>
              <c:pt idx="166">
                <c:v>0.13738414927613155</c:v>
              </c:pt>
              <c:pt idx="167">
                <c:v>0.12278357239598055</c:v>
              </c:pt>
              <c:pt idx="168">
                <c:v>0.13322783700772717</c:v>
              </c:pt>
              <c:pt idx="169">
                <c:v>0.13135686230198859</c:v>
              </c:pt>
              <c:pt idx="170">
                <c:v>0.1282804050476947</c:v>
              </c:pt>
              <c:pt idx="171">
                <c:v>0.12882007243099261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2AF3-4210-A898-25AC3C904338}"/>
            </c:ext>
          </c:extLst>
        </c:ser>
        <c:dLbls>
          <c:dLblPos val="t"/>
          <c:showLegendKey val="0"/>
          <c:showVal val="0"/>
          <c:showCatName val="0"/>
          <c:showSerName val="0"/>
          <c:showPercent val="0"/>
          <c:showBubbleSize val="0"/>
        </c:dLbls>
        <c:axId val="552652384"/>
        <c:axId val="552625488"/>
      </c:scatterChart>
      <c:valAx>
        <c:axId val="552652384"/>
        <c:scaling>
          <c:orientation val="minMax"/>
          <c:max val="0.2"/>
          <c:min val="9.0000000000000024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/>
                  <a:t>CEC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52625488"/>
        <c:crosses val="autoZero"/>
        <c:crossBetween val="midCat"/>
      </c:valAx>
      <c:valAx>
        <c:axId val="552625488"/>
        <c:scaling>
          <c:orientation val="minMax"/>
          <c:max val="0.17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/>
                  <a:t>Predicted Value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526523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1">
        <a:lumMod val="10000"/>
        <a:lumOff val="90000"/>
      </a:schemeClr>
    </a:solidFill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 alt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Lit>
              <c:ptCount val="20"/>
              <c:pt idx="0">
                <c:v>SM4002PC160182AcO</c:v>
              </c:pt>
              <c:pt idx="1">
                <c:v>APODSM3833</c:v>
              </c:pt>
              <c:pt idx="2">
                <c:v>BCHECER160</c:v>
              </c:pt>
              <c:pt idx="3">
                <c:v>HPRCER160</c:v>
              </c:pt>
              <c:pt idx="4">
                <c:v>APOA1SM4002</c:v>
              </c:pt>
              <c:pt idx="5">
                <c:v>APODSM4212</c:v>
              </c:pt>
              <c:pt idx="6">
                <c:v>APOBIGHM</c:v>
              </c:pt>
              <c:pt idx="7">
                <c:v>APOA1SM4212</c:v>
              </c:pt>
              <c:pt idx="8">
                <c:v>APOBC4BPA</c:v>
              </c:pt>
              <c:pt idx="9">
                <c:v>CLUORM2</c:v>
              </c:pt>
              <c:pt idx="10">
                <c:v>ORM2CER160</c:v>
              </c:pt>
              <c:pt idx="11">
                <c:v>APOC1SM4212</c:v>
              </c:pt>
              <c:pt idx="12">
                <c:v>APODSM4002</c:v>
              </c:pt>
              <c:pt idx="13">
                <c:v>APOL1CER160</c:v>
              </c:pt>
              <c:pt idx="14">
                <c:v>SM4002PC180182AcO</c:v>
              </c:pt>
              <c:pt idx="15">
                <c:v>IGLL5SM4412</c:v>
              </c:pt>
              <c:pt idx="16">
                <c:v>ITIH1APOB</c:v>
              </c:pt>
              <c:pt idx="17">
                <c:v>KRT9SM4002</c:v>
              </c:pt>
              <c:pt idx="18">
                <c:v>FCN3C5</c:v>
              </c:pt>
              <c:pt idx="19">
                <c:v>hdlc</c:v>
              </c:pt>
            </c:strLit>
          </c:cat>
          <c:val>
            <c:numLit>
              <c:formatCode>General</c:formatCode>
              <c:ptCount val="20"/>
              <c:pt idx="0">
                <c:v>1.5126855951720228E-2</c:v>
              </c:pt>
              <c:pt idx="1">
                <c:v>2.5095956777992361E-2</c:v>
              </c:pt>
              <c:pt idx="2">
                <c:v>2.6664625731202686E-2</c:v>
              </c:pt>
              <c:pt idx="3">
                <c:v>2.7983373738711032E-2</c:v>
              </c:pt>
              <c:pt idx="4">
                <c:v>2.808422913884177E-2</c:v>
              </c:pt>
              <c:pt idx="5">
                <c:v>2.8427148736015734E-2</c:v>
              </c:pt>
              <c:pt idx="6">
                <c:v>2.928996697223148E-2</c:v>
              </c:pt>
              <c:pt idx="7">
                <c:v>2.9730705827110869E-2</c:v>
              </c:pt>
              <c:pt idx="8">
                <c:v>3.3905053691354554E-2</c:v>
              </c:pt>
              <c:pt idx="9">
                <c:v>3.4862688297087378E-2</c:v>
              </c:pt>
              <c:pt idx="10">
                <c:v>3.7821160728371238E-2</c:v>
              </c:pt>
              <c:pt idx="11">
                <c:v>4.7789098822500313E-2</c:v>
              </c:pt>
              <c:pt idx="12">
                <c:v>5.0659870046676297E-2</c:v>
              </c:pt>
              <c:pt idx="13">
                <c:v>5.8201396115349066E-2</c:v>
              </c:pt>
              <c:pt idx="14">
                <c:v>5.9692953190900955E-2</c:v>
              </c:pt>
              <c:pt idx="15">
                <c:v>6.1932068971268302E-2</c:v>
              </c:pt>
              <c:pt idx="16">
                <c:v>9.1754982193982926E-2</c:v>
              </c:pt>
              <c:pt idx="17">
                <c:v>9.2399035196078685E-2</c:v>
              </c:pt>
              <c:pt idx="18">
                <c:v>9.6361882750185979E-2</c:v>
              </c:pt>
              <c:pt idx="19">
                <c:v>0.12421694712241811</c:v>
              </c:pt>
            </c:numLit>
          </c:val>
          <c:extLst>
            <c:ext xmlns:c16="http://schemas.microsoft.com/office/drawing/2014/chart" uri="{C3380CC4-5D6E-409C-BE32-E72D297353CC}">
              <c16:uniqueId val="{00000000-9DA0-43F9-A930-6EDF29932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8400416"/>
        <c:axId val="585612464"/>
      </c:barChart>
      <c:catAx>
        <c:axId val="588400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85612464"/>
        <c:crosses val="autoZero"/>
        <c:auto val="1"/>
        <c:lblAlgn val="ctr"/>
        <c:lblOffset val="100"/>
        <c:noMultiLvlLbl val="0"/>
      </c:catAx>
      <c:valAx>
        <c:axId val="58561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/>
                  <a:t>Importance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8840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altLang="zh-CN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altLang="zh-CN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Lit>
              <c:formatCode>General</c:formatCode>
              <c:ptCount val="77"/>
              <c:pt idx="0">
                <c:v>0.1346</c:v>
              </c:pt>
              <c:pt idx="1">
                <c:v>0.1134</c:v>
              </c:pt>
              <c:pt idx="2">
                <c:v>0.10050000000000001</c:v>
              </c:pt>
              <c:pt idx="3">
                <c:v>0.1197</c:v>
              </c:pt>
              <c:pt idx="4">
                <c:v>0.11219999999999999</c:v>
              </c:pt>
              <c:pt idx="5">
                <c:v>0.1211</c:v>
              </c:pt>
              <c:pt idx="6">
                <c:v>9.2799999999999994E-2</c:v>
              </c:pt>
              <c:pt idx="7">
                <c:v>0.1396</c:v>
              </c:pt>
              <c:pt idx="8">
                <c:v>0.1077</c:v>
              </c:pt>
              <c:pt idx="9">
                <c:v>0.128</c:v>
              </c:pt>
              <c:pt idx="10">
                <c:v>0.17249999999999999</c:v>
              </c:pt>
              <c:pt idx="11">
                <c:v>0.1321</c:v>
              </c:pt>
              <c:pt idx="12">
                <c:v>0.1162</c:v>
              </c:pt>
              <c:pt idx="13">
                <c:v>0.16070000000000001</c:v>
              </c:pt>
              <c:pt idx="14">
                <c:v>0.161</c:v>
              </c:pt>
              <c:pt idx="15">
                <c:v>0.1076</c:v>
              </c:pt>
              <c:pt idx="16">
                <c:v>0.1144</c:v>
              </c:pt>
              <c:pt idx="17">
                <c:v>9.5299999999999996E-2</c:v>
              </c:pt>
              <c:pt idx="18">
                <c:v>0.1124</c:v>
              </c:pt>
              <c:pt idx="19">
                <c:v>0.1381</c:v>
              </c:pt>
              <c:pt idx="20">
                <c:v>0.1051</c:v>
              </c:pt>
              <c:pt idx="21">
                <c:v>0.12559999999999999</c:v>
              </c:pt>
              <c:pt idx="22">
                <c:v>0.1133</c:v>
              </c:pt>
              <c:pt idx="23">
                <c:v>0.13519999999999999</c:v>
              </c:pt>
              <c:pt idx="24">
                <c:v>0.1075</c:v>
              </c:pt>
              <c:pt idx="25">
                <c:v>0.1172</c:v>
              </c:pt>
              <c:pt idx="26">
                <c:v>0.1144</c:v>
              </c:pt>
              <c:pt idx="27">
                <c:v>0.1038</c:v>
              </c:pt>
              <c:pt idx="28">
                <c:v>0.12720000000000001</c:v>
              </c:pt>
              <c:pt idx="29">
                <c:v>8.9300000000000004E-2</c:v>
              </c:pt>
              <c:pt idx="30">
                <c:v>0.1147</c:v>
              </c:pt>
              <c:pt idx="31">
                <c:v>0.13400000000000001</c:v>
              </c:pt>
              <c:pt idx="32">
                <c:v>0.1406</c:v>
              </c:pt>
              <c:pt idx="33">
                <c:v>0.125</c:v>
              </c:pt>
              <c:pt idx="34">
                <c:v>9.35E-2</c:v>
              </c:pt>
              <c:pt idx="35">
                <c:v>0.1595</c:v>
              </c:pt>
              <c:pt idx="36">
                <c:v>0.1472</c:v>
              </c:pt>
              <c:pt idx="37">
                <c:v>0.10440000000000001</c:v>
              </c:pt>
              <c:pt idx="38">
                <c:v>0.11119999999999999</c:v>
              </c:pt>
              <c:pt idx="39">
                <c:v>0.1018</c:v>
              </c:pt>
              <c:pt idx="40">
                <c:v>0.14630000000000001</c:v>
              </c:pt>
              <c:pt idx="41">
                <c:v>0.15479999999999999</c:v>
              </c:pt>
              <c:pt idx="42">
                <c:v>0.115</c:v>
              </c:pt>
              <c:pt idx="43">
                <c:v>0.14960000000000001</c:v>
              </c:pt>
              <c:pt idx="44">
                <c:v>0.14000000000000001</c:v>
              </c:pt>
              <c:pt idx="45">
                <c:v>0.1285</c:v>
              </c:pt>
              <c:pt idx="46">
                <c:v>0.14979999999999999</c:v>
              </c:pt>
              <c:pt idx="47">
                <c:v>9.64E-2</c:v>
              </c:pt>
              <c:pt idx="48">
                <c:v>0.11990000000000001</c:v>
              </c:pt>
              <c:pt idx="49">
                <c:v>0.15759999999999999</c:v>
              </c:pt>
              <c:pt idx="50">
                <c:v>0.13819999999999999</c:v>
              </c:pt>
              <c:pt idx="51">
                <c:v>0.1232</c:v>
              </c:pt>
              <c:pt idx="52">
                <c:v>0.12820000000000001</c:v>
              </c:pt>
              <c:pt idx="53">
                <c:v>0.12989999999999999</c:v>
              </c:pt>
              <c:pt idx="54">
                <c:v>0.1166</c:v>
              </c:pt>
              <c:pt idx="55">
                <c:v>0.13289999999999999</c:v>
              </c:pt>
              <c:pt idx="56">
                <c:v>0.11550000000000001</c:v>
              </c:pt>
              <c:pt idx="57">
                <c:v>8.7499999999999994E-2</c:v>
              </c:pt>
              <c:pt idx="58">
                <c:v>0.1162</c:v>
              </c:pt>
              <c:pt idx="59">
                <c:v>0.16550000000000001</c:v>
              </c:pt>
              <c:pt idx="60">
                <c:v>0.1376</c:v>
              </c:pt>
              <c:pt idx="61">
                <c:v>8.5999999999999993E-2</c:v>
              </c:pt>
              <c:pt idx="62">
                <c:v>0.1522</c:v>
              </c:pt>
              <c:pt idx="63">
                <c:v>0.13769999999999999</c:v>
              </c:pt>
              <c:pt idx="64">
                <c:v>0.14979999999999999</c:v>
              </c:pt>
              <c:pt idx="65">
                <c:v>0.1338</c:v>
              </c:pt>
              <c:pt idx="66">
                <c:v>0.1222</c:v>
              </c:pt>
              <c:pt idx="67">
                <c:v>0.1158</c:v>
              </c:pt>
              <c:pt idx="68">
                <c:v>0.1055</c:v>
              </c:pt>
              <c:pt idx="69">
                <c:v>0.1158</c:v>
              </c:pt>
              <c:pt idx="70">
                <c:v>0.15049999999999999</c:v>
              </c:pt>
              <c:pt idx="71">
                <c:v>0.1225</c:v>
              </c:pt>
              <c:pt idx="72">
                <c:v>0.1502</c:v>
              </c:pt>
              <c:pt idx="73">
                <c:v>0.1363</c:v>
              </c:pt>
              <c:pt idx="74">
                <c:v>0.14199999999999999</c:v>
              </c:pt>
              <c:pt idx="75">
                <c:v>0.1197</c:v>
              </c:pt>
              <c:pt idx="76">
                <c:v>0.1401</c:v>
              </c:pt>
            </c:numLit>
          </c:xVal>
          <c:yVal>
            <c:numLit>
              <c:formatCode>General</c:formatCode>
              <c:ptCount val="77"/>
              <c:pt idx="0">
                <c:v>0.11646832727204967</c:v>
              </c:pt>
              <c:pt idx="1">
                <c:v>0.12277484356122499</c:v>
              </c:pt>
              <c:pt idx="2">
                <c:v>0.12305290713873496</c:v>
              </c:pt>
              <c:pt idx="3">
                <c:v>0.1367477059338357</c:v>
              </c:pt>
              <c:pt idx="4">
                <c:v>0.11836645982320995</c:v>
              </c:pt>
              <c:pt idx="5">
                <c:v>0.11356542486334313</c:v>
              </c:pt>
              <c:pt idx="6">
                <c:v>0.10354623661430187</c:v>
              </c:pt>
              <c:pt idx="7">
                <c:v>0.12218946320823365</c:v>
              </c:pt>
              <c:pt idx="8">
                <c:v>0.11075881210822147</c:v>
              </c:pt>
              <c:pt idx="9">
                <c:v>0.10323426631040845</c:v>
              </c:pt>
              <c:pt idx="10">
                <c:v>0.15597249410309619</c:v>
              </c:pt>
              <c:pt idx="11">
                <c:v>0.13289957085577278</c:v>
              </c:pt>
              <c:pt idx="12">
                <c:v>0.12970543627989212</c:v>
              </c:pt>
              <c:pt idx="13">
                <c:v>0.13577147985956883</c:v>
              </c:pt>
              <c:pt idx="14">
                <c:v>0.15599709860478009</c:v>
              </c:pt>
              <c:pt idx="15">
                <c:v>0.10847938892062288</c:v>
              </c:pt>
              <c:pt idx="16">
                <c:v>0.10959616239069493</c:v>
              </c:pt>
              <c:pt idx="17">
                <c:v>0.11108465110353538</c:v>
              </c:pt>
              <c:pt idx="18">
                <c:v>0.12737915976208192</c:v>
              </c:pt>
              <c:pt idx="19">
                <c:v>0.144008129596462</c:v>
              </c:pt>
              <c:pt idx="20">
                <c:v>0.12349913193343998</c:v>
              </c:pt>
              <c:pt idx="21">
                <c:v>0.125910352693098</c:v>
              </c:pt>
              <c:pt idx="22">
                <c:v>0.12238065079963048</c:v>
              </c:pt>
              <c:pt idx="23">
                <c:v>0.13732577371213153</c:v>
              </c:pt>
              <c:pt idx="24">
                <c:v>0.10821309128601529</c:v>
              </c:pt>
              <c:pt idx="25">
                <c:v>0.10497101822706553</c:v>
              </c:pt>
              <c:pt idx="26">
                <c:v>0.11665486443503752</c:v>
              </c:pt>
              <c:pt idx="27">
                <c:v>0.10491980810341985</c:v>
              </c:pt>
              <c:pt idx="28">
                <c:v>0.12408889726989032</c:v>
              </c:pt>
              <c:pt idx="29">
                <c:v>0.10868760750241503</c:v>
              </c:pt>
              <c:pt idx="30">
                <c:v>0.1115497223001574</c:v>
              </c:pt>
              <c:pt idx="31">
                <c:v>0.12179320586362542</c:v>
              </c:pt>
              <c:pt idx="32">
                <c:v>0.14605988822132329</c:v>
              </c:pt>
              <c:pt idx="33">
                <c:v>0.10765469994130417</c:v>
              </c:pt>
              <c:pt idx="34">
                <c:v>0.10623054656678599</c:v>
              </c:pt>
              <c:pt idx="35">
                <c:v>0.15604102098252554</c:v>
              </c:pt>
              <c:pt idx="36">
                <c:v>0.13577368826907751</c:v>
              </c:pt>
              <c:pt idx="37">
                <c:v>0.11738905344513323</c:v>
              </c:pt>
              <c:pt idx="38">
                <c:v>0.12364112340438078</c:v>
              </c:pt>
              <c:pt idx="39">
                <c:v>0.10994358063319344</c:v>
              </c:pt>
              <c:pt idx="40">
                <c:v>0.13425212455613458</c:v>
              </c:pt>
              <c:pt idx="41">
                <c:v>0.14338361778394856</c:v>
              </c:pt>
              <c:pt idx="42">
                <c:v>0.13183271042316991</c:v>
              </c:pt>
              <c:pt idx="43">
                <c:v>0.13640341315576338</c:v>
              </c:pt>
              <c:pt idx="44">
                <c:v>0.12111624068212269</c:v>
              </c:pt>
              <c:pt idx="45">
                <c:v>0.1240222857423605</c:v>
              </c:pt>
              <c:pt idx="46">
                <c:v>0.15507445733293257</c:v>
              </c:pt>
              <c:pt idx="47">
                <c:v>0.11344363222033799</c:v>
              </c:pt>
              <c:pt idx="48">
                <c:v>0.10483059953612656</c:v>
              </c:pt>
              <c:pt idx="49">
                <c:v>0.13553607196242615</c:v>
              </c:pt>
              <c:pt idx="50">
                <c:v>0.12358019020065601</c:v>
              </c:pt>
              <c:pt idx="51">
                <c:v>0.12552323464724749</c:v>
              </c:pt>
              <c:pt idx="52">
                <c:v>0.11543992529970003</c:v>
              </c:pt>
              <c:pt idx="53">
                <c:v>0.13187612687299413</c:v>
              </c:pt>
              <c:pt idx="54">
                <c:v>0.12006298600496029</c:v>
              </c:pt>
              <c:pt idx="55">
                <c:v>0.14787753578901178</c:v>
              </c:pt>
              <c:pt idx="56">
                <c:v>0.11971417879061474</c:v>
              </c:pt>
              <c:pt idx="57">
                <c:v>0.11753057617219853</c:v>
              </c:pt>
              <c:pt idx="58">
                <c:v>0.12315160815136236</c:v>
              </c:pt>
              <c:pt idx="59">
                <c:v>0.15615400870061805</c:v>
              </c:pt>
              <c:pt idx="60">
                <c:v>0.12837885686945807</c:v>
              </c:pt>
              <c:pt idx="61">
                <c:v>0.11692721634734969</c:v>
              </c:pt>
              <c:pt idx="62">
                <c:v>0.14764666496449796</c:v>
              </c:pt>
              <c:pt idx="63">
                <c:v>0.13578828367689266</c:v>
              </c:pt>
              <c:pt idx="64">
                <c:v>0.11525026833737127</c:v>
              </c:pt>
              <c:pt idx="65">
                <c:v>0.12147866834904675</c:v>
              </c:pt>
              <c:pt idx="66">
                <c:v>0.138258974531597</c:v>
              </c:pt>
              <c:pt idx="67">
                <c:v>0.11250716817846559</c:v>
              </c:pt>
              <c:pt idx="68">
                <c:v>0.12201578409457309</c:v>
              </c:pt>
              <c:pt idx="69">
                <c:v>0.10735997162119455</c:v>
              </c:pt>
              <c:pt idx="70">
                <c:v>0.12387604020650111</c:v>
              </c:pt>
              <c:pt idx="71">
                <c:v>0.11404534044762327</c:v>
              </c:pt>
              <c:pt idx="72">
                <c:v>0.12470298588563258</c:v>
              </c:pt>
              <c:pt idx="73">
                <c:v>0.13020894488017798</c:v>
              </c:pt>
              <c:pt idx="74">
                <c:v>0.13620542997557941</c:v>
              </c:pt>
              <c:pt idx="75">
                <c:v>0.13692199056644475</c:v>
              </c:pt>
              <c:pt idx="76">
                <c:v>0.14415511329914119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C91E-4AFD-A51F-C8CD05CD42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2652384"/>
        <c:axId val="552625488"/>
      </c:scatterChart>
      <c:valAx>
        <c:axId val="552652384"/>
        <c:scaling>
          <c:orientation val="minMax"/>
          <c:min val="8.0000000000000016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alt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CEC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altLang="zh-CN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altLang="zh-CN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52625488"/>
        <c:crosses val="autoZero"/>
        <c:crossBetween val="midCat"/>
      </c:valAx>
      <c:valAx>
        <c:axId val="552625488"/>
        <c:scaling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alt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Predicted Value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altLang="zh-CN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altLang="zh-CN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526523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altLang="zh-CN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 alt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Lit>
              <c:ptCount val="30"/>
              <c:pt idx="0">
                <c:v>SM3223SM4222</c:v>
              </c:pt>
              <c:pt idx="1">
                <c:v>C4BTAG504FA182</c:v>
              </c:pt>
              <c:pt idx="2">
                <c:v>APCSTAG504FA182</c:v>
              </c:pt>
              <c:pt idx="3">
                <c:v>FN1RBP4</c:v>
              </c:pt>
              <c:pt idx="4">
                <c:v>APOBTAG504FA182</c:v>
              </c:pt>
              <c:pt idx="5">
                <c:v>BTDSM4033</c:v>
              </c:pt>
              <c:pt idx="6">
                <c:v>LUMPC160182AcO</c:v>
              </c:pt>
              <c:pt idx="7">
                <c:v>C4ATAG545FA182</c:v>
              </c:pt>
              <c:pt idx="8">
                <c:v>C4APC160182AcO</c:v>
              </c:pt>
              <c:pt idx="9">
                <c:v>IGLL5SM4033</c:v>
              </c:pt>
              <c:pt idx="10">
                <c:v>C1QBTAG512FA181</c:v>
              </c:pt>
              <c:pt idx="11">
                <c:v>hdlc</c:v>
              </c:pt>
              <c:pt idx="12">
                <c:v>C4ATAG504FA182</c:v>
              </c:pt>
              <c:pt idx="13">
                <c:v>APOA1SM4033</c:v>
              </c:pt>
              <c:pt idx="14">
                <c:v>IGLL5SM4412</c:v>
              </c:pt>
              <c:pt idx="15">
                <c:v>IGLL5SM4403</c:v>
              </c:pt>
              <c:pt idx="16">
                <c:v>LUMTAG545FA182</c:v>
              </c:pt>
              <c:pt idx="17">
                <c:v>APOC3C4A</c:v>
              </c:pt>
              <c:pt idx="18">
                <c:v>LUMTAG504FA182</c:v>
              </c:pt>
              <c:pt idx="19">
                <c:v>C1QBTAG502FA160</c:v>
              </c:pt>
              <c:pt idx="20">
                <c:v>PON1TAG504FA182</c:v>
              </c:pt>
              <c:pt idx="21">
                <c:v>SM3823SM4222</c:v>
              </c:pt>
              <c:pt idx="22">
                <c:v>APOC3APCS</c:v>
              </c:pt>
              <c:pt idx="23">
                <c:v>KNG1APOD</c:v>
              </c:pt>
              <c:pt idx="24">
                <c:v>SAA4APOA2</c:v>
              </c:pt>
              <c:pt idx="25">
                <c:v>APOC3C4BPA</c:v>
              </c:pt>
              <c:pt idx="26">
                <c:v>ITIH1TAG504FA182</c:v>
              </c:pt>
              <c:pt idx="27">
                <c:v>FN1TAG504FA182</c:v>
              </c:pt>
              <c:pt idx="28">
                <c:v>APOA2SM4033</c:v>
              </c:pt>
              <c:pt idx="29">
                <c:v>ITIH3TAG512FA181</c:v>
              </c:pt>
            </c:strLit>
          </c:cat>
          <c:val>
            <c:numLit>
              <c:formatCode>General</c:formatCode>
              <c:ptCount val="30"/>
              <c:pt idx="0">
                <c:v>2.5648626939647886E-3</c:v>
              </c:pt>
              <c:pt idx="1">
                <c:v>6.3009349336554605E-3</c:v>
              </c:pt>
              <c:pt idx="2">
                <c:v>9.6636894955589581E-3</c:v>
              </c:pt>
              <c:pt idx="3">
                <c:v>1.4748905016607491E-2</c:v>
              </c:pt>
              <c:pt idx="4">
                <c:v>1.5420341328129189E-2</c:v>
              </c:pt>
              <c:pt idx="5">
                <c:v>1.9314293070538609E-2</c:v>
              </c:pt>
              <c:pt idx="6">
                <c:v>2.1039165888730185E-2</c:v>
              </c:pt>
              <c:pt idx="7">
                <c:v>2.3175208596304779E-2</c:v>
              </c:pt>
              <c:pt idx="8">
                <c:v>2.4003626792494719E-2</c:v>
              </c:pt>
              <c:pt idx="9">
                <c:v>2.5087756998598998E-2</c:v>
              </c:pt>
              <c:pt idx="10">
                <c:v>2.5961128648890993E-2</c:v>
              </c:pt>
              <c:pt idx="11">
                <c:v>2.8763330768284915E-2</c:v>
              </c:pt>
              <c:pt idx="12">
                <c:v>2.9018903344430146E-2</c:v>
              </c:pt>
              <c:pt idx="13">
                <c:v>3.3481387900762383E-2</c:v>
              </c:pt>
              <c:pt idx="14">
                <c:v>3.4584120326507713E-2</c:v>
              </c:pt>
              <c:pt idx="15">
                <c:v>3.607869495756337E-2</c:v>
              </c:pt>
              <c:pt idx="16">
                <c:v>3.6192782491562651E-2</c:v>
              </c:pt>
              <c:pt idx="17">
                <c:v>3.6515823578298454E-2</c:v>
              </c:pt>
              <c:pt idx="18">
                <c:v>3.6687135303227703E-2</c:v>
              </c:pt>
              <c:pt idx="19">
                <c:v>3.6912330883367178E-2</c:v>
              </c:pt>
              <c:pt idx="20">
                <c:v>3.6968416556733358E-2</c:v>
              </c:pt>
              <c:pt idx="21">
                <c:v>3.9701475799621778E-2</c:v>
              </c:pt>
              <c:pt idx="22">
                <c:v>3.9902473786789107E-2</c:v>
              </c:pt>
              <c:pt idx="23">
                <c:v>4.5376682397090209E-2</c:v>
              </c:pt>
              <c:pt idx="24">
                <c:v>4.5851498255372651E-2</c:v>
              </c:pt>
              <c:pt idx="25">
                <c:v>5.1309545868431013E-2</c:v>
              </c:pt>
              <c:pt idx="26">
                <c:v>5.2208371285439641E-2</c:v>
              </c:pt>
              <c:pt idx="27">
                <c:v>5.3844315248421037E-2</c:v>
              </c:pt>
              <c:pt idx="28">
                <c:v>6.4167882483150043E-2</c:v>
              </c:pt>
              <c:pt idx="29">
                <c:v>7.5154915301472225E-2</c:v>
              </c:pt>
            </c:numLit>
          </c:val>
          <c:extLst>
            <c:ext xmlns:c16="http://schemas.microsoft.com/office/drawing/2014/chart" uri="{C3380CC4-5D6E-409C-BE32-E72D297353CC}">
              <c16:uniqueId val="{00000000-2841-43E9-9B18-C908343A8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8400416"/>
        <c:axId val="585612464"/>
      </c:barChart>
      <c:catAx>
        <c:axId val="588400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85612464"/>
        <c:crosses val="autoZero"/>
        <c:auto val="1"/>
        <c:lblAlgn val="ctr"/>
        <c:lblOffset val="100"/>
        <c:noMultiLvlLbl val="0"/>
      </c:catAx>
      <c:valAx>
        <c:axId val="58561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/>
                  <a:t>Importance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8840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altLang="zh-CN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altLang="zh-CN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Lit>
              <c:formatCode>General</c:formatCode>
              <c:ptCount val="95"/>
              <c:pt idx="0">
                <c:v>0.12970000000000001</c:v>
              </c:pt>
              <c:pt idx="1">
                <c:v>0.1154</c:v>
              </c:pt>
              <c:pt idx="2">
                <c:v>0.1183</c:v>
              </c:pt>
              <c:pt idx="3">
                <c:v>0.111</c:v>
              </c:pt>
              <c:pt idx="4">
                <c:v>0.16059999999999999</c:v>
              </c:pt>
              <c:pt idx="5">
                <c:v>0.12790000000000001</c:v>
              </c:pt>
              <c:pt idx="6">
                <c:v>0.1246</c:v>
              </c:pt>
              <c:pt idx="7">
                <c:v>0.11360000000000001</c:v>
              </c:pt>
              <c:pt idx="8">
                <c:v>0.1263</c:v>
              </c:pt>
              <c:pt idx="9">
                <c:v>0.16900000000000001</c:v>
              </c:pt>
              <c:pt idx="10">
                <c:v>0.13539999999999999</c:v>
              </c:pt>
              <c:pt idx="11">
                <c:v>0.13789999999999999</c:v>
              </c:pt>
              <c:pt idx="12">
                <c:v>0.11459999999999999</c:v>
              </c:pt>
              <c:pt idx="13">
                <c:v>0.16400000000000001</c:v>
              </c:pt>
              <c:pt idx="14">
                <c:v>0.13070000000000001</c:v>
              </c:pt>
              <c:pt idx="15">
                <c:v>0.1242</c:v>
              </c:pt>
              <c:pt idx="16">
                <c:v>0.16489999999999999</c:v>
              </c:pt>
              <c:pt idx="17">
                <c:v>0.12559999999999999</c:v>
              </c:pt>
              <c:pt idx="18">
                <c:v>0.15870000000000001</c:v>
              </c:pt>
              <c:pt idx="19">
                <c:v>9.8400000000000001E-2</c:v>
              </c:pt>
              <c:pt idx="20">
                <c:v>0.14330000000000001</c:v>
              </c:pt>
              <c:pt idx="21">
                <c:v>0.11650000000000001</c:v>
              </c:pt>
              <c:pt idx="22">
                <c:v>0.1326</c:v>
              </c:pt>
              <c:pt idx="23">
                <c:v>0.13139999999999999</c:v>
              </c:pt>
              <c:pt idx="24">
                <c:v>0.16339999999999999</c:v>
              </c:pt>
              <c:pt idx="25">
                <c:v>0.1416</c:v>
              </c:pt>
              <c:pt idx="26">
                <c:v>0.12889999999999999</c:v>
              </c:pt>
              <c:pt idx="27">
                <c:v>0.15840000000000001</c:v>
              </c:pt>
              <c:pt idx="28">
                <c:v>9.1800000000000007E-2</c:v>
              </c:pt>
              <c:pt idx="29">
                <c:v>0.10680000000000001</c:v>
              </c:pt>
              <c:pt idx="30">
                <c:v>0.1512</c:v>
              </c:pt>
              <c:pt idx="31">
                <c:v>0.16300000000000001</c:v>
              </c:pt>
              <c:pt idx="32">
                <c:v>0.14130000000000001</c:v>
              </c:pt>
              <c:pt idx="33">
                <c:v>0.1192</c:v>
              </c:pt>
              <c:pt idx="34">
                <c:v>0.13919999999999999</c:v>
              </c:pt>
              <c:pt idx="35">
                <c:v>0.14449999999999999</c:v>
              </c:pt>
              <c:pt idx="36">
                <c:v>0.13139999999999999</c:v>
              </c:pt>
              <c:pt idx="37">
                <c:v>0.1174</c:v>
              </c:pt>
              <c:pt idx="38">
                <c:v>0.1172</c:v>
              </c:pt>
              <c:pt idx="39">
                <c:v>0.12909999999999999</c:v>
              </c:pt>
              <c:pt idx="40">
                <c:v>0.1285</c:v>
              </c:pt>
              <c:pt idx="41">
                <c:v>0.129</c:v>
              </c:pt>
              <c:pt idx="42">
                <c:v>0.14449999999999999</c:v>
              </c:pt>
              <c:pt idx="43">
                <c:v>0.1242</c:v>
              </c:pt>
              <c:pt idx="44">
                <c:v>0.14199999999999999</c:v>
              </c:pt>
              <c:pt idx="45">
                <c:v>0.1497</c:v>
              </c:pt>
              <c:pt idx="46">
                <c:v>0.1268</c:v>
              </c:pt>
              <c:pt idx="47">
                <c:v>0.1134</c:v>
              </c:pt>
              <c:pt idx="48">
                <c:v>0.1615</c:v>
              </c:pt>
              <c:pt idx="49">
                <c:v>0.1469</c:v>
              </c:pt>
              <c:pt idx="50">
                <c:v>0.14699999999999999</c:v>
              </c:pt>
              <c:pt idx="51">
                <c:v>9.7000000000000003E-2</c:v>
              </c:pt>
              <c:pt idx="52">
                <c:v>0.13589999999999999</c:v>
              </c:pt>
              <c:pt idx="53">
                <c:v>0.1203</c:v>
              </c:pt>
              <c:pt idx="54">
                <c:v>0.17749999999999999</c:v>
              </c:pt>
              <c:pt idx="55">
                <c:v>0.13109999999999999</c:v>
              </c:pt>
              <c:pt idx="56">
                <c:v>0.13300000000000001</c:v>
              </c:pt>
              <c:pt idx="57">
                <c:v>0.1673</c:v>
              </c:pt>
              <c:pt idx="58">
                <c:v>0.1462</c:v>
              </c:pt>
              <c:pt idx="59">
                <c:v>0.1555</c:v>
              </c:pt>
              <c:pt idx="60">
                <c:v>0.1462</c:v>
              </c:pt>
              <c:pt idx="61">
                <c:v>0.13880000000000001</c:v>
              </c:pt>
              <c:pt idx="62">
                <c:v>0.15049999999999999</c:v>
              </c:pt>
              <c:pt idx="63">
                <c:v>0.12509999999999999</c:v>
              </c:pt>
              <c:pt idx="64">
                <c:v>0.14530000000000001</c:v>
              </c:pt>
              <c:pt idx="65">
                <c:v>0.1663</c:v>
              </c:pt>
              <c:pt idx="66">
                <c:v>0.14779999999999999</c:v>
              </c:pt>
              <c:pt idx="67">
                <c:v>0.1532</c:v>
              </c:pt>
              <c:pt idx="68">
                <c:v>0.19359999999999999</c:v>
              </c:pt>
              <c:pt idx="69">
                <c:v>0.12609999999999999</c:v>
              </c:pt>
              <c:pt idx="70">
                <c:v>0.1295</c:v>
              </c:pt>
              <c:pt idx="71">
                <c:v>0.14030000000000001</c:v>
              </c:pt>
              <c:pt idx="72">
                <c:v>0.14080000000000001</c:v>
              </c:pt>
              <c:pt idx="73">
                <c:v>0.1169</c:v>
              </c:pt>
              <c:pt idx="74">
                <c:v>0.13700000000000001</c:v>
              </c:pt>
              <c:pt idx="75">
                <c:v>0.11219999999999999</c:v>
              </c:pt>
              <c:pt idx="76">
                <c:v>0.1246</c:v>
              </c:pt>
              <c:pt idx="77">
                <c:v>0.1326</c:v>
              </c:pt>
              <c:pt idx="78">
                <c:v>0.1273</c:v>
              </c:pt>
              <c:pt idx="79">
                <c:v>0.155</c:v>
              </c:pt>
              <c:pt idx="80">
                <c:v>0.13109999999999999</c:v>
              </c:pt>
              <c:pt idx="81">
                <c:v>0.12839999999999999</c:v>
              </c:pt>
              <c:pt idx="82">
                <c:v>0.14149999999999999</c:v>
              </c:pt>
              <c:pt idx="83">
                <c:v>0.1961</c:v>
              </c:pt>
              <c:pt idx="84">
                <c:v>0.1278</c:v>
              </c:pt>
              <c:pt idx="85">
                <c:v>0.1177</c:v>
              </c:pt>
              <c:pt idx="86">
                <c:v>0.1454</c:v>
              </c:pt>
              <c:pt idx="87">
                <c:v>0.10979999999999999</c:v>
              </c:pt>
              <c:pt idx="88">
                <c:v>0.14280000000000001</c:v>
              </c:pt>
              <c:pt idx="89">
                <c:v>0.15329999999999999</c:v>
              </c:pt>
              <c:pt idx="90">
                <c:v>0.13170000000000001</c:v>
              </c:pt>
              <c:pt idx="91">
                <c:v>0.1535</c:v>
              </c:pt>
              <c:pt idx="92">
                <c:v>0.14710000000000001</c:v>
              </c:pt>
              <c:pt idx="93">
                <c:v>0.14580000000000001</c:v>
              </c:pt>
              <c:pt idx="94">
                <c:v>0.12790000000000001</c:v>
              </c:pt>
            </c:numLit>
          </c:xVal>
          <c:yVal>
            <c:numLit>
              <c:formatCode>General</c:formatCode>
              <c:ptCount val="95"/>
              <c:pt idx="0">
                <c:v>0.13485647804181808</c:v>
              </c:pt>
              <c:pt idx="1">
                <c:v>0.11909053551715164</c:v>
              </c:pt>
              <c:pt idx="2">
                <c:v>0.1248926335515802</c:v>
              </c:pt>
              <c:pt idx="3">
                <c:v>0.12642028901660046</c:v>
              </c:pt>
              <c:pt idx="4">
                <c:v>0.14362497322626919</c:v>
              </c:pt>
              <c:pt idx="5">
                <c:v>0.11817990010976777</c:v>
              </c:pt>
              <c:pt idx="6">
                <c:v>0.12805825195631615</c:v>
              </c:pt>
              <c:pt idx="7">
                <c:v>0.12053156535957853</c:v>
              </c:pt>
              <c:pt idx="8">
                <c:v>0.1188457008259301</c:v>
              </c:pt>
              <c:pt idx="9">
                <c:v>0.14815829292321356</c:v>
              </c:pt>
              <c:pt idx="10">
                <c:v>0.13306710384305978</c:v>
              </c:pt>
              <c:pt idx="11">
                <c:v>0.12490445043765522</c:v>
              </c:pt>
              <c:pt idx="12">
                <c:v>0.11775347003172484</c:v>
              </c:pt>
              <c:pt idx="13">
                <c:v>0.15559501151517055</c:v>
              </c:pt>
              <c:pt idx="14">
                <c:v>0.13483036345135069</c:v>
              </c:pt>
              <c:pt idx="15">
                <c:v>0.1272512526356627</c:v>
              </c:pt>
              <c:pt idx="16">
                <c:v>0.15158848038472997</c:v>
              </c:pt>
              <c:pt idx="17">
                <c:v>0.12895763978028685</c:v>
              </c:pt>
              <c:pt idx="18">
                <c:v>0.13504140241461204</c:v>
              </c:pt>
              <c:pt idx="19">
                <c:v>0.1303136476219047</c:v>
              </c:pt>
              <c:pt idx="20">
                <c:v>0.13992336888151666</c:v>
              </c:pt>
              <c:pt idx="21">
                <c:v>0.13392218333814729</c:v>
              </c:pt>
              <c:pt idx="22">
                <c:v>0.13620208118832705</c:v>
              </c:pt>
              <c:pt idx="23">
                <c:v>0.1306570139622012</c:v>
              </c:pt>
              <c:pt idx="24">
                <c:v>0.15001089432142173</c:v>
              </c:pt>
              <c:pt idx="25">
                <c:v>0.14980612789610082</c:v>
              </c:pt>
              <c:pt idx="26">
                <c:v>0.12016448834590696</c:v>
              </c:pt>
              <c:pt idx="27">
                <c:v>0.1469096255259672</c:v>
              </c:pt>
              <c:pt idx="28">
                <c:v>0.12097215009672989</c:v>
              </c:pt>
              <c:pt idx="29">
                <c:v>0.12031651932325385</c:v>
              </c:pt>
              <c:pt idx="30">
                <c:v>0.15913358047792137</c:v>
              </c:pt>
              <c:pt idx="31">
                <c:v>0.15510222994709283</c:v>
              </c:pt>
              <c:pt idx="32">
                <c:v>0.13431900363622137</c:v>
              </c:pt>
              <c:pt idx="33">
                <c:v>0.12675667009975938</c:v>
              </c:pt>
              <c:pt idx="34">
                <c:v>0.11831999497895149</c:v>
              </c:pt>
              <c:pt idx="35">
                <c:v>0.13788599282360944</c:v>
              </c:pt>
              <c:pt idx="36">
                <c:v>0.14559080358830231</c:v>
              </c:pt>
              <c:pt idx="37">
                <c:v>0.13369766368772168</c:v>
              </c:pt>
              <c:pt idx="38">
                <c:v>0.14307486954238655</c:v>
              </c:pt>
              <c:pt idx="39">
                <c:v>0.13613564812648118</c:v>
              </c:pt>
              <c:pt idx="40">
                <c:v>0.13296580293721846</c:v>
              </c:pt>
              <c:pt idx="41">
                <c:v>0.1172226328750049</c:v>
              </c:pt>
              <c:pt idx="42">
                <c:v>0.13733194888161232</c:v>
              </c:pt>
              <c:pt idx="43">
                <c:v>0.13873594944163542</c:v>
              </c:pt>
              <c:pt idx="44">
                <c:v>0.14601659691051677</c:v>
              </c:pt>
              <c:pt idx="45">
                <c:v>0.15145881092015243</c:v>
              </c:pt>
              <c:pt idx="46">
                <c:v>0.11928836492538784</c:v>
              </c:pt>
              <c:pt idx="47">
                <c:v>0.12105451238731335</c:v>
              </c:pt>
              <c:pt idx="48">
                <c:v>0.14751086117372583</c:v>
              </c:pt>
              <c:pt idx="49">
                <c:v>0.12704315491361617</c:v>
              </c:pt>
              <c:pt idx="50">
                <c:v>0.13816546731784932</c:v>
              </c:pt>
              <c:pt idx="51">
                <c:v>0.13049985705278819</c:v>
              </c:pt>
              <c:pt idx="52">
                <c:v>0.12593782791471161</c:v>
              </c:pt>
              <c:pt idx="53">
                <c:v>0.13660796584894125</c:v>
              </c:pt>
              <c:pt idx="54">
                <c:v>0.16738679613774815</c:v>
              </c:pt>
              <c:pt idx="55">
                <c:v>0.12320075658131314</c:v>
              </c:pt>
              <c:pt idx="56">
                <c:v>0.14376116415452125</c:v>
              </c:pt>
              <c:pt idx="57">
                <c:v>0.16370326928324488</c:v>
              </c:pt>
              <c:pt idx="58">
                <c:v>0.15092640554131517</c:v>
              </c:pt>
              <c:pt idx="59">
                <c:v>0.1436612068360808</c:v>
              </c:pt>
              <c:pt idx="60">
                <c:v>0.15767489848528379</c:v>
              </c:pt>
              <c:pt idx="61">
                <c:v>0.15062498634022189</c:v>
              </c:pt>
              <c:pt idx="62">
                <c:v>0.15049242133331409</c:v>
              </c:pt>
              <c:pt idx="63">
                <c:v>0.15902198912344231</c:v>
              </c:pt>
              <c:pt idx="64">
                <c:v>0.13199806523203125</c:v>
              </c:pt>
              <c:pt idx="65">
                <c:v>0.16782482484932318</c:v>
              </c:pt>
              <c:pt idx="66">
                <c:v>0.13292075536011597</c:v>
              </c:pt>
              <c:pt idx="67">
                <c:v>0.13728697764131906</c:v>
              </c:pt>
              <c:pt idx="68">
                <c:v>0.17135126639435072</c:v>
              </c:pt>
              <c:pt idx="69">
                <c:v>0.13935371254557188</c:v>
              </c:pt>
              <c:pt idx="70">
                <c:v>0.12546739613569249</c:v>
              </c:pt>
              <c:pt idx="71">
                <c:v>0.12837943156785828</c:v>
              </c:pt>
              <c:pt idx="72">
                <c:v>0.11790482267305913</c:v>
              </c:pt>
              <c:pt idx="73">
                <c:v>0.12801237086676651</c:v>
              </c:pt>
              <c:pt idx="74">
                <c:v>0.15511923536428235</c:v>
              </c:pt>
              <c:pt idx="75">
                <c:v>0.12453241184119834</c:v>
              </c:pt>
              <c:pt idx="76">
                <c:v>0.13758115049064046</c:v>
              </c:pt>
              <c:pt idx="77">
                <c:v>0.12318672899348879</c:v>
              </c:pt>
              <c:pt idx="78">
                <c:v>0.12085843889799416</c:v>
              </c:pt>
              <c:pt idx="79">
                <c:v>0.1363365617625048</c:v>
              </c:pt>
              <c:pt idx="80">
                <c:v>0.11896620298120876</c:v>
              </c:pt>
              <c:pt idx="81">
                <c:v>0.12924303827131486</c:v>
              </c:pt>
              <c:pt idx="82">
                <c:v>0.15411193700483014</c:v>
              </c:pt>
              <c:pt idx="83">
                <c:v>0.16156236558186382</c:v>
              </c:pt>
              <c:pt idx="84">
                <c:v>0.12385243548877936</c:v>
              </c:pt>
              <c:pt idx="85">
                <c:v>0.12220119127750975</c:v>
              </c:pt>
              <c:pt idx="86">
                <c:v>0.13782064282193959</c:v>
              </c:pt>
              <c:pt idx="87">
                <c:v>0.11964266130679978</c:v>
              </c:pt>
              <c:pt idx="88">
                <c:v>0.14289174450537989</c:v>
              </c:pt>
              <c:pt idx="89">
                <c:v>0.14142014088385363</c:v>
              </c:pt>
              <c:pt idx="90">
                <c:v>0.12828063581161955</c:v>
              </c:pt>
              <c:pt idx="91">
                <c:v>0.13559454547865868</c:v>
              </c:pt>
              <c:pt idx="92">
                <c:v>0.15958468675216811</c:v>
              </c:pt>
              <c:pt idx="93">
                <c:v>0.1576039383651241</c:v>
              </c:pt>
              <c:pt idx="94">
                <c:v>0.13482657372106341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5564-4E88-8964-3542CC7F3C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2652384"/>
        <c:axId val="552625488"/>
      </c:scatterChart>
      <c:valAx>
        <c:axId val="552652384"/>
        <c:scaling>
          <c:orientation val="minMax"/>
          <c:max val="0.21000000000000002"/>
          <c:min val="8.0000000000000016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alt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CEC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altLang="zh-CN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altLang="zh-CN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52625488"/>
        <c:crosses val="autoZero"/>
        <c:crossBetween val="midCat"/>
      </c:valAx>
      <c:valAx>
        <c:axId val="552625488"/>
        <c:scaling>
          <c:orientation val="minMax"/>
          <c:min val="0.1100000000000000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alt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Predicted Value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altLang="zh-CN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altLang="zh-CN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526523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altLang="zh-CN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 alt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Lit>
              <c:ptCount val="19"/>
              <c:pt idx="0">
                <c:v>HBBF2</c:v>
              </c:pt>
              <c:pt idx="1">
                <c:v>HBBORM2</c:v>
              </c:pt>
              <c:pt idx="2">
                <c:v>APOBF2</c:v>
              </c:pt>
              <c:pt idx="3">
                <c:v>ORM2TAG542FA181</c:v>
              </c:pt>
              <c:pt idx="4">
                <c:v>SERPIND1ORM2</c:v>
              </c:pt>
              <c:pt idx="5">
                <c:v>ORM2TF</c:v>
              </c:pt>
              <c:pt idx="6">
                <c:v>ORM2IGFALS</c:v>
              </c:pt>
              <c:pt idx="7">
                <c:v>SM4002PC160182AcO</c:v>
              </c:pt>
              <c:pt idx="8">
                <c:v>SM4233CER241</c:v>
              </c:pt>
              <c:pt idx="9">
                <c:v>SM4002PC180182AcO</c:v>
              </c:pt>
              <c:pt idx="10">
                <c:v>ORM2TAG543FA181</c:v>
              </c:pt>
              <c:pt idx="11">
                <c:v>HPORM2</c:v>
              </c:pt>
              <c:pt idx="12">
                <c:v>ITIH1APOB</c:v>
              </c:pt>
              <c:pt idx="13">
                <c:v>CLUORM2</c:v>
              </c:pt>
              <c:pt idx="14">
                <c:v>F2LUM</c:v>
              </c:pt>
              <c:pt idx="15">
                <c:v>KRT9SM4002</c:v>
              </c:pt>
              <c:pt idx="16">
                <c:v>SM3223SM3402</c:v>
              </c:pt>
              <c:pt idx="17">
                <c:v>TAG504FA182DAG180181</c:v>
              </c:pt>
              <c:pt idx="18">
                <c:v>hdlc</c:v>
              </c:pt>
            </c:strLit>
          </c:cat>
          <c:val>
            <c:numLit>
              <c:formatCode>General</c:formatCode>
              <c:ptCount val="19"/>
              <c:pt idx="0">
                <c:v>1.3538656515770745E-2</c:v>
              </c:pt>
              <c:pt idx="1">
                <c:v>1.6200333215536628E-2</c:v>
              </c:pt>
              <c:pt idx="2">
                <c:v>1.7198477588103639E-2</c:v>
              </c:pt>
              <c:pt idx="3">
                <c:v>1.982966450190226E-2</c:v>
              </c:pt>
              <c:pt idx="4">
                <c:v>2.0695111853553064E-2</c:v>
              </c:pt>
              <c:pt idx="5">
                <c:v>3.5381346330364653E-2</c:v>
              </c:pt>
              <c:pt idx="6">
                <c:v>3.7844439834566507E-2</c:v>
              </c:pt>
              <c:pt idx="7">
                <c:v>4.0151322571469729E-2</c:v>
              </c:pt>
              <c:pt idx="8">
                <c:v>4.1930800086449928E-2</c:v>
              </c:pt>
              <c:pt idx="9">
                <c:v>5.2462351073198868E-2</c:v>
              </c:pt>
              <c:pt idx="10">
                <c:v>5.4376299962980199E-2</c:v>
              </c:pt>
              <c:pt idx="11">
                <c:v>5.7930700874266348E-2</c:v>
              </c:pt>
              <c:pt idx="12">
                <c:v>5.8835708968099809E-2</c:v>
              </c:pt>
              <c:pt idx="13">
                <c:v>6.5364592421752535E-2</c:v>
              </c:pt>
              <c:pt idx="14">
                <c:v>7.9856247670458333E-2</c:v>
              </c:pt>
              <c:pt idx="15">
                <c:v>8.5230889013087091E-2</c:v>
              </c:pt>
              <c:pt idx="16">
                <c:v>8.8118853095476277E-2</c:v>
              </c:pt>
              <c:pt idx="17">
                <c:v>0.10000226717636564</c:v>
              </c:pt>
              <c:pt idx="18">
                <c:v>0.11505193724659767</c:v>
              </c:pt>
            </c:numLit>
          </c:val>
          <c:extLst>
            <c:ext xmlns:c16="http://schemas.microsoft.com/office/drawing/2014/chart" uri="{C3380CC4-5D6E-409C-BE32-E72D297353CC}">
              <c16:uniqueId val="{00000000-F793-4AC1-B4A6-46E6FABBC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8400416"/>
        <c:axId val="585612464"/>
      </c:barChart>
      <c:catAx>
        <c:axId val="588400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85612464"/>
        <c:crosses val="autoZero"/>
        <c:auto val="1"/>
        <c:lblAlgn val="ctr"/>
        <c:lblOffset val="100"/>
        <c:noMultiLvlLbl val="0"/>
      </c:catAx>
      <c:valAx>
        <c:axId val="58561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/>
                  <a:t>Importance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8840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2022/9/22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单行标题</a:t>
            </a:r>
            <a:r>
              <a:rPr lang="en-US" altLang="zh-CN" dirty="0"/>
              <a:t>-</a:t>
            </a:r>
            <a:r>
              <a:rPr lang="zh-CN" altLang="en-US" dirty="0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 dirty="0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多行标题 </a:t>
            </a:r>
            <a:r>
              <a:rPr lang="en-US" altLang="zh-CN" dirty="0"/>
              <a:t>- </a:t>
            </a:r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 dirty="0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 dirty="0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0E7D3C-4DE6-4B1D-9FC5-24EBEFE20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HDLC normal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C8EF1B-4DF1-406E-9D62-53F14DE60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3581401" cy="2041313"/>
          </a:xfrm>
        </p:spPr>
        <p:txBody>
          <a:bodyPr/>
          <a:lstStyle/>
          <a:p>
            <a:r>
              <a:rPr lang="en-US" altLang="zh-CN" dirty="0"/>
              <a:t>19</a:t>
            </a:r>
            <a:r>
              <a:rPr lang="zh-CN" altLang="en-US" dirty="0"/>
              <a:t>个特征</a:t>
            </a:r>
            <a:r>
              <a:rPr lang="en-US" altLang="zh-CN" dirty="0"/>
              <a:t>+HDL_C</a:t>
            </a:r>
          </a:p>
          <a:p>
            <a:r>
              <a:rPr lang="zh-CN" altLang="en-US" dirty="0"/>
              <a:t>多层感知机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5005F45-3DC6-4CCD-8CA6-7B144B6F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9303A01E-D01E-4150-9790-09D934207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8667702"/>
              </p:ext>
            </p:extLst>
          </p:nvPr>
        </p:nvGraphicFramePr>
        <p:xfrm>
          <a:off x="5280660" y="930275"/>
          <a:ext cx="6073140" cy="489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图片 6">
            <a:extLst>
              <a:ext uri="{FF2B5EF4-FFF2-40B4-BE49-F238E27FC236}">
                <a16:creationId xmlns:a16="http://schemas.microsoft.com/office/drawing/2014/main" id="{AA2884E1-24ED-4A50-9A5D-A7B48AE63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105" y="2855595"/>
            <a:ext cx="30003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62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36CCAA-50CA-44A2-8C12-60467177D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特征权重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CE1F97C-FB9A-42FA-BD57-301A6BDAA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13DB6266-9D4D-4E8E-8227-585E53754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122526"/>
              </p:ext>
            </p:extLst>
          </p:nvPr>
        </p:nvGraphicFramePr>
        <p:xfrm>
          <a:off x="777240" y="1661160"/>
          <a:ext cx="9662160" cy="439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7308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图像信息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2370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B8F401-DCDE-4533-A54A-E21600F03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影像聚类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BC3F89-FED7-4899-9F3B-EB9FE9969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593081" cy="4698999"/>
          </a:xfrm>
        </p:spPr>
        <p:txBody>
          <a:bodyPr/>
          <a:lstStyle/>
          <a:p>
            <a:r>
              <a:rPr lang="en-US" altLang="zh-CN" dirty="0"/>
              <a:t>6</a:t>
            </a:r>
            <a:r>
              <a:rPr lang="zh-CN" altLang="en-US" dirty="0"/>
              <a:t>个影像视频，</a:t>
            </a:r>
            <a:r>
              <a:rPr lang="en-US" altLang="zh-CN" dirty="0"/>
              <a:t>180</a:t>
            </a:r>
            <a:r>
              <a:rPr lang="zh-CN" altLang="en-US" dirty="0"/>
              <a:t>帧</a:t>
            </a:r>
            <a:endParaRPr lang="en-US" altLang="zh-CN" dirty="0"/>
          </a:p>
          <a:p>
            <a:r>
              <a:rPr lang="zh-CN" altLang="en-US" dirty="0"/>
              <a:t>聚成</a:t>
            </a:r>
            <a:r>
              <a:rPr lang="en-US" altLang="zh-CN" dirty="0"/>
              <a:t>6</a:t>
            </a:r>
            <a:r>
              <a:rPr lang="zh-CN" altLang="en-US" dirty="0"/>
              <a:t>簇，能够完全将</a:t>
            </a:r>
            <a:r>
              <a:rPr lang="en-US" altLang="zh-CN" dirty="0"/>
              <a:t>6</a:t>
            </a:r>
            <a:r>
              <a:rPr lang="zh-CN" altLang="en-US" dirty="0"/>
              <a:t>个视频分开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F7887A-0679-465E-BFBC-B4D37FB0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FDBFC74-71D4-44F8-B3A7-779876B5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680" y="1288428"/>
            <a:ext cx="5018534" cy="457747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11D5ACA-C7A7-420D-B58B-07C10ACA2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85" y="4791390"/>
            <a:ext cx="5707875" cy="10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23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B8F401-DCDE-4533-A54A-E21600F03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影像聚类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BC3F89-FED7-4899-9F3B-EB9FE9969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5021581" cy="4698999"/>
          </a:xfrm>
        </p:spPr>
        <p:txBody>
          <a:bodyPr/>
          <a:lstStyle/>
          <a:p>
            <a:r>
              <a:rPr lang="zh-CN" altLang="en-US" dirty="0"/>
              <a:t>聚成</a:t>
            </a:r>
            <a:r>
              <a:rPr lang="en-US" altLang="zh-CN" dirty="0"/>
              <a:t>5</a:t>
            </a:r>
            <a:r>
              <a:rPr lang="zh-CN" altLang="en-US" dirty="0"/>
              <a:t>簇</a:t>
            </a:r>
            <a:endParaRPr lang="en-US" altLang="zh-CN" dirty="0"/>
          </a:p>
          <a:p>
            <a:pPr lvl="1"/>
            <a:r>
              <a:rPr lang="en-US" altLang="zh-CN" dirty="0"/>
              <a:t>IM000003</a:t>
            </a:r>
            <a:r>
              <a:rPr lang="zh-CN" altLang="en-US" dirty="0"/>
              <a:t>与</a:t>
            </a:r>
            <a:r>
              <a:rPr lang="en-US" altLang="zh-CN" dirty="0"/>
              <a:t>IM000005</a:t>
            </a:r>
            <a:r>
              <a:rPr lang="zh-CN" altLang="en-US" dirty="0"/>
              <a:t>会合并</a:t>
            </a:r>
            <a:endParaRPr lang="en-US" altLang="zh-CN" dirty="0"/>
          </a:p>
          <a:p>
            <a:pPr lvl="1"/>
            <a:r>
              <a:rPr lang="zh-CN" altLang="en-US" dirty="0"/>
              <a:t>其余全部分开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F7887A-0679-465E-BFBC-B4D37FB0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7" name="图片 6" descr="墙上有涂鸦&#10;&#10;中度可信度描述已自动生成">
            <a:extLst>
              <a:ext uri="{FF2B5EF4-FFF2-40B4-BE49-F238E27FC236}">
                <a16:creationId xmlns:a16="http://schemas.microsoft.com/office/drawing/2014/main" id="{903DC5D8-FC75-4AAE-B3B5-82339A4E0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19" y="1783079"/>
            <a:ext cx="2857669" cy="2857669"/>
          </a:xfrm>
          <a:prstGeom prst="rect">
            <a:avLst/>
          </a:prstGeom>
        </p:spPr>
      </p:pic>
      <p:pic>
        <p:nvPicPr>
          <p:cNvPr id="10" name="图片 9" descr="墙上有涂鸦&#10;&#10;中度可信度描述已自动生成">
            <a:extLst>
              <a:ext uri="{FF2B5EF4-FFF2-40B4-BE49-F238E27FC236}">
                <a16:creationId xmlns:a16="http://schemas.microsoft.com/office/drawing/2014/main" id="{F66FB307-A515-414A-ABC0-14519D6C5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710" y="1783079"/>
            <a:ext cx="2857669" cy="285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82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0A684E-EEF1-4C4E-9693-338C1052F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定量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13A804-8E4A-454D-9E9A-1CF7F6091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27667"/>
            <a:ext cx="3756661" cy="4698999"/>
          </a:xfrm>
        </p:spPr>
        <p:txBody>
          <a:bodyPr/>
          <a:lstStyle/>
          <a:p>
            <a:r>
              <a:rPr lang="en-US" altLang="zh-CN" dirty="0"/>
              <a:t>F1~F9</a:t>
            </a:r>
          </a:p>
          <a:p>
            <a:r>
              <a:rPr lang="en-US" altLang="zh-CN" dirty="0"/>
              <a:t>172</a:t>
            </a:r>
            <a:r>
              <a:rPr lang="zh-CN" altLang="en-US" dirty="0"/>
              <a:t>人</a:t>
            </a:r>
            <a:endParaRPr lang="en-US" altLang="zh-CN" dirty="0"/>
          </a:p>
          <a:p>
            <a:r>
              <a:rPr lang="zh-CN" altLang="en-US" dirty="0"/>
              <a:t>按行归一化</a:t>
            </a:r>
            <a:endParaRPr lang="en-US" altLang="zh-CN" dirty="0"/>
          </a:p>
          <a:p>
            <a:r>
              <a:rPr lang="en-US" altLang="zh-CN" dirty="0"/>
              <a:t>9</a:t>
            </a:r>
            <a:r>
              <a:rPr lang="zh-CN" altLang="en-US" dirty="0"/>
              <a:t>组重复</a:t>
            </a:r>
            <a:r>
              <a:rPr lang="en-US" altLang="zh-CN" dirty="0"/>
              <a:t>10</a:t>
            </a:r>
            <a:r>
              <a:rPr lang="zh-CN" altLang="en-US" dirty="0"/>
              <a:t>次</a:t>
            </a:r>
            <a:endParaRPr lang="en-US" altLang="zh-CN" dirty="0"/>
          </a:p>
          <a:p>
            <a:r>
              <a:rPr lang="zh-CN" altLang="en-US" dirty="0"/>
              <a:t>单通道</a:t>
            </a:r>
            <a:r>
              <a:rPr lang="en-US" altLang="zh-CN" dirty="0"/>
              <a:t>--&gt;</a:t>
            </a:r>
            <a:r>
              <a:rPr lang="zh-CN" altLang="en-US" dirty="0"/>
              <a:t>三通道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1B286A-94A0-47DD-9786-B6FA1F7D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ED417D8-C863-4F4C-9B0C-AEAE1CB0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033" y="1317035"/>
            <a:ext cx="7133368" cy="419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18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72D75A-7A77-400D-BEF8-90BA6BD7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CEC-HDLC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FCCEFC5D-ECB2-4556-9E04-10C25F30E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9015" y="1227138"/>
            <a:ext cx="7962194" cy="4699000"/>
          </a:xfr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2F3100B-6B1A-4D79-BDBF-681F7D04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594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E3AC39-315F-42AD-8D23-FC01E355D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分类结果与临床指标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079422C-47DF-4B3F-AE9F-E53FBC35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01712D42-A161-47BD-BA6B-24C5A5461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16075"/>
            <a:ext cx="3629025" cy="341947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B06BE04-0853-4F15-974F-B6241CC3B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287" y="1616075"/>
            <a:ext cx="3629025" cy="341947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4458EE04-7C5F-4AD8-8D3D-DFC565D8D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0534" y="1616075"/>
            <a:ext cx="36290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96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0B4E8B-6FB0-4735-8F7B-12237514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分类结果与临床指标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5DEC72C-96FB-4165-8C20-0FB8A2806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809645A-D5B7-45CA-ADDA-F9A17A33E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658303"/>
            <a:ext cx="3629025" cy="340995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F6F620B-E398-493A-8B49-C502A5FDB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017" y="1648776"/>
            <a:ext cx="3629025" cy="34194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7759AF9-802E-4ED0-8F7D-BBEC032C5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2754" y="1648777"/>
            <a:ext cx="36290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52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14C88D-817B-4EFC-A0EC-A03587989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分类结果与临床指标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9D83E7-72B3-4D38-832C-7C581909C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7B602D4-182A-417F-8550-B2A10CCBF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487" y="1669627"/>
            <a:ext cx="3629025" cy="34194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5CD18CA-AD67-4074-AC93-65ACFCB6B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39" y="1669627"/>
            <a:ext cx="3629025" cy="34194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E12573B-85A6-4980-815A-F350C68FF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836" y="1719262"/>
            <a:ext cx="36290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9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数据</a:t>
            </a:r>
            <a:endParaRPr lang="en-US" altLang="zh-CN" dirty="0"/>
          </a:p>
          <a:p>
            <a:r>
              <a:rPr lang="zh-CN" altLang="en-US" dirty="0"/>
              <a:t>回归预测</a:t>
            </a:r>
            <a:endParaRPr lang="en-US" altLang="zh-CN" dirty="0"/>
          </a:p>
          <a:p>
            <a:r>
              <a:rPr lang="zh-CN" altLang="en-US" dirty="0"/>
              <a:t>图像信息</a:t>
            </a:r>
            <a:endParaRPr lang="en-US" altLang="zh-CN" dirty="0"/>
          </a:p>
          <a:p>
            <a:r>
              <a:rPr lang="zh-CN" altLang="en-US" dirty="0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04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图像特征提取</a:t>
            </a:r>
            <a:endParaRPr lang="en-US" altLang="zh-CN" dirty="0"/>
          </a:p>
          <a:p>
            <a:r>
              <a:rPr lang="zh-CN" altLang="en-US" dirty="0"/>
              <a:t>图像特征与回归结合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数据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数据说明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r>
              <a:rPr lang="en-US" altLang="zh-CN" dirty="0"/>
              <a:t>9870</a:t>
            </a:r>
            <a:r>
              <a:rPr lang="zh-CN" altLang="en-US" dirty="0"/>
              <a:t>相关系数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172</a:t>
            </a:r>
            <a:r>
              <a:rPr lang="zh-CN" altLang="en-US" dirty="0"/>
              <a:t>病人</a:t>
            </a:r>
            <a:endParaRPr lang="en-US" altLang="zh-CN" dirty="0"/>
          </a:p>
          <a:p>
            <a:pPr lvl="1"/>
            <a:r>
              <a:rPr lang="en-US" altLang="zh-CN" dirty="0"/>
              <a:t>77 HDLC abnormal</a:t>
            </a:r>
          </a:p>
          <a:p>
            <a:pPr lvl="1"/>
            <a:r>
              <a:rPr lang="en-US" altLang="zh-CN" dirty="0"/>
              <a:t>95 HDLC normal</a:t>
            </a:r>
          </a:p>
          <a:p>
            <a:endParaRPr lang="en-US" altLang="zh-CN" dirty="0"/>
          </a:p>
          <a:p>
            <a:r>
              <a:rPr lang="en-US" altLang="zh-CN" dirty="0"/>
              <a:t>CEC</a:t>
            </a:r>
            <a:r>
              <a:rPr lang="zh-CN" altLang="en-US" dirty="0"/>
              <a:t>：</a:t>
            </a:r>
            <a:r>
              <a:rPr lang="en-US" altLang="zh-CN" dirty="0"/>
              <a:t>0.086~0.196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725E4B4-C32A-43A9-9993-D341B9314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294" y="1036136"/>
            <a:ext cx="5931314" cy="427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01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回归预测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所有病人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8"/>
            <a:ext cx="4654924" cy="4615080"/>
          </a:xfrm>
        </p:spPr>
        <p:txBody>
          <a:bodyPr/>
          <a:lstStyle/>
          <a:p>
            <a:r>
              <a:rPr lang="en-US" altLang="zh-CN" dirty="0"/>
              <a:t>19</a:t>
            </a:r>
            <a:r>
              <a:rPr lang="zh-CN" altLang="en-US" dirty="0"/>
              <a:t>个特征</a:t>
            </a:r>
            <a:r>
              <a:rPr lang="en-US" altLang="zh-CN" dirty="0"/>
              <a:t>+HDL_C</a:t>
            </a:r>
          </a:p>
          <a:p>
            <a:r>
              <a:rPr lang="zh-CN" altLang="en-US" dirty="0"/>
              <a:t>多层感知机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49A8CB58-0F41-4135-B220-961652529F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428289"/>
              </p:ext>
            </p:extLst>
          </p:nvPr>
        </p:nvGraphicFramePr>
        <p:xfrm>
          <a:off x="5982094" y="1425389"/>
          <a:ext cx="5061727" cy="441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" name="图片 15">
            <a:extLst>
              <a:ext uri="{FF2B5EF4-FFF2-40B4-BE49-F238E27FC236}">
                <a16:creationId xmlns:a16="http://schemas.microsoft.com/office/drawing/2014/main" id="{80C552CF-6223-4A5C-81A3-B4EA71FF5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149" y="3232898"/>
            <a:ext cx="30003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87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29DB9D-3972-4AC2-B70A-4AE7A7F09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特征权重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4CFB56-E647-4FBD-A6DF-8B7C059F2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1A841D39-4E54-4A5A-9380-8BED07DEAD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7256278"/>
              </p:ext>
            </p:extLst>
          </p:nvPr>
        </p:nvGraphicFramePr>
        <p:xfrm>
          <a:off x="944880" y="1552859"/>
          <a:ext cx="9814112" cy="440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8386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A784A-9D50-4C64-A57B-183DE234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HDLC abnormal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350DC-E075-42C1-9A89-165C732B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27668"/>
            <a:ext cx="4654924" cy="4615080"/>
          </a:xfrm>
        </p:spPr>
        <p:txBody>
          <a:bodyPr/>
          <a:lstStyle/>
          <a:p>
            <a:r>
              <a:rPr lang="en-US" altLang="zh-CN" dirty="0"/>
              <a:t>29</a:t>
            </a:r>
            <a:r>
              <a:rPr lang="zh-CN" altLang="en-US" dirty="0"/>
              <a:t>个特征</a:t>
            </a:r>
            <a:r>
              <a:rPr lang="en-US" altLang="zh-CN" dirty="0"/>
              <a:t>+HDL_C</a:t>
            </a:r>
          </a:p>
          <a:p>
            <a:r>
              <a:rPr lang="zh-CN" altLang="en-US" dirty="0"/>
              <a:t>多层感知机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B4D4C7-A6DD-4866-B383-AB6F7508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graphicFrame>
        <p:nvGraphicFramePr>
          <p:cNvPr id="25" name="Chart 1">
            <a:extLst>
              <a:ext uri="{FF2B5EF4-FFF2-40B4-BE49-F238E27FC236}">
                <a16:creationId xmlns:a16="http://schemas.microsoft.com/office/drawing/2014/main" id="{C067849E-1C3B-4F24-AD49-00991138B8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6612"/>
              </p:ext>
            </p:extLst>
          </p:nvPr>
        </p:nvGraphicFramePr>
        <p:xfrm>
          <a:off x="5767444" y="1341120"/>
          <a:ext cx="5487296" cy="4107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3" name="图片 32">
            <a:extLst>
              <a:ext uri="{FF2B5EF4-FFF2-40B4-BE49-F238E27FC236}">
                <a16:creationId xmlns:a16="http://schemas.microsoft.com/office/drawing/2014/main" id="{63433664-194C-4739-A986-28280B7E4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832" y="2954655"/>
            <a:ext cx="30003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42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2BD07-FD8E-4BD0-AEB5-C5F78F76B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特征权重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3F36BE-029F-4C87-882B-3BCA52F1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graphicFrame>
        <p:nvGraphicFramePr>
          <p:cNvPr id="11" name="Chart 1">
            <a:extLst>
              <a:ext uri="{FF2B5EF4-FFF2-40B4-BE49-F238E27FC236}">
                <a16:creationId xmlns:a16="http://schemas.microsoft.com/office/drawing/2014/main" id="{7865183E-5369-4545-8F50-72A41C9AC7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8395650"/>
              </p:ext>
            </p:extLst>
          </p:nvPr>
        </p:nvGraphicFramePr>
        <p:xfrm>
          <a:off x="830580" y="1531620"/>
          <a:ext cx="10119360" cy="4396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2366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16367</TotalTime>
  <Words>197</Words>
  <Application>Microsoft Office PowerPoint</Application>
  <PresentationFormat>宽屏</PresentationFormat>
  <Paragraphs>85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7" baseType="lpstr">
      <vt:lpstr>等线</vt:lpstr>
      <vt:lpstr>Arial</vt:lpstr>
      <vt:lpstr>Candara</vt:lpstr>
      <vt:lpstr>Wingdings</vt:lpstr>
      <vt:lpstr>Office 主题​​</vt:lpstr>
      <vt:lpstr>脂蛋白研究进展</vt:lpstr>
      <vt:lpstr>主要议程</vt:lpstr>
      <vt:lpstr>数据</vt:lpstr>
      <vt:lpstr>数据说明</vt:lpstr>
      <vt:lpstr>回归预测</vt:lpstr>
      <vt:lpstr>所有病人</vt:lpstr>
      <vt:lpstr>特征权重</vt:lpstr>
      <vt:lpstr>HDLC abnormal</vt:lpstr>
      <vt:lpstr>特征权重</vt:lpstr>
      <vt:lpstr>HDLC normal</vt:lpstr>
      <vt:lpstr>特征权重</vt:lpstr>
      <vt:lpstr>图像信息</vt:lpstr>
      <vt:lpstr>影像聚类</vt:lpstr>
      <vt:lpstr>影像聚类</vt:lpstr>
      <vt:lpstr>定量</vt:lpstr>
      <vt:lpstr>CEC-HDLC</vt:lpstr>
      <vt:lpstr>分类结果与临床指标</vt:lpstr>
      <vt:lpstr>分类结果与临床指标</vt:lpstr>
      <vt:lpstr>分类结果与临床指标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lastModifiedBy>许 荣仁</cp:lastModifiedBy>
  <cp:revision>86</cp:revision>
  <dcterms:created xsi:type="dcterms:W3CDTF">2019-08-12T09:30:56Z</dcterms:created>
  <dcterms:modified xsi:type="dcterms:W3CDTF">2022-09-27T08:36:24Z</dcterms:modified>
</cp:coreProperties>
</file>