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76" r:id="rId4"/>
    <p:sldId id="344" r:id="rId5"/>
    <p:sldId id="346" r:id="rId6"/>
    <p:sldId id="300" r:id="rId7"/>
    <p:sldId id="345" r:id="rId8"/>
    <p:sldId id="349" r:id="rId9"/>
    <p:sldId id="350" r:id="rId10"/>
    <p:sldId id="299" r:id="rId11"/>
    <p:sldId id="326" r:id="rId12"/>
    <p:sldId id="338" r:id="rId13"/>
    <p:sldId id="339" r:id="rId14"/>
    <p:sldId id="340" r:id="rId15"/>
    <p:sldId id="341" r:id="rId16"/>
    <p:sldId id="342" r:id="rId17"/>
    <p:sldId id="343" r:id="rId18"/>
    <p:sldId id="348" r:id="rId19"/>
    <p:sldId id="347" r:id="rId20"/>
    <p:sldId id="289" r:id="rId21"/>
    <p:sldId id="291" r:id="rId22"/>
    <p:sldId id="280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15A8EC-1C68-40E0-9E6F-C2D9F57E722A}" v="120" dt="2022-10-11T06:14:33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65" autoAdjust="0"/>
    <p:restoredTop sz="94680" autoAdjust="0"/>
  </p:normalViewPr>
  <p:slideViewPr>
    <p:cSldViewPr snapToGrid="0">
      <p:cViewPr varScale="1">
        <p:scale>
          <a:sx n="114" d="100"/>
          <a:sy n="114" d="100"/>
        </p:scale>
        <p:origin x="106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A815A8EC-1C68-40E0-9E6F-C2D9F57E722A}"/>
    <pc:docChg chg="undo redo custSel addSld delSld modSld sldOrd">
      <pc:chgData name="许 荣仁" userId="a51c77e00fced653" providerId="LiveId" clId="{A815A8EC-1C68-40E0-9E6F-C2D9F57E722A}" dt="2022-10-11T06:23:08.983" v="883" actId="20577"/>
      <pc:docMkLst>
        <pc:docMk/>
      </pc:docMkLst>
      <pc:sldChg chg="modSp mod">
        <pc:chgData name="许 荣仁" userId="a51c77e00fced653" providerId="LiveId" clId="{A815A8EC-1C68-40E0-9E6F-C2D9F57E722A}" dt="2022-10-11T02:41:48.768" v="56"/>
        <pc:sldMkLst>
          <pc:docMk/>
          <pc:sldMk cId="262904033" sldId="276"/>
        </pc:sldMkLst>
        <pc:spChg chg="mod">
          <ac:chgData name="许 荣仁" userId="a51c77e00fced653" providerId="LiveId" clId="{A815A8EC-1C68-40E0-9E6F-C2D9F57E722A}" dt="2022-10-11T02:41:48.768" v="56"/>
          <ac:spMkLst>
            <pc:docMk/>
            <pc:sldMk cId="262904033" sldId="276"/>
            <ac:spMk id="2" creationId="{00000000-0000-0000-0000-000000000000}"/>
          </ac:spMkLst>
        </pc:spChg>
      </pc:sldChg>
      <pc:sldChg chg="modSp mod">
        <pc:chgData name="许 荣仁" userId="a51c77e00fced653" providerId="LiveId" clId="{A815A8EC-1C68-40E0-9E6F-C2D9F57E722A}" dt="2022-10-11T02:41:42.226" v="55" actId="20577"/>
        <pc:sldMkLst>
          <pc:docMk/>
          <pc:sldMk cId="2691667110" sldId="284"/>
        </pc:sldMkLst>
        <pc:spChg chg="mod">
          <ac:chgData name="许 荣仁" userId="a51c77e00fced653" providerId="LiveId" clId="{A815A8EC-1C68-40E0-9E6F-C2D9F57E722A}" dt="2022-10-11T02:41:42.226" v="55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A815A8EC-1C68-40E0-9E6F-C2D9F57E722A}" dt="2022-10-11T06:23:08.983" v="883" actId="20577"/>
        <pc:sldMkLst>
          <pc:docMk/>
          <pc:sldMk cId="2824011865" sldId="291"/>
        </pc:sldMkLst>
        <pc:spChg chg="mod">
          <ac:chgData name="许 荣仁" userId="a51c77e00fced653" providerId="LiveId" clId="{A815A8EC-1C68-40E0-9E6F-C2D9F57E722A}" dt="2022-10-11T06:23:08.983" v="883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addSp modSp mod">
        <pc:chgData name="许 荣仁" userId="a51c77e00fced653" providerId="LiveId" clId="{A815A8EC-1C68-40E0-9E6F-C2D9F57E722A}" dt="2022-10-11T05:12:11.513" v="676" actId="1076"/>
        <pc:sldMkLst>
          <pc:docMk/>
          <pc:sldMk cId="2716173000" sldId="299"/>
        </pc:sldMkLst>
        <pc:spChg chg="mod">
          <ac:chgData name="许 荣仁" userId="a51c77e00fced653" providerId="LiveId" clId="{A815A8EC-1C68-40E0-9E6F-C2D9F57E722A}" dt="2022-10-11T02:42:10.250" v="85" actId="20577"/>
          <ac:spMkLst>
            <pc:docMk/>
            <pc:sldMk cId="2716173000" sldId="299"/>
            <ac:spMk id="2" creationId="{00000000-0000-0000-0000-000000000000}"/>
          </ac:spMkLst>
        </pc:spChg>
        <pc:spChg chg="add mod">
          <ac:chgData name="许 荣仁" userId="a51c77e00fced653" providerId="LiveId" clId="{A815A8EC-1C68-40E0-9E6F-C2D9F57E722A}" dt="2022-10-11T05:12:11.513" v="676" actId="1076"/>
          <ac:spMkLst>
            <pc:docMk/>
            <pc:sldMk cId="2716173000" sldId="299"/>
            <ac:spMk id="3" creationId="{10E58B48-8E13-4E88-88DF-25DBD8067BD0}"/>
          </ac:spMkLst>
        </pc:spChg>
      </pc:sldChg>
      <pc:sldChg chg="addSp delSp modSp mod">
        <pc:chgData name="许 荣仁" userId="a51c77e00fced653" providerId="LiveId" clId="{A815A8EC-1C68-40E0-9E6F-C2D9F57E722A}" dt="2022-10-11T06:07:03.185" v="768"/>
        <pc:sldMkLst>
          <pc:docMk/>
          <pc:sldMk cId="3275301542" sldId="300"/>
        </pc:sldMkLst>
        <pc:spChg chg="mod">
          <ac:chgData name="许 荣仁" userId="a51c77e00fced653" providerId="LiveId" clId="{A815A8EC-1C68-40E0-9E6F-C2D9F57E722A}" dt="2022-10-11T06:07:03.185" v="768"/>
          <ac:spMkLst>
            <pc:docMk/>
            <pc:sldMk cId="3275301542" sldId="300"/>
            <ac:spMk id="2" creationId="{00000000-0000-0000-0000-000000000000}"/>
          </ac:spMkLst>
        </pc:spChg>
        <pc:spChg chg="mod">
          <ac:chgData name="许 荣仁" userId="a51c77e00fced653" providerId="LiveId" clId="{A815A8EC-1C68-40E0-9E6F-C2D9F57E722A}" dt="2022-10-11T05:02:02.714" v="611" actId="404"/>
          <ac:spMkLst>
            <pc:docMk/>
            <pc:sldMk cId="3275301542" sldId="300"/>
            <ac:spMk id="3" creationId="{00000000-0000-0000-0000-000000000000}"/>
          </ac:spMkLst>
        </pc:spChg>
        <pc:picChg chg="del">
          <ac:chgData name="许 荣仁" userId="a51c77e00fced653" providerId="LiveId" clId="{A815A8EC-1C68-40E0-9E6F-C2D9F57E722A}" dt="2022-10-11T03:20:52.107" v="292" actId="478"/>
          <ac:picMkLst>
            <pc:docMk/>
            <pc:sldMk cId="3275301542" sldId="300"/>
            <ac:picMk id="6" creationId="{B725E4B4-C32A-43A9-9993-D341B9314383}"/>
          </ac:picMkLst>
        </pc:picChg>
        <pc:picChg chg="add mod">
          <ac:chgData name="许 荣仁" userId="a51c77e00fced653" providerId="LiveId" clId="{A815A8EC-1C68-40E0-9E6F-C2D9F57E722A}" dt="2022-10-11T05:03:15.590" v="614" actId="1076"/>
          <ac:picMkLst>
            <pc:docMk/>
            <pc:sldMk cId="3275301542" sldId="300"/>
            <ac:picMk id="7" creationId="{168627B2-16E9-4345-B993-A537C9A6B527}"/>
          </ac:picMkLst>
        </pc:picChg>
      </pc:sldChg>
      <pc:sldChg chg="del">
        <pc:chgData name="许 荣仁" userId="a51c77e00fced653" providerId="LiveId" clId="{A815A8EC-1C68-40E0-9E6F-C2D9F57E722A}" dt="2022-10-11T05:10:52.756" v="666" actId="47"/>
        <pc:sldMkLst>
          <pc:docMk/>
          <pc:sldMk cId="3942370922" sldId="320"/>
        </pc:sldMkLst>
      </pc:sldChg>
      <pc:sldChg chg="del">
        <pc:chgData name="许 荣仁" userId="a51c77e00fced653" providerId="LiveId" clId="{A815A8EC-1C68-40E0-9E6F-C2D9F57E722A}" dt="2022-10-11T02:51:03.903" v="126" actId="47"/>
        <pc:sldMkLst>
          <pc:docMk/>
          <pc:sldMk cId="2758386690" sldId="325"/>
        </pc:sldMkLst>
      </pc:sldChg>
      <pc:sldChg chg="addSp delSp modSp mod">
        <pc:chgData name="许 荣仁" userId="a51c77e00fced653" providerId="LiveId" clId="{A815A8EC-1C68-40E0-9E6F-C2D9F57E722A}" dt="2022-10-11T02:45:10.556" v="124"/>
        <pc:sldMkLst>
          <pc:docMk/>
          <pc:sldMk cId="2035487315" sldId="326"/>
        </pc:sldMkLst>
        <pc:spChg chg="mod">
          <ac:chgData name="许 荣仁" userId="a51c77e00fced653" providerId="LiveId" clId="{A815A8EC-1C68-40E0-9E6F-C2D9F57E722A}" dt="2022-10-11T02:42:27.733" v="86"/>
          <ac:spMkLst>
            <pc:docMk/>
            <pc:sldMk cId="2035487315" sldId="326"/>
            <ac:spMk id="2" creationId="{EDDA784A-9D50-4C64-A57B-183DE2348554}"/>
          </ac:spMkLst>
        </pc:spChg>
        <pc:spChg chg="mod">
          <ac:chgData name="许 荣仁" userId="a51c77e00fced653" providerId="LiveId" clId="{A815A8EC-1C68-40E0-9E6F-C2D9F57E722A}" dt="2022-10-11T02:44:23.696" v="102" actId="27636"/>
          <ac:spMkLst>
            <pc:docMk/>
            <pc:sldMk cId="2035487315" sldId="326"/>
            <ac:spMk id="3" creationId="{62C350DC-E075-42C1-9A89-165C732BE1F2}"/>
          </ac:spMkLst>
        </pc:spChg>
        <pc:spChg chg="add mod">
          <ac:chgData name="许 荣仁" userId="a51c77e00fced653" providerId="LiveId" clId="{A815A8EC-1C68-40E0-9E6F-C2D9F57E722A}" dt="2022-10-11T02:45:10.556" v="124"/>
          <ac:spMkLst>
            <pc:docMk/>
            <pc:sldMk cId="2035487315" sldId="326"/>
            <ac:spMk id="7" creationId="{9EE0826D-C183-4DBE-8A2D-6C97AA6BB7C8}"/>
          </ac:spMkLst>
        </pc:spChg>
        <pc:graphicFrameChg chg="del">
          <ac:chgData name="许 荣仁" userId="a51c77e00fced653" providerId="LiveId" clId="{A815A8EC-1C68-40E0-9E6F-C2D9F57E722A}" dt="2022-10-11T02:42:58.093" v="88" actId="478"/>
          <ac:graphicFrameMkLst>
            <pc:docMk/>
            <pc:sldMk cId="2035487315" sldId="326"/>
            <ac:graphicFrameMk id="5" creationId="{49A8CB58-0F41-4135-B220-961652529FC8}"/>
          </ac:graphicFrameMkLst>
        </pc:graphicFrameChg>
        <pc:picChg chg="del">
          <ac:chgData name="许 荣仁" userId="a51c77e00fced653" providerId="LiveId" clId="{A815A8EC-1C68-40E0-9E6F-C2D9F57E722A}" dt="2022-10-11T02:42:56.016" v="87" actId="478"/>
          <ac:picMkLst>
            <pc:docMk/>
            <pc:sldMk cId="2035487315" sldId="326"/>
            <ac:picMk id="16" creationId="{80C552CF-6223-4A5C-81A3-B4EA71FF5472}"/>
          </ac:picMkLst>
        </pc:picChg>
      </pc:sldChg>
      <pc:sldChg chg="del ord">
        <pc:chgData name="许 荣仁" userId="a51c77e00fced653" providerId="LiveId" clId="{A815A8EC-1C68-40E0-9E6F-C2D9F57E722A}" dt="2022-10-11T05:10:50.609" v="665" actId="47"/>
        <pc:sldMkLst>
          <pc:docMk/>
          <pc:sldMk cId="4032042321" sldId="327"/>
        </pc:sldMkLst>
      </pc:sldChg>
      <pc:sldChg chg="del">
        <pc:chgData name="许 荣仁" userId="a51c77e00fced653" providerId="LiveId" clId="{A815A8EC-1C68-40E0-9E6F-C2D9F57E722A}" dt="2022-10-11T05:10:50.609" v="665" actId="47"/>
        <pc:sldMkLst>
          <pc:docMk/>
          <pc:sldMk cId="3942366776" sldId="328"/>
        </pc:sldMkLst>
      </pc:sldChg>
      <pc:sldChg chg="del">
        <pc:chgData name="许 荣仁" userId="a51c77e00fced653" providerId="LiveId" clId="{A815A8EC-1C68-40E0-9E6F-C2D9F57E722A}" dt="2022-10-11T05:10:50.609" v="665" actId="47"/>
        <pc:sldMkLst>
          <pc:docMk/>
          <pc:sldMk cId="1974762400" sldId="329"/>
        </pc:sldMkLst>
      </pc:sldChg>
      <pc:sldChg chg="del">
        <pc:chgData name="许 荣仁" userId="a51c77e00fced653" providerId="LiveId" clId="{A815A8EC-1C68-40E0-9E6F-C2D9F57E722A}" dt="2022-10-11T05:10:50.609" v="665" actId="47"/>
        <pc:sldMkLst>
          <pc:docMk/>
          <pc:sldMk cId="937308052" sldId="330"/>
        </pc:sldMkLst>
      </pc:sldChg>
      <pc:sldChg chg="del">
        <pc:chgData name="许 荣仁" userId="a51c77e00fced653" providerId="LiveId" clId="{A815A8EC-1C68-40E0-9E6F-C2D9F57E722A}" dt="2022-10-11T05:10:58.553" v="667" actId="47"/>
        <pc:sldMkLst>
          <pc:docMk/>
          <pc:sldMk cId="1924118583" sldId="331"/>
        </pc:sldMkLst>
      </pc:sldChg>
      <pc:sldChg chg="del">
        <pc:chgData name="许 荣仁" userId="a51c77e00fced653" providerId="LiveId" clId="{A815A8EC-1C68-40E0-9E6F-C2D9F57E722A}" dt="2022-10-11T05:11:21.095" v="668" actId="47"/>
        <pc:sldMkLst>
          <pc:docMk/>
          <pc:sldMk cId="2658023772" sldId="332"/>
        </pc:sldMkLst>
      </pc:sldChg>
      <pc:sldChg chg="del">
        <pc:chgData name="许 荣仁" userId="a51c77e00fced653" providerId="LiveId" clId="{A815A8EC-1C68-40E0-9E6F-C2D9F57E722A}" dt="2022-10-11T05:10:58.553" v="667" actId="47"/>
        <pc:sldMkLst>
          <pc:docMk/>
          <pc:sldMk cId="809982639" sldId="333"/>
        </pc:sldMkLst>
      </pc:sldChg>
      <pc:sldChg chg="del">
        <pc:chgData name="许 荣仁" userId="a51c77e00fced653" providerId="LiveId" clId="{A815A8EC-1C68-40E0-9E6F-C2D9F57E722A}" dt="2022-10-11T05:10:58.553" v="667" actId="47"/>
        <pc:sldMkLst>
          <pc:docMk/>
          <pc:sldMk cId="615594429" sldId="334"/>
        </pc:sldMkLst>
      </pc:sldChg>
      <pc:sldChg chg="del">
        <pc:chgData name="许 荣仁" userId="a51c77e00fced653" providerId="LiveId" clId="{A815A8EC-1C68-40E0-9E6F-C2D9F57E722A}" dt="2022-10-11T05:10:58.553" v="667" actId="47"/>
        <pc:sldMkLst>
          <pc:docMk/>
          <pc:sldMk cId="2813796508" sldId="335"/>
        </pc:sldMkLst>
      </pc:sldChg>
      <pc:sldChg chg="del">
        <pc:chgData name="许 荣仁" userId="a51c77e00fced653" providerId="LiveId" clId="{A815A8EC-1C68-40E0-9E6F-C2D9F57E722A}" dt="2022-10-11T05:10:58.553" v="667" actId="47"/>
        <pc:sldMkLst>
          <pc:docMk/>
          <pc:sldMk cId="3578652719" sldId="336"/>
        </pc:sldMkLst>
      </pc:sldChg>
      <pc:sldChg chg="del">
        <pc:chgData name="许 荣仁" userId="a51c77e00fced653" providerId="LiveId" clId="{A815A8EC-1C68-40E0-9E6F-C2D9F57E722A}" dt="2022-10-11T05:10:58.553" v="667" actId="47"/>
        <pc:sldMkLst>
          <pc:docMk/>
          <pc:sldMk cId="2032591211" sldId="337"/>
        </pc:sldMkLst>
      </pc:sldChg>
      <pc:sldChg chg="addSp delSp modSp add mod">
        <pc:chgData name="许 荣仁" userId="a51c77e00fced653" providerId="LiveId" clId="{A815A8EC-1C68-40E0-9E6F-C2D9F57E722A}" dt="2022-10-11T02:51:45.886" v="136" actId="14100"/>
        <pc:sldMkLst>
          <pc:docMk/>
          <pc:sldMk cId="2620606034" sldId="338"/>
        </pc:sldMkLst>
        <pc:spChg chg="mod">
          <ac:chgData name="许 荣仁" userId="a51c77e00fced653" providerId="LiveId" clId="{A815A8EC-1C68-40E0-9E6F-C2D9F57E722A}" dt="2022-10-11T02:51:45.886" v="136" actId="14100"/>
          <ac:spMkLst>
            <pc:docMk/>
            <pc:sldMk cId="2620606034" sldId="338"/>
            <ac:spMk id="3" creationId="{62C350DC-E075-42C1-9A89-165C732BE1F2}"/>
          </ac:spMkLst>
        </pc:spChg>
        <pc:spChg chg="del">
          <ac:chgData name="许 荣仁" userId="a51c77e00fced653" providerId="LiveId" clId="{A815A8EC-1C68-40E0-9E6F-C2D9F57E722A}" dt="2022-10-11T02:51:08.392" v="127" actId="478"/>
          <ac:spMkLst>
            <pc:docMk/>
            <pc:sldMk cId="2620606034" sldId="338"/>
            <ac:spMk id="7" creationId="{9EE0826D-C183-4DBE-8A2D-6C97AA6BB7C8}"/>
          </ac:spMkLst>
        </pc:spChg>
        <pc:picChg chg="add mod">
          <ac:chgData name="许 荣仁" userId="a51c77e00fced653" providerId="LiveId" clId="{A815A8EC-1C68-40E0-9E6F-C2D9F57E722A}" dt="2022-10-11T02:51:29.630" v="134" actId="1076"/>
          <ac:picMkLst>
            <pc:docMk/>
            <pc:sldMk cId="2620606034" sldId="338"/>
            <ac:picMk id="6" creationId="{D8237787-6491-4AF4-8D2D-BF9C30D3AA0A}"/>
          </ac:picMkLst>
        </pc:picChg>
      </pc:sldChg>
      <pc:sldChg chg="addSp delSp modSp add mod delAnim modAnim">
        <pc:chgData name="许 荣仁" userId="a51c77e00fced653" providerId="LiveId" clId="{A815A8EC-1C68-40E0-9E6F-C2D9F57E722A}" dt="2022-10-11T02:56:04.011" v="165" actId="1076"/>
        <pc:sldMkLst>
          <pc:docMk/>
          <pc:sldMk cId="1492608289" sldId="339"/>
        </pc:sldMkLst>
        <pc:picChg chg="add del">
          <ac:chgData name="许 荣仁" userId="a51c77e00fced653" providerId="LiveId" clId="{A815A8EC-1C68-40E0-9E6F-C2D9F57E722A}" dt="2022-10-11T02:53:34.546" v="141" actId="478"/>
          <ac:picMkLst>
            <pc:docMk/>
            <pc:sldMk cId="1492608289" sldId="339"/>
            <ac:picMk id="6" creationId="{D8237787-6491-4AF4-8D2D-BF9C30D3AA0A}"/>
          </ac:picMkLst>
        </pc:picChg>
        <pc:picChg chg="add mod">
          <ac:chgData name="许 荣仁" userId="a51c77e00fced653" providerId="LiveId" clId="{A815A8EC-1C68-40E0-9E6F-C2D9F57E722A}" dt="2022-10-11T02:53:34.251" v="140"/>
          <ac:picMkLst>
            <pc:docMk/>
            <pc:sldMk cId="1492608289" sldId="339"/>
            <ac:picMk id="7" creationId="{55D5EB58-F73A-48AA-8CF8-B6891E620BF2}"/>
          </ac:picMkLst>
        </pc:picChg>
        <pc:picChg chg="add mod">
          <ac:chgData name="许 荣仁" userId="a51c77e00fced653" providerId="LiveId" clId="{A815A8EC-1C68-40E0-9E6F-C2D9F57E722A}" dt="2022-10-11T02:53:37.283" v="143"/>
          <ac:picMkLst>
            <pc:docMk/>
            <pc:sldMk cId="1492608289" sldId="339"/>
            <ac:picMk id="8" creationId="{8164070C-01DE-4D60-A2DF-DB6E8D50B97E}"/>
          </ac:picMkLst>
        </pc:picChg>
        <pc:picChg chg="add del mod">
          <ac:chgData name="许 荣仁" userId="a51c77e00fced653" providerId="LiveId" clId="{A815A8EC-1C68-40E0-9E6F-C2D9F57E722A}" dt="2022-10-11T02:55:48.603" v="160" actId="478"/>
          <ac:picMkLst>
            <pc:docMk/>
            <pc:sldMk cId="1492608289" sldId="339"/>
            <ac:picMk id="9" creationId="{0C8D5DB0-EDD3-4DDD-84A2-0669E95F96BE}"/>
          </ac:picMkLst>
        </pc:picChg>
        <pc:picChg chg="add mod">
          <ac:chgData name="许 荣仁" userId="a51c77e00fced653" providerId="LiveId" clId="{A815A8EC-1C68-40E0-9E6F-C2D9F57E722A}" dt="2022-10-11T02:56:04.011" v="165" actId="1076"/>
          <ac:picMkLst>
            <pc:docMk/>
            <pc:sldMk cId="1492608289" sldId="339"/>
            <ac:picMk id="10" creationId="{284FF0E2-90A4-499E-8223-68CE33C3D0B3}"/>
          </ac:picMkLst>
        </pc:picChg>
      </pc:sldChg>
      <pc:sldChg chg="addSp modSp add mod">
        <pc:chgData name="许 荣仁" userId="a51c77e00fced653" providerId="LiveId" clId="{A815A8EC-1C68-40E0-9E6F-C2D9F57E722A}" dt="2022-10-11T02:56:22.851" v="170" actId="1076"/>
        <pc:sldMkLst>
          <pc:docMk/>
          <pc:sldMk cId="1847643851" sldId="340"/>
        </pc:sldMkLst>
        <pc:picChg chg="add mod">
          <ac:chgData name="许 荣仁" userId="a51c77e00fced653" providerId="LiveId" clId="{A815A8EC-1C68-40E0-9E6F-C2D9F57E722A}" dt="2022-10-11T02:56:22.851" v="170" actId="1076"/>
          <ac:picMkLst>
            <pc:docMk/>
            <pc:sldMk cId="1847643851" sldId="340"/>
            <ac:picMk id="7" creationId="{AFD61839-3753-40D6-8CA2-0AB79E1624B1}"/>
          </ac:picMkLst>
        </pc:picChg>
      </pc:sldChg>
      <pc:sldChg chg="addSp delSp modSp add mod">
        <pc:chgData name="许 荣仁" userId="a51c77e00fced653" providerId="LiveId" clId="{A815A8EC-1C68-40E0-9E6F-C2D9F57E722A}" dt="2022-10-11T03:01:22.264" v="180" actId="1076"/>
        <pc:sldMkLst>
          <pc:docMk/>
          <pc:sldMk cId="774242543" sldId="341"/>
        </pc:sldMkLst>
        <pc:picChg chg="del">
          <ac:chgData name="许 荣仁" userId="a51c77e00fced653" providerId="LiveId" clId="{A815A8EC-1C68-40E0-9E6F-C2D9F57E722A}" dt="2022-10-11T03:01:12.978" v="175" actId="478"/>
          <ac:picMkLst>
            <pc:docMk/>
            <pc:sldMk cId="774242543" sldId="341"/>
            <ac:picMk id="6" creationId="{D8237787-6491-4AF4-8D2D-BF9C30D3AA0A}"/>
          </ac:picMkLst>
        </pc:picChg>
        <pc:picChg chg="del">
          <ac:chgData name="许 荣仁" userId="a51c77e00fced653" providerId="LiveId" clId="{A815A8EC-1C68-40E0-9E6F-C2D9F57E722A}" dt="2022-10-11T03:01:12.250" v="174" actId="478"/>
          <ac:picMkLst>
            <pc:docMk/>
            <pc:sldMk cId="774242543" sldId="341"/>
            <ac:picMk id="7" creationId="{AFD61839-3753-40D6-8CA2-0AB79E1624B1}"/>
          </ac:picMkLst>
        </pc:picChg>
        <pc:picChg chg="add mod">
          <ac:chgData name="许 荣仁" userId="a51c77e00fced653" providerId="LiveId" clId="{A815A8EC-1C68-40E0-9E6F-C2D9F57E722A}" dt="2022-10-11T03:01:22.264" v="180" actId="1076"/>
          <ac:picMkLst>
            <pc:docMk/>
            <pc:sldMk cId="774242543" sldId="341"/>
            <ac:picMk id="8" creationId="{89F102D2-C766-45C1-930C-75F81067C7E7}"/>
          </ac:picMkLst>
        </pc:picChg>
      </pc:sldChg>
      <pc:sldChg chg="addSp delSp modSp add mod">
        <pc:chgData name="许 荣仁" userId="a51c77e00fced653" providerId="LiveId" clId="{A815A8EC-1C68-40E0-9E6F-C2D9F57E722A}" dt="2022-10-11T03:13:19.949" v="247" actId="403"/>
        <pc:sldMkLst>
          <pc:docMk/>
          <pc:sldMk cId="2452058264" sldId="342"/>
        </pc:sldMkLst>
        <pc:spChg chg="mod">
          <ac:chgData name="许 荣仁" userId="a51c77e00fced653" providerId="LiveId" clId="{A815A8EC-1C68-40E0-9E6F-C2D9F57E722A}" dt="2022-10-11T03:13:19.949" v="247" actId="403"/>
          <ac:spMkLst>
            <pc:docMk/>
            <pc:sldMk cId="2452058264" sldId="342"/>
            <ac:spMk id="3" creationId="{62C350DC-E075-42C1-9A89-165C732BE1F2}"/>
          </ac:spMkLst>
        </pc:spChg>
        <pc:picChg chg="add mod">
          <ac:chgData name="许 荣仁" userId="a51c77e00fced653" providerId="LiveId" clId="{A815A8EC-1C68-40E0-9E6F-C2D9F57E722A}" dt="2022-10-11T03:12:01.458" v="184" actId="1076"/>
          <ac:picMkLst>
            <pc:docMk/>
            <pc:sldMk cId="2452058264" sldId="342"/>
            <ac:picMk id="6" creationId="{54E136B1-BEF5-452F-973E-5A8B5F2A152E}"/>
          </ac:picMkLst>
        </pc:picChg>
        <pc:picChg chg="del">
          <ac:chgData name="许 荣仁" userId="a51c77e00fced653" providerId="LiveId" clId="{A815A8EC-1C68-40E0-9E6F-C2D9F57E722A}" dt="2022-10-11T03:11:55.843" v="182" actId="478"/>
          <ac:picMkLst>
            <pc:docMk/>
            <pc:sldMk cId="2452058264" sldId="342"/>
            <ac:picMk id="8" creationId="{89F102D2-C766-45C1-930C-75F81067C7E7}"/>
          </ac:picMkLst>
        </pc:picChg>
      </pc:sldChg>
      <pc:sldChg chg="addSp delSp modSp add mod">
        <pc:chgData name="许 荣仁" userId="a51c77e00fced653" providerId="LiveId" clId="{A815A8EC-1C68-40E0-9E6F-C2D9F57E722A}" dt="2022-10-11T03:17:39.877" v="272" actId="20577"/>
        <pc:sldMkLst>
          <pc:docMk/>
          <pc:sldMk cId="703714542" sldId="343"/>
        </pc:sldMkLst>
        <pc:spChg chg="mod">
          <ac:chgData name="许 荣仁" userId="a51c77e00fced653" providerId="LiveId" clId="{A815A8EC-1C68-40E0-9E6F-C2D9F57E722A}" dt="2022-10-11T03:17:39.877" v="272" actId="20577"/>
          <ac:spMkLst>
            <pc:docMk/>
            <pc:sldMk cId="703714542" sldId="343"/>
            <ac:spMk id="3" creationId="{62C350DC-E075-42C1-9A89-165C732BE1F2}"/>
          </ac:spMkLst>
        </pc:spChg>
        <pc:picChg chg="del">
          <ac:chgData name="许 荣仁" userId="a51c77e00fced653" providerId="LiveId" clId="{A815A8EC-1C68-40E0-9E6F-C2D9F57E722A}" dt="2022-10-11T03:15:06.403" v="249" actId="478"/>
          <ac:picMkLst>
            <pc:docMk/>
            <pc:sldMk cId="703714542" sldId="343"/>
            <ac:picMk id="6" creationId="{54E136B1-BEF5-452F-973E-5A8B5F2A152E}"/>
          </ac:picMkLst>
        </pc:picChg>
        <pc:picChg chg="add mod">
          <ac:chgData name="许 荣仁" userId="a51c77e00fced653" providerId="LiveId" clId="{A815A8EC-1C68-40E0-9E6F-C2D9F57E722A}" dt="2022-10-11T03:16:31.815" v="267" actId="1076"/>
          <ac:picMkLst>
            <pc:docMk/>
            <pc:sldMk cId="703714542" sldId="343"/>
            <ac:picMk id="7" creationId="{C541B96F-F6CC-4A75-A383-B55B3436D6F4}"/>
          </ac:picMkLst>
        </pc:picChg>
      </pc:sldChg>
      <pc:sldChg chg="addSp delSp modSp add mod">
        <pc:chgData name="许 荣仁" userId="a51c77e00fced653" providerId="LiveId" clId="{A815A8EC-1C68-40E0-9E6F-C2D9F57E722A}" dt="2022-10-11T04:55:00.101" v="572" actId="20577"/>
        <pc:sldMkLst>
          <pc:docMk/>
          <pc:sldMk cId="2558091238" sldId="344"/>
        </pc:sldMkLst>
        <pc:spChg chg="mod">
          <ac:chgData name="许 荣仁" userId="a51c77e00fced653" providerId="LiveId" clId="{A815A8EC-1C68-40E0-9E6F-C2D9F57E722A}" dt="2022-10-11T03:22:38.989" v="318" actId="20577"/>
          <ac:spMkLst>
            <pc:docMk/>
            <pc:sldMk cId="2558091238" sldId="344"/>
            <ac:spMk id="2" creationId="{00000000-0000-0000-0000-000000000000}"/>
          </ac:spMkLst>
        </pc:spChg>
        <pc:spChg chg="add del">
          <ac:chgData name="许 荣仁" userId="a51c77e00fced653" providerId="LiveId" clId="{A815A8EC-1C68-40E0-9E6F-C2D9F57E722A}" dt="2022-10-11T03:22:59.362" v="321"/>
          <ac:spMkLst>
            <pc:docMk/>
            <pc:sldMk cId="2558091238" sldId="344"/>
            <ac:spMk id="3" creationId="{00000000-0000-0000-0000-000000000000}"/>
          </ac:spMkLst>
        </pc:spChg>
        <pc:spChg chg="add del mod">
          <ac:chgData name="许 荣仁" userId="a51c77e00fced653" providerId="LiveId" clId="{A815A8EC-1C68-40E0-9E6F-C2D9F57E722A}" dt="2022-10-11T03:23:39.890" v="331"/>
          <ac:spMkLst>
            <pc:docMk/>
            <pc:sldMk cId="2558091238" sldId="344"/>
            <ac:spMk id="10" creationId="{2F1E4F20-BF8A-44EA-B7CF-29BA7E372C4D}"/>
          </ac:spMkLst>
        </pc:spChg>
        <pc:spChg chg="add mod">
          <ac:chgData name="许 荣仁" userId="a51c77e00fced653" providerId="LiveId" clId="{A815A8EC-1C68-40E0-9E6F-C2D9F57E722A}" dt="2022-10-11T03:36:04.747" v="528" actId="14100"/>
          <ac:spMkLst>
            <pc:docMk/>
            <pc:sldMk cId="2558091238" sldId="344"/>
            <ac:spMk id="18" creationId="{7F96EEEB-3183-44AC-AD15-D07464DBB331}"/>
          </ac:spMkLst>
        </pc:spChg>
        <pc:spChg chg="add mod">
          <ac:chgData name="许 荣仁" userId="a51c77e00fced653" providerId="LiveId" clId="{A815A8EC-1C68-40E0-9E6F-C2D9F57E722A}" dt="2022-10-11T03:36:17.908" v="540" actId="1076"/>
          <ac:spMkLst>
            <pc:docMk/>
            <pc:sldMk cId="2558091238" sldId="344"/>
            <ac:spMk id="23" creationId="{C533BD64-AC22-40C2-A129-A8F3C01D3356}"/>
          </ac:spMkLst>
        </pc:spChg>
        <pc:spChg chg="add mod">
          <ac:chgData name="许 荣仁" userId="a51c77e00fced653" providerId="LiveId" clId="{A815A8EC-1C68-40E0-9E6F-C2D9F57E722A}" dt="2022-10-11T04:54:10.835" v="553" actId="1076"/>
          <ac:spMkLst>
            <pc:docMk/>
            <pc:sldMk cId="2558091238" sldId="344"/>
            <ac:spMk id="24" creationId="{00323160-F553-476B-96B9-503A951F7E12}"/>
          </ac:spMkLst>
        </pc:spChg>
        <pc:spChg chg="add mod">
          <ac:chgData name="许 荣仁" userId="a51c77e00fced653" providerId="LiveId" clId="{A815A8EC-1C68-40E0-9E6F-C2D9F57E722A}" dt="2022-10-11T04:54:53.061" v="566" actId="6549"/>
          <ac:spMkLst>
            <pc:docMk/>
            <pc:sldMk cId="2558091238" sldId="344"/>
            <ac:spMk id="25" creationId="{95A06DB6-1B1C-4AE6-A9AE-5B63AD0ACB0A}"/>
          </ac:spMkLst>
        </pc:spChg>
        <pc:spChg chg="add mod">
          <ac:chgData name="许 荣仁" userId="a51c77e00fced653" providerId="LiveId" clId="{A815A8EC-1C68-40E0-9E6F-C2D9F57E722A}" dt="2022-10-11T04:55:00.101" v="572" actId="20577"/>
          <ac:spMkLst>
            <pc:docMk/>
            <pc:sldMk cId="2558091238" sldId="344"/>
            <ac:spMk id="26" creationId="{95D933FF-B3F6-49F0-8F6A-2A71213E0E6F}"/>
          </ac:spMkLst>
        </pc:spChg>
        <pc:picChg chg="add del mod">
          <ac:chgData name="许 荣仁" userId="a51c77e00fced653" providerId="LiveId" clId="{A815A8EC-1C68-40E0-9E6F-C2D9F57E722A}" dt="2022-10-11T03:22:58.061" v="320"/>
          <ac:picMkLst>
            <pc:docMk/>
            <pc:sldMk cId="2558091238" sldId="344"/>
            <ac:picMk id="6" creationId="{69DF05D8-8CEB-417B-B0BC-A26B405966D5}"/>
          </ac:picMkLst>
        </pc:picChg>
        <pc:picChg chg="add del mod">
          <ac:chgData name="许 荣仁" userId="a51c77e00fced653" providerId="LiveId" clId="{A815A8EC-1C68-40E0-9E6F-C2D9F57E722A}" dt="2022-10-11T03:23:37.982" v="330" actId="478"/>
          <ac:picMkLst>
            <pc:docMk/>
            <pc:sldMk cId="2558091238" sldId="344"/>
            <ac:picMk id="8" creationId="{64C89B7C-5C56-404A-922C-5DAB43823568}"/>
          </ac:picMkLst>
        </pc:picChg>
        <pc:picChg chg="add del mod">
          <ac:chgData name="许 荣仁" userId="a51c77e00fced653" providerId="LiveId" clId="{A815A8EC-1C68-40E0-9E6F-C2D9F57E722A}" dt="2022-10-11T03:30:39.639" v="478" actId="478"/>
          <ac:picMkLst>
            <pc:docMk/>
            <pc:sldMk cId="2558091238" sldId="344"/>
            <ac:picMk id="12" creationId="{75F3F605-CDDB-4B8F-B09A-13C8B69264C5}"/>
          </ac:picMkLst>
        </pc:picChg>
        <pc:picChg chg="add mod">
          <ac:chgData name="许 荣仁" userId="a51c77e00fced653" providerId="LiveId" clId="{A815A8EC-1C68-40E0-9E6F-C2D9F57E722A}" dt="2022-10-11T03:36:31.948" v="544" actId="1076"/>
          <ac:picMkLst>
            <pc:docMk/>
            <pc:sldMk cId="2558091238" sldId="344"/>
            <ac:picMk id="14" creationId="{5C54BCBB-AFA2-4E47-804E-61D6F0F6A270}"/>
          </ac:picMkLst>
        </pc:picChg>
        <pc:picChg chg="add mod">
          <ac:chgData name="许 荣仁" userId="a51c77e00fced653" providerId="LiveId" clId="{A815A8EC-1C68-40E0-9E6F-C2D9F57E722A}" dt="2022-10-11T03:35:44.278" v="519" actId="14100"/>
          <ac:picMkLst>
            <pc:docMk/>
            <pc:sldMk cId="2558091238" sldId="344"/>
            <ac:picMk id="16" creationId="{C82AD8EF-1F1D-443E-8103-9609880BF779}"/>
          </ac:picMkLst>
        </pc:picChg>
        <pc:picChg chg="add del mod">
          <ac:chgData name="许 荣仁" userId="a51c77e00fced653" providerId="LiveId" clId="{A815A8EC-1C68-40E0-9E6F-C2D9F57E722A}" dt="2022-10-11T03:32:04.181" v="486" actId="478"/>
          <ac:picMkLst>
            <pc:docMk/>
            <pc:sldMk cId="2558091238" sldId="344"/>
            <ac:picMk id="20" creationId="{F30F08AA-14B2-4D58-84AE-39C596291986}"/>
          </ac:picMkLst>
        </pc:picChg>
        <pc:picChg chg="add mod modCrop">
          <ac:chgData name="许 荣仁" userId="a51c77e00fced653" providerId="LiveId" clId="{A815A8EC-1C68-40E0-9E6F-C2D9F57E722A}" dt="2022-10-11T03:35:49.284" v="520" actId="1076"/>
          <ac:picMkLst>
            <pc:docMk/>
            <pc:sldMk cId="2558091238" sldId="344"/>
            <ac:picMk id="22" creationId="{9FF92CC9-2721-42F8-A75A-FBB5D6CD8A9C}"/>
          </ac:picMkLst>
        </pc:picChg>
      </pc:sldChg>
      <pc:sldChg chg="addSp delSp modSp add mod">
        <pc:chgData name="许 荣仁" userId="a51c77e00fced653" providerId="LiveId" clId="{A815A8EC-1C68-40E0-9E6F-C2D9F57E722A}" dt="2022-10-11T06:07:05.794" v="769"/>
        <pc:sldMkLst>
          <pc:docMk/>
          <pc:sldMk cId="4181684324" sldId="345"/>
        </pc:sldMkLst>
        <pc:spChg chg="mod">
          <ac:chgData name="许 荣仁" userId="a51c77e00fced653" providerId="LiveId" clId="{A815A8EC-1C68-40E0-9E6F-C2D9F57E722A}" dt="2022-10-11T06:07:05.794" v="769"/>
          <ac:spMkLst>
            <pc:docMk/>
            <pc:sldMk cId="4181684324" sldId="345"/>
            <ac:spMk id="2" creationId="{00000000-0000-0000-0000-000000000000}"/>
          </ac:spMkLst>
        </pc:spChg>
        <pc:spChg chg="mod">
          <ac:chgData name="许 荣仁" userId="a51c77e00fced653" providerId="LiveId" clId="{A815A8EC-1C68-40E0-9E6F-C2D9F57E722A}" dt="2022-10-11T05:06:53.303" v="642" actId="20577"/>
          <ac:spMkLst>
            <pc:docMk/>
            <pc:sldMk cId="4181684324" sldId="345"/>
            <ac:spMk id="3" creationId="{00000000-0000-0000-0000-000000000000}"/>
          </ac:spMkLst>
        </pc:spChg>
        <pc:picChg chg="add mod">
          <ac:chgData name="许 荣仁" userId="a51c77e00fced653" providerId="LiveId" clId="{A815A8EC-1C68-40E0-9E6F-C2D9F57E722A}" dt="2022-10-11T05:05:30.204" v="637" actId="1076"/>
          <ac:picMkLst>
            <pc:docMk/>
            <pc:sldMk cId="4181684324" sldId="345"/>
            <ac:picMk id="6" creationId="{B653A5C5-E166-44A1-AB18-3BC4C413585B}"/>
          </ac:picMkLst>
        </pc:picChg>
        <pc:picChg chg="del">
          <ac:chgData name="许 荣仁" userId="a51c77e00fced653" providerId="LiveId" clId="{A815A8EC-1C68-40E0-9E6F-C2D9F57E722A}" dt="2022-10-11T05:05:27.398" v="635" actId="478"/>
          <ac:picMkLst>
            <pc:docMk/>
            <pc:sldMk cId="4181684324" sldId="345"/>
            <ac:picMk id="7" creationId="{168627B2-16E9-4345-B993-A537C9A6B527}"/>
          </ac:picMkLst>
        </pc:picChg>
      </pc:sldChg>
      <pc:sldChg chg="addSp delSp modSp add mod ord">
        <pc:chgData name="许 荣仁" userId="a51c77e00fced653" providerId="LiveId" clId="{A815A8EC-1C68-40E0-9E6F-C2D9F57E722A}" dt="2022-10-11T06:06:52.332" v="767" actId="20577"/>
        <pc:sldMkLst>
          <pc:docMk/>
          <pc:sldMk cId="2854833295" sldId="346"/>
        </pc:sldMkLst>
        <pc:spChg chg="mod">
          <ac:chgData name="许 荣仁" userId="a51c77e00fced653" providerId="LiveId" clId="{A815A8EC-1C68-40E0-9E6F-C2D9F57E722A}" dt="2022-10-11T06:06:52.332" v="767" actId="20577"/>
          <ac:spMkLst>
            <pc:docMk/>
            <pc:sldMk cId="2854833295" sldId="346"/>
            <ac:spMk id="2" creationId="{00000000-0000-0000-0000-000000000000}"/>
          </ac:spMkLst>
        </pc:spChg>
        <pc:spChg chg="mod">
          <ac:chgData name="许 荣仁" userId="a51c77e00fced653" providerId="LiveId" clId="{A815A8EC-1C68-40E0-9E6F-C2D9F57E722A}" dt="2022-10-11T05:10:21.703" v="664" actId="20577"/>
          <ac:spMkLst>
            <pc:docMk/>
            <pc:sldMk cId="2854833295" sldId="346"/>
            <ac:spMk id="3" creationId="{00000000-0000-0000-0000-000000000000}"/>
          </ac:spMkLst>
        </pc:spChg>
        <pc:picChg chg="add mod">
          <ac:chgData name="许 荣仁" userId="a51c77e00fced653" providerId="LiveId" clId="{A815A8EC-1C68-40E0-9E6F-C2D9F57E722A}" dt="2022-10-11T05:09:32.378" v="653" actId="1076"/>
          <ac:picMkLst>
            <pc:docMk/>
            <pc:sldMk cId="2854833295" sldId="346"/>
            <ac:picMk id="6" creationId="{DF2D7ED7-C679-4A37-88C8-B605C3F5F2F8}"/>
          </ac:picMkLst>
        </pc:picChg>
        <pc:picChg chg="del">
          <ac:chgData name="许 荣仁" userId="a51c77e00fced653" providerId="LiveId" clId="{A815A8EC-1C68-40E0-9E6F-C2D9F57E722A}" dt="2022-10-11T05:09:29.862" v="651" actId="478"/>
          <ac:picMkLst>
            <pc:docMk/>
            <pc:sldMk cId="2854833295" sldId="346"/>
            <ac:picMk id="7" creationId="{168627B2-16E9-4345-B993-A537C9A6B527}"/>
          </ac:picMkLst>
        </pc:picChg>
      </pc:sldChg>
      <pc:sldChg chg="addSp delSp modSp add mod">
        <pc:chgData name="许 荣仁" userId="a51c77e00fced653" providerId="LiveId" clId="{A815A8EC-1C68-40E0-9E6F-C2D9F57E722A}" dt="2022-10-11T05:23:30.450" v="708" actId="1076"/>
        <pc:sldMkLst>
          <pc:docMk/>
          <pc:sldMk cId="2367871056" sldId="347"/>
        </pc:sldMkLst>
        <pc:spChg chg="mod">
          <ac:chgData name="许 荣仁" userId="a51c77e00fced653" providerId="LiveId" clId="{A815A8EC-1C68-40E0-9E6F-C2D9F57E722A}" dt="2022-10-11T05:21:32.161" v="707" actId="20577"/>
          <ac:spMkLst>
            <pc:docMk/>
            <pc:sldMk cId="2367871056" sldId="347"/>
            <ac:spMk id="3" creationId="{62C350DC-E075-42C1-9A89-165C732BE1F2}"/>
          </ac:spMkLst>
        </pc:spChg>
        <pc:picChg chg="add mod">
          <ac:chgData name="许 荣仁" userId="a51c77e00fced653" providerId="LiveId" clId="{A815A8EC-1C68-40E0-9E6F-C2D9F57E722A}" dt="2022-10-11T05:23:30.450" v="708" actId="1076"/>
          <ac:picMkLst>
            <pc:docMk/>
            <pc:sldMk cId="2367871056" sldId="347"/>
            <ac:picMk id="6" creationId="{62764E2E-717F-4F65-B90D-A915F75777D3}"/>
          </ac:picMkLst>
        </pc:picChg>
        <pc:picChg chg="del">
          <ac:chgData name="许 荣仁" userId="a51c77e00fced653" providerId="LiveId" clId="{A815A8EC-1C68-40E0-9E6F-C2D9F57E722A}" dt="2022-10-11T05:21:10.288" v="678" actId="478"/>
          <ac:picMkLst>
            <pc:docMk/>
            <pc:sldMk cId="2367871056" sldId="347"/>
            <ac:picMk id="7" creationId="{C541B96F-F6CC-4A75-A383-B55B3436D6F4}"/>
          </ac:picMkLst>
        </pc:picChg>
      </pc:sldChg>
      <pc:sldChg chg="addSp delSp modSp add mod">
        <pc:chgData name="许 荣仁" userId="a51c77e00fced653" providerId="LiveId" clId="{A815A8EC-1C68-40E0-9E6F-C2D9F57E722A}" dt="2022-10-11T05:29:50.210" v="761" actId="20577"/>
        <pc:sldMkLst>
          <pc:docMk/>
          <pc:sldMk cId="415071238" sldId="348"/>
        </pc:sldMkLst>
        <pc:spChg chg="mod">
          <ac:chgData name="许 荣仁" userId="a51c77e00fced653" providerId="LiveId" clId="{A815A8EC-1C68-40E0-9E6F-C2D9F57E722A}" dt="2022-10-11T05:29:50.210" v="761" actId="20577"/>
          <ac:spMkLst>
            <pc:docMk/>
            <pc:sldMk cId="415071238" sldId="348"/>
            <ac:spMk id="3" creationId="{62C350DC-E075-42C1-9A89-165C732BE1F2}"/>
          </ac:spMkLst>
        </pc:spChg>
        <pc:picChg chg="add mod">
          <ac:chgData name="许 荣仁" userId="a51c77e00fced653" providerId="LiveId" clId="{A815A8EC-1C68-40E0-9E6F-C2D9F57E722A}" dt="2022-10-11T05:29:29.782" v="749" actId="1076"/>
          <ac:picMkLst>
            <pc:docMk/>
            <pc:sldMk cId="415071238" sldId="348"/>
            <ac:picMk id="6" creationId="{77D9C25A-5DFE-41C1-B380-512F045CA7A6}"/>
          </ac:picMkLst>
        </pc:picChg>
        <pc:picChg chg="del">
          <ac:chgData name="许 荣仁" userId="a51c77e00fced653" providerId="LiveId" clId="{A815A8EC-1C68-40E0-9E6F-C2D9F57E722A}" dt="2022-10-11T05:28:53.328" v="710" actId="478"/>
          <ac:picMkLst>
            <pc:docMk/>
            <pc:sldMk cId="415071238" sldId="348"/>
            <ac:picMk id="7" creationId="{C541B96F-F6CC-4A75-A383-B55B3436D6F4}"/>
          </ac:picMkLst>
        </pc:picChg>
      </pc:sldChg>
      <pc:sldChg chg="addSp delSp modSp add mod">
        <pc:chgData name="许 荣仁" userId="a51c77e00fced653" providerId="LiveId" clId="{A815A8EC-1C68-40E0-9E6F-C2D9F57E722A}" dt="2022-10-11T06:07:52.216" v="807" actId="1076"/>
        <pc:sldMkLst>
          <pc:docMk/>
          <pc:sldMk cId="477564347" sldId="349"/>
        </pc:sldMkLst>
        <pc:spChg chg="mod">
          <ac:chgData name="许 荣仁" userId="a51c77e00fced653" providerId="LiveId" clId="{A815A8EC-1C68-40E0-9E6F-C2D9F57E722A}" dt="2022-10-11T06:07:29.758" v="798" actId="20577"/>
          <ac:spMkLst>
            <pc:docMk/>
            <pc:sldMk cId="477564347" sldId="349"/>
            <ac:spMk id="2" creationId="{00000000-0000-0000-0000-000000000000}"/>
          </ac:spMkLst>
        </pc:spChg>
        <pc:spChg chg="mod">
          <ac:chgData name="许 荣仁" userId="a51c77e00fced653" providerId="LiveId" clId="{A815A8EC-1C68-40E0-9E6F-C2D9F57E722A}" dt="2022-10-11T06:07:32.492" v="799" actId="20577"/>
          <ac:spMkLst>
            <pc:docMk/>
            <pc:sldMk cId="477564347" sldId="349"/>
            <ac:spMk id="3" creationId="{00000000-0000-0000-0000-000000000000}"/>
          </ac:spMkLst>
        </pc:spChg>
        <pc:spChg chg="add del">
          <ac:chgData name="许 荣仁" userId="a51c77e00fced653" providerId="LiveId" clId="{A815A8EC-1C68-40E0-9E6F-C2D9F57E722A}" dt="2022-10-11T06:07:35.378" v="802" actId="22"/>
          <ac:spMkLst>
            <pc:docMk/>
            <pc:sldMk cId="477564347" sldId="349"/>
            <ac:spMk id="7" creationId="{D8C03217-04D4-4DE0-8FF3-E3335BAA5AB1}"/>
          </ac:spMkLst>
        </pc:spChg>
        <pc:picChg chg="del">
          <ac:chgData name="许 荣仁" userId="a51c77e00fced653" providerId="LiveId" clId="{A815A8EC-1C68-40E0-9E6F-C2D9F57E722A}" dt="2022-10-11T06:07:33.084" v="800" actId="478"/>
          <ac:picMkLst>
            <pc:docMk/>
            <pc:sldMk cId="477564347" sldId="349"/>
            <ac:picMk id="6" creationId="{B653A5C5-E166-44A1-AB18-3BC4C413585B}"/>
          </ac:picMkLst>
        </pc:picChg>
        <pc:picChg chg="add mod">
          <ac:chgData name="许 荣仁" userId="a51c77e00fced653" providerId="LiveId" clId="{A815A8EC-1C68-40E0-9E6F-C2D9F57E722A}" dt="2022-10-11T06:07:52.216" v="807" actId="1076"/>
          <ac:picMkLst>
            <pc:docMk/>
            <pc:sldMk cId="477564347" sldId="349"/>
            <ac:picMk id="9" creationId="{4B0E4F64-154F-46A4-BFC6-5090F278F3D8}"/>
          </ac:picMkLst>
        </pc:picChg>
      </pc:sldChg>
      <pc:sldChg chg="addSp delSp modSp add mod">
        <pc:chgData name="许 荣仁" userId="a51c77e00fced653" providerId="LiveId" clId="{A815A8EC-1C68-40E0-9E6F-C2D9F57E722A}" dt="2022-10-11T06:14:47.428" v="815" actId="14100"/>
        <pc:sldMkLst>
          <pc:docMk/>
          <pc:sldMk cId="3767123940" sldId="350"/>
        </pc:sldMkLst>
        <pc:picChg chg="add mod">
          <ac:chgData name="许 荣仁" userId="a51c77e00fced653" providerId="LiveId" clId="{A815A8EC-1C68-40E0-9E6F-C2D9F57E722A}" dt="2022-10-11T06:14:47.428" v="815" actId="14100"/>
          <ac:picMkLst>
            <pc:docMk/>
            <pc:sldMk cId="3767123940" sldId="350"/>
            <ac:picMk id="6" creationId="{43CB8130-AD4F-4C34-992E-5865DAB8A995}"/>
          </ac:picMkLst>
        </pc:picChg>
        <pc:picChg chg="del">
          <ac:chgData name="许 荣仁" userId="a51c77e00fced653" providerId="LiveId" clId="{A815A8EC-1C68-40E0-9E6F-C2D9F57E722A}" dt="2022-10-11T06:14:36.052" v="809" actId="478"/>
          <ac:picMkLst>
            <pc:docMk/>
            <pc:sldMk cId="3767123940" sldId="350"/>
            <ac:picMk id="9" creationId="{4B0E4F64-154F-46A4-BFC6-5090F278F3D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2022/10/11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单行标题</a:t>
            </a:r>
            <a:r>
              <a:rPr lang="en-US" altLang="zh-CN" dirty="0"/>
              <a:t>-</a:t>
            </a:r>
            <a:r>
              <a:rPr lang="zh-CN" altLang="en-US" dirty="0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多行标题 </a:t>
            </a:r>
            <a:r>
              <a:rPr lang="en-US" altLang="zh-CN" dirty="0"/>
              <a:t>- </a:t>
            </a:r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 dirty="0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 dirty="0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冠脉造影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0E58B48-8E13-4E88-88DF-25DBD8067BD0}"/>
              </a:ext>
            </a:extLst>
          </p:cNvPr>
          <p:cNvSpPr txBox="1"/>
          <p:nvPr/>
        </p:nvSpPr>
        <p:spPr>
          <a:xfrm>
            <a:off x="3426832" y="2606693"/>
            <a:ext cx="8420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Training and validation of a deep learning architecture for the automatic analysis of coronary angiography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4654924" cy="1262218"/>
          </a:xfrm>
        </p:spPr>
        <p:txBody>
          <a:bodyPr>
            <a:normAutofit/>
          </a:bodyPr>
          <a:lstStyle/>
          <a:p>
            <a:r>
              <a:rPr lang="zh-CN" altLang="en-US" dirty="0"/>
              <a:t>冠状动脉段识别</a:t>
            </a:r>
            <a:endParaRPr lang="en-US" altLang="zh-CN" dirty="0"/>
          </a:p>
          <a:p>
            <a:r>
              <a:rPr lang="zh-CN" altLang="en-US" dirty="0"/>
              <a:t>病变形态识别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9EE0826D-C183-4DBE-8A2D-6C97AA6BB7C8}"/>
              </a:ext>
            </a:extLst>
          </p:cNvPr>
          <p:cNvSpPr txBox="1">
            <a:spLocks/>
          </p:cNvSpPr>
          <p:nvPr/>
        </p:nvSpPr>
        <p:spPr>
          <a:xfrm>
            <a:off x="609600" y="3229462"/>
            <a:ext cx="4654924" cy="1262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20,612</a:t>
            </a:r>
            <a:r>
              <a:rPr lang="zh-CN" altLang="en-US" dirty="0"/>
              <a:t>张血管造影数据集</a:t>
            </a:r>
            <a:endParaRPr lang="en-US" altLang="zh-CN" dirty="0"/>
          </a:p>
          <a:p>
            <a:pPr lvl="1"/>
            <a:r>
              <a:rPr lang="en-US" altLang="zh-CN" dirty="0"/>
              <a:t>13,373</a:t>
            </a:r>
            <a:r>
              <a:rPr lang="zh-CN" altLang="en-US" dirty="0"/>
              <a:t>冠状动脉段</a:t>
            </a:r>
            <a:endParaRPr lang="en-US" altLang="zh-CN" dirty="0"/>
          </a:p>
          <a:p>
            <a:pPr lvl="1"/>
            <a:r>
              <a:rPr lang="en-US" altLang="zh-CN" dirty="0"/>
              <a:t>7,239</a:t>
            </a:r>
            <a:r>
              <a:rPr lang="zh-CN" altLang="en-US" dirty="0"/>
              <a:t>特殊病变形态</a:t>
            </a:r>
          </a:p>
        </p:txBody>
      </p:sp>
    </p:spTree>
    <p:extLst>
      <p:ext uri="{BB962C8B-B14F-4D97-AF65-F5344CB8AC3E}">
        <p14:creationId xmlns:p14="http://schemas.microsoft.com/office/powerpoint/2010/main" val="2035487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1732005" cy="3708856"/>
          </a:xfr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6" name="图片 5" descr="图片包含 QR 代码&#10;&#10;描述已自动生成">
            <a:extLst>
              <a:ext uri="{FF2B5EF4-FFF2-40B4-BE49-F238E27FC236}">
                <a16:creationId xmlns:a16="http://schemas.microsoft.com/office/drawing/2014/main" id="{D8237787-6491-4AF4-8D2D-BF9C30D3A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492" y="837666"/>
            <a:ext cx="8421129" cy="53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06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1732005" cy="3708856"/>
          </a:xfr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6" name="图片 5" descr="图片包含 QR 代码&#10;&#10;描述已自动生成">
            <a:extLst>
              <a:ext uri="{FF2B5EF4-FFF2-40B4-BE49-F238E27FC236}">
                <a16:creationId xmlns:a16="http://schemas.microsoft.com/office/drawing/2014/main" id="{D8237787-6491-4AF4-8D2D-BF9C30D3A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492" y="837666"/>
            <a:ext cx="8421129" cy="5380560"/>
          </a:xfrm>
          <a:prstGeom prst="rect">
            <a:avLst/>
          </a:prstGeom>
        </p:spPr>
      </p:pic>
      <p:pic>
        <p:nvPicPr>
          <p:cNvPr id="10" name="图片 9" descr="图片包含 公司名称&#10;&#10;描述已自动生成">
            <a:extLst>
              <a:ext uri="{FF2B5EF4-FFF2-40B4-BE49-F238E27FC236}">
                <a16:creationId xmlns:a16="http://schemas.microsoft.com/office/drawing/2014/main" id="{284FF0E2-90A4-499E-8223-68CE33C3D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778" y="1021225"/>
            <a:ext cx="9360627" cy="48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08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1732005" cy="3708856"/>
          </a:xfr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6" name="图片 5" descr="图片包含 QR 代码&#10;&#10;描述已自动生成">
            <a:extLst>
              <a:ext uri="{FF2B5EF4-FFF2-40B4-BE49-F238E27FC236}">
                <a16:creationId xmlns:a16="http://schemas.microsoft.com/office/drawing/2014/main" id="{D8237787-6491-4AF4-8D2D-BF9C30D3A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492" y="837666"/>
            <a:ext cx="8421129" cy="5380560"/>
          </a:xfrm>
          <a:prstGeom prst="rect">
            <a:avLst/>
          </a:prstGeom>
        </p:spPr>
      </p:pic>
      <p:pic>
        <p:nvPicPr>
          <p:cNvPr id="7" name="图片 6" descr="形状, 正方形&#10;&#10;描述已自动生成">
            <a:extLst>
              <a:ext uri="{FF2B5EF4-FFF2-40B4-BE49-F238E27FC236}">
                <a16:creationId xmlns:a16="http://schemas.microsoft.com/office/drawing/2014/main" id="{AFD61839-3753-40D6-8CA2-0AB79E162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751" y="1343518"/>
            <a:ext cx="8090609" cy="489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43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1732005" cy="3708856"/>
          </a:xfrm>
        </p:spPr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8" name="图片 7" descr="图形用户界面&#10;&#10;描述已自动生成">
            <a:extLst>
              <a:ext uri="{FF2B5EF4-FFF2-40B4-BE49-F238E27FC236}">
                <a16:creationId xmlns:a16="http://schemas.microsoft.com/office/drawing/2014/main" id="{89F102D2-C766-45C1-930C-75F81067C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605" y="1049999"/>
            <a:ext cx="8782114" cy="500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2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7"/>
            <a:ext cx="3493477" cy="4622147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原始图像</a:t>
            </a:r>
            <a:endParaRPr lang="en-US" altLang="zh-CN" sz="24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sz="2400" dirty="0"/>
          </a:p>
          <a:p>
            <a:r>
              <a:rPr lang="zh-CN" altLang="en-US" sz="2400" dirty="0"/>
              <a:t>识别结果</a:t>
            </a:r>
            <a:endParaRPr lang="en-US" altLang="zh-CN" sz="24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sz="2400" dirty="0"/>
          </a:p>
          <a:p>
            <a:r>
              <a:rPr lang="zh-CN" altLang="en-US" sz="2400" dirty="0"/>
              <a:t>真实标注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6" name="图片 5" descr="图片包含 图表&#10;&#10;描述已自动生成">
            <a:extLst>
              <a:ext uri="{FF2B5EF4-FFF2-40B4-BE49-F238E27FC236}">
                <a16:creationId xmlns:a16="http://schemas.microsoft.com/office/drawing/2014/main" id="{54E136B1-BEF5-452F-973E-5A8B5F2A1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061" y="802640"/>
            <a:ext cx="5274310" cy="525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58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55446"/>
            <a:ext cx="3493477" cy="354711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真实标注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病变识别结果</a:t>
            </a:r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7" name="图片 6" descr="图片包含 图示&#10;&#10;描述已自动生成">
            <a:extLst>
              <a:ext uri="{FF2B5EF4-FFF2-40B4-BE49-F238E27FC236}">
                <a16:creationId xmlns:a16="http://schemas.microsoft.com/office/drawing/2014/main" id="{C541B96F-F6CC-4A75-A383-B55B3436D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822" y="834081"/>
            <a:ext cx="7900670" cy="531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14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55446"/>
            <a:ext cx="2940424" cy="354711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动脉段识别与病变检测的综合结果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6" name="图片 5" descr="手机屏幕截图&#10;&#10;描述已自动生成">
            <a:extLst>
              <a:ext uri="{FF2B5EF4-FFF2-40B4-BE49-F238E27FC236}">
                <a16:creationId xmlns:a16="http://schemas.microsoft.com/office/drawing/2014/main" id="{77D9C25A-5DFE-41C1-B380-512F045C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339" y="1578554"/>
            <a:ext cx="7178860" cy="362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1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Training and validation of a deep learning architecture for the automatic analysis of coronary angiography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55446"/>
            <a:ext cx="3493477" cy="3547110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SYNTAX score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6" name="图片 5" descr="图形用户界面&#10;&#10;中度可信度描述已自动生成">
            <a:extLst>
              <a:ext uri="{FF2B5EF4-FFF2-40B4-BE49-F238E27FC236}">
                <a16:creationId xmlns:a16="http://schemas.microsoft.com/office/drawing/2014/main" id="{62764E2E-717F-4F65-B90D-A915F7577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556" y="1110577"/>
            <a:ext cx="6891169" cy="49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7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聚类与临床指标</a:t>
            </a:r>
            <a:endParaRPr lang="en-US" altLang="zh-CN" dirty="0"/>
          </a:p>
          <a:p>
            <a:r>
              <a:rPr lang="zh-CN" altLang="en-US" dirty="0"/>
              <a:t>冠脉造影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聚类与临床信息</a:t>
            </a:r>
            <a:endParaRPr lang="en-US" altLang="zh-CN" dirty="0"/>
          </a:p>
          <a:p>
            <a:r>
              <a:rPr lang="zh-CN" altLang="en-US"/>
              <a:t>小样本的方法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聚类与临床指标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图像形式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C54BCBB-AFA2-4E47-804E-61D6F0F6A2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 flipH="1">
            <a:off x="5610785" y="-933696"/>
            <a:ext cx="181535" cy="47602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82AD8EF-1F1D-443E-8103-9609880BF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494" y="2308798"/>
            <a:ext cx="8991054" cy="611608"/>
          </a:xfrm>
          <a:prstGeom prst="rect">
            <a:avLst/>
          </a:prstGeom>
        </p:spPr>
      </p:pic>
      <p:sp>
        <p:nvSpPr>
          <p:cNvPr id="18" name="内容占位符 17">
            <a:extLst>
              <a:ext uri="{FF2B5EF4-FFF2-40B4-BE49-F238E27FC236}">
                <a16:creationId xmlns:a16="http://schemas.microsoft.com/office/drawing/2014/main" id="{7F96EEEB-3183-44AC-AD15-D07464DBB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84" y="2347870"/>
            <a:ext cx="1172136" cy="611608"/>
          </a:xfrm>
        </p:spPr>
        <p:txBody>
          <a:bodyPr/>
          <a:lstStyle/>
          <a:p>
            <a:r>
              <a:rPr lang="zh-CN" altLang="en-US" dirty="0"/>
              <a:t>脂质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FF92CC9-2721-42F8-A75A-FBB5D6CD8A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5" b="-145"/>
          <a:stretch/>
        </p:blipFill>
        <p:spPr>
          <a:xfrm>
            <a:off x="2109494" y="3873538"/>
            <a:ext cx="7121912" cy="612228"/>
          </a:xfrm>
          <a:prstGeom prst="rect">
            <a:avLst/>
          </a:prstGeom>
        </p:spPr>
      </p:pic>
      <p:sp>
        <p:nvSpPr>
          <p:cNvPr id="23" name="内容占位符 17">
            <a:extLst>
              <a:ext uri="{FF2B5EF4-FFF2-40B4-BE49-F238E27FC236}">
                <a16:creationId xmlns:a16="http://schemas.microsoft.com/office/drawing/2014/main" id="{C533BD64-AC22-40C2-A129-A8F3C01D3356}"/>
              </a:ext>
            </a:extLst>
          </p:cNvPr>
          <p:cNvSpPr txBox="1">
            <a:spLocks/>
          </p:cNvSpPr>
          <p:nvPr/>
        </p:nvSpPr>
        <p:spPr>
          <a:xfrm>
            <a:off x="505384" y="3913054"/>
            <a:ext cx="1424269" cy="611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蛋白质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0323160-F553-476B-96B9-503A951F7E12}"/>
              </a:ext>
            </a:extLst>
          </p:cNvPr>
          <p:cNvSpPr txBox="1"/>
          <p:nvPr/>
        </p:nvSpPr>
        <p:spPr>
          <a:xfrm>
            <a:off x="5277970" y="1584445"/>
            <a:ext cx="186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9*236</a:t>
            </a:r>
            <a:endParaRPr lang="zh-CN" alt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5A06DB6-1B1C-4AE6-A9AE-5B63AD0ACB0A}"/>
              </a:ext>
            </a:extLst>
          </p:cNvPr>
          <p:cNvSpPr txBox="1"/>
          <p:nvPr/>
        </p:nvSpPr>
        <p:spPr>
          <a:xfrm>
            <a:off x="5277970" y="2984462"/>
            <a:ext cx="186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9*131</a:t>
            </a:r>
            <a:endParaRPr lang="zh-CN" altLang="en-US" sz="16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5D933FF-B3F6-49F0-8F6A-2A71213E0E6F}"/>
              </a:ext>
            </a:extLst>
          </p:cNvPr>
          <p:cNvSpPr txBox="1"/>
          <p:nvPr/>
        </p:nvSpPr>
        <p:spPr>
          <a:xfrm>
            <a:off x="5277970" y="4577939"/>
            <a:ext cx="186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9*105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55809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全部信息</a:t>
            </a:r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r>
              <a:rPr lang="en-US" altLang="zh-CN" dirty="0"/>
              <a:t>54% &amp; 46%</a:t>
            </a:r>
          </a:p>
          <a:p>
            <a:endParaRPr lang="en-US" altLang="zh-CN" dirty="0"/>
          </a:p>
          <a:p>
            <a:r>
              <a:rPr lang="en-US" altLang="zh-CN" sz="2400" dirty="0"/>
              <a:t>WBC</a:t>
            </a:r>
            <a:r>
              <a:rPr lang="zh-CN" altLang="en-US" sz="2400" dirty="0"/>
              <a:t> </a:t>
            </a:r>
            <a:r>
              <a:rPr lang="en-US" altLang="zh-CN" sz="2400" dirty="0"/>
              <a:t>ALB</a:t>
            </a:r>
            <a:r>
              <a:rPr lang="zh-CN" altLang="en-US" sz="2400" dirty="0"/>
              <a:t> </a:t>
            </a:r>
            <a:r>
              <a:rPr lang="en-US" altLang="zh-CN" sz="2400" dirty="0"/>
              <a:t>TG</a:t>
            </a:r>
            <a:r>
              <a:rPr lang="zh-CN" altLang="en-US" sz="2400" dirty="0"/>
              <a:t> </a:t>
            </a:r>
            <a:r>
              <a:rPr lang="en-US" altLang="zh-CN" sz="2400" dirty="0"/>
              <a:t>FFA</a:t>
            </a:r>
            <a:r>
              <a:rPr lang="zh-CN" altLang="en-US" sz="2400" b="0" i="0" u="none" strike="noStrike" dirty="0">
                <a:solidFill>
                  <a:srgbClr val="000000"/>
                </a:solidFill>
                <a:effectLst/>
                <a:latin typeface="+mn-ea"/>
              </a:rPr>
              <a:t>有统计学差异</a:t>
            </a:r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F2D7ED7-C679-4A37-88C8-B605C3F5F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558" y="930275"/>
            <a:ext cx="3314987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3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蛋白质信息</a:t>
            </a:r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r>
              <a:rPr lang="en-US" altLang="zh-CN" dirty="0"/>
              <a:t>61% &amp; 39%</a:t>
            </a:r>
          </a:p>
          <a:p>
            <a:endParaRPr lang="en-US" altLang="zh-CN" dirty="0"/>
          </a:p>
          <a:p>
            <a:r>
              <a:rPr lang="en-US" altLang="zh-CN" sz="2400" dirty="0"/>
              <a:t>TC LDLC </a:t>
            </a:r>
            <a:r>
              <a:rPr lang="en-US" altLang="zh-CN" sz="2400" dirty="0" err="1"/>
              <a:t>Apob</a:t>
            </a:r>
            <a:r>
              <a:rPr lang="zh-CN" altLang="en-US" sz="2400" b="0" i="0" u="none" strike="noStrike" dirty="0">
                <a:solidFill>
                  <a:srgbClr val="000000"/>
                </a:solidFill>
                <a:effectLst/>
                <a:latin typeface="+mn-ea"/>
              </a:rPr>
              <a:t>有统计学差异</a:t>
            </a:r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68627B2-16E9-4345-B993-A537C9A6B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156" y="1096184"/>
            <a:ext cx="3772227" cy="16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0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脂质信息</a:t>
            </a:r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r>
              <a:rPr lang="en-US" altLang="zh-CN" dirty="0"/>
              <a:t>61% &amp; 39%</a:t>
            </a:r>
          </a:p>
          <a:p>
            <a:endParaRPr lang="en-US" altLang="zh-CN" dirty="0"/>
          </a:p>
          <a:p>
            <a:r>
              <a:rPr lang="en-US" altLang="zh-CN" sz="2400" dirty="0"/>
              <a:t>HDLC</a:t>
            </a:r>
            <a:r>
              <a:rPr lang="zh-CN" altLang="en-US" sz="2400" b="0" i="0" u="none" strike="noStrike" dirty="0">
                <a:solidFill>
                  <a:srgbClr val="000000"/>
                </a:solidFill>
                <a:effectLst/>
                <a:latin typeface="+mn-ea"/>
              </a:rPr>
              <a:t>有统计学差异</a:t>
            </a:r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653A5C5-E166-44A1-AB18-3BC4C4135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778" y="1026161"/>
            <a:ext cx="3254022" cy="16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84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全部信息层次聚类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B0E4F64-154F-46A4-BFC6-5090F278F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912" y="1122479"/>
            <a:ext cx="9186582" cy="49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56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全部信息层次聚类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3CB8130-AD4F-4C34-992E-5865DAB8A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910" y="1052342"/>
            <a:ext cx="9245102" cy="500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2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16589</TotalTime>
  <Words>312</Words>
  <Application>Microsoft Office PowerPoint</Application>
  <PresentationFormat>宽屏</PresentationFormat>
  <Paragraphs>88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等线</vt:lpstr>
      <vt:lpstr>微软雅黑</vt:lpstr>
      <vt:lpstr>Arial</vt:lpstr>
      <vt:lpstr>Candara</vt:lpstr>
      <vt:lpstr>Wingdings</vt:lpstr>
      <vt:lpstr>Office 主题​​</vt:lpstr>
      <vt:lpstr>脂蛋白研究进展</vt:lpstr>
      <vt:lpstr>主要议程</vt:lpstr>
      <vt:lpstr>聚类与临床指标</vt:lpstr>
      <vt:lpstr>图像形式</vt:lpstr>
      <vt:lpstr>全部信息kmeans聚类</vt:lpstr>
      <vt:lpstr>蛋白质信息kmeans聚类</vt:lpstr>
      <vt:lpstr>脂质信息kmeans聚类</vt:lpstr>
      <vt:lpstr>全部信息层次聚类</vt:lpstr>
      <vt:lpstr>全部信息层次聚类</vt:lpstr>
      <vt:lpstr>冠脉造影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Training and validation of a deep learning architecture for the automatic analysis of coronary angiography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87</cp:revision>
  <dcterms:created xsi:type="dcterms:W3CDTF">2019-08-12T09:30:56Z</dcterms:created>
  <dcterms:modified xsi:type="dcterms:W3CDTF">2022-10-11T06:23:13Z</dcterms:modified>
</cp:coreProperties>
</file>