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84" r:id="rId3"/>
    <p:sldId id="276" r:id="rId4"/>
    <p:sldId id="351" r:id="rId5"/>
    <p:sldId id="346" r:id="rId6"/>
    <p:sldId id="361" r:id="rId7"/>
    <p:sldId id="363" r:id="rId8"/>
    <p:sldId id="365" r:id="rId9"/>
    <p:sldId id="366" r:id="rId10"/>
    <p:sldId id="367" r:id="rId11"/>
    <p:sldId id="368" r:id="rId12"/>
    <p:sldId id="299" r:id="rId13"/>
    <p:sldId id="358" r:id="rId14"/>
    <p:sldId id="362" r:id="rId15"/>
    <p:sldId id="289" r:id="rId16"/>
    <p:sldId id="291" r:id="rId17"/>
    <p:sldId id="280" r:id="rId1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985402"/>
    <a:srgbClr val="CA6F02"/>
    <a:srgbClr val="D184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80CC479-D442-488E-9152-AE9070F21D57}" v="22" dt="2022-11-08T06:17:29.26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深色样式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EC20E35-A176-4012-BC5E-935CFFF8708E}" styleName="中度样式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65" autoAdjust="0"/>
    <p:restoredTop sz="94714" autoAdjust="0"/>
  </p:normalViewPr>
  <p:slideViewPr>
    <p:cSldViewPr snapToGrid="0">
      <p:cViewPr>
        <p:scale>
          <a:sx n="100" d="100"/>
          <a:sy n="100" d="100"/>
        </p:scale>
        <p:origin x="1349" y="466"/>
      </p:cViewPr>
      <p:guideLst/>
    </p:cSldViewPr>
  </p:slideViewPr>
  <p:outlineViewPr>
    <p:cViewPr>
      <p:scale>
        <a:sx n="33" d="100"/>
        <a:sy n="33" d="100"/>
      </p:scale>
      <p:origin x="0" y="-129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许 荣仁" userId="a51c77e00fced653" providerId="LiveId" clId="{F80CC479-D442-488E-9152-AE9070F21D57}"/>
    <pc:docChg chg="undo redo custSel addSld delSld modSld sldOrd">
      <pc:chgData name="许 荣仁" userId="a51c77e00fced653" providerId="LiveId" clId="{F80CC479-D442-488E-9152-AE9070F21D57}" dt="2022-11-08T06:26:48.156" v="1006" actId="1076"/>
      <pc:docMkLst>
        <pc:docMk/>
      </pc:docMkLst>
      <pc:sldChg chg="modSp mod">
        <pc:chgData name="许 荣仁" userId="a51c77e00fced653" providerId="LiveId" clId="{F80CC479-D442-488E-9152-AE9070F21D57}" dt="2022-11-08T06:08:26.527" v="881" actId="20577"/>
        <pc:sldMkLst>
          <pc:docMk/>
          <pc:sldMk cId="2691667110" sldId="284"/>
        </pc:sldMkLst>
        <pc:spChg chg="mod">
          <ac:chgData name="许 荣仁" userId="a51c77e00fced653" providerId="LiveId" clId="{F80CC479-D442-488E-9152-AE9070F21D57}" dt="2022-11-08T06:08:26.527" v="881" actId="20577"/>
          <ac:spMkLst>
            <pc:docMk/>
            <pc:sldMk cId="2691667110" sldId="284"/>
            <ac:spMk id="4" creationId="{00000000-0000-0000-0000-000000000000}"/>
          </ac:spMkLst>
        </pc:spChg>
      </pc:sldChg>
      <pc:sldChg chg="modSp mod">
        <pc:chgData name="许 荣仁" userId="a51c77e00fced653" providerId="LiveId" clId="{F80CC479-D442-488E-9152-AE9070F21D57}" dt="2022-11-08T05:41:38.247" v="809" actId="20577"/>
        <pc:sldMkLst>
          <pc:docMk/>
          <pc:sldMk cId="519896990" sldId="289"/>
        </pc:sldMkLst>
        <pc:spChg chg="mod">
          <ac:chgData name="许 荣仁" userId="a51c77e00fced653" providerId="LiveId" clId="{F80CC479-D442-488E-9152-AE9070F21D57}" dt="2022-11-08T05:41:38.247" v="809" actId="20577"/>
          <ac:spMkLst>
            <pc:docMk/>
            <pc:sldMk cId="519896990" sldId="289"/>
            <ac:spMk id="9" creationId="{00000000-0000-0000-0000-000000000000}"/>
          </ac:spMkLst>
        </pc:spChg>
      </pc:sldChg>
      <pc:sldChg chg="modSp mod">
        <pc:chgData name="许 荣仁" userId="a51c77e00fced653" providerId="LiveId" clId="{F80CC479-D442-488E-9152-AE9070F21D57}" dt="2022-11-08T06:10:20.081" v="979" actId="20577"/>
        <pc:sldMkLst>
          <pc:docMk/>
          <pc:sldMk cId="2824011865" sldId="291"/>
        </pc:sldMkLst>
        <pc:spChg chg="mod">
          <ac:chgData name="许 荣仁" userId="a51c77e00fced653" providerId="LiveId" clId="{F80CC479-D442-488E-9152-AE9070F21D57}" dt="2022-11-08T06:10:20.081" v="979" actId="20577"/>
          <ac:spMkLst>
            <pc:docMk/>
            <pc:sldMk cId="2824011865" sldId="291"/>
            <ac:spMk id="3" creationId="{00000000-0000-0000-0000-000000000000}"/>
          </ac:spMkLst>
        </pc:spChg>
      </pc:sldChg>
      <pc:sldChg chg="modSp mod">
        <pc:chgData name="许 荣仁" userId="a51c77e00fced653" providerId="LiveId" clId="{F80CC479-D442-488E-9152-AE9070F21D57}" dt="2022-11-08T06:08:21.626" v="879" actId="6549"/>
        <pc:sldMkLst>
          <pc:docMk/>
          <pc:sldMk cId="2716173000" sldId="299"/>
        </pc:sldMkLst>
        <pc:spChg chg="mod">
          <ac:chgData name="许 荣仁" userId="a51c77e00fced653" providerId="LiveId" clId="{F80CC479-D442-488E-9152-AE9070F21D57}" dt="2022-11-08T06:08:21.626" v="879" actId="6549"/>
          <ac:spMkLst>
            <pc:docMk/>
            <pc:sldMk cId="2716173000" sldId="299"/>
            <ac:spMk id="2" creationId="{00000000-0000-0000-0000-000000000000}"/>
          </ac:spMkLst>
        </pc:spChg>
      </pc:sldChg>
      <pc:sldChg chg="addSp delSp modSp mod">
        <pc:chgData name="许 荣仁" userId="a51c77e00fced653" providerId="LiveId" clId="{F80CC479-D442-488E-9152-AE9070F21D57}" dt="2022-11-08T06:26:48.156" v="1006" actId="1076"/>
        <pc:sldMkLst>
          <pc:docMk/>
          <pc:sldMk cId="2854833295" sldId="346"/>
        </pc:sldMkLst>
        <pc:spChg chg="mod">
          <ac:chgData name="许 荣仁" userId="a51c77e00fced653" providerId="LiveId" clId="{F80CC479-D442-488E-9152-AE9070F21D57}" dt="2022-11-08T02:30:54.158" v="534" actId="20577"/>
          <ac:spMkLst>
            <pc:docMk/>
            <pc:sldMk cId="2854833295" sldId="346"/>
            <ac:spMk id="2" creationId="{00000000-0000-0000-0000-000000000000}"/>
          </ac:spMkLst>
        </pc:spChg>
        <pc:spChg chg="mod">
          <ac:chgData name="许 荣仁" userId="a51c77e00fced653" providerId="LiveId" clId="{F80CC479-D442-488E-9152-AE9070F21D57}" dt="2022-11-08T06:17:24.252" v="980" actId="404"/>
          <ac:spMkLst>
            <pc:docMk/>
            <pc:sldMk cId="2854833295" sldId="346"/>
            <ac:spMk id="3" creationId="{00000000-0000-0000-0000-000000000000}"/>
          </ac:spMkLst>
        </pc:spChg>
        <pc:picChg chg="add mod">
          <ac:chgData name="许 荣仁" userId="a51c77e00fced653" providerId="LiveId" clId="{F80CC479-D442-488E-9152-AE9070F21D57}" dt="2022-11-08T06:18:16.665" v="1001" actId="1076"/>
          <ac:picMkLst>
            <pc:docMk/>
            <pc:sldMk cId="2854833295" sldId="346"/>
            <ac:picMk id="8" creationId="{79E42390-B182-4F29-AE3B-F381AB876618}"/>
          </ac:picMkLst>
        </pc:picChg>
        <pc:picChg chg="add mod">
          <ac:chgData name="许 荣仁" userId="a51c77e00fced653" providerId="LiveId" clId="{F80CC479-D442-488E-9152-AE9070F21D57}" dt="2022-11-08T06:26:48.156" v="1006" actId="1076"/>
          <ac:picMkLst>
            <pc:docMk/>
            <pc:sldMk cId="2854833295" sldId="346"/>
            <ac:picMk id="9" creationId="{B4F69AD2-A6FD-4425-BD34-94E2E223EED3}"/>
          </ac:picMkLst>
        </pc:picChg>
        <pc:picChg chg="add mod">
          <ac:chgData name="许 荣仁" userId="a51c77e00fced653" providerId="LiveId" clId="{F80CC479-D442-488E-9152-AE9070F21D57}" dt="2022-11-08T06:26:45.996" v="1005" actId="1076"/>
          <ac:picMkLst>
            <pc:docMk/>
            <pc:sldMk cId="2854833295" sldId="346"/>
            <ac:picMk id="10" creationId="{B0C06E18-435A-46E4-B497-649AB6CCBFED}"/>
          </ac:picMkLst>
        </pc:picChg>
        <pc:picChg chg="add mod">
          <ac:chgData name="许 荣仁" userId="a51c77e00fced653" providerId="LiveId" clId="{F80CC479-D442-488E-9152-AE9070F21D57}" dt="2022-11-08T06:17:41.409" v="989" actId="1076"/>
          <ac:picMkLst>
            <pc:docMk/>
            <pc:sldMk cId="2854833295" sldId="346"/>
            <ac:picMk id="11" creationId="{D3D8DB0A-8BD7-44C7-BC47-FDD751BAB25E}"/>
          </ac:picMkLst>
        </pc:picChg>
        <pc:picChg chg="del">
          <ac:chgData name="许 荣仁" userId="a51c77e00fced653" providerId="LiveId" clId="{F80CC479-D442-488E-9152-AE9070F21D57}" dt="2022-11-08T02:30:58.128" v="535" actId="478"/>
          <ac:picMkLst>
            <pc:docMk/>
            <pc:sldMk cId="2854833295" sldId="346"/>
            <ac:picMk id="13" creationId="{7081C652-EB98-45D7-8356-7525BB610F9B}"/>
          </ac:picMkLst>
        </pc:picChg>
        <pc:picChg chg="del">
          <ac:chgData name="许 荣仁" userId="a51c77e00fced653" providerId="LiveId" clId="{F80CC479-D442-488E-9152-AE9070F21D57}" dt="2022-11-08T02:30:58.128" v="535" actId="478"/>
          <ac:picMkLst>
            <pc:docMk/>
            <pc:sldMk cId="2854833295" sldId="346"/>
            <ac:picMk id="14" creationId="{25EC62E2-8503-4BB0-8982-CF3DEFEF6A25}"/>
          </ac:picMkLst>
        </pc:picChg>
        <pc:picChg chg="del">
          <ac:chgData name="许 荣仁" userId="a51c77e00fced653" providerId="LiveId" clId="{F80CC479-D442-488E-9152-AE9070F21D57}" dt="2022-11-08T02:30:58.128" v="535" actId="478"/>
          <ac:picMkLst>
            <pc:docMk/>
            <pc:sldMk cId="2854833295" sldId="346"/>
            <ac:picMk id="16" creationId="{8FD7738A-01DE-478F-9BC3-5EF2879951D4}"/>
          </ac:picMkLst>
        </pc:picChg>
      </pc:sldChg>
      <pc:sldChg chg="del">
        <pc:chgData name="许 荣仁" userId="a51c77e00fced653" providerId="LiveId" clId="{F80CC479-D442-488E-9152-AE9070F21D57}" dt="2022-11-08T02:33:14.863" v="590" actId="47"/>
        <pc:sldMkLst>
          <pc:docMk/>
          <pc:sldMk cId="477564347" sldId="349"/>
        </pc:sldMkLst>
      </pc:sldChg>
      <pc:sldChg chg="del">
        <pc:chgData name="许 荣仁" userId="a51c77e00fced653" providerId="LiveId" clId="{F80CC479-D442-488E-9152-AE9070F21D57}" dt="2022-11-08T02:33:14.863" v="590" actId="47"/>
        <pc:sldMkLst>
          <pc:docMk/>
          <pc:sldMk cId="3767123940" sldId="350"/>
        </pc:sldMkLst>
      </pc:sldChg>
      <pc:sldChg chg="addSp modSp mod">
        <pc:chgData name="许 荣仁" userId="a51c77e00fced653" providerId="LiveId" clId="{F80CC479-D442-488E-9152-AE9070F21D57}" dt="2022-11-08T02:29:17.480" v="533" actId="1076"/>
        <pc:sldMkLst>
          <pc:docMk/>
          <pc:sldMk cId="2872250599" sldId="351"/>
        </pc:sldMkLst>
        <pc:spChg chg="mod">
          <ac:chgData name="许 荣仁" userId="a51c77e00fced653" providerId="LiveId" clId="{F80CC479-D442-488E-9152-AE9070F21D57}" dt="2022-11-08T02:20:31.426" v="394" actId="20577"/>
          <ac:spMkLst>
            <pc:docMk/>
            <pc:sldMk cId="2872250599" sldId="351"/>
            <ac:spMk id="2" creationId="{00000000-0000-0000-0000-000000000000}"/>
          </ac:spMkLst>
        </pc:spChg>
        <pc:spChg chg="mod">
          <ac:chgData name="许 荣仁" userId="a51c77e00fced653" providerId="LiveId" clId="{F80CC479-D442-488E-9152-AE9070F21D57}" dt="2022-11-08T02:28:23.640" v="527" actId="20577"/>
          <ac:spMkLst>
            <pc:docMk/>
            <pc:sldMk cId="2872250599" sldId="351"/>
            <ac:spMk id="3" creationId="{00000000-0000-0000-0000-000000000000}"/>
          </ac:spMkLst>
        </pc:spChg>
        <pc:spChg chg="add">
          <ac:chgData name="许 荣仁" userId="a51c77e00fced653" providerId="LiveId" clId="{F80CC479-D442-488E-9152-AE9070F21D57}" dt="2022-11-08T02:25:29.420" v="468" actId="11529"/>
          <ac:spMkLst>
            <pc:docMk/>
            <pc:sldMk cId="2872250599" sldId="351"/>
            <ac:spMk id="9" creationId="{DC152A5E-81CC-4F1F-B9C6-0D4AA11B9700}"/>
          </ac:spMkLst>
        </pc:spChg>
        <pc:picChg chg="add mod">
          <ac:chgData name="许 荣仁" userId="a51c77e00fced653" providerId="LiveId" clId="{F80CC479-D442-488E-9152-AE9070F21D57}" dt="2022-11-08T02:25:01.284" v="466" actId="1076"/>
          <ac:picMkLst>
            <pc:docMk/>
            <pc:sldMk cId="2872250599" sldId="351"/>
            <ac:picMk id="6" creationId="{B57510FA-4FD7-44D7-9301-AD33216914AC}"/>
          </ac:picMkLst>
        </pc:picChg>
        <pc:picChg chg="add mod">
          <ac:chgData name="许 荣仁" userId="a51c77e00fced653" providerId="LiveId" clId="{F80CC479-D442-488E-9152-AE9070F21D57}" dt="2022-11-08T02:29:17.480" v="533" actId="1076"/>
          <ac:picMkLst>
            <pc:docMk/>
            <pc:sldMk cId="2872250599" sldId="351"/>
            <ac:picMk id="8" creationId="{8C8B2290-A07F-4474-B5AB-01C9457EF633}"/>
          </ac:picMkLst>
        </pc:picChg>
        <pc:picChg chg="add mod modCrop">
          <ac:chgData name="许 荣仁" userId="a51c77e00fced653" providerId="LiveId" clId="{F80CC479-D442-488E-9152-AE9070F21D57}" dt="2022-11-08T02:29:06.665" v="532" actId="1076"/>
          <ac:picMkLst>
            <pc:docMk/>
            <pc:sldMk cId="2872250599" sldId="351"/>
            <ac:picMk id="10" creationId="{293376E6-01B4-48D5-825C-415768C22848}"/>
          </ac:picMkLst>
        </pc:picChg>
      </pc:sldChg>
      <pc:sldChg chg="del">
        <pc:chgData name="许 荣仁" userId="a51c77e00fced653" providerId="LiveId" clId="{F80CC479-D442-488E-9152-AE9070F21D57}" dt="2022-11-07T16:07:10.921" v="54" actId="47"/>
        <pc:sldMkLst>
          <pc:docMk/>
          <pc:sldMk cId="56114502" sldId="352"/>
        </pc:sldMkLst>
      </pc:sldChg>
      <pc:sldChg chg="del">
        <pc:chgData name="许 荣仁" userId="a51c77e00fced653" providerId="LiveId" clId="{F80CC479-D442-488E-9152-AE9070F21D57}" dt="2022-11-08T05:41:34.285" v="807" actId="47"/>
        <pc:sldMkLst>
          <pc:docMk/>
          <pc:sldMk cId="517741182" sldId="353"/>
        </pc:sldMkLst>
      </pc:sldChg>
      <pc:sldChg chg="del">
        <pc:chgData name="许 荣仁" userId="a51c77e00fced653" providerId="LiveId" clId="{F80CC479-D442-488E-9152-AE9070F21D57}" dt="2022-11-08T05:41:34.285" v="807" actId="47"/>
        <pc:sldMkLst>
          <pc:docMk/>
          <pc:sldMk cId="4246115124" sldId="354"/>
        </pc:sldMkLst>
      </pc:sldChg>
      <pc:sldChg chg="del">
        <pc:chgData name="许 荣仁" userId="a51c77e00fced653" providerId="LiveId" clId="{F80CC479-D442-488E-9152-AE9070F21D57}" dt="2022-11-07T16:07:10.921" v="54" actId="47"/>
        <pc:sldMkLst>
          <pc:docMk/>
          <pc:sldMk cId="6384386" sldId="355"/>
        </pc:sldMkLst>
      </pc:sldChg>
      <pc:sldChg chg="del">
        <pc:chgData name="许 荣仁" userId="a51c77e00fced653" providerId="LiveId" clId="{F80CC479-D442-488E-9152-AE9070F21D57}" dt="2022-11-08T05:41:34.285" v="807" actId="47"/>
        <pc:sldMkLst>
          <pc:docMk/>
          <pc:sldMk cId="39655216" sldId="356"/>
        </pc:sldMkLst>
      </pc:sldChg>
      <pc:sldChg chg="del">
        <pc:chgData name="许 荣仁" userId="a51c77e00fced653" providerId="LiveId" clId="{F80CC479-D442-488E-9152-AE9070F21D57}" dt="2022-11-07T16:07:10.921" v="54" actId="47"/>
        <pc:sldMkLst>
          <pc:docMk/>
          <pc:sldMk cId="2675732903" sldId="357"/>
        </pc:sldMkLst>
      </pc:sldChg>
      <pc:sldChg chg="addSp delSp modSp mod">
        <pc:chgData name="许 荣仁" userId="a51c77e00fced653" providerId="LiveId" clId="{F80CC479-D442-488E-9152-AE9070F21D57}" dt="2022-11-08T02:14:28.631" v="329" actId="20577"/>
        <pc:sldMkLst>
          <pc:docMk/>
          <pc:sldMk cId="1792155196" sldId="358"/>
        </pc:sldMkLst>
        <pc:spChg chg="mod">
          <ac:chgData name="许 荣仁" userId="a51c77e00fced653" providerId="LiveId" clId="{F80CC479-D442-488E-9152-AE9070F21D57}" dt="2022-11-08T02:14:28.631" v="329" actId="20577"/>
          <ac:spMkLst>
            <pc:docMk/>
            <pc:sldMk cId="1792155196" sldId="358"/>
            <ac:spMk id="2" creationId="{8E81DF07-4E64-496D-82C1-8125D328D708}"/>
          </ac:spMkLst>
        </pc:spChg>
        <pc:spChg chg="mod">
          <ac:chgData name="许 荣仁" userId="a51c77e00fced653" providerId="LiveId" clId="{F80CC479-D442-488E-9152-AE9070F21D57}" dt="2022-11-07T16:12:13.038" v="283" actId="20577"/>
          <ac:spMkLst>
            <pc:docMk/>
            <pc:sldMk cId="1792155196" sldId="358"/>
            <ac:spMk id="3" creationId="{FA2802E3-34E4-47F4-A45F-F40862BB36CF}"/>
          </ac:spMkLst>
        </pc:spChg>
        <pc:picChg chg="del">
          <ac:chgData name="许 荣仁" userId="a51c77e00fced653" providerId="LiveId" clId="{F80CC479-D442-488E-9152-AE9070F21D57}" dt="2022-11-07T16:07:40.140" v="114" actId="478"/>
          <ac:picMkLst>
            <pc:docMk/>
            <pc:sldMk cId="1792155196" sldId="358"/>
            <ac:picMk id="6" creationId="{639A14A9-5D52-4A8E-A70A-A14D562979E5}"/>
          </ac:picMkLst>
        </pc:picChg>
        <pc:picChg chg="add mod modCrop">
          <ac:chgData name="许 荣仁" userId="a51c77e00fced653" providerId="LiveId" clId="{F80CC479-D442-488E-9152-AE9070F21D57}" dt="2022-11-07T16:08:09.698" v="123" actId="14100"/>
          <ac:picMkLst>
            <pc:docMk/>
            <pc:sldMk cId="1792155196" sldId="358"/>
            <ac:picMk id="7" creationId="{BDC3E915-7522-4EA4-9573-C146C02DAE10}"/>
          </ac:picMkLst>
        </pc:picChg>
        <pc:picChg chg="del">
          <ac:chgData name="许 荣仁" userId="a51c77e00fced653" providerId="LiveId" clId="{F80CC479-D442-488E-9152-AE9070F21D57}" dt="2022-11-07T16:07:40.732" v="115" actId="478"/>
          <ac:picMkLst>
            <pc:docMk/>
            <pc:sldMk cId="1792155196" sldId="358"/>
            <ac:picMk id="38" creationId="{B853634B-E88D-452D-A094-31A6A2E15100}"/>
          </ac:picMkLst>
        </pc:picChg>
      </pc:sldChg>
      <pc:sldChg chg="del">
        <pc:chgData name="许 荣仁" userId="a51c77e00fced653" providerId="LiveId" clId="{F80CC479-D442-488E-9152-AE9070F21D57}" dt="2022-11-07T16:07:10.921" v="54" actId="47"/>
        <pc:sldMkLst>
          <pc:docMk/>
          <pc:sldMk cId="1355088194" sldId="359"/>
        </pc:sldMkLst>
      </pc:sldChg>
      <pc:sldChg chg="del">
        <pc:chgData name="许 荣仁" userId="a51c77e00fced653" providerId="LiveId" clId="{F80CC479-D442-488E-9152-AE9070F21D57}" dt="2022-11-07T16:07:10.921" v="54" actId="47"/>
        <pc:sldMkLst>
          <pc:docMk/>
          <pc:sldMk cId="1642453919" sldId="360"/>
        </pc:sldMkLst>
      </pc:sldChg>
      <pc:sldChg chg="addSp delSp modSp mod">
        <pc:chgData name="许 荣仁" userId="a51c77e00fced653" providerId="LiveId" clId="{F80CC479-D442-488E-9152-AE9070F21D57}" dt="2022-11-08T06:19:31.858" v="1004" actId="20577"/>
        <pc:sldMkLst>
          <pc:docMk/>
          <pc:sldMk cId="2775150259" sldId="361"/>
        </pc:sldMkLst>
        <pc:spChg chg="mod">
          <ac:chgData name="许 荣仁" userId="a51c77e00fced653" providerId="LiveId" clId="{F80CC479-D442-488E-9152-AE9070F21D57}" dt="2022-11-08T02:33:56.940" v="591"/>
          <ac:spMkLst>
            <pc:docMk/>
            <pc:sldMk cId="2775150259" sldId="361"/>
            <ac:spMk id="2" creationId="{C7569B38-7986-479A-AE74-75909E7F84D6}"/>
          </ac:spMkLst>
        </pc:spChg>
        <pc:spChg chg="mod">
          <ac:chgData name="许 荣仁" userId="a51c77e00fced653" providerId="LiveId" clId="{F80CC479-D442-488E-9152-AE9070F21D57}" dt="2022-11-08T06:19:31.858" v="1004" actId="20577"/>
          <ac:spMkLst>
            <pc:docMk/>
            <pc:sldMk cId="2775150259" sldId="361"/>
            <ac:spMk id="3" creationId="{4B68349E-9F73-4D43-9000-6109F9165009}"/>
          </ac:spMkLst>
        </pc:spChg>
        <pc:picChg chg="del">
          <ac:chgData name="许 荣仁" userId="a51c77e00fced653" providerId="LiveId" clId="{F80CC479-D442-488E-9152-AE9070F21D57}" dt="2022-11-08T02:34:07.696" v="592" actId="478"/>
          <ac:picMkLst>
            <pc:docMk/>
            <pc:sldMk cId="2775150259" sldId="361"/>
            <ac:picMk id="6" creationId="{FF4507A1-E1B3-4B59-80A0-20675950E6BD}"/>
          </ac:picMkLst>
        </pc:picChg>
        <pc:picChg chg="add del mod">
          <ac:chgData name="许 荣仁" userId="a51c77e00fced653" providerId="LiveId" clId="{F80CC479-D442-488E-9152-AE9070F21D57}" dt="2022-11-08T02:35:10.984" v="613" actId="478"/>
          <ac:picMkLst>
            <pc:docMk/>
            <pc:sldMk cId="2775150259" sldId="361"/>
            <ac:picMk id="7" creationId="{13A87A88-EDEF-4D31-88B0-947215668409}"/>
          </ac:picMkLst>
        </pc:picChg>
        <pc:picChg chg="add mod">
          <ac:chgData name="许 荣仁" userId="a51c77e00fced653" providerId="LiveId" clId="{F80CC479-D442-488E-9152-AE9070F21D57}" dt="2022-11-08T02:35:14.293" v="615" actId="1076"/>
          <ac:picMkLst>
            <pc:docMk/>
            <pc:sldMk cId="2775150259" sldId="361"/>
            <ac:picMk id="8" creationId="{9B11010D-AE3C-4F5D-97AF-EC9BB1F69345}"/>
          </ac:picMkLst>
        </pc:picChg>
        <pc:picChg chg="add del mod">
          <ac:chgData name="许 荣仁" userId="a51c77e00fced653" providerId="LiveId" clId="{F80CC479-D442-488E-9152-AE9070F21D57}" dt="2022-11-08T06:05:09.971" v="864" actId="21"/>
          <ac:picMkLst>
            <pc:docMk/>
            <pc:sldMk cId="2775150259" sldId="361"/>
            <ac:picMk id="9" creationId="{95988BBA-39BC-4309-928A-1BEAC1B55646}"/>
          </ac:picMkLst>
        </pc:picChg>
      </pc:sldChg>
      <pc:sldChg chg="addSp delSp modSp add mod ord">
        <pc:chgData name="许 荣仁" userId="a51c77e00fced653" providerId="LiveId" clId="{F80CC479-D442-488E-9152-AE9070F21D57}" dt="2022-11-08T02:19:23.616" v="383" actId="20577"/>
        <pc:sldMkLst>
          <pc:docMk/>
          <pc:sldMk cId="4245678355" sldId="362"/>
        </pc:sldMkLst>
        <pc:spChg chg="mod">
          <ac:chgData name="许 荣仁" userId="a51c77e00fced653" providerId="LiveId" clId="{F80CC479-D442-488E-9152-AE9070F21D57}" dt="2022-11-08T02:19:23.616" v="383" actId="20577"/>
          <ac:spMkLst>
            <pc:docMk/>
            <pc:sldMk cId="4245678355" sldId="362"/>
            <ac:spMk id="3" creationId="{FA2802E3-34E4-47F4-A45F-F40862BB36CF}"/>
          </ac:spMkLst>
        </pc:spChg>
        <pc:picChg chg="add mod">
          <ac:chgData name="许 荣仁" userId="a51c77e00fced653" providerId="LiveId" clId="{F80CC479-D442-488E-9152-AE9070F21D57}" dt="2022-11-08T02:18:53.870" v="367" actId="14100"/>
          <ac:picMkLst>
            <pc:docMk/>
            <pc:sldMk cId="4245678355" sldId="362"/>
            <ac:picMk id="6" creationId="{C79E9623-7A32-4573-A4B9-CF74927AA27C}"/>
          </ac:picMkLst>
        </pc:picChg>
        <pc:picChg chg="del">
          <ac:chgData name="许 荣仁" userId="a51c77e00fced653" providerId="LiveId" clId="{F80CC479-D442-488E-9152-AE9070F21D57}" dt="2022-11-08T02:15:13.111" v="333" actId="478"/>
          <ac:picMkLst>
            <pc:docMk/>
            <pc:sldMk cId="4245678355" sldId="362"/>
            <ac:picMk id="7" creationId="{BDC3E915-7522-4EA4-9573-C146C02DAE10}"/>
          </ac:picMkLst>
        </pc:picChg>
      </pc:sldChg>
      <pc:sldChg chg="addSp modSp add mod">
        <pc:chgData name="许 荣仁" userId="a51c77e00fced653" providerId="LiveId" clId="{F80CC479-D442-488E-9152-AE9070F21D57}" dt="2022-11-08T02:39:06.242" v="630" actId="20577"/>
        <pc:sldMkLst>
          <pc:docMk/>
          <pc:sldMk cId="1990627111" sldId="363"/>
        </pc:sldMkLst>
        <pc:spChg chg="mod">
          <ac:chgData name="许 荣仁" userId="a51c77e00fced653" providerId="LiveId" clId="{F80CC479-D442-488E-9152-AE9070F21D57}" dt="2022-11-08T02:39:06.242" v="630" actId="20577"/>
          <ac:spMkLst>
            <pc:docMk/>
            <pc:sldMk cId="1990627111" sldId="363"/>
            <ac:spMk id="3" creationId="{4B68349E-9F73-4D43-9000-6109F9165009}"/>
          </ac:spMkLst>
        </pc:spChg>
        <pc:spChg chg="add mod">
          <ac:chgData name="许 荣仁" userId="a51c77e00fced653" providerId="LiveId" clId="{F80CC479-D442-488E-9152-AE9070F21D57}" dt="2022-11-08T02:36:44.979" v="629" actId="208"/>
          <ac:spMkLst>
            <pc:docMk/>
            <pc:sldMk cId="1990627111" sldId="363"/>
            <ac:spMk id="5" creationId="{D9DFD657-BC8D-4060-89BA-7BCFB6B2A591}"/>
          </ac:spMkLst>
        </pc:spChg>
      </pc:sldChg>
      <pc:sldChg chg="new del">
        <pc:chgData name="许 荣仁" userId="a51c77e00fced653" providerId="LiveId" clId="{F80CC479-D442-488E-9152-AE9070F21D57}" dt="2022-11-08T02:54:00.690" v="633" actId="47"/>
        <pc:sldMkLst>
          <pc:docMk/>
          <pc:sldMk cId="2691504654" sldId="364"/>
        </pc:sldMkLst>
      </pc:sldChg>
      <pc:sldChg chg="addSp delSp modSp add mod modNotesTx">
        <pc:chgData name="许 荣仁" userId="a51c77e00fced653" providerId="LiveId" clId="{F80CC479-D442-488E-9152-AE9070F21D57}" dt="2022-11-08T06:04:51.043" v="858" actId="20577"/>
        <pc:sldMkLst>
          <pc:docMk/>
          <pc:sldMk cId="3349693130" sldId="365"/>
        </pc:sldMkLst>
        <pc:spChg chg="mod">
          <ac:chgData name="许 荣仁" userId="a51c77e00fced653" providerId="LiveId" clId="{F80CC479-D442-488E-9152-AE9070F21D57}" dt="2022-11-08T03:03:52.980" v="704" actId="20577"/>
          <ac:spMkLst>
            <pc:docMk/>
            <pc:sldMk cId="3349693130" sldId="365"/>
            <ac:spMk id="3" creationId="{4B68349E-9F73-4D43-9000-6109F9165009}"/>
          </ac:spMkLst>
        </pc:spChg>
        <pc:spChg chg="del">
          <ac:chgData name="许 荣仁" userId="a51c77e00fced653" providerId="LiveId" clId="{F80CC479-D442-488E-9152-AE9070F21D57}" dt="2022-11-08T02:54:11.163" v="635" actId="478"/>
          <ac:spMkLst>
            <pc:docMk/>
            <pc:sldMk cId="3349693130" sldId="365"/>
            <ac:spMk id="5" creationId="{D9DFD657-BC8D-4060-89BA-7BCFB6B2A591}"/>
          </ac:spMkLst>
        </pc:spChg>
        <pc:picChg chg="del">
          <ac:chgData name="许 荣仁" userId="a51c77e00fced653" providerId="LiveId" clId="{F80CC479-D442-488E-9152-AE9070F21D57}" dt="2022-11-08T02:54:08.139" v="634" actId="478"/>
          <ac:picMkLst>
            <pc:docMk/>
            <pc:sldMk cId="3349693130" sldId="365"/>
            <ac:picMk id="7" creationId="{13A87A88-EDEF-4D31-88B0-947215668409}"/>
          </ac:picMkLst>
        </pc:picChg>
        <pc:picChg chg="add mod">
          <ac:chgData name="许 荣仁" userId="a51c77e00fced653" providerId="LiveId" clId="{F80CC479-D442-488E-9152-AE9070F21D57}" dt="2022-11-08T03:35:07.321" v="710" actId="1076"/>
          <ac:picMkLst>
            <pc:docMk/>
            <pc:sldMk cId="3349693130" sldId="365"/>
            <ac:picMk id="8" creationId="{8039FA8D-C14C-4DA7-92A9-319EB57009E2}"/>
          </ac:picMkLst>
        </pc:picChg>
        <pc:picChg chg="add mod">
          <ac:chgData name="许 荣仁" userId="a51c77e00fced653" providerId="LiveId" clId="{F80CC479-D442-488E-9152-AE9070F21D57}" dt="2022-11-08T03:35:03.825" v="708" actId="1076"/>
          <ac:picMkLst>
            <pc:docMk/>
            <pc:sldMk cId="3349693130" sldId="365"/>
            <ac:picMk id="10" creationId="{BACE4F1B-BB8F-4D8C-B6DA-4751769A62A8}"/>
          </ac:picMkLst>
        </pc:picChg>
      </pc:sldChg>
      <pc:sldChg chg="addSp delSp modSp add mod">
        <pc:chgData name="许 荣仁" userId="a51c77e00fced653" providerId="LiveId" clId="{F80CC479-D442-488E-9152-AE9070F21D57}" dt="2022-11-08T05:34:22.613" v="777" actId="20577"/>
        <pc:sldMkLst>
          <pc:docMk/>
          <pc:sldMk cId="3991539424" sldId="366"/>
        </pc:sldMkLst>
        <pc:spChg chg="mod">
          <ac:chgData name="许 荣仁" userId="a51c77e00fced653" providerId="LiveId" clId="{F80CC479-D442-488E-9152-AE9070F21D57}" dt="2022-11-08T05:34:22.613" v="777" actId="20577"/>
          <ac:spMkLst>
            <pc:docMk/>
            <pc:sldMk cId="3991539424" sldId="366"/>
            <ac:spMk id="3" creationId="{4B68349E-9F73-4D43-9000-6109F9165009}"/>
          </ac:spMkLst>
        </pc:spChg>
        <pc:spChg chg="mod">
          <ac:chgData name="许 荣仁" userId="a51c77e00fced653" providerId="LiveId" clId="{F80CC479-D442-488E-9152-AE9070F21D57}" dt="2022-11-08T02:59:26.387" v="665" actId="1036"/>
          <ac:spMkLst>
            <pc:docMk/>
            <pc:sldMk cId="3991539424" sldId="366"/>
            <ac:spMk id="5" creationId="{D9DFD657-BC8D-4060-89BA-7BCFB6B2A591}"/>
          </ac:spMkLst>
        </pc:spChg>
        <pc:picChg chg="del">
          <ac:chgData name="许 荣仁" userId="a51c77e00fced653" providerId="LiveId" clId="{F80CC479-D442-488E-9152-AE9070F21D57}" dt="2022-11-08T02:58:50.571" v="638" actId="478"/>
          <ac:picMkLst>
            <pc:docMk/>
            <pc:sldMk cId="3991539424" sldId="366"/>
            <ac:picMk id="7" creationId="{13A87A88-EDEF-4D31-88B0-947215668409}"/>
          </ac:picMkLst>
        </pc:picChg>
        <pc:picChg chg="add mod ord">
          <ac:chgData name="许 荣仁" userId="a51c77e00fced653" providerId="LiveId" clId="{F80CC479-D442-488E-9152-AE9070F21D57}" dt="2022-11-08T02:59:09.539" v="646" actId="1076"/>
          <ac:picMkLst>
            <pc:docMk/>
            <pc:sldMk cId="3991539424" sldId="366"/>
            <ac:picMk id="8" creationId="{C7D336CE-3825-4E8F-8E2D-EE1A94C4CFB6}"/>
          </ac:picMkLst>
        </pc:picChg>
      </pc:sldChg>
      <pc:sldChg chg="addSp delSp modSp new mod">
        <pc:chgData name="许 荣仁" userId="a51c77e00fced653" providerId="LiveId" clId="{F80CC479-D442-488E-9152-AE9070F21D57}" dt="2022-11-08T05:56:58.437" v="821" actId="14100"/>
        <pc:sldMkLst>
          <pc:docMk/>
          <pc:sldMk cId="3407906168" sldId="367"/>
        </pc:sldMkLst>
        <pc:spChg chg="mod">
          <ac:chgData name="许 荣仁" userId="a51c77e00fced653" providerId="LiveId" clId="{F80CC479-D442-488E-9152-AE9070F21D57}" dt="2022-11-08T05:27:09.470" v="723" actId="20577"/>
          <ac:spMkLst>
            <pc:docMk/>
            <pc:sldMk cId="3407906168" sldId="367"/>
            <ac:spMk id="2" creationId="{BFDA92B6-3D44-4224-9D91-2262677A370A}"/>
          </ac:spMkLst>
        </pc:spChg>
        <pc:spChg chg="mod">
          <ac:chgData name="许 荣仁" userId="a51c77e00fced653" providerId="LiveId" clId="{F80CC479-D442-488E-9152-AE9070F21D57}" dt="2022-11-08T05:56:45.041" v="814" actId="20577"/>
          <ac:spMkLst>
            <pc:docMk/>
            <pc:sldMk cId="3407906168" sldId="367"/>
            <ac:spMk id="3" creationId="{0630D8E5-EBAB-4D6C-96F6-E753A1806708}"/>
          </ac:spMkLst>
        </pc:spChg>
        <pc:spChg chg="add del">
          <ac:chgData name="许 荣仁" userId="a51c77e00fced653" providerId="LiveId" clId="{F80CC479-D442-488E-9152-AE9070F21D57}" dt="2022-11-08T05:56:50.820" v="817" actId="22"/>
          <ac:spMkLst>
            <pc:docMk/>
            <pc:sldMk cId="3407906168" sldId="367"/>
            <ac:spMk id="11" creationId="{6F6D8E4E-C825-4AA6-877E-B63FF3F44D90}"/>
          </ac:spMkLst>
        </pc:spChg>
        <pc:graphicFrameChg chg="add mod">
          <ac:chgData name="许 荣仁" userId="a51c77e00fced653" providerId="LiveId" clId="{F80CC479-D442-488E-9152-AE9070F21D57}" dt="2022-11-08T05:30:21.778" v="759"/>
          <ac:graphicFrameMkLst>
            <pc:docMk/>
            <pc:sldMk cId="3407906168" sldId="367"/>
            <ac:graphicFrameMk id="6" creationId="{85156447-C99A-414D-BBAB-F255FCE90B56}"/>
          </ac:graphicFrameMkLst>
        </pc:graphicFrameChg>
        <pc:picChg chg="add mod">
          <ac:chgData name="许 荣仁" userId="a51c77e00fced653" providerId="LiveId" clId="{F80CC479-D442-488E-9152-AE9070F21D57}" dt="2022-11-08T05:28:28.942" v="757" actId="14100"/>
          <ac:picMkLst>
            <pc:docMk/>
            <pc:sldMk cId="3407906168" sldId="367"/>
            <ac:picMk id="5" creationId="{9890A825-D488-4BD7-AE5E-11EF817515AB}"/>
          </ac:picMkLst>
        </pc:picChg>
        <pc:picChg chg="add del mod modCrop">
          <ac:chgData name="许 荣仁" userId="a51c77e00fced653" providerId="LiveId" clId="{F80CC479-D442-488E-9152-AE9070F21D57}" dt="2022-11-08T05:32:36.331" v="766" actId="478"/>
          <ac:picMkLst>
            <pc:docMk/>
            <pc:sldMk cId="3407906168" sldId="367"/>
            <ac:picMk id="7" creationId="{E1DEFCD9-CC59-4AA7-9F83-5D74BCCC611A}"/>
          </ac:picMkLst>
        </pc:picChg>
        <pc:picChg chg="add del mod">
          <ac:chgData name="许 荣仁" userId="a51c77e00fced653" providerId="LiveId" clId="{F80CC479-D442-488E-9152-AE9070F21D57}" dt="2022-11-08T05:56:47.958" v="815" actId="478"/>
          <ac:picMkLst>
            <pc:docMk/>
            <pc:sldMk cId="3407906168" sldId="367"/>
            <ac:picMk id="9" creationId="{7194788E-3761-41B8-8ED2-4D863D4F5045}"/>
          </ac:picMkLst>
        </pc:picChg>
        <pc:picChg chg="add mod">
          <ac:chgData name="许 荣仁" userId="a51c77e00fced653" providerId="LiveId" clId="{F80CC479-D442-488E-9152-AE9070F21D57}" dt="2022-11-08T05:56:58.437" v="821" actId="14100"/>
          <ac:picMkLst>
            <pc:docMk/>
            <pc:sldMk cId="3407906168" sldId="367"/>
            <ac:picMk id="13" creationId="{724750B6-0DA2-4B37-AA1E-C24921FE8F2B}"/>
          </ac:picMkLst>
        </pc:picChg>
      </pc:sldChg>
      <pc:sldChg chg="addSp delSp modSp add mod">
        <pc:chgData name="许 荣仁" userId="a51c77e00fced653" providerId="LiveId" clId="{F80CC479-D442-488E-9152-AE9070F21D57}" dt="2022-11-08T05:57:54.598" v="842" actId="1037"/>
        <pc:sldMkLst>
          <pc:docMk/>
          <pc:sldMk cId="198777133" sldId="368"/>
        </pc:sldMkLst>
        <pc:spChg chg="mod">
          <ac:chgData name="许 荣仁" userId="a51c77e00fced653" providerId="LiveId" clId="{F80CC479-D442-488E-9152-AE9070F21D57}" dt="2022-11-08T05:57:06.488" v="824" actId="20577"/>
          <ac:spMkLst>
            <pc:docMk/>
            <pc:sldMk cId="198777133" sldId="368"/>
            <ac:spMk id="3" creationId="{0630D8E5-EBAB-4D6C-96F6-E753A1806708}"/>
          </ac:spMkLst>
        </pc:spChg>
        <pc:picChg chg="del">
          <ac:chgData name="许 荣仁" userId="a51c77e00fced653" providerId="LiveId" clId="{F80CC479-D442-488E-9152-AE9070F21D57}" dt="2022-11-08T05:57:08.622" v="825" actId="478"/>
          <ac:picMkLst>
            <pc:docMk/>
            <pc:sldMk cId="198777133" sldId="368"/>
            <ac:picMk id="5" creationId="{9890A825-D488-4BD7-AE5E-11EF817515AB}"/>
          </ac:picMkLst>
        </pc:picChg>
        <pc:picChg chg="add mod">
          <ac:chgData name="许 荣仁" userId="a51c77e00fced653" providerId="LiveId" clId="{F80CC479-D442-488E-9152-AE9070F21D57}" dt="2022-11-08T05:57:54.598" v="842" actId="1037"/>
          <ac:picMkLst>
            <pc:docMk/>
            <pc:sldMk cId="198777133" sldId="368"/>
            <ac:picMk id="7" creationId="{CC44D6BC-891A-4C66-B210-AF5F56F45805}"/>
          </ac:picMkLst>
        </pc:picChg>
        <pc:picChg chg="mod">
          <ac:chgData name="许 荣仁" userId="a51c77e00fced653" providerId="LiveId" clId="{F80CC479-D442-488E-9152-AE9070F21D57}" dt="2022-11-08T05:57:54.598" v="842" actId="1037"/>
          <ac:picMkLst>
            <pc:docMk/>
            <pc:sldMk cId="198777133" sldId="368"/>
            <ac:picMk id="9" creationId="{7194788E-3761-41B8-8ED2-4D863D4F5045}"/>
          </ac:picMkLst>
        </pc:picChg>
      </pc:sldChg>
      <pc:sldChg chg="modSp add del mod">
        <pc:chgData name="许 荣仁" userId="a51c77e00fced653" providerId="LiveId" clId="{F80CC479-D442-488E-9152-AE9070F21D57}" dt="2022-11-08T06:04:52.923" v="860"/>
        <pc:sldMkLst>
          <pc:docMk/>
          <pc:sldMk cId="2136378351" sldId="369"/>
        </pc:sldMkLst>
        <pc:spChg chg="mod">
          <ac:chgData name="许 荣仁" userId="a51c77e00fced653" providerId="LiveId" clId="{F80CC479-D442-488E-9152-AE9070F21D57}" dt="2022-11-08T06:04:31.969" v="853" actId="1076"/>
          <ac:spMkLst>
            <pc:docMk/>
            <pc:sldMk cId="2136378351" sldId="369"/>
            <ac:spMk id="2" creationId="{C7569B38-7986-479A-AE74-75909E7F84D6}"/>
          </ac:spMkLst>
        </pc:spChg>
        <pc:picChg chg="mod">
          <ac:chgData name="许 荣仁" userId="a51c77e00fced653" providerId="LiveId" clId="{F80CC479-D442-488E-9152-AE9070F21D57}" dt="2022-11-08T06:04:37.705" v="855" actId="14100"/>
          <ac:picMkLst>
            <pc:docMk/>
            <pc:sldMk cId="2136378351" sldId="369"/>
            <ac:picMk id="6" creationId="{FF4507A1-E1B3-4B59-80A0-20675950E6BD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5E96E1-346F-477A-9CFD-97562368FF53}" type="datetimeFigureOut">
              <a:rPr lang="zh-CN" altLang="en-US" smtClean="0"/>
              <a:t>2022/11/8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A499FE-432E-4C91-A380-102EEE5AAEB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6205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A499FE-432E-4C91-A380-102EEE5AAEBA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05339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/>
              <a:t>p=0.035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A499FE-432E-4C91-A380-102EEE5AAEBA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10831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矩形 70"/>
          <p:cNvSpPr/>
          <p:nvPr userDrawn="1"/>
        </p:nvSpPr>
        <p:spPr>
          <a:xfrm>
            <a:off x="0" y="-3175"/>
            <a:ext cx="12192000" cy="6861175"/>
          </a:xfrm>
          <a:prstGeom prst="rect">
            <a:avLst/>
          </a:prstGeom>
          <a:blipFill dpi="0" rotWithShape="1">
            <a:blip r:embed="rId2">
              <a:alphaModFix amt="1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平行四边形 14"/>
          <p:cNvSpPr/>
          <p:nvPr userDrawn="1"/>
        </p:nvSpPr>
        <p:spPr>
          <a:xfrm>
            <a:off x="332509" y="-3175"/>
            <a:ext cx="9232669" cy="6861175"/>
          </a:xfrm>
          <a:prstGeom prst="parallelogram">
            <a:avLst>
              <a:gd name="adj" fmla="val 1052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平行四边形 11"/>
          <p:cNvSpPr/>
          <p:nvPr userDrawn="1"/>
        </p:nvSpPr>
        <p:spPr>
          <a:xfrm>
            <a:off x="122849" y="-3175"/>
            <a:ext cx="9232669" cy="6861175"/>
          </a:xfrm>
          <a:prstGeom prst="parallelogram">
            <a:avLst>
              <a:gd name="adj" fmla="val 1052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444215" y="1426996"/>
            <a:ext cx="7196667" cy="1110758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zh-CN" altLang="en-US" dirty="0"/>
              <a:t>单行标题</a:t>
            </a:r>
            <a:r>
              <a:rPr lang="en-US" altLang="zh-CN" dirty="0"/>
              <a:t>-</a:t>
            </a:r>
            <a:r>
              <a:rPr lang="zh-CN" altLang="en-US" dirty="0"/>
              <a:t>单击编辑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444216" y="2639029"/>
            <a:ext cx="7196667" cy="526501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单击编辑副标题</a:t>
            </a:r>
          </a:p>
        </p:txBody>
      </p:sp>
      <p:sp>
        <p:nvSpPr>
          <p:cNvPr id="72" name="任意多边形 71"/>
          <p:cNvSpPr/>
          <p:nvPr userDrawn="1"/>
        </p:nvSpPr>
        <p:spPr>
          <a:xfrm>
            <a:off x="0" y="1531610"/>
            <a:ext cx="1133862" cy="1633920"/>
          </a:xfrm>
          <a:custGeom>
            <a:avLst/>
            <a:gdLst>
              <a:gd name="connsiteX0" fmla="*/ 0 w 1133862"/>
              <a:gd name="connsiteY0" fmla="*/ 0 h 1633920"/>
              <a:gd name="connsiteX1" fmla="*/ 1133862 w 1133862"/>
              <a:gd name="connsiteY1" fmla="*/ 0 h 1633920"/>
              <a:gd name="connsiteX2" fmla="*/ 992802 w 1133862"/>
              <a:gd name="connsiteY2" fmla="*/ 1633920 h 1633920"/>
              <a:gd name="connsiteX3" fmla="*/ 0 w 1133862"/>
              <a:gd name="connsiteY3" fmla="*/ 1633920 h 163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33862" h="1633920">
                <a:moveTo>
                  <a:pt x="0" y="0"/>
                </a:moveTo>
                <a:lnTo>
                  <a:pt x="1133862" y="0"/>
                </a:lnTo>
                <a:lnTo>
                  <a:pt x="992802" y="1633920"/>
                </a:lnTo>
                <a:lnTo>
                  <a:pt x="0" y="163392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</a:t>
            </a:r>
            <a:endParaRPr lang="zh-CN" altLang="en-US" dirty="0"/>
          </a:p>
        </p:txBody>
      </p:sp>
      <p:sp>
        <p:nvSpPr>
          <p:cNvPr id="73" name="任意多边形 72"/>
          <p:cNvSpPr/>
          <p:nvPr userDrawn="1"/>
        </p:nvSpPr>
        <p:spPr>
          <a:xfrm>
            <a:off x="0" y="1426996"/>
            <a:ext cx="997527" cy="1633920"/>
          </a:xfrm>
          <a:custGeom>
            <a:avLst/>
            <a:gdLst>
              <a:gd name="connsiteX0" fmla="*/ 0 w 997527"/>
              <a:gd name="connsiteY0" fmla="*/ 0 h 1633920"/>
              <a:gd name="connsiteX1" fmla="*/ 997527 w 997527"/>
              <a:gd name="connsiteY1" fmla="*/ 0 h 1633920"/>
              <a:gd name="connsiteX2" fmla="*/ 856467 w 997527"/>
              <a:gd name="connsiteY2" fmla="*/ 1633920 h 1633920"/>
              <a:gd name="connsiteX3" fmla="*/ 0 w 997527"/>
              <a:gd name="connsiteY3" fmla="*/ 1633920 h 163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7527" h="1633920">
                <a:moveTo>
                  <a:pt x="0" y="0"/>
                </a:moveTo>
                <a:lnTo>
                  <a:pt x="997527" y="0"/>
                </a:lnTo>
                <a:lnTo>
                  <a:pt x="856467" y="1633920"/>
                </a:lnTo>
                <a:lnTo>
                  <a:pt x="0" y="163392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</a:t>
            </a:r>
            <a:endParaRPr lang="zh-CN" altLang="en-US" dirty="0"/>
          </a:p>
        </p:txBody>
      </p:sp>
      <p:sp>
        <p:nvSpPr>
          <p:cNvPr id="74" name="任意多边形 73"/>
          <p:cNvSpPr/>
          <p:nvPr userDrawn="1"/>
        </p:nvSpPr>
        <p:spPr>
          <a:xfrm>
            <a:off x="7414943" y="5505963"/>
            <a:ext cx="4777057" cy="1015861"/>
          </a:xfrm>
          <a:custGeom>
            <a:avLst/>
            <a:gdLst>
              <a:gd name="connsiteX0" fmla="*/ 93012 w 4777057"/>
              <a:gd name="connsiteY0" fmla="*/ 0 h 1015861"/>
              <a:gd name="connsiteX1" fmla="*/ 4777057 w 4777057"/>
              <a:gd name="connsiteY1" fmla="*/ 0 h 1015861"/>
              <a:gd name="connsiteX2" fmla="*/ 4777057 w 4777057"/>
              <a:gd name="connsiteY2" fmla="*/ 1015861 h 1015861"/>
              <a:gd name="connsiteX3" fmla="*/ 0 w 4777057"/>
              <a:gd name="connsiteY3" fmla="*/ 1015861 h 1015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77057" h="1015861">
                <a:moveTo>
                  <a:pt x="93012" y="0"/>
                </a:moveTo>
                <a:lnTo>
                  <a:pt x="4777057" y="0"/>
                </a:lnTo>
                <a:lnTo>
                  <a:pt x="4777057" y="1015861"/>
                </a:lnTo>
                <a:lnTo>
                  <a:pt x="0" y="101586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75" name="任意多边形 74"/>
          <p:cNvSpPr/>
          <p:nvPr userDrawn="1"/>
        </p:nvSpPr>
        <p:spPr>
          <a:xfrm>
            <a:off x="7621131" y="5393904"/>
            <a:ext cx="4570869" cy="1015861"/>
          </a:xfrm>
          <a:custGeom>
            <a:avLst/>
            <a:gdLst>
              <a:gd name="connsiteX0" fmla="*/ 93012 w 4570869"/>
              <a:gd name="connsiteY0" fmla="*/ 0 h 1015861"/>
              <a:gd name="connsiteX1" fmla="*/ 4570869 w 4570869"/>
              <a:gd name="connsiteY1" fmla="*/ 0 h 1015861"/>
              <a:gd name="connsiteX2" fmla="*/ 4570869 w 4570869"/>
              <a:gd name="connsiteY2" fmla="*/ 1015861 h 1015861"/>
              <a:gd name="connsiteX3" fmla="*/ 0 w 4570869"/>
              <a:gd name="connsiteY3" fmla="*/ 1015861 h 1015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0869" h="1015861">
                <a:moveTo>
                  <a:pt x="93012" y="0"/>
                </a:moveTo>
                <a:lnTo>
                  <a:pt x="4570869" y="0"/>
                </a:lnTo>
                <a:lnTo>
                  <a:pt x="4570869" y="1015861"/>
                </a:lnTo>
                <a:lnTo>
                  <a:pt x="0" y="101586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grpSp>
        <p:nvGrpSpPr>
          <p:cNvPr id="76" name="组合 75"/>
          <p:cNvGrpSpPr/>
          <p:nvPr userDrawn="1"/>
        </p:nvGrpSpPr>
        <p:grpSpPr>
          <a:xfrm>
            <a:off x="8369141" y="5633721"/>
            <a:ext cx="3326956" cy="561646"/>
            <a:chOff x="8729742" y="4570696"/>
            <a:chExt cx="2830517" cy="477836"/>
          </a:xfrm>
          <a:solidFill>
            <a:schemeClr val="bg2">
              <a:alpha val="50000"/>
            </a:schemeClr>
          </a:solidFill>
        </p:grpSpPr>
        <p:sp>
          <p:nvSpPr>
            <p:cNvPr id="77" name="Freeform 34"/>
            <p:cNvSpPr>
              <a:spLocks noEditPoints="1"/>
            </p:cNvSpPr>
            <p:nvPr userDrawn="1"/>
          </p:nvSpPr>
          <p:spPr bwMode="auto">
            <a:xfrm>
              <a:off x="9304417" y="4945345"/>
              <a:ext cx="1363665" cy="101600"/>
            </a:xfrm>
            <a:custGeom>
              <a:avLst/>
              <a:gdLst>
                <a:gd name="T0" fmla="*/ 15 w 915"/>
                <a:gd name="T1" fmla="*/ 51 h 68"/>
                <a:gd name="T2" fmla="*/ 14 w 915"/>
                <a:gd name="T3" fmla="*/ 11 h 68"/>
                <a:gd name="T4" fmla="*/ 35 w 915"/>
                <a:gd name="T5" fmla="*/ 4 h 68"/>
                <a:gd name="T6" fmla="*/ 77 w 915"/>
                <a:gd name="T7" fmla="*/ 51 h 68"/>
                <a:gd name="T8" fmla="*/ 74 w 915"/>
                <a:gd name="T9" fmla="*/ 51 h 68"/>
                <a:gd name="T10" fmla="*/ 57 w 915"/>
                <a:gd name="T11" fmla="*/ 21 h 68"/>
                <a:gd name="T12" fmla="*/ 108 w 915"/>
                <a:gd name="T13" fmla="*/ 0 h 68"/>
                <a:gd name="T14" fmla="*/ 104 w 915"/>
                <a:gd name="T15" fmla="*/ 32 h 68"/>
                <a:gd name="T16" fmla="*/ 134 w 915"/>
                <a:gd name="T17" fmla="*/ 21 h 68"/>
                <a:gd name="T18" fmla="*/ 155 w 915"/>
                <a:gd name="T19" fmla="*/ 21 h 68"/>
                <a:gd name="T20" fmla="*/ 187 w 915"/>
                <a:gd name="T21" fmla="*/ 46 h 68"/>
                <a:gd name="T22" fmla="*/ 169 w 915"/>
                <a:gd name="T23" fmla="*/ 29 h 68"/>
                <a:gd name="T24" fmla="*/ 221 w 915"/>
                <a:gd name="T25" fmla="*/ 24 h 68"/>
                <a:gd name="T26" fmla="*/ 198 w 915"/>
                <a:gd name="T27" fmla="*/ 52 h 68"/>
                <a:gd name="T28" fmla="*/ 209 w 915"/>
                <a:gd name="T29" fmla="*/ 18 h 68"/>
                <a:gd name="T30" fmla="*/ 247 w 915"/>
                <a:gd name="T31" fmla="*/ 51 h 68"/>
                <a:gd name="T32" fmla="*/ 244 w 915"/>
                <a:gd name="T33" fmla="*/ 42 h 68"/>
                <a:gd name="T34" fmla="*/ 271 w 915"/>
                <a:gd name="T35" fmla="*/ 1 h 68"/>
                <a:gd name="T36" fmla="*/ 276 w 915"/>
                <a:gd name="T37" fmla="*/ 51 h 68"/>
                <a:gd name="T38" fmla="*/ 259 w 915"/>
                <a:gd name="T39" fmla="*/ 22 h 68"/>
                <a:gd name="T40" fmla="*/ 301 w 915"/>
                <a:gd name="T41" fmla="*/ 46 h 68"/>
                <a:gd name="T42" fmla="*/ 292 w 915"/>
                <a:gd name="T43" fmla="*/ 7 h 68"/>
                <a:gd name="T44" fmla="*/ 333 w 915"/>
                <a:gd name="T45" fmla="*/ 20 h 68"/>
                <a:gd name="T46" fmla="*/ 309 w 915"/>
                <a:gd name="T47" fmla="*/ 67 h 68"/>
                <a:gd name="T48" fmla="*/ 305 w 915"/>
                <a:gd name="T49" fmla="*/ 19 h 68"/>
                <a:gd name="T50" fmla="*/ 379 w 915"/>
                <a:gd name="T51" fmla="*/ 18 h 68"/>
                <a:gd name="T52" fmla="*/ 415 w 915"/>
                <a:gd name="T53" fmla="*/ 44 h 68"/>
                <a:gd name="T54" fmla="*/ 403 w 915"/>
                <a:gd name="T55" fmla="*/ 21 h 68"/>
                <a:gd name="T56" fmla="*/ 425 w 915"/>
                <a:gd name="T57" fmla="*/ 5 h 68"/>
                <a:gd name="T58" fmla="*/ 475 w 915"/>
                <a:gd name="T59" fmla="*/ 19 h 68"/>
                <a:gd name="T60" fmla="*/ 465 w 915"/>
                <a:gd name="T61" fmla="*/ 54 h 68"/>
                <a:gd name="T62" fmla="*/ 471 w 915"/>
                <a:gd name="T63" fmla="*/ 48 h 68"/>
                <a:gd name="T64" fmla="*/ 474 w 915"/>
                <a:gd name="T65" fmla="*/ 4 h 68"/>
                <a:gd name="T66" fmla="*/ 516 w 915"/>
                <a:gd name="T67" fmla="*/ 28 h 68"/>
                <a:gd name="T68" fmla="*/ 517 w 915"/>
                <a:gd name="T69" fmla="*/ 40 h 68"/>
                <a:gd name="T70" fmla="*/ 537 w 915"/>
                <a:gd name="T71" fmla="*/ 49 h 68"/>
                <a:gd name="T72" fmla="*/ 528 w 915"/>
                <a:gd name="T73" fmla="*/ 23 h 68"/>
                <a:gd name="T74" fmla="*/ 565 w 915"/>
                <a:gd name="T75" fmla="*/ 53 h 68"/>
                <a:gd name="T76" fmla="*/ 563 w 915"/>
                <a:gd name="T77" fmla="*/ 21 h 68"/>
                <a:gd name="T78" fmla="*/ 620 w 915"/>
                <a:gd name="T79" fmla="*/ 52 h 68"/>
                <a:gd name="T80" fmla="*/ 596 w 915"/>
                <a:gd name="T81" fmla="*/ 49 h 68"/>
                <a:gd name="T82" fmla="*/ 587 w 915"/>
                <a:gd name="T83" fmla="*/ 22 h 68"/>
                <a:gd name="T84" fmla="*/ 642 w 915"/>
                <a:gd name="T85" fmla="*/ 17 h 68"/>
                <a:gd name="T86" fmla="*/ 643 w 915"/>
                <a:gd name="T87" fmla="*/ 48 h 68"/>
                <a:gd name="T88" fmla="*/ 667 w 915"/>
                <a:gd name="T89" fmla="*/ 49 h 68"/>
                <a:gd name="T90" fmla="*/ 671 w 915"/>
                <a:gd name="T91" fmla="*/ 23 h 68"/>
                <a:gd name="T92" fmla="*/ 726 w 915"/>
                <a:gd name="T93" fmla="*/ 20 h 68"/>
                <a:gd name="T94" fmla="*/ 739 w 915"/>
                <a:gd name="T95" fmla="*/ 29 h 68"/>
                <a:gd name="T96" fmla="*/ 731 w 915"/>
                <a:gd name="T97" fmla="*/ 33 h 68"/>
                <a:gd name="T98" fmla="*/ 778 w 915"/>
                <a:gd name="T99" fmla="*/ 45 h 68"/>
                <a:gd name="T100" fmla="*/ 771 w 915"/>
                <a:gd name="T101" fmla="*/ 24 h 68"/>
                <a:gd name="T102" fmla="*/ 753 w 915"/>
                <a:gd name="T103" fmla="*/ 45 h 68"/>
                <a:gd name="T104" fmla="*/ 803 w 915"/>
                <a:gd name="T105" fmla="*/ 54 h 68"/>
                <a:gd name="T106" fmla="*/ 816 w 915"/>
                <a:gd name="T107" fmla="*/ 0 h 68"/>
                <a:gd name="T108" fmla="*/ 812 w 915"/>
                <a:gd name="T109" fmla="*/ 29 h 68"/>
                <a:gd name="T110" fmla="*/ 881 w 915"/>
                <a:gd name="T111" fmla="*/ 10 h 68"/>
                <a:gd name="T112" fmla="*/ 859 w 915"/>
                <a:gd name="T113" fmla="*/ 49 h 68"/>
                <a:gd name="T114" fmla="*/ 903 w 915"/>
                <a:gd name="T115" fmla="*/ 48 h 68"/>
                <a:gd name="T116" fmla="*/ 891 w 915"/>
                <a:gd name="T117" fmla="*/ 3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5" h="68">
                  <a:moveTo>
                    <a:pt x="35" y="4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49" y="4"/>
                    <a:pt x="47" y="5"/>
                    <a:pt x="46" y="6"/>
                  </a:cubicBezTo>
                  <a:cubicBezTo>
                    <a:pt x="46" y="7"/>
                    <a:pt x="45" y="9"/>
                    <a:pt x="45" y="11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7"/>
                    <a:pt x="45" y="41"/>
                    <a:pt x="44" y="43"/>
                  </a:cubicBezTo>
                  <a:cubicBezTo>
                    <a:pt x="43" y="46"/>
                    <a:pt x="41" y="49"/>
                    <a:pt x="38" y="51"/>
                  </a:cubicBezTo>
                  <a:cubicBezTo>
                    <a:pt x="35" y="53"/>
                    <a:pt x="31" y="53"/>
                    <a:pt x="27" y="53"/>
                  </a:cubicBezTo>
                  <a:cubicBezTo>
                    <a:pt x="21" y="53"/>
                    <a:pt x="17" y="53"/>
                    <a:pt x="15" y="51"/>
                  </a:cubicBezTo>
                  <a:cubicBezTo>
                    <a:pt x="12" y="49"/>
                    <a:pt x="10" y="46"/>
                    <a:pt x="9" y="43"/>
                  </a:cubicBezTo>
                  <a:cubicBezTo>
                    <a:pt x="8" y="41"/>
                    <a:pt x="7" y="37"/>
                    <a:pt x="7" y="3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8"/>
                    <a:pt x="7" y="6"/>
                    <a:pt x="6" y="5"/>
                  </a:cubicBezTo>
                  <a:cubicBezTo>
                    <a:pt x="5" y="4"/>
                    <a:pt x="4" y="3"/>
                    <a:pt x="2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7" y="3"/>
                    <a:pt x="15" y="4"/>
                    <a:pt x="15" y="5"/>
                  </a:cubicBezTo>
                  <a:cubicBezTo>
                    <a:pt x="14" y="6"/>
                    <a:pt x="14" y="8"/>
                    <a:pt x="14" y="11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5"/>
                    <a:pt x="14" y="37"/>
                    <a:pt x="14" y="40"/>
                  </a:cubicBezTo>
                  <a:cubicBezTo>
                    <a:pt x="15" y="43"/>
                    <a:pt x="15" y="45"/>
                    <a:pt x="16" y="46"/>
                  </a:cubicBezTo>
                  <a:cubicBezTo>
                    <a:pt x="17" y="48"/>
                    <a:pt x="19" y="49"/>
                    <a:pt x="20" y="50"/>
                  </a:cubicBezTo>
                  <a:cubicBezTo>
                    <a:pt x="22" y="51"/>
                    <a:pt x="24" y="51"/>
                    <a:pt x="27" y="51"/>
                  </a:cubicBezTo>
                  <a:cubicBezTo>
                    <a:pt x="30" y="51"/>
                    <a:pt x="33" y="50"/>
                    <a:pt x="35" y="49"/>
                  </a:cubicBezTo>
                  <a:cubicBezTo>
                    <a:pt x="37" y="47"/>
                    <a:pt x="39" y="46"/>
                    <a:pt x="40" y="43"/>
                  </a:cubicBezTo>
                  <a:cubicBezTo>
                    <a:pt x="41" y="41"/>
                    <a:pt x="41" y="37"/>
                    <a:pt x="41" y="32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1" y="9"/>
                    <a:pt x="41" y="7"/>
                    <a:pt x="40" y="6"/>
                  </a:cubicBezTo>
                  <a:cubicBezTo>
                    <a:pt x="39" y="5"/>
                    <a:pt x="38" y="4"/>
                    <a:pt x="36" y="4"/>
                  </a:cubicBezTo>
                  <a:cubicBezTo>
                    <a:pt x="35" y="4"/>
                    <a:pt x="35" y="4"/>
                    <a:pt x="35" y="4"/>
                  </a:cubicBezTo>
                  <a:close/>
                  <a:moveTo>
                    <a:pt x="69" y="25"/>
                  </a:moveTo>
                  <a:cubicBezTo>
                    <a:pt x="73" y="20"/>
                    <a:pt x="76" y="18"/>
                    <a:pt x="79" y="18"/>
                  </a:cubicBezTo>
                  <a:cubicBezTo>
                    <a:pt x="81" y="18"/>
                    <a:pt x="83" y="18"/>
                    <a:pt x="84" y="19"/>
                  </a:cubicBezTo>
                  <a:cubicBezTo>
                    <a:pt x="85" y="20"/>
                    <a:pt x="87" y="21"/>
                    <a:pt x="87" y="23"/>
                  </a:cubicBezTo>
                  <a:cubicBezTo>
                    <a:pt x="88" y="25"/>
                    <a:pt x="88" y="27"/>
                    <a:pt x="88" y="30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7"/>
                    <a:pt x="88" y="48"/>
                    <a:pt x="89" y="49"/>
                  </a:cubicBezTo>
                  <a:cubicBezTo>
                    <a:pt x="89" y="50"/>
                    <a:pt x="89" y="50"/>
                    <a:pt x="90" y="51"/>
                  </a:cubicBezTo>
                  <a:cubicBezTo>
                    <a:pt x="90" y="51"/>
                    <a:pt x="91" y="51"/>
                    <a:pt x="93" y="51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77" y="52"/>
                    <a:pt x="77" y="52"/>
                    <a:pt x="77" y="52"/>
                  </a:cubicBezTo>
                  <a:cubicBezTo>
                    <a:pt x="77" y="51"/>
                    <a:pt x="77" y="51"/>
                    <a:pt x="77" y="51"/>
                  </a:cubicBezTo>
                  <a:cubicBezTo>
                    <a:pt x="78" y="51"/>
                    <a:pt x="78" y="51"/>
                    <a:pt x="78" y="51"/>
                  </a:cubicBezTo>
                  <a:cubicBezTo>
                    <a:pt x="79" y="51"/>
                    <a:pt x="80" y="51"/>
                    <a:pt x="81" y="50"/>
                  </a:cubicBezTo>
                  <a:cubicBezTo>
                    <a:pt x="82" y="50"/>
                    <a:pt x="82" y="49"/>
                    <a:pt x="82" y="48"/>
                  </a:cubicBezTo>
                  <a:cubicBezTo>
                    <a:pt x="82" y="48"/>
                    <a:pt x="82" y="47"/>
                    <a:pt x="82" y="45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27"/>
                    <a:pt x="82" y="25"/>
                    <a:pt x="81" y="24"/>
                  </a:cubicBezTo>
                  <a:cubicBezTo>
                    <a:pt x="80" y="23"/>
                    <a:pt x="79" y="22"/>
                    <a:pt x="77" y="22"/>
                  </a:cubicBezTo>
                  <a:cubicBezTo>
                    <a:pt x="74" y="22"/>
                    <a:pt x="71" y="23"/>
                    <a:pt x="69" y="27"/>
                  </a:cubicBezTo>
                  <a:cubicBezTo>
                    <a:pt x="69" y="45"/>
                    <a:pt x="69" y="45"/>
                    <a:pt x="69" y="45"/>
                  </a:cubicBezTo>
                  <a:cubicBezTo>
                    <a:pt x="69" y="47"/>
                    <a:pt x="69" y="48"/>
                    <a:pt x="69" y="49"/>
                  </a:cubicBezTo>
                  <a:cubicBezTo>
                    <a:pt x="69" y="50"/>
                    <a:pt x="70" y="50"/>
                    <a:pt x="70" y="51"/>
                  </a:cubicBezTo>
                  <a:cubicBezTo>
                    <a:pt x="71" y="51"/>
                    <a:pt x="72" y="51"/>
                    <a:pt x="74" y="51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1"/>
                    <a:pt x="58" y="51"/>
                    <a:pt x="58" y="51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60" y="51"/>
                    <a:pt x="61" y="51"/>
                    <a:pt x="62" y="50"/>
                  </a:cubicBezTo>
                  <a:cubicBezTo>
                    <a:pt x="62" y="49"/>
                    <a:pt x="63" y="47"/>
                    <a:pt x="63" y="45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28"/>
                    <a:pt x="63" y="25"/>
                    <a:pt x="62" y="24"/>
                  </a:cubicBezTo>
                  <a:cubicBezTo>
                    <a:pt x="62" y="23"/>
                    <a:pt x="62" y="23"/>
                    <a:pt x="61" y="22"/>
                  </a:cubicBezTo>
                  <a:cubicBezTo>
                    <a:pt x="61" y="22"/>
                    <a:pt x="61" y="22"/>
                    <a:pt x="60" y="22"/>
                  </a:cubicBezTo>
                  <a:cubicBezTo>
                    <a:pt x="59" y="22"/>
                    <a:pt x="58" y="22"/>
                    <a:pt x="57" y="22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25"/>
                    <a:pt x="69" y="25"/>
                    <a:pt x="69" y="25"/>
                  </a:cubicBezTo>
                  <a:close/>
                  <a:moveTo>
                    <a:pt x="108" y="0"/>
                  </a:moveTo>
                  <a:cubicBezTo>
                    <a:pt x="109" y="0"/>
                    <a:pt x="110" y="0"/>
                    <a:pt x="110" y="1"/>
                  </a:cubicBezTo>
                  <a:cubicBezTo>
                    <a:pt x="111" y="2"/>
                    <a:pt x="111" y="3"/>
                    <a:pt x="111" y="4"/>
                  </a:cubicBezTo>
                  <a:cubicBezTo>
                    <a:pt x="111" y="5"/>
                    <a:pt x="111" y="6"/>
                    <a:pt x="110" y="7"/>
                  </a:cubicBezTo>
                  <a:cubicBezTo>
                    <a:pt x="109" y="7"/>
                    <a:pt x="109" y="8"/>
                    <a:pt x="108" y="8"/>
                  </a:cubicBezTo>
                  <a:cubicBezTo>
                    <a:pt x="107" y="8"/>
                    <a:pt x="106" y="7"/>
                    <a:pt x="105" y="7"/>
                  </a:cubicBezTo>
                  <a:cubicBezTo>
                    <a:pt x="105" y="6"/>
                    <a:pt x="104" y="5"/>
                    <a:pt x="104" y="4"/>
                  </a:cubicBezTo>
                  <a:cubicBezTo>
                    <a:pt x="104" y="3"/>
                    <a:pt x="105" y="2"/>
                    <a:pt x="105" y="1"/>
                  </a:cubicBezTo>
                  <a:cubicBezTo>
                    <a:pt x="106" y="0"/>
                    <a:pt x="107" y="0"/>
                    <a:pt x="108" y="0"/>
                  </a:cubicBezTo>
                  <a:close/>
                  <a:moveTo>
                    <a:pt x="111" y="18"/>
                  </a:moveTo>
                  <a:cubicBezTo>
                    <a:pt x="111" y="45"/>
                    <a:pt x="111" y="45"/>
                    <a:pt x="111" y="45"/>
                  </a:cubicBezTo>
                  <a:cubicBezTo>
                    <a:pt x="111" y="47"/>
                    <a:pt x="111" y="49"/>
                    <a:pt x="111" y="49"/>
                  </a:cubicBezTo>
                  <a:cubicBezTo>
                    <a:pt x="111" y="50"/>
                    <a:pt x="112" y="51"/>
                    <a:pt x="112" y="51"/>
                  </a:cubicBezTo>
                  <a:cubicBezTo>
                    <a:pt x="113" y="51"/>
                    <a:pt x="114" y="51"/>
                    <a:pt x="115" y="51"/>
                  </a:cubicBezTo>
                  <a:cubicBezTo>
                    <a:pt x="115" y="53"/>
                    <a:pt x="115" y="53"/>
                    <a:pt x="115" y="53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1" y="51"/>
                    <a:pt x="102" y="51"/>
                    <a:pt x="103" y="51"/>
                  </a:cubicBezTo>
                  <a:cubicBezTo>
                    <a:pt x="103" y="51"/>
                    <a:pt x="103" y="50"/>
                    <a:pt x="104" y="49"/>
                  </a:cubicBezTo>
                  <a:cubicBezTo>
                    <a:pt x="104" y="49"/>
                    <a:pt x="104" y="47"/>
                    <a:pt x="104" y="45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8"/>
                    <a:pt x="104" y="26"/>
                    <a:pt x="104" y="25"/>
                  </a:cubicBezTo>
                  <a:cubicBezTo>
                    <a:pt x="104" y="24"/>
                    <a:pt x="103" y="23"/>
                    <a:pt x="103" y="23"/>
                  </a:cubicBezTo>
                  <a:cubicBezTo>
                    <a:pt x="103" y="23"/>
                    <a:pt x="102" y="23"/>
                    <a:pt x="101" y="23"/>
                  </a:cubicBezTo>
                  <a:cubicBezTo>
                    <a:pt x="101" y="23"/>
                    <a:pt x="100" y="23"/>
                    <a:pt x="99" y="23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109" y="18"/>
                    <a:pt x="109" y="18"/>
                    <a:pt x="109" y="18"/>
                  </a:cubicBezTo>
                  <a:cubicBezTo>
                    <a:pt x="111" y="18"/>
                    <a:pt x="111" y="18"/>
                    <a:pt x="111" y="18"/>
                  </a:cubicBezTo>
                  <a:close/>
                  <a:moveTo>
                    <a:pt x="122" y="19"/>
                  </a:moveTo>
                  <a:cubicBezTo>
                    <a:pt x="137" y="19"/>
                    <a:pt x="137" y="19"/>
                    <a:pt x="137" y="19"/>
                  </a:cubicBezTo>
                  <a:cubicBezTo>
                    <a:pt x="137" y="20"/>
                    <a:pt x="137" y="20"/>
                    <a:pt x="137" y="20"/>
                  </a:cubicBezTo>
                  <a:cubicBezTo>
                    <a:pt x="136" y="20"/>
                    <a:pt x="136" y="20"/>
                    <a:pt x="136" y="20"/>
                  </a:cubicBezTo>
                  <a:cubicBezTo>
                    <a:pt x="135" y="20"/>
                    <a:pt x="134" y="20"/>
                    <a:pt x="134" y="21"/>
                  </a:cubicBezTo>
                  <a:cubicBezTo>
                    <a:pt x="133" y="21"/>
                    <a:pt x="133" y="22"/>
                    <a:pt x="133" y="23"/>
                  </a:cubicBezTo>
                  <a:cubicBezTo>
                    <a:pt x="133" y="23"/>
                    <a:pt x="133" y="25"/>
                    <a:pt x="134" y="26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9" y="25"/>
                    <a:pt x="149" y="25"/>
                    <a:pt x="149" y="25"/>
                  </a:cubicBezTo>
                  <a:cubicBezTo>
                    <a:pt x="149" y="24"/>
                    <a:pt x="150" y="23"/>
                    <a:pt x="150" y="22"/>
                  </a:cubicBezTo>
                  <a:cubicBezTo>
                    <a:pt x="150" y="21"/>
                    <a:pt x="150" y="21"/>
                    <a:pt x="149" y="21"/>
                  </a:cubicBezTo>
                  <a:cubicBezTo>
                    <a:pt x="149" y="21"/>
                    <a:pt x="149" y="20"/>
                    <a:pt x="149" y="20"/>
                  </a:cubicBezTo>
                  <a:cubicBezTo>
                    <a:pt x="148" y="20"/>
                    <a:pt x="147" y="20"/>
                    <a:pt x="146" y="20"/>
                  </a:cubicBezTo>
                  <a:cubicBezTo>
                    <a:pt x="146" y="19"/>
                    <a:pt x="146" y="19"/>
                    <a:pt x="146" y="19"/>
                  </a:cubicBezTo>
                  <a:cubicBezTo>
                    <a:pt x="157" y="19"/>
                    <a:pt x="157" y="19"/>
                    <a:pt x="157" y="19"/>
                  </a:cubicBezTo>
                  <a:cubicBezTo>
                    <a:pt x="157" y="20"/>
                    <a:pt x="157" y="20"/>
                    <a:pt x="157" y="20"/>
                  </a:cubicBezTo>
                  <a:cubicBezTo>
                    <a:pt x="156" y="20"/>
                    <a:pt x="155" y="20"/>
                    <a:pt x="155" y="21"/>
                  </a:cubicBezTo>
                  <a:cubicBezTo>
                    <a:pt x="154" y="21"/>
                    <a:pt x="153" y="23"/>
                    <a:pt x="152" y="24"/>
                  </a:cubicBezTo>
                  <a:cubicBezTo>
                    <a:pt x="141" y="53"/>
                    <a:pt x="141" y="53"/>
                    <a:pt x="141" y="53"/>
                  </a:cubicBezTo>
                  <a:cubicBezTo>
                    <a:pt x="139" y="53"/>
                    <a:pt x="139" y="53"/>
                    <a:pt x="139" y="53"/>
                  </a:cubicBezTo>
                  <a:cubicBezTo>
                    <a:pt x="127" y="25"/>
                    <a:pt x="127" y="25"/>
                    <a:pt x="127" y="25"/>
                  </a:cubicBezTo>
                  <a:cubicBezTo>
                    <a:pt x="127" y="23"/>
                    <a:pt x="126" y="22"/>
                    <a:pt x="126" y="22"/>
                  </a:cubicBezTo>
                  <a:cubicBezTo>
                    <a:pt x="125" y="21"/>
                    <a:pt x="125" y="21"/>
                    <a:pt x="124" y="20"/>
                  </a:cubicBezTo>
                  <a:cubicBezTo>
                    <a:pt x="123" y="20"/>
                    <a:pt x="123" y="20"/>
                    <a:pt x="121" y="19"/>
                  </a:cubicBezTo>
                  <a:cubicBezTo>
                    <a:pt x="122" y="19"/>
                    <a:pt x="122" y="19"/>
                    <a:pt x="122" y="19"/>
                  </a:cubicBezTo>
                  <a:close/>
                  <a:moveTo>
                    <a:pt x="169" y="31"/>
                  </a:moveTo>
                  <a:cubicBezTo>
                    <a:pt x="169" y="37"/>
                    <a:pt x="170" y="40"/>
                    <a:pt x="173" y="43"/>
                  </a:cubicBezTo>
                  <a:cubicBezTo>
                    <a:pt x="175" y="46"/>
                    <a:pt x="178" y="48"/>
                    <a:pt x="181" y="48"/>
                  </a:cubicBezTo>
                  <a:cubicBezTo>
                    <a:pt x="183" y="48"/>
                    <a:pt x="185" y="47"/>
                    <a:pt x="187" y="46"/>
                  </a:cubicBezTo>
                  <a:cubicBezTo>
                    <a:pt x="188" y="45"/>
                    <a:pt x="189" y="43"/>
                    <a:pt x="191" y="39"/>
                  </a:cubicBezTo>
                  <a:cubicBezTo>
                    <a:pt x="192" y="40"/>
                    <a:pt x="192" y="40"/>
                    <a:pt x="192" y="40"/>
                  </a:cubicBezTo>
                  <a:cubicBezTo>
                    <a:pt x="191" y="43"/>
                    <a:pt x="190" y="47"/>
                    <a:pt x="187" y="49"/>
                  </a:cubicBezTo>
                  <a:cubicBezTo>
                    <a:pt x="185" y="52"/>
                    <a:pt x="182" y="53"/>
                    <a:pt x="178" y="53"/>
                  </a:cubicBezTo>
                  <a:cubicBezTo>
                    <a:pt x="174" y="53"/>
                    <a:pt x="171" y="52"/>
                    <a:pt x="168" y="49"/>
                  </a:cubicBezTo>
                  <a:cubicBezTo>
                    <a:pt x="165" y="45"/>
                    <a:pt x="164" y="41"/>
                    <a:pt x="164" y="36"/>
                  </a:cubicBezTo>
                  <a:cubicBezTo>
                    <a:pt x="164" y="30"/>
                    <a:pt x="166" y="25"/>
                    <a:pt x="169" y="22"/>
                  </a:cubicBezTo>
                  <a:cubicBezTo>
                    <a:pt x="171" y="19"/>
                    <a:pt x="175" y="17"/>
                    <a:pt x="179" y="17"/>
                  </a:cubicBezTo>
                  <a:cubicBezTo>
                    <a:pt x="183" y="17"/>
                    <a:pt x="186" y="19"/>
                    <a:pt x="189" y="21"/>
                  </a:cubicBezTo>
                  <a:cubicBezTo>
                    <a:pt x="191" y="23"/>
                    <a:pt x="192" y="27"/>
                    <a:pt x="192" y="31"/>
                  </a:cubicBezTo>
                  <a:cubicBezTo>
                    <a:pt x="169" y="31"/>
                    <a:pt x="169" y="31"/>
                    <a:pt x="169" y="31"/>
                  </a:cubicBezTo>
                  <a:close/>
                  <a:moveTo>
                    <a:pt x="169" y="29"/>
                  </a:moveTo>
                  <a:cubicBezTo>
                    <a:pt x="184" y="29"/>
                    <a:pt x="184" y="29"/>
                    <a:pt x="184" y="29"/>
                  </a:cubicBezTo>
                  <a:cubicBezTo>
                    <a:pt x="184" y="27"/>
                    <a:pt x="184" y="26"/>
                    <a:pt x="183" y="25"/>
                  </a:cubicBezTo>
                  <a:cubicBezTo>
                    <a:pt x="183" y="24"/>
                    <a:pt x="182" y="23"/>
                    <a:pt x="181" y="22"/>
                  </a:cubicBezTo>
                  <a:cubicBezTo>
                    <a:pt x="179" y="21"/>
                    <a:pt x="178" y="21"/>
                    <a:pt x="177" y="21"/>
                  </a:cubicBezTo>
                  <a:cubicBezTo>
                    <a:pt x="175" y="21"/>
                    <a:pt x="173" y="21"/>
                    <a:pt x="172" y="23"/>
                  </a:cubicBezTo>
                  <a:cubicBezTo>
                    <a:pt x="170" y="24"/>
                    <a:pt x="169" y="27"/>
                    <a:pt x="169" y="29"/>
                  </a:cubicBezTo>
                  <a:close/>
                  <a:moveTo>
                    <a:pt x="209" y="18"/>
                  </a:moveTo>
                  <a:cubicBezTo>
                    <a:pt x="209" y="25"/>
                    <a:pt x="209" y="25"/>
                    <a:pt x="209" y="25"/>
                  </a:cubicBezTo>
                  <a:cubicBezTo>
                    <a:pt x="212" y="20"/>
                    <a:pt x="215" y="18"/>
                    <a:pt x="218" y="18"/>
                  </a:cubicBezTo>
                  <a:cubicBezTo>
                    <a:pt x="219" y="18"/>
                    <a:pt x="220" y="18"/>
                    <a:pt x="221" y="19"/>
                  </a:cubicBezTo>
                  <a:cubicBezTo>
                    <a:pt x="222" y="20"/>
                    <a:pt x="222" y="21"/>
                    <a:pt x="222" y="22"/>
                  </a:cubicBezTo>
                  <a:cubicBezTo>
                    <a:pt x="222" y="23"/>
                    <a:pt x="222" y="23"/>
                    <a:pt x="221" y="24"/>
                  </a:cubicBezTo>
                  <a:cubicBezTo>
                    <a:pt x="221" y="25"/>
                    <a:pt x="220" y="25"/>
                    <a:pt x="219" y="25"/>
                  </a:cubicBezTo>
                  <a:cubicBezTo>
                    <a:pt x="218" y="25"/>
                    <a:pt x="217" y="25"/>
                    <a:pt x="216" y="24"/>
                  </a:cubicBezTo>
                  <a:cubicBezTo>
                    <a:pt x="215" y="23"/>
                    <a:pt x="214" y="23"/>
                    <a:pt x="214" y="23"/>
                  </a:cubicBezTo>
                  <a:cubicBezTo>
                    <a:pt x="213" y="23"/>
                    <a:pt x="213" y="23"/>
                    <a:pt x="213" y="24"/>
                  </a:cubicBezTo>
                  <a:cubicBezTo>
                    <a:pt x="211" y="25"/>
                    <a:pt x="211" y="27"/>
                    <a:pt x="209" y="29"/>
                  </a:cubicBezTo>
                  <a:cubicBezTo>
                    <a:pt x="209" y="45"/>
                    <a:pt x="209" y="45"/>
                    <a:pt x="209" y="45"/>
                  </a:cubicBezTo>
                  <a:cubicBezTo>
                    <a:pt x="209" y="47"/>
                    <a:pt x="210" y="49"/>
                    <a:pt x="210" y="50"/>
                  </a:cubicBezTo>
                  <a:cubicBezTo>
                    <a:pt x="211" y="51"/>
                    <a:pt x="211" y="51"/>
                    <a:pt x="212" y="51"/>
                  </a:cubicBezTo>
                  <a:cubicBezTo>
                    <a:pt x="213" y="52"/>
                    <a:pt x="214" y="52"/>
                    <a:pt x="215" y="52"/>
                  </a:cubicBezTo>
                  <a:cubicBezTo>
                    <a:pt x="215" y="53"/>
                    <a:pt x="215" y="53"/>
                    <a:pt x="215" y="53"/>
                  </a:cubicBezTo>
                  <a:cubicBezTo>
                    <a:pt x="198" y="53"/>
                    <a:pt x="198" y="53"/>
                    <a:pt x="198" y="53"/>
                  </a:cubicBezTo>
                  <a:cubicBezTo>
                    <a:pt x="198" y="52"/>
                    <a:pt x="198" y="52"/>
                    <a:pt x="198" y="52"/>
                  </a:cubicBezTo>
                  <a:cubicBezTo>
                    <a:pt x="200" y="52"/>
                    <a:pt x="201" y="52"/>
                    <a:pt x="202" y="51"/>
                  </a:cubicBezTo>
                  <a:cubicBezTo>
                    <a:pt x="202" y="51"/>
                    <a:pt x="203" y="50"/>
                    <a:pt x="203" y="49"/>
                  </a:cubicBezTo>
                  <a:cubicBezTo>
                    <a:pt x="203" y="49"/>
                    <a:pt x="203" y="48"/>
                    <a:pt x="203" y="46"/>
                  </a:cubicBezTo>
                  <a:cubicBezTo>
                    <a:pt x="203" y="33"/>
                    <a:pt x="203" y="33"/>
                    <a:pt x="203" y="33"/>
                  </a:cubicBezTo>
                  <a:cubicBezTo>
                    <a:pt x="203" y="29"/>
                    <a:pt x="203" y="26"/>
                    <a:pt x="203" y="25"/>
                  </a:cubicBezTo>
                  <a:cubicBezTo>
                    <a:pt x="203" y="25"/>
                    <a:pt x="202" y="24"/>
                    <a:pt x="202" y="24"/>
                  </a:cubicBezTo>
                  <a:cubicBezTo>
                    <a:pt x="201" y="23"/>
                    <a:pt x="201" y="23"/>
                    <a:pt x="200" y="23"/>
                  </a:cubicBezTo>
                  <a:cubicBezTo>
                    <a:pt x="199" y="23"/>
                    <a:pt x="199" y="23"/>
                    <a:pt x="198" y="24"/>
                  </a:cubicBezTo>
                  <a:cubicBezTo>
                    <a:pt x="197" y="23"/>
                    <a:pt x="197" y="23"/>
                    <a:pt x="197" y="23"/>
                  </a:cubicBezTo>
                  <a:cubicBezTo>
                    <a:pt x="207" y="19"/>
                    <a:pt x="207" y="19"/>
                    <a:pt x="207" y="19"/>
                  </a:cubicBezTo>
                  <a:cubicBezTo>
                    <a:pt x="209" y="19"/>
                    <a:pt x="209" y="19"/>
                    <a:pt x="209" y="19"/>
                  </a:cubicBezTo>
                  <a:cubicBezTo>
                    <a:pt x="209" y="18"/>
                    <a:pt x="209" y="18"/>
                    <a:pt x="209" y="18"/>
                  </a:cubicBezTo>
                  <a:close/>
                  <a:moveTo>
                    <a:pt x="249" y="18"/>
                  </a:moveTo>
                  <a:cubicBezTo>
                    <a:pt x="249" y="29"/>
                    <a:pt x="249" y="29"/>
                    <a:pt x="249" y="29"/>
                  </a:cubicBezTo>
                  <a:cubicBezTo>
                    <a:pt x="247" y="29"/>
                    <a:pt x="247" y="29"/>
                    <a:pt x="247" y="29"/>
                  </a:cubicBezTo>
                  <a:cubicBezTo>
                    <a:pt x="247" y="26"/>
                    <a:pt x="245" y="23"/>
                    <a:pt x="244" y="22"/>
                  </a:cubicBezTo>
                  <a:cubicBezTo>
                    <a:pt x="242" y="21"/>
                    <a:pt x="241" y="20"/>
                    <a:pt x="238" y="20"/>
                  </a:cubicBezTo>
                  <a:cubicBezTo>
                    <a:pt x="237" y="20"/>
                    <a:pt x="235" y="20"/>
                    <a:pt x="234" y="21"/>
                  </a:cubicBezTo>
                  <a:cubicBezTo>
                    <a:pt x="233" y="22"/>
                    <a:pt x="233" y="23"/>
                    <a:pt x="233" y="24"/>
                  </a:cubicBezTo>
                  <a:cubicBezTo>
                    <a:pt x="233" y="25"/>
                    <a:pt x="233" y="27"/>
                    <a:pt x="234" y="28"/>
                  </a:cubicBezTo>
                  <a:cubicBezTo>
                    <a:pt x="235" y="29"/>
                    <a:pt x="236" y="30"/>
                    <a:pt x="238" y="31"/>
                  </a:cubicBezTo>
                  <a:cubicBezTo>
                    <a:pt x="243" y="34"/>
                    <a:pt x="243" y="34"/>
                    <a:pt x="243" y="34"/>
                  </a:cubicBezTo>
                  <a:cubicBezTo>
                    <a:pt x="248" y="36"/>
                    <a:pt x="251" y="39"/>
                    <a:pt x="251" y="43"/>
                  </a:cubicBezTo>
                  <a:cubicBezTo>
                    <a:pt x="251" y="47"/>
                    <a:pt x="249" y="49"/>
                    <a:pt x="247" y="51"/>
                  </a:cubicBezTo>
                  <a:cubicBezTo>
                    <a:pt x="245" y="53"/>
                    <a:pt x="243" y="54"/>
                    <a:pt x="240" y="54"/>
                  </a:cubicBezTo>
                  <a:cubicBezTo>
                    <a:pt x="238" y="54"/>
                    <a:pt x="235" y="53"/>
                    <a:pt x="233" y="53"/>
                  </a:cubicBezTo>
                  <a:cubicBezTo>
                    <a:pt x="232" y="52"/>
                    <a:pt x="231" y="52"/>
                    <a:pt x="231" y="52"/>
                  </a:cubicBezTo>
                  <a:cubicBezTo>
                    <a:pt x="231" y="52"/>
                    <a:pt x="230" y="53"/>
                    <a:pt x="230" y="53"/>
                  </a:cubicBezTo>
                  <a:cubicBezTo>
                    <a:pt x="229" y="53"/>
                    <a:pt x="229" y="53"/>
                    <a:pt x="229" y="53"/>
                  </a:cubicBezTo>
                  <a:cubicBezTo>
                    <a:pt x="229" y="41"/>
                    <a:pt x="229" y="41"/>
                    <a:pt x="229" y="41"/>
                  </a:cubicBezTo>
                  <a:cubicBezTo>
                    <a:pt x="230" y="41"/>
                    <a:pt x="230" y="41"/>
                    <a:pt x="230" y="41"/>
                  </a:cubicBezTo>
                  <a:cubicBezTo>
                    <a:pt x="231" y="45"/>
                    <a:pt x="232" y="47"/>
                    <a:pt x="234" y="49"/>
                  </a:cubicBezTo>
                  <a:cubicBezTo>
                    <a:pt x="236" y="51"/>
                    <a:pt x="238" y="52"/>
                    <a:pt x="240" y="52"/>
                  </a:cubicBezTo>
                  <a:cubicBezTo>
                    <a:pt x="242" y="52"/>
                    <a:pt x="243" y="51"/>
                    <a:pt x="244" y="50"/>
                  </a:cubicBezTo>
                  <a:cubicBezTo>
                    <a:pt x="245" y="49"/>
                    <a:pt x="246" y="48"/>
                    <a:pt x="246" y="47"/>
                  </a:cubicBezTo>
                  <a:cubicBezTo>
                    <a:pt x="246" y="45"/>
                    <a:pt x="245" y="43"/>
                    <a:pt x="244" y="42"/>
                  </a:cubicBezTo>
                  <a:cubicBezTo>
                    <a:pt x="243" y="41"/>
                    <a:pt x="241" y="39"/>
                    <a:pt x="237" y="38"/>
                  </a:cubicBezTo>
                  <a:cubicBezTo>
                    <a:pt x="234" y="36"/>
                    <a:pt x="232" y="35"/>
                    <a:pt x="231" y="33"/>
                  </a:cubicBezTo>
                  <a:cubicBezTo>
                    <a:pt x="229" y="31"/>
                    <a:pt x="229" y="30"/>
                    <a:pt x="229" y="28"/>
                  </a:cubicBezTo>
                  <a:cubicBezTo>
                    <a:pt x="229" y="25"/>
                    <a:pt x="230" y="23"/>
                    <a:pt x="232" y="21"/>
                  </a:cubicBezTo>
                  <a:cubicBezTo>
                    <a:pt x="234" y="19"/>
                    <a:pt x="236" y="18"/>
                    <a:pt x="239" y="18"/>
                  </a:cubicBezTo>
                  <a:cubicBezTo>
                    <a:pt x="240" y="18"/>
                    <a:pt x="242" y="18"/>
                    <a:pt x="244" y="19"/>
                  </a:cubicBezTo>
                  <a:cubicBezTo>
                    <a:pt x="245" y="19"/>
                    <a:pt x="246" y="19"/>
                    <a:pt x="246" y="19"/>
                  </a:cubicBezTo>
                  <a:cubicBezTo>
                    <a:pt x="247" y="19"/>
                    <a:pt x="247" y="19"/>
                    <a:pt x="247" y="19"/>
                  </a:cubicBezTo>
                  <a:cubicBezTo>
                    <a:pt x="247" y="19"/>
                    <a:pt x="247" y="18"/>
                    <a:pt x="248" y="17"/>
                  </a:cubicBezTo>
                  <a:cubicBezTo>
                    <a:pt x="249" y="18"/>
                    <a:pt x="249" y="18"/>
                    <a:pt x="249" y="18"/>
                  </a:cubicBezTo>
                  <a:close/>
                  <a:moveTo>
                    <a:pt x="268" y="0"/>
                  </a:moveTo>
                  <a:cubicBezTo>
                    <a:pt x="269" y="0"/>
                    <a:pt x="270" y="0"/>
                    <a:pt x="271" y="1"/>
                  </a:cubicBezTo>
                  <a:cubicBezTo>
                    <a:pt x="271" y="2"/>
                    <a:pt x="272" y="3"/>
                    <a:pt x="272" y="4"/>
                  </a:cubicBezTo>
                  <a:cubicBezTo>
                    <a:pt x="272" y="5"/>
                    <a:pt x="271" y="6"/>
                    <a:pt x="271" y="7"/>
                  </a:cubicBezTo>
                  <a:cubicBezTo>
                    <a:pt x="270" y="7"/>
                    <a:pt x="269" y="8"/>
                    <a:pt x="268" y="8"/>
                  </a:cubicBezTo>
                  <a:cubicBezTo>
                    <a:pt x="267" y="8"/>
                    <a:pt x="266" y="7"/>
                    <a:pt x="266" y="7"/>
                  </a:cubicBezTo>
                  <a:cubicBezTo>
                    <a:pt x="265" y="6"/>
                    <a:pt x="265" y="5"/>
                    <a:pt x="265" y="4"/>
                  </a:cubicBezTo>
                  <a:cubicBezTo>
                    <a:pt x="265" y="3"/>
                    <a:pt x="265" y="2"/>
                    <a:pt x="266" y="1"/>
                  </a:cubicBezTo>
                  <a:cubicBezTo>
                    <a:pt x="266" y="0"/>
                    <a:pt x="267" y="0"/>
                    <a:pt x="268" y="0"/>
                  </a:cubicBezTo>
                  <a:close/>
                  <a:moveTo>
                    <a:pt x="271" y="18"/>
                  </a:moveTo>
                  <a:cubicBezTo>
                    <a:pt x="271" y="45"/>
                    <a:pt x="271" y="45"/>
                    <a:pt x="271" y="45"/>
                  </a:cubicBezTo>
                  <a:cubicBezTo>
                    <a:pt x="271" y="47"/>
                    <a:pt x="271" y="49"/>
                    <a:pt x="271" y="49"/>
                  </a:cubicBezTo>
                  <a:cubicBezTo>
                    <a:pt x="272" y="50"/>
                    <a:pt x="272" y="51"/>
                    <a:pt x="273" y="51"/>
                  </a:cubicBezTo>
                  <a:cubicBezTo>
                    <a:pt x="273" y="51"/>
                    <a:pt x="274" y="51"/>
                    <a:pt x="276" y="51"/>
                  </a:cubicBezTo>
                  <a:cubicBezTo>
                    <a:pt x="276" y="53"/>
                    <a:pt x="276" y="53"/>
                    <a:pt x="276" y="53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60" y="51"/>
                    <a:pt x="260" y="51"/>
                    <a:pt x="260" y="51"/>
                  </a:cubicBezTo>
                  <a:cubicBezTo>
                    <a:pt x="261" y="51"/>
                    <a:pt x="263" y="51"/>
                    <a:pt x="263" y="51"/>
                  </a:cubicBezTo>
                  <a:cubicBezTo>
                    <a:pt x="263" y="51"/>
                    <a:pt x="264" y="50"/>
                    <a:pt x="264" y="49"/>
                  </a:cubicBezTo>
                  <a:cubicBezTo>
                    <a:pt x="265" y="49"/>
                    <a:pt x="265" y="47"/>
                    <a:pt x="265" y="45"/>
                  </a:cubicBezTo>
                  <a:cubicBezTo>
                    <a:pt x="265" y="32"/>
                    <a:pt x="265" y="32"/>
                    <a:pt x="265" y="32"/>
                  </a:cubicBezTo>
                  <a:cubicBezTo>
                    <a:pt x="265" y="28"/>
                    <a:pt x="265" y="26"/>
                    <a:pt x="264" y="25"/>
                  </a:cubicBezTo>
                  <a:cubicBezTo>
                    <a:pt x="264" y="24"/>
                    <a:pt x="264" y="23"/>
                    <a:pt x="263" y="23"/>
                  </a:cubicBezTo>
                  <a:cubicBezTo>
                    <a:pt x="263" y="23"/>
                    <a:pt x="263" y="23"/>
                    <a:pt x="262" y="23"/>
                  </a:cubicBezTo>
                  <a:cubicBezTo>
                    <a:pt x="261" y="23"/>
                    <a:pt x="260" y="23"/>
                    <a:pt x="259" y="23"/>
                  </a:cubicBezTo>
                  <a:cubicBezTo>
                    <a:pt x="259" y="22"/>
                    <a:pt x="259" y="22"/>
                    <a:pt x="259" y="22"/>
                  </a:cubicBezTo>
                  <a:cubicBezTo>
                    <a:pt x="269" y="18"/>
                    <a:pt x="269" y="18"/>
                    <a:pt x="269" y="18"/>
                  </a:cubicBezTo>
                  <a:cubicBezTo>
                    <a:pt x="271" y="18"/>
                    <a:pt x="271" y="18"/>
                    <a:pt x="271" y="18"/>
                  </a:cubicBezTo>
                  <a:close/>
                  <a:moveTo>
                    <a:pt x="293" y="7"/>
                  </a:moveTo>
                  <a:cubicBezTo>
                    <a:pt x="293" y="19"/>
                    <a:pt x="293" y="19"/>
                    <a:pt x="293" y="19"/>
                  </a:cubicBezTo>
                  <a:cubicBezTo>
                    <a:pt x="301" y="19"/>
                    <a:pt x="301" y="19"/>
                    <a:pt x="301" y="19"/>
                  </a:cubicBezTo>
                  <a:cubicBezTo>
                    <a:pt x="301" y="21"/>
                    <a:pt x="301" y="21"/>
                    <a:pt x="301" y="21"/>
                  </a:cubicBezTo>
                  <a:cubicBezTo>
                    <a:pt x="293" y="21"/>
                    <a:pt x="293" y="21"/>
                    <a:pt x="293" y="21"/>
                  </a:cubicBezTo>
                  <a:cubicBezTo>
                    <a:pt x="293" y="43"/>
                    <a:pt x="293" y="43"/>
                    <a:pt x="293" y="43"/>
                  </a:cubicBezTo>
                  <a:cubicBezTo>
                    <a:pt x="293" y="45"/>
                    <a:pt x="294" y="47"/>
                    <a:pt x="294" y="48"/>
                  </a:cubicBezTo>
                  <a:cubicBezTo>
                    <a:pt x="295" y="49"/>
                    <a:pt x="295" y="49"/>
                    <a:pt x="297" y="49"/>
                  </a:cubicBezTo>
                  <a:cubicBezTo>
                    <a:pt x="297" y="49"/>
                    <a:pt x="298" y="49"/>
                    <a:pt x="299" y="48"/>
                  </a:cubicBezTo>
                  <a:cubicBezTo>
                    <a:pt x="300" y="48"/>
                    <a:pt x="300" y="47"/>
                    <a:pt x="301" y="46"/>
                  </a:cubicBezTo>
                  <a:cubicBezTo>
                    <a:pt x="302" y="46"/>
                    <a:pt x="302" y="46"/>
                    <a:pt x="302" y="46"/>
                  </a:cubicBezTo>
                  <a:cubicBezTo>
                    <a:pt x="301" y="48"/>
                    <a:pt x="300" y="50"/>
                    <a:pt x="298" y="51"/>
                  </a:cubicBezTo>
                  <a:cubicBezTo>
                    <a:pt x="297" y="53"/>
                    <a:pt x="295" y="53"/>
                    <a:pt x="293" y="53"/>
                  </a:cubicBezTo>
                  <a:cubicBezTo>
                    <a:pt x="292" y="53"/>
                    <a:pt x="291" y="53"/>
                    <a:pt x="290" y="53"/>
                  </a:cubicBezTo>
                  <a:cubicBezTo>
                    <a:pt x="289" y="52"/>
                    <a:pt x="288" y="51"/>
                    <a:pt x="288" y="50"/>
                  </a:cubicBezTo>
                  <a:cubicBezTo>
                    <a:pt x="287" y="49"/>
                    <a:pt x="287" y="47"/>
                    <a:pt x="287" y="44"/>
                  </a:cubicBezTo>
                  <a:cubicBezTo>
                    <a:pt x="287" y="21"/>
                    <a:pt x="287" y="21"/>
                    <a:pt x="287" y="21"/>
                  </a:cubicBezTo>
                  <a:cubicBezTo>
                    <a:pt x="282" y="21"/>
                    <a:pt x="282" y="21"/>
                    <a:pt x="282" y="21"/>
                  </a:cubicBezTo>
                  <a:cubicBezTo>
                    <a:pt x="282" y="20"/>
                    <a:pt x="282" y="20"/>
                    <a:pt x="282" y="20"/>
                  </a:cubicBezTo>
                  <a:cubicBezTo>
                    <a:pt x="283" y="20"/>
                    <a:pt x="285" y="19"/>
                    <a:pt x="286" y="17"/>
                  </a:cubicBezTo>
                  <a:cubicBezTo>
                    <a:pt x="287" y="16"/>
                    <a:pt x="288" y="15"/>
                    <a:pt x="289" y="13"/>
                  </a:cubicBezTo>
                  <a:cubicBezTo>
                    <a:pt x="290" y="12"/>
                    <a:pt x="291" y="10"/>
                    <a:pt x="292" y="7"/>
                  </a:cubicBezTo>
                  <a:cubicBezTo>
                    <a:pt x="293" y="7"/>
                    <a:pt x="293" y="7"/>
                    <a:pt x="293" y="7"/>
                  </a:cubicBezTo>
                  <a:close/>
                  <a:moveTo>
                    <a:pt x="306" y="19"/>
                  </a:moveTo>
                  <a:cubicBezTo>
                    <a:pt x="321" y="19"/>
                    <a:pt x="321" y="19"/>
                    <a:pt x="321" y="19"/>
                  </a:cubicBezTo>
                  <a:cubicBezTo>
                    <a:pt x="321" y="20"/>
                    <a:pt x="321" y="20"/>
                    <a:pt x="321" y="20"/>
                  </a:cubicBezTo>
                  <a:cubicBezTo>
                    <a:pt x="320" y="20"/>
                    <a:pt x="320" y="20"/>
                    <a:pt x="320" y="20"/>
                  </a:cubicBezTo>
                  <a:cubicBezTo>
                    <a:pt x="319" y="20"/>
                    <a:pt x="318" y="20"/>
                    <a:pt x="318" y="21"/>
                  </a:cubicBezTo>
                  <a:cubicBezTo>
                    <a:pt x="317" y="21"/>
                    <a:pt x="317" y="22"/>
                    <a:pt x="317" y="22"/>
                  </a:cubicBezTo>
                  <a:cubicBezTo>
                    <a:pt x="317" y="23"/>
                    <a:pt x="317" y="25"/>
                    <a:pt x="318" y="26"/>
                  </a:cubicBezTo>
                  <a:cubicBezTo>
                    <a:pt x="326" y="43"/>
                    <a:pt x="326" y="43"/>
                    <a:pt x="326" y="43"/>
                  </a:cubicBezTo>
                  <a:cubicBezTo>
                    <a:pt x="333" y="25"/>
                    <a:pt x="333" y="25"/>
                    <a:pt x="333" y="25"/>
                  </a:cubicBezTo>
                  <a:cubicBezTo>
                    <a:pt x="334" y="23"/>
                    <a:pt x="334" y="23"/>
                    <a:pt x="334" y="21"/>
                  </a:cubicBezTo>
                  <a:cubicBezTo>
                    <a:pt x="334" y="21"/>
                    <a:pt x="334" y="21"/>
                    <a:pt x="333" y="20"/>
                  </a:cubicBezTo>
                  <a:cubicBezTo>
                    <a:pt x="333" y="20"/>
                    <a:pt x="333" y="20"/>
                    <a:pt x="333" y="19"/>
                  </a:cubicBezTo>
                  <a:cubicBezTo>
                    <a:pt x="332" y="19"/>
                    <a:pt x="331" y="19"/>
                    <a:pt x="331" y="19"/>
                  </a:cubicBezTo>
                  <a:cubicBezTo>
                    <a:pt x="331" y="18"/>
                    <a:pt x="331" y="18"/>
                    <a:pt x="331" y="18"/>
                  </a:cubicBezTo>
                  <a:cubicBezTo>
                    <a:pt x="341" y="18"/>
                    <a:pt x="341" y="18"/>
                    <a:pt x="341" y="18"/>
                  </a:cubicBezTo>
                  <a:cubicBezTo>
                    <a:pt x="341" y="19"/>
                    <a:pt x="341" y="19"/>
                    <a:pt x="341" y="19"/>
                  </a:cubicBezTo>
                  <a:cubicBezTo>
                    <a:pt x="341" y="19"/>
                    <a:pt x="340" y="19"/>
                    <a:pt x="339" y="19"/>
                  </a:cubicBezTo>
                  <a:cubicBezTo>
                    <a:pt x="339" y="20"/>
                    <a:pt x="338" y="20"/>
                    <a:pt x="338" y="21"/>
                  </a:cubicBezTo>
                  <a:cubicBezTo>
                    <a:pt x="337" y="21"/>
                    <a:pt x="337" y="22"/>
                    <a:pt x="337" y="24"/>
                  </a:cubicBezTo>
                  <a:cubicBezTo>
                    <a:pt x="323" y="58"/>
                    <a:pt x="323" y="58"/>
                    <a:pt x="323" y="58"/>
                  </a:cubicBezTo>
                  <a:cubicBezTo>
                    <a:pt x="322" y="61"/>
                    <a:pt x="321" y="63"/>
                    <a:pt x="318" y="65"/>
                  </a:cubicBezTo>
                  <a:cubicBezTo>
                    <a:pt x="316" y="67"/>
                    <a:pt x="314" y="68"/>
                    <a:pt x="312" y="68"/>
                  </a:cubicBezTo>
                  <a:cubicBezTo>
                    <a:pt x="311" y="68"/>
                    <a:pt x="310" y="67"/>
                    <a:pt x="309" y="67"/>
                  </a:cubicBezTo>
                  <a:cubicBezTo>
                    <a:pt x="308" y="66"/>
                    <a:pt x="307" y="65"/>
                    <a:pt x="307" y="64"/>
                  </a:cubicBezTo>
                  <a:cubicBezTo>
                    <a:pt x="307" y="63"/>
                    <a:pt x="308" y="62"/>
                    <a:pt x="308" y="61"/>
                  </a:cubicBezTo>
                  <a:cubicBezTo>
                    <a:pt x="309" y="61"/>
                    <a:pt x="310" y="61"/>
                    <a:pt x="311" y="61"/>
                  </a:cubicBezTo>
                  <a:cubicBezTo>
                    <a:pt x="312" y="61"/>
                    <a:pt x="313" y="61"/>
                    <a:pt x="314" y="61"/>
                  </a:cubicBezTo>
                  <a:cubicBezTo>
                    <a:pt x="315" y="62"/>
                    <a:pt x="316" y="62"/>
                    <a:pt x="316" y="62"/>
                  </a:cubicBezTo>
                  <a:cubicBezTo>
                    <a:pt x="317" y="62"/>
                    <a:pt x="317" y="61"/>
                    <a:pt x="318" y="61"/>
                  </a:cubicBezTo>
                  <a:cubicBezTo>
                    <a:pt x="319" y="60"/>
                    <a:pt x="320" y="58"/>
                    <a:pt x="321" y="56"/>
                  </a:cubicBezTo>
                  <a:cubicBezTo>
                    <a:pt x="323" y="50"/>
                    <a:pt x="323" y="50"/>
                    <a:pt x="323" y="50"/>
                  </a:cubicBezTo>
                  <a:cubicBezTo>
                    <a:pt x="311" y="25"/>
                    <a:pt x="311" y="25"/>
                    <a:pt x="311" y="25"/>
                  </a:cubicBezTo>
                  <a:cubicBezTo>
                    <a:pt x="311" y="24"/>
                    <a:pt x="311" y="23"/>
                    <a:pt x="310" y="22"/>
                  </a:cubicBezTo>
                  <a:cubicBezTo>
                    <a:pt x="309" y="21"/>
                    <a:pt x="309" y="20"/>
                    <a:pt x="308" y="20"/>
                  </a:cubicBezTo>
                  <a:cubicBezTo>
                    <a:pt x="308" y="20"/>
                    <a:pt x="307" y="19"/>
                    <a:pt x="305" y="19"/>
                  </a:cubicBezTo>
                  <a:cubicBezTo>
                    <a:pt x="306" y="19"/>
                    <a:pt x="306" y="19"/>
                    <a:pt x="306" y="19"/>
                  </a:cubicBezTo>
                  <a:close/>
                  <a:moveTo>
                    <a:pt x="379" y="18"/>
                  </a:moveTo>
                  <a:cubicBezTo>
                    <a:pt x="383" y="18"/>
                    <a:pt x="387" y="20"/>
                    <a:pt x="391" y="24"/>
                  </a:cubicBezTo>
                  <a:cubicBezTo>
                    <a:pt x="393" y="27"/>
                    <a:pt x="395" y="31"/>
                    <a:pt x="395" y="35"/>
                  </a:cubicBezTo>
                  <a:cubicBezTo>
                    <a:pt x="395" y="39"/>
                    <a:pt x="394" y="41"/>
                    <a:pt x="393" y="45"/>
                  </a:cubicBezTo>
                  <a:cubicBezTo>
                    <a:pt x="391" y="48"/>
                    <a:pt x="389" y="50"/>
                    <a:pt x="387" y="52"/>
                  </a:cubicBezTo>
                  <a:cubicBezTo>
                    <a:pt x="385" y="53"/>
                    <a:pt x="382" y="54"/>
                    <a:pt x="379" y="54"/>
                  </a:cubicBezTo>
                  <a:cubicBezTo>
                    <a:pt x="374" y="54"/>
                    <a:pt x="370" y="52"/>
                    <a:pt x="367" y="48"/>
                  </a:cubicBezTo>
                  <a:cubicBezTo>
                    <a:pt x="365" y="45"/>
                    <a:pt x="363" y="41"/>
                    <a:pt x="363" y="37"/>
                  </a:cubicBezTo>
                  <a:cubicBezTo>
                    <a:pt x="363" y="33"/>
                    <a:pt x="364" y="30"/>
                    <a:pt x="366" y="27"/>
                  </a:cubicBezTo>
                  <a:cubicBezTo>
                    <a:pt x="367" y="24"/>
                    <a:pt x="369" y="22"/>
                    <a:pt x="372" y="21"/>
                  </a:cubicBezTo>
                  <a:cubicBezTo>
                    <a:pt x="373" y="19"/>
                    <a:pt x="376" y="18"/>
                    <a:pt x="379" y="18"/>
                  </a:cubicBezTo>
                  <a:close/>
                  <a:moveTo>
                    <a:pt x="377" y="20"/>
                  </a:moveTo>
                  <a:cubicBezTo>
                    <a:pt x="376" y="20"/>
                    <a:pt x="375" y="21"/>
                    <a:pt x="373" y="21"/>
                  </a:cubicBezTo>
                  <a:cubicBezTo>
                    <a:pt x="372" y="22"/>
                    <a:pt x="371" y="23"/>
                    <a:pt x="370" y="25"/>
                  </a:cubicBezTo>
                  <a:cubicBezTo>
                    <a:pt x="369" y="27"/>
                    <a:pt x="369" y="30"/>
                    <a:pt x="369" y="33"/>
                  </a:cubicBezTo>
                  <a:cubicBezTo>
                    <a:pt x="369" y="38"/>
                    <a:pt x="370" y="42"/>
                    <a:pt x="372" y="46"/>
                  </a:cubicBezTo>
                  <a:cubicBezTo>
                    <a:pt x="374" y="49"/>
                    <a:pt x="376" y="51"/>
                    <a:pt x="379" y="51"/>
                  </a:cubicBezTo>
                  <a:cubicBezTo>
                    <a:pt x="382" y="51"/>
                    <a:pt x="384" y="50"/>
                    <a:pt x="385" y="48"/>
                  </a:cubicBezTo>
                  <a:cubicBezTo>
                    <a:pt x="387" y="46"/>
                    <a:pt x="387" y="43"/>
                    <a:pt x="387" y="38"/>
                  </a:cubicBezTo>
                  <a:cubicBezTo>
                    <a:pt x="387" y="32"/>
                    <a:pt x="386" y="27"/>
                    <a:pt x="384" y="24"/>
                  </a:cubicBezTo>
                  <a:cubicBezTo>
                    <a:pt x="382" y="21"/>
                    <a:pt x="380" y="20"/>
                    <a:pt x="377" y="20"/>
                  </a:cubicBezTo>
                  <a:close/>
                  <a:moveTo>
                    <a:pt x="415" y="21"/>
                  </a:moveTo>
                  <a:cubicBezTo>
                    <a:pt x="415" y="44"/>
                    <a:pt x="415" y="44"/>
                    <a:pt x="415" y="44"/>
                  </a:cubicBezTo>
                  <a:cubicBezTo>
                    <a:pt x="415" y="47"/>
                    <a:pt x="416" y="49"/>
                    <a:pt x="416" y="50"/>
                  </a:cubicBezTo>
                  <a:cubicBezTo>
                    <a:pt x="417" y="51"/>
                    <a:pt x="418" y="51"/>
                    <a:pt x="420" y="51"/>
                  </a:cubicBezTo>
                  <a:cubicBezTo>
                    <a:pt x="423" y="51"/>
                    <a:pt x="423" y="51"/>
                    <a:pt x="423" y="51"/>
                  </a:cubicBezTo>
                  <a:cubicBezTo>
                    <a:pt x="423" y="53"/>
                    <a:pt x="423" y="53"/>
                    <a:pt x="423" y="53"/>
                  </a:cubicBezTo>
                  <a:cubicBezTo>
                    <a:pt x="403" y="53"/>
                    <a:pt x="403" y="53"/>
                    <a:pt x="403" y="53"/>
                  </a:cubicBezTo>
                  <a:cubicBezTo>
                    <a:pt x="403" y="51"/>
                    <a:pt x="403" y="51"/>
                    <a:pt x="403" y="51"/>
                  </a:cubicBezTo>
                  <a:cubicBezTo>
                    <a:pt x="405" y="51"/>
                    <a:pt x="405" y="51"/>
                    <a:pt x="405" y="51"/>
                  </a:cubicBezTo>
                  <a:cubicBezTo>
                    <a:pt x="406" y="51"/>
                    <a:pt x="407" y="51"/>
                    <a:pt x="408" y="51"/>
                  </a:cubicBezTo>
                  <a:cubicBezTo>
                    <a:pt x="409" y="50"/>
                    <a:pt x="409" y="49"/>
                    <a:pt x="409" y="49"/>
                  </a:cubicBezTo>
                  <a:cubicBezTo>
                    <a:pt x="410" y="48"/>
                    <a:pt x="410" y="46"/>
                    <a:pt x="410" y="44"/>
                  </a:cubicBezTo>
                  <a:cubicBezTo>
                    <a:pt x="410" y="21"/>
                    <a:pt x="410" y="21"/>
                    <a:pt x="410" y="21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3" y="19"/>
                    <a:pt x="403" y="19"/>
                    <a:pt x="403" y="19"/>
                  </a:cubicBezTo>
                  <a:cubicBezTo>
                    <a:pt x="410" y="19"/>
                    <a:pt x="410" y="19"/>
                    <a:pt x="410" y="19"/>
                  </a:cubicBezTo>
                  <a:cubicBezTo>
                    <a:pt x="410" y="16"/>
                    <a:pt x="410" y="16"/>
                    <a:pt x="410" y="16"/>
                  </a:cubicBezTo>
                  <a:cubicBezTo>
                    <a:pt x="410" y="13"/>
                    <a:pt x="410" y="10"/>
                    <a:pt x="411" y="7"/>
                  </a:cubicBezTo>
                  <a:cubicBezTo>
                    <a:pt x="413" y="5"/>
                    <a:pt x="414" y="3"/>
                    <a:pt x="416" y="2"/>
                  </a:cubicBezTo>
                  <a:cubicBezTo>
                    <a:pt x="418" y="0"/>
                    <a:pt x="421" y="0"/>
                    <a:pt x="423" y="0"/>
                  </a:cubicBezTo>
                  <a:cubicBezTo>
                    <a:pt x="426" y="0"/>
                    <a:pt x="428" y="1"/>
                    <a:pt x="430" y="2"/>
                  </a:cubicBezTo>
                  <a:cubicBezTo>
                    <a:pt x="431" y="3"/>
                    <a:pt x="432" y="5"/>
                    <a:pt x="432" y="6"/>
                  </a:cubicBezTo>
                  <a:cubicBezTo>
                    <a:pt x="432" y="7"/>
                    <a:pt x="432" y="7"/>
                    <a:pt x="431" y="8"/>
                  </a:cubicBezTo>
                  <a:cubicBezTo>
                    <a:pt x="431" y="9"/>
                    <a:pt x="430" y="9"/>
                    <a:pt x="429" y="9"/>
                  </a:cubicBezTo>
                  <a:cubicBezTo>
                    <a:pt x="429" y="9"/>
                    <a:pt x="428" y="8"/>
                    <a:pt x="428" y="8"/>
                  </a:cubicBezTo>
                  <a:cubicBezTo>
                    <a:pt x="427" y="7"/>
                    <a:pt x="427" y="7"/>
                    <a:pt x="425" y="5"/>
                  </a:cubicBezTo>
                  <a:cubicBezTo>
                    <a:pt x="425" y="4"/>
                    <a:pt x="424" y="3"/>
                    <a:pt x="423" y="2"/>
                  </a:cubicBezTo>
                  <a:cubicBezTo>
                    <a:pt x="422" y="2"/>
                    <a:pt x="421" y="1"/>
                    <a:pt x="421" y="1"/>
                  </a:cubicBezTo>
                  <a:cubicBezTo>
                    <a:pt x="419" y="1"/>
                    <a:pt x="419" y="2"/>
                    <a:pt x="418" y="2"/>
                  </a:cubicBezTo>
                  <a:cubicBezTo>
                    <a:pt x="417" y="3"/>
                    <a:pt x="417" y="4"/>
                    <a:pt x="416" y="5"/>
                  </a:cubicBezTo>
                  <a:cubicBezTo>
                    <a:pt x="416" y="6"/>
                    <a:pt x="416" y="9"/>
                    <a:pt x="416" y="15"/>
                  </a:cubicBezTo>
                  <a:cubicBezTo>
                    <a:pt x="416" y="17"/>
                    <a:pt x="416" y="17"/>
                    <a:pt x="416" y="17"/>
                  </a:cubicBezTo>
                  <a:cubicBezTo>
                    <a:pt x="424" y="17"/>
                    <a:pt x="424" y="17"/>
                    <a:pt x="424" y="17"/>
                  </a:cubicBezTo>
                  <a:cubicBezTo>
                    <a:pt x="424" y="21"/>
                    <a:pt x="424" y="21"/>
                    <a:pt x="424" y="21"/>
                  </a:cubicBezTo>
                  <a:cubicBezTo>
                    <a:pt x="415" y="21"/>
                    <a:pt x="415" y="21"/>
                    <a:pt x="415" y="21"/>
                  </a:cubicBezTo>
                  <a:close/>
                  <a:moveTo>
                    <a:pt x="477" y="1"/>
                  </a:moveTo>
                  <a:cubicBezTo>
                    <a:pt x="477" y="19"/>
                    <a:pt x="477" y="19"/>
                    <a:pt x="477" y="19"/>
                  </a:cubicBezTo>
                  <a:cubicBezTo>
                    <a:pt x="475" y="19"/>
                    <a:pt x="475" y="19"/>
                    <a:pt x="475" y="19"/>
                  </a:cubicBezTo>
                  <a:cubicBezTo>
                    <a:pt x="475" y="15"/>
                    <a:pt x="474" y="13"/>
                    <a:pt x="473" y="11"/>
                  </a:cubicBezTo>
                  <a:cubicBezTo>
                    <a:pt x="472" y="9"/>
                    <a:pt x="470" y="7"/>
                    <a:pt x="468" y="6"/>
                  </a:cubicBezTo>
                  <a:cubicBezTo>
                    <a:pt x="466" y="5"/>
                    <a:pt x="464" y="4"/>
                    <a:pt x="462" y="4"/>
                  </a:cubicBezTo>
                  <a:cubicBezTo>
                    <a:pt x="459" y="4"/>
                    <a:pt x="457" y="5"/>
                    <a:pt x="456" y="7"/>
                  </a:cubicBezTo>
                  <a:cubicBezTo>
                    <a:pt x="454" y="8"/>
                    <a:pt x="453" y="10"/>
                    <a:pt x="453" y="12"/>
                  </a:cubicBezTo>
                  <a:cubicBezTo>
                    <a:pt x="453" y="13"/>
                    <a:pt x="454" y="15"/>
                    <a:pt x="455" y="16"/>
                  </a:cubicBezTo>
                  <a:cubicBezTo>
                    <a:pt x="457" y="18"/>
                    <a:pt x="460" y="20"/>
                    <a:pt x="465" y="23"/>
                  </a:cubicBezTo>
                  <a:cubicBezTo>
                    <a:pt x="470" y="26"/>
                    <a:pt x="473" y="28"/>
                    <a:pt x="475" y="29"/>
                  </a:cubicBezTo>
                  <a:cubicBezTo>
                    <a:pt x="476" y="31"/>
                    <a:pt x="477" y="32"/>
                    <a:pt x="479" y="34"/>
                  </a:cubicBezTo>
                  <a:cubicBezTo>
                    <a:pt x="479" y="36"/>
                    <a:pt x="480" y="38"/>
                    <a:pt x="480" y="40"/>
                  </a:cubicBezTo>
                  <a:cubicBezTo>
                    <a:pt x="480" y="44"/>
                    <a:pt x="478" y="47"/>
                    <a:pt x="475" y="50"/>
                  </a:cubicBezTo>
                  <a:cubicBezTo>
                    <a:pt x="473" y="53"/>
                    <a:pt x="469" y="54"/>
                    <a:pt x="465" y="54"/>
                  </a:cubicBezTo>
                  <a:cubicBezTo>
                    <a:pt x="463" y="54"/>
                    <a:pt x="462" y="54"/>
                    <a:pt x="461" y="53"/>
                  </a:cubicBezTo>
                  <a:cubicBezTo>
                    <a:pt x="460" y="53"/>
                    <a:pt x="458" y="53"/>
                    <a:pt x="456" y="52"/>
                  </a:cubicBezTo>
                  <a:cubicBezTo>
                    <a:pt x="454" y="51"/>
                    <a:pt x="453" y="51"/>
                    <a:pt x="452" y="51"/>
                  </a:cubicBezTo>
                  <a:cubicBezTo>
                    <a:pt x="451" y="51"/>
                    <a:pt x="451" y="51"/>
                    <a:pt x="450" y="51"/>
                  </a:cubicBezTo>
                  <a:cubicBezTo>
                    <a:pt x="450" y="52"/>
                    <a:pt x="450" y="53"/>
                    <a:pt x="449" y="54"/>
                  </a:cubicBezTo>
                  <a:cubicBezTo>
                    <a:pt x="448" y="54"/>
                    <a:pt x="448" y="54"/>
                    <a:pt x="448" y="54"/>
                  </a:cubicBezTo>
                  <a:cubicBezTo>
                    <a:pt x="448" y="37"/>
                    <a:pt x="448" y="37"/>
                    <a:pt x="448" y="37"/>
                  </a:cubicBezTo>
                  <a:cubicBezTo>
                    <a:pt x="449" y="37"/>
                    <a:pt x="449" y="37"/>
                    <a:pt x="449" y="37"/>
                  </a:cubicBezTo>
                  <a:cubicBezTo>
                    <a:pt x="450" y="40"/>
                    <a:pt x="451" y="43"/>
                    <a:pt x="452" y="45"/>
                  </a:cubicBezTo>
                  <a:cubicBezTo>
                    <a:pt x="453" y="46"/>
                    <a:pt x="455" y="48"/>
                    <a:pt x="457" y="49"/>
                  </a:cubicBezTo>
                  <a:cubicBezTo>
                    <a:pt x="459" y="50"/>
                    <a:pt x="461" y="51"/>
                    <a:pt x="464" y="51"/>
                  </a:cubicBezTo>
                  <a:cubicBezTo>
                    <a:pt x="467" y="51"/>
                    <a:pt x="469" y="50"/>
                    <a:pt x="471" y="48"/>
                  </a:cubicBezTo>
                  <a:cubicBezTo>
                    <a:pt x="473" y="47"/>
                    <a:pt x="473" y="45"/>
                    <a:pt x="473" y="43"/>
                  </a:cubicBezTo>
                  <a:cubicBezTo>
                    <a:pt x="473" y="41"/>
                    <a:pt x="473" y="40"/>
                    <a:pt x="473" y="39"/>
                  </a:cubicBezTo>
                  <a:cubicBezTo>
                    <a:pt x="472" y="38"/>
                    <a:pt x="471" y="37"/>
                    <a:pt x="469" y="35"/>
                  </a:cubicBezTo>
                  <a:cubicBezTo>
                    <a:pt x="469" y="35"/>
                    <a:pt x="466" y="33"/>
                    <a:pt x="462" y="31"/>
                  </a:cubicBezTo>
                  <a:cubicBezTo>
                    <a:pt x="458" y="28"/>
                    <a:pt x="455" y="26"/>
                    <a:pt x="453" y="25"/>
                  </a:cubicBezTo>
                  <a:cubicBezTo>
                    <a:pt x="451" y="23"/>
                    <a:pt x="450" y="22"/>
                    <a:pt x="449" y="20"/>
                  </a:cubicBezTo>
                  <a:cubicBezTo>
                    <a:pt x="448" y="19"/>
                    <a:pt x="448" y="17"/>
                    <a:pt x="448" y="15"/>
                  </a:cubicBezTo>
                  <a:cubicBezTo>
                    <a:pt x="448" y="11"/>
                    <a:pt x="449" y="8"/>
                    <a:pt x="452" y="5"/>
                  </a:cubicBezTo>
                  <a:cubicBezTo>
                    <a:pt x="455" y="3"/>
                    <a:pt x="458" y="1"/>
                    <a:pt x="462" y="1"/>
                  </a:cubicBezTo>
                  <a:cubicBezTo>
                    <a:pt x="464" y="1"/>
                    <a:pt x="467" y="2"/>
                    <a:pt x="470" y="3"/>
                  </a:cubicBezTo>
                  <a:cubicBezTo>
                    <a:pt x="471" y="4"/>
                    <a:pt x="472" y="4"/>
                    <a:pt x="473" y="4"/>
                  </a:cubicBezTo>
                  <a:cubicBezTo>
                    <a:pt x="473" y="4"/>
                    <a:pt x="474" y="4"/>
                    <a:pt x="474" y="4"/>
                  </a:cubicBezTo>
                  <a:cubicBezTo>
                    <a:pt x="475" y="3"/>
                    <a:pt x="475" y="3"/>
                    <a:pt x="475" y="1"/>
                  </a:cubicBezTo>
                  <a:cubicBezTo>
                    <a:pt x="477" y="1"/>
                    <a:pt x="477" y="1"/>
                    <a:pt x="477" y="1"/>
                  </a:cubicBezTo>
                  <a:close/>
                  <a:moveTo>
                    <a:pt x="517" y="40"/>
                  </a:moveTo>
                  <a:cubicBezTo>
                    <a:pt x="517" y="44"/>
                    <a:pt x="515" y="48"/>
                    <a:pt x="512" y="50"/>
                  </a:cubicBezTo>
                  <a:cubicBezTo>
                    <a:pt x="510" y="53"/>
                    <a:pt x="507" y="54"/>
                    <a:pt x="504" y="54"/>
                  </a:cubicBezTo>
                  <a:cubicBezTo>
                    <a:pt x="500" y="54"/>
                    <a:pt x="497" y="52"/>
                    <a:pt x="494" y="49"/>
                  </a:cubicBezTo>
                  <a:cubicBezTo>
                    <a:pt x="491" y="46"/>
                    <a:pt x="490" y="41"/>
                    <a:pt x="490" y="36"/>
                  </a:cubicBezTo>
                  <a:cubicBezTo>
                    <a:pt x="490" y="31"/>
                    <a:pt x="492" y="26"/>
                    <a:pt x="495" y="23"/>
                  </a:cubicBezTo>
                  <a:cubicBezTo>
                    <a:pt x="498" y="19"/>
                    <a:pt x="501" y="17"/>
                    <a:pt x="506" y="17"/>
                  </a:cubicBezTo>
                  <a:cubicBezTo>
                    <a:pt x="509" y="17"/>
                    <a:pt x="512" y="18"/>
                    <a:pt x="514" y="20"/>
                  </a:cubicBezTo>
                  <a:cubicBezTo>
                    <a:pt x="516" y="22"/>
                    <a:pt x="517" y="24"/>
                    <a:pt x="517" y="26"/>
                  </a:cubicBezTo>
                  <a:cubicBezTo>
                    <a:pt x="517" y="27"/>
                    <a:pt x="517" y="27"/>
                    <a:pt x="516" y="28"/>
                  </a:cubicBezTo>
                  <a:cubicBezTo>
                    <a:pt x="516" y="29"/>
                    <a:pt x="515" y="29"/>
                    <a:pt x="514" y="29"/>
                  </a:cubicBezTo>
                  <a:cubicBezTo>
                    <a:pt x="512" y="29"/>
                    <a:pt x="511" y="29"/>
                    <a:pt x="511" y="27"/>
                  </a:cubicBezTo>
                  <a:cubicBezTo>
                    <a:pt x="510" y="27"/>
                    <a:pt x="510" y="26"/>
                    <a:pt x="510" y="25"/>
                  </a:cubicBezTo>
                  <a:cubicBezTo>
                    <a:pt x="510" y="23"/>
                    <a:pt x="509" y="22"/>
                    <a:pt x="508" y="21"/>
                  </a:cubicBezTo>
                  <a:cubicBezTo>
                    <a:pt x="507" y="21"/>
                    <a:pt x="506" y="20"/>
                    <a:pt x="505" y="20"/>
                  </a:cubicBezTo>
                  <a:cubicBezTo>
                    <a:pt x="502" y="20"/>
                    <a:pt x="500" y="21"/>
                    <a:pt x="499" y="23"/>
                  </a:cubicBezTo>
                  <a:cubicBezTo>
                    <a:pt x="497" y="25"/>
                    <a:pt x="496" y="29"/>
                    <a:pt x="496" y="33"/>
                  </a:cubicBezTo>
                  <a:cubicBezTo>
                    <a:pt x="496" y="37"/>
                    <a:pt x="497" y="40"/>
                    <a:pt x="499" y="43"/>
                  </a:cubicBezTo>
                  <a:cubicBezTo>
                    <a:pt x="501" y="47"/>
                    <a:pt x="503" y="48"/>
                    <a:pt x="507" y="48"/>
                  </a:cubicBezTo>
                  <a:cubicBezTo>
                    <a:pt x="509" y="48"/>
                    <a:pt x="511" y="47"/>
                    <a:pt x="513" y="46"/>
                  </a:cubicBezTo>
                  <a:cubicBezTo>
                    <a:pt x="514" y="45"/>
                    <a:pt x="515" y="43"/>
                    <a:pt x="517" y="40"/>
                  </a:cubicBezTo>
                  <a:cubicBezTo>
                    <a:pt x="517" y="40"/>
                    <a:pt x="517" y="40"/>
                    <a:pt x="517" y="40"/>
                  </a:cubicBezTo>
                  <a:close/>
                  <a:moveTo>
                    <a:pt x="534" y="0"/>
                  </a:moveTo>
                  <a:cubicBezTo>
                    <a:pt x="535" y="0"/>
                    <a:pt x="536" y="0"/>
                    <a:pt x="537" y="1"/>
                  </a:cubicBezTo>
                  <a:cubicBezTo>
                    <a:pt x="537" y="2"/>
                    <a:pt x="538" y="3"/>
                    <a:pt x="538" y="4"/>
                  </a:cubicBezTo>
                  <a:cubicBezTo>
                    <a:pt x="538" y="5"/>
                    <a:pt x="537" y="6"/>
                    <a:pt x="537" y="7"/>
                  </a:cubicBezTo>
                  <a:cubicBezTo>
                    <a:pt x="536" y="7"/>
                    <a:pt x="535" y="8"/>
                    <a:pt x="534" y="8"/>
                  </a:cubicBezTo>
                  <a:cubicBezTo>
                    <a:pt x="533" y="8"/>
                    <a:pt x="532" y="7"/>
                    <a:pt x="532" y="7"/>
                  </a:cubicBezTo>
                  <a:cubicBezTo>
                    <a:pt x="531" y="6"/>
                    <a:pt x="531" y="5"/>
                    <a:pt x="531" y="4"/>
                  </a:cubicBezTo>
                  <a:cubicBezTo>
                    <a:pt x="531" y="3"/>
                    <a:pt x="531" y="2"/>
                    <a:pt x="532" y="1"/>
                  </a:cubicBezTo>
                  <a:cubicBezTo>
                    <a:pt x="532" y="0"/>
                    <a:pt x="533" y="0"/>
                    <a:pt x="534" y="0"/>
                  </a:cubicBezTo>
                  <a:close/>
                  <a:moveTo>
                    <a:pt x="537" y="18"/>
                  </a:moveTo>
                  <a:cubicBezTo>
                    <a:pt x="537" y="45"/>
                    <a:pt x="537" y="45"/>
                    <a:pt x="537" y="45"/>
                  </a:cubicBezTo>
                  <a:cubicBezTo>
                    <a:pt x="537" y="47"/>
                    <a:pt x="537" y="49"/>
                    <a:pt x="537" y="49"/>
                  </a:cubicBezTo>
                  <a:cubicBezTo>
                    <a:pt x="538" y="50"/>
                    <a:pt x="538" y="51"/>
                    <a:pt x="539" y="51"/>
                  </a:cubicBezTo>
                  <a:cubicBezTo>
                    <a:pt x="539" y="51"/>
                    <a:pt x="540" y="51"/>
                    <a:pt x="542" y="51"/>
                  </a:cubicBezTo>
                  <a:cubicBezTo>
                    <a:pt x="542" y="53"/>
                    <a:pt x="542" y="53"/>
                    <a:pt x="542" y="53"/>
                  </a:cubicBezTo>
                  <a:cubicBezTo>
                    <a:pt x="526" y="53"/>
                    <a:pt x="526" y="53"/>
                    <a:pt x="526" y="53"/>
                  </a:cubicBezTo>
                  <a:cubicBezTo>
                    <a:pt x="526" y="51"/>
                    <a:pt x="526" y="51"/>
                    <a:pt x="526" y="51"/>
                  </a:cubicBezTo>
                  <a:cubicBezTo>
                    <a:pt x="527" y="51"/>
                    <a:pt x="529" y="51"/>
                    <a:pt x="529" y="51"/>
                  </a:cubicBezTo>
                  <a:cubicBezTo>
                    <a:pt x="529" y="51"/>
                    <a:pt x="530" y="50"/>
                    <a:pt x="530" y="49"/>
                  </a:cubicBezTo>
                  <a:cubicBezTo>
                    <a:pt x="531" y="49"/>
                    <a:pt x="531" y="47"/>
                    <a:pt x="531" y="45"/>
                  </a:cubicBezTo>
                  <a:cubicBezTo>
                    <a:pt x="531" y="32"/>
                    <a:pt x="531" y="32"/>
                    <a:pt x="531" y="32"/>
                  </a:cubicBezTo>
                  <a:cubicBezTo>
                    <a:pt x="531" y="28"/>
                    <a:pt x="531" y="26"/>
                    <a:pt x="530" y="25"/>
                  </a:cubicBezTo>
                  <a:cubicBezTo>
                    <a:pt x="530" y="24"/>
                    <a:pt x="530" y="23"/>
                    <a:pt x="529" y="23"/>
                  </a:cubicBezTo>
                  <a:cubicBezTo>
                    <a:pt x="529" y="23"/>
                    <a:pt x="529" y="23"/>
                    <a:pt x="528" y="23"/>
                  </a:cubicBezTo>
                  <a:cubicBezTo>
                    <a:pt x="527" y="23"/>
                    <a:pt x="526" y="23"/>
                    <a:pt x="525" y="23"/>
                  </a:cubicBezTo>
                  <a:cubicBezTo>
                    <a:pt x="525" y="22"/>
                    <a:pt x="525" y="22"/>
                    <a:pt x="525" y="22"/>
                  </a:cubicBezTo>
                  <a:cubicBezTo>
                    <a:pt x="535" y="18"/>
                    <a:pt x="535" y="18"/>
                    <a:pt x="535" y="18"/>
                  </a:cubicBezTo>
                  <a:cubicBezTo>
                    <a:pt x="537" y="18"/>
                    <a:pt x="537" y="18"/>
                    <a:pt x="537" y="18"/>
                  </a:cubicBezTo>
                  <a:close/>
                  <a:moveTo>
                    <a:pt x="555" y="31"/>
                  </a:moveTo>
                  <a:cubicBezTo>
                    <a:pt x="555" y="37"/>
                    <a:pt x="557" y="40"/>
                    <a:pt x="559" y="43"/>
                  </a:cubicBezTo>
                  <a:cubicBezTo>
                    <a:pt x="561" y="46"/>
                    <a:pt x="564" y="48"/>
                    <a:pt x="567" y="48"/>
                  </a:cubicBezTo>
                  <a:cubicBezTo>
                    <a:pt x="569" y="48"/>
                    <a:pt x="571" y="47"/>
                    <a:pt x="573" y="46"/>
                  </a:cubicBezTo>
                  <a:cubicBezTo>
                    <a:pt x="575" y="45"/>
                    <a:pt x="576" y="43"/>
                    <a:pt x="577" y="39"/>
                  </a:cubicBezTo>
                  <a:cubicBezTo>
                    <a:pt x="578" y="40"/>
                    <a:pt x="578" y="40"/>
                    <a:pt x="578" y="40"/>
                  </a:cubicBezTo>
                  <a:cubicBezTo>
                    <a:pt x="578" y="43"/>
                    <a:pt x="576" y="47"/>
                    <a:pt x="574" y="49"/>
                  </a:cubicBezTo>
                  <a:cubicBezTo>
                    <a:pt x="571" y="52"/>
                    <a:pt x="568" y="53"/>
                    <a:pt x="565" y="53"/>
                  </a:cubicBezTo>
                  <a:cubicBezTo>
                    <a:pt x="561" y="53"/>
                    <a:pt x="557" y="52"/>
                    <a:pt x="555" y="49"/>
                  </a:cubicBezTo>
                  <a:cubicBezTo>
                    <a:pt x="552" y="45"/>
                    <a:pt x="551" y="41"/>
                    <a:pt x="551" y="36"/>
                  </a:cubicBezTo>
                  <a:cubicBezTo>
                    <a:pt x="551" y="30"/>
                    <a:pt x="552" y="25"/>
                    <a:pt x="555" y="22"/>
                  </a:cubicBezTo>
                  <a:cubicBezTo>
                    <a:pt x="558" y="19"/>
                    <a:pt x="561" y="17"/>
                    <a:pt x="566" y="17"/>
                  </a:cubicBezTo>
                  <a:cubicBezTo>
                    <a:pt x="569" y="17"/>
                    <a:pt x="573" y="19"/>
                    <a:pt x="575" y="21"/>
                  </a:cubicBezTo>
                  <a:cubicBezTo>
                    <a:pt x="577" y="23"/>
                    <a:pt x="579" y="27"/>
                    <a:pt x="579" y="31"/>
                  </a:cubicBezTo>
                  <a:cubicBezTo>
                    <a:pt x="555" y="31"/>
                    <a:pt x="555" y="31"/>
                    <a:pt x="555" y="31"/>
                  </a:cubicBezTo>
                  <a:close/>
                  <a:moveTo>
                    <a:pt x="555" y="29"/>
                  </a:moveTo>
                  <a:cubicBezTo>
                    <a:pt x="571" y="29"/>
                    <a:pt x="571" y="29"/>
                    <a:pt x="571" y="29"/>
                  </a:cubicBezTo>
                  <a:cubicBezTo>
                    <a:pt x="571" y="27"/>
                    <a:pt x="570" y="26"/>
                    <a:pt x="570" y="25"/>
                  </a:cubicBezTo>
                  <a:cubicBezTo>
                    <a:pt x="569" y="24"/>
                    <a:pt x="568" y="23"/>
                    <a:pt x="567" y="22"/>
                  </a:cubicBezTo>
                  <a:cubicBezTo>
                    <a:pt x="566" y="21"/>
                    <a:pt x="565" y="21"/>
                    <a:pt x="563" y="21"/>
                  </a:cubicBezTo>
                  <a:cubicBezTo>
                    <a:pt x="561" y="21"/>
                    <a:pt x="560" y="21"/>
                    <a:pt x="558" y="23"/>
                  </a:cubicBezTo>
                  <a:cubicBezTo>
                    <a:pt x="557" y="24"/>
                    <a:pt x="555" y="27"/>
                    <a:pt x="555" y="29"/>
                  </a:cubicBezTo>
                  <a:close/>
                  <a:moveTo>
                    <a:pt x="595" y="25"/>
                  </a:moveTo>
                  <a:cubicBezTo>
                    <a:pt x="599" y="20"/>
                    <a:pt x="603" y="18"/>
                    <a:pt x="606" y="18"/>
                  </a:cubicBezTo>
                  <a:cubicBezTo>
                    <a:pt x="608" y="18"/>
                    <a:pt x="609" y="18"/>
                    <a:pt x="611" y="19"/>
                  </a:cubicBezTo>
                  <a:cubicBezTo>
                    <a:pt x="612" y="20"/>
                    <a:pt x="613" y="21"/>
                    <a:pt x="614" y="23"/>
                  </a:cubicBezTo>
                  <a:cubicBezTo>
                    <a:pt x="615" y="25"/>
                    <a:pt x="615" y="27"/>
                    <a:pt x="615" y="30"/>
                  </a:cubicBezTo>
                  <a:cubicBezTo>
                    <a:pt x="615" y="45"/>
                    <a:pt x="615" y="45"/>
                    <a:pt x="615" y="45"/>
                  </a:cubicBezTo>
                  <a:cubicBezTo>
                    <a:pt x="615" y="47"/>
                    <a:pt x="615" y="48"/>
                    <a:pt x="615" y="49"/>
                  </a:cubicBezTo>
                  <a:cubicBezTo>
                    <a:pt x="616" y="50"/>
                    <a:pt x="616" y="50"/>
                    <a:pt x="617" y="51"/>
                  </a:cubicBezTo>
                  <a:cubicBezTo>
                    <a:pt x="617" y="51"/>
                    <a:pt x="618" y="51"/>
                    <a:pt x="620" y="51"/>
                  </a:cubicBezTo>
                  <a:cubicBezTo>
                    <a:pt x="620" y="52"/>
                    <a:pt x="620" y="52"/>
                    <a:pt x="620" y="52"/>
                  </a:cubicBezTo>
                  <a:cubicBezTo>
                    <a:pt x="604" y="52"/>
                    <a:pt x="604" y="52"/>
                    <a:pt x="604" y="52"/>
                  </a:cubicBezTo>
                  <a:cubicBezTo>
                    <a:pt x="604" y="51"/>
                    <a:pt x="604" y="51"/>
                    <a:pt x="604" y="51"/>
                  </a:cubicBezTo>
                  <a:cubicBezTo>
                    <a:pt x="605" y="51"/>
                    <a:pt x="605" y="51"/>
                    <a:pt x="605" y="51"/>
                  </a:cubicBezTo>
                  <a:cubicBezTo>
                    <a:pt x="606" y="51"/>
                    <a:pt x="607" y="51"/>
                    <a:pt x="608" y="50"/>
                  </a:cubicBezTo>
                  <a:cubicBezTo>
                    <a:pt x="609" y="50"/>
                    <a:pt x="609" y="49"/>
                    <a:pt x="609" y="48"/>
                  </a:cubicBezTo>
                  <a:cubicBezTo>
                    <a:pt x="609" y="48"/>
                    <a:pt x="609" y="47"/>
                    <a:pt x="609" y="45"/>
                  </a:cubicBezTo>
                  <a:cubicBezTo>
                    <a:pt x="609" y="31"/>
                    <a:pt x="609" y="31"/>
                    <a:pt x="609" y="31"/>
                  </a:cubicBezTo>
                  <a:cubicBezTo>
                    <a:pt x="609" y="27"/>
                    <a:pt x="609" y="25"/>
                    <a:pt x="608" y="24"/>
                  </a:cubicBezTo>
                  <a:cubicBezTo>
                    <a:pt x="607" y="23"/>
                    <a:pt x="606" y="22"/>
                    <a:pt x="604" y="22"/>
                  </a:cubicBezTo>
                  <a:cubicBezTo>
                    <a:pt x="601" y="22"/>
                    <a:pt x="598" y="23"/>
                    <a:pt x="595" y="27"/>
                  </a:cubicBezTo>
                  <a:cubicBezTo>
                    <a:pt x="595" y="45"/>
                    <a:pt x="595" y="45"/>
                    <a:pt x="595" y="45"/>
                  </a:cubicBezTo>
                  <a:cubicBezTo>
                    <a:pt x="595" y="47"/>
                    <a:pt x="595" y="48"/>
                    <a:pt x="596" y="49"/>
                  </a:cubicBezTo>
                  <a:cubicBezTo>
                    <a:pt x="596" y="50"/>
                    <a:pt x="597" y="50"/>
                    <a:pt x="597" y="51"/>
                  </a:cubicBezTo>
                  <a:cubicBezTo>
                    <a:pt x="597" y="51"/>
                    <a:pt x="599" y="51"/>
                    <a:pt x="601" y="51"/>
                  </a:cubicBezTo>
                  <a:cubicBezTo>
                    <a:pt x="601" y="52"/>
                    <a:pt x="601" y="52"/>
                    <a:pt x="601" y="52"/>
                  </a:cubicBezTo>
                  <a:cubicBezTo>
                    <a:pt x="585" y="52"/>
                    <a:pt x="585" y="52"/>
                    <a:pt x="585" y="52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7" y="51"/>
                    <a:pt x="588" y="51"/>
                    <a:pt x="589" y="50"/>
                  </a:cubicBezTo>
                  <a:cubicBezTo>
                    <a:pt x="589" y="49"/>
                    <a:pt x="589" y="47"/>
                    <a:pt x="589" y="45"/>
                  </a:cubicBezTo>
                  <a:cubicBezTo>
                    <a:pt x="589" y="32"/>
                    <a:pt x="589" y="32"/>
                    <a:pt x="589" y="32"/>
                  </a:cubicBezTo>
                  <a:cubicBezTo>
                    <a:pt x="589" y="28"/>
                    <a:pt x="589" y="25"/>
                    <a:pt x="589" y="24"/>
                  </a:cubicBezTo>
                  <a:cubicBezTo>
                    <a:pt x="589" y="23"/>
                    <a:pt x="589" y="23"/>
                    <a:pt x="588" y="22"/>
                  </a:cubicBezTo>
                  <a:cubicBezTo>
                    <a:pt x="588" y="22"/>
                    <a:pt x="587" y="22"/>
                    <a:pt x="587" y="22"/>
                  </a:cubicBezTo>
                  <a:cubicBezTo>
                    <a:pt x="586" y="22"/>
                    <a:pt x="585" y="22"/>
                    <a:pt x="584" y="22"/>
                  </a:cubicBezTo>
                  <a:cubicBezTo>
                    <a:pt x="584" y="21"/>
                    <a:pt x="584" y="21"/>
                    <a:pt x="584" y="21"/>
                  </a:cubicBezTo>
                  <a:cubicBezTo>
                    <a:pt x="594" y="17"/>
                    <a:pt x="594" y="17"/>
                    <a:pt x="594" y="17"/>
                  </a:cubicBezTo>
                  <a:cubicBezTo>
                    <a:pt x="595" y="17"/>
                    <a:pt x="595" y="17"/>
                    <a:pt x="595" y="17"/>
                  </a:cubicBezTo>
                  <a:cubicBezTo>
                    <a:pt x="595" y="25"/>
                    <a:pt x="595" y="25"/>
                    <a:pt x="595" y="25"/>
                  </a:cubicBezTo>
                  <a:close/>
                  <a:moveTo>
                    <a:pt x="654" y="40"/>
                  </a:moveTo>
                  <a:cubicBezTo>
                    <a:pt x="653" y="44"/>
                    <a:pt x="651" y="48"/>
                    <a:pt x="649" y="50"/>
                  </a:cubicBezTo>
                  <a:cubicBezTo>
                    <a:pt x="646" y="53"/>
                    <a:pt x="643" y="54"/>
                    <a:pt x="640" y="54"/>
                  </a:cubicBezTo>
                  <a:cubicBezTo>
                    <a:pt x="637" y="54"/>
                    <a:pt x="633" y="52"/>
                    <a:pt x="631" y="49"/>
                  </a:cubicBezTo>
                  <a:cubicBezTo>
                    <a:pt x="628" y="46"/>
                    <a:pt x="627" y="41"/>
                    <a:pt x="627" y="36"/>
                  </a:cubicBezTo>
                  <a:cubicBezTo>
                    <a:pt x="627" y="31"/>
                    <a:pt x="628" y="26"/>
                    <a:pt x="631" y="23"/>
                  </a:cubicBezTo>
                  <a:cubicBezTo>
                    <a:pt x="634" y="19"/>
                    <a:pt x="638" y="17"/>
                    <a:pt x="642" y="17"/>
                  </a:cubicBezTo>
                  <a:cubicBezTo>
                    <a:pt x="645" y="17"/>
                    <a:pt x="648" y="18"/>
                    <a:pt x="650" y="20"/>
                  </a:cubicBezTo>
                  <a:cubicBezTo>
                    <a:pt x="652" y="22"/>
                    <a:pt x="653" y="24"/>
                    <a:pt x="653" y="26"/>
                  </a:cubicBezTo>
                  <a:cubicBezTo>
                    <a:pt x="653" y="27"/>
                    <a:pt x="653" y="27"/>
                    <a:pt x="653" y="28"/>
                  </a:cubicBezTo>
                  <a:cubicBezTo>
                    <a:pt x="652" y="29"/>
                    <a:pt x="651" y="29"/>
                    <a:pt x="650" y="29"/>
                  </a:cubicBezTo>
                  <a:cubicBezTo>
                    <a:pt x="649" y="29"/>
                    <a:pt x="648" y="29"/>
                    <a:pt x="647" y="27"/>
                  </a:cubicBezTo>
                  <a:cubicBezTo>
                    <a:pt x="647" y="27"/>
                    <a:pt x="646" y="26"/>
                    <a:pt x="646" y="25"/>
                  </a:cubicBezTo>
                  <a:cubicBezTo>
                    <a:pt x="646" y="23"/>
                    <a:pt x="645" y="22"/>
                    <a:pt x="645" y="21"/>
                  </a:cubicBezTo>
                  <a:cubicBezTo>
                    <a:pt x="644" y="21"/>
                    <a:pt x="643" y="20"/>
                    <a:pt x="641" y="20"/>
                  </a:cubicBezTo>
                  <a:cubicBezTo>
                    <a:pt x="639" y="20"/>
                    <a:pt x="637" y="21"/>
                    <a:pt x="635" y="23"/>
                  </a:cubicBezTo>
                  <a:cubicBezTo>
                    <a:pt x="633" y="25"/>
                    <a:pt x="633" y="29"/>
                    <a:pt x="633" y="33"/>
                  </a:cubicBezTo>
                  <a:cubicBezTo>
                    <a:pt x="633" y="37"/>
                    <a:pt x="633" y="40"/>
                    <a:pt x="635" y="43"/>
                  </a:cubicBezTo>
                  <a:cubicBezTo>
                    <a:pt x="637" y="47"/>
                    <a:pt x="640" y="48"/>
                    <a:pt x="643" y="48"/>
                  </a:cubicBezTo>
                  <a:cubicBezTo>
                    <a:pt x="645" y="48"/>
                    <a:pt x="647" y="47"/>
                    <a:pt x="649" y="46"/>
                  </a:cubicBezTo>
                  <a:cubicBezTo>
                    <a:pt x="651" y="45"/>
                    <a:pt x="652" y="43"/>
                    <a:pt x="654" y="40"/>
                  </a:cubicBezTo>
                  <a:cubicBezTo>
                    <a:pt x="654" y="40"/>
                    <a:pt x="654" y="40"/>
                    <a:pt x="654" y="40"/>
                  </a:cubicBezTo>
                  <a:close/>
                  <a:moveTo>
                    <a:pt x="668" y="31"/>
                  </a:moveTo>
                  <a:cubicBezTo>
                    <a:pt x="668" y="37"/>
                    <a:pt x="669" y="40"/>
                    <a:pt x="671" y="43"/>
                  </a:cubicBezTo>
                  <a:cubicBezTo>
                    <a:pt x="674" y="46"/>
                    <a:pt x="677" y="48"/>
                    <a:pt x="680" y="48"/>
                  </a:cubicBezTo>
                  <a:cubicBezTo>
                    <a:pt x="682" y="48"/>
                    <a:pt x="684" y="47"/>
                    <a:pt x="685" y="46"/>
                  </a:cubicBezTo>
                  <a:cubicBezTo>
                    <a:pt x="687" y="45"/>
                    <a:pt x="688" y="43"/>
                    <a:pt x="689" y="39"/>
                  </a:cubicBezTo>
                  <a:cubicBezTo>
                    <a:pt x="691" y="40"/>
                    <a:pt x="691" y="40"/>
                    <a:pt x="691" y="40"/>
                  </a:cubicBezTo>
                  <a:cubicBezTo>
                    <a:pt x="690" y="43"/>
                    <a:pt x="689" y="47"/>
                    <a:pt x="686" y="49"/>
                  </a:cubicBezTo>
                  <a:cubicBezTo>
                    <a:pt x="684" y="52"/>
                    <a:pt x="681" y="53"/>
                    <a:pt x="677" y="53"/>
                  </a:cubicBezTo>
                  <a:cubicBezTo>
                    <a:pt x="673" y="53"/>
                    <a:pt x="670" y="52"/>
                    <a:pt x="667" y="49"/>
                  </a:cubicBezTo>
                  <a:cubicBezTo>
                    <a:pt x="664" y="45"/>
                    <a:pt x="663" y="41"/>
                    <a:pt x="663" y="36"/>
                  </a:cubicBezTo>
                  <a:cubicBezTo>
                    <a:pt x="663" y="30"/>
                    <a:pt x="665" y="25"/>
                    <a:pt x="667" y="22"/>
                  </a:cubicBezTo>
                  <a:cubicBezTo>
                    <a:pt x="670" y="19"/>
                    <a:pt x="674" y="17"/>
                    <a:pt x="678" y="17"/>
                  </a:cubicBezTo>
                  <a:cubicBezTo>
                    <a:pt x="682" y="17"/>
                    <a:pt x="685" y="19"/>
                    <a:pt x="687" y="21"/>
                  </a:cubicBezTo>
                  <a:cubicBezTo>
                    <a:pt x="690" y="23"/>
                    <a:pt x="691" y="27"/>
                    <a:pt x="691" y="31"/>
                  </a:cubicBezTo>
                  <a:cubicBezTo>
                    <a:pt x="668" y="31"/>
                    <a:pt x="668" y="31"/>
                    <a:pt x="668" y="31"/>
                  </a:cubicBezTo>
                  <a:close/>
                  <a:moveTo>
                    <a:pt x="668" y="29"/>
                  </a:moveTo>
                  <a:cubicBezTo>
                    <a:pt x="683" y="29"/>
                    <a:pt x="683" y="29"/>
                    <a:pt x="683" y="29"/>
                  </a:cubicBezTo>
                  <a:cubicBezTo>
                    <a:pt x="683" y="27"/>
                    <a:pt x="683" y="26"/>
                    <a:pt x="682" y="25"/>
                  </a:cubicBezTo>
                  <a:cubicBezTo>
                    <a:pt x="682" y="24"/>
                    <a:pt x="681" y="23"/>
                    <a:pt x="679" y="22"/>
                  </a:cubicBezTo>
                  <a:cubicBezTo>
                    <a:pt x="678" y="21"/>
                    <a:pt x="677" y="21"/>
                    <a:pt x="676" y="21"/>
                  </a:cubicBezTo>
                  <a:cubicBezTo>
                    <a:pt x="674" y="21"/>
                    <a:pt x="672" y="21"/>
                    <a:pt x="671" y="23"/>
                  </a:cubicBezTo>
                  <a:cubicBezTo>
                    <a:pt x="669" y="24"/>
                    <a:pt x="668" y="27"/>
                    <a:pt x="668" y="29"/>
                  </a:cubicBezTo>
                  <a:close/>
                  <a:moveTo>
                    <a:pt x="731" y="48"/>
                  </a:moveTo>
                  <a:cubicBezTo>
                    <a:pt x="728" y="51"/>
                    <a:pt x="726" y="52"/>
                    <a:pt x="725" y="53"/>
                  </a:cubicBezTo>
                  <a:cubicBezTo>
                    <a:pt x="724" y="53"/>
                    <a:pt x="722" y="53"/>
                    <a:pt x="721" y="53"/>
                  </a:cubicBezTo>
                  <a:cubicBezTo>
                    <a:pt x="719" y="53"/>
                    <a:pt x="717" y="53"/>
                    <a:pt x="715" y="51"/>
                  </a:cubicBezTo>
                  <a:cubicBezTo>
                    <a:pt x="714" y="49"/>
                    <a:pt x="713" y="47"/>
                    <a:pt x="713" y="45"/>
                  </a:cubicBezTo>
                  <a:cubicBezTo>
                    <a:pt x="713" y="43"/>
                    <a:pt x="714" y="41"/>
                    <a:pt x="715" y="40"/>
                  </a:cubicBezTo>
                  <a:cubicBezTo>
                    <a:pt x="715" y="39"/>
                    <a:pt x="717" y="37"/>
                    <a:pt x="720" y="35"/>
                  </a:cubicBezTo>
                  <a:cubicBezTo>
                    <a:pt x="722" y="34"/>
                    <a:pt x="726" y="32"/>
                    <a:pt x="732" y="30"/>
                  </a:cubicBezTo>
                  <a:cubicBezTo>
                    <a:pt x="732" y="29"/>
                    <a:pt x="732" y="29"/>
                    <a:pt x="732" y="29"/>
                  </a:cubicBezTo>
                  <a:cubicBezTo>
                    <a:pt x="732" y="25"/>
                    <a:pt x="731" y="23"/>
                    <a:pt x="730" y="22"/>
                  </a:cubicBezTo>
                  <a:cubicBezTo>
                    <a:pt x="729" y="21"/>
                    <a:pt x="728" y="20"/>
                    <a:pt x="726" y="20"/>
                  </a:cubicBezTo>
                  <a:cubicBezTo>
                    <a:pt x="724" y="20"/>
                    <a:pt x="723" y="20"/>
                    <a:pt x="722" y="21"/>
                  </a:cubicBezTo>
                  <a:cubicBezTo>
                    <a:pt x="721" y="22"/>
                    <a:pt x="721" y="23"/>
                    <a:pt x="721" y="24"/>
                  </a:cubicBezTo>
                  <a:cubicBezTo>
                    <a:pt x="721" y="26"/>
                    <a:pt x="721" y="26"/>
                    <a:pt x="721" y="26"/>
                  </a:cubicBezTo>
                  <a:cubicBezTo>
                    <a:pt x="721" y="27"/>
                    <a:pt x="721" y="28"/>
                    <a:pt x="720" y="29"/>
                  </a:cubicBezTo>
                  <a:cubicBezTo>
                    <a:pt x="720" y="29"/>
                    <a:pt x="719" y="29"/>
                    <a:pt x="718" y="29"/>
                  </a:cubicBezTo>
                  <a:cubicBezTo>
                    <a:pt x="717" y="29"/>
                    <a:pt x="717" y="29"/>
                    <a:pt x="716" y="29"/>
                  </a:cubicBezTo>
                  <a:cubicBezTo>
                    <a:pt x="716" y="28"/>
                    <a:pt x="715" y="27"/>
                    <a:pt x="715" y="26"/>
                  </a:cubicBezTo>
                  <a:cubicBezTo>
                    <a:pt x="715" y="24"/>
                    <a:pt x="717" y="22"/>
                    <a:pt x="719" y="20"/>
                  </a:cubicBezTo>
                  <a:cubicBezTo>
                    <a:pt x="721" y="18"/>
                    <a:pt x="724" y="17"/>
                    <a:pt x="727" y="17"/>
                  </a:cubicBezTo>
                  <a:cubicBezTo>
                    <a:pt x="730" y="17"/>
                    <a:pt x="733" y="17"/>
                    <a:pt x="735" y="19"/>
                  </a:cubicBezTo>
                  <a:cubicBezTo>
                    <a:pt x="736" y="19"/>
                    <a:pt x="737" y="21"/>
                    <a:pt x="738" y="22"/>
                  </a:cubicBezTo>
                  <a:cubicBezTo>
                    <a:pt x="738" y="23"/>
                    <a:pt x="739" y="25"/>
                    <a:pt x="739" y="29"/>
                  </a:cubicBezTo>
                  <a:cubicBezTo>
                    <a:pt x="739" y="40"/>
                    <a:pt x="739" y="40"/>
                    <a:pt x="739" y="40"/>
                  </a:cubicBezTo>
                  <a:cubicBezTo>
                    <a:pt x="739" y="43"/>
                    <a:pt x="739" y="45"/>
                    <a:pt x="739" y="46"/>
                  </a:cubicBezTo>
                  <a:cubicBezTo>
                    <a:pt x="739" y="47"/>
                    <a:pt x="739" y="47"/>
                    <a:pt x="739" y="48"/>
                  </a:cubicBezTo>
                  <a:cubicBezTo>
                    <a:pt x="739" y="48"/>
                    <a:pt x="739" y="48"/>
                    <a:pt x="740" y="48"/>
                  </a:cubicBezTo>
                  <a:cubicBezTo>
                    <a:pt x="740" y="48"/>
                    <a:pt x="741" y="48"/>
                    <a:pt x="741" y="48"/>
                  </a:cubicBezTo>
                  <a:cubicBezTo>
                    <a:pt x="741" y="47"/>
                    <a:pt x="743" y="47"/>
                    <a:pt x="744" y="45"/>
                  </a:cubicBezTo>
                  <a:cubicBezTo>
                    <a:pt x="744" y="47"/>
                    <a:pt x="744" y="47"/>
                    <a:pt x="744" y="47"/>
                  </a:cubicBezTo>
                  <a:cubicBezTo>
                    <a:pt x="741" y="51"/>
                    <a:pt x="739" y="53"/>
                    <a:pt x="736" y="53"/>
                  </a:cubicBezTo>
                  <a:cubicBezTo>
                    <a:pt x="735" y="53"/>
                    <a:pt x="734" y="52"/>
                    <a:pt x="733" y="51"/>
                  </a:cubicBezTo>
                  <a:cubicBezTo>
                    <a:pt x="732" y="51"/>
                    <a:pt x="731" y="50"/>
                    <a:pt x="731" y="48"/>
                  </a:cubicBezTo>
                  <a:close/>
                  <a:moveTo>
                    <a:pt x="731" y="45"/>
                  </a:moveTo>
                  <a:cubicBezTo>
                    <a:pt x="731" y="33"/>
                    <a:pt x="731" y="33"/>
                    <a:pt x="731" y="33"/>
                  </a:cubicBezTo>
                  <a:cubicBezTo>
                    <a:pt x="728" y="34"/>
                    <a:pt x="725" y="35"/>
                    <a:pt x="725" y="36"/>
                  </a:cubicBezTo>
                  <a:cubicBezTo>
                    <a:pt x="723" y="37"/>
                    <a:pt x="721" y="38"/>
                    <a:pt x="721" y="39"/>
                  </a:cubicBezTo>
                  <a:cubicBezTo>
                    <a:pt x="720" y="41"/>
                    <a:pt x="719" y="42"/>
                    <a:pt x="719" y="43"/>
                  </a:cubicBezTo>
                  <a:cubicBezTo>
                    <a:pt x="719" y="45"/>
                    <a:pt x="720" y="47"/>
                    <a:pt x="721" y="48"/>
                  </a:cubicBezTo>
                  <a:cubicBezTo>
                    <a:pt x="722" y="49"/>
                    <a:pt x="723" y="49"/>
                    <a:pt x="725" y="49"/>
                  </a:cubicBezTo>
                  <a:cubicBezTo>
                    <a:pt x="726" y="49"/>
                    <a:pt x="729" y="48"/>
                    <a:pt x="731" y="45"/>
                  </a:cubicBezTo>
                  <a:close/>
                  <a:moveTo>
                    <a:pt x="759" y="25"/>
                  </a:moveTo>
                  <a:cubicBezTo>
                    <a:pt x="763" y="20"/>
                    <a:pt x="766" y="18"/>
                    <a:pt x="769" y="18"/>
                  </a:cubicBezTo>
                  <a:cubicBezTo>
                    <a:pt x="771" y="18"/>
                    <a:pt x="773" y="18"/>
                    <a:pt x="774" y="19"/>
                  </a:cubicBezTo>
                  <a:cubicBezTo>
                    <a:pt x="775" y="20"/>
                    <a:pt x="777" y="21"/>
                    <a:pt x="777" y="23"/>
                  </a:cubicBezTo>
                  <a:cubicBezTo>
                    <a:pt x="778" y="25"/>
                    <a:pt x="778" y="27"/>
                    <a:pt x="778" y="30"/>
                  </a:cubicBezTo>
                  <a:cubicBezTo>
                    <a:pt x="778" y="45"/>
                    <a:pt x="778" y="45"/>
                    <a:pt x="778" y="45"/>
                  </a:cubicBezTo>
                  <a:cubicBezTo>
                    <a:pt x="778" y="47"/>
                    <a:pt x="778" y="48"/>
                    <a:pt x="779" y="49"/>
                  </a:cubicBezTo>
                  <a:cubicBezTo>
                    <a:pt x="779" y="50"/>
                    <a:pt x="779" y="50"/>
                    <a:pt x="780" y="51"/>
                  </a:cubicBezTo>
                  <a:cubicBezTo>
                    <a:pt x="780" y="51"/>
                    <a:pt x="781" y="51"/>
                    <a:pt x="783" y="51"/>
                  </a:cubicBezTo>
                  <a:cubicBezTo>
                    <a:pt x="783" y="52"/>
                    <a:pt x="783" y="52"/>
                    <a:pt x="783" y="52"/>
                  </a:cubicBezTo>
                  <a:cubicBezTo>
                    <a:pt x="767" y="52"/>
                    <a:pt x="767" y="52"/>
                    <a:pt x="767" y="52"/>
                  </a:cubicBezTo>
                  <a:cubicBezTo>
                    <a:pt x="767" y="51"/>
                    <a:pt x="767" y="51"/>
                    <a:pt x="767" y="51"/>
                  </a:cubicBezTo>
                  <a:cubicBezTo>
                    <a:pt x="768" y="51"/>
                    <a:pt x="768" y="51"/>
                    <a:pt x="768" y="51"/>
                  </a:cubicBezTo>
                  <a:cubicBezTo>
                    <a:pt x="769" y="51"/>
                    <a:pt x="770" y="51"/>
                    <a:pt x="771" y="50"/>
                  </a:cubicBezTo>
                  <a:cubicBezTo>
                    <a:pt x="772" y="50"/>
                    <a:pt x="772" y="49"/>
                    <a:pt x="772" y="48"/>
                  </a:cubicBezTo>
                  <a:cubicBezTo>
                    <a:pt x="772" y="48"/>
                    <a:pt x="772" y="47"/>
                    <a:pt x="772" y="45"/>
                  </a:cubicBezTo>
                  <a:cubicBezTo>
                    <a:pt x="772" y="31"/>
                    <a:pt x="772" y="31"/>
                    <a:pt x="772" y="31"/>
                  </a:cubicBezTo>
                  <a:cubicBezTo>
                    <a:pt x="772" y="27"/>
                    <a:pt x="772" y="25"/>
                    <a:pt x="771" y="24"/>
                  </a:cubicBezTo>
                  <a:cubicBezTo>
                    <a:pt x="770" y="23"/>
                    <a:pt x="769" y="22"/>
                    <a:pt x="767" y="22"/>
                  </a:cubicBezTo>
                  <a:cubicBezTo>
                    <a:pt x="764" y="22"/>
                    <a:pt x="761" y="23"/>
                    <a:pt x="759" y="27"/>
                  </a:cubicBezTo>
                  <a:cubicBezTo>
                    <a:pt x="759" y="45"/>
                    <a:pt x="759" y="45"/>
                    <a:pt x="759" y="45"/>
                  </a:cubicBezTo>
                  <a:cubicBezTo>
                    <a:pt x="759" y="47"/>
                    <a:pt x="759" y="48"/>
                    <a:pt x="759" y="49"/>
                  </a:cubicBezTo>
                  <a:cubicBezTo>
                    <a:pt x="759" y="50"/>
                    <a:pt x="760" y="50"/>
                    <a:pt x="760" y="51"/>
                  </a:cubicBezTo>
                  <a:cubicBezTo>
                    <a:pt x="761" y="51"/>
                    <a:pt x="762" y="51"/>
                    <a:pt x="764" y="51"/>
                  </a:cubicBezTo>
                  <a:cubicBezTo>
                    <a:pt x="764" y="52"/>
                    <a:pt x="764" y="52"/>
                    <a:pt x="764" y="52"/>
                  </a:cubicBezTo>
                  <a:cubicBezTo>
                    <a:pt x="748" y="52"/>
                    <a:pt x="748" y="52"/>
                    <a:pt x="748" y="52"/>
                  </a:cubicBezTo>
                  <a:cubicBezTo>
                    <a:pt x="748" y="51"/>
                    <a:pt x="748" y="51"/>
                    <a:pt x="748" y="51"/>
                  </a:cubicBezTo>
                  <a:cubicBezTo>
                    <a:pt x="749" y="51"/>
                    <a:pt x="749" y="51"/>
                    <a:pt x="749" y="51"/>
                  </a:cubicBezTo>
                  <a:cubicBezTo>
                    <a:pt x="750" y="51"/>
                    <a:pt x="751" y="51"/>
                    <a:pt x="752" y="50"/>
                  </a:cubicBezTo>
                  <a:cubicBezTo>
                    <a:pt x="752" y="49"/>
                    <a:pt x="753" y="47"/>
                    <a:pt x="753" y="45"/>
                  </a:cubicBezTo>
                  <a:cubicBezTo>
                    <a:pt x="753" y="32"/>
                    <a:pt x="753" y="32"/>
                    <a:pt x="753" y="32"/>
                  </a:cubicBezTo>
                  <a:cubicBezTo>
                    <a:pt x="753" y="28"/>
                    <a:pt x="753" y="25"/>
                    <a:pt x="752" y="24"/>
                  </a:cubicBezTo>
                  <a:cubicBezTo>
                    <a:pt x="752" y="23"/>
                    <a:pt x="752" y="23"/>
                    <a:pt x="751" y="22"/>
                  </a:cubicBezTo>
                  <a:cubicBezTo>
                    <a:pt x="751" y="22"/>
                    <a:pt x="751" y="22"/>
                    <a:pt x="750" y="22"/>
                  </a:cubicBezTo>
                  <a:cubicBezTo>
                    <a:pt x="749" y="22"/>
                    <a:pt x="748" y="22"/>
                    <a:pt x="747" y="22"/>
                  </a:cubicBezTo>
                  <a:cubicBezTo>
                    <a:pt x="747" y="21"/>
                    <a:pt x="747" y="21"/>
                    <a:pt x="747" y="21"/>
                  </a:cubicBezTo>
                  <a:cubicBezTo>
                    <a:pt x="757" y="17"/>
                    <a:pt x="757" y="17"/>
                    <a:pt x="757" y="17"/>
                  </a:cubicBezTo>
                  <a:cubicBezTo>
                    <a:pt x="759" y="17"/>
                    <a:pt x="759" y="17"/>
                    <a:pt x="759" y="17"/>
                  </a:cubicBezTo>
                  <a:cubicBezTo>
                    <a:pt x="759" y="25"/>
                    <a:pt x="759" y="25"/>
                    <a:pt x="759" y="25"/>
                  </a:cubicBezTo>
                  <a:close/>
                  <a:moveTo>
                    <a:pt x="812" y="49"/>
                  </a:moveTo>
                  <a:cubicBezTo>
                    <a:pt x="811" y="51"/>
                    <a:pt x="809" y="52"/>
                    <a:pt x="807" y="53"/>
                  </a:cubicBezTo>
                  <a:cubicBezTo>
                    <a:pt x="806" y="53"/>
                    <a:pt x="804" y="54"/>
                    <a:pt x="803" y="54"/>
                  </a:cubicBezTo>
                  <a:cubicBezTo>
                    <a:pt x="799" y="54"/>
                    <a:pt x="796" y="52"/>
                    <a:pt x="793" y="49"/>
                  </a:cubicBezTo>
                  <a:cubicBezTo>
                    <a:pt x="791" y="46"/>
                    <a:pt x="789" y="42"/>
                    <a:pt x="789" y="37"/>
                  </a:cubicBezTo>
                  <a:cubicBezTo>
                    <a:pt x="789" y="32"/>
                    <a:pt x="791" y="28"/>
                    <a:pt x="794" y="24"/>
                  </a:cubicBezTo>
                  <a:cubicBezTo>
                    <a:pt x="797" y="20"/>
                    <a:pt x="801" y="18"/>
                    <a:pt x="805" y="18"/>
                  </a:cubicBezTo>
                  <a:cubicBezTo>
                    <a:pt x="808" y="18"/>
                    <a:pt x="810" y="19"/>
                    <a:pt x="812" y="21"/>
                  </a:cubicBezTo>
                  <a:cubicBezTo>
                    <a:pt x="812" y="14"/>
                    <a:pt x="812" y="14"/>
                    <a:pt x="812" y="14"/>
                  </a:cubicBezTo>
                  <a:cubicBezTo>
                    <a:pt x="812" y="10"/>
                    <a:pt x="812" y="8"/>
                    <a:pt x="812" y="7"/>
                  </a:cubicBezTo>
                  <a:cubicBezTo>
                    <a:pt x="812" y="6"/>
                    <a:pt x="811" y="5"/>
                    <a:pt x="811" y="5"/>
                  </a:cubicBezTo>
                  <a:cubicBezTo>
                    <a:pt x="811" y="5"/>
                    <a:pt x="810" y="5"/>
                    <a:pt x="809" y="5"/>
                  </a:cubicBezTo>
                  <a:cubicBezTo>
                    <a:pt x="809" y="5"/>
                    <a:pt x="808" y="5"/>
                    <a:pt x="807" y="5"/>
                  </a:cubicBezTo>
                  <a:cubicBezTo>
                    <a:pt x="807" y="4"/>
                    <a:pt x="807" y="4"/>
                    <a:pt x="807" y="4"/>
                  </a:cubicBezTo>
                  <a:cubicBezTo>
                    <a:pt x="816" y="0"/>
                    <a:pt x="816" y="0"/>
                    <a:pt x="816" y="0"/>
                  </a:cubicBezTo>
                  <a:cubicBezTo>
                    <a:pt x="818" y="0"/>
                    <a:pt x="818" y="0"/>
                    <a:pt x="818" y="0"/>
                  </a:cubicBezTo>
                  <a:cubicBezTo>
                    <a:pt x="818" y="39"/>
                    <a:pt x="818" y="39"/>
                    <a:pt x="818" y="39"/>
                  </a:cubicBezTo>
                  <a:cubicBezTo>
                    <a:pt x="818" y="43"/>
                    <a:pt x="818" y="45"/>
                    <a:pt x="818" y="46"/>
                  </a:cubicBezTo>
                  <a:cubicBezTo>
                    <a:pt x="818" y="47"/>
                    <a:pt x="819" y="48"/>
                    <a:pt x="819" y="48"/>
                  </a:cubicBezTo>
                  <a:cubicBezTo>
                    <a:pt x="819" y="49"/>
                    <a:pt x="820" y="49"/>
                    <a:pt x="820" y="49"/>
                  </a:cubicBezTo>
                  <a:cubicBezTo>
                    <a:pt x="821" y="49"/>
                    <a:pt x="822" y="48"/>
                    <a:pt x="823" y="48"/>
                  </a:cubicBezTo>
                  <a:cubicBezTo>
                    <a:pt x="823" y="49"/>
                    <a:pt x="823" y="49"/>
                    <a:pt x="823" y="49"/>
                  </a:cubicBezTo>
                  <a:cubicBezTo>
                    <a:pt x="813" y="53"/>
                    <a:pt x="813" y="53"/>
                    <a:pt x="813" y="53"/>
                  </a:cubicBezTo>
                  <a:cubicBezTo>
                    <a:pt x="812" y="53"/>
                    <a:pt x="812" y="53"/>
                    <a:pt x="812" y="53"/>
                  </a:cubicBezTo>
                  <a:cubicBezTo>
                    <a:pt x="812" y="49"/>
                    <a:pt x="812" y="49"/>
                    <a:pt x="812" y="49"/>
                  </a:cubicBezTo>
                  <a:close/>
                  <a:moveTo>
                    <a:pt x="812" y="46"/>
                  </a:moveTo>
                  <a:cubicBezTo>
                    <a:pt x="812" y="29"/>
                    <a:pt x="812" y="29"/>
                    <a:pt x="812" y="29"/>
                  </a:cubicBezTo>
                  <a:cubicBezTo>
                    <a:pt x="812" y="27"/>
                    <a:pt x="812" y="25"/>
                    <a:pt x="811" y="24"/>
                  </a:cubicBezTo>
                  <a:cubicBezTo>
                    <a:pt x="810" y="23"/>
                    <a:pt x="809" y="22"/>
                    <a:pt x="808" y="21"/>
                  </a:cubicBezTo>
                  <a:cubicBezTo>
                    <a:pt x="807" y="20"/>
                    <a:pt x="806" y="20"/>
                    <a:pt x="805" y="20"/>
                  </a:cubicBezTo>
                  <a:cubicBezTo>
                    <a:pt x="803" y="20"/>
                    <a:pt x="801" y="21"/>
                    <a:pt x="799" y="23"/>
                  </a:cubicBezTo>
                  <a:cubicBezTo>
                    <a:pt x="797" y="25"/>
                    <a:pt x="796" y="29"/>
                    <a:pt x="796" y="34"/>
                  </a:cubicBezTo>
                  <a:cubicBezTo>
                    <a:pt x="796" y="39"/>
                    <a:pt x="797" y="43"/>
                    <a:pt x="799" y="45"/>
                  </a:cubicBezTo>
                  <a:cubicBezTo>
                    <a:pt x="801" y="48"/>
                    <a:pt x="803" y="49"/>
                    <a:pt x="806" y="49"/>
                  </a:cubicBezTo>
                  <a:cubicBezTo>
                    <a:pt x="808" y="50"/>
                    <a:pt x="810" y="49"/>
                    <a:pt x="812" y="46"/>
                  </a:cubicBezTo>
                  <a:close/>
                  <a:moveTo>
                    <a:pt x="883" y="3"/>
                  </a:moveTo>
                  <a:cubicBezTo>
                    <a:pt x="883" y="14"/>
                    <a:pt x="883" y="14"/>
                    <a:pt x="883" y="14"/>
                  </a:cubicBezTo>
                  <a:cubicBezTo>
                    <a:pt x="882" y="14"/>
                    <a:pt x="882" y="14"/>
                    <a:pt x="882" y="14"/>
                  </a:cubicBezTo>
                  <a:cubicBezTo>
                    <a:pt x="882" y="12"/>
                    <a:pt x="881" y="11"/>
                    <a:pt x="881" y="10"/>
                  </a:cubicBezTo>
                  <a:cubicBezTo>
                    <a:pt x="880" y="8"/>
                    <a:pt x="879" y="7"/>
                    <a:pt x="878" y="7"/>
                  </a:cubicBezTo>
                  <a:cubicBezTo>
                    <a:pt x="877" y="6"/>
                    <a:pt x="875" y="5"/>
                    <a:pt x="873" y="5"/>
                  </a:cubicBezTo>
                  <a:cubicBezTo>
                    <a:pt x="867" y="5"/>
                    <a:pt x="867" y="5"/>
                    <a:pt x="867" y="5"/>
                  </a:cubicBezTo>
                  <a:cubicBezTo>
                    <a:pt x="867" y="44"/>
                    <a:pt x="867" y="44"/>
                    <a:pt x="867" y="44"/>
                  </a:cubicBezTo>
                  <a:cubicBezTo>
                    <a:pt x="867" y="47"/>
                    <a:pt x="867" y="49"/>
                    <a:pt x="867" y="49"/>
                  </a:cubicBezTo>
                  <a:cubicBezTo>
                    <a:pt x="868" y="51"/>
                    <a:pt x="870" y="51"/>
                    <a:pt x="871" y="51"/>
                  </a:cubicBezTo>
                  <a:cubicBezTo>
                    <a:pt x="873" y="51"/>
                    <a:pt x="873" y="51"/>
                    <a:pt x="873" y="51"/>
                  </a:cubicBezTo>
                  <a:cubicBezTo>
                    <a:pt x="873" y="52"/>
                    <a:pt x="873" y="52"/>
                    <a:pt x="873" y="52"/>
                  </a:cubicBezTo>
                  <a:cubicBezTo>
                    <a:pt x="853" y="52"/>
                    <a:pt x="853" y="52"/>
                    <a:pt x="853" y="52"/>
                  </a:cubicBezTo>
                  <a:cubicBezTo>
                    <a:pt x="853" y="51"/>
                    <a:pt x="853" y="51"/>
                    <a:pt x="853" y="51"/>
                  </a:cubicBezTo>
                  <a:cubicBezTo>
                    <a:pt x="854" y="51"/>
                    <a:pt x="854" y="51"/>
                    <a:pt x="854" y="51"/>
                  </a:cubicBezTo>
                  <a:cubicBezTo>
                    <a:pt x="856" y="51"/>
                    <a:pt x="858" y="50"/>
                    <a:pt x="859" y="49"/>
                  </a:cubicBezTo>
                  <a:cubicBezTo>
                    <a:pt x="859" y="48"/>
                    <a:pt x="859" y="47"/>
                    <a:pt x="859" y="43"/>
                  </a:cubicBezTo>
                  <a:cubicBezTo>
                    <a:pt x="859" y="5"/>
                    <a:pt x="859" y="5"/>
                    <a:pt x="859" y="5"/>
                  </a:cubicBezTo>
                  <a:cubicBezTo>
                    <a:pt x="853" y="5"/>
                    <a:pt x="853" y="5"/>
                    <a:pt x="853" y="5"/>
                  </a:cubicBezTo>
                  <a:cubicBezTo>
                    <a:pt x="851" y="5"/>
                    <a:pt x="849" y="5"/>
                    <a:pt x="849" y="6"/>
                  </a:cubicBezTo>
                  <a:cubicBezTo>
                    <a:pt x="847" y="6"/>
                    <a:pt x="846" y="7"/>
                    <a:pt x="845" y="9"/>
                  </a:cubicBezTo>
                  <a:cubicBezTo>
                    <a:pt x="845" y="10"/>
                    <a:pt x="844" y="12"/>
                    <a:pt x="844" y="14"/>
                  </a:cubicBezTo>
                  <a:cubicBezTo>
                    <a:pt x="843" y="14"/>
                    <a:pt x="843" y="14"/>
                    <a:pt x="843" y="14"/>
                  </a:cubicBezTo>
                  <a:cubicBezTo>
                    <a:pt x="843" y="3"/>
                    <a:pt x="843" y="3"/>
                    <a:pt x="843" y="3"/>
                  </a:cubicBezTo>
                  <a:cubicBezTo>
                    <a:pt x="883" y="3"/>
                    <a:pt x="883" y="3"/>
                    <a:pt x="883" y="3"/>
                  </a:cubicBezTo>
                  <a:close/>
                  <a:moveTo>
                    <a:pt x="891" y="31"/>
                  </a:moveTo>
                  <a:cubicBezTo>
                    <a:pt x="891" y="37"/>
                    <a:pt x="893" y="40"/>
                    <a:pt x="895" y="43"/>
                  </a:cubicBezTo>
                  <a:cubicBezTo>
                    <a:pt x="897" y="46"/>
                    <a:pt x="900" y="48"/>
                    <a:pt x="903" y="48"/>
                  </a:cubicBezTo>
                  <a:cubicBezTo>
                    <a:pt x="905" y="48"/>
                    <a:pt x="907" y="47"/>
                    <a:pt x="909" y="46"/>
                  </a:cubicBezTo>
                  <a:cubicBezTo>
                    <a:pt x="911" y="45"/>
                    <a:pt x="912" y="43"/>
                    <a:pt x="913" y="39"/>
                  </a:cubicBezTo>
                  <a:cubicBezTo>
                    <a:pt x="914" y="40"/>
                    <a:pt x="914" y="40"/>
                    <a:pt x="914" y="40"/>
                  </a:cubicBezTo>
                  <a:cubicBezTo>
                    <a:pt x="914" y="43"/>
                    <a:pt x="912" y="47"/>
                    <a:pt x="910" y="49"/>
                  </a:cubicBezTo>
                  <a:cubicBezTo>
                    <a:pt x="907" y="52"/>
                    <a:pt x="904" y="53"/>
                    <a:pt x="901" y="53"/>
                  </a:cubicBezTo>
                  <a:cubicBezTo>
                    <a:pt x="897" y="53"/>
                    <a:pt x="893" y="52"/>
                    <a:pt x="891" y="49"/>
                  </a:cubicBezTo>
                  <a:cubicBezTo>
                    <a:pt x="888" y="45"/>
                    <a:pt x="887" y="41"/>
                    <a:pt x="887" y="36"/>
                  </a:cubicBezTo>
                  <a:cubicBezTo>
                    <a:pt x="887" y="30"/>
                    <a:pt x="888" y="25"/>
                    <a:pt x="891" y="22"/>
                  </a:cubicBezTo>
                  <a:cubicBezTo>
                    <a:pt x="894" y="19"/>
                    <a:pt x="897" y="17"/>
                    <a:pt x="902" y="17"/>
                  </a:cubicBezTo>
                  <a:cubicBezTo>
                    <a:pt x="905" y="17"/>
                    <a:pt x="909" y="19"/>
                    <a:pt x="911" y="21"/>
                  </a:cubicBezTo>
                  <a:cubicBezTo>
                    <a:pt x="913" y="23"/>
                    <a:pt x="915" y="27"/>
                    <a:pt x="915" y="31"/>
                  </a:cubicBezTo>
                  <a:cubicBezTo>
                    <a:pt x="891" y="31"/>
                    <a:pt x="891" y="31"/>
                    <a:pt x="891" y="31"/>
                  </a:cubicBezTo>
                  <a:close/>
                  <a:moveTo>
                    <a:pt x="891" y="29"/>
                  </a:moveTo>
                  <a:cubicBezTo>
                    <a:pt x="907" y="29"/>
                    <a:pt x="907" y="29"/>
                    <a:pt x="907" y="29"/>
                  </a:cubicBezTo>
                  <a:cubicBezTo>
                    <a:pt x="907" y="27"/>
                    <a:pt x="906" y="26"/>
                    <a:pt x="906" y="25"/>
                  </a:cubicBezTo>
                  <a:cubicBezTo>
                    <a:pt x="905" y="24"/>
                    <a:pt x="904" y="23"/>
                    <a:pt x="903" y="22"/>
                  </a:cubicBezTo>
                  <a:cubicBezTo>
                    <a:pt x="902" y="21"/>
                    <a:pt x="901" y="21"/>
                    <a:pt x="899" y="21"/>
                  </a:cubicBezTo>
                  <a:cubicBezTo>
                    <a:pt x="897" y="21"/>
                    <a:pt x="896" y="21"/>
                    <a:pt x="894" y="23"/>
                  </a:cubicBezTo>
                  <a:cubicBezTo>
                    <a:pt x="893" y="24"/>
                    <a:pt x="892" y="27"/>
                    <a:pt x="891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8" name="Freeform 35"/>
            <p:cNvSpPr>
              <a:spLocks noEditPoints="1"/>
            </p:cNvSpPr>
            <p:nvPr userDrawn="1"/>
          </p:nvSpPr>
          <p:spPr bwMode="auto">
            <a:xfrm>
              <a:off x="10679194" y="4943758"/>
              <a:ext cx="873127" cy="103187"/>
            </a:xfrm>
            <a:custGeom>
              <a:avLst/>
              <a:gdLst>
                <a:gd name="T0" fmla="*/ 23 w 586"/>
                <a:gd name="T1" fmla="*/ 21 h 69"/>
                <a:gd name="T2" fmla="*/ 8 w 586"/>
                <a:gd name="T3" fmla="*/ 24 h 69"/>
                <a:gd name="T4" fmla="*/ 45 w 586"/>
                <a:gd name="T5" fmla="*/ 26 h 69"/>
                <a:gd name="T6" fmla="*/ 66 w 586"/>
                <a:gd name="T7" fmla="*/ 52 h 69"/>
                <a:gd name="T8" fmla="*/ 58 w 586"/>
                <a:gd name="T9" fmla="*/ 46 h 69"/>
                <a:gd name="T10" fmla="*/ 46 w 586"/>
                <a:gd name="T11" fmla="*/ 50 h 69"/>
                <a:gd name="T12" fmla="*/ 40 w 586"/>
                <a:gd name="T13" fmla="*/ 46 h 69"/>
                <a:gd name="T14" fmla="*/ 45 w 586"/>
                <a:gd name="T15" fmla="*/ 1 h 69"/>
                <a:gd name="T16" fmla="*/ 106 w 586"/>
                <a:gd name="T17" fmla="*/ 52 h 69"/>
                <a:gd name="T18" fmla="*/ 98 w 586"/>
                <a:gd name="T19" fmla="*/ 46 h 69"/>
                <a:gd name="T20" fmla="*/ 90 w 586"/>
                <a:gd name="T21" fmla="*/ 52 h 69"/>
                <a:gd name="T22" fmla="*/ 78 w 586"/>
                <a:gd name="T23" fmla="*/ 25 h 69"/>
                <a:gd name="T24" fmla="*/ 132 w 586"/>
                <a:gd name="T25" fmla="*/ 19 h 69"/>
                <a:gd name="T26" fmla="*/ 118 w 586"/>
                <a:gd name="T27" fmla="*/ 28 h 69"/>
                <a:gd name="T28" fmla="*/ 133 w 586"/>
                <a:gd name="T29" fmla="*/ 52 h 69"/>
                <a:gd name="T30" fmla="*/ 169 w 586"/>
                <a:gd name="T31" fmla="*/ 52 h 69"/>
                <a:gd name="T32" fmla="*/ 161 w 586"/>
                <a:gd name="T33" fmla="*/ 15 h 69"/>
                <a:gd name="T34" fmla="*/ 167 w 586"/>
                <a:gd name="T35" fmla="*/ 1 h 69"/>
                <a:gd name="T36" fmla="*/ 181 w 586"/>
                <a:gd name="T37" fmla="*/ 38 h 69"/>
                <a:gd name="T38" fmla="*/ 189 w 586"/>
                <a:gd name="T39" fmla="*/ 47 h 69"/>
                <a:gd name="T40" fmla="*/ 222 w 586"/>
                <a:gd name="T41" fmla="*/ 31 h 69"/>
                <a:gd name="T42" fmla="*/ 252 w 586"/>
                <a:gd name="T43" fmla="*/ 24 h 69"/>
                <a:gd name="T44" fmla="*/ 228 w 586"/>
                <a:gd name="T45" fmla="*/ 44 h 69"/>
                <a:gd name="T46" fmla="*/ 249 w 586"/>
                <a:gd name="T47" fmla="*/ 64 h 69"/>
                <a:gd name="T48" fmla="*/ 223 w 586"/>
                <a:gd name="T49" fmla="*/ 48 h 69"/>
                <a:gd name="T50" fmla="*/ 240 w 586"/>
                <a:gd name="T51" fmla="*/ 39 h 69"/>
                <a:gd name="T52" fmla="*/ 238 w 586"/>
                <a:gd name="T53" fmla="*/ 66 h 69"/>
                <a:gd name="T54" fmla="*/ 274 w 586"/>
                <a:gd name="T55" fmla="*/ 21 h 69"/>
                <a:gd name="T56" fmla="*/ 286 w 586"/>
                <a:gd name="T57" fmla="*/ 21 h 69"/>
                <a:gd name="T58" fmla="*/ 290 w 586"/>
                <a:gd name="T59" fmla="*/ 25 h 69"/>
                <a:gd name="T60" fmla="*/ 267 w 586"/>
                <a:gd name="T61" fmla="*/ 62 h 69"/>
                <a:gd name="T62" fmla="*/ 258 w 586"/>
                <a:gd name="T63" fmla="*/ 20 h 69"/>
                <a:gd name="T64" fmla="*/ 319 w 586"/>
                <a:gd name="T65" fmla="*/ 49 h 69"/>
                <a:gd name="T66" fmla="*/ 322 w 586"/>
                <a:gd name="T67" fmla="*/ 34 h 69"/>
                <a:gd name="T68" fmla="*/ 368 w 586"/>
                <a:gd name="T69" fmla="*/ 45 h 69"/>
                <a:gd name="T70" fmla="*/ 360 w 586"/>
                <a:gd name="T71" fmla="*/ 52 h 69"/>
                <a:gd name="T72" fmla="*/ 364 w 586"/>
                <a:gd name="T73" fmla="*/ 8 h 69"/>
                <a:gd name="T74" fmla="*/ 378 w 586"/>
                <a:gd name="T75" fmla="*/ 6 h 69"/>
                <a:gd name="T76" fmla="*/ 377 w 586"/>
                <a:gd name="T77" fmla="*/ 22 h 69"/>
                <a:gd name="T78" fmla="*/ 408 w 586"/>
                <a:gd name="T79" fmla="*/ 16 h 69"/>
                <a:gd name="T80" fmla="*/ 433 w 586"/>
                <a:gd name="T81" fmla="*/ 52 h 69"/>
                <a:gd name="T82" fmla="*/ 435 w 586"/>
                <a:gd name="T83" fmla="*/ 6 h 69"/>
                <a:gd name="T84" fmla="*/ 476 w 586"/>
                <a:gd name="T85" fmla="*/ 20 h 69"/>
                <a:gd name="T86" fmla="*/ 468 w 586"/>
                <a:gd name="T87" fmla="*/ 54 h 69"/>
                <a:gd name="T88" fmla="*/ 472 w 586"/>
                <a:gd name="T89" fmla="*/ 24 h 69"/>
                <a:gd name="T90" fmla="*/ 466 w 586"/>
                <a:gd name="T91" fmla="*/ 54 h 69"/>
                <a:gd name="T92" fmla="*/ 454 w 586"/>
                <a:gd name="T93" fmla="*/ 6 h 69"/>
                <a:gd name="T94" fmla="*/ 502 w 586"/>
                <a:gd name="T95" fmla="*/ 5 h 69"/>
                <a:gd name="T96" fmla="*/ 502 w 586"/>
                <a:gd name="T97" fmla="*/ 46 h 69"/>
                <a:gd name="T98" fmla="*/ 495 w 586"/>
                <a:gd name="T99" fmla="*/ 50 h 69"/>
                <a:gd name="T100" fmla="*/ 500 w 586"/>
                <a:gd name="T101" fmla="*/ 19 h 69"/>
                <a:gd name="T102" fmla="*/ 544 w 586"/>
                <a:gd name="T103" fmla="*/ 50 h 69"/>
                <a:gd name="T104" fmla="*/ 538 w 586"/>
                <a:gd name="T105" fmla="*/ 49 h 69"/>
                <a:gd name="T106" fmla="*/ 526 w 586"/>
                <a:gd name="T107" fmla="*/ 52 h 69"/>
                <a:gd name="T108" fmla="*/ 518 w 586"/>
                <a:gd name="T109" fmla="*/ 33 h 69"/>
                <a:gd name="T110" fmla="*/ 524 w 586"/>
                <a:gd name="T111" fmla="*/ 26 h 69"/>
                <a:gd name="T112" fmla="*/ 574 w 586"/>
                <a:gd name="T113" fmla="*/ 31 h 69"/>
                <a:gd name="T114" fmla="*/ 560 w 586"/>
                <a:gd name="T115" fmla="*/ 30 h 69"/>
                <a:gd name="T116" fmla="*/ 580 w 586"/>
                <a:gd name="T117" fmla="*/ 41 h 69"/>
                <a:gd name="T118" fmla="*/ 575 w 586"/>
                <a:gd name="T119" fmla="*/ 52 h 69"/>
                <a:gd name="T120" fmla="*/ 566 w 586"/>
                <a:gd name="T121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86" h="69">
                  <a:moveTo>
                    <a:pt x="27" y="41"/>
                  </a:moveTo>
                  <a:cubicBezTo>
                    <a:pt x="26" y="45"/>
                    <a:pt x="24" y="49"/>
                    <a:pt x="22" y="51"/>
                  </a:cubicBezTo>
                  <a:cubicBezTo>
                    <a:pt x="19" y="54"/>
                    <a:pt x="16" y="55"/>
                    <a:pt x="13" y="55"/>
                  </a:cubicBezTo>
                  <a:cubicBezTo>
                    <a:pt x="10" y="55"/>
                    <a:pt x="6" y="53"/>
                    <a:pt x="4" y="50"/>
                  </a:cubicBezTo>
                  <a:cubicBezTo>
                    <a:pt x="1" y="47"/>
                    <a:pt x="0" y="42"/>
                    <a:pt x="0" y="37"/>
                  </a:cubicBezTo>
                  <a:cubicBezTo>
                    <a:pt x="0" y="32"/>
                    <a:pt x="1" y="27"/>
                    <a:pt x="4" y="24"/>
                  </a:cubicBezTo>
                  <a:cubicBezTo>
                    <a:pt x="7" y="20"/>
                    <a:pt x="11" y="18"/>
                    <a:pt x="15" y="18"/>
                  </a:cubicBezTo>
                  <a:cubicBezTo>
                    <a:pt x="18" y="18"/>
                    <a:pt x="21" y="19"/>
                    <a:pt x="23" y="21"/>
                  </a:cubicBezTo>
                  <a:cubicBezTo>
                    <a:pt x="25" y="23"/>
                    <a:pt x="26" y="25"/>
                    <a:pt x="26" y="27"/>
                  </a:cubicBezTo>
                  <a:cubicBezTo>
                    <a:pt x="26" y="28"/>
                    <a:pt x="26" y="28"/>
                    <a:pt x="26" y="29"/>
                  </a:cubicBezTo>
                  <a:cubicBezTo>
                    <a:pt x="25" y="30"/>
                    <a:pt x="24" y="30"/>
                    <a:pt x="23" y="30"/>
                  </a:cubicBezTo>
                  <a:cubicBezTo>
                    <a:pt x="22" y="30"/>
                    <a:pt x="21" y="30"/>
                    <a:pt x="20" y="28"/>
                  </a:cubicBezTo>
                  <a:cubicBezTo>
                    <a:pt x="20" y="28"/>
                    <a:pt x="19" y="27"/>
                    <a:pt x="19" y="26"/>
                  </a:cubicBezTo>
                  <a:cubicBezTo>
                    <a:pt x="19" y="24"/>
                    <a:pt x="18" y="23"/>
                    <a:pt x="18" y="22"/>
                  </a:cubicBezTo>
                  <a:cubicBezTo>
                    <a:pt x="17" y="22"/>
                    <a:pt x="16" y="21"/>
                    <a:pt x="14" y="21"/>
                  </a:cubicBezTo>
                  <a:cubicBezTo>
                    <a:pt x="12" y="21"/>
                    <a:pt x="10" y="22"/>
                    <a:pt x="8" y="24"/>
                  </a:cubicBezTo>
                  <a:cubicBezTo>
                    <a:pt x="6" y="26"/>
                    <a:pt x="6" y="30"/>
                    <a:pt x="6" y="34"/>
                  </a:cubicBezTo>
                  <a:cubicBezTo>
                    <a:pt x="6" y="38"/>
                    <a:pt x="6" y="41"/>
                    <a:pt x="8" y="44"/>
                  </a:cubicBezTo>
                  <a:cubicBezTo>
                    <a:pt x="10" y="48"/>
                    <a:pt x="13" y="49"/>
                    <a:pt x="16" y="49"/>
                  </a:cubicBezTo>
                  <a:cubicBezTo>
                    <a:pt x="18" y="49"/>
                    <a:pt x="20" y="48"/>
                    <a:pt x="22" y="47"/>
                  </a:cubicBezTo>
                  <a:cubicBezTo>
                    <a:pt x="24" y="46"/>
                    <a:pt x="25" y="44"/>
                    <a:pt x="27" y="41"/>
                  </a:cubicBezTo>
                  <a:cubicBezTo>
                    <a:pt x="27" y="41"/>
                    <a:pt x="27" y="41"/>
                    <a:pt x="27" y="41"/>
                  </a:cubicBezTo>
                  <a:close/>
                  <a:moveTo>
                    <a:pt x="45" y="1"/>
                  </a:moveTo>
                  <a:cubicBezTo>
                    <a:pt x="45" y="26"/>
                    <a:pt x="45" y="26"/>
                    <a:pt x="45" y="26"/>
                  </a:cubicBezTo>
                  <a:cubicBezTo>
                    <a:pt x="48" y="22"/>
                    <a:pt x="50" y="21"/>
                    <a:pt x="51" y="20"/>
                  </a:cubicBezTo>
                  <a:cubicBezTo>
                    <a:pt x="53" y="19"/>
                    <a:pt x="54" y="18"/>
                    <a:pt x="56" y="18"/>
                  </a:cubicBezTo>
                  <a:cubicBezTo>
                    <a:pt x="58" y="18"/>
                    <a:pt x="60" y="19"/>
                    <a:pt x="61" y="20"/>
                  </a:cubicBezTo>
                  <a:cubicBezTo>
                    <a:pt x="62" y="21"/>
                    <a:pt x="63" y="23"/>
                    <a:pt x="64" y="25"/>
                  </a:cubicBezTo>
                  <a:cubicBezTo>
                    <a:pt x="64" y="27"/>
                    <a:pt x="64" y="30"/>
                    <a:pt x="64" y="34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4" y="48"/>
                    <a:pt x="64" y="50"/>
                    <a:pt x="65" y="50"/>
                  </a:cubicBezTo>
                  <a:cubicBezTo>
                    <a:pt x="65" y="51"/>
                    <a:pt x="66" y="52"/>
                    <a:pt x="66" y="52"/>
                  </a:cubicBezTo>
                  <a:cubicBezTo>
                    <a:pt x="66" y="52"/>
                    <a:pt x="68" y="52"/>
                    <a:pt x="69" y="52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6" y="52"/>
                    <a:pt x="56" y="52"/>
                    <a:pt x="57" y="52"/>
                  </a:cubicBezTo>
                  <a:cubicBezTo>
                    <a:pt x="58" y="51"/>
                    <a:pt x="58" y="50"/>
                    <a:pt x="58" y="50"/>
                  </a:cubicBezTo>
                  <a:cubicBezTo>
                    <a:pt x="58" y="49"/>
                    <a:pt x="58" y="48"/>
                    <a:pt x="58" y="46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58" y="30"/>
                    <a:pt x="58" y="28"/>
                    <a:pt x="58" y="27"/>
                  </a:cubicBezTo>
                  <a:cubicBezTo>
                    <a:pt x="58" y="26"/>
                    <a:pt x="57" y="25"/>
                    <a:pt x="56" y="24"/>
                  </a:cubicBezTo>
                  <a:cubicBezTo>
                    <a:pt x="56" y="24"/>
                    <a:pt x="55" y="23"/>
                    <a:pt x="54" y="23"/>
                  </a:cubicBezTo>
                  <a:cubicBezTo>
                    <a:pt x="52" y="23"/>
                    <a:pt x="51" y="24"/>
                    <a:pt x="50" y="24"/>
                  </a:cubicBezTo>
                  <a:cubicBezTo>
                    <a:pt x="49" y="25"/>
                    <a:pt x="47" y="26"/>
                    <a:pt x="46" y="28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8"/>
                    <a:pt x="46" y="50"/>
                    <a:pt x="46" y="50"/>
                  </a:cubicBezTo>
                  <a:cubicBezTo>
                    <a:pt x="46" y="51"/>
                    <a:pt x="47" y="52"/>
                    <a:pt x="47" y="52"/>
                  </a:cubicBezTo>
                  <a:cubicBezTo>
                    <a:pt x="48" y="52"/>
                    <a:pt x="49" y="52"/>
                    <a:pt x="51" y="52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6" y="52"/>
                    <a:pt x="37" y="52"/>
                    <a:pt x="38" y="52"/>
                  </a:cubicBezTo>
                  <a:cubicBezTo>
                    <a:pt x="38" y="51"/>
                    <a:pt x="39" y="51"/>
                    <a:pt x="39" y="50"/>
                  </a:cubicBezTo>
                  <a:cubicBezTo>
                    <a:pt x="40" y="49"/>
                    <a:pt x="40" y="48"/>
                    <a:pt x="40" y="46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1"/>
                    <a:pt x="40" y="8"/>
                    <a:pt x="39" y="8"/>
                  </a:cubicBezTo>
                  <a:cubicBezTo>
                    <a:pt x="39" y="7"/>
                    <a:pt x="39" y="6"/>
                    <a:pt x="38" y="6"/>
                  </a:cubicBezTo>
                  <a:cubicBezTo>
                    <a:pt x="38" y="5"/>
                    <a:pt x="38" y="5"/>
                    <a:pt x="37" y="5"/>
                  </a:cubicBezTo>
                  <a:cubicBezTo>
                    <a:pt x="36" y="5"/>
                    <a:pt x="36" y="5"/>
                    <a:pt x="34" y="6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5" y="1"/>
                    <a:pt x="45" y="1"/>
                    <a:pt x="45" y="1"/>
                  </a:cubicBezTo>
                  <a:close/>
                  <a:moveTo>
                    <a:pt x="85" y="26"/>
                  </a:moveTo>
                  <a:cubicBezTo>
                    <a:pt x="89" y="21"/>
                    <a:pt x="92" y="19"/>
                    <a:pt x="96" y="19"/>
                  </a:cubicBezTo>
                  <a:cubicBezTo>
                    <a:pt x="97" y="19"/>
                    <a:pt x="99" y="19"/>
                    <a:pt x="100" y="20"/>
                  </a:cubicBezTo>
                  <a:cubicBezTo>
                    <a:pt x="102" y="21"/>
                    <a:pt x="103" y="22"/>
                    <a:pt x="104" y="24"/>
                  </a:cubicBezTo>
                  <a:cubicBezTo>
                    <a:pt x="104" y="26"/>
                    <a:pt x="104" y="28"/>
                    <a:pt x="104" y="31"/>
                  </a:cubicBezTo>
                  <a:cubicBezTo>
                    <a:pt x="104" y="46"/>
                    <a:pt x="104" y="46"/>
                    <a:pt x="104" y="46"/>
                  </a:cubicBezTo>
                  <a:cubicBezTo>
                    <a:pt x="104" y="48"/>
                    <a:pt x="104" y="49"/>
                    <a:pt x="105" y="50"/>
                  </a:cubicBezTo>
                  <a:cubicBezTo>
                    <a:pt x="105" y="51"/>
                    <a:pt x="106" y="51"/>
                    <a:pt x="106" y="52"/>
                  </a:cubicBezTo>
                  <a:cubicBezTo>
                    <a:pt x="106" y="52"/>
                    <a:pt x="108" y="52"/>
                    <a:pt x="109" y="52"/>
                  </a:cubicBezTo>
                  <a:cubicBezTo>
                    <a:pt x="109" y="53"/>
                    <a:pt x="109" y="53"/>
                    <a:pt x="109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6" y="52"/>
                    <a:pt x="96" y="52"/>
                    <a:pt x="97" y="51"/>
                  </a:cubicBezTo>
                  <a:cubicBezTo>
                    <a:pt x="98" y="51"/>
                    <a:pt x="98" y="50"/>
                    <a:pt x="98" y="49"/>
                  </a:cubicBezTo>
                  <a:cubicBezTo>
                    <a:pt x="98" y="49"/>
                    <a:pt x="98" y="48"/>
                    <a:pt x="98" y="46"/>
                  </a:cubicBezTo>
                  <a:cubicBezTo>
                    <a:pt x="98" y="32"/>
                    <a:pt x="98" y="32"/>
                    <a:pt x="98" y="32"/>
                  </a:cubicBezTo>
                  <a:cubicBezTo>
                    <a:pt x="98" y="28"/>
                    <a:pt x="98" y="26"/>
                    <a:pt x="97" y="25"/>
                  </a:cubicBezTo>
                  <a:cubicBezTo>
                    <a:pt x="96" y="24"/>
                    <a:pt x="95" y="23"/>
                    <a:pt x="93" y="23"/>
                  </a:cubicBezTo>
                  <a:cubicBezTo>
                    <a:pt x="90" y="23"/>
                    <a:pt x="88" y="24"/>
                    <a:pt x="85" y="28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5" y="48"/>
                    <a:pt x="85" y="49"/>
                    <a:pt x="85" y="50"/>
                  </a:cubicBezTo>
                  <a:cubicBezTo>
                    <a:pt x="86" y="51"/>
                    <a:pt x="86" y="51"/>
                    <a:pt x="86" y="52"/>
                  </a:cubicBezTo>
                  <a:cubicBezTo>
                    <a:pt x="87" y="52"/>
                    <a:pt x="88" y="52"/>
                    <a:pt x="90" y="52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75" y="52"/>
                    <a:pt x="75" y="52"/>
                    <a:pt x="75" y="52"/>
                  </a:cubicBezTo>
                  <a:cubicBezTo>
                    <a:pt x="76" y="52"/>
                    <a:pt x="78" y="52"/>
                    <a:pt x="78" y="51"/>
                  </a:cubicBezTo>
                  <a:cubicBezTo>
                    <a:pt x="78" y="50"/>
                    <a:pt x="79" y="48"/>
                    <a:pt x="79" y="46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29"/>
                    <a:pt x="79" y="26"/>
                    <a:pt x="78" y="25"/>
                  </a:cubicBezTo>
                  <a:cubicBezTo>
                    <a:pt x="78" y="24"/>
                    <a:pt x="78" y="24"/>
                    <a:pt x="78" y="23"/>
                  </a:cubicBezTo>
                  <a:cubicBezTo>
                    <a:pt x="77" y="23"/>
                    <a:pt x="77" y="23"/>
                    <a:pt x="76" y="23"/>
                  </a:cubicBezTo>
                  <a:cubicBezTo>
                    <a:pt x="75" y="23"/>
                    <a:pt x="74" y="23"/>
                    <a:pt x="74" y="23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5" y="26"/>
                    <a:pt x="85" y="26"/>
                    <a:pt x="85" y="26"/>
                  </a:cubicBezTo>
                  <a:close/>
                  <a:moveTo>
                    <a:pt x="132" y="19"/>
                  </a:moveTo>
                  <a:cubicBezTo>
                    <a:pt x="136" y="19"/>
                    <a:pt x="140" y="21"/>
                    <a:pt x="144" y="25"/>
                  </a:cubicBezTo>
                  <a:cubicBezTo>
                    <a:pt x="146" y="28"/>
                    <a:pt x="148" y="32"/>
                    <a:pt x="148" y="36"/>
                  </a:cubicBezTo>
                  <a:cubicBezTo>
                    <a:pt x="148" y="40"/>
                    <a:pt x="147" y="42"/>
                    <a:pt x="146" y="46"/>
                  </a:cubicBezTo>
                  <a:cubicBezTo>
                    <a:pt x="144" y="49"/>
                    <a:pt x="142" y="51"/>
                    <a:pt x="140" y="53"/>
                  </a:cubicBezTo>
                  <a:cubicBezTo>
                    <a:pt x="137" y="54"/>
                    <a:pt x="134" y="55"/>
                    <a:pt x="131" y="55"/>
                  </a:cubicBezTo>
                  <a:cubicBezTo>
                    <a:pt x="126" y="55"/>
                    <a:pt x="122" y="53"/>
                    <a:pt x="120" y="49"/>
                  </a:cubicBezTo>
                  <a:cubicBezTo>
                    <a:pt x="117" y="46"/>
                    <a:pt x="116" y="42"/>
                    <a:pt x="116" y="38"/>
                  </a:cubicBezTo>
                  <a:cubicBezTo>
                    <a:pt x="116" y="34"/>
                    <a:pt x="117" y="31"/>
                    <a:pt x="118" y="28"/>
                  </a:cubicBezTo>
                  <a:cubicBezTo>
                    <a:pt x="120" y="26"/>
                    <a:pt x="122" y="23"/>
                    <a:pt x="124" y="22"/>
                  </a:cubicBezTo>
                  <a:cubicBezTo>
                    <a:pt x="126" y="20"/>
                    <a:pt x="129" y="19"/>
                    <a:pt x="132" y="19"/>
                  </a:cubicBezTo>
                  <a:close/>
                  <a:moveTo>
                    <a:pt x="130" y="21"/>
                  </a:moveTo>
                  <a:cubicBezTo>
                    <a:pt x="129" y="21"/>
                    <a:pt x="128" y="22"/>
                    <a:pt x="127" y="22"/>
                  </a:cubicBezTo>
                  <a:cubicBezTo>
                    <a:pt x="126" y="23"/>
                    <a:pt x="124" y="24"/>
                    <a:pt x="124" y="26"/>
                  </a:cubicBezTo>
                  <a:cubicBezTo>
                    <a:pt x="123" y="28"/>
                    <a:pt x="122" y="31"/>
                    <a:pt x="122" y="34"/>
                  </a:cubicBezTo>
                  <a:cubicBezTo>
                    <a:pt x="122" y="39"/>
                    <a:pt x="123" y="43"/>
                    <a:pt x="125" y="47"/>
                  </a:cubicBezTo>
                  <a:cubicBezTo>
                    <a:pt x="127" y="50"/>
                    <a:pt x="130" y="52"/>
                    <a:pt x="133" y="52"/>
                  </a:cubicBezTo>
                  <a:cubicBezTo>
                    <a:pt x="135" y="52"/>
                    <a:pt x="137" y="51"/>
                    <a:pt x="138" y="49"/>
                  </a:cubicBezTo>
                  <a:cubicBezTo>
                    <a:pt x="140" y="47"/>
                    <a:pt x="141" y="44"/>
                    <a:pt x="141" y="39"/>
                  </a:cubicBezTo>
                  <a:cubicBezTo>
                    <a:pt x="141" y="33"/>
                    <a:pt x="140" y="28"/>
                    <a:pt x="137" y="25"/>
                  </a:cubicBezTo>
                  <a:cubicBezTo>
                    <a:pt x="135" y="22"/>
                    <a:pt x="133" y="21"/>
                    <a:pt x="130" y="21"/>
                  </a:cubicBezTo>
                  <a:close/>
                  <a:moveTo>
                    <a:pt x="167" y="1"/>
                  </a:moveTo>
                  <a:cubicBezTo>
                    <a:pt x="167" y="46"/>
                    <a:pt x="167" y="46"/>
                    <a:pt x="167" y="46"/>
                  </a:cubicBezTo>
                  <a:cubicBezTo>
                    <a:pt x="167" y="48"/>
                    <a:pt x="167" y="50"/>
                    <a:pt x="168" y="50"/>
                  </a:cubicBezTo>
                  <a:cubicBezTo>
                    <a:pt x="168" y="51"/>
                    <a:pt x="168" y="52"/>
                    <a:pt x="169" y="52"/>
                  </a:cubicBezTo>
                  <a:cubicBezTo>
                    <a:pt x="170" y="52"/>
                    <a:pt x="170" y="52"/>
                    <a:pt x="172" y="52"/>
                  </a:cubicBezTo>
                  <a:cubicBezTo>
                    <a:pt x="172" y="54"/>
                    <a:pt x="172" y="54"/>
                    <a:pt x="172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2"/>
                    <a:pt x="156" y="52"/>
                    <a:pt x="156" y="52"/>
                  </a:cubicBezTo>
                  <a:cubicBezTo>
                    <a:pt x="158" y="52"/>
                    <a:pt x="159" y="52"/>
                    <a:pt x="160" y="52"/>
                  </a:cubicBezTo>
                  <a:cubicBezTo>
                    <a:pt x="160" y="52"/>
                    <a:pt x="160" y="51"/>
                    <a:pt x="161" y="50"/>
                  </a:cubicBezTo>
                  <a:cubicBezTo>
                    <a:pt x="161" y="50"/>
                    <a:pt x="161" y="48"/>
                    <a:pt x="161" y="46"/>
                  </a:cubicBezTo>
                  <a:cubicBezTo>
                    <a:pt x="161" y="15"/>
                    <a:pt x="161" y="15"/>
                    <a:pt x="161" y="15"/>
                  </a:cubicBezTo>
                  <a:cubicBezTo>
                    <a:pt x="161" y="11"/>
                    <a:pt x="161" y="9"/>
                    <a:pt x="161" y="8"/>
                  </a:cubicBezTo>
                  <a:cubicBezTo>
                    <a:pt x="161" y="7"/>
                    <a:pt x="160" y="6"/>
                    <a:pt x="160" y="6"/>
                  </a:cubicBezTo>
                  <a:cubicBezTo>
                    <a:pt x="160" y="6"/>
                    <a:pt x="159" y="6"/>
                    <a:pt x="158" y="6"/>
                  </a:cubicBezTo>
                  <a:cubicBezTo>
                    <a:pt x="158" y="6"/>
                    <a:pt x="157" y="6"/>
                    <a:pt x="156" y="6"/>
                  </a:cubicBezTo>
                  <a:cubicBezTo>
                    <a:pt x="155" y="5"/>
                    <a:pt x="155" y="5"/>
                    <a:pt x="155" y="5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67" y="1"/>
                    <a:pt x="167" y="1"/>
                    <a:pt x="167" y="1"/>
                  </a:cubicBezTo>
                  <a:cubicBezTo>
                    <a:pt x="167" y="1"/>
                    <a:pt x="167" y="1"/>
                    <a:pt x="167" y="1"/>
                  </a:cubicBezTo>
                  <a:close/>
                  <a:moveTo>
                    <a:pt x="196" y="19"/>
                  </a:moveTo>
                  <a:cubicBezTo>
                    <a:pt x="201" y="19"/>
                    <a:pt x="205" y="21"/>
                    <a:pt x="208" y="25"/>
                  </a:cubicBezTo>
                  <a:cubicBezTo>
                    <a:pt x="210" y="28"/>
                    <a:pt x="212" y="32"/>
                    <a:pt x="212" y="36"/>
                  </a:cubicBezTo>
                  <a:cubicBezTo>
                    <a:pt x="212" y="40"/>
                    <a:pt x="211" y="42"/>
                    <a:pt x="210" y="46"/>
                  </a:cubicBezTo>
                  <a:cubicBezTo>
                    <a:pt x="209" y="49"/>
                    <a:pt x="207" y="51"/>
                    <a:pt x="204" y="53"/>
                  </a:cubicBezTo>
                  <a:cubicBezTo>
                    <a:pt x="202" y="54"/>
                    <a:pt x="199" y="55"/>
                    <a:pt x="196" y="55"/>
                  </a:cubicBezTo>
                  <a:cubicBezTo>
                    <a:pt x="191" y="55"/>
                    <a:pt x="187" y="53"/>
                    <a:pt x="184" y="49"/>
                  </a:cubicBezTo>
                  <a:cubicBezTo>
                    <a:pt x="182" y="46"/>
                    <a:pt x="181" y="42"/>
                    <a:pt x="181" y="38"/>
                  </a:cubicBezTo>
                  <a:cubicBezTo>
                    <a:pt x="181" y="34"/>
                    <a:pt x="182" y="31"/>
                    <a:pt x="183" y="28"/>
                  </a:cubicBezTo>
                  <a:cubicBezTo>
                    <a:pt x="185" y="26"/>
                    <a:pt x="187" y="23"/>
                    <a:pt x="189" y="22"/>
                  </a:cubicBezTo>
                  <a:cubicBezTo>
                    <a:pt x="190" y="20"/>
                    <a:pt x="193" y="19"/>
                    <a:pt x="196" y="19"/>
                  </a:cubicBezTo>
                  <a:close/>
                  <a:moveTo>
                    <a:pt x="195" y="21"/>
                  </a:moveTo>
                  <a:cubicBezTo>
                    <a:pt x="194" y="21"/>
                    <a:pt x="192" y="22"/>
                    <a:pt x="191" y="22"/>
                  </a:cubicBezTo>
                  <a:cubicBezTo>
                    <a:pt x="190" y="23"/>
                    <a:pt x="188" y="24"/>
                    <a:pt x="188" y="26"/>
                  </a:cubicBezTo>
                  <a:cubicBezTo>
                    <a:pt x="187" y="28"/>
                    <a:pt x="186" y="31"/>
                    <a:pt x="186" y="34"/>
                  </a:cubicBezTo>
                  <a:cubicBezTo>
                    <a:pt x="186" y="39"/>
                    <a:pt x="187" y="43"/>
                    <a:pt x="189" y="47"/>
                  </a:cubicBezTo>
                  <a:cubicBezTo>
                    <a:pt x="191" y="50"/>
                    <a:pt x="194" y="52"/>
                    <a:pt x="197" y="52"/>
                  </a:cubicBezTo>
                  <a:cubicBezTo>
                    <a:pt x="199" y="52"/>
                    <a:pt x="201" y="51"/>
                    <a:pt x="202" y="49"/>
                  </a:cubicBezTo>
                  <a:cubicBezTo>
                    <a:pt x="204" y="47"/>
                    <a:pt x="205" y="44"/>
                    <a:pt x="205" y="39"/>
                  </a:cubicBezTo>
                  <a:cubicBezTo>
                    <a:pt x="205" y="33"/>
                    <a:pt x="204" y="28"/>
                    <a:pt x="201" y="25"/>
                  </a:cubicBezTo>
                  <a:cubicBezTo>
                    <a:pt x="200" y="22"/>
                    <a:pt x="197" y="21"/>
                    <a:pt x="195" y="21"/>
                  </a:cubicBezTo>
                  <a:close/>
                  <a:moveTo>
                    <a:pt x="229" y="41"/>
                  </a:moveTo>
                  <a:cubicBezTo>
                    <a:pt x="227" y="40"/>
                    <a:pt x="225" y="39"/>
                    <a:pt x="224" y="37"/>
                  </a:cubicBezTo>
                  <a:cubicBezTo>
                    <a:pt x="223" y="35"/>
                    <a:pt x="222" y="33"/>
                    <a:pt x="222" y="31"/>
                  </a:cubicBezTo>
                  <a:cubicBezTo>
                    <a:pt x="222" y="28"/>
                    <a:pt x="224" y="24"/>
                    <a:pt x="226" y="22"/>
                  </a:cubicBezTo>
                  <a:cubicBezTo>
                    <a:pt x="228" y="20"/>
                    <a:pt x="232" y="18"/>
                    <a:pt x="235" y="18"/>
                  </a:cubicBezTo>
                  <a:cubicBezTo>
                    <a:pt x="238" y="18"/>
                    <a:pt x="241" y="19"/>
                    <a:pt x="243" y="21"/>
                  </a:cubicBezTo>
                  <a:cubicBezTo>
                    <a:pt x="250" y="21"/>
                    <a:pt x="250" y="21"/>
                    <a:pt x="250" y="21"/>
                  </a:cubicBezTo>
                  <a:cubicBezTo>
                    <a:pt x="251" y="21"/>
                    <a:pt x="252" y="21"/>
                    <a:pt x="252" y="21"/>
                  </a:cubicBezTo>
                  <a:cubicBezTo>
                    <a:pt x="252" y="21"/>
                    <a:pt x="252" y="21"/>
                    <a:pt x="252" y="21"/>
                  </a:cubicBezTo>
                  <a:cubicBezTo>
                    <a:pt x="252" y="22"/>
                    <a:pt x="252" y="22"/>
                    <a:pt x="252" y="22"/>
                  </a:cubicBezTo>
                  <a:cubicBezTo>
                    <a:pt x="252" y="23"/>
                    <a:pt x="252" y="24"/>
                    <a:pt x="252" y="24"/>
                  </a:cubicBezTo>
                  <a:cubicBezTo>
                    <a:pt x="252" y="24"/>
                    <a:pt x="252" y="24"/>
                    <a:pt x="252" y="24"/>
                  </a:cubicBezTo>
                  <a:cubicBezTo>
                    <a:pt x="252" y="24"/>
                    <a:pt x="251" y="24"/>
                    <a:pt x="250" y="24"/>
                  </a:cubicBezTo>
                  <a:cubicBezTo>
                    <a:pt x="246" y="24"/>
                    <a:pt x="246" y="24"/>
                    <a:pt x="246" y="24"/>
                  </a:cubicBezTo>
                  <a:cubicBezTo>
                    <a:pt x="247" y="26"/>
                    <a:pt x="248" y="28"/>
                    <a:pt x="248" y="31"/>
                  </a:cubicBezTo>
                  <a:cubicBezTo>
                    <a:pt x="248" y="34"/>
                    <a:pt x="246" y="37"/>
                    <a:pt x="244" y="39"/>
                  </a:cubicBezTo>
                  <a:cubicBezTo>
                    <a:pt x="242" y="41"/>
                    <a:pt x="238" y="42"/>
                    <a:pt x="235" y="42"/>
                  </a:cubicBezTo>
                  <a:cubicBezTo>
                    <a:pt x="233" y="42"/>
                    <a:pt x="232" y="42"/>
                    <a:pt x="230" y="41"/>
                  </a:cubicBezTo>
                  <a:cubicBezTo>
                    <a:pt x="229" y="42"/>
                    <a:pt x="228" y="43"/>
                    <a:pt x="228" y="44"/>
                  </a:cubicBezTo>
                  <a:cubicBezTo>
                    <a:pt x="228" y="44"/>
                    <a:pt x="228" y="45"/>
                    <a:pt x="228" y="45"/>
                  </a:cubicBezTo>
                  <a:cubicBezTo>
                    <a:pt x="228" y="46"/>
                    <a:pt x="228" y="46"/>
                    <a:pt x="228" y="46"/>
                  </a:cubicBezTo>
                  <a:cubicBezTo>
                    <a:pt x="228" y="47"/>
                    <a:pt x="229" y="47"/>
                    <a:pt x="230" y="47"/>
                  </a:cubicBezTo>
                  <a:cubicBezTo>
                    <a:pt x="231" y="47"/>
                    <a:pt x="233" y="47"/>
                    <a:pt x="236" y="48"/>
                  </a:cubicBezTo>
                  <a:cubicBezTo>
                    <a:pt x="240" y="48"/>
                    <a:pt x="244" y="48"/>
                    <a:pt x="245" y="48"/>
                  </a:cubicBezTo>
                  <a:cubicBezTo>
                    <a:pt x="248" y="48"/>
                    <a:pt x="249" y="49"/>
                    <a:pt x="250" y="50"/>
                  </a:cubicBezTo>
                  <a:cubicBezTo>
                    <a:pt x="252" y="52"/>
                    <a:pt x="252" y="54"/>
                    <a:pt x="252" y="56"/>
                  </a:cubicBezTo>
                  <a:cubicBezTo>
                    <a:pt x="252" y="58"/>
                    <a:pt x="251" y="61"/>
                    <a:pt x="249" y="64"/>
                  </a:cubicBezTo>
                  <a:cubicBezTo>
                    <a:pt x="245" y="67"/>
                    <a:pt x="240" y="69"/>
                    <a:pt x="234" y="69"/>
                  </a:cubicBezTo>
                  <a:cubicBezTo>
                    <a:pt x="230" y="69"/>
                    <a:pt x="226" y="68"/>
                    <a:pt x="223" y="66"/>
                  </a:cubicBezTo>
                  <a:cubicBezTo>
                    <a:pt x="221" y="65"/>
                    <a:pt x="220" y="64"/>
                    <a:pt x="220" y="62"/>
                  </a:cubicBezTo>
                  <a:cubicBezTo>
                    <a:pt x="220" y="62"/>
                    <a:pt x="220" y="61"/>
                    <a:pt x="220" y="60"/>
                  </a:cubicBezTo>
                  <a:cubicBezTo>
                    <a:pt x="221" y="60"/>
                    <a:pt x="222" y="58"/>
                    <a:pt x="223" y="56"/>
                  </a:cubicBezTo>
                  <a:cubicBezTo>
                    <a:pt x="223" y="56"/>
                    <a:pt x="224" y="55"/>
                    <a:pt x="226" y="52"/>
                  </a:cubicBezTo>
                  <a:cubicBezTo>
                    <a:pt x="225" y="52"/>
                    <a:pt x="224" y="51"/>
                    <a:pt x="224" y="50"/>
                  </a:cubicBezTo>
                  <a:cubicBezTo>
                    <a:pt x="223" y="50"/>
                    <a:pt x="223" y="49"/>
                    <a:pt x="223" y="48"/>
                  </a:cubicBezTo>
                  <a:cubicBezTo>
                    <a:pt x="223" y="48"/>
                    <a:pt x="223" y="46"/>
                    <a:pt x="224" y="45"/>
                  </a:cubicBezTo>
                  <a:cubicBezTo>
                    <a:pt x="225" y="45"/>
                    <a:pt x="226" y="44"/>
                    <a:pt x="229" y="41"/>
                  </a:cubicBezTo>
                  <a:close/>
                  <a:moveTo>
                    <a:pt x="235" y="20"/>
                  </a:moveTo>
                  <a:cubicBezTo>
                    <a:pt x="233" y="20"/>
                    <a:pt x="232" y="21"/>
                    <a:pt x="230" y="22"/>
                  </a:cubicBezTo>
                  <a:cubicBezTo>
                    <a:pt x="229" y="24"/>
                    <a:pt x="229" y="26"/>
                    <a:pt x="229" y="29"/>
                  </a:cubicBezTo>
                  <a:cubicBezTo>
                    <a:pt x="229" y="33"/>
                    <a:pt x="230" y="36"/>
                    <a:pt x="231" y="38"/>
                  </a:cubicBezTo>
                  <a:cubicBezTo>
                    <a:pt x="232" y="40"/>
                    <a:pt x="234" y="41"/>
                    <a:pt x="236" y="41"/>
                  </a:cubicBezTo>
                  <a:cubicBezTo>
                    <a:pt x="238" y="41"/>
                    <a:pt x="239" y="40"/>
                    <a:pt x="240" y="39"/>
                  </a:cubicBezTo>
                  <a:cubicBezTo>
                    <a:pt x="242" y="37"/>
                    <a:pt x="242" y="35"/>
                    <a:pt x="242" y="32"/>
                  </a:cubicBezTo>
                  <a:cubicBezTo>
                    <a:pt x="242" y="28"/>
                    <a:pt x="241" y="25"/>
                    <a:pt x="240" y="23"/>
                  </a:cubicBezTo>
                  <a:cubicBezTo>
                    <a:pt x="238" y="21"/>
                    <a:pt x="237" y="20"/>
                    <a:pt x="235" y="20"/>
                  </a:cubicBezTo>
                  <a:close/>
                  <a:moveTo>
                    <a:pt x="228" y="54"/>
                  </a:moveTo>
                  <a:cubicBezTo>
                    <a:pt x="227" y="55"/>
                    <a:pt x="226" y="56"/>
                    <a:pt x="226" y="57"/>
                  </a:cubicBezTo>
                  <a:cubicBezTo>
                    <a:pt x="226" y="58"/>
                    <a:pt x="225" y="59"/>
                    <a:pt x="225" y="60"/>
                  </a:cubicBezTo>
                  <a:cubicBezTo>
                    <a:pt x="225" y="62"/>
                    <a:pt x="226" y="63"/>
                    <a:pt x="227" y="64"/>
                  </a:cubicBezTo>
                  <a:cubicBezTo>
                    <a:pt x="230" y="65"/>
                    <a:pt x="233" y="66"/>
                    <a:pt x="238" y="66"/>
                  </a:cubicBezTo>
                  <a:cubicBezTo>
                    <a:pt x="242" y="66"/>
                    <a:pt x="245" y="65"/>
                    <a:pt x="247" y="64"/>
                  </a:cubicBezTo>
                  <a:cubicBezTo>
                    <a:pt x="249" y="62"/>
                    <a:pt x="250" y="60"/>
                    <a:pt x="250" y="58"/>
                  </a:cubicBezTo>
                  <a:cubicBezTo>
                    <a:pt x="250" y="57"/>
                    <a:pt x="250" y="56"/>
                    <a:pt x="248" y="56"/>
                  </a:cubicBezTo>
                  <a:cubicBezTo>
                    <a:pt x="247" y="55"/>
                    <a:pt x="245" y="55"/>
                    <a:pt x="241" y="55"/>
                  </a:cubicBezTo>
                  <a:cubicBezTo>
                    <a:pt x="236" y="54"/>
                    <a:pt x="231" y="54"/>
                    <a:pt x="228" y="54"/>
                  </a:cubicBezTo>
                  <a:close/>
                  <a:moveTo>
                    <a:pt x="258" y="20"/>
                  </a:moveTo>
                  <a:cubicBezTo>
                    <a:pt x="274" y="20"/>
                    <a:pt x="274" y="20"/>
                    <a:pt x="274" y="20"/>
                  </a:cubicBezTo>
                  <a:cubicBezTo>
                    <a:pt x="274" y="21"/>
                    <a:pt x="274" y="21"/>
                    <a:pt x="274" y="21"/>
                  </a:cubicBezTo>
                  <a:cubicBezTo>
                    <a:pt x="273" y="21"/>
                    <a:pt x="273" y="21"/>
                    <a:pt x="273" y="21"/>
                  </a:cubicBezTo>
                  <a:cubicBezTo>
                    <a:pt x="272" y="21"/>
                    <a:pt x="271" y="21"/>
                    <a:pt x="270" y="22"/>
                  </a:cubicBezTo>
                  <a:cubicBezTo>
                    <a:pt x="270" y="22"/>
                    <a:pt x="270" y="23"/>
                    <a:pt x="270" y="23"/>
                  </a:cubicBezTo>
                  <a:cubicBezTo>
                    <a:pt x="270" y="24"/>
                    <a:pt x="270" y="26"/>
                    <a:pt x="271" y="27"/>
                  </a:cubicBezTo>
                  <a:cubicBezTo>
                    <a:pt x="279" y="44"/>
                    <a:pt x="279" y="44"/>
                    <a:pt x="279" y="44"/>
                  </a:cubicBezTo>
                  <a:cubicBezTo>
                    <a:pt x="286" y="26"/>
                    <a:pt x="286" y="26"/>
                    <a:pt x="286" y="26"/>
                  </a:cubicBezTo>
                  <a:cubicBezTo>
                    <a:pt x="286" y="24"/>
                    <a:pt x="287" y="24"/>
                    <a:pt x="287" y="22"/>
                  </a:cubicBezTo>
                  <a:cubicBezTo>
                    <a:pt x="287" y="22"/>
                    <a:pt x="287" y="22"/>
                    <a:pt x="286" y="21"/>
                  </a:cubicBezTo>
                  <a:cubicBezTo>
                    <a:pt x="286" y="21"/>
                    <a:pt x="286" y="21"/>
                    <a:pt x="286" y="20"/>
                  </a:cubicBezTo>
                  <a:cubicBezTo>
                    <a:pt x="285" y="20"/>
                    <a:pt x="284" y="20"/>
                    <a:pt x="284" y="20"/>
                  </a:cubicBezTo>
                  <a:cubicBezTo>
                    <a:pt x="284" y="19"/>
                    <a:pt x="284" y="19"/>
                    <a:pt x="284" y="19"/>
                  </a:cubicBezTo>
                  <a:cubicBezTo>
                    <a:pt x="294" y="19"/>
                    <a:pt x="294" y="19"/>
                    <a:pt x="294" y="19"/>
                  </a:cubicBezTo>
                  <a:cubicBezTo>
                    <a:pt x="294" y="20"/>
                    <a:pt x="294" y="20"/>
                    <a:pt x="294" y="20"/>
                  </a:cubicBezTo>
                  <a:cubicBezTo>
                    <a:pt x="294" y="20"/>
                    <a:pt x="293" y="20"/>
                    <a:pt x="292" y="20"/>
                  </a:cubicBezTo>
                  <a:cubicBezTo>
                    <a:pt x="292" y="21"/>
                    <a:pt x="292" y="21"/>
                    <a:pt x="291" y="22"/>
                  </a:cubicBezTo>
                  <a:cubicBezTo>
                    <a:pt x="290" y="22"/>
                    <a:pt x="290" y="23"/>
                    <a:pt x="290" y="25"/>
                  </a:cubicBezTo>
                  <a:cubicBezTo>
                    <a:pt x="276" y="59"/>
                    <a:pt x="276" y="59"/>
                    <a:pt x="276" y="59"/>
                  </a:cubicBezTo>
                  <a:cubicBezTo>
                    <a:pt x="275" y="62"/>
                    <a:pt x="274" y="64"/>
                    <a:pt x="271" y="66"/>
                  </a:cubicBezTo>
                  <a:cubicBezTo>
                    <a:pt x="269" y="68"/>
                    <a:pt x="267" y="69"/>
                    <a:pt x="265" y="69"/>
                  </a:cubicBezTo>
                  <a:cubicBezTo>
                    <a:pt x="264" y="69"/>
                    <a:pt x="263" y="68"/>
                    <a:pt x="262" y="68"/>
                  </a:cubicBezTo>
                  <a:cubicBezTo>
                    <a:pt x="261" y="67"/>
                    <a:pt x="260" y="66"/>
                    <a:pt x="260" y="65"/>
                  </a:cubicBezTo>
                  <a:cubicBezTo>
                    <a:pt x="260" y="64"/>
                    <a:pt x="261" y="63"/>
                    <a:pt x="261" y="62"/>
                  </a:cubicBezTo>
                  <a:cubicBezTo>
                    <a:pt x="262" y="62"/>
                    <a:pt x="263" y="62"/>
                    <a:pt x="264" y="62"/>
                  </a:cubicBezTo>
                  <a:cubicBezTo>
                    <a:pt x="265" y="62"/>
                    <a:pt x="266" y="62"/>
                    <a:pt x="267" y="62"/>
                  </a:cubicBezTo>
                  <a:cubicBezTo>
                    <a:pt x="268" y="63"/>
                    <a:pt x="269" y="63"/>
                    <a:pt x="269" y="63"/>
                  </a:cubicBezTo>
                  <a:cubicBezTo>
                    <a:pt x="270" y="63"/>
                    <a:pt x="270" y="62"/>
                    <a:pt x="271" y="62"/>
                  </a:cubicBezTo>
                  <a:cubicBezTo>
                    <a:pt x="272" y="61"/>
                    <a:pt x="273" y="59"/>
                    <a:pt x="274" y="57"/>
                  </a:cubicBezTo>
                  <a:cubicBezTo>
                    <a:pt x="276" y="51"/>
                    <a:pt x="276" y="51"/>
                    <a:pt x="276" y="51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4" y="25"/>
                    <a:pt x="264" y="24"/>
                    <a:pt x="263" y="23"/>
                  </a:cubicBezTo>
                  <a:cubicBezTo>
                    <a:pt x="262" y="22"/>
                    <a:pt x="262" y="21"/>
                    <a:pt x="261" y="21"/>
                  </a:cubicBezTo>
                  <a:cubicBezTo>
                    <a:pt x="261" y="21"/>
                    <a:pt x="260" y="20"/>
                    <a:pt x="258" y="20"/>
                  </a:cubicBezTo>
                  <a:cubicBezTo>
                    <a:pt x="258" y="20"/>
                    <a:pt x="258" y="20"/>
                    <a:pt x="258" y="20"/>
                  </a:cubicBezTo>
                  <a:close/>
                  <a:moveTo>
                    <a:pt x="331" y="19"/>
                  </a:moveTo>
                  <a:cubicBezTo>
                    <a:pt x="336" y="19"/>
                    <a:pt x="340" y="21"/>
                    <a:pt x="343" y="25"/>
                  </a:cubicBezTo>
                  <a:cubicBezTo>
                    <a:pt x="346" y="28"/>
                    <a:pt x="347" y="32"/>
                    <a:pt x="347" y="36"/>
                  </a:cubicBezTo>
                  <a:cubicBezTo>
                    <a:pt x="347" y="40"/>
                    <a:pt x="346" y="42"/>
                    <a:pt x="345" y="46"/>
                  </a:cubicBezTo>
                  <a:cubicBezTo>
                    <a:pt x="344" y="49"/>
                    <a:pt x="342" y="51"/>
                    <a:pt x="339" y="53"/>
                  </a:cubicBezTo>
                  <a:cubicBezTo>
                    <a:pt x="336" y="54"/>
                    <a:pt x="334" y="55"/>
                    <a:pt x="331" y="55"/>
                  </a:cubicBezTo>
                  <a:cubicBezTo>
                    <a:pt x="326" y="55"/>
                    <a:pt x="322" y="53"/>
                    <a:pt x="319" y="49"/>
                  </a:cubicBezTo>
                  <a:cubicBezTo>
                    <a:pt x="317" y="46"/>
                    <a:pt x="316" y="42"/>
                    <a:pt x="316" y="38"/>
                  </a:cubicBezTo>
                  <a:cubicBezTo>
                    <a:pt x="316" y="34"/>
                    <a:pt x="316" y="31"/>
                    <a:pt x="318" y="28"/>
                  </a:cubicBezTo>
                  <a:cubicBezTo>
                    <a:pt x="320" y="26"/>
                    <a:pt x="322" y="23"/>
                    <a:pt x="324" y="22"/>
                  </a:cubicBezTo>
                  <a:cubicBezTo>
                    <a:pt x="326" y="20"/>
                    <a:pt x="328" y="19"/>
                    <a:pt x="331" y="19"/>
                  </a:cubicBezTo>
                  <a:close/>
                  <a:moveTo>
                    <a:pt x="330" y="21"/>
                  </a:moveTo>
                  <a:cubicBezTo>
                    <a:pt x="329" y="21"/>
                    <a:pt x="328" y="22"/>
                    <a:pt x="326" y="22"/>
                  </a:cubicBezTo>
                  <a:cubicBezTo>
                    <a:pt x="325" y="23"/>
                    <a:pt x="324" y="24"/>
                    <a:pt x="323" y="26"/>
                  </a:cubicBezTo>
                  <a:cubicBezTo>
                    <a:pt x="322" y="28"/>
                    <a:pt x="322" y="31"/>
                    <a:pt x="322" y="34"/>
                  </a:cubicBezTo>
                  <a:cubicBezTo>
                    <a:pt x="322" y="39"/>
                    <a:pt x="323" y="43"/>
                    <a:pt x="325" y="47"/>
                  </a:cubicBezTo>
                  <a:cubicBezTo>
                    <a:pt x="327" y="50"/>
                    <a:pt x="329" y="52"/>
                    <a:pt x="332" y="52"/>
                  </a:cubicBezTo>
                  <a:cubicBezTo>
                    <a:pt x="335" y="52"/>
                    <a:pt x="337" y="51"/>
                    <a:pt x="338" y="49"/>
                  </a:cubicBezTo>
                  <a:cubicBezTo>
                    <a:pt x="340" y="47"/>
                    <a:pt x="340" y="44"/>
                    <a:pt x="340" y="39"/>
                  </a:cubicBezTo>
                  <a:cubicBezTo>
                    <a:pt x="340" y="33"/>
                    <a:pt x="339" y="28"/>
                    <a:pt x="337" y="25"/>
                  </a:cubicBezTo>
                  <a:cubicBezTo>
                    <a:pt x="335" y="22"/>
                    <a:pt x="332" y="21"/>
                    <a:pt x="330" y="21"/>
                  </a:cubicBezTo>
                  <a:close/>
                  <a:moveTo>
                    <a:pt x="368" y="22"/>
                  </a:moveTo>
                  <a:cubicBezTo>
                    <a:pt x="368" y="45"/>
                    <a:pt x="368" y="45"/>
                    <a:pt x="368" y="45"/>
                  </a:cubicBezTo>
                  <a:cubicBezTo>
                    <a:pt x="368" y="48"/>
                    <a:pt x="368" y="50"/>
                    <a:pt x="369" y="51"/>
                  </a:cubicBezTo>
                  <a:cubicBezTo>
                    <a:pt x="370" y="52"/>
                    <a:pt x="371" y="52"/>
                    <a:pt x="373" y="52"/>
                  </a:cubicBezTo>
                  <a:cubicBezTo>
                    <a:pt x="376" y="52"/>
                    <a:pt x="376" y="52"/>
                    <a:pt x="376" y="52"/>
                  </a:cubicBezTo>
                  <a:cubicBezTo>
                    <a:pt x="376" y="54"/>
                    <a:pt x="376" y="54"/>
                    <a:pt x="376" y="54"/>
                  </a:cubicBezTo>
                  <a:cubicBezTo>
                    <a:pt x="356" y="54"/>
                    <a:pt x="356" y="54"/>
                    <a:pt x="356" y="54"/>
                  </a:cubicBezTo>
                  <a:cubicBezTo>
                    <a:pt x="356" y="52"/>
                    <a:pt x="356" y="52"/>
                    <a:pt x="356" y="52"/>
                  </a:cubicBezTo>
                  <a:cubicBezTo>
                    <a:pt x="358" y="52"/>
                    <a:pt x="358" y="52"/>
                    <a:pt x="358" y="52"/>
                  </a:cubicBezTo>
                  <a:cubicBezTo>
                    <a:pt x="358" y="52"/>
                    <a:pt x="360" y="52"/>
                    <a:pt x="360" y="52"/>
                  </a:cubicBezTo>
                  <a:cubicBezTo>
                    <a:pt x="361" y="51"/>
                    <a:pt x="362" y="50"/>
                    <a:pt x="362" y="50"/>
                  </a:cubicBezTo>
                  <a:cubicBezTo>
                    <a:pt x="362" y="49"/>
                    <a:pt x="362" y="47"/>
                    <a:pt x="362" y="45"/>
                  </a:cubicBezTo>
                  <a:cubicBezTo>
                    <a:pt x="362" y="22"/>
                    <a:pt x="362" y="22"/>
                    <a:pt x="362" y="22"/>
                  </a:cubicBezTo>
                  <a:cubicBezTo>
                    <a:pt x="356" y="22"/>
                    <a:pt x="356" y="22"/>
                    <a:pt x="356" y="22"/>
                  </a:cubicBezTo>
                  <a:cubicBezTo>
                    <a:pt x="356" y="20"/>
                    <a:pt x="356" y="20"/>
                    <a:pt x="356" y="20"/>
                  </a:cubicBezTo>
                  <a:cubicBezTo>
                    <a:pt x="362" y="20"/>
                    <a:pt x="362" y="20"/>
                    <a:pt x="362" y="20"/>
                  </a:cubicBezTo>
                  <a:cubicBezTo>
                    <a:pt x="362" y="17"/>
                    <a:pt x="362" y="17"/>
                    <a:pt x="362" y="17"/>
                  </a:cubicBezTo>
                  <a:cubicBezTo>
                    <a:pt x="362" y="14"/>
                    <a:pt x="363" y="11"/>
                    <a:pt x="364" y="8"/>
                  </a:cubicBezTo>
                  <a:cubicBezTo>
                    <a:pt x="365" y="6"/>
                    <a:pt x="367" y="4"/>
                    <a:pt x="369" y="3"/>
                  </a:cubicBezTo>
                  <a:cubicBezTo>
                    <a:pt x="371" y="2"/>
                    <a:pt x="373" y="1"/>
                    <a:pt x="376" y="1"/>
                  </a:cubicBezTo>
                  <a:cubicBezTo>
                    <a:pt x="378" y="1"/>
                    <a:pt x="381" y="2"/>
                    <a:pt x="383" y="3"/>
                  </a:cubicBezTo>
                  <a:cubicBezTo>
                    <a:pt x="384" y="4"/>
                    <a:pt x="385" y="6"/>
                    <a:pt x="385" y="7"/>
                  </a:cubicBezTo>
                  <a:cubicBezTo>
                    <a:pt x="385" y="8"/>
                    <a:pt x="384" y="8"/>
                    <a:pt x="384" y="9"/>
                  </a:cubicBezTo>
                  <a:cubicBezTo>
                    <a:pt x="383" y="10"/>
                    <a:pt x="383" y="10"/>
                    <a:pt x="382" y="10"/>
                  </a:cubicBezTo>
                  <a:cubicBezTo>
                    <a:pt x="382" y="10"/>
                    <a:pt x="381" y="9"/>
                    <a:pt x="380" y="9"/>
                  </a:cubicBezTo>
                  <a:cubicBezTo>
                    <a:pt x="380" y="8"/>
                    <a:pt x="379" y="8"/>
                    <a:pt x="378" y="6"/>
                  </a:cubicBezTo>
                  <a:cubicBezTo>
                    <a:pt x="377" y="5"/>
                    <a:pt x="376" y="4"/>
                    <a:pt x="376" y="3"/>
                  </a:cubicBezTo>
                  <a:cubicBezTo>
                    <a:pt x="375" y="3"/>
                    <a:pt x="374" y="2"/>
                    <a:pt x="373" y="2"/>
                  </a:cubicBezTo>
                  <a:cubicBezTo>
                    <a:pt x="372" y="2"/>
                    <a:pt x="371" y="3"/>
                    <a:pt x="370" y="3"/>
                  </a:cubicBezTo>
                  <a:cubicBezTo>
                    <a:pt x="370" y="4"/>
                    <a:pt x="369" y="5"/>
                    <a:pt x="369" y="6"/>
                  </a:cubicBezTo>
                  <a:cubicBezTo>
                    <a:pt x="368" y="7"/>
                    <a:pt x="368" y="10"/>
                    <a:pt x="368" y="16"/>
                  </a:cubicBezTo>
                  <a:cubicBezTo>
                    <a:pt x="368" y="18"/>
                    <a:pt x="368" y="18"/>
                    <a:pt x="368" y="18"/>
                  </a:cubicBezTo>
                  <a:cubicBezTo>
                    <a:pt x="377" y="18"/>
                    <a:pt x="377" y="18"/>
                    <a:pt x="377" y="18"/>
                  </a:cubicBezTo>
                  <a:cubicBezTo>
                    <a:pt x="377" y="22"/>
                    <a:pt x="377" y="22"/>
                    <a:pt x="377" y="22"/>
                  </a:cubicBezTo>
                  <a:cubicBezTo>
                    <a:pt x="368" y="22"/>
                    <a:pt x="368" y="22"/>
                    <a:pt x="368" y="22"/>
                  </a:cubicBezTo>
                  <a:close/>
                  <a:moveTo>
                    <a:pt x="440" y="2"/>
                  </a:moveTo>
                  <a:cubicBezTo>
                    <a:pt x="441" y="20"/>
                    <a:pt x="441" y="20"/>
                    <a:pt x="441" y="20"/>
                  </a:cubicBezTo>
                  <a:cubicBezTo>
                    <a:pt x="440" y="20"/>
                    <a:pt x="440" y="20"/>
                    <a:pt x="440" y="20"/>
                  </a:cubicBezTo>
                  <a:cubicBezTo>
                    <a:pt x="438" y="14"/>
                    <a:pt x="436" y="11"/>
                    <a:pt x="433" y="8"/>
                  </a:cubicBezTo>
                  <a:cubicBezTo>
                    <a:pt x="430" y="6"/>
                    <a:pt x="427" y="5"/>
                    <a:pt x="423" y="5"/>
                  </a:cubicBezTo>
                  <a:cubicBezTo>
                    <a:pt x="420" y="5"/>
                    <a:pt x="417" y="6"/>
                    <a:pt x="414" y="8"/>
                  </a:cubicBezTo>
                  <a:cubicBezTo>
                    <a:pt x="412" y="9"/>
                    <a:pt x="410" y="12"/>
                    <a:pt x="408" y="16"/>
                  </a:cubicBezTo>
                  <a:cubicBezTo>
                    <a:pt x="407" y="19"/>
                    <a:pt x="406" y="24"/>
                    <a:pt x="406" y="30"/>
                  </a:cubicBezTo>
                  <a:cubicBezTo>
                    <a:pt x="406" y="34"/>
                    <a:pt x="407" y="38"/>
                    <a:pt x="408" y="42"/>
                  </a:cubicBezTo>
                  <a:cubicBezTo>
                    <a:pt x="409" y="45"/>
                    <a:pt x="412" y="48"/>
                    <a:pt x="414" y="49"/>
                  </a:cubicBezTo>
                  <a:cubicBezTo>
                    <a:pt x="417" y="51"/>
                    <a:pt x="420" y="52"/>
                    <a:pt x="424" y="52"/>
                  </a:cubicBezTo>
                  <a:cubicBezTo>
                    <a:pt x="427" y="52"/>
                    <a:pt x="430" y="51"/>
                    <a:pt x="432" y="50"/>
                  </a:cubicBezTo>
                  <a:cubicBezTo>
                    <a:pt x="435" y="49"/>
                    <a:pt x="438" y="46"/>
                    <a:pt x="440" y="42"/>
                  </a:cubicBezTo>
                  <a:cubicBezTo>
                    <a:pt x="442" y="42"/>
                    <a:pt x="442" y="42"/>
                    <a:pt x="442" y="42"/>
                  </a:cubicBezTo>
                  <a:cubicBezTo>
                    <a:pt x="439" y="47"/>
                    <a:pt x="436" y="50"/>
                    <a:pt x="433" y="52"/>
                  </a:cubicBezTo>
                  <a:cubicBezTo>
                    <a:pt x="430" y="54"/>
                    <a:pt x="426" y="56"/>
                    <a:pt x="422" y="56"/>
                  </a:cubicBezTo>
                  <a:cubicBezTo>
                    <a:pt x="414" y="56"/>
                    <a:pt x="407" y="52"/>
                    <a:pt x="403" y="46"/>
                  </a:cubicBezTo>
                  <a:cubicBezTo>
                    <a:pt x="400" y="42"/>
                    <a:pt x="398" y="36"/>
                    <a:pt x="398" y="30"/>
                  </a:cubicBezTo>
                  <a:cubicBezTo>
                    <a:pt x="398" y="25"/>
                    <a:pt x="399" y="20"/>
                    <a:pt x="401" y="16"/>
                  </a:cubicBezTo>
                  <a:cubicBezTo>
                    <a:pt x="403" y="12"/>
                    <a:pt x="406" y="8"/>
                    <a:pt x="410" y="6"/>
                  </a:cubicBezTo>
                  <a:cubicBezTo>
                    <a:pt x="414" y="4"/>
                    <a:pt x="418" y="3"/>
                    <a:pt x="422" y="3"/>
                  </a:cubicBezTo>
                  <a:cubicBezTo>
                    <a:pt x="426" y="3"/>
                    <a:pt x="429" y="4"/>
                    <a:pt x="433" y="6"/>
                  </a:cubicBezTo>
                  <a:cubicBezTo>
                    <a:pt x="434" y="6"/>
                    <a:pt x="434" y="6"/>
                    <a:pt x="435" y="6"/>
                  </a:cubicBezTo>
                  <a:cubicBezTo>
                    <a:pt x="436" y="6"/>
                    <a:pt x="436" y="6"/>
                    <a:pt x="436" y="6"/>
                  </a:cubicBezTo>
                  <a:cubicBezTo>
                    <a:pt x="437" y="5"/>
                    <a:pt x="438" y="4"/>
                    <a:pt x="438" y="3"/>
                  </a:cubicBezTo>
                  <a:cubicBezTo>
                    <a:pt x="440" y="2"/>
                    <a:pt x="440" y="2"/>
                    <a:pt x="440" y="2"/>
                  </a:cubicBezTo>
                  <a:close/>
                  <a:moveTo>
                    <a:pt x="460" y="1"/>
                  </a:moveTo>
                  <a:cubicBezTo>
                    <a:pt x="460" y="26"/>
                    <a:pt x="460" y="26"/>
                    <a:pt x="460" y="26"/>
                  </a:cubicBezTo>
                  <a:cubicBezTo>
                    <a:pt x="463" y="22"/>
                    <a:pt x="465" y="21"/>
                    <a:pt x="466" y="20"/>
                  </a:cubicBezTo>
                  <a:cubicBezTo>
                    <a:pt x="468" y="19"/>
                    <a:pt x="470" y="18"/>
                    <a:pt x="471" y="18"/>
                  </a:cubicBezTo>
                  <a:cubicBezTo>
                    <a:pt x="473" y="18"/>
                    <a:pt x="475" y="19"/>
                    <a:pt x="476" y="20"/>
                  </a:cubicBezTo>
                  <a:cubicBezTo>
                    <a:pt x="477" y="21"/>
                    <a:pt x="478" y="23"/>
                    <a:pt x="479" y="25"/>
                  </a:cubicBezTo>
                  <a:cubicBezTo>
                    <a:pt x="479" y="27"/>
                    <a:pt x="480" y="30"/>
                    <a:pt x="480" y="34"/>
                  </a:cubicBezTo>
                  <a:cubicBezTo>
                    <a:pt x="480" y="46"/>
                    <a:pt x="480" y="46"/>
                    <a:pt x="480" y="46"/>
                  </a:cubicBezTo>
                  <a:cubicBezTo>
                    <a:pt x="480" y="48"/>
                    <a:pt x="480" y="50"/>
                    <a:pt x="480" y="50"/>
                  </a:cubicBezTo>
                  <a:cubicBezTo>
                    <a:pt x="480" y="51"/>
                    <a:pt x="481" y="52"/>
                    <a:pt x="481" y="52"/>
                  </a:cubicBezTo>
                  <a:cubicBezTo>
                    <a:pt x="482" y="52"/>
                    <a:pt x="483" y="52"/>
                    <a:pt x="484" y="52"/>
                  </a:cubicBezTo>
                  <a:cubicBezTo>
                    <a:pt x="484" y="54"/>
                    <a:pt x="484" y="54"/>
                    <a:pt x="484" y="54"/>
                  </a:cubicBezTo>
                  <a:cubicBezTo>
                    <a:pt x="468" y="54"/>
                    <a:pt x="468" y="54"/>
                    <a:pt x="468" y="54"/>
                  </a:cubicBezTo>
                  <a:cubicBezTo>
                    <a:pt x="468" y="52"/>
                    <a:pt x="468" y="52"/>
                    <a:pt x="468" y="52"/>
                  </a:cubicBezTo>
                  <a:cubicBezTo>
                    <a:pt x="469" y="52"/>
                    <a:pt x="469" y="52"/>
                    <a:pt x="469" y="52"/>
                  </a:cubicBezTo>
                  <a:cubicBezTo>
                    <a:pt x="471" y="52"/>
                    <a:pt x="472" y="52"/>
                    <a:pt x="472" y="52"/>
                  </a:cubicBezTo>
                  <a:cubicBezTo>
                    <a:pt x="473" y="51"/>
                    <a:pt x="474" y="50"/>
                    <a:pt x="474" y="50"/>
                  </a:cubicBezTo>
                  <a:cubicBezTo>
                    <a:pt x="474" y="49"/>
                    <a:pt x="474" y="48"/>
                    <a:pt x="474" y="46"/>
                  </a:cubicBezTo>
                  <a:cubicBezTo>
                    <a:pt x="474" y="34"/>
                    <a:pt x="474" y="34"/>
                    <a:pt x="474" y="34"/>
                  </a:cubicBezTo>
                  <a:cubicBezTo>
                    <a:pt x="474" y="30"/>
                    <a:pt x="474" y="28"/>
                    <a:pt x="473" y="27"/>
                  </a:cubicBezTo>
                  <a:cubicBezTo>
                    <a:pt x="473" y="26"/>
                    <a:pt x="472" y="25"/>
                    <a:pt x="472" y="24"/>
                  </a:cubicBezTo>
                  <a:cubicBezTo>
                    <a:pt x="471" y="24"/>
                    <a:pt x="470" y="23"/>
                    <a:pt x="469" y="23"/>
                  </a:cubicBezTo>
                  <a:cubicBezTo>
                    <a:pt x="468" y="23"/>
                    <a:pt x="466" y="24"/>
                    <a:pt x="465" y="24"/>
                  </a:cubicBezTo>
                  <a:cubicBezTo>
                    <a:pt x="464" y="25"/>
                    <a:pt x="462" y="26"/>
                    <a:pt x="461" y="28"/>
                  </a:cubicBezTo>
                  <a:cubicBezTo>
                    <a:pt x="461" y="46"/>
                    <a:pt x="461" y="46"/>
                    <a:pt x="461" y="46"/>
                  </a:cubicBezTo>
                  <a:cubicBezTo>
                    <a:pt x="461" y="48"/>
                    <a:pt x="461" y="50"/>
                    <a:pt x="461" y="50"/>
                  </a:cubicBezTo>
                  <a:cubicBezTo>
                    <a:pt x="462" y="51"/>
                    <a:pt x="462" y="52"/>
                    <a:pt x="462" y="52"/>
                  </a:cubicBezTo>
                  <a:cubicBezTo>
                    <a:pt x="463" y="52"/>
                    <a:pt x="464" y="52"/>
                    <a:pt x="466" y="52"/>
                  </a:cubicBezTo>
                  <a:cubicBezTo>
                    <a:pt x="466" y="54"/>
                    <a:pt x="466" y="54"/>
                    <a:pt x="466" y="54"/>
                  </a:cubicBezTo>
                  <a:cubicBezTo>
                    <a:pt x="450" y="54"/>
                    <a:pt x="450" y="54"/>
                    <a:pt x="450" y="54"/>
                  </a:cubicBezTo>
                  <a:cubicBezTo>
                    <a:pt x="450" y="52"/>
                    <a:pt x="450" y="52"/>
                    <a:pt x="450" y="52"/>
                  </a:cubicBezTo>
                  <a:cubicBezTo>
                    <a:pt x="451" y="52"/>
                    <a:pt x="452" y="52"/>
                    <a:pt x="453" y="52"/>
                  </a:cubicBezTo>
                  <a:cubicBezTo>
                    <a:pt x="454" y="51"/>
                    <a:pt x="454" y="51"/>
                    <a:pt x="454" y="50"/>
                  </a:cubicBezTo>
                  <a:cubicBezTo>
                    <a:pt x="455" y="49"/>
                    <a:pt x="455" y="48"/>
                    <a:pt x="455" y="46"/>
                  </a:cubicBezTo>
                  <a:cubicBezTo>
                    <a:pt x="455" y="15"/>
                    <a:pt x="455" y="15"/>
                    <a:pt x="455" y="15"/>
                  </a:cubicBezTo>
                  <a:cubicBezTo>
                    <a:pt x="455" y="11"/>
                    <a:pt x="455" y="8"/>
                    <a:pt x="454" y="8"/>
                  </a:cubicBezTo>
                  <a:cubicBezTo>
                    <a:pt x="454" y="7"/>
                    <a:pt x="454" y="6"/>
                    <a:pt x="454" y="6"/>
                  </a:cubicBezTo>
                  <a:cubicBezTo>
                    <a:pt x="453" y="5"/>
                    <a:pt x="453" y="5"/>
                    <a:pt x="452" y="5"/>
                  </a:cubicBezTo>
                  <a:cubicBezTo>
                    <a:pt x="452" y="5"/>
                    <a:pt x="451" y="5"/>
                    <a:pt x="450" y="6"/>
                  </a:cubicBezTo>
                  <a:cubicBezTo>
                    <a:pt x="449" y="4"/>
                    <a:pt x="449" y="4"/>
                    <a:pt x="449" y="4"/>
                  </a:cubicBezTo>
                  <a:cubicBezTo>
                    <a:pt x="459" y="0"/>
                    <a:pt x="459" y="0"/>
                    <a:pt x="459" y="0"/>
                  </a:cubicBezTo>
                  <a:cubicBezTo>
                    <a:pt x="460" y="1"/>
                    <a:pt x="460" y="1"/>
                    <a:pt x="460" y="1"/>
                  </a:cubicBezTo>
                  <a:close/>
                  <a:moveTo>
                    <a:pt x="499" y="1"/>
                  </a:moveTo>
                  <a:cubicBezTo>
                    <a:pt x="500" y="1"/>
                    <a:pt x="501" y="1"/>
                    <a:pt x="501" y="2"/>
                  </a:cubicBezTo>
                  <a:cubicBezTo>
                    <a:pt x="502" y="3"/>
                    <a:pt x="502" y="4"/>
                    <a:pt x="502" y="5"/>
                  </a:cubicBezTo>
                  <a:cubicBezTo>
                    <a:pt x="502" y="6"/>
                    <a:pt x="502" y="7"/>
                    <a:pt x="501" y="8"/>
                  </a:cubicBezTo>
                  <a:cubicBezTo>
                    <a:pt x="500" y="8"/>
                    <a:pt x="500" y="9"/>
                    <a:pt x="499" y="9"/>
                  </a:cubicBezTo>
                  <a:cubicBezTo>
                    <a:pt x="498" y="9"/>
                    <a:pt x="497" y="8"/>
                    <a:pt x="496" y="8"/>
                  </a:cubicBezTo>
                  <a:cubicBezTo>
                    <a:pt x="496" y="7"/>
                    <a:pt x="495" y="6"/>
                    <a:pt x="495" y="5"/>
                  </a:cubicBezTo>
                  <a:cubicBezTo>
                    <a:pt x="495" y="4"/>
                    <a:pt x="496" y="3"/>
                    <a:pt x="496" y="2"/>
                  </a:cubicBezTo>
                  <a:cubicBezTo>
                    <a:pt x="497" y="1"/>
                    <a:pt x="498" y="1"/>
                    <a:pt x="499" y="1"/>
                  </a:cubicBezTo>
                  <a:close/>
                  <a:moveTo>
                    <a:pt x="502" y="19"/>
                  </a:moveTo>
                  <a:cubicBezTo>
                    <a:pt x="502" y="46"/>
                    <a:pt x="502" y="46"/>
                    <a:pt x="502" y="46"/>
                  </a:cubicBezTo>
                  <a:cubicBezTo>
                    <a:pt x="502" y="48"/>
                    <a:pt x="502" y="50"/>
                    <a:pt x="502" y="50"/>
                  </a:cubicBezTo>
                  <a:cubicBezTo>
                    <a:pt x="503" y="51"/>
                    <a:pt x="503" y="52"/>
                    <a:pt x="504" y="52"/>
                  </a:cubicBezTo>
                  <a:cubicBezTo>
                    <a:pt x="504" y="52"/>
                    <a:pt x="505" y="52"/>
                    <a:pt x="507" y="52"/>
                  </a:cubicBezTo>
                  <a:cubicBezTo>
                    <a:pt x="507" y="54"/>
                    <a:pt x="507" y="54"/>
                    <a:pt x="507" y="54"/>
                  </a:cubicBezTo>
                  <a:cubicBezTo>
                    <a:pt x="491" y="54"/>
                    <a:pt x="491" y="54"/>
                    <a:pt x="491" y="54"/>
                  </a:cubicBezTo>
                  <a:cubicBezTo>
                    <a:pt x="491" y="52"/>
                    <a:pt x="491" y="52"/>
                    <a:pt x="491" y="52"/>
                  </a:cubicBezTo>
                  <a:cubicBezTo>
                    <a:pt x="492" y="52"/>
                    <a:pt x="494" y="52"/>
                    <a:pt x="494" y="52"/>
                  </a:cubicBezTo>
                  <a:cubicBezTo>
                    <a:pt x="494" y="52"/>
                    <a:pt x="495" y="51"/>
                    <a:pt x="495" y="50"/>
                  </a:cubicBezTo>
                  <a:cubicBezTo>
                    <a:pt x="496" y="50"/>
                    <a:pt x="496" y="48"/>
                    <a:pt x="496" y="46"/>
                  </a:cubicBezTo>
                  <a:cubicBezTo>
                    <a:pt x="496" y="33"/>
                    <a:pt x="496" y="33"/>
                    <a:pt x="496" y="33"/>
                  </a:cubicBezTo>
                  <a:cubicBezTo>
                    <a:pt x="496" y="29"/>
                    <a:pt x="496" y="27"/>
                    <a:pt x="495" y="26"/>
                  </a:cubicBezTo>
                  <a:cubicBezTo>
                    <a:pt x="495" y="25"/>
                    <a:pt x="495" y="24"/>
                    <a:pt x="494" y="24"/>
                  </a:cubicBezTo>
                  <a:cubicBezTo>
                    <a:pt x="494" y="24"/>
                    <a:pt x="494" y="24"/>
                    <a:pt x="493" y="24"/>
                  </a:cubicBezTo>
                  <a:cubicBezTo>
                    <a:pt x="492" y="24"/>
                    <a:pt x="491" y="24"/>
                    <a:pt x="490" y="24"/>
                  </a:cubicBezTo>
                  <a:cubicBezTo>
                    <a:pt x="490" y="23"/>
                    <a:pt x="490" y="23"/>
                    <a:pt x="490" y="23"/>
                  </a:cubicBezTo>
                  <a:cubicBezTo>
                    <a:pt x="500" y="19"/>
                    <a:pt x="500" y="19"/>
                    <a:pt x="500" y="19"/>
                  </a:cubicBezTo>
                  <a:cubicBezTo>
                    <a:pt x="502" y="19"/>
                    <a:pt x="502" y="19"/>
                    <a:pt x="502" y="19"/>
                  </a:cubicBezTo>
                  <a:close/>
                  <a:moveTo>
                    <a:pt x="524" y="26"/>
                  </a:moveTo>
                  <a:cubicBezTo>
                    <a:pt x="528" y="21"/>
                    <a:pt x="532" y="19"/>
                    <a:pt x="535" y="19"/>
                  </a:cubicBezTo>
                  <a:cubicBezTo>
                    <a:pt x="536" y="19"/>
                    <a:pt x="538" y="19"/>
                    <a:pt x="540" y="20"/>
                  </a:cubicBezTo>
                  <a:cubicBezTo>
                    <a:pt x="541" y="21"/>
                    <a:pt x="542" y="22"/>
                    <a:pt x="543" y="24"/>
                  </a:cubicBezTo>
                  <a:cubicBezTo>
                    <a:pt x="543" y="26"/>
                    <a:pt x="544" y="28"/>
                    <a:pt x="544" y="31"/>
                  </a:cubicBezTo>
                  <a:cubicBezTo>
                    <a:pt x="544" y="46"/>
                    <a:pt x="544" y="46"/>
                    <a:pt x="544" y="46"/>
                  </a:cubicBezTo>
                  <a:cubicBezTo>
                    <a:pt x="544" y="48"/>
                    <a:pt x="544" y="49"/>
                    <a:pt x="544" y="50"/>
                  </a:cubicBezTo>
                  <a:cubicBezTo>
                    <a:pt x="544" y="51"/>
                    <a:pt x="545" y="51"/>
                    <a:pt x="545" y="52"/>
                  </a:cubicBezTo>
                  <a:cubicBezTo>
                    <a:pt x="546" y="52"/>
                    <a:pt x="547" y="52"/>
                    <a:pt x="548" y="52"/>
                  </a:cubicBezTo>
                  <a:cubicBezTo>
                    <a:pt x="548" y="53"/>
                    <a:pt x="548" y="53"/>
                    <a:pt x="548" y="53"/>
                  </a:cubicBezTo>
                  <a:cubicBezTo>
                    <a:pt x="532" y="53"/>
                    <a:pt x="532" y="53"/>
                    <a:pt x="532" y="53"/>
                  </a:cubicBezTo>
                  <a:cubicBezTo>
                    <a:pt x="532" y="52"/>
                    <a:pt x="532" y="52"/>
                    <a:pt x="532" y="52"/>
                  </a:cubicBezTo>
                  <a:cubicBezTo>
                    <a:pt x="533" y="52"/>
                    <a:pt x="533" y="52"/>
                    <a:pt x="533" y="52"/>
                  </a:cubicBezTo>
                  <a:cubicBezTo>
                    <a:pt x="535" y="52"/>
                    <a:pt x="536" y="52"/>
                    <a:pt x="536" y="51"/>
                  </a:cubicBezTo>
                  <a:cubicBezTo>
                    <a:pt x="537" y="51"/>
                    <a:pt x="538" y="50"/>
                    <a:pt x="538" y="49"/>
                  </a:cubicBezTo>
                  <a:cubicBezTo>
                    <a:pt x="538" y="49"/>
                    <a:pt x="538" y="48"/>
                    <a:pt x="538" y="46"/>
                  </a:cubicBezTo>
                  <a:cubicBezTo>
                    <a:pt x="538" y="32"/>
                    <a:pt x="538" y="32"/>
                    <a:pt x="538" y="32"/>
                  </a:cubicBezTo>
                  <a:cubicBezTo>
                    <a:pt x="538" y="28"/>
                    <a:pt x="537" y="26"/>
                    <a:pt x="536" y="25"/>
                  </a:cubicBezTo>
                  <a:cubicBezTo>
                    <a:pt x="536" y="24"/>
                    <a:pt x="534" y="23"/>
                    <a:pt x="532" y="23"/>
                  </a:cubicBezTo>
                  <a:cubicBezTo>
                    <a:pt x="530" y="23"/>
                    <a:pt x="527" y="24"/>
                    <a:pt x="524" y="28"/>
                  </a:cubicBezTo>
                  <a:cubicBezTo>
                    <a:pt x="524" y="46"/>
                    <a:pt x="524" y="46"/>
                    <a:pt x="524" y="46"/>
                  </a:cubicBezTo>
                  <a:cubicBezTo>
                    <a:pt x="524" y="48"/>
                    <a:pt x="524" y="49"/>
                    <a:pt x="524" y="50"/>
                  </a:cubicBezTo>
                  <a:cubicBezTo>
                    <a:pt x="525" y="51"/>
                    <a:pt x="525" y="51"/>
                    <a:pt x="526" y="52"/>
                  </a:cubicBezTo>
                  <a:cubicBezTo>
                    <a:pt x="526" y="52"/>
                    <a:pt x="527" y="52"/>
                    <a:pt x="529" y="52"/>
                  </a:cubicBezTo>
                  <a:cubicBezTo>
                    <a:pt x="529" y="53"/>
                    <a:pt x="529" y="53"/>
                    <a:pt x="529" y="53"/>
                  </a:cubicBezTo>
                  <a:cubicBezTo>
                    <a:pt x="513" y="53"/>
                    <a:pt x="513" y="53"/>
                    <a:pt x="513" y="53"/>
                  </a:cubicBezTo>
                  <a:cubicBezTo>
                    <a:pt x="513" y="52"/>
                    <a:pt x="513" y="52"/>
                    <a:pt x="513" y="52"/>
                  </a:cubicBezTo>
                  <a:cubicBezTo>
                    <a:pt x="514" y="52"/>
                    <a:pt x="514" y="52"/>
                    <a:pt x="514" y="52"/>
                  </a:cubicBezTo>
                  <a:cubicBezTo>
                    <a:pt x="516" y="52"/>
                    <a:pt x="517" y="52"/>
                    <a:pt x="517" y="51"/>
                  </a:cubicBezTo>
                  <a:cubicBezTo>
                    <a:pt x="518" y="50"/>
                    <a:pt x="518" y="48"/>
                    <a:pt x="518" y="46"/>
                  </a:cubicBezTo>
                  <a:cubicBezTo>
                    <a:pt x="518" y="33"/>
                    <a:pt x="518" y="33"/>
                    <a:pt x="518" y="33"/>
                  </a:cubicBezTo>
                  <a:cubicBezTo>
                    <a:pt x="518" y="29"/>
                    <a:pt x="518" y="26"/>
                    <a:pt x="518" y="25"/>
                  </a:cubicBezTo>
                  <a:cubicBezTo>
                    <a:pt x="518" y="24"/>
                    <a:pt x="517" y="24"/>
                    <a:pt x="517" y="23"/>
                  </a:cubicBezTo>
                  <a:cubicBezTo>
                    <a:pt x="516" y="23"/>
                    <a:pt x="516" y="23"/>
                    <a:pt x="515" y="23"/>
                  </a:cubicBezTo>
                  <a:cubicBezTo>
                    <a:pt x="514" y="23"/>
                    <a:pt x="514" y="23"/>
                    <a:pt x="513" y="23"/>
                  </a:cubicBezTo>
                  <a:cubicBezTo>
                    <a:pt x="512" y="22"/>
                    <a:pt x="512" y="22"/>
                    <a:pt x="512" y="22"/>
                  </a:cubicBezTo>
                  <a:cubicBezTo>
                    <a:pt x="522" y="18"/>
                    <a:pt x="522" y="18"/>
                    <a:pt x="522" y="18"/>
                  </a:cubicBezTo>
                  <a:cubicBezTo>
                    <a:pt x="524" y="18"/>
                    <a:pt x="524" y="18"/>
                    <a:pt x="524" y="18"/>
                  </a:cubicBezTo>
                  <a:cubicBezTo>
                    <a:pt x="524" y="26"/>
                    <a:pt x="524" y="26"/>
                    <a:pt x="524" y="26"/>
                  </a:cubicBezTo>
                  <a:close/>
                  <a:moveTo>
                    <a:pt x="573" y="49"/>
                  </a:moveTo>
                  <a:cubicBezTo>
                    <a:pt x="570" y="52"/>
                    <a:pt x="568" y="53"/>
                    <a:pt x="567" y="54"/>
                  </a:cubicBezTo>
                  <a:cubicBezTo>
                    <a:pt x="566" y="54"/>
                    <a:pt x="564" y="54"/>
                    <a:pt x="563" y="54"/>
                  </a:cubicBezTo>
                  <a:cubicBezTo>
                    <a:pt x="560" y="54"/>
                    <a:pt x="559" y="54"/>
                    <a:pt x="557" y="52"/>
                  </a:cubicBezTo>
                  <a:cubicBezTo>
                    <a:pt x="556" y="50"/>
                    <a:pt x="555" y="48"/>
                    <a:pt x="555" y="46"/>
                  </a:cubicBezTo>
                  <a:cubicBezTo>
                    <a:pt x="555" y="44"/>
                    <a:pt x="556" y="42"/>
                    <a:pt x="556" y="41"/>
                  </a:cubicBezTo>
                  <a:cubicBezTo>
                    <a:pt x="557" y="40"/>
                    <a:pt x="559" y="38"/>
                    <a:pt x="562" y="36"/>
                  </a:cubicBezTo>
                  <a:cubicBezTo>
                    <a:pt x="564" y="35"/>
                    <a:pt x="568" y="33"/>
                    <a:pt x="574" y="31"/>
                  </a:cubicBezTo>
                  <a:cubicBezTo>
                    <a:pt x="574" y="30"/>
                    <a:pt x="574" y="30"/>
                    <a:pt x="574" y="30"/>
                  </a:cubicBezTo>
                  <a:cubicBezTo>
                    <a:pt x="574" y="26"/>
                    <a:pt x="573" y="24"/>
                    <a:pt x="572" y="23"/>
                  </a:cubicBezTo>
                  <a:cubicBezTo>
                    <a:pt x="571" y="22"/>
                    <a:pt x="570" y="21"/>
                    <a:pt x="568" y="21"/>
                  </a:cubicBezTo>
                  <a:cubicBezTo>
                    <a:pt x="566" y="21"/>
                    <a:pt x="565" y="21"/>
                    <a:pt x="564" y="22"/>
                  </a:cubicBezTo>
                  <a:cubicBezTo>
                    <a:pt x="563" y="23"/>
                    <a:pt x="563" y="24"/>
                    <a:pt x="563" y="25"/>
                  </a:cubicBezTo>
                  <a:cubicBezTo>
                    <a:pt x="563" y="27"/>
                    <a:pt x="563" y="27"/>
                    <a:pt x="563" y="27"/>
                  </a:cubicBezTo>
                  <a:cubicBezTo>
                    <a:pt x="563" y="28"/>
                    <a:pt x="562" y="29"/>
                    <a:pt x="562" y="30"/>
                  </a:cubicBezTo>
                  <a:cubicBezTo>
                    <a:pt x="562" y="30"/>
                    <a:pt x="561" y="30"/>
                    <a:pt x="560" y="30"/>
                  </a:cubicBezTo>
                  <a:cubicBezTo>
                    <a:pt x="559" y="30"/>
                    <a:pt x="558" y="30"/>
                    <a:pt x="558" y="30"/>
                  </a:cubicBezTo>
                  <a:cubicBezTo>
                    <a:pt x="558" y="29"/>
                    <a:pt x="557" y="28"/>
                    <a:pt x="557" y="27"/>
                  </a:cubicBezTo>
                  <a:cubicBezTo>
                    <a:pt x="557" y="25"/>
                    <a:pt x="558" y="23"/>
                    <a:pt x="560" y="21"/>
                  </a:cubicBezTo>
                  <a:cubicBezTo>
                    <a:pt x="562" y="19"/>
                    <a:pt x="566" y="18"/>
                    <a:pt x="569" y="18"/>
                  </a:cubicBezTo>
                  <a:cubicBezTo>
                    <a:pt x="572" y="18"/>
                    <a:pt x="574" y="18"/>
                    <a:pt x="576" y="20"/>
                  </a:cubicBezTo>
                  <a:cubicBezTo>
                    <a:pt x="578" y="20"/>
                    <a:pt x="579" y="22"/>
                    <a:pt x="580" y="23"/>
                  </a:cubicBezTo>
                  <a:cubicBezTo>
                    <a:pt x="580" y="24"/>
                    <a:pt x="580" y="26"/>
                    <a:pt x="580" y="30"/>
                  </a:cubicBezTo>
                  <a:cubicBezTo>
                    <a:pt x="580" y="41"/>
                    <a:pt x="580" y="41"/>
                    <a:pt x="580" y="41"/>
                  </a:cubicBezTo>
                  <a:cubicBezTo>
                    <a:pt x="580" y="44"/>
                    <a:pt x="580" y="46"/>
                    <a:pt x="580" y="47"/>
                  </a:cubicBezTo>
                  <a:cubicBezTo>
                    <a:pt x="580" y="48"/>
                    <a:pt x="581" y="48"/>
                    <a:pt x="581" y="49"/>
                  </a:cubicBezTo>
                  <a:cubicBezTo>
                    <a:pt x="581" y="49"/>
                    <a:pt x="581" y="49"/>
                    <a:pt x="582" y="49"/>
                  </a:cubicBezTo>
                  <a:cubicBezTo>
                    <a:pt x="582" y="49"/>
                    <a:pt x="582" y="49"/>
                    <a:pt x="583" y="49"/>
                  </a:cubicBezTo>
                  <a:cubicBezTo>
                    <a:pt x="583" y="48"/>
                    <a:pt x="584" y="48"/>
                    <a:pt x="586" y="46"/>
                  </a:cubicBezTo>
                  <a:cubicBezTo>
                    <a:pt x="586" y="48"/>
                    <a:pt x="586" y="48"/>
                    <a:pt x="586" y="48"/>
                  </a:cubicBezTo>
                  <a:cubicBezTo>
                    <a:pt x="583" y="52"/>
                    <a:pt x="580" y="54"/>
                    <a:pt x="578" y="54"/>
                  </a:cubicBezTo>
                  <a:cubicBezTo>
                    <a:pt x="577" y="54"/>
                    <a:pt x="576" y="53"/>
                    <a:pt x="575" y="52"/>
                  </a:cubicBezTo>
                  <a:cubicBezTo>
                    <a:pt x="574" y="52"/>
                    <a:pt x="573" y="51"/>
                    <a:pt x="573" y="49"/>
                  </a:cubicBezTo>
                  <a:close/>
                  <a:moveTo>
                    <a:pt x="573" y="46"/>
                  </a:moveTo>
                  <a:cubicBezTo>
                    <a:pt x="573" y="34"/>
                    <a:pt x="573" y="34"/>
                    <a:pt x="573" y="34"/>
                  </a:cubicBezTo>
                  <a:cubicBezTo>
                    <a:pt x="570" y="35"/>
                    <a:pt x="567" y="36"/>
                    <a:pt x="566" y="37"/>
                  </a:cubicBezTo>
                  <a:cubicBezTo>
                    <a:pt x="564" y="38"/>
                    <a:pt x="563" y="39"/>
                    <a:pt x="562" y="40"/>
                  </a:cubicBezTo>
                  <a:cubicBezTo>
                    <a:pt x="562" y="42"/>
                    <a:pt x="561" y="43"/>
                    <a:pt x="561" y="44"/>
                  </a:cubicBezTo>
                  <a:cubicBezTo>
                    <a:pt x="561" y="46"/>
                    <a:pt x="562" y="48"/>
                    <a:pt x="563" y="49"/>
                  </a:cubicBezTo>
                  <a:cubicBezTo>
                    <a:pt x="564" y="50"/>
                    <a:pt x="565" y="50"/>
                    <a:pt x="566" y="50"/>
                  </a:cubicBezTo>
                  <a:cubicBezTo>
                    <a:pt x="568" y="50"/>
                    <a:pt x="570" y="49"/>
                    <a:pt x="573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9" name="Freeform 36"/>
            <p:cNvSpPr>
              <a:spLocks noEditPoints="1"/>
            </p:cNvSpPr>
            <p:nvPr userDrawn="1"/>
          </p:nvSpPr>
          <p:spPr bwMode="auto">
            <a:xfrm>
              <a:off x="9304417" y="4596096"/>
              <a:ext cx="2255842" cy="300036"/>
            </a:xfrm>
            <a:custGeom>
              <a:avLst/>
              <a:gdLst>
                <a:gd name="T0" fmla="*/ 1465 w 1513"/>
                <a:gd name="T1" fmla="*/ 107 h 200"/>
                <a:gd name="T2" fmla="*/ 1416 w 1513"/>
                <a:gd name="T3" fmla="*/ 130 h 200"/>
                <a:gd name="T4" fmla="*/ 1450 w 1513"/>
                <a:gd name="T5" fmla="*/ 47 h 200"/>
                <a:gd name="T6" fmla="*/ 1458 w 1513"/>
                <a:gd name="T7" fmla="*/ 70 h 200"/>
                <a:gd name="T8" fmla="*/ 1467 w 1513"/>
                <a:gd name="T9" fmla="*/ 146 h 200"/>
                <a:gd name="T10" fmla="*/ 1410 w 1513"/>
                <a:gd name="T11" fmla="*/ 171 h 200"/>
                <a:gd name="T12" fmla="*/ 1408 w 1513"/>
                <a:gd name="T13" fmla="*/ 153 h 200"/>
                <a:gd name="T14" fmla="*/ 1272 w 1513"/>
                <a:gd name="T15" fmla="*/ 125 h 200"/>
                <a:gd name="T16" fmla="*/ 1257 w 1513"/>
                <a:gd name="T17" fmla="*/ 79 h 200"/>
                <a:gd name="T18" fmla="*/ 1298 w 1513"/>
                <a:gd name="T19" fmla="*/ 59 h 200"/>
                <a:gd name="T20" fmla="*/ 1220 w 1513"/>
                <a:gd name="T21" fmla="*/ 139 h 200"/>
                <a:gd name="T22" fmla="*/ 1112 w 1513"/>
                <a:gd name="T23" fmla="*/ 16 h 200"/>
                <a:gd name="T24" fmla="*/ 1064 w 1513"/>
                <a:gd name="T25" fmla="*/ 107 h 200"/>
                <a:gd name="T26" fmla="*/ 1074 w 1513"/>
                <a:gd name="T27" fmla="*/ 95 h 200"/>
                <a:gd name="T28" fmla="*/ 1096 w 1513"/>
                <a:gd name="T29" fmla="*/ 49 h 200"/>
                <a:gd name="T30" fmla="*/ 1098 w 1513"/>
                <a:gd name="T31" fmla="*/ 84 h 200"/>
                <a:gd name="T32" fmla="*/ 1101 w 1513"/>
                <a:gd name="T33" fmla="*/ 154 h 200"/>
                <a:gd name="T34" fmla="*/ 1038 w 1513"/>
                <a:gd name="T35" fmla="*/ 172 h 200"/>
                <a:gd name="T36" fmla="*/ 862 w 1513"/>
                <a:gd name="T37" fmla="*/ 136 h 200"/>
                <a:gd name="T38" fmla="*/ 895 w 1513"/>
                <a:gd name="T39" fmla="*/ 103 h 200"/>
                <a:gd name="T40" fmla="*/ 856 w 1513"/>
                <a:gd name="T41" fmla="*/ 83 h 200"/>
                <a:gd name="T42" fmla="*/ 873 w 1513"/>
                <a:gd name="T43" fmla="*/ 80 h 200"/>
                <a:gd name="T44" fmla="*/ 905 w 1513"/>
                <a:gd name="T45" fmla="*/ 38 h 200"/>
                <a:gd name="T46" fmla="*/ 908 w 1513"/>
                <a:gd name="T47" fmla="*/ 83 h 200"/>
                <a:gd name="T48" fmla="*/ 874 w 1513"/>
                <a:gd name="T49" fmla="*/ 168 h 200"/>
                <a:gd name="T50" fmla="*/ 809 w 1513"/>
                <a:gd name="T51" fmla="*/ 149 h 200"/>
                <a:gd name="T52" fmla="*/ 704 w 1513"/>
                <a:gd name="T53" fmla="*/ 45 h 200"/>
                <a:gd name="T54" fmla="*/ 658 w 1513"/>
                <a:gd name="T55" fmla="*/ 45 h 200"/>
                <a:gd name="T56" fmla="*/ 694 w 1513"/>
                <a:gd name="T57" fmla="*/ 50 h 200"/>
                <a:gd name="T58" fmla="*/ 705 w 1513"/>
                <a:gd name="T59" fmla="*/ 55 h 200"/>
                <a:gd name="T60" fmla="*/ 697 w 1513"/>
                <a:gd name="T61" fmla="*/ 139 h 200"/>
                <a:gd name="T62" fmla="*/ 662 w 1513"/>
                <a:gd name="T63" fmla="*/ 179 h 200"/>
                <a:gd name="T64" fmla="*/ 686 w 1513"/>
                <a:gd name="T65" fmla="*/ 141 h 200"/>
                <a:gd name="T66" fmla="*/ 720 w 1513"/>
                <a:gd name="T67" fmla="*/ 90 h 200"/>
                <a:gd name="T68" fmla="*/ 540 w 1513"/>
                <a:gd name="T69" fmla="*/ 92 h 200"/>
                <a:gd name="T70" fmla="*/ 491 w 1513"/>
                <a:gd name="T71" fmla="*/ 115 h 200"/>
                <a:gd name="T72" fmla="*/ 466 w 1513"/>
                <a:gd name="T73" fmla="*/ 70 h 200"/>
                <a:gd name="T74" fmla="*/ 444 w 1513"/>
                <a:gd name="T75" fmla="*/ 90 h 200"/>
                <a:gd name="T76" fmla="*/ 426 w 1513"/>
                <a:gd name="T77" fmla="*/ 96 h 200"/>
                <a:gd name="T78" fmla="*/ 414 w 1513"/>
                <a:gd name="T79" fmla="*/ 90 h 200"/>
                <a:gd name="T80" fmla="*/ 502 w 1513"/>
                <a:gd name="T81" fmla="*/ 43 h 200"/>
                <a:gd name="T82" fmla="*/ 560 w 1513"/>
                <a:gd name="T83" fmla="*/ 85 h 200"/>
                <a:gd name="T84" fmla="*/ 520 w 1513"/>
                <a:gd name="T85" fmla="*/ 187 h 200"/>
                <a:gd name="T86" fmla="*/ 465 w 1513"/>
                <a:gd name="T87" fmla="*/ 119 h 200"/>
                <a:gd name="T88" fmla="*/ 442 w 1513"/>
                <a:gd name="T89" fmla="*/ 153 h 200"/>
                <a:gd name="T90" fmla="*/ 282 w 1513"/>
                <a:gd name="T91" fmla="*/ 98 h 200"/>
                <a:gd name="T92" fmla="*/ 259 w 1513"/>
                <a:gd name="T93" fmla="*/ 93 h 200"/>
                <a:gd name="T94" fmla="*/ 226 w 1513"/>
                <a:gd name="T95" fmla="*/ 158 h 200"/>
                <a:gd name="T96" fmla="*/ 307 w 1513"/>
                <a:gd name="T97" fmla="*/ 43 h 200"/>
                <a:gd name="T98" fmla="*/ 290 w 1513"/>
                <a:gd name="T99" fmla="*/ 120 h 200"/>
                <a:gd name="T100" fmla="*/ 234 w 1513"/>
                <a:gd name="T101" fmla="*/ 93 h 200"/>
                <a:gd name="T102" fmla="*/ 205 w 1513"/>
                <a:gd name="T103" fmla="*/ 107 h 200"/>
                <a:gd name="T104" fmla="*/ 226 w 1513"/>
                <a:gd name="T105" fmla="*/ 171 h 200"/>
                <a:gd name="T106" fmla="*/ 101 w 1513"/>
                <a:gd name="T107" fmla="*/ 63 h 200"/>
                <a:gd name="T108" fmla="*/ 32 w 1513"/>
                <a:gd name="T109" fmla="*/ 94 h 200"/>
                <a:gd name="T110" fmla="*/ 58 w 1513"/>
                <a:gd name="T111" fmla="*/ 7 h 200"/>
                <a:gd name="T112" fmla="*/ 104 w 1513"/>
                <a:gd name="T113" fmla="*/ 90 h 200"/>
                <a:gd name="T114" fmla="*/ 48 w 1513"/>
                <a:gd name="T115" fmla="*/ 152 h 200"/>
                <a:gd name="T116" fmla="*/ 3 w 1513"/>
                <a:gd name="T117" fmla="*/ 6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13" h="200">
                  <a:moveTo>
                    <a:pt x="1410" y="31"/>
                  </a:moveTo>
                  <a:cubicBezTo>
                    <a:pt x="1410" y="28"/>
                    <a:pt x="1410" y="26"/>
                    <a:pt x="1410" y="23"/>
                  </a:cubicBezTo>
                  <a:cubicBezTo>
                    <a:pt x="1418" y="21"/>
                    <a:pt x="1413" y="3"/>
                    <a:pt x="1421" y="0"/>
                  </a:cubicBezTo>
                  <a:cubicBezTo>
                    <a:pt x="1424" y="0"/>
                    <a:pt x="1424" y="0"/>
                    <a:pt x="1424" y="0"/>
                  </a:cubicBezTo>
                  <a:cubicBezTo>
                    <a:pt x="1425" y="3"/>
                    <a:pt x="1427" y="7"/>
                    <a:pt x="1428" y="11"/>
                  </a:cubicBezTo>
                  <a:cubicBezTo>
                    <a:pt x="1428" y="13"/>
                    <a:pt x="1428" y="15"/>
                    <a:pt x="1428" y="17"/>
                  </a:cubicBezTo>
                  <a:cubicBezTo>
                    <a:pt x="1431" y="30"/>
                    <a:pt x="1429" y="36"/>
                    <a:pt x="1427" y="47"/>
                  </a:cubicBezTo>
                  <a:cubicBezTo>
                    <a:pt x="1414" y="49"/>
                    <a:pt x="1415" y="38"/>
                    <a:pt x="1410" y="31"/>
                  </a:cubicBezTo>
                  <a:close/>
                  <a:moveTo>
                    <a:pt x="1442" y="122"/>
                  </a:moveTo>
                  <a:cubicBezTo>
                    <a:pt x="1442" y="107"/>
                    <a:pt x="1454" y="110"/>
                    <a:pt x="1465" y="107"/>
                  </a:cubicBezTo>
                  <a:cubicBezTo>
                    <a:pt x="1470" y="105"/>
                    <a:pt x="1478" y="101"/>
                    <a:pt x="1482" y="97"/>
                  </a:cubicBezTo>
                  <a:cubicBezTo>
                    <a:pt x="1484" y="95"/>
                    <a:pt x="1484" y="93"/>
                    <a:pt x="1486" y="91"/>
                  </a:cubicBezTo>
                  <a:cubicBezTo>
                    <a:pt x="1485" y="90"/>
                    <a:pt x="1485" y="88"/>
                    <a:pt x="1484" y="87"/>
                  </a:cubicBezTo>
                  <a:cubicBezTo>
                    <a:pt x="1482" y="86"/>
                    <a:pt x="1479" y="83"/>
                    <a:pt x="1477" y="83"/>
                  </a:cubicBezTo>
                  <a:cubicBezTo>
                    <a:pt x="1474" y="81"/>
                    <a:pt x="1470" y="82"/>
                    <a:pt x="1468" y="81"/>
                  </a:cubicBezTo>
                  <a:cubicBezTo>
                    <a:pt x="1452" y="83"/>
                    <a:pt x="1429" y="95"/>
                    <a:pt x="1424" y="105"/>
                  </a:cubicBezTo>
                  <a:cubicBezTo>
                    <a:pt x="1424" y="108"/>
                    <a:pt x="1424" y="111"/>
                    <a:pt x="1424" y="113"/>
                  </a:cubicBezTo>
                  <a:cubicBezTo>
                    <a:pt x="1426" y="115"/>
                    <a:pt x="1428" y="117"/>
                    <a:pt x="1430" y="119"/>
                  </a:cubicBezTo>
                  <a:cubicBezTo>
                    <a:pt x="1430" y="126"/>
                    <a:pt x="1430" y="134"/>
                    <a:pt x="1422" y="135"/>
                  </a:cubicBezTo>
                  <a:cubicBezTo>
                    <a:pt x="1420" y="133"/>
                    <a:pt x="1418" y="132"/>
                    <a:pt x="1416" y="130"/>
                  </a:cubicBezTo>
                  <a:cubicBezTo>
                    <a:pt x="1414" y="132"/>
                    <a:pt x="1413" y="133"/>
                    <a:pt x="1409" y="132"/>
                  </a:cubicBezTo>
                  <a:cubicBezTo>
                    <a:pt x="1407" y="128"/>
                    <a:pt x="1397" y="105"/>
                    <a:pt x="1398" y="102"/>
                  </a:cubicBezTo>
                  <a:cubicBezTo>
                    <a:pt x="1399" y="99"/>
                    <a:pt x="1405" y="97"/>
                    <a:pt x="1408" y="96"/>
                  </a:cubicBezTo>
                  <a:cubicBezTo>
                    <a:pt x="1414" y="93"/>
                    <a:pt x="1418" y="86"/>
                    <a:pt x="1423" y="82"/>
                  </a:cubicBezTo>
                  <a:cubicBezTo>
                    <a:pt x="1426" y="80"/>
                    <a:pt x="1430" y="80"/>
                    <a:pt x="1433" y="79"/>
                  </a:cubicBezTo>
                  <a:cubicBezTo>
                    <a:pt x="1441" y="75"/>
                    <a:pt x="1447" y="65"/>
                    <a:pt x="1454" y="59"/>
                  </a:cubicBezTo>
                  <a:cubicBezTo>
                    <a:pt x="1462" y="51"/>
                    <a:pt x="1472" y="50"/>
                    <a:pt x="1478" y="41"/>
                  </a:cubicBezTo>
                  <a:cubicBezTo>
                    <a:pt x="1478" y="41"/>
                    <a:pt x="1478" y="41"/>
                    <a:pt x="1478" y="40"/>
                  </a:cubicBezTo>
                  <a:cubicBezTo>
                    <a:pt x="1477" y="40"/>
                    <a:pt x="1477" y="40"/>
                    <a:pt x="1477" y="40"/>
                  </a:cubicBezTo>
                  <a:cubicBezTo>
                    <a:pt x="1472" y="45"/>
                    <a:pt x="1459" y="54"/>
                    <a:pt x="1450" y="47"/>
                  </a:cubicBezTo>
                  <a:cubicBezTo>
                    <a:pt x="1446" y="45"/>
                    <a:pt x="1447" y="40"/>
                    <a:pt x="1444" y="37"/>
                  </a:cubicBezTo>
                  <a:cubicBezTo>
                    <a:pt x="1443" y="35"/>
                    <a:pt x="1440" y="34"/>
                    <a:pt x="1440" y="31"/>
                  </a:cubicBezTo>
                  <a:cubicBezTo>
                    <a:pt x="1440" y="29"/>
                    <a:pt x="1441" y="28"/>
                    <a:pt x="1441" y="27"/>
                  </a:cubicBezTo>
                  <a:cubicBezTo>
                    <a:pt x="1447" y="27"/>
                    <a:pt x="1459" y="35"/>
                    <a:pt x="1462" y="38"/>
                  </a:cubicBezTo>
                  <a:cubicBezTo>
                    <a:pt x="1471" y="35"/>
                    <a:pt x="1480" y="33"/>
                    <a:pt x="1488" y="28"/>
                  </a:cubicBezTo>
                  <a:cubicBezTo>
                    <a:pt x="1491" y="26"/>
                    <a:pt x="1496" y="30"/>
                    <a:pt x="1498" y="29"/>
                  </a:cubicBezTo>
                  <a:cubicBezTo>
                    <a:pt x="1502" y="32"/>
                    <a:pt x="1508" y="48"/>
                    <a:pt x="1500" y="52"/>
                  </a:cubicBezTo>
                  <a:cubicBezTo>
                    <a:pt x="1496" y="53"/>
                    <a:pt x="1490" y="53"/>
                    <a:pt x="1486" y="54"/>
                  </a:cubicBezTo>
                  <a:cubicBezTo>
                    <a:pt x="1476" y="56"/>
                    <a:pt x="1464" y="63"/>
                    <a:pt x="1457" y="69"/>
                  </a:cubicBezTo>
                  <a:cubicBezTo>
                    <a:pt x="1457" y="69"/>
                    <a:pt x="1458" y="69"/>
                    <a:pt x="1458" y="70"/>
                  </a:cubicBezTo>
                  <a:cubicBezTo>
                    <a:pt x="1458" y="70"/>
                    <a:pt x="1458" y="70"/>
                    <a:pt x="1458" y="70"/>
                  </a:cubicBezTo>
                  <a:cubicBezTo>
                    <a:pt x="1462" y="71"/>
                    <a:pt x="1469" y="68"/>
                    <a:pt x="1474" y="71"/>
                  </a:cubicBezTo>
                  <a:cubicBezTo>
                    <a:pt x="1485" y="76"/>
                    <a:pt x="1500" y="81"/>
                    <a:pt x="1500" y="99"/>
                  </a:cubicBezTo>
                  <a:cubicBezTo>
                    <a:pt x="1497" y="100"/>
                    <a:pt x="1496" y="102"/>
                    <a:pt x="1494" y="103"/>
                  </a:cubicBezTo>
                  <a:cubicBezTo>
                    <a:pt x="1488" y="105"/>
                    <a:pt x="1482" y="105"/>
                    <a:pt x="1477" y="108"/>
                  </a:cubicBezTo>
                  <a:cubicBezTo>
                    <a:pt x="1477" y="109"/>
                    <a:pt x="1477" y="109"/>
                    <a:pt x="1477" y="110"/>
                  </a:cubicBezTo>
                  <a:cubicBezTo>
                    <a:pt x="1478" y="112"/>
                    <a:pt x="1479" y="113"/>
                    <a:pt x="1479" y="118"/>
                  </a:cubicBezTo>
                  <a:cubicBezTo>
                    <a:pt x="1477" y="119"/>
                    <a:pt x="1478" y="122"/>
                    <a:pt x="1476" y="123"/>
                  </a:cubicBezTo>
                  <a:cubicBezTo>
                    <a:pt x="1472" y="130"/>
                    <a:pt x="1465" y="135"/>
                    <a:pt x="1463" y="142"/>
                  </a:cubicBezTo>
                  <a:cubicBezTo>
                    <a:pt x="1464" y="143"/>
                    <a:pt x="1466" y="145"/>
                    <a:pt x="1467" y="146"/>
                  </a:cubicBezTo>
                  <a:cubicBezTo>
                    <a:pt x="1476" y="149"/>
                    <a:pt x="1513" y="129"/>
                    <a:pt x="1508" y="151"/>
                  </a:cubicBezTo>
                  <a:cubicBezTo>
                    <a:pt x="1507" y="154"/>
                    <a:pt x="1505" y="156"/>
                    <a:pt x="1504" y="158"/>
                  </a:cubicBezTo>
                  <a:cubicBezTo>
                    <a:pt x="1500" y="158"/>
                    <a:pt x="1498" y="157"/>
                    <a:pt x="1495" y="157"/>
                  </a:cubicBezTo>
                  <a:cubicBezTo>
                    <a:pt x="1490" y="155"/>
                    <a:pt x="1472" y="161"/>
                    <a:pt x="1469" y="163"/>
                  </a:cubicBezTo>
                  <a:cubicBezTo>
                    <a:pt x="1470" y="169"/>
                    <a:pt x="1471" y="175"/>
                    <a:pt x="1471" y="182"/>
                  </a:cubicBezTo>
                  <a:cubicBezTo>
                    <a:pt x="1469" y="183"/>
                    <a:pt x="1469" y="185"/>
                    <a:pt x="1468" y="186"/>
                  </a:cubicBezTo>
                  <a:cubicBezTo>
                    <a:pt x="1465" y="188"/>
                    <a:pt x="1462" y="187"/>
                    <a:pt x="1458" y="189"/>
                  </a:cubicBezTo>
                  <a:cubicBezTo>
                    <a:pt x="1456" y="190"/>
                    <a:pt x="1453" y="193"/>
                    <a:pt x="1450" y="193"/>
                  </a:cubicBezTo>
                  <a:cubicBezTo>
                    <a:pt x="1432" y="200"/>
                    <a:pt x="1414" y="183"/>
                    <a:pt x="1410" y="171"/>
                  </a:cubicBezTo>
                  <a:cubicBezTo>
                    <a:pt x="1410" y="171"/>
                    <a:pt x="1410" y="171"/>
                    <a:pt x="1410" y="171"/>
                  </a:cubicBezTo>
                  <a:cubicBezTo>
                    <a:pt x="1416" y="171"/>
                    <a:pt x="1423" y="177"/>
                    <a:pt x="1428" y="179"/>
                  </a:cubicBezTo>
                  <a:cubicBezTo>
                    <a:pt x="1430" y="179"/>
                    <a:pt x="1433" y="179"/>
                    <a:pt x="1435" y="179"/>
                  </a:cubicBezTo>
                  <a:cubicBezTo>
                    <a:pt x="1449" y="179"/>
                    <a:pt x="1457" y="174"/>
                    <a:pt x="1463" y="165"/>
                  </a:cubicBezTo>
                  <a:cubicBezTo>
                    <a:pt x="1463" y="164"/>
                    <a:pt x="1463" y="163"/>
                    <a:pt x="1463" y="162"/>
                  </a:cubicBezTo>
                  <a:cubicBezTo>
                    <a:pt x="1462" y="162"/>
                    <a:pt x="1461" y="161"/>
                    <a:pt x="1460" y="161"/>
                  </a:cubicBezTo>
                  <a:cubicBezTo>
                    <a:pt x="1453" y="158"/>
                    <a:pt x="1440" y="165"/>
                    <a:pt x="1434" y="166"/>
                  </a:cubicBezTo>
                  <a:cubicBezTo>
                    <a:pt x="1428" y="167"/>
                    <a:pt x="1413" y="167"/>
                    <a:pt x="1408" y="164"/>
                  </a:cubicBezTo>
                  <a:cubicBezTo>
                    <a:pt x="1406" y="163"/>
                    <a:pt x="1405" y="161"/>
                    <a:pt x="1404" y="160"/>
                  </a:cubicBezTo>
                  <a:cubicBezTo>
                    <a:pt x="1404" y="159"/>
                    <a:pt x="1404" y="157"/>
                    <a:pt x="1404" y="156"/>
                  </a:cubicBezTo>
                  <a:cubicBezTo>
                    <a:pt x="1406" y="155"/>
                    <a:pt x="1407" y="154"/>
                    <a:pt x="1408" y="153"/>
                  </a:cubicBezTo>
                  <a:cubicBezTo>
                    <a:pt x="1418" y="153"/>
                    <a:pt x="1426" y="153"/>
                    <a:pt x="1436" y="153"/>
                  </a:cubicBezTo>
                  <a:cubicBezTo>
                    <a:pt x="1438" y="152"/>
                    <a:pt x="1442" y="149"/>
                    <a:pt x="1444" y="149"/>
                  </a:cubicBezTo>
                  <a:cubicBezTo>
                    <a:pt x="1448" y="147"/>
                    <a:pt x="1452" y="148"/>
                    <a:pt x="1455" y="147"/>
                  </a:cubicBezTo>
                  <a:cubicBezTo>
                    <a:pt x="1456" y="146"/>
                    <a:pt x="1456" y="146"/>
                    <a:pt x="1457" y="145"/>
                  </a:cubicBezTo>
                  <a:cubicBezTo>
                    <a:pt x="1456" y="143"/>
                    <a:pt x="1454" y="139"/>
                    <a:pt x="1456" y="136"/>
                  </a:cubicBezTo>
                  <a:cubicBezTo>
                    <a:pt x="1458" y="129"/>
                    <a:pt x="1460" y="125"/>
                    <a:pt x="1464" y="118"/>
                  </a:cubicBezTo>
                  <a:cubicBezTo>
                    <a:pt x="1463" y="117"/>
                    <a:pt x="1462" y="117"/>
                    <a:pt x="1461" y="117"/>
                  </a:cubicBezTo>
                  <a:cubicBezTo>
                    <a:pt x="1455" y="118"/>
                    <a:pt x="1451" y="121"/>
                    <a:pt x="1442" y="122"/>
                  </a:cubicBezTo>
                  <a:close/>
                  <a:moveTo>
                    <a:pt x="1272" y="127"/>
                  </a:moveTo>
                  <a:cubicBezTo>
                    <a:pt x="1272" y="125"/>
                    <a:pt x="1271" y="126"/>
                    <a:pt x="1272" y="125"/>
                  </a:cubicBezTo>
                  <a:cubicBezTo>
                    <a:pt x="1274" y="119"/>
                    <a:pt x="1285" y="115"/>
                    <a:pt x="1292" y="119"/>
                  </a:cubicBezTo>
                  <a:cubicBezTo>
                    <a:pt x="1301" y="125"/>
                    <a:pt x="1318" y="137"/>
                    <a:pt x="1316" y="154"/>
                  </a:cubicBezTo>
                  <a:cubicBezTo>
                    <a:pt x="1310" y="157"/>
                    <a:pt x="1309" y="164"/>
                    <a:pt x="1298" y="164"/>
                  </a:cubicBezTo>
                  <a:cubicBezTo>
                    <a:pt x="1298" y="161"/>
                    <a:pt x="1294" y="159"/>
                    <a:pt x="1293" y="157"/>
                  </a:cubicBezTo>
                  <a:cubicBezTo>
                    <a:pt x="1292" y="155"/>
                    <a:pt x="1292" y="152"/>
                    <a:pt x="1291" y="149"/>
                  </a:cubicBezTo>
                  <a:cubicBezTo>
                    <a:pt x="1288" y="143"/>
                    <a:pt x="1279" y="128"/>
                    <a:pt x="1272" y="127"/>
                  </a:cubicBezTo>
                  <a:close/>
                  <a:moveTo>
                    <a:pt x="1216" y="87"/>
                  </a:moveTo>
                  <a:cubicBezTo>
                    <a:pt x="1216" y="86"/>
                    <a:pt x="1217" y="85"/>
                    <a:pt x="1217" y="84"/>
                  </a:cubicBezTo>
                  <a:cubicBezTo>
                    <a:pt x="1222" y="85"/>
                    <a:pt x="1227" y="86"/>
                    <a:pt x="1232" y="87"/>
                  </a:cubicBezTo>
                  <a:cubicBezTo>
                    <a:pt x="1237" y="89"/>
                    <a:pt x="1256" y="82"/>
                    <a:pt x="1257" y="79"/>
                  </a:cubicBezTo>
                  <a:cubicBezTo>
                    <a:pt x="1260" y="74"/>
                    <a:pt x="1260" y="41"/>
                    <a:pt x="1257" y="36"/>
                  </a:cubicBezTo>
                  <a:cubicBezTo>
                    <a:pt x="1255" y="31"/>
                    <a:pt x="1252" y="30"/>
                    <a:pt x="1252" y="23"/>
                  </a:cubicBezTo>
                  <a:cubicBezTo>
                    <a:pt x="1256" y="21"/>
                    <a:pt x="1256" y="20"/>
                    <a:pt x="1264" y="20"/>
                  </a:cubicBezTo>
                  <a:cubicBezTo>
                    <a:pt x="1272" y="26"/>
                    <a:pt x="1273" y="39"/>
                    <a:pt x="1273" y="54"/>
                  </a:cubicBezTo>
                  <a:cubicBezTo>
                    <a:pt x="1273" y="59"/>
                    <a:pt x="1271" y="74"/>
                    <a:pt x="1272" y="74"/>
                  </a:cubicBezTo>
                  <a:cubicBezTo>
                    <a:pt x="1276" y="75"/>
                    <a:pt x="1290" y="70"/>
                    <a:pt x="1293" y="68"/>
                  </a:cubicBezTo>
                  <a:cubicBezTo>
                    <a:pt x="1293" y="63"/>
                    <a:pt x="1292" y="61"/>
                    <a:pt x="1288" y="58"/>
                  </a:cubicBezTo>
                  <a:cubicBezTo>
                    <a:pt x="1288" y="57"/>
                    <a:pt x="1288" y="55"/>
                    <a:pt x="1288" y="53"/>
                  </a:cubicBezTo>
                  <a:cubicBezTo>
                    <a:pt x="1289" y="53"/>
                    <a:pt x="1290" y="54"/>
                    <a:pt x="1290" y="54"/>
                  </a:cubicBezTo>
                  <a:cubicBezTo>
                    <a:pt x="1293" y="55"/>
                    <a:pt x="1295" y="59"/>
                    <a:pt x="1298" y="59"/>
                  </a:cubicBezTo>
                  <a:cubicBezTo>
                    <a:pt x="1306" y="62"/>
                    <a:pt x="1314" y="60"/>
                    <a:pt x="1321" y="63"/>
                  </a:cubicBezTo>
                  <a:cubicBezTo>
                    <a:pt x="1322" y="64"/>
                    <a:pt x="1322" y="63"/>
                    <a:pt x="1322" y="65"/>
                  </a:cubicBezTo>
                  <a:cubicBezTo>
                    <a:pt x="1322" y="67"/>
                    <a:pt x="1322" y="69"/>
                    <a:pt x="1322" y="71"/>
                  </a:cubicBezTo>
                  <a:cubicBezTo>
                    <a:pt x="1321" y="71"/>
                    <a:pt x="1320" y="74"/>
                    <a:pt x="1319" y="75"/>
                  </a:cubicBezTo>
                  <a:cubicBezTo>
                    <a:pt x="1317" y="76"/>
                    <a:pt x="1310" y="75"/>
                    <a:pt x="1308" y="76"/>
                  </a:cubicBezTo>
                  <a:cubicBezTo>
                    <a:pt x="1301" y="79"/>
                    <a:pt x="1273" y="90"/>
                    <a:pt x="1268" y="95"/>
                  </a:cubicBezTo>
                  <a:cubicBezTo>
                    <a:pt x="1264" y="99"/>
                    <a:pt x="1266" y="105"/>
                    <a:pt x="1264" y="110"/>
                  </a:cubicBezTo>
                  <a:cubicBezTo>
                    <a:pt x="1260" y="123"/>
                    <a:pt x="1250" y="153"/>
                    <a:pt x="1232" y="145"/>
                  </a:cubicBezTo>
                  <a:cubicBezTo>
                    <a:pt x="1230" y="145"/>
                    <a:pt x="1229" y="145"/>
                    <a:pt x="1228" y="145"/>
                  </a:cubicBezTo>
                  <a:cubicBezTo>
                    <a:pt x="1225" y="143"/>
                    <a:pt x="1223" y="141"/>
                    <a:pt x="1220" y="139"/>
                  </a:cubicBezTo>
                  <a:cubicBezTo>
                    <a:pt x="1220" y="138"/>
                    <a:pt x="1220" y="137"/>
                    <a:pt x="1220" y="135"/>
                  </a:cubicBezTo>
                  <a:cubicBezTo>
                    <a:pt x="1222" y="135"/>
                    <a:pt x="1225" y="131"/>
                    <a:pt x="1227" y="130"/>
                  </a:cubicBezTo>
                  <a:cubicBezTo>
                    <a:pt x="1232" y="128"/>
                    <a:pt x="1236" y="129"/>
                    <a:pt x="1240" y="127"/>
                  </a:cubicBezTo>
                  <a:cubicBezTo>
                    <a:pt x="1246" y="125"/>
                    <a:pt x="1256" y="107"/>
                    <a:pt x="1254" y="101"/>
                  </a:cubicBezTo>
                  <a:cubicBezTo>
                    <a:pt x="1246" y="100"/>
                    <a:pt x="1236" y="101"/>
                    <a:pt x="1228" y="101"/>
                  </a:cubicBezTo>
                  <a:cubicBezTo>
                    <a:pt x="1225" y="98"/>
                    <a:pt x="1222" y="96"/>
                    <a:pt x="1219" y="93"/>
                  </a:cubicBezTo>
                  <a:cubicBezTo>
                    <a:pt x="1217" y="91"/>
                    <a:pt x="1217" y="88"/>
                    <a:pt x="1216" y="87"/>
                  </a:cubicBezTo>
                  <a:close/>
                  <a:moveTo>
                    <a:pt x="1110" y="21"/>
                  </a:moveTo>
                  <a:cubicBezTo>
                    <a:pt x="1110" y="20"/>
                    <a:pt x="1110" y="19"/>
                    <a:pt x="1110" y="17"/>
                  </a:cubicBezTo>
                  <a:cubicBezTo>
                    <a:pt x="1110" y="17"/>
                    <a:pt x="1111" y="16"/>
                    <a:pt x="1112" y="16"/>
                  </a:cubicBezTo>
                  <a:cubicBezTo>
                    <a:pt x="1124" y="17"/>
                    <a:pt x="1148" y="19"/>
                    <a:pt x="1147" y="35"/>
                  </a:cubicBezTo>
                  <a:cubicBezTo>
                    <a:pt x="1142" y="43"/>
                    <a:pt x="1140" y="49"/>
                    <a:pt x="1128" y="45"/>
                  </a:cubicBezTo>
                  <a:cubicBezTo>
                    <a:pt x="1127" y="43"/>
                    <a:pt x="1126" y="41"/>
                    <a:pt x="1124" y="39"/>
                  </a:cubicBezTo>
                  <a:cubicBezTo>
                    <a:pt x="1123" y="38"/>
                    <a:pt x="1121" y="38"/>
                    <a:pt x="1119" y="37"/>
                  </a:cubicBezTo>
                  <a:cubicBezTo>
                    <a:pt x="1119" y="31"/>
                    <a:pt x="1113" y="23"/>
                    <a:pt x="1110" y="21"/>
                  </a:cubicBezTo>
                  <a:close/>
                  <a:moveTo>
                    <a:pt x="1055" y="126"/>
                  </a:moveTo>
                  <a:cubicBezTo>
                    <a:pt x="1058" y="127"/>
                    <a:pt x="1062" y="127"/>
                    <a:pt x="1064" y="125"/>
                  </a:cubicBezTo>
                  <a:cubicBezTo>
                    <a:pt x="1066" y="124"/>
                    <a:pt x="1068" y="125"/>
                    <a:pt x="1070" y="123"/>
                  </a:cubicBezTo>
                  <a:cubicBezTo>
                    <a:pt x="1074" y="119"/>
                    <a:pt x="1070" y="109"/>
                    <a:pt x="1066" y="107"/>
                  </a:cubicBezTo>
                  <a:cubicBezTo>
                    <a:pt x="1066" y="107"/>
                    <a:pt x="1064" y="107"/>
                    <a:pt x="1064" y="107"/>
                  </a:cubicBezTo>
                  <a:cubicBezTo>
                    <a:pt x="1056" y="125"/>
                    <a:pt x="1056" y="125"/>
                    <a:pt x="1056" y="125"/>
                  </a:cubicBezTo>
                  <a:cubicBezTo>
                    <a:pt x="1056" y="125"/>
                    <a:pt x="1056" y="126"/>
                    <a:pt x="1055" y="126"/>
                  </a:cubicBezTo>
                  <a:close/>
                  <a:moveTo>
                    <a:pt x="1021" y="158"/>
                  </a:moveTo>
                  <a:cubicBezTo>
                    <a:pt x="1021" y="153"/>
                    <a:pt x="1024" y="148"/>
                    <a:pt x="1024" y="143"/>
                  </a:cubicBezTo>
                  <a:cubicBezTo>
                    <a:pt x="1025" y="140"/>
                    <a:pt x="1023" y="136"/>
                    <a:pt x="1024" y="133"/>
                  </a:cubicBezTo>
                  <a:cubicBezTo>
                    <a:pt x="1031" y="132"/>
                    <a:pt x="1042" y="114"/>
                    <a:pt x="1048" y="108"/>
                  </a:cubicBezTo>
                  <a:cubicBezTo>
                    <a:pt x="1051" y="106"/>
                    <a:pt x="1056" y="103"/>
                    <a:pt x="1059" y="102"/>
                  </a:cubicBezTo>
                  <a:cubicBezTo>
                    <a:pt x="1060" y="102"/>
                    <a:pt x="1062" y="102"/>
                    <a:pt x="1063" y="103"/>
                  </a:cubicBezTo>
                  <a:cubicBezTo>
                    <a:pt x="1068" y="104"/>
                    <a:pt x="1072" y="102"/>
                    <a:pt x="1075" y="101"/>
                  </a:cubicBezTo>
                  <a:cubicBezTo>
                    <a:pt x="1075" y="99"/>
                    <a:pt x="1075" y="97"/>
                    <a:pt x="1074" y="95"/>
                  </a:cubicBezTo>
                  <a:cubicBezTo>
                    <a:pt x="1074" y="95"/>
                    <a:pt x="1072" y="92"/>
                    <a:pt x="1072" y="93"/>
                  </a:cubicBezTo>
                  <a:cubicBezTo>
                    <a:pt x="1069" y="93"/>
                    <a:pt x="1067" y="96"/>
                    <a:pt x="1065" y="97"/>
                  </a:cubicBezTo>
                  <a:cubicBezTo>
                    <a:pt x="1064" y="97"/>
                    <a:pt x="1062" y="97"/>
                    <a:pt x="1060" y="97"/>
                  </a:cubicBezTo>
                  <a:cubicBezTo>
                    <a:pt x="1051" y="97"/>
                    <a:pt x="1045" y="88"/>
                    <a:pt x="1047" y="79"/>
                  </a:cubicBezTo>
                  <a:cubicBezTo>
                    <a:pt x="1056" y="81"/>
                    <a:pt x="1069" y="81"/>
                    <a:pt x="1076" y="76"/>
                  </a:cubicBezTo>
                  <a:cubicBezTo>
                    <a:pt x="1078" y="64"/>
                    <a:pt x="1079" y="47"/>
                    <a:pt x="1083" y="37"/>
                  </a:cubicBezTo>
                  <a:cubicBezTo>
                    <a:pt x="1085" y="34"/>
                    <a:pt x="1081" y="25"/>
                    <a:pt x="1084" y="18"/>
                  </a:cubicBezTo>
                  <a:cubicBezTo>
                    <a:pt x="1085" y="18"/>
                    <a:pt x="1087" y="18"/>
                    <a:pt x="1089" y="18"/>
                  </a:cubicBezTo>
                  <a:cubicBezTo>
                    <a:pt x="1090" y="19"/>
                    <a:pt x="1091" y="21"/>
                    <a:pt x="1092" y="22"/>
                  </a:cubicBezTo>
                  <a:cubicBezTo>
                    <a:pt x="1092" y="24"/>
                    <a:pt x="1097" y="47"/>
                    <a:pt x="1096" y="49"/>
                  </a:cubicBezTo>
                  <a:cubicBezTo>
                    <a:pt x="1095" y="53"/>
                    <a:pt x="1090" y="67"/>
                    <a:pt x="1092" y="70"/>
                  </a:cubicBezTo>
                  <a:cubicBezTo>
                    <a:pt x="1092" y="71"/>
                    <a:pt x="1092" y="71"/>
                    <a:pt x="1093" y="71"/>
                  </a:cubicBezTo>
                  <a:cubicBezTo>
                    <a:pt x="1099" y="71"/>
                    <a:pt x="1107" y="67"/>
                    <a:pt x="1109" y="62"/>
                  </a:cubicBezTo>
                  <a:cubicBezTo>
                    <a:pt x="1110" y="58"/>
                    <a:pt x="1107" y="56"/>
                    <a:pt x="1108" y="54"/>
                  </a:cubicBezTo>
                  <a:cubicBezTo>
                    <a:pt x="1108" y="54"/>
                    <a:pt x="1109" y="54"/>
                    <a:pt x="1109" y="54"/>
                  </a:cubicBezTo>
                  <a:cubicBezTo>
                    <a:pt x="1113" y="56"/>
                    <a:pt x="1126" y="58"/>
                    <a:pt x="1132" y="59"/>
                  </a:cubicBezTo>
                  <a:cubicBezTo>
                    <a:pt x="1132" y="61"/>
                    <a:pt x="1132" y="63"/>
                    <a:pt x="1132" y="65"/>
                  </a:cubicBezTo>
                  <a:cubicBezTo>
                    <a:pt x="1131" y="65"/>
                    <a:pt x="1130" y="66"/>
                    <a:pt x="1130" y="66"/>
                  </a:cubicBezTo>
                  <a:cubicBezTo>
                    <a:pt x="1129" y="66"/>
                    <a:pt x="1129" y="65"/>
                    <a:pt x="1129" y="65"/>
                  </a:cubicBezTo>
                  <a:cubicBezTo>
                    <a:pt x="1120" y="68"/>
                    <a:pt x="1100" y="77"/>
                    <a:pt x="1098" y="84"/>
                  </a:cubicBezTo>
                  <a:cubicBezTo>
                    <a:pt x="1096" y="84"/>
                    <a:pt x="1093" y="83"/>
                    <a:pt x="1092" y="85"/>
                  </a:cubicBezTo>
                  <a:cubicBezTo>
                    <a:pt x="1085" y="89"/>
                    <a:pt x="1090" y="98"/>
                    <a:pt x="1088" y="106"/>
                  </a:cubicBezTo>
                  <a:cubicBezTo>
                    <a:pt x="1087" y="109"/>
                    <a:pt x="1086" y="112"/>
                    <a:pt x="1087" y="115"/>
                  </a:cubicBezTo>
                  <a:cubicBezTo>
                    <a:pt x="1088" y="115"/>
                    <a:pt x="1089" y="116"/>
                    <a:pt x="1090" y="116"/>
                  </a:cubicBezTo>
                  <a:cubicBezTo>
                    <a:pt x="1095" y="108"/>
                    <a:pt x="1106" y="105"/>
                    <a:pt x="1114" y="111"/>
                  </a:cubicBezTo>
                  <a:cubicBezTo>
                    <a:pt x="1122" y="117"/>
                    <a:pt x="1116" y="123"/>
                    <a:pt x="1119" y="131"/>
                  </a:cubicBezTo>
                  <a:cubicBezTo>
                    <a:pt x="1120" y="136"/>
                    <a:pt x="1126" y="139"/>
                    <a:pt x="1128" y="145"/>
                  </a:cubicBezTo>
                  <a:cubicBezTo>
                    <a:pt x="1128" y="145"/>
                    <a:pt x="1128" y="147"/>
                    <a:pt x="1129" y="146"/>
                  </a:cubicBezTo>
                  <a:cubicBezTo>
                    <a:pt x="1134" y="161"/>
                    <a:pt x="1113" y="161"/>
                    <a:pt x="1105" y="160"/>
                  </a:cubicBezTo>
                  <a:cubicBezTo>
                    <a:pt x="1104" y="158"/>
                    <a:pt x="1102" y="156"/>
                    <a:pt x="1101" y="154"/>
                  </a:cubicBezTo>
                  <a:cubicBezTo>
                    <a:pt x="1098" y="145"/>
                    <a:pt x="1098" y="133"/>
                    <a:pt x="1090" y="130"/>
                  </a:cubicBezTo>
                  <a:cubicBezTo>
                    <a:pt x="1076" y="139"/>
                    <a:pt x="1092" y="160"/>
                    <a:pt x="1085" y="177"/>
                  </a:cubicBezTo>
                  <a:cubicBezTo>
                    <a:pt x="1085" y="177"/>
                    <a:pt x="1085" y="177"/>
                    <a:pt x="1085" y="177"/>
                  </a:cubicBezTo>
                  <a:cubicBezTo>
                    <a:pt x="1083" y="175"/>
                    <a:pt x="1080" y="175"/>
                    <a:pt x="1079" y="173"/>
                  </a:cubicBezTo>
                  <a:cubicBezTo>
                    <a:pt x="1075" y="170"/>
                    <a:pt x="1072" y="163"/>
                    <a:pt x="1070" y="156"/>
                  </a:cubicBezTo>
                  <a:cubicBezTo>
                    <a:pt x="1068" y="149"/>
                    <a:pt x="1074" y="143"/>
                    <a:pt x="1072" y="139"/>
                  </a:cubicBezTo>
                  <a:cubicBezTo>
                    <a:pt x="1071" y="139"/>
                    <a:pt x="1071" y="138"/>
                    <a:pt x="1070" y="137"/>
                  </a:cubicBezTo>
                  <a:cubicBezTo>
                    <a:pt x="1065" y="137"/>
                    <a:pt x="1056" y="139"/>
                    <a:pt x="1054" y="144"/>
                  </a:cubicBezTo>
                  <a:cubicBezTo>
                    <a:pt x="1053" y="147"/>
                    <a:pt x="1054" y="149"/>
                    <a:pt x="1053" y="151"/>
                  </a:cubicBezTo>
                  <a:cubicBezTo>
                    <a:pt x="1050" y="156"/>
                    <a:pt x="1042" y="170"/>
                    <a:pt x="1038" y="172"/>
                  </a:cubicBezTo>
                  <a:cubicBezTo>
                    <a:pt x="1034" y="173"/>
                    <a:pt x="1030" y="171"/>
                    <a:pt x="1027" y="169"/>
                  </a:cubicBezTo>
                  <a:cubicBezTo>
                    <a:pt x="1028" y="163"/>
                    <a:pt x="1024" y="158"/>
                    <a:pt x="1021" y="158"/>
                  </a:cubicBezTo>
                  <a:close/>
                  <a:moveTo>
                    <a:pt x="913" y="65"/>
                  </a:moveTo>
                  <a:cubicBezTo>
                    <a:pt x="914" y="65"/>
                    <a:pt x="913" y="65"/>
                    <a:pt x="915" y="65"/>
                  </a:cubicBezTo>
                  <a:cubicBezTo>
                    <a:pt x="919" y="64"/>
                    <a:pt x="929" y="61"/>
                    <a:pt x="931" y="58"/>
                  </a:cubicBezTo>
                  <a:cubicBezTo>
                    <a:pt x="931" y="57"/>
                    <a:pt x="931" y="55"/>
                    <a:pt x="931" y="54"/>
                  </a:cubicBezTo>
                  <a:cubicBezTo>
                    <a:pt x="929" y="49"/>
                    <a:pt x="924" y="45"/>
                    <a:pt x="920" y="43"/>
                  </a:cubicBezTo>
                  <a:cubicBezTo>
                    <a:pt x="920" y="43"/>
                    <a:pt x="920" y="43"/>
                    <a:pt x="919" y="43"/>
                  </a:cubicBezTo>
                  <a:cubicBezTo>
                    <a:pt x="917" y="47"/>
                    <a:pt x="913" y="58"/>
                    <a:pt x="913" y="65"/>
                  </a:cubicBezTo>
                  <a:close/>
                  <a:moveTo>
                    <a:pt x="862" y="136"/>
                  </a:moveTo>
                  <a:cubicBezTo>
                    <a:pt x="863" y="139"/>
                    <a:pt x="864" y="143"/>
                    <a:pt x="865" y="147"/>
                  </a:cubicBezTo>
                  <a:cubicBezTo>
                    <a:pt x="870" y="155"/>
                    <a:pt x="887" y="161"/>
                    <a:pt x="898" y="154"/>
                  </a:cubicBezTo>
                  <a:cubicBezTo>
                    <a:pt x="900" y="149"/>
                    <a:pt x="886" y="129"/>
                    <a:pt x="882" y="126"/>
                  </a:cubicBezTo>
                  <a:cubicBezTo>
                    <a:pt x="886" y="126"/>
                    <a:pt x="890" y="126"/>
                    <a:pt x="894" y="126"/>
                  </a:cubicBezTo>
                  <a:cubicBezTo>
                    <a:pt x="896" y="127"/>
                    <a:pt x="913" y="133"/>
                    <a:pt x="914" y="132"/>
                  </a:cubicBezTo>
                  <a:cubicBezTo>
                    <a:pt x="918" y="129"/>
                    <a:pt x="918" y="106"/>
                    <a:pt x="916" y="105"/>
                  </a:cubicBezTo>
                  <a:cubicBezTo>
                    <a:pt x="914" y="104"/>
                    <a:pt x="913" y="104"/>
                    <a:pt x="912" y="104"/>
                  </a:cubicBezTo>
                  <a:cubicBezTo>
                    <a:pt x="910" y="107"/>
                    <a:pt x="907" y="113"/>
                    <a:pt x="904" y="116"/>
                  </a:cubicBezTo>
                  <a:cubicBezTo>
                    <a:pt x="903" y="116"/>
                    <a:pt x="902" y="116"/>
                    <a:pt x="902" y="116"/>
                  </a:cubicBezTo>
                  <a:cubicBezTo>
                    <a:pt x="900" y="112"/>
                    <a:pt x="897" y="108"/>
                    <a:pt x="895" y="103"/>
                  </a:cubicBezTo>
                  <a:cubicBezTo>
                    <a:pt x="893" y="99"/>
                    <a:pt x="896" y="91"/>
                    <a:pt x="894" y="87"/>
                  </a:cubicBezTo>
                  <a:cubicBezTo>
                    <a:pt x="881" y="85"/>
                    <a:pt x="881" y="95"/>
                    <a:pt x="876" y="101"/>
                  </a:cubicBezTo>
                  <a:cubicBezTo>
                    <a:pt x="869" y="111"/>
                    <a:pt x="862" y="119"/>
                    <a:pt x="862" y="136"/>
                  </a:cubicBezTo>
                  <a:close/>
                  <a:moveTo>
                    <a:pt x="801" y="141"/>
                  </a:moveTo>
                  <a:cubicBezTo>
                    <a:pt x="801" y="139"/>
                    <a:pt x="801" y="137"/>
                    <a:pt x="801" y="134"/>
                  </a:cubicBezTo>
                  <a:cubicBezTo>
                    <a:pt x="804" y="132"/>
                    <a:pt x="806" y="128"/>
                    <a:pt x="810" y="126"/>
                  </a:cubicBezTo>
                  <a:cubicBezTo>
                    <a:pt x="808" y="123"/>
                    <a:pt x="808" y="120"/>
                    <a:pt x="808" y="116"/>
                  </a:cubicBezTo>
                  <a:cubicBezTo>
                    <a:pt x="811" y="116"/>
                    <a:pt x="820" y="118"/>
                    <a:pt x="825" y="116"/>
                  </a:cubicBezTo>
                  <a:cubicBezTo>
                    <a:pt x="830" y="115"/>
                    <a:pt x="851" y="107"/>
                    <a:pt x="854" y="104"/>
                  </a:cubicBezTo>
                  <a:cubicBezTo>
                    <a:pt x="856" y="100"/>
                    <a:pt x="854" y="87"/>
                    <a:pt x="856" y="83"/>
                  </a:cubicBezTo>
                  <a:cubicBezTo>
                    <a:pt x="857" y="81"/>
                    <a:pt x="863" y="72"/>
                    <a:pt x="861" y="69"/>
                  </a:cubicBezTo>
                  <a:cubicBezTo>
                    <a:pt x="856" y="62"/>
                    <a:pt x="835" y="75"/>
                    <a:pt x="835" y="59"/>
                  </a:cubicBezTo>
                  <a:cubicBezTo>
                    <a:pt x="836" y="59"/>
                    <a:pt x="836" y="59"/>
                    <a:pt x="837" y="58"/>
                  </a:cubicBezTo>
                  <a:cubicBezTo>
                    <a:pt x="840" y="58"/>
                    <a:pt x="843" y="59"/>
                    <a:pt x="845" y="60"/>
                  </a:cubicBezTo>
                  <a:cubicBezTo>
                    <a:pt x="850" y="57"/>
                    <a:pt x="865" y="52"/>
                    <a:pt x="868" y="47"/>
                  </a:cubicBezTo>
                  <a:cubicBezTo>
                    <a:pt x="873" y="39"/>
                    <a:pt x="871" y="30"/>
                    <a:pt x="878" y="23"/>
                  </a:cubicBezTo>
                  <a:cubicBezTo>
                    <a:pt x="884" y="23"/>
                    <a:pt x="888" y="24"/>
                    <a:pt x="893" y="26"/>
                  </a:cubicBezTo>
                  <a:cubicBezTo>
                    <a:pt x="890" y="36"/>
                    <a:pt x="882" y="41"/>
                    <a:pt x="878" y="49"/>
                  </a:cubicBezTo>
                  <a:cubicBezTo>
                    <a:pt x="875" y="56"/>
                    <a:pt x="874" y="68"/>
                    <a:pt x="873" y="74"/>
                  </a:cubicBezTo>
                  <a:cubicBezTo>
                    <a:pt x="873" y="76"/>
                    <a:pt x="873" y="78"/>
                    <a:pt x="873" y="80"/>
                  </a:cubicBezTo>
                  <a:cubicBezTo>
                    <a:pt x="872" y="80"/>
                    <a:pt x="870" y="88"/>
                    <a:pt x="870" y="90"/>
                  </a:cubicBezTo>
                  <a:cubicBezTo>
                    <a:pt x="871" y="90"/>
                    <a:pt x="871" y="91"/>
                    <a:pt x="871" y="91"/>
                  </a:cubicBezTo>
                  <a:cubicBezTo>
                    <a:pt x="872" y="91"/>
                    <a:pt x="872" y="90"/>
                    <a:pt x="873" y="90"/>
                  </a:cubicBezTo>
                  <a:cubicBezTo>
                    <a:pt x="873" y="90"/>
                    <a:pt x="873" y="90"/>
                    <a:pt x="874" y="90"/>
                  </a:cubicBezTo>
                  <a:cubicBezTo>
                    <a:pt x="875" y="89"/>
                    <a:pt x="877" y="87"/>
                    <a:pt x="877" y="85"/>
                  </a:cubicBezTo>
                  <a:cubicBezTo>
                    <a:pt x="877" y="84"/>
                    <a:pt x="877" y="83"/>
                    <a:pt x="877" y="82"/>
                  </a:cubicBezTo>
                  <a:cubicBezTo>
                    <a:pt x="878" y="80"/>
                    <a:pt x="880" y="79"/>
                    <a:pt x="881" y="77"/>
                  </a:cubicBezTo>
                  <a:cubicBezTo>
                    <a:pt x="887" y="77"/>
                    <a:pt x="895" y="75"/>
                    <a:pt x="897" y="72"/>
                  </a:cubicBezTo>
                  <a:cubicBezTo>
                    <a:pt x="899" y="67"/>
                    <a:pt x="897" y="58"/>
                    <a:pt x="899" y="55"/>
                  </a:cubicBezTo>
                  <a:cubicBezTo>
                    <a:pt x="901" y="51"/>
                    <a:pt x="904" y="42"/>
                    <a:pt x="905" y="38"/>
                  </a:cubicBezTo>
                  <a:cubicBezTo>
                    <a:pt x="907" y="29"/>
                    <a:pt x="898" y="22"/>
                    <a:pt x="903" y="17"/>
                  </a:cubicBezTo>
                  <a:cubicBezTo>
                    <a:pt x="907" y="13"/>
                    <a:pt x="915" y="19"/>
                    <a:pt x="917" y="21"/>
                  </a:cubicBezTo>
                  <a:cubicBezTo>
                    <a:pt x="921" y="25"/>
                    <a:pt x="916" y="31"/>
                    <a:pt x="918" y="36"/>
                  </a:cubicBezTo>
                  <a:cubicBezTo>
                    <a:pt x="920" y="41"/>
                    <a:pt x="930" y="45"/>
                    <a:pt x="934" y="47"/>
                  </a:cubicBezTo>
                  <a:cubicBezTo>
                    <a:pt x="938" y="48"/>
                    <a:pt x="943" y="48"/>
                    <a:pt x="948" y="49"/>
                  </a:cubicBezTo>
                  <a:cubicBezTo>
                    <a:pt x="948" y="49"/>
                    <a:pt x="949" y="50"/>
                    <a:pt x="949" y="50"/>
                  </a:cubicBezTo>
                  <a:cubicBezTo>
                    <a:pt x="949" y="51"/>
                    <a:pt x="948" y="53"/>
                    <a:pt x="948" y="54"/>
                  </a:cubicBezTo>
                  <a:cubicBezTo>
                    <a:pt x="945" y="60"/>
                    <a:pt x="935" y="64"/>
                    <a:pt x="930" y="67"/>
                  </a:cubicBezTo>
                  <a:cubicBezTo>
                    <a:pt x="926" y="70"/>
                    <a:pt x="924" y="75"/>
                    <a:pt x="921" y="77"/>
                  </a:cubicBezTo>
                  <a:cubicBezTo>
                    <a:pt x="916" y="80"/>
                    <a:pt x="910" y="79"/>
                    <a:pt x="908" y="83"/>
                  </a:cubicBezTo>
                  <a:cubicBezTo>
                    <a:pt x="908" y="85"/>
                    <a:pt x="907" y="85"/>
                    <a:pt x="907" y="87"/>
                  </a:cubicBezTo>
                  <a:cubicBezTo>
                    <a:pt x="905" y="86"/>
                    <a:pt x="906" y="90"/>
                    <a:pt x="906" y="91"/>
                  </a:cubicBezTo>
                  <a:cubicBezTo>
                    <a:pt x="910" y="93"/>
                    <a:pt x="924" y="95"/>
                    <a:pt x="926" y="99"/>
                  </a:cubicBezTo>
                  <a:cubicBezTo>
                    <a:pt x="930" y="105"/>
                    <a:pt x="930" y="119"/>
                    <a:pt x="928" y="129"/>
                  </a:cubicBezTo>
                  <a:cubicBezTo>
                    <a:pt x="927" y="131"/>
                    <a:pt x="926" y="134"/>
                    <a:pt x="927" y="138"/>
                  </a:cubicBezTo>
                  <a:cubicBezTo>
                    <a:pt x="944" y="144"/>
                    <a:pt x="968" y="157"/>
                    <a:pt x="946" y="175"/>
                  </a:cubicBezTo>
                  <a:cubicBezTo>
                    <a:pt x="930" y="175"/>
                    <a:pt x="930" y="166"/>
                    <a:pt x="917" y="161"/>
                  </a:cubicBezTo>
                  <a:cubicBezTo>
                    <a:pt x="915" y="161"/>
                    <a:pt x="906" y="165"/>
                    <a:pt x="905" y="165"/>
                  </a:cubicBezTo>
                  <a:cubicBezTo>
                    <a:pt x="903" y="165"/>
                    <a:pt x="901" y="165"/>
                    <a:pt x="899" y="165"/>
                  </a:cubicBezTo>
                  <a:cubicBezTo>
                    <a:pt x="892" y="168"/>
                    <a:pt x="882" y="170"/>
                    <a:pt x="874" y="168"/>
                  </a:cubicBezTo>
                  <a:cubicBezTo>
                    <a:pt x="872" y="163"/>
                    <a:pt x="867" y="157"/>
                    <a:pt x="863" y="153"/>
                  </a:cubicBezTo>
                  <a:cubicBezTo>
                    <a:pt x="863" y="153"/>
                    <a:pt x="863" y="153"/>
                    <a:pt x="863" y="153"/>
                  </a:cubicBezTo>
                  <a:cubicBezTo>
                    <a:pt x="862" y="154"/>
                    <a:pt x="862" y="154"/>
                    <a:pt x="862" y="154"/>
                  </a:cubicBezTo>
                  <a:cubicBezTo>
                    <a:pt x="862" y="162"/>
                    <a:pt x="869" y="172"/>
                    <a:pt x="864" y="179"/>
                  </a:cubicBezTo>
                  <a:cubicBezTo>
                    <a:pt x="863" y="179"/>
                    <a:pt x="861" y="179"/>
                    <a:pt x="859" y="178"/>
                  </a:cubicBezTo>
                  <a:cubicBezTo>
                    <a:pt x="855" y="176"/>
                    <a:pt x="854" y="171"/>
                    <a:pt x="851" y="167"/>
                  </a:cubicBezTo>
                  <a:cubicBezTo>
                    <a:pt x="850" y="165"/>
                    <a:pt x="850" y="163"/>
                    <a:pt x="849" y="161"/>
                  </a:cubicBezTo>
                  <a:cubicBezTo>
                    <a:pt x="846" y="159"/>
                    <a:pt x="844" y="156"/>
                    <a:pt x="841" y="153"/>
                  </a:cubicBezTo>
                  <a:cubicBezTo>
                    <a:pt x="839" y="151"/>
                    <a:pt x="840" y="146"/>
                    <a:pt x="837" y="144"/>
                  </a:cubicBezTo>
                  <a:cubicBezTo>
                    <a:pt x="834" y="141"/>
                    <a:pt x="817" y="153"/>
                    <a:pt x="809" y="149"/>
                  </a:cubicBezTo>
                  <a:cubicBezTo>
                    <a:pt x="806" y="147"/>
                    <a:pt x="803" y="144"/>
                    <a:pt x="801" y="141"/>
                  </a:cubicBezTo>
                  <a:close/>
                  <a:moveTo>
                    <a:pt x="704" y="44"/>
                  </a:moveTo>
                  <a:cubicBezTo>
                    <a:pt x="705" y="43"/>
                    <a:pt x="706" y="43"/>
                    <a:pt x="707" y="42"/>
                  </a:cubicBezTo>
                  <a:cubicBezTo>
                    <a:pt x="707" y="41"/>
                    <a:pt x="707" y="41"/>
                    <a:pt x="706" y="40"/>
                  </a:cubicBezTo>
                  <a:cubicBezTo>
                    <a:pt x="706" y="40"/>
                    <a:pt x="706" y="40"/>
                    <a:pt x="706" y="40"/>
                  </a:cubicBezTo>
                  <a:cubicBezTo>
                    <a:pt x="706" y="40"/>
                    <a:pt x="706" y="40"/>
                    <a:pt x="705" y="40"/>
                  </a:cubicBezTo>
                  <a:cubicBezTo>
                    <a:pt x="705" y="41"/>
                    <a:pt x="705" y="43"/>
                    <a:pt x="704" y="44"/>
                  </a:cubicBezTo>
                  <a:close/>
                  <a:moveTo>
                    <a:pt x="702" y="45"/>
                  </a:moveTo>
                  <a:cubicBezTo>
                    <a:pt x="702" y="46"/>
                    <a:pt x="703" y="46"/>
                    <a:pt x="703" y="46"/>
                  </a:cubicBezTo>
                  <a:cubicBezTo>
                    <a:pt x="704" y="46"/>
                    <a:pt x="704" y="46"/>
                    <a:pt x="704" y="45"/>
                  </a:cubicBezTo>
                  <a:cubicBezTo>
                    <a:pt x="704" y="45"/>
                    <a:pt x="704" y="45"/>
                    <a:pt x="704" y="45"/>
                  </a:cubicBezTo>
                  <a:cubicBezTo>
                    <a:pt x="704" y="45"/>
                    <a:pt x="704" y="44"/>
                    <a:pt x="704" y="44"/>
                  </a:cubicBezTo>
                  <a:cubicBezTo>
                    <a:pt x="704" y="44"/>
                    <a:pt x="703" y="43"/>
                    <a:pt x="703" y="43"/>
                  </a:cubicBezTo>
                  <a:cubicBezTo>
                    <a:pt x="703" y="43"/>
                    <a:pt x="703" y="44"/>
                    <a:pt x="702" y="44"/>
                  </a:cubicBezTo>
                  <a:cubicBezTo>
                    <a:pt x="702" y="45"/>
                    <a:pt x="702" y="45"/>
                    <a:pt x="702" y="45"/>
                  </a:cubicBezTo>
                  <a:close/>
                  <a:moveTo>
                    <a:pt x="637" y="47"/>
                  </a:moveTo>
                  <a:cubicBezTo>
                    <a:pt x="637" y="41"/>
                    <a:pt x="637" y="35"/>
                    <a:pt x="639" y="30"/>
                  </a:cubicBezTo>
                  <a:cubicBezTo>
                    <a:pt x="639" y="27"/>
                    <a:pt x="639" y="25"/>
                    <a:pt x="638" y="23"/>
                  </a:cubicBezTo>
                  <a:cubicBezTo>
                    <a:pt x="640" y="23"/>
                    <a:pt x="647" y="21"/>
                    <a:pt x="647" y="21"/>
                  </a:cubicBezTo>
                  <a:cubicBezTo>
                    <a:pt x="652" y="29"/>
                    <a:pt x="651" y="39"/>
                    <a:pt x="658" y="45"/>
                  </a:cubicBezTo>
                  <a:cubicBezTo>
                    <a:pt x="658" y="48"/>
                    <a:pt x="658" y="51"/>
                    <a:pt x="658" y="55"/>
                  </a:cubicBezTo>
                  <a:cubicBezTo>
                    <a:pt x="656" y="55"/>
                    <a:pt x="654" y="58"/>
                    <a:pt x="653" y="59"/>
                  </a:cubicBezTo>
                  <a:cubicBezTo>
                    <a:pt x="643" y="59"/>
                    <a:pt x="640" y="53"/>
                    <a:pt x="637" y="47"/>
                  </a:cubicBezTo>
                  <a:close/>
                  <a:moveTo>
                    <a:pt x="621" y="118"/>
                  </a:moveTo>
                  <a:cubicBezTo>
                    <a:pt x="621" y="113"/>
                    <a:pt x="621" y="109"/>
                    <a:pt x="621" y="105"/>
                  </a:cubicBezTo>
                  <a:cubicBezTo>
                    <a:pt x="628" y="104"/>
                    <a:pt x="632" y="97"/>
                    <a:pt x="636" y="92"/>
                  </a:cubicBezTo>
                  <a:cubicBezTo>
                    <a:pt x="640" y="85"/>
                    <a:pt x="652" y="76"/>
                    <a:pt x="660" y="71"/>
                  </a:cubicBezTo>
                  <a:cubicBezTo>
                    <a:pt x="663" y="70"/>
                    <a:pt x="678" y="62"/>
                    <a:pt x="677" y="61"/>
                  </a:cubicBezTo>
                  <a:cubicBezTo>
                    <a:pt x="680" y="60"/>
                    <a:pt x="693" y="54"/>
                    <a:pt x="694" y="51"/>
                  </a:cubicBezTo>
                  <a:cubicBezTo>
                    <a:pt x="694" y="50"/>
                    <a:pt x="694" y="50"/>
                    <a:pt x="694" y="50"/>
                  </a:cubicBezTo>
                  <a:cubicBezTo>
                    <a:pt x="692" y="49"/>
                    <a:pt x="681" y="45"/>
                    <a:pt x="680" y="44"/>
                  </a:cubicBezTo>
                  <a:cubicBezTo>
                    <a:pt x="678" y="43"/>
                    <a:pt x="676" y="39"/>
                    <a:pt x="675" y="39"/>
                  </a:cubicBezTo>
                  <a:cubicBezTo>
                    <a:pt x="675" y="38"/>
                    <a:pt x="675" y="37"/>
                    <a:pt x="675" y="37"/>
                  </a:cubicBezTo>
                  <a:cubicBezTo>
                    <a:pt x="684" y="39"/>
                    <a:pt x="702" y="36"/>
                    <a:pt x="707" y="33"/>
                  </a:cubicBezTo>
                  <a:cubicBezTo>
                    <a:pt x="709" y="31"/>
                    <a:pt x="712" y="28"/>
                    <a:pt x="716" y="27"/>
                  </a:cubicBezTo>
                  <a:cubicBezTo>
                    <a:pt x="721" y="26"/>
                    <a:pt x="736" y="34"/>
                    <a:pt x="739" y="36"/>
                  </a:cubicBezTo>
                  <a:cubicBezTo>
                    <a:pt x="739" y="38"/>
                    <a:pt x="738" y="39"/>
                    <a:pt x="738" y="41"/>
                  </a:cubicBezTo>
                  <a:cubicBezTo>
                    <a:pt x="736" y="42"/>
                    <a:pt x="734" y="44"/>
                    <a:pt x="732" y="45"/>
                  </a:cubicBezTo>
                  <a:cubicBezTo>
                    <a:pt x="731" y="45"/>
                    <a:pt x="730" y="45"/>
                    <a:pt x="730" y="45"/>
                  </a:cubicBezTo>
                  <a:cubicBezTo>
                    <a:pt x="724" y="47"/>
                    <a:pt x="709" y="51"/>
                    <a:pt x="705" y="55"/>
                  </a:cubicBezTo>
                  <a:cubicBezTo>
                    <a:pt x="706" y="56"/>
                    <a:pt x="706" y="57"/>
                    <a:pt x="706" y="58"/>
                  </a:cubicBezTo>
                  <a:cubicBezTo>
                    <a:pt x="708" y="59"/>
                    <a:pt x="710" y="60"/>
                    <a:pt x="712" y="61"/>
                  </a:cubicBezTo>
                  <a:cubicBezTo>
                    <a:pt x="713" y="61"/>
                    <a:pt x="715" y="61"/>
                    <a:pt x="717" y="61"/>
                  </a:cubicBezTo>
                  <a:cubicBezTo>
                    <a:pt x="724" y="65"/>
                    <a:pt x="744" y="92"/>
                    <a:pt x="730" y="103"/>
                  </a:cubicBezTo>
                  <a:cubicBezTo>
                    <a:pt x="728" y="104"/>
                    <a:pt x="716" y="108"/>
                    <a:pt x="717" y="108"/>
                  </a:cubicBezTo>
                  <a:cubicBezTo>
                    <a:pt x="711" y="111"/>
                    <a:pt x="705" y="106"/>
                    <a:pt x="702" y="111"/>
                  </a:cubicBezTo>
                  <a:cubicBezTo>
                    <a:pt x="702" y="114"/>
                    <a:pt x="702" y="117"/>
                    <a:pt x="702" y="120"/>
                  </a:cubicBezTo>
                  <a:cubicBezTo>
                    <a:pt x="699" y="125"/>
                    <a:pt x="694" y="130"/>
                    <a:pt x="690" y="134"/>
                  </a:cubicBezTo>
                  <a:cubicBezTo>
                    <a:pt x="690" y="136"/>
                    <a:pt x="690" y="137"/>
                    <a:pt x="691" y="137"/>
                  </a:cubicBezTo>
                  <a:cubicBezTo>
                    <a:pt x="692" y="139"/>
                    <a:pt x="695" y="139"/>
                    <a:pt x="697" y="139"/>
                  </a:cubicBezTo>
                  <a:cubicBezTo>
                    <a:pt x="698" y="138"/>
                    <a:pt x="699" y="137"/>
                    <a:pt x="700" y="134"/>
                  </a:cubicBezTo>
                  <a:cubicBezTo>
                    <a:pt x="711" y="134"/>
                    <a:pt x="716" y="138"/>
                    <a:pt x="726" y="140"/>
                  </a:cubicBezTo>
                  <a:cubicBezTo>
                    <a:pt x="727" y="143"/>
                    <a:pt x="730" y="149"/>
                    <a:pt x="729" y="151"/>
                  </a:cubicBezTo>
                  <a:cubicBezTo>
                    <a:pt x="728" y="152"/>
                    <a:pt x="727" y="154"/>
                    <a:pt x="725" y="155"/>
                  </a:cubicBezTo>
                  <a:cubicBezTo>
                    <a:pt x="716" y="158"/>
                    <a:pt x="712" y="149"/>
                    <a:pt x="705" y="150"/>
                  </a:cubicBezTo>
                  <a:cubicBezTo>
                    <a:pt x="704" y="149"/>
                    <a:pt x="700" y="153"/>
                    <a:pt x="699" y="155"/>
                  </a:cubicBezTo>
                  <a:cubicBezTo>
                    <a:pt x="698" y="157"/>
                    <a:pt x="700" y="159"/>
                    <a:pt x="700" y="160"/>
                  </a:cubicBezTo>
                  <a:cubicBezTo>
                    <a:pt x="700" y="162"/>
                    <a:pt x="700" y="164"/>
                    <a:pt x="700" y="166"/>
                  </a:cubicBezTo>
                  <a:cubicBezTo>
                    <a:pt x="702" y="174"/>
                    <a:pt x="698" y="180"/>
                    <a:pt x="692" y="183"/>
                  </a:cubicBezTo>
                  <a:cubicBezTo>
                    <a:pt x="685" y="187"/>
                    <a:pt x="666" y="181"/>
                    <a:pt x="662" y="179"/>
                  </a:cubicBezTo>
                  <a:cubicBezTo>
                    <a:pt x="662" y="177"/>
                    <a:pt x="653" y="173"/>
                    <a:pt x="651" y="173"/>
                  </a:cubicBezTo>
                  <a:cubicBezTo>
                    <a:pt x="651" y="172"/>
                    <a:pt x="652" y="172"/>
                    <a:pt x="652" y="172"/>
                  </a:cubicBezTo>
                  <a:cubicBezTo>
                    <a:pt x="660" y="170"/>
                    <a:pt x="676" y="168"/>
                    <a:pt x="683" y="163"/>
                  </a:cubicBezTo>
                  <a:cubicBezTo>
                    <a:pt x="685" y="162"/>
                    <a:pt x="692" y="157"/>
                    <a:pt x="689" y="155"/>
                  </a:cubicBezTo>
                  <a:cubicBezTo>
                    <a:pt x="685" y="154"/>
                    <a:pt x="675" y="155"/>
                    <a:pt x="672" y="157"/>
                  </a:cubicBezTo>
                  <a:cubicBezTo>
                    <a:pt x="668" y="159"/>
                    <a:pt x="653" y="154"/>
                    <a:pt x="652" y="153"/>
                  </a:cubicBezTo>
                  <a:cubicBezTo>
                    <a:pt x="650" y="152"/>
                    <a:pt x="650" y="151"/>
                    <a:pt x="649" y="149"/>
                  </a:cubicBezTo>
                  <a:cubicBezTo>
                    <a:pt x="649" y="148"/>
                    <a:pt x="649" y="148"/>
                    <a:pt x="650" y="147"/>
                  </a:cubicBezTo>
                  <a:cubicBezTo>
                    <a:pt x="660" y="147"/>
                    <a:pt x="674" y="146"/>
                    <a:pt x="684" y="144"/>
                  </a:cubicBezTo>
                  <a:cubicBezTo>
                    <a:pt x="685" y="143"/>
                    <a:pt x="685" y="142"/>
                    <a:pt x="686" y="141"/>
                  </a:cubicBezTo>
                  <a:cubicBezTo>
                    <a:pt x="686" y="141"/>
                    <a:pt x="686" y="141"/>
                    <a:pt x="686" y="140"/>
                  </a:cubicBezTo>
                  <a:cubicBezTo>
                    <a:pt x="684" y="139"/>
                    <a:pt x="684" y="138"/>
                    <a:pt x="682" y="137"/>
                  </a:cubicBezTo>
                  <a:cubicBezTo>
                    <a:pt x="682" y="133"/>
                    <a:pt x="681" y="129"/>
                    <a:pt x="683" y="125"/>
                  </a:cubicBezTo>
                  <a:cubicBezTo>
                    <a:pt x="685" y="122"/>
                    <a:pt x="691" y="115"/>
                    <a:pt x="690" y="111"/>
                  </a:cubicBezTo>
                  <a:cubicBezTo>
                    <a:pt x="690" y="109"/>
                    <a:pt x="689" y="109"/>
                    <a:pt x="688" y="109"/>
                  </a:cubicBezTo>
                  <a:cubicBezTo>
                    <a:pt x="680" y="105"/>
                    <a:pt x="670" y="123"/>
                    <a:pt x="665" y="118"/>
                  </a:cubicBezTo>
                  <a:cubicBezTo>
                    <a:pt x="666" y="112"/>
                    <a:pt x="667" y="106"/>
                    <a:pt x="670" y="102"/>
                  </a:cubicBezTo>
                  <a:cubicBezTo>
                    <a:pt x="675" y="96"/>
                    <a:pt x="690" y="97"/>
                    <a:pt x="695" y="102"/>
                  </a:cubicBezTo>
                  <a:cubicBezTo>
                    <a:pt x="701" y="102"/>
                    <a:pt x="703" y="100"/>
                    <a:pt x="707" y="98"/>
                  </a:cubicBezTo>
                  <a:cubicBezTo>
                    <a:pt x="711" y="95"/>
                    <a:pt x="717" y="94"/>
                    <a:pt x="720" y="90"/>
                  </a:cubicBezTo>
                  <a:cubicBezTo>
                    <a:pt x="720" y="89"/>
                    <a:pt x="720" y="88"/>
                    <a:pt x="720" y="89"/>
                  </a:cubicBezTo>
                  <a:cubicBezTo>
                    <a:pt x="726" y="78"/>
                    <a:pt x="710" y="68"/>
                    <a:pt x="705" y="66"/>
                  </a:cubicBezTo>
                  <a:cubicBezTo>
                    <a:pt x="694" y="63"/>
                    <a:pt x="681" y="76"/>
                    <a:pt x="678" y="81"/>
                  </a:cubicBezTo>
                  <a:cubicBezTo>
                    <a:pt x="670" y="91"/>
                    <a:pt x="657" y="97"/>
                    <a:pt x="649" y="107"/>
                  </a:cubicBezTo>
                  <a:cubicBezTo>
                    <a:pt x="645" y="112"/>
                    <a:pt x="646" y="118"/>
                    <a:pt x="644" y="123"/>
                  </a:cubicBezTo>
                  <a:cubicBezTo>
                    <a:pt x="643" y="127"/>
                    <a:pt x="640" y="131"/>
                    <a:pt x="639" y="133"/>
                  </a:cubicBezTo>
                  <a:cubicBezTo>
                    <a:pt x="632" y="134"/>
                    <a:pt x="625" y="130"/>
                    <a:pt x="623" y="125"/>
                  </a:cubicBezTo>
                  <a:cubicBezTo>
                    <a:pt x="621" y="123"/>
                    <a:pt x="623" y="120"/>
                    <a:pt x="621" y="118"/>
                  </a:cubicBezTo>
                  <a:close/>
                  <a:moveTo>
                    <a:pt x="537" y="94"/>
                  </a:moveTo>
                  <a:cubicBezTo>
                    <a:pt x="538" y="94"/>
                    <a:pt x="540" y="93"/>
                    <a:pt x="540" y="92"/>
                  </a:cubicBezTo>
                  <a:cubicBezTo>
                    <a:pt x="541" y="91"/>
                    <a:pt x="540" y="90"/>
                    <a:pt x="540" y="89"/>
                  </a:cubicBezTo>
                  <a:cubicBezTo>
                    <a:pt x="539" y="90"/>
                    <a:pt x="539" y="90"/>
                    <a:pt x="539" y="90"/>
                  </a:cubicBezTo>
                  <a:cubicBezTo>
                    <a:pt x="538" y="91"/>
                    <a:pt x="538" y="93"/>
                    <a:pt x="537" y="94"/>
                  </a:cubicBezTo>
                  <a:close/>
                  <a:moveTo>
                    <a:pt x="503" y="79"/>
                  </a:moveTo>
                  <a:cubicBezTo>
                    <a:pt x="504" y="80"/>
                    <a:pt x="505" y="81"/>
                    <a:pt x="507" y="79"/>
                  </a:cubicBezTo>
                  <a:cubicBezTo>
                    <a:pt x="507" y="77"/>
                    <a:pt x="508" y="77"/>
                    <a:pt x="508" y="75"/>
                  </a:cubicBezTo>
                  <a:cubicBezTo>
                    <a:pt x="508" y="75"/>
                    <a:pt x="507" y="75"/>
                    <a:pt x="507" y="74"/>
                  </a:cubicBezTo>
                  <a:cubicBezTo>
                    <a:pt x="506" y="75"/>
                    <a:pt x="505" y="75"/>
                    <a:pt x="504" y="75"/>
                  </a:cubicBezTo>
                  <a:cubicBezTo>
                    <a:pt x="504" y="77"/>
                    <a:pt x="504" y="77"/>
                    <a:pt x="503" y="79"/>
                  </a:cubicBezTo>
                  <a:close/>
                  <a:moveTo>
                    <a:pt x="491" y="115"/>
                  </a:moveTo>
                  <a:cubicBezTo>
                    <a:pt x="496" y="117"/>
                    <a:pt x="504" y="111"/>
                    <a:pt x="507" y="108"/>
                  </a:cubicBezTo>
                  <a:cubicBezTo>
                    <a:pt x="506" y="107"/>
                    <a:pt x="506" y="105"/>
                    <a:pt x="506" y="104"/>
                  </a:cubicBezTo>
                  <a:cubicBezTo>
                    <a:pt x="505" y="104"/>
                    <a:pt x="505" y="103"/>
                    <a:pt x="504" y="103"/>
                  </a:cubicBezTo>
                  <a:cubicBezTo>
                    <a:pt x="501" y="105"/>
                    <a:pt x="494" y="109"/>
                    <a:pt x="491" y="113"/>
                  </a:cubicBezTo>
                  <a:cubicBezTo>
                    <a:pt x="491" y="113"/>
                    <a:pt x="491" y="114"/>
                    <a:pt x="491" y="115"/>
                  </a:cubicBezTo>
                  <a:close/>
                  <a:moveTo>
                    <a:pt x="460" y="78"/>
                  </a:moveTo>
                  <a:cubicBezTo>
                    <a:pt x="461" y="79"/>
                    <a:pt x="462" y="79"/>
                    <a:pt x="463" y="79"/>
                  </a:cubicBezTo>
                  <a:cubicBezTo>
                    <a:pt x="466" y="77"/>
                    <a:pt x="468" y="75"/>
                    <a:pt x="470" y="73"/>
                  </a:cubicBezTo>
                  <a:cubicBezTo>
                    <a:pt x="470" y="71"/>
                    <a:pt x="470" y="71"/>
                    <a:pt x="470" y="69"/>
                  </a:cubicBezTo>
                  <a:cubicBezTo>
                    <a:pt x="468" y="69"/>
                    <a:pt x="467" y="70"/>
                    <a:pt x="466" y="70"/>
                  </a:cubicBezTo>
                  <a:cubicBezTo>
                    <a:pt x="464" y="71"/>
                    <a:pt x="461" y="74"/>
                    <a:pt x="460" y="78"/>
                  </a:cubicBezTo>
                  <a:close/>
                  <a:moveTo>
                    <a:pt x="453" y="106"/>
                  </a:moveTo>
                  <a:cubicBezTo>
                    <a:pt x="454" y="106"/>
                    <a:pt x="454" y="106"/>
                    <a:pt x="455" y="106"/>
                  </a:cubicBezTo>
                  <a:cubicBezTo>
                    <a:pt x="457" y="103"/>
                    <a:pt x="473" y="90"/>
                    <a:pt x="469" y="87"/>
                  </a:cubicBezTo>
                  <a:cubicBezTo>
                    <a:pt x="458" y="82"/>
                    <a:pt x="453" y="96"/>
                    <a:pt x="453" y="106"/>
                  </a:cubicBezTo>
                  <a:close/>
                  <a:moveTo>
                    <a:pt x="438" y="93"/>
                  </a:moveTo>
                  <a:cubicBezTo>
                    <a:pt x="439" y="93"/>
                    <a:pt x="440" y="94"/>
                    <a:pt x="440" y="95"/>
                  </a:cubicBezTo>
                  <a:cubicBezTo>
                    <a:pt x="442" y="95"/>
                    <a:pt x="443" y="95"/>
                    <a:pt x="444" y="95"/>
                  </a:cubicBezTo>
                  <a:cubicBezTo>
                    <a:pt x="445" y="94"/>
                    <a:pt x="446" y="93"/>
                    <a:pt x="446" y="92"/>
                  </a:cubicBezTo>
                  <a:cubicBezTo>
                    <a:pt x="445" y="91"/>
                    <a:pt x="444" y="91"/>
                    <a:pt x="444" y="90"/>
                  </a:cubicBezTo>
                  <a:cubicBezTo>
                    <a:pt x="444" y="91"/>
                    <a:pt x="439" y="91"/>
                    <a:pt x="438" y="92"/>
                  </a:cubicBezTo>
                  <a:cubicBezTo>
                    <a:pt x="438" y="92"/>
                    <a:pt x="438" y="92"/>
                    <a:pt x="438" y="93"/>
                  </a:cubicBezTo>
                  <a:close/>
                  <a:moveTo>
                    <a:pt x="425" y="130"/>
                  </a:moveTo>
                  <a:cubicBezTo>
                    <a:pt x="429" y="129"/>
                    <a:pt x="448" y="117"/>
                    <a:pt x="439" y="112"/>
                  </a:cubicBezTo>
                  <a:cubicBezTo>
                    <a:pt x="438" y="112"/>
                    <a:pt x="438" y="112"/>
                    <a:pt x="437" y="112"/>
                  </a:cubicBezTo>
                  <a:cubicBezTo>
                    <a:pt x="435" y="119"/>
                    <a:pt x="428" y="123"/>
                    <a:pt x="425" y="130"/>
                  </a:cubicBezTo>
                  <a:close/>
                  <a:moveTo>
                    <a:pt x="398" y="150"/>
                  </a:moveTo>
                  <a:cubicBezTo>
                    <a:pt x="398" y="144"/>
                    <a:pt x="399" y="138"/>
                    <a:pt x="399" y="133"/>
                  </a:cubicBezTo>
                  <a:cubicBezTo>
                    <a:pt x="403" y="131"/>
                    <a:pt x="426" y="102"/>
                    <a:pt x="429" y="97"/>
                  </a:cubicBezTo>
                  <a:cubicBezTo>
                    <a:pt x="428" y="96"/>
                    <a:pt x="428" y="96"/>
                    <a:pt x="426" y="96"/>
                  </a:cubicBezTo>
                  <a:cubicBezTo>
                    <a:pt x="424" y="97"/>
                    <a:pt x="405" y="104"/>
                    <a:pt x="401" y="101"/>
                  </a:cubicBezTo>
                  <a:cubicBezTo>
                    <a:pt x="400" y="100"/>
                    <a:pt x="400" y="100"/>
                    <a:pt x="400" y="100"/>
                  </a:cubicBezTo>
                  <a:cubicBezTo>
                    <a:pt x="400" y="86"/>
                    <a:pt x="411" y="79"/>
                    <a:pt x="418" y="74"/>
                  </a:cubicBezTo>
                  <a:cubicBezTo>
                    <a:pt x="424" y="70"/>
                    <a:pt x="428" y="65"/>
                    <a:pt x="432" y="60"/>
                  </a:cubicBezTo>
                  <a:cubicBezTo>
                    <a:pt x="437" y="54"/>
                    <a:pt x="450" y="45"/>
                    <a:pt x="453" y="38"/>
                  </a:cubicBezTo>
                  <a:cubicBezTo>
                    <a:pt x="454" y="34"/>
                    <a:pt x="454" y="29"/>
                    <a:pt x="454" y="25"/>
                  </a:cubicBezTo>
                  <a:cubicBezTo>
                    <a:pt x="462" y="22"/>
                    <a:pt x="468" y="24"/>
                    <a:pt x="473" y="28"/>
                  </a:cubicBezTo>
                  <a:cubicBezTo>
                    <a:pt x="468" y="46"/>
                    <a:pt x="437" y="68"/>
                    <a:pt x="423" y="81"/>
                  </a:cubicBezTo>
                  <a:cubicBezTo>
                    <a:pt x="420" y="84"/>
                    <a:pt x="416" y="86"/>
                    <a:pt x="413" y="89"/>
                  </a:cubicBezTo>
                  <a:cubicBezTo>
                    <a:pt x="413" y="90"/>
                    <a:pt x="413" y="90"/>
                    <a:pt x="414" y="90"/>
                  </a:cubicBezTo>
                  <a:cubicBezTo>
                    <a:pt x="419" y="90"/>
                    <a:pt x="426" y="88"/>
                    <a:pt x="430" y="86"/>
                  </a:cubicBezTo>
                  <a:cubicBezTo>
                    <a:pt x="436" y="85"/>
                    <a:pt x="441" y="85"/>
                    <a:pt x="447" y="84"/>
                  </a:cubicBezTo>
                  <a:cubicBezTo>
                    <a:pt x="451" y="81"/>
                    <a:pt x="451" y="77"/>
                    <a:pt x="453" y="73"/>
                  </a:cubicBezTo>
                  <a:cubicBezTo>
                    <a:pt x="457" y="67"/>
                    <a:pt x="460" y="60"/>
                    <a:pt x="466" y="55"/>
                  </a:cubicBezTo>
                  <a:cubicBezTo>
                    <a:pt x="469" y="55"/>
                    <a:pt x="472" y="55"/>
                    <a:pt x="474" y="55"/>
                  </a:cubicBezTo>
                  <a:cubicBezTo>
                    <a:pt x="475" y="57"/>
                    <a:pt x="477" y="58"/>
                    <a:pt x="478" y="59"/>
                  </a:cubicBezTo>
                  <a:cubicBezTo>
                    <a:pt x="481" y="63"/>
                    <a:pt x="483" y="67"/>
                    <a:pt x="485" y="71"/>
                  </a:cubicBezTo>
                  <a:cubicBezTo>
                    <a:pt x="488" y="69"/>
                    <a:pt x="495" y="62"/>
                    <a:pt x="492" y="57"/>
                  </a:cubicBezTo>
                  <a:cubicBezTo>
                    <a:pt x="491" y="54"/>
                    <a:pt x="488" y="53"/>
                    <a:pt x="490" y="49"/>
                  </a:cubicBezTo>
                  <a:cubicBezTo>
                    <a:pt x="490" y="46"/>
                    <a:pt x="498" y="42"/>
                    <a:pt x="502" y="43"/>
                  </a:cubicBezTo>
                  <a:cubicBezTo>
                    <a:pt x="502" y="47"/>
                    <a:pt x="506" y="51"/>
                    <a:pt x="508" y="53"/>
                  </a:cubicBezTo>
                  <a:cubicBezTo>
                    <a:pt x="515" y="55"/>
                    <a:pt x="513" y="47"/>
                    <a:pt x="514" y="43"/>
                  </a:cubicBezTo>
                  <a:cubicBezTo>
                    <a:pt x="517" y="34"/>
                    <a:pt x="512" y="13"/>
                    <a:pt x="524" y="13"/>
                  </a:cubicBezTo>
                  <a:cubicBezTo>
                    <a:pt x="525" y="15"/>
                    <a:pt x="530" y="19"/>
                    <a:pt x="532" y="21"/>
                  </a:cubicBezTo>
                  <a:cubicBezTo>
                    <a:pt x="532" y="21"/>
                    <a:pt x="532" y="21"/>
                    <a:pt x="533" y="21"/>
                  </a:cubicBezTo>
                  <a:cubicBezTo>
                    <a:pt x="535" y="25"/>
                    <a:pt x="536" y="27"/>
                    <a:pt x="539" y="30"/>
                  </a:cubicBezTo>
                  <a:cubicBezTo>
                    <a:pt x="541" y="34"/>
                    <a:pt x="544" y="42"/>
                    <a:pt x="545" y="47"/>
                  </a:cubicBezTo>
                  <a:cubicBezTo>
                    <a:pt x="546" y="51"/>
                    <a:pt x="542" y="54"/>
                    <a:pt x="543" y="59"/>
                  </a:cubicBezTo>
                  <a:cubicBezTo>
                    <a:pt x="546" y="65"/>
                    <a:pt x="553" y="69"/>
                    <a:pt x="556" y="75"/>
                  </a:cubicBezTo>
                  <a:cubicBezTo>
                    <a:pt x="558" y="79"/>
                    <a:pt x="558" y="83"/>
                    <a:pt x="560" y="85"/>
                  </a:cubicBezTo>
                  <a:cubicBezTo>
                    <a:pt x="564" y="89"/>
                    <a:pt x="570" y="91"/>
                    <a:pt x="574" y="95"/>
                  </a:cubicBezTo>
                  <a:cubicBezTo>
                    <a:pt x="574" y="97"/>
                    <a:pt x="574" y="98"/>
                    <a:pt x="574" y="99"/>
                  </a:cubicBezTo>
                  <a:cubicBezTo>
                    <a:pt x="572" y="100"/>
                    <a:pt x="570" y="102"/>
                    <a:pt x="568" y="103"/>
                  </a:cubicBezTo>
                  <a:cubicBezTo>
                    <a:pt x="565" y="105"/>
                    <a:pt x="561" y="104"/>
                    <a:pt x="559" y="105"/>
                  </a:cubicBezTo>
                  <a:cubicBezTo>
                    <a:pt x="552" y="106"/>
                    <a:pt x="543" y="109"/>
                    <a:pt x="539" y="114"/>
                  </a:cubicBezTo>
                  <a:cubicBezTo>
                    <a:pt x="536" y="117"/>
                    <a:pt x="536" y="135"/>
                    <a:pt x="535" y="141"/>
                  </a:cubicBezTo>
                  <a:cubicBezTo>
                    <a:pt x="535" y="143"/>
                    <a:pt x="534" y="145"/>
                    <a:pt x="534" y="148"/>
                  </a:cubicBezTo>
                  <a:cubicBezTo>
                    <a:pt x="532" y="152"/>
                    <a:pt x="531" y="158"/>
                    <a:pt x="530" y="163"/>
                  </a:cubicBezTo>
                  <a:cubicBezTo>
                    <a:pt x="530" y="164"/>
                    <a:pt x="530" y="165"/>
                    <a:pt x="530" y="166"/>
                  </a:cubicBezTo>
                  <a:cubicBezTo>
                    <a:pt x="526" y="174"/>
                    <a:pt x="524" y="181"/>
                    <a:pt x="520" y="187"/>
                  </a:cubicBezTo>
                  <a:cubicBezTo>
                    <a:pt x="520" y="190"/>
                    <a:pt x="520" y="193"/>
                    <a:pt x="520" y="195"/>
                  </a:cubicBezTo>
                  <a:cubicBezTo>
                    <a:pt x="519" y="195"/>
                    <a:pt x="519" y="195"/>
                    <a:pt x="519" y="195"/>
                  </a:cubicBezTo>
                  <a:cubicBezTo>
                    <a:pt x="518" y="193"/>
                    <a:pt x="515" y="191"/>
                    <a:pt x="514" y="189"/>
                  </a:cubicBezTo>
                  <a:cubicBezTo>
                    <a:pt x="511" y="185"/>
                    <a:pt x="511" y="181"/>
                    <a:pt x="509" y="177"/>
                  </a:cubicBezTo>
                  <a:cubicBezTo>
                    <a:pt x="509" y="175"/>
                    <a:pt x="509" y="173"/>
                    <a:pt x="509" y="171"/>
                  </a:cubicBezTo>
                  <a:cubicBezTo>
                    <a:pt x="507" y="163"/>
                    <a:pt x="509" y="147"/>
                    <a:pt x="508" y="135"/>
                  </a:cubicBezTo>
                  <a:cubicBezTo>
                    <a:pt x="507" y="135"/>
                    <a:pt x="506" y="135"/>
                    <a:pt x="507" y="134"/>
                  </a:cubicBezTo>
                  <a:cubicBezTo>
                    <a:pt x="497" y="136"/>
                    <a:pt x="489" y="139"/>
                    <a:pt x="481" y="142"/>
                  </a:cubicBezTo>
                  <a:cubicBezTo>
                    <a:pt x="476" y="142"/>
                    <a:pt x="472" y="143"/>
                    <a:pt x="467" y="143"/>
                  </a:cubicBezTo>
                  <a:cubicBezTo>
                    <a:pt x="462" y="138"/>
                    <a:pt x="463" y="125"/>
                    <a:pt x="465" y="119"/>
                  </a:cubicBezTo>
                  <a:cubicBezTo>
                    <a:pt x="470" y="117"/>
                    <a:pt x="476" y="112"/>
                    <a:pt x="478" y="108"/>
                  </a:cubicBezTo>
                  <a:cubicBezTo>
                    <a:pt x="478" y="107"/>
                    <a:pt x="478" y="105"/>
                    <a:pt x="478" y="104"/>
                  </a:cubicBezTo>
                  <a:cubicBezTo>
                    <a:pt x="484" y="97"/>
                    <a:pt x="492" y="90"/>
                    <a:pt x="488" y="77"/>
                  </a:cubicBezTo>
                  <a:cubicBezTo>
                    <a:pt x="488" y="77"/>
                    <a:pt x="488" y="77"/>
                    <a:pt x="487" y="77"/>
                  </a:cubicBezTo>
                  <a:cubicBezTo>
                    <a:pt x="473" y="87"/>
                    <a:pt x="476" y="96"/>
                    <a:pt x="467" y="109"/>
                  </a:cubicBezTo>
                  <a:cubicBezTo>
                    <a:pt x="461" y="117"/>
                    <a:pt x="456" y="117"/>
                    <a:pt x="452" y="129"/>
                  </a:cubicBezTo>
                  <a:cubicBezTo>
                    <a:pt x="448" y="140"/>
                    <a:pt x="457" y="156"/>
                    <a:pt x="457" y="165"/>
                  </a:cubicBezTo>
                  <a:cubicBezTo>
                    <a:pt x="455" y="165"/>
                    <a:pt x="455" y="167"/>
                    <a:pt x="454" y="167"/>
                  </a:cubicBezTo>
                  <a:cubicBezTo>
                    <a:pt x="452" y="167"/>
                    <a:pt x="452" y="167"/>
                    <a:pt x="450" y="167"/>
                  </a:cubicBezTo>
                  <a:cubicBezTo>
                    <a:pt x="447" y="163"/>
                    <a:pt x="444" y="159"/>
                    <a:pt x="442" y="153"/>
                  </a:cubicBezTo>
                  <a:cubicBezTo>
                    <a:pt x="440" y="149"/>
                    <a:pt x="441" y="145"/>
                    <a:pt x="439" y="141"/>
                  </a:cubicBezTo>
                  <a:cubicBezTo>
                    <a:pt x="438" y="141"/>
                    <a:pt x="438" y="141"/>
                    <a:pt x="437" y="141"/>
                  </a:cubicBezTo>
                  <a:cubicBezTo>
                    <a:pt x="431" y="151"/>
                    <a:pt x="418" y="157"/>
                    <a:pt x="402" y="157"/>
                  </a:cubicBezTo>
                  <a:cubicBezTo>
                    <a:pt x="402" y="156"/>
                    <a:pt x="400" y="155"/>
                    <a:pt x="400" y="155"/>
                  </a:cubicBezTo>
                  <a:cubicBezTo>
                    <a:pt x="398" y="153"/>
                    <a:pt x="398" y="151"/>
                    <a:pt x="398" y="150"/>
                  </a:cubicBezTo>
                  <a:close/>
                  <a:moveTo>
                    <a:pt x="278" y="104"/>
                  </a:moveTo>
                  <a:cubicBezTo>
                    <a:pt x="279" y="106"/>
                    <a:pt x="280" y="109"/>
                    <a:pt x="281" y="111"/>
                  </a:cubicBezTo>
                  <a:cubicBezTo>
                    <a:pt x="282" y="111"/>
                    <a:pt x="282" y="111"/>
                    <a:pt x="282" y="111"/>
                  </a:cubicBezTo>
                  <a:cubicBezTo>
                    <a:pt x="283" y="108"/>
                    <a:pt x="286" y="101"/>
                    <a:pt x="283" y="99"/>
                  </a:cubicBezTo>
                  <a:cubicBezTo>
                    <a:pt x="283" y="99"/>
                    <a:pt x="282" y="99"/>
                    <a:pt x="282" y="98"/>
                  </a:cubicBezTo>
                  <a:cubicBezTo>
                    <a:pt x="281" y="98"/>
                    <a:pt x="280" y="98"/>
                    <a:pt x="279" y="99"/>
                  </a:cubicBezTo>
                  <a:cubicBezTo>
                    <a:pt x="279" y="102"/>
                    <a:pt x="278" y="101"/>
                    <a:pt x="278" y="104"/>
                  </a:cubicBezTo>
                  <a:close/>
                  <a:moveTo>
                    <a:pt x="257" y="97"/>
                  </a:moveTo>
                  <a:cubicBezTo>
                    <a:pt x="257" y="97"/>
                    <a:pt x="257" y="98"/>
                    <a:pt x="257" y="99"/>
                  </a:cubicBezTo>
                  <a:cubicBezTo>
                    <a:pt x="258" y="99"/>
                    <a:pt x="258" y="99"/>
                    <a:pt x="258" y="99"/>
                  </a:cubicBezTo>
                  <a:cubicBezTo>
                    <a:pt x="258" y="99"/>
                    <a:pt x="259" y="99"/>
                    <a:pt x="259" y="99"/>
                  </a:cubicBezTo>
                  <a:cubicBezTo>
                    <a:pt x="260" y="98"/>
                    <a:pt x="260" y="97"/>
                    <a:pt x="261" y="97"/>
                  </a:cubicBezTo>
                  <a:cubicBezTo>
                    <a:pt x="261" y="95"/>
                    <a:pt x="261" y="95"/>
                    <a:pt x="260" y="93"/>
                  </a:cubicBezTo>
                  <a:cubicBezTo>
                    <a:pt x="260" y="93"/>
                    <a:pt x="260" y="93"/>
                    <a:pt x="260" y="93"/>
                  </a:cubicBezTo>
                  <a:cubicBezTo>
                    <a:pt x="259" y="93"/>
                    <a:pt x="259" y="93"/>
                    <a:pt x="259" y="93"/>
                  </a:cubicBezTo>
                  <a:cubicBezTo>
                    <a:pt x="258" y="94"/>
                    <a:pt x="258" y="95"/>
                    <a:pt x="257" y="97"/>
                  </a:cubicBezTo>
                  <a:close/>
                  <a:moveTo>
                    <a:pt x="236" y="104"/>
                  </a:moveTo>
                  <a:cubicBezTo>
                    <a:pt x="236" y="105"/>
                    <a:pt x="237" y="105"/>
                    <a:pt x="238" y="105"/>
                  </a:cubicBezTo>
                  <a:cubicBezTo>
                    <a:pt x="241" y="104"/>
                    <a:pt x="242" y="102"/>
                    <a:pt x="245" y="100"/>
                  </a:cubicBezTo>
                  <a:cubicBezTo>
                    <a:pt x="245" y="99"/>
                    <a:pt x="245" y="98"/>
                    <a:pt x="245" y="97"/>
                  </a:cubicBezTo>
                  <a:cubicBezTo>
                    <a:pt x="244" y="97"/>
                    <a:pt x="244" y="97"/>
                    <a:pt x="244" y="97"/>
                  </a:cubicBezTo>
                  <a:cubicBezTo>
                    <a:pt x="244" y="97"/>
                    <a:pt x="243" y="97"/>
                    <a:pt x="242" y="97"/>
                  </a:cubicBezTo>
                  <a:cubicBezTo>
                    <a:pt x="240" y="99"/>
                    <a:pt x="238" y="101"/>
                    <a:pt x="236" y="104"/>
                  </a:cubicBezTo>
                  <a:close/>
                  <a:moveTo>
                    <a:pt x="216" y="151"/>
                  </a:moveTo>
                  <a:cubicBezTo>
                    <a:pt x="217" y="152"/>
                    <a:pt x="225" y="157"/>
                    <a:pt x="226" y="158"/>
                  </a:cubicBezTo>
                  <a:cubicBezTo>
                    <a:pt x="230" y="159"/>
                    <a:pt x="253" y="155"/>
                    <a:pt x="254" y="154"/>
                  </a:cubicBezTo>
                  <a:cubicBezTo>
                    <a:pt x="254" y="153"/>
                    <a:pt x="253" y="151"/>
                    <a:pt x="252" y="149"/>
                  </a:cubicBezTo>
                  <a:cubicBezTo>
                    <a:pt x="253" y="149"/>
                    <a:pt x="253" y="149"/>
                    <a:pt x="253" y="149"/>
                  </a:cubicBezTo>
                  <a:cubicBezTo>
                    <a:pt x="259" y="147"/>
                    <a:pt x="266" y="162"/>
                    <a:pt x="274" y="147"/>
                  </a:cubicBezTo>
                  <a:cubicBezTo>
                    <a:pt x="280" y="149"/>
                    <a:pt x="289" y="157"/>
                    <a:pt x="296" y="153"/>
                  </a:cubicBezTo>
                  <a:cubicBezTo>
                    <a:pt x="309" y="147"/>
                    <a:pt x="312" y="126"/>
                    <a:pt x="312" y="104"/>
                  </a:cubicBezTo>
                  <a:cubicBezTo>
                    <a:pt x="312" y="97"/>
                    <a:pt x="313" y="86"/>
                    <a:pt x="310" y="81"/>
                  </a:cubicBezTo>
                  <a:cubicBezTo>
                    <a:pt x="310" y="78"/>
                    <a:pt x="310" y="75"/>
                    <a:pt x="310" y="73"/>
                  </a:cubicBezTo>
                  <a:cubicBezTo>
                    <a:pt x="310" y="67"/>
                    <a:pt x="310" y="56"/>
                    <a:pt x="308" y="51"/>
                  </a:cubicBezTo>
                  <a:cubicBezTo>
                    <a:pt x="308" y="49"/>
                    <a:pt x="307" y="45"/>
                    <a:pt x="307" y="43"/>
                  </a:cubicBezTo>
                  <a:cubicBezTo>
                    <a:pt x="305" y="35"/>
                    <a:pt x="304" y="27"/>
                    <a:pt x="301" y="21"/>
                  </a:cubicBezTo>
                  <a:cubicBezTo>
                    <a:pt x="270" y="17"/>
                    <a:pt x="248" y="27"/>
                    <a:pt x="235" y="46"/>
                  </a:cubicBezTo>
                  <a:cubicBezTo>
                    <a:pt x="232" y="50"/>
                    <a:pt x="222" y="63"/>
                    <a:pt x="225" y="70"/>
                  </a:cubicBezTo>
                  <a:cubicBezTo>
                    <a:pt x="233" y="70"/>
                    <a:pt x="243" y="58"/>
                    <a:pt x="249" y="54"/>
                  </a:cubicBezTo>
                  <a:cubicBezTo>
                    <a:pt x="250" y="54"/>
                    <a:pt x="254" y="53"/>
                    <a:pt x="254" y="53"/>
                  </a:cubicBezTo>
                  <a:cubicBezTo>
                    <a:pt x="280" y="51"/>
                    <a:pt x="264" y="71"/>
                    <a:pt x="264" y="83"/>
                  </a:cubicBezTo>
                  <a:cubicBezTo>
                    <a:pt x="268" y="85"/>
                    <a:pt x="278" y="95"/>
                    <a:pt x="284" y="92"/>
                  </a:cubicBezTo>
                  <a:cubicBezTo>
                    <a:pt x="284" y="91"/>
                    <a:pt x="285" y="90"/>
                    <a:pt x="286" y="90"/>
                  </a:cubicBezTo>
                  <a:cubicBezTo>
                    <a:pt x="293" y="90"/>
                    <a:pt x="311" y="103"/>
                    <a:pt x="302" y="112"/>
                  </a:cubicBezTo>
                  <a:cubicBezTo>
                    <a:pt x="299" y="115"/>
                    <a:pt x="294" y="117"/>
                    <a:pt x="290" y="120"/>
                  </a:cubicBezTo>
                  <a:cubicBezTo>
                    <a:pt x="285" y="123"/>
                    <a:pt x="280" y="129"/>
                    <a:pt x="274" y="133"/>
                  </a:cubicBezTo>
                  <a:cubicBezTo>
                    <a:pt x="274" y="133"/>
                    <a:pt x="272" y="133"/>
                    <a:pt x="273" y="134"/>
                  </a:cubicBezTo>
                  <a:cubicBezTo>
                    <a:pt x="268" y="137"/>
                    <a:pt x="260" y="139"/>
                    <a:pt x="254" y="143"/>
                  </a:cubicBezTo>
                  <a:cubicBezTo>
                    <a:pt x="251" y="145"/>
                    <a:pt x="243" y="143"/>
                    <a:pt x="240" y="143"/>
                  </a:cubicBezTo>
                  <a:cubicBezTo>
                    <a:pt x="238" y="140"/>
                    <a:pt x="232" y="133"/>
                    <a:pt x="236" y="127"/>
                  </a:cubicBezTo>
                  <a:cubicBezTo>
                    <a:pt x="237" y="124"/>
                    <a:pt x="242" y="120"/>
                    <a:pt x="244" y="119"/>
                  </a:cubicBezTo>
                  <a:cubicBezTo>
                    <a:pt x="244" y="116"/>
                    <a:pt x="243" y="116"/>
                    <a:pt x="241" y="116"/>
                  </a:cubicBezTo>
                  <a:cubicBezTo>
                    <a:pt x="238" y="121"/>
                    <a:pt x="227" y="110"/>
                    <a:pt x="226" y="108"/>
                  </a:cubicBezTo>
                  <a:cubicBezTo>
                    <a:pt x="226" y="105"/>
                    <a:pt x="226" y="102"/>
                    <a:pt x="226" y="99"/>
                  </a:cubicBezTo>
                  <a:cubicBezTo>
                    <a:pt x="229" y="98"/>
                    <a:pt x="231" y="95"/>
                    <a:pt x="234" y="93"/>
                  </a:cubicBezTo>
                  <a:cubicBezTo>
                    <a:pt x="242" y="89"/>
                    <a:pt x="256" y="87"/>
                    <a:pt x="252" y="74"/>
                  </a:cubicBezTo>
                  <a:cubicBezTo>
                    <a:pt x="252" y="74"/>
                    <a:pt x="251" y="74"/>
                    <a:pt x="250" y="74"/>
                  </a:cubicBezTo>
                  <a:cubicBezTo>
                    <a:pt x="246" y="78"/>
                    <a:pt x="227" y="77"/>
                    <a:pt x="223" y="83"/>
                  </a:cubicBezTo>
                  <a:cubicBezTo>
                    <a:pt x="220" y="86"/>
                    <a:pt x="223" y="93"/>
                    <a:pt x="221" y="97"/>
                  </a:cubicBezTo>
                  <a:cubicBezTo>
                    <a:pt x="219" y="97"/>
                    <a:pt x="220" y="103"/>
                    <a:pt x="218" y="105"/>
                  </a:cubicBezTo>
                  <a:cubicBezTo>
                    <a:pt x="214" y="114"/>
                    <a:pt x="219" y="132"/>
                    <a:pt x="217" y="141"/>
                  </a:cubicBezTo>
                  <a:cubicBezTo>
                    <a:pt x="217" y="144"/>
                    <a:pt x="216" y="149"/>
                    <a:pt x="216" y="151"/>
                  </a:cubicBezTo>
                  <a:close/>
                  <a:moveTo>
                    <a:pt x="197" y="154"/>
                  </a:moveTo>
                  <a:cubicBezTo>
                    <a:pt x="197" y="141"/>
                    <a:pt x="202" y="127"/>
                    <a:pt x="205" y="115"/>
                  </a:cubicBezTo>
                  <a:cubicBezTo>
                    <a:pt x="205" y="113"/>
                    <a:pt x="205" y="110"/>
                    <a:pt x="205" y="107"/>
                  </a:cubicBezTo>
                  <a:cubicBezTo>
                    <a:pt x="205" y="93"/>
                    <a:pt x="199" y="79"/>
                    <a:pt x="201" y="66"/>
                  </a:cubicBezTo>
                  <a:cubicBezTo>
                    <a:pt x="205" y="39"/>
                    <a:pt x="229" y="25"/>
                    <a:pt x="252" y="17"/>
                  </a:cubicBezTo>
                  <a:cubicBezTo>
                    <a:pt x="261" y="15"/>
                    <a:pt x="289" y="6"/>
                    <a:pt x="300" y="13"/>
                  </a:cubicBezTo>
                  <a:cubicBezTo>
                    <a:pt x="302" y="13"/>
                    <a:pt x="306" y="13"/>
                    <a:pt x="308" y="15"/>
                  </a:cubicBezTo>
                  <a:cubicBezTo>
                    <a:pt x="330" y="29"/>
                    <a:pt x="324" y="79"/>
                    <a:pt x="325" y="113"/>
                  </a:cubicBezTo>
                  <a:cubicBezTo>
                    <a:pt x="325" y="129"/>
                    <a:pt x="328" y="154"/>
                    <a:pt x="320" y="163"/>
                  </a:cubicBezTo>
                  <a:cubicBezTo>
                    <a:pt x="318" y="166"/>
                    <a:pt x="294" y="183"/>
                    <a:pt x="287" y="179"/>
                  </a:cubicBezTo>
                  <a:cubicBezTo>
                    <a:pt x="280" y="175"/>
                    <a:pt x="274" y="165"/>
                    <a:pt x="264" y="164"/>
                  </a:cubicBezTo>
                  <a:cubicBezTo>
                    <a:pt x="261" y="163"/>
                    <a:pt x="257" y="167"/>
                    <a:pt x="254" y="168"/>
                  </a:cubicBezTo>
                  <a:cubicBezTo>
                    <a:pt x="252" y="169"/>
                    <a:pt x="230" y="173"/>
                    <a:pt x="226" y="171"/>
                  </a:cubicBezTo>
                  <a:cubicBezTo>
                    <a:pt x="221" y="170"/>
                    <a:pt x="220" y="167"/>
                    <a:pt x="216" y="164"/>
                  </a:cubicBezTo>
                  <a:cubicBezTo>
                    <a:pt x="216" y="164"/>
                    <a:pt x="216" y="164"/>
                    <a:pt x="216" y="164"/>
                  </a:cubicBezTo>
                  <a:cubicBezTo>
                    <a:pt x="213" y="166"/>
                    <a:pt x="211" y="170"/>
                    <a:pt x="206" y="170"/>
                  </a:cubicBezTo>
                  <a:cubicBezTo>
                    <a:pt x="204" y="168"/>
                    <a:pt x="202" y="166"/>
                    <a:pt x="201" y="164"/>
                  </a:cubicBezTo>
                  <a:cubicBezTo>
                    <a:pt x="199" y="161"/>
                    <a:pt x="199" y="158"/>
                    <a:pt x="197" y="154"/>
                  </a:cubicBezTo>
                  <a:close/>
                  <a:moveTo>
                    <a:pt x="83" y="79"/>
                  </a:moveTo>
                  <a:cubicBezTo>
                    <a:pt x="84" y="83"/>
                    <a:pt x="84" y="85"/>
                    <a:pt x="85" y="87"/>
                  </a:cubicBezTo>
                  <a:cubicBezTo>
                    <a:pt x="92" y="84"/>
                    <a:pt x="115" y="69"/>
                    <a:pt x="116" y="62"/>
                  </a:cubicBezTo>
                  <a:cubicBezTo>
                    <a:pt x="116" y="62"/>
                    <a:pt x="116" y="62"/>
                    <a:pt x="115" y="62"/>
                  </a:cubicBezTo>
                  <a:cubicBezTo>
                    <a:pt x="111" y="60"/>
                    <a:pt x="105" y="62"/>
                    <a:pt x="101" y="63"/>
                  </a:cubicBezTo>
                  <a:cubicBezTo>
                    <a:pt x="98" y="63"/>
                    <a:pt x="96" y="63"/>
                    <a:pt x="93" y="63"/>
                  </a:cubicBezTo>
                  <a:cubicBezTo>
                    <a:pt x="84" y="65"/>
                    <a:pt x="82" y="70"/>
                    <a:pt x="83" y="79"/>
                  </a:cubicBezTo>
                  <a:close/>
                  <a:moveTo>
                    <a:pt x="32" y="97"/>
                  </a:moveTo>
                  <a:cubicBezTo>
                    <a:pt x="36" y="101"/>
                    <a:pt x="36" y="104"/>
                    <a:pt x="36" y="112"/>
                  </a:cubicBezTo>
                  <a:cubicBezTo>
                    <a:pt x="38" y="113"/>
                    <a:pt x="38" y="113"/>
                    <a:pt x="38" y="114"/>
                  </a:cubicBezTo>
                  <a:cubicBezTo>
                    <a:pt x="41" y="114"/>
                    <a:pt x="44" y="114"/>
                    <a:pt x="46" y="113"/>
                  </a:cubicBezTo>
                  <a:cubicBezTo>
                    <a:pt x="47" y="111"/>
                    <a:pt x="50" y="108"/>
                    <a:pt x="50" y="106"/>
                  </a:cubicBezTo>
                  <a:cubicBezTo>
                    <a:pt x="52" y="100"/>
                    <a:pt x="53" y="86"/>
                    <a:pt x="49" y="83"/>
                  </a:cubicBezTo>
                  <a:cubicBezTo>
                    <a:pt x="49" y="83"/>
                    <a:pt x="49" y="82"/>
                    <a:pt x="48" y="82"/>
                  </a:cubicBezTo>
                  <a:cubicBezTo>
                    <a:pt x="42" y="82"/>
                    <a:pt x="34" y="89"/>
                    <a:pt x="32" y="94"/>
                  </a:cubicBezTo>
                  <a:cubicBezTo>
                    <a:pt x="32" y="95"/>
                    <a:pt x="32" y="96"/>
                    <a:pt x="32" y="97"/>
                  </a:cubicBezTo>
                  <a:close/>
                  <a:moveTo>
                    <a:pt x="3" y="66"/>
                  </a:moveTo>
                  <a:cubicBezTo>
                    <a:pt x="9" y="66"/>
                    <a:pt x="12" y="70"/>
                    <a:pt x="14" y="73"/>
                  </a:cubicBezTo>
                  <a:cubicBezTo>
                    <a:pt x="16" y="73"/>
                    <a:pt x="18" y="73"/>
                    <a:pt x="19" y="73"/>
                  </a:cubicBezTo>
                  <a:cubicBezTo>
                    <a:pt x="22" y="71"/>
                    <a:pt x="24" y="69"/>
                    <a:pt x="26" y="67"/>
                  </a:cubicBezTo>
                  <a:cubicBezTo>
                    <a:pt x="31" y="64"/>
                    <a:pt x="38" y="63"/>
                    <a:pt x="44" y="60"/>
                  </a:cubicBezTo>
                  <a:cubicBezTo>
                    <a:pt x="48" y="57"/>
                    <a:pt x="51" y="59"/>
                    <a:pt x="54" y="55"/>
                  </a:cubicBezTo>
                  <a:cubicBezTo>
                    <a:pt x="57" y="47"/>
                    <a:pt x="51" y="40"/>
                    <a:pt x="54" y="31"/>
                  </a:cubicBezTo>
                  <a:cubicBezTo>
                    <a:pt x="55" y="26"/>
                    <a:pt x="56" y="23"/>
                    <a:pt x="57" y="17"/>
                  </a:cubicBezTo>
                  <a:cubicBezTo>
                    <a:pt x="57" y="17"/>
                    <a:pt x="56" y="5"/>
                    <a:pt x="58" y="7"/>
                  </a:cubicBezTo>
                  <a:cubicBezTo>
                    <a:pt x="58" y="6"/>
                    <a:pt x="58" y="6"/>
                    <a:pt x="59" y="6"/>
                  </a:cubicBezTo>
                  <a:cubicBezTo>
                    <a:pt x="69" y="5"/>
                    <a:pt x="83" y="21"/>
                    <a:pt x="92" y="27"/>
                  </a:cubicBezTo>
                  <a:cubicBezTo>
                    <a:pt x="92" y="35"/>
                    <a:pt x="89" y="43"/>
                    <a:pt x="90" y="51"/>
                  </a:cubicBezTo>
                  <a:cubicBezTo>
                    <a:pt x="100" y="55"/>
                    <a:pt x="115" y="50"/>
                    <a:pt x="126" y="48"/>
                  </a:cubicBezTo>
                  <a:cubicBezTo>
                    <a:pt x="130" y="48"/>
                    <a:pt x="134" y="48"/>
                    <a:pt x="138" y="49"/>
                  </a:cubicBezTo>
                  <a:cubicBezTo>
                    <a:pt x="140" y="50"/>
                    <a:pt x="142" y="53"/>
                    <a:pt x="144" y="53"/>
                  </a:cubicBezTo>
                  <a:cubicBezTo>
                    <a:pt x="144" y="53"/>
                    <a:pt x="144" y="55"/>
                    <a:pt x="144" y="55"/>
                  </a:cubicBezTo>
                  <a:cubicBezTo>
                    <a:pt x="140" y="59"/>
                    <a:pt x="136" y="64"/>
                    <a:pt x="133" y="68"/>
                  </a:cubicBezTo>
                  <a:cubicBezTo>
                    <a:pt x="130" y="71"/>
                    <a:pt x="120" y="76"/>
                    <a:pt x="114" y="79"/>
                  </a:cubicBezTo>
                  <a:cubicBezTo>
                    <a:pt x="110" y="82"/>
                    <a:pt x="104" y="83"/>
                    <a:pt x="104" y="90"/>
                  </a:cubicBezTo>
                  <a:cubicBezTo>
                    <a:pt x="105" y="91"/>
                    <a:pt x="106" y="91"/>
                    <a:pt x="106" y="92"/>
                  </a:cubicBezTo>
                  <a:cubicBezTo>
                    <a:pt x="114" y="95"/>
                    <a:pt x="125" y="91"/>
                    <a:pt x="128" y="99"/>
                  </a:cubicBezTo>
                  <a:cubicBezTo>
                    <a:pt x="129" y="101"/>
                    <a:pt x="130" y="103"/>
                    <a:pt x="129" y="105"/>
                  </a:cubicBezTo>
                  <a:cubicBezTo>
                    <a:pt x="124" y="112"/>
                    <a:pt x="112" y="106"/>
                    <a:pt x="105" y="111"/>
                  </a:cubicBezTo>
                  <a:cubicBezTo>
                    <a:pt x="99" y="115"/>
                    <a:pt x="94" y="120"/>
                    <a:pt x="89" y="124"/>
                  </a:cubicBezTo>
                  <a:cubicBezTo>
                    <a:pt x="84" y="127"/>
                    <a:pt x="79" y="125"/>
                    <a:pt x="76" y="130"/>
                  </a:cubicBezTo>
                  <a:cubicBezTo>
                    <a:pt x="72" y="136"/>
                    <a:pt x="76" y="147"/>
                    <a:pt x="74" y="153"/>
                  </a:cubicBezTo>
                  <a:cubicBezTo>
                    <a:pt x="74" y="155"/>
                    <a:pt x="73" y="156"/>
                    <a:pt x="73" y="157"/>
                  </a:cubicBezTo>
                  <a:cubicBezTo>
                    <a:pt x="64" y="159"/>
                    <a:pt x="66" y="177"/>
                    <a:pt x="59" y="183"/>
                  </a:cubicBezTo>
                  <a:cubicBezTo>
                    <a:pt x="57" y="172"/>
                    <a:pt x="50" y="162"/>
                    <a:pt x="48" y="152"/>
                  </a:cubicBezTo>
                  <a:cubicBezTo>
                    <a:pt x="48" y="147"/>
                    <a:pt x="50" y="142"/>
                    <a:pt x="46" y="139"/>
                  </a:cubicBezTo>
                  <a:cubicBezTo>
                    <a:pt x="44" y="138"/>
                    <a:pt x="40" y="139"/>
                    <a:pt x="38" y="138"/>
                  </a:cubicBezTo>
                  <a:cubicBezTo>
                    <a:pt x="36" y="132"/>
                    <a:pt x="34" y="123"/>
                    <a:pt x="26" y="121"/>
                  </a:cubicBezTo>
                  <a:cubicBezTo>
                    <a:pt x="23" y="120"/>
                    <a:pt x="22" y="122"/>
                    <a:pt x="17" y="122"/>
                  </a:cubicBezTo>
                  <a:cubicBezTo>
                    <a:pt x="16" y="120"/>
                    <a:pt x="15" y="116"/>
                    <a:pt x="14" y="114"/>
                  </a:cubicBezTo>
                  <a:cubicBezTo>
                    <a:pt x="12" y="111"/>
                    <a:pt x="7" y="110"/>
                    <a:pt x="5" y="107"/>
                  </a:cubicBezTo>
                  <a:cubicBezTo>
                    <a:pt x="5" y="107"/>
                    <a:pt x="5" y="107"/>
                    <a:pt x="5" y="107"/>
                  </a:cubicBezTo>
                  <a:cubicBezTo>
                    <a:pt x="3" y="102"/>
                    <a:pt x="5" y="99"/>
                    <a:pt x="4" y="96"/>
                  </a:cubicBezTo>
                  <a:cubicBezTo>
                    <a:pt x="4" y="94"/>
                    <a:pt x="1" y="93"/>
                    <a:pt x="0" y="90"/>
                  </a:cubicBezTo>
                  <a:cubicBezTo>
                    <a:pt x="4" y="85"/>
                    <a:pt x="3" y="76"/>
                    <a:pt x="3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0" name="Freeform 37"/>
            <p:cNvSpPr>
              <a:spLocks noEditPoints="1"/>
            </p:cNvSpPr>
            <p:nvPr userDrawn="1"/>
          </p:nvSpPr>
          <p:spPr bwMode="auto">
            <a:xfrm>
              <a:off x="8798004" y="4643720"/>
              <a:ext cx="334964" cy="325436"/>
            </a:xfrm>
            <a:custGeom>
              <a:avLst/>
              <a:gdLst>
                <a:gd name="T0" fmla="*/ 218 w 225"/>
                <a:gd name="T1" fmla="*/ 76 h 216"/>
                <a:gd name="T2" fmla="*/ 170 w 225"/>
                <a:gd name="T3" fmla="*/ 32 h 216"/>
                <a:gd name="T4" fmla="*/ 113 w 225"/>
                <a:gd name="T5" fmla="*/ 0 h 216"/>
                <a:gd name="T6" fmla="*/ 56 w 225"/>
                <a:gd name="T7" fmla="*/ 32 h 216"/>
                <a:gd name="T8" fmla="*/ 8 w 225"/>
                <a:gd name="T9" fmla="*/ 76 h 216"/>
                <a:gd name="T10" fmla="*/ 21 w 225"/>
                <a:gd name="T11" fmla="*/ 140 h 216"/>
                <a:gd name="T12" fmla="*/ 48 w 225"/>
                <a:gd name="T13" fmla="*/ 200 h 216"/>
                <a:gd name="T14" fmla="*/ 112 w 225"/>
                <a:gd name="T15" fmla="*/ 207 h 216"/>
                <a:gd name="T16" fmla="*/ 177 w 225"/>
                <a:gd name="T17" fmla="*/ 200 h 216"/>
                <a:gd name="T18" fmla="*/ 204 w 225"/>
                <a:gd name="T19" fmla="*/ 140 h 216"/>
                <a:gd name="T20" fmla="*/ 218 w 225"/>
                <a:gd name="T21" fmla="*/ 76 h 216"/>
                <a:gd name="T22" fmla="*/ 113 w 225"/>
                <a:gd name="T23" fmla="*/ 201 h 216"/>
                <a:gd name="T24" fmla="*/ 22 w 225"/>
                <a:gd name="T25" fmla="*/ 110 h 216"/>
                <a:gd name="T26" fmla="*/ 113 w 225"/>
                <a:gd name="T27" fmla="*/ 20 h 216"/>
                <a:gd name="T28" fmla="*/ 204 w 225"/>
                <a:gd name="T29" fmla="*/ 111 h 216"/>
                <a:gd name="T30" fmla="*/ 113 w 225"/>
                <a:gd name="T31" fmla="*/ 201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5" h="216">
                  <a:moveTo>
                    <a:pt x="218" y="76"/>
                  </a:moveTo>
                  <a:cubicBezTo>
                    <a:pt x="210" y="53"/>
                    <a:pt x="191" y="37"/>
                    <a:pt x="170" y="32"/>
                  </a:cubicBezTo>
                  <a:cubicBezTo>
                    <a:pt x="158" y="13"/>
                    <a:pt x="137" y="0"/>
                    <a:pt x="113" y="0"/>
                  </a:cubicBezTo>
                  <a:cubicBezTo>
                    <a:pt x="89" y="0"/>
                    <a:pt x="68" y="13"/>
                    <a:pt x="56" y="32"/>
                  </a:cubicBezTo>
                  <a:cubicBezTo>
                    <a:pt x="34" y="37"/>
                    <a:pt x="15" y="53"/>
                    <a:pt x="8" y="76"/>
                  </a:cubicBezTo>
                  <a:cubicBezTo>
                    <a:pt x="0" y="99"/>
                    <a:pt x="6" y="123"/>
                    <a:pt x="21" y="140"/>
                  </a:cubicBezTo>
                  <a:cubicBezTo>
                    <a:pt x="18" y="163"/>
                    <a:pt x="28" y="185"/>
                    <a:pt x="48" y="200"/>
                  </a:cubicBezTo>
                  <a:cubicBezTo>
                    <a:pt x="67" y="214"/>
                    <a:pt x="92" y="216"/>
                    <a:pt x="112" y="207"/>
                  </a:cubicBezTo>
                  <a:cubicBezTo>
                    <a:pt x="133" y="216"/>
                    <a:pt x="158" y="214"/>
                    <a:pt x="177" y="200"/>
                  </a:cubicBezTo>
                  <a:cubicBezTo>
                    <a:pt x="197" y="186"/>
                    <a:pt x="206" y="163"/>
                    <a:pt x="204" y="140"/>
                  </a:cubicBezTo>
                  <a:cubicBezTo>
                    <a:pt x="220" y="123"/>
                    <a:pt x="225" y="99"/>
                    <a:pt x="218" y="76"/>
                  </a:cubicBezTo>
                  <a:close/>
                  <a:moveTo>
                    <a:pt x="113" y="201"/>
                  </a:moveTo>
                  <a:cubicBezTo>
                    <a:pt x="63" y="201"/>
                    <a:pt x="22" y="160"/>
                    <a:pt x="22" y="110"/>
                  </a:cubicBezTo>
                  <a:cubicBezTo>
                    <a:pt x="22" y="60"/>
                    <a:pt x="62" y="20"/>
                    <a:pt x="113" y="20"/>
                  </a:cubicBezTo>
                  <a:cubicBezTo>
                    <a:pt x="163" y="20"/>
                    <a:pt x="204" y="61"/>
                    <a:pt x="204" y="111"/>
                  </a:cubicBezTo>
                  <a:cubicBezTo>
                    <a:pt x="204" y="161"/>
                    <a:pt x="163" y="201"/>
                    <a:pt x="113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1" name="Freeform 38"/>
            <p:cNvSpPr>
              <a:spLocks noEditPoints="1"/>
            </p:cNvSpPr>
            <p:nvPr userDrawn="1"/>
          </p:nvSpPr>
          <p:spPr bwMode="auto">
            <a:xfrm>
              <a:off x="8872617" y="4775483"/>
              <a:ext cx="84138" cy="26988"/>
            </a:xfrm>
            <a:custGeom>
              <a:avLst/>
              <a:gdLst>
                <a:gd name="T0" fmla="*/ 4 w 56"/>
                <a:gd name="T1" fmla="*/ 17 h 18"/>
                <a:gd name="T2" fmla="*/ 0 w 56"/>
                <a:gd name="T3" fmla="*/ 7 h 18"/>
                <a:gd name="T4" fmla="*/ 3 w 56"/>
                <a:gd name="T5" fmla="*/ 2 h 18"/>
                <a:gd name="T6" fmla="*/ 8 w 56"/>
                <a:gd name="T7" fmla="*/ 0 h 18"/>
                <a:gd name="T8" fmla="*/ 15 w 56"/>
                <a:gd name="T9" fmla="*/ 13 h 18"/>
                <a:gd name="T10" fmla="*/ 19 w 56"/>
                <a:gd name="T11" fmla="*/ 14 h 18"/>
                <a:gd name="T12" fmla="*/ 22 w 56"/>
                <a:gd name="T13" fmla="*/ 14 h 18"/>
                <a:gd name="T14" fmla="*/ 20 w 56"/>
                <a:gd name="T15" fmla="*/ 12 h 18"/>
                <a:gd name="T16" fmla="*/ 14 w 56"/>
                <a:gd name="T17" fmla="*/ 6 h 18"/>
                <a:gd name="T18" fmla="*/ 20 w 56"/>
                <a:gd name="T19" fmla="*/ 0 h 18"/>
                <a:gd name="T20" fmla="*/ 26 w 56"/>
                <a:gd name="T21" fmla="*/ 8 h 18"/>
                <a:gd name="T22" fmla="*/ 19 w 56"/>
                <a:gd name="T23" fmla="*/ 18 h 18"/>
                <a:gd name="T24" fmla="*/ 15 w 56"/>
                <a:gd name="T25" fmla="*/ 13 h 18"/>
                <a:gd name="T26" fmla="*/ 22 w 56"/>
                <a:gd name="T27" fmla="*/ 3 h 18"/>
                <a:gd name="T28" fmla="*/ 18 w 56"/>
                <a:gd name="T29" fmla="*/ 3 h 18"/>
                <a:gd name="T30" fmla="*/ 18 w 56"/>
                <a:gd name="T31" fmla="*/ 8 h 18"/>
                <a:gd name="T32" fmla="*/ 22 w 56"/>
                <a:gd name="T33" fmla="*/ 8 h 18"/>
                <a:gd name="T34" fmla="*/ 30 w 56"/>
                <a:gd name="T35" fmla="*/ 13 h 18"/>
                <a:gd name="T36" fmla="*/ 34 w 56"/>
                <a:gd name="T37" fmla="*/ 14 h 18"/>
                <a:gd name="T38" fmla="*/ 38 w 56"/>
                <a:gd name="T39" fmla="*/ 14 h 18"/>
                <a:gd name="T40" fmla="*/ 38 w 56"/>
                <a:gd name="T41" fmla="*/ 9 h 18"/>
                <a:gd name="T42" fmla="*/ 33 w 56"/>
                <a:gd name="T43" fmla="*/ 10 h 18"/>
                <a:gd name="T44" fmla="*/ 32 w 56"/>
                <a:gd name="T45" fmla="*/ 0 h 18"/>
                <a:gd name="T46" fmla="*/ 41 w 56"/>
                <a:gd name="T47" fmla="*/ 3 h 18"/>
                <a:gd name="T48" fmla="*/ 34 w 56"/>
                <a:gd name="T49" fmla="*/ 6 h 18"/>
                <a:gd name="T50" fmla="*/ 41 w 56"/>
                <a:gd name="T51" fmla="*/ 8 h 18"/>
                <a:gd name="T52" fmla="*/ 41 w 56"/>
                <a:gd name="T53" fmla="*/ 16 h 18"/>
                <a:gd name="T54" fmla="*/ 32 w 56"/>
                <a:gd name="T55" fmla="*/ 17 h 18"/>
                <a:gd name="T56" fmla="*/ 48 w 56"/>
                <a:gd name="T57" fmla="*/ 8 h 18"/>
                <a:gd name="T58" fmla="*/ 45 w 56"/>
                <a:gd name="T59" fmla="*/ 4 h 18"/>
                <a:gd name="T60" fmla="*/ 50 w 56"/>
                <a:gd name="T61" fmla="*/ 0 h 18"/>
                <a:gd name="T62" fmla="*/ 56 w 56"/>
                <a:gd name="T63" fmla="*/ 4 h 18"/>
                <a:gd name="T64" fmla="*/ 53 w 56"/>
                <a:gd name="T65" fmla="*/ 8 h 18"/>
                <a:gd name="T66" fmla="*/ 56 w 56"/>
                <a:gd name="T67" fmla="*/ 12 h 18"/>
                <a:gd name="T68" fmla="*/ 50 w 56"/>
                <a:gd name="T69" fmla="*/ 18 h 18"/>
                <a:gd name="T70" fmla="*/ 44 w 56"/>
                <a:gd name="T71" fmla="*/ 13 h 18"/>
                <a:gd name="T72" fmla="*/ 48 w 56"/>
                <a:gd name="T73" fmla="*/ 8 h 18"/>
                <a:gd name="T74" fmla="*/ 49 w 56"/>
                <a:gd name="T75" fmla="*/ 6 h 18"/>
                <a:gd name="T76" fmla="*/ 52 w 56"/>
                <a:gd name="T77" fmla="*/ 6 h 18"/>
                <a:gd name="T78" fmla="*/ 52 w 56"/>
                <a:gd name="T79" fmla="*/ 3 h 18"/>
                <a:gd name="T80" fmla="*/ 49 w 56"/>
                <a:gd name="T81" fmla="*/ 3 h 18"/>
                <a:gd name="T82" fmla="*/ 48 w 56"/>
                <a:gd name="T83" fmla="*/ 12 h 18"/>
                <a:gd name="T84" fmla="*/ 51 w 56"/>
                <a:gd name="T85" fmla="*/ 15 h 18"/>
                <a:gd name="T86" fmla="*/ 54 w 56"/>
                <a:gd name="T87" fmla="*/ 12 h 18"/>
                <a:gd name="T88" fmla="*/ 51 w 56"/>
                <a:gd name="T89" fmla="*/ 9 h 18"/>
                <a:gd name="T90" fmla="*/ 48 w 56"/>
                <a:gd name="T9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" h="18">
                  <a:moveTo>
                    <a:pt x="8" y="17"/>
                  </a:moveTo>
                  <a:cubicBezTo>
                    <a:pt x="4" y="17"/>
                    <a:pt x="4" y="17"/>
                    <a:pt x="4" y="17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6"/>
                    <a:pt x="2" y="6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2" y="3"/>
                    <a:pt x="3" y="2"/>
                  </a:cubicBezTo>
                  <a:cubicBezTo>
                    <a:pt x="4" y="2"/>
                    <a:pt x="4" y="1"/>
                    <a:pt x="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7"/>
                    <a:pt x="8" y="17"/>
                    <a:pt x="8" y="17"/>
                  </a:cubicBezTo>
                  <a:close/>
                  <a:moveTo>
                    <a:pt x="15" y="13"/>
                  </a:moveTo>
                  <a:cubicBezTo>
                    <a:pt x="18" y="13"/>
                    <a:pt x="18" y="13"/>
                    <a:pt x="18" y="13"/>
                  </a:cubicBezTo>
                  <a:cubicBezTo>
                    <a:pt x="18" y="14"/>
                    <a:pt x="18" y="14"/>
                    <a:pt x="19" y="14"/>
                  </a:cubicBezTo>
                  <a:cubicBezTo>
                    <a:pt x="19" y="15"/>
                    <a:pt x="20" y="15"/>
                    <a:pt x="20" y="15"/>
                  </a:cubicBezTo>
                  <a:cubicBezTo>
                    <a:pt x="21" y="15"/>
                    <a:pt x="21" y="14"/>
                    <a:pt x="22" y="14"/>
                  </a:cubicBezTo>
                  <a:cubicBezTo>
                    <a:pt x="22" y="13"/>
                    <a:pt x="23" y="12"/>
                    <a:pt x="23" y="10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8" y="12"/>
                    <a:pt x="17" y="11"/>
                    <a:pt x="16" y="10"/>
                  </a:cubicBezTo>
                  <a:cubicBezTo>
                    <a:pt x="15" y="9"/>
                    <a:pt x="14" y="8"/>
                    <a:pt x="14" y="6"/>
                  </a:cubicBezTo>
                  <a:cubicBezTo>
                    <a:pt x="14" y="4"/>
                    <a:pt x="15" y="2"/>
                    <a:pt x="16" y="1"/>
                  </a:cubicBezTo>
                  <a:cubicBezTo>
                    <a:pt x="17" y="0"/>
                    <a:pt x="18" y="0"/>
                    <a:pt x="20" y="0"/>
                  </a:cubicBezTo>
                  <a:cubicBezTo>
                    <a:pt x="22" y="0"/>
                    <a:pt x="23" y="0"/>
                    <a:pt x="24" y="2"/>
                  </a:cubicBezTo>
                  <a:cubicBezTo>
                    <a:pt x="26" y="3"/>
                    <a:pt x="26" y="5"/>
                    <a:pt x="26" y="8"/>
                  </a:cubicBezTo>
                  <a:cubicBezTo>
                    <a:pt x="26" y="12"/>
                    <a:pt x="25" y="14"/>
                    <a:pt x="24" y="16"/>
                  </a:cubicBezTo>
                  <a:cubicBezTo>
                    <a:pt x="23" y="17"/>
                    <a:pt x="21" y="18"/>
                    <a:pt x="19" y="18"/>
                  </a:cubicBezTo>
                  <a:cubicBezTo>
                    <a:pt x="18" y="18"/>
                    <a:pt x="17" y="17"/>
                    <a:pt x="16" y="16"/>
                  </a:cubicBezTo>
                  <a:cubicBezTo>
                    <a:pt x="16" y="16"/>
                    <a:pt x="15" y="15"/>
                    <a:pt x="15" y="13"/>
                  </a:cubicBezTo>
                  <a:close/>
                  <a:moveTo>
                    <a:pt x="22" y="6"/>
                  </a:moveTo>
                  <a:cubicBezTo>
                    <a:pt x="22" y="4"/>
                    <a:pt x="22" y="4"/>
                    <a:pt x="22" y="3"/>
                  </a:cubicBezTo>
                  <a:cubicBezTo>
                    <a:pt x="21" y="2"/>
                    <a:pt x="21" y="2"/>
                    <a:pt x="20" y="2"/>
                  </a:cubicBezTo>
                  <a:cubicBezTo>
                    <a:pt x="19" y="2"/>
                    <a:pt x="19" y="3"/>
                    <a:pt x="18" y="3"/>
                  </a:cubicBezTo>
                  <a:cubicBezTo>
                    <a:pt x="18" y="4"/>
                    <a:pt x="18" y="4"/>
                    <a:pt x="18" y="6"/>
                  </a:cubicBezTo>
                  <a:cubicBezTo>
                    <a:pt x="18" y="7"/>
                    <a:pt x="18" y="8"/>
                    <a:pt x="18" y="8"/>
                  </a:cubicBezTo>
                  <a:cubicBezTo>
                    <a:pt x="19" y="8"/>
                    <a:pt x="20" y="9"/>
                    <a:pt x="20" y="9"/>
                  </a:cubicBezTo>
                  <a:cubicBezTo>
                    <a:pt x="21" y="9"/>
                    <a:pt x="21" y="8"/>
                    <a:pt x="22" y="8"/>
                  </a:cubicBezTo>
                  <a:cubicBezTo>
                    <a:pt x="22" y="8"/>
                    <a:pt x="22" y="7"/>
                    <a:pt x="22" y="6"/>
                  </a:cubicBezTo>
                  <a:close/>
                  <a:moveTo>
                    <a:pt x="30" y="13"/>
                  </a:moveTo>
                  <a:cubicBezTo>
                    <a:pt x="34" y="12"/>
                    <a:pt x="34" y="12"/>
                    <a:pt x="34" y="12"/>
                  </a:cubicBezTo>
                  <a:cubicBezTo>
                    <a:pt x="34" y="13"/>
                    <a:pt x="34" y="14"/>
                    <a:pt x="34" y="14"/>
                  </a:cubicBezTo>
                  <a:cubicBezTo>
                    <a:pt x="35" y="15"/>
                    <a:pt x="36" y="15"/>
                    <a:pt x="36" y="15"/>
                  </a:cubicBezTo>
                  <a:cubicBezTo>
                    <a:pt x="37" y="15"/>
                    <a:pt x="37" y="15"/>
                    <a:pt x="38" y="14"/>
                  </a:cubicBezTo>
                  <a:cubicBezTo>
                    <a:pt x="38" y="14"/>
                    <a:pt x="39" y="13"/>
                    <a:pt x="39" y="12"/>
                  </a:cubicBezTo>
                  <a:cubicBezTo>
                    <a:pt x="39" y="10"/>
                    <a:pt x="38" y="10"/>
                    <a:pt x="38" y="9"/>
                  </a:cubicBezTo>
                  <a:cubicBezTo>
                    <a:pt x="38" y="9"/>
                    <a:pt x="37" y="8"/>
                    <a:pt x="36" y="8"/>
                  </a:cubicBezTo>
                  <a:cubicBezTo>
                    <a:pt x="35" y="8"/>
                    <a:pt x="34" y="9"/>
                    <a:pt x="33" y="10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5" y="6"/>
                    <a:pt x="36" y="6"/>
                    <a:pt x="37" y="6"/>
                  </a:cubicBezTo>
                  <a:cubicBezTo>
                    <a:pt x="38" y="6"/>
                    <a:pt x="40" y="6"/>
                    <a:pt x="41" y="8"/>
                  </a:cubicBezTo>
                  <a:cubicBezTo>
                    <a:pt x="42" y="9"/>
                    <a:pt x="42" y="10"/>
                    <a:pt x="42" y="12"/>
                  </a:cubicBezTo>
                  <a:cubicBezTo>
                    <a:pt x="42" y="14"/>
                    <a:pt x="42" y="15"/>
                    <a:pt x="41" y="16"/>
                  </a:cubicBezTo>
                  <a:cubicBezTo>
                    <a:pt x="40" y="18"/>
                    <a:pt x="38" y="18"/>
                    <a:pt x="36" y="18"/>
                  </a:cubicBezTo>
                  <a:cubicBezTo>
                    <a:pt x="35" y="18"/>
                    <a:pt x="33" y="18"/>
                    <a:pt x="32" y="17"/>
                  </a:cubicBezTo>
                  <a:cubicBezTo>
                    <a:pt x="31" y="16"/>
                    <a:pt x="30" y="14"/>
                    <a:pt x="30" y="13"/>
                  </a:cubicBezTo>
                  <a:close/>
                  <a:moveTo>
                    <a:pt x="48" y="8"/>
                  </a:moveTo>
                  <a:cubicBezTo>
                    <a:pt x="47" y="7"/>
                    <a:pt x="46" y="7"/>
                    <a:pt x="46" y="6"/>
                  </a:cubicBezTo>
                  <a:cubicBezTo>
                    <a:pt x="46" y="5"/>
                    <a:pt x="45" y="5"/>
                    <a:pt x="45" y="4"/>
                  </a:cubicBezTo>
                  <a:cubicBezTo>
                    <a:pt x="45" y="3"/>
                    <a:pt x="46" y="2"/>
                    <a:pt x="46" y="1"/>
                  </a:cubicBezTo>
                  <a:cubicBezTo>
                    <a:pt x="47" y="0"/>
                    <a:pt x="49" y="0"/>
                    <a:pt x="50" y="0"/>
                  </a:cubicBezTo>
                  <a:cubicBezTo>
                    <a:pt x="52" y="0"/>
                    <a:pt x="54" y="0"/>
                    <a:pt x="54" y="1"/>
                  </a:cubicBezTo>
                  <a:cubicBezTo>
                    <a:pt x="55" y="2"/>
                    <a:pt x="56" y="3"/>
                    <a:pt x="56" y="4"/>
                  </a:cubicBezTo>
                  <a:cubicBezTo>
                    <a:pt x="56" y="5"/>
                    <a:pt x="56" y="6"/>
                    <a:pt x="55" y="6"/>
                  </a:cubicBezTo>
                  <a:cubicBezTo>
                    <a:pt x="55" y="7"/>
                    <a:pt x="54" y="8"/>
                    <a:pt x="53" y="8"/>
                  </a:cubicBezTo>
                  <a:cubicBezTo>
                    <a:pt x="54" y="8"/>
                    <a:pt x="55" y="9"/>
                    <a:pt x="56" y="10"/>
                  </a:cubicBezTo>
                  <a:cubicBezTo>
                    <a:pt x="56" y="10"/>
                    <a:pt x="56" y="11"/>
                    <a:pt x="56" y="12"/>
                  </a:cubicBezTo>
                  <a:cubicBezTo>
                    <a:pt x="56" y="14"/>
                    <a:pt x="56" y="15"/>
                    <a:pt x="55" y="16"/>
                  </a:cubicBezTo>
                  <a:cubicBezTo>
                    <a:pt x="54" y="18"/>
                    <a:pt x="52" y="18"/>
                    <a:pt x="50" y="18"/>
                  </a:cubicBezTo>
                  <a:cubicBezTo>
                    <a:pt x="49" y="18"/>
                    <a:pt x="48" y="18"/>
                    <a:pt x="46" y="17"/>
                  </a:cubicBezTo>
                  <a:cubicBezTo>
                    <a:pt x="45" y="16"/>
                    <a:pt x="44" y="14"/>
                    <a:pt x="44" y="13"/>
                  </a:cubicBezTo>
                  <a:cubicBezTo>
                    <a:pt x="44" y="12"/>
                    <a:pt x="45" y="11"/>
                    <a:pt x="45" y="10"/>
                  </a:cubicBezTo>
                  <a:cubicBezTo>
                    <a:pt x="46" y="9"/>
                    <a:pt x="47" y="8"/>
                    <a:pt x="48" y="8"/>
                  </a:cubicBezTo>
                  <a:close/>
                  <a:moveTo>
                    <a:pt x="49" y="4"/>
                  </a:moveTo>
                  <a:cubicBezTo>
                    <a:pt x="49" y="5"/>
                    <a:pt x="49" y="6"/>
                    <a:pt x="49" y="6"/>
                  </a:cubicBezTo>
                  <a:cubicBezTo>
                    <a:pt x="50" y="6"/>
                    <a:pt x="50" y="6"/>
                    <a:pt x="51" y="6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3" y="6"/>
                    <a:pt x="53" y="5"/>
                    <a:pt x="53" y="4"/>
                  </a:cubicBezTo>
                  <a:cubicBezTo>
                    <a:pt x="53" y="4"/>
                    <a:pt x="53" y="3"/>
                    <a:pt x="52" y="3"/>
                  </a:cubicBezTo>
                  <a:cubicBezTo>
                    <a:pt x="52" y="2"/>
                    <a:pt x="52" y="2"/>
                    <a:pt x="51" y="2"/>
                  </a:cubicBezTo>
                  <a:cubicBezTo>
                    <a:pt x="50" y="2"/>
                    <a:pt x="50" y="2"/>
                    <a:pt x="49" y="3"/>
                  </a:cubicBezTo>
                  <a:cubicBezTo>
                    <a:pt x="49" y="3"/>
                    <a:pt x="49" y="4"/>
                    <a:pt x="49" y="4"/>
                  </a:cubicBezTo>
                  <a:close/>
                  <a:moveTo>
                    <a:pt x="48" y="12"/>
                  </a:moveTo>
                  <a:cubicBezTo>
                    <a:pt x="48" y="13"/>
                    <a:pt x="49" y="14"/>
                    <a:pt x="49" y="14"/>
                  </a:cubicBezTo>
                  <a:cubicBezTo>
                    <a:pt x="50" y="15"/>
                    <a:pt x="50" y="15"/>
                    <a:pt x="51" y="15"/>
                  </a:cubicBezTo>
                  <a:cubicBezTo>
                    <a:pt x="52" y="15"/>
                    <a:pt x="52" y="15"/>
                    <a:pt x="53" y="14"/>
                  </a:cubicBezTo>
                  <a:cubicBezTo>
                    <a:pt x="53" y="14"/>
                    <a:pt x="54" y="13"/>
                    <a:pt x="54" y="12"/>
                  </a:cubicBezTo>
                  <a:cubicBezTo>
                    <a:pt x="54" y="11"/>
                    <a:pt x="53" y="10"/>
                    <a:pt x="53" y="10"/>
                  </a:cubicBezTo>
                  <a:cubicBezTo>
                    <a:pt x="52" y="10"/>
                    <a:pt x="52" y="9"/>
                    <a:pt x="51" y="9"/>
                  </a:cubicBezTo>
                  <a:cubicBezTo>
                    <a:pt x="50" y="9"/>
                    <a:pt x="50" y="10"/>
                    <a:pt x="49" y="10"/>
                  </a:cubicBezTo>
                  <a:cubicBezTo>
                    <a:pt x="49" y="11"/>
                    <a:pt x="48" y="11"/>
                    <a:pt x="4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2" name="Freeform 39"/>
            <p:cNvSpPr>
              <a:spLocks noEditPoints="1"/>
            </p:cNvSpPr>
            <p:nvPr userDrawn="1"/>
          </p:nvSpPr>
          <p:spPr bwMode="auto">
            <a:xfrm>
              <a:off x="8729742" y="4570696"/>
              <a:ext cx="474664" cy="477836"/>
            </a:xfrm>
            <a:custGeom>
              <a:avLst/>
              <a:gdLst>
                <a:gd name="T0" fmla="*/ 159 w 318"/>
                <a:gd name="T1" fmla="*/ 0 h 318"/>
                <a:gd name="T2" fmla="*/ 0 w 318"/>
                <a:gd name="T3" fmla="*/ 159 h 318"/>
                <a:gd name="T4" fmla="*/ 159 w 318"/>
                <a:gd name="T5" fmla="*/ 318 h 318"/>
                <a:gd name="T6" fmla="*/ 318 w 318"/>
                <a:gd name="T7" fmla="*/ 159 h 318"/>
                <a:gd name="T8" fmla="*/ 159 w 318"/>
                <a:gd name="T9" fmla="*/ 0 h 318"/>
                <a:gd name="T10" fmla="*/ 159 w 318"/>
                <a:gd name="T11" fmla="*/ 312 h 318"/>
                <a:gd name="T12" fmla="*/ 6 w 318"/>
                <a:gd name="T13" fmla="*/ 159 h 318"/>
                <a:gd name="T14" fmla="*/ 159 w 318"/>
                <a:gd name="T15" fmla="*/ 6 h 318"/>
                <a:gd name="T16" fmla="*/ 312 w 318"/>
                <a:gd name="T17" fmla="*/ 160 h 318"/>
                <a:gd name="T18" fmla="*/ 159 w 318"/>
                <a:gd name="T19" fmla="*/ 312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" h="318">
                  <a:moveTo>
                    <a:pt x="159" y="0"/>
                  </a:moveTo>
                  <a:cubicBezTo>
                    <a:pt x="71" y="0"/>
                    <a:pt x="0" y="72"/>
                    <a:pt x="0" y="159"/>
                  </a:cubicBezTo>
                  <a:cubicBezTo>
                    <a:pt x="0" y="247"/>
                    <a:pt x="71" y="318"/>
                    <a:pt x="159" y="318"/>
                  </a:cubicBezTo>
                  <a:cubicBezTo>
                    <a:pt x="246" y="318"/>
                    <a:pt x="318" y="247"/>
                    <a:pt x="318" y="159"/>
                  </a:cubicBezTo>
                  <a:cubicBezTo>
                    <a:pt x="317" y="72"/>
                    <a:pt x="246" y="0"/>
                    <a:pt x="159" y="0"/>
                  </a:cubicBezTo>
                  <a:close/>
                  <a:moveTo>
                    <a:pt x="159" y="312"/>
                  </a:moveTo>
                  <a:cubicBezTo>
                    <a:pt x="74" y="312"/>
                    <a:pt x="6" y="244"/>
                    <a:pt x="6" y="159"/>
                  </a:cubicBezTo>
                  <a:cubicBezTo>
                    <a:pt x="6" y="75"/>
                    <a:pt x="74" y="6"/>
                    <a:pt x="159" y="6"/>
                  </a:cubicBezTo>
                  <a:cubicBezTo>
                    <a:pt x="243" y="6"/>
                    <a:pt x="312" y="75"/>
                    <a:pt x="312" y="160"/>
                  </a:cubicBezTo>
                  <a:cubicBezTo>
                    <a:pt x="312" y="244"/>
                    <a:pt x="243" y="312"/>
                    <a:pt x="159" y="3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3" name="Freeform 40"/>
            <p:cNvSpPr>
              <a:spLocks noEditPoints="1"/>
            </p:cNvSpPr>
            <p:nvPr userDrawn="1"/>
          </p:nvSpPr>
          <p:spPr bwMode="auto">
            <a:xfrm>
              <a:off x="8763079" y="4810405"/>
              <a:ext cx="407989" cy="204787"/>
            </a:xfrm>
            <a:custGeom>
              <a:avLst/>
              <a:gdLst>
                <a:gd name="T0" fmla="*/ 258 w 274"/>
                <a:gd name="T1" fmla="*/ 63 h 137"/>
                <a:gd name="T2" fmla="*/ 1 w 274"/>
                <a:gd name="T3" fmla="*/ 12 h 137"/>
                <a:gd name="T4" fmla="*/ 14 w 274"/>
                <a:gd name="T5" fmla="*/ 9 h 137"/>
                <a:gd name="T6" fmla="*/ 1 w 274"/>
                <a:gd name="T7" fmla="*/ 17 h 137"/>
                <a:gd name="T8" fmla="*/ 16 w 274"/>
                <a:gd name="T9" fmla="*/ 29 h 137"/>
                <a:gd name="T10" fmla="*/ 11 w 274"/>
                <a:gd name="T11" fmla="*/ 27 h 137"/>
                <a:gd name="T12" fmla="*/ 14 w 274"/>
                <a:gd name="T13" fmla="*/ 36 h 137"/>
                <a:gd name="T14" fmla="*/ 18 w 274"/>
                <a:gd name="T15" fmla="*/ 47 h 137"/>
                <a:gd name="T16" fmla="*/ 21 w 274"/>
                <a:gd name="T17" fmla="*/ 57 h 137"/>
                <a:gd name="T18" fmla="*/ 21 w 274"/>
                <a:gd name="T19" fmla="*/ 55 h 137"/>
                <a:gd name="T20" fmla="*/ 19 w 274"/>
                <a:gd name="T21" fmla="*/ 66 h 137"/>
                <a:gd name="T22" fmla="*/ 22 w 274"/>
                <a:gd name="T23" fmla="*/ 62 h 137"/>
                <a:gd name="T24" fmla="*/ 22 w 274"/>
                <a:gd name="T25" fmla="*/ 71 h 137"/>
                <a:gd name="T26" fmla="*/ 30 w 274"/>
                <a:gd name="T27" fmla="*/ 71 h 137"/>
                <a:gd name="T28" fmla="*/ 30 w 274"/>
                <a:gd name="T29" fmla="*/ 86 h 137"/>
                <a:gd name="T30" fmla="*/ 36 w 274"/>
                <a:gd name="T31" fmla="*/ 79 h 137"/>
                <a:gd name="T32" fmla="*/ 47 w 274"/>
                <a:gd name="T33" fmla="*/ 90 h 137"/>
                <a:gd name="T34" fmla="*/ 58 w 274"/>
                <a:gd name="T35" fmla="*/ 96 h 137"/>
                <a:gd name="T36" fmla="*/ 51 w 274"/>
                <a:gd name="T37" fmla="*/ 95 h 137"/>
                <a:gd name="T38" fmla="*/ 58 w 274"/>
                <a:gd name="T39" fmla="*/ 105 h 137"/>
                <a:gd name="T40" fmla="*/ 67 w 274"/>
                <a:gd name="T41" fmla="*/ 106 h 137"/>
                <a:gd name="T42" fmla="*/ 76 w 274"/>
                <a:gd name="T43" fmla="*/ 112 h 137"/>
                <a:gd name="T44" fmla="*/ 82 w 274"/>
                <a:gd name="T45" fmla="*/ 111 h 137"/>
                <a:gd name="T46" fmla="*/ 78 w 274"/>
                <a:gd name="T47" fmla="*/ 113 h 137"/>
                <a:gd name="T48" fmla="*/ 83 w 274"/>
                <a:gd name="T49" fmla="*/ 123 h 137"/>
                <a:gd name="T50" fmla="*/ 97 w 274"/>
                <a:gd name="T51" fmla="*/ 121 h 137"/>
                <a:gd name="T52" fmla="*/ 100 w 274"/>
                <a:gd name="T53" fmla="*/ 125 h 137"/>
                <a:gd name="T54" fmla="*/ 108 w 274"/>
                <a:gd name="T55" fmla="*/ 126 h 137"/>
                <a:gd name="T56" fmla="*/ 113 w 274"/>
                <a:gd name="T57" fmla="*/ 126 h 137"/>
                <a:gd name="T58" fmla="*/ 132 w 274"/>
                <a:gd name="T59" fmla="*/ 136 h 137"/>
                <a:gd name="T60" fmla="*/ 126 w 274"/>
                <a:gd name="T61" fmla="*/ 130 h 137"/>
                <a:gd name="T62" fmla="*/ 128 w 274"/>
                <a:gd name="T63" fmla="*/ 135 h 137"/>
                <a:gd name="T64" fmla="*/ 135 w 274"/>
                <a:gd name="T65" fmla="*/ 135 h 137"/>
                <a:gd name="T66" fmla="*/ 149 w 274"/>
                <a:gd name="T67" fmla="*/ 136 h 137"/>
                <a:gd name="T68" fmla="*/ 152 w 274"/>
                <a:gd name="T69" fmla="*/ 133 h 137"/>
                <a:gd name="T70" fmla="*/ 167 w 274"/>
                <a:gd name="T71" fmla="*/ 131 h 137"/>
                <a:gd name="T72" fmla="*/ 180 w 274"/>
                <a:gd name="T73" fmla="*/ 128 h 137"/>
                <a:gd name="T74" fmla="*/ 175 w 274"/>
                <a:gd name="T75" fmla="*/ 122 h 137"/>
                <a:gd name="T76" fmla="*/ 187 w 274"/>
                <a:gd name="T77" fmla="*/ 119 h 137"/>
                <a:gd name="T78" fmla="*/ 192 w 274"/>
                <a:gd name="T79" fmla="*/ 117 h 137"/>
                <a:gd name="T80" fmla="*/ 199 w 274"/>
                <a:gd name="T81" fmla="*/ 119 h 137"/>
                <a:gd name="T82" fmla="*/ 203 w 274"/>
                <a:gd name="T83" fmla="*/ 119 h 137"/>
                <a:gd name="T84" fmla="*/ 217 w 274"/>
                <a:gd name="T85" fmla="*/ 111 h 137"/>
                <a:gd name="T86" fmla="*/ 217 w 274"/>
                <a:gd name="T87" fmla="*/ 106 h 137"/>
                <a:gd name="T88" fmla="*/ 232 w 274"/>
                <a:gd name="T89" fmla="*/ 96 h 137"/>
                <a:gd name="T90" fmla="*/ 231 w 274"/>
                <a:gd name="T91" fmla="*/ 97 h 137"/>
                <a:gd name="T92" fmla="*/ 238 w 274"/>
                <a:gd name="T93" fmla="*/ 95 h 137"/>
                <a:gd name="T94" fmla="*/ 234 w 274"/>
                <a:gd name="T95" fmla="*/ 85 h 137"/>
                <a:gd name="T96" fmla="*/ 242 w 274"/>
                <a:gd name="T97" fmla="*/ 73 h 137"/>
                <a:gd name="T98" fmla="*/ 238 w 274"/>
                <a:gd name="T99" fmla="*/ 77 h 137"/>
                <a:gd name="T100" fmla="*/ 252 w 274"/>
                <a:gd name="T101" fmla="*/ 71 h 137"/>
                <a:gd name="T102" fmla="*/ 266 w 274"/>
                <a:gd name="T103" fmla="*/ 40 h 137"/>
                <a:gd name="T104" fmla="*/ 258 w 274"/>
                <a:gd name="T105" fmla="*/ 48 h 137"/>
                <a:gd name="T106" fmla="*/ 268 w 274"/>
                <a:gd name="T107" fmla="*/ 35 h 137"/>
                <a:gd name="T108" fmla="*/ 259 w 274"/>
                <a:gd name="T109" fmla="*/ 22 h 137"/>
                <a:gd name="T110" fmla="*/ 262 w 274"/>
                <a:gd name="T111" fmla="*/ 27 h 137"/>
                <a:gd name="T112" fmla="*/ 273 w 274"/>
                <a:gd name="T113" fmla="*/ 17 h 137"/>
                <a:gd name="T114" fmla="*/ 273 w 274"/>
                <a:gd name="T115" fmla="*/ 12 h 137"/>
                <a:gd name="T116" fmla="*/ 266 w 274"/>
                <a:gd name="T117" fmla="*/ 7 h 137"/>
                <a:gd name="T118" fmla="*/ 269 w 274"/>
                <a:gd name="T119" fmla="*/ 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137">
                  <a:moveTo>
                    <a:pt x="250" y="51"/>
                  </a:moveTo>
                  <a:cubicBezTo>
                    <a:pt x="250" y="51"/>
                    <a:pt x="250" y="51"/>
                    <a:pt x="250" y="51"/>
                  </a:cubicBezTo>
                  <a:cubicBezTo>
                    <a:pt x="250" y="52"/>
                    <a:pt x="250" y="52"/>
                    <a:pt x="250" y="52"/>
                  </a:cubicBezTo>
                  <a:cubicBezTo>
                    <a:pt x="250" y="53"/>
                    <a:pt x="250" y="53"/>
                    <a:pt x="249" y="53"/>
                  </a:cubicBezTo>
                  <a:cubicBezTo>
                    <a:pt x="249" y="53"/>
                    <a:pt x="248" y="53"/>
                    <a:pt x="248" y="53"/>
                  </a:cubicBezTo>
                  <a:cubicBezTo>
                    <a:pt x="248" y="53"/>
                    <a:pt x="248" y="53"/>
                    <a:pt x="248" y="53"/>
                  </a:cubicBezTo>
                  <a:cubicBezTo>
                    <a:pt x="248" y="54"/>
                    <a:pt x="248" y="54"/>
                    <a:pt x="249" y="55"/>
                  </a:cubicBezTo>
                  <a:cubicBezTo>
                    <a:pt x="251" y="56"/>
                    <a:pt x="251" y="56"/>
                    <a:pt x="251" y="56"/>
                  </a:cubicBezTo>
                  <a:cubicBezTo>
                    <a:pt x="252" y="53"/>
                    <a:pt x="252" y="53"/>
                    <a:pt x="252" y="53"/>
                  </a:cubicBezTo>
                  <a:cubicBezTo>
                    <a:pt x="253" y="54"/>
                    <a:pt x="253" y="54"/>
                    <a:pt x="253" y="54"/>
                  </a:cubicBezTo>
                  <a:cubicBezTo>
                    <a:pt x="252" y="56"/>
                    <a:pt x="252" y="56"/>
                    <a:pt x="252" y="56"/>
                  </a:cubicBezTo>
                  <a:cubicBezTo>
                    <a:pt x="258" y="59"/>
                    <a:pt x="258" y="59"/>
                    <a:pt x="258" y="59"/>
                  </a:cubicBezTo>
                  <a:cubicBezTo>
                    <a:pt x="258" y="60"/>
                    <a:pt x="259" y="59"/>
                    <a:pt x="260" y="58"/>
                  </a:cubicBezTo>
                  <a:cubicBezTo>
                    <a:pt x="260" y="58"/>
                    <a:pt x="260" y="58"/>
                    <a:pt x="260" y="58"/>
                  </a:cubicBezTo>
                  <a:cubicBezTo>
                    <a:pt x="258" y="63"/>
                    <a:pt x="258" y="63"/>
                    <a:pt x="258" y="63"/>
                  </a:cubicBezTo>
                  <a:cubicBezTo>
                    <a:pt x="257" y="63"/>
                    <a:pt x="257" y="63"/>
                    <a:pt x="257" y="63"/>
                  </a:cubicBezTo>
                  <a:cubicBezTo>
                    <a:pt x="258" y="62"/>
                    <a:pt x="258" y="62"/>
                    <a:pt x="257" y="61"/>
                  </a:cubicBezTo>
                  <a:cubicBezTo>
                    <a:pt x="251" y="58"/>
                    <a:pt x="251" y="58"/>
                    <a:pt x="251" y="58"/>
                  </a:cubicBezTo>
                  <a:cubicBezTo>
                    <a:pt x="250" y="60"/>
                    <a:pt x="250" y="60"/>
                    <a:pt x="250" y="60"/>
                  </a:cubicBezTo>
                  <a:cubicBezTo>
                    <a:pt x="250" y="59"/>
                    <a:pt x="250" y="59"/>
                    <a:pt x="250" y="59"/>
                  </a:cubicBezTo>
                  <a:cubicBezTo>
                    <a:pt x="250" y="58"/>
                    <a:pt x="250" y="58"/>
                    <a:pt x="250" y="58"/>
                  </a:cubicBezTo>
                  <a:cubicBezTo>
                    <a:pt x="250" y="57"/>
                    <a:pt x="250" y="57"/>
                    <a:pt x="250" y="57"/>
                  </a:cubicBezTo>
                  <a:cubicBezTo>
                    <a:pt x="249" y="57"/>
                    <a:pt x="248" y="56"/>
                    <a:pt x="248" y="55"/>
                  </a:cubicBezTo>
                  <a:cubicBezTo>
                    <a:pt x="247" y="54"/>
                    <a:pt x="247" y="53"/>
                    <a:pt x="248" y="52"/>
                  </a:cubicBezTo>
                  <a:cubicBezTo>
                    <a:pt x="248" y="52"/>
                    <a:pt x="249" y="51"/>
                    <a:pt x="250" y="51"/>
                  </a:cubicBezTo>
                  <a:cubicBezTo>
                    <a:pt x="250" y="51"/>
                    <a:pt x="250" y="51"/>
                    <a:pt x="250" y="51"/>
                  </a:cubicBezTo>
                  <a:close/>
                  <a:moveTo>
                    <a:pt x="14" y="15"/>
                  </a:moveTo>
                  <a:cubicBezTo>
                    <a:pt x="14" y="14"/>
                    <a:pt x="14" y="13"/>
                    <a:pt x="12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3"/>
                    <a:pt x="2" y="13"/>
                    <a:pt x="1" y="12"/>
                  </a:cubicBezTo>
                  <a:cubicBezTo>
                    <a:pt x="0" y="11"/>
                    <a:pt x="0" y="10"/>
                    <a:pt x="0" y="8"/>
                  </a:cubicBezTo>
                  <a:cubicBezTo>
                    <a:pt x="0" y="7"/>
                    <a:pt x="0" y="5"/>
                    <a:pt x="1" y="5"/>
                  </a:cubicBezTo>
                  <a:cubicBezTo>
                    <a:pt x="2" y="3"/>
                    <a:pt x="3" y="3"/>
                    <a:pt x="5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2"/>
                    <a:pt x="13" y="1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5"/>
                    <a:pt x="13" y="4"/>
                    <a:pt x="12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3" y="5"/>
                    <a:pt x="2" y="5"/>
                  </a:cubicBezTo>
                  <a:cubicBezTo>
                    <a:pt x="1" y="6"/>
                    <a:pt x="1" y="7"/>
                    <a:pt x="1" y="8"/>
                  </a:cubicBezTo>
                  <a:cubicBezTo>
                    <a:pt x="1" y="11"/>
                    <a:pt x="3" y="12"/>
                    <a:pt x="6" y="12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4" y="11"/>
                    <a:pt x="14" y="11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lose/>
                  <a:moveTo>
                    <a:pt x="3" y="27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3" y="24"/>
                    <a:pt x="4" y="24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3"/>
                    <a:pt x="10" y="23"/>
                    <a:pt x="10" y="22"/>
                  </a:cubicBezTo>
                  <a:cubicBezTo>
                    <a:pt x="11" y="22"/>
                    <a:pt x="11" y="21"/>
                    <a:pt x="10" y="21"/>
                  </a:cubicBezTo>
                  <a:cubicBezTo>
                    <a:pt x="10" y="20"/>
                    <a:pt x="10" y="19"/>
                    <a:pt x="9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8"/>
                    <a:pt x="2" y="18"/>
                    <a:pt x="3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20"/>
                    <a:pt x="12" y="21"/>
                    <a:pt x="12" y="22"/>
                  </a:cubicBezTo>
                  <a:cubicBezTo>
                    <a:pt x="12" y="23"/>
                    <a:pt x="11" y="24"/>
                    <a:pt x="9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lose/>
                  <a:moveTo>
                    <a:pt x="16" y="29"/>
                  </a:moveTo>
                  <a:cubicBezTo>
                    <a:pt x="16" y="29"/>
                    <a:pt x="16" y="29"/>
                    <a:pt x="16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7"/>
                    <a:pt x="16" y="27"/>
                    <a:pt x="16" y="27"/>
                  </a:cubicBezTo>
                  <a:cubicBezTo>
                    <a:pt x="16" y="27"/>
                    <a:pt x="16" y="27"/>
                    <a:pt x="17" y="27"/>
                  </a:cubicBezTo>
                  <a:cubicBezTo>
                    <a:pt x="17" y="27"/>
                    <a:pt x="17" y="28"/>
                    <a:pt x="17" y="28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6" y="29"/>
                  </a:cubicBezTo>
                  <a:close/>
                  <a:moveTo>
                    <a:pt x="4" y="33"/>
                  </a:moveTo>
                  <a:cubicBezTo>
                    <a:pt x="3" y="29"/>
                    <a:pt x="3" y="29"/>
                    <a:pt x="3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0"/>
                    <a:pt x="4" y="30"/>
                    <a:pt x="5" y="30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1" y="29"/>
                    <a:pt x="11" y="28"/>
                    <a:pt x="11" y="28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5" y="32"/>
                    <a:pt x="4" y="33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lose/>
                  <a:moveTo>
                    <a:pt x="16" y="42"/>
                  </a:moveTo>
                  <a:cubicBezTo>
                    <a:pt x="16" y="41"/>
                    <a:pt x="15" y="41"/>
                    <a:pt x="14" y="41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4" y="34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4" y="36"/>
                    <a:pt x="14" y="36"/>
                  </a:cubicBezTo>
                  <a:cubicBezTo>
                    <a:pt x="14" y="36"/>
                    <a:pt x="14" y="36"/>
                    <a:pt x="13" y="37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40"/>
                    <a:pt x="15" y="40"/>
                    <a:pt x="15" y="40"/>
                  </a:cubicBezTo>
                  <a:cubicBezTo>
                    <a:pt x="16" y="40"/>
                    <a:pt x="16" y="40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6" y="42"/>
                    <a:pt x="16" y="42"/>
                    <a:pt x="16" y="42"/>
                  </a:cubicBezTo>
                  <a:close/>
                  <a:moveTo>
                    <a:pt x="14" y="53"/>
                  </a:moveTo>
                  <a:cubicBezTo>
                    <a:pt x="13" y="53"/>
                    <a:pt x="12" y="53"/>
                    <a:pt x="11" y="52"/>
                  </a:cubicBezTo>
                  <a:cubicBezTo>
                    <a:pt x="10" y="51"/>
                    <a:pt x="10" y="51"/>
                    <a:pt x="9" y="50"/>
                  </a:cubicBezTo>
                  <a:cubicBezTo>
                    <a:pt x="9" y="49"/>
                    <a:pt x="9" y="48"/>
                    <a:pt x="9" y="47"/>
                  </a:cubicBezTo>
                  <a:cubicBezTo>
                    <a:pt x="10" y="46"/>
                    <a:pt x="11" y="45"/>
                    <a:pt x="12" y="45"/>
                  </a:cubicBezTo>
                  <a:cubicBezTo>
                    <a:pt x="13" y="44"/>
                    <a:pt x="14" y="44"/>
                    <a:pt x="16" y="45"/>
                  </a:cubicBezTo>
                  <a:cubicBezTo>
                    <a:pt x="17" y="45"/>
                    <a:pt x="18" y="46"/>
                    <a:pt x="18" y="47"/>
                  </a:cubicBezTo>
                  <a:cubicBezTo>
                    <a:pt x="18" y="48"/>
                    <a:pt x="18" y="49"/>
                    <a:pt x="18" y="50"/>
                  </a:cubicBezTo>
                  <a:cubicBezTo>
                    <a:pt x="18" y="51"/>
                    <a:pt x="17" y="51"/>
                    <a:pt x="16" y="52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2" y="46"/>
                    <a:pt x="12" y="47"/>
                    <a:pt x="11" y="48"/>
                  </a:cubicBezTo>
                  <a:cubicBezTo>
                    <a:pt x="10" y="49"/>
                    <a:pt x="10" y="49"/>
                    <a:pt x="10" y="51"/>
                  </a:cubicBezTo>
                  <a:cubicBezTo>
                    <a:pt x="11" y="51"/>
                    <a:pt x="11" y="52"/>
                    <a:pt x="12" y="52"/>
                  </a:cubicBezTo>
                  <a:cubicBezTo>
                    <a:pt x="13" y="52"/>
                    <a:pt x="14" y="52"/>
                    <a:pt x="14" y="53"/>
                  </a:cubicBezTo>
                  <a:cubicBezTo>
                    <a:pt x="14" y="53"/>
                    <a:pt x="14" y="53"/>
                    <a:pt x="14" y="53"/>
                  </a:cubicBezTo>
                  <a:close/>
                  <a:moveTo>
                    <a:pt x="16" y="49"/>
                  </a:moveTo>
                  <a:cubicBezTo>
                    <a:pt x="18" y="49"/>
                    <a:pt x="18" y="48"/>
                    <a:pt x="18" y="47"/>
                  </a:cubicBezTo>
                  <a:cubicBezTo>
                    <a:pt x="17" y="45"/>
                    <a:pt x="16" y="45"/>
                    <a:pt x="14" y="45"/>
                  </a:cubicBezTo>
                  <a:cubicBezTo>
                    <a:pt x="16" y="49"/>
                    <a:pt x="16" y="49"/>
                    <a:pt x="16" y="49"/>
                  </a:cubicBezTo>
                  <a:close/>
                  <a:moveTo>
                    <a:pt x="22" y="58"/>
                  </a:moveTo>
                  <a:cubicBezTo>
                    <a:pt x="22" y="58"/>
                    <a:pt x="21" y="58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55"/>
                    <a:pt x="21" y="55"/>
                    <a:pt x="20" y="55"/>
                  </a:cubicBezTo>
                  <a:cubicBezTo>
                    <a:pt x="20" y="55"/>
                    <a:pt x="20" y="55"/>
                    <a:pt x="19" y="55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4" y="58"/>
                    <a:pt x="14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3" y="56"/>
                    <a:pt x="14" y="56"/>
                    <a:pt x="14" y="56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20" y="53"/>
                    <a:pt x="20" y="53"/>
                    <a:pt x="20" y="53"/>
                  </a:cubicBezTo>
                  <a:cubicBezTo>
                    <a:pt x="20" y="53"/>
                    <a:pt x="20" y="52"/>
                    <a:pt x="20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2" y="55"/>
                    <a:pt x="23" y="56"/>
                    <a:pt x="24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3" y="58"/>
                    <a:pt x="22" y="58"/>
                    <a:pt x="22" y="58"/>
                  </a:cubicBezTo>
                  <a:close/>
                  <a:moveTo>
                    <a:pt x="21" y="67"/>
                  </a:moveTo>
                  <a:cubicBezTo>
                    <a:pt x="20" y="68"/>
                    <a:pt x="19" y="68"/>
                    <a:pt x="18" y="67"/>
                  </a:cubicBezTo>
                  <a:cubicBezTo>
                    <a:pt x="18" y="67"/>
                    <a:pt x="17" y="67"/>
                    <a:pt x="17" y="66"/>
                  </a:cubicBezTo>
                  <a:cubicBezTo>
                    <a:pt x="17" y="65"/>
                    <a:pt x="16" y="65"/>
                    <a:pt x="16" y="65"/>
                  </a:cubicBezTo>
                  <a:cubicBezTo>
                    <a:pt x="16" y="64"/>
                    <a:pt x="16" y="64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7" y="63"/>
                    <a:pt x="16" y="64"/>
                    <a:pt x="17" y="65"/>
                  </a:cubicBezTo>
                  <a:cubicBezTo>
                    <a:pt x="18" y="65"/>
                    <a:pt x="18" y="66"/>
                    <a:pt x="18" y="66"/>
                  </a:cubicBezTo>
                  <a:cubicBezTo>
                    <a:pt x="18" y="66"/>
                    <a:pt x="19" y="66"/>
                    <a:pt x="19" y="66"/>
                  </a:cubicBezTo>
                  <a:cubicBezTo>
                    <a:pt x="20" y="65"/>
                    <a:pt x="20" y="65"/>
                    <a:pt x="20" y="63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1"/>
                    <a:pt x="20" y="60"/>
                    <a:pt x="21" y="59"/>
                  </a:cubicBezTo>
                  <a:cubicBezTo>
                    <a:pt x="22" y="59"/>
                    <a:pt x="22" y="59"/>
                    <a:pt x="23" y="59"/>
                  </a:cubicBezTo>
                  <a:cubicBezTo>
                    <a:pt x="24" y="59"/>
                    <a:pt x="24" y="60"/>
                    <a:pt x="25" y="61"/>
                  </a:cubicBezTo>
                  <a:cubicBezTo>
                    <a:pt x="25" y="61"/>
                    <a:pt x="25" y="61"/>
                    <a:pt x="25" y="62"/>
                  </a:cubicBezTo>
                  <a:cubicBezTo>
                    <a:pt x="25" y="62"/>
                    <a:pt x="25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5" y="63"/>
                    <a:pt x="25" y="61"/>
                    <a:pt x="25" y="61"/>
                  </a:cubicBezTo>
                  <a:cubicBezTo>
                    <a:pt x="25" y="60"/>
                    <a:pt x="24" y="60"/>
                    <a:pt x="24" y="60"/>
                  </a:cubicBezTo>
                  <a:cubicBezTo>
                    <a:pt x="24" y="60"/>
                    <a:pt x="23" y="60"/>
                    <a:pt x="23" y="60"/>
                  </a:cubicBezTo>
                  <a:cubicBezTo>
                    <a:pt x="22" y="60"/>
                    <a:pt x="22" y="61"/>
                    <a:pt x="22" y="62"/>
                  </a:cubicBezTo>
                  <a:cubicBezTo>
                    <a:pt x="22" y="64"/>
                    <a:pt x="22" y="64"/>
                    <a:pt x="22" y="64"/>
                  </a:cubicBezTo>
                  <a:cubicBezTo>
                    <a:pt x="22" y="66"/>
                    <a:pt x="22" y="67"/>
                    <a:pt x="21" y="67"/>
                  </a:cubicBezTo>
                  <a:close/>
                  <a:moveTo>
                    <a:pt x="33" y="67"/>
                  </a:moveTo>
                  <a:cubicBezTo>
                    <a:pt x="32" y="67"/>
                    <a:pt x="32" y="67"/>
                    <a:pt x="32" y="67"/>
                  </a:cubicBezTo>
                  <a:cubicBezTo>
                    <a:pt x="32" y="67"/>
                    <a:pt x="32" y="66"/>
                    <a:pt x="31" y="66"/>
                  </a:cubicBezTo>
                  <a:cubicBezTo>
                    <a:pt x="31" y="66"/>
                    <a:pt x="31" y="66"/>
                    <a:pt x="31" y="65"/>
                  </a:cubicBezTo>
                  <a:cubicBezTo>
                    <a:pt x="31" y="65"/>
                    <a:pt x="32" y="65"/>
                    <a:pt x="32" y="65"/>
                  </a:cubicBezTo>
                  <a:cubicBezTo>
                    <a:pt x="32" y="65"/>
                    <a:pt x="32" y="64"/>
                    <a:pt x="32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5"/>
                    <a:pt x="34" y="65"/>
                    <a:pt x="33" y="66"/>
                  </a:cubicBezTo>
                  <a:cubicBezTo>
                    <a:pt x="33" y="66"/>
                    <a:pt x="33" y="66"/>
                    <a:pt x="33" y="67"/>
                  </a:cubicBezTo>
                  <a:close/>
                  <a:moveTo>
                    <a:pt x="22" y="75"/>
                  </a:moveTo>
                  <a:cubicBezTo>
                    <a:pt x="20" y="71"/>
                    <a:pt x="20" y="71"/>
                    <a:pt x="20" y="71"/>
                  </a:cubicBezTo>
                  <a:cubicBezTo>
                    <a:pt x="20" y="71"/>
                    <a:pt x="20" y="71"/>
                    <a:pt x="20" y="71"/>
                  </a:cubicBezTo>
                  <a:cubicBezTo>
                    <a:pt x="21" y="71"/>
                    <a:pt x="22" y="72"/>
                    <a:pt x="22" y="71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8" y="68"/>
                    <a:pt x="28" y="68"/>
                    <a:pt x="28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2" y="73"/>
                    <a:pt x="22" y="73"/>
                    <a:pt x="22" y="75"/>
                  </a:cubicBezTo>
                  <a:cubicBezTo>
                    <a:pt x="22" y="75"/>
                    <a:pt x="22" y="75"/>
                    <a:pt x="22" y="75"/>
                  </a:cubicBezTo>
                  <a:close/>
                  <a:moveTo>
                    <a:pt x="28" y="80"/>
                  </a:moveTo>
                  <a:cubicBezTo>
                    <a:pt x="27" y="80"/>
                    <a:pt x="26" y="80"/>
                    <a:pt x="26" y="79"/>
                  </a:cubicBezTo>
                  <a:cubicBezTo>
                    <a:pt x="26" y="79"/>
                    <a:pt x="25" y="79"/>
                    <a:pt x="25" y="79"/>
                  </a:cubicBezTo>
                  <a:cubicBezTo>
                    <a:pt x="24" y="78"/>
                    <a:pt x="24" y="77"/>
                    <a:pt x="26" y="76"/>
                  </a:cubicBezTo>
                  <a:cubicBezTo>
                    <a:pt x="31" y="73"/>
                    <a:pt x="31" y="73"/>
                    <a:pt x="31" y="73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1" y="72"/>
                    <a:pt x="32" y="72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2" y="74"/>
                    <a:pt x="32" y="74"/>
                    <a:pt x="32" y="74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6" y="78"/>
                    <a:pt x="26" y="79"/>
                    <a:pt x="26" y="79"/>
                  </a:cubicBezTo>
                  <a:cubicBezTo>
                    <a:pt x="27" y="79"/>
                    <a:pt x="27" y="79"/>
                    <a:pt x="28" y="80"/>
                  </a:cubicBezTo>
                  <a:cubicBezTo>
                    <a:pt x="28" y="80"/>
                    <a:pt x="28" y="80"/>
                    <a:pt x="28" y="80"/>
                  </a:cubicBezTo>
                  <a:close/>
                  <a:moveTo>
                    <a:pt x="40" y="84"/>
                  </a:moveTo>
                  <a:cubicBezTo>
                    <a:pt x="40" y="84"/>
                    <a:pt x="40" y="83"/>
                    <a:pt x="40" y="83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28" y="87"/>
                    <a:pt x="26" y="87"/>
                    <a:pt x="25" y="86"/>
                  </a:cubicBezTo>
                  <a:cubicBezTo>
                    <a:pt x="24" y="85"/>
                    <a:pt x="25" y="84"/>
                    <a:pt x="25" y="84"/>
                  </a:cubicBezTo>
                  <a:cubicBezTo>
                    <a:pt x="25" y="84"/>
                    <a:pt x="26" y="84"/>
                    <a:pt x="26" y="84"/>
                  </a:cubicBezTo>
                  <a:cubicBezTo>
                    <a:pt x="26" y="84"/>
                    <a:pt x="26" y="84"/>
                    <a:pt x="26" y="84"/>
                  </a:cubicBezTo>
                  <a:cubicBezTo>
                    <a:pt x="26" y="84"/>
                    <a:pt x="27" y="85"/>
                    <a:pt x="27" y="85"/>
                  </a:cubicBezTo>
                  <a:cubicBezTo>
                    <a:pt x="27" y="85"/>
                    <a:pt x="27" y="85"/>
                    <a:pt x="27" y="85"/>
                  </a:cubicBezTo>
                  <a:cubicBezTo>
                    <a:pt x="28" y="86"/>
                    <a:pt x="29" y="86"/>
                    <a:pt x="31" y="85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5" y="77"/>
                    <a:pt x="35" y="77"/>
                    <a:pt x="35" y="77"/>
                  </a:cubicBezTo>
                  <a:cubicBezTo>
                    <a:pt x="35" y="77"/>
                    <a:pt x="35" y="77"/>
                    <a:pt x="34" y="76"/>
                  </a:cubicBezTo>
                  <a:cubicBezTo>
                    <a:pt x="35" y="76"/>
                    <a:pt x="35" y="76"/>
                    <a:pt x="35" y="76"/>
                  </a:cubicBezTo>
                  <a:cubicBezTo>
                    <a:pt x="38" y="79"/>
                    <a:pt x="38" y="79"/>
                    <a:pt x="38" y="79"/>
                  </a:cubicBezTo>
                  <a:cubicBezTo>
                    <a:pt x="37" y="79"/>
                    <a:pt x="37" y="79"/>
                    <a:pt x="37" y="79"/>
                  </a:cubicBezTo>
                  <a:cubicBezTo>
                    <a:pt x="37" y="79"/>
                    <a:pt x="36" y="79"/>
                    <a:pt x="36" y="79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8" y="83"/>
                    <a:pt x="39" y="82"/>
                    <a:pt x="39" y="82"/>
                  </a:cubicBezTo>
                  <a:cubicBezTo>
                    <a:pt x="39" y="82"/>
                    <a:pt x="39" y="82"/>
                    <a:pt x="39" y="82"/>
                  </a:cubicBezTo>
                  <a:cubicBezTo>
                    <a:pt x="39" y="81"/>
                    <a:pt x="39" y="81"/>
                    <a:pt x="38" y="81"/>
                  </a:cubicBezTo>
                  <a:cubicBezTo>
                    <a:pt x="39" y="81"/>
                    <a:pt x="39" y="81"/>
                    <a:pt x="39" y="81"/>
                  </a:cubicBezTo>
                  <a:cubicBezTo>
                    <a:pt x="40" y="84"/>
                    <a:pt x="40" y="84"/>
                    <a:pt x="40" y="84"/>
                  </a:cubicBezTo>
                  <a:cubicBezTo>
                    <a:pt x="40" y="84"/>
                    <a:pt x="40" y="84"/>
                    <a:pt x="40" y="84"/>
                  </a:cubicBezTo>
                  <a:close/>
                  <a:moveTo>
                    <a:pt x="47" y="97"/>
                  </a:moveTo>
                  <a:cubicBezTo>
                    <a:pt x="46" y="97"/>
                    <a:pt x="45" y="98"/>
                    <a:pt x="44" y="98"/>
                  </a:cubicBezTo>
                  <a:cubicBezTo>
                    <a:pt x="42" y="98"/>
                    <a:pt x="41" y="98"/>
                    <a:pt x="40" y="97"/>
                  </a:cubicBezTo>
                  <a:cubicBezTo>
                    <a:pt x="40" y="96"/>
                    <a:pt x="39" y="95"/>
                    <a:pt x="39" y="94"/>
                  </a:cubicBezTo>
                  <a:cubicBezTo>
                    <a:pt x="39" y="93"/>
                    <a:pt x="40" y="91"/>
                    <a:pt x="41" y="91"/>
                  </a:cubicBezTo>
                  <a:cubicBezTo>
                    <a:pt x="42" y="90"/>
                    <a:pt x="43" y="89"/>
                    <a:pt x="44" y="89"/>
                  </a:cubicBezTo>
                  <a:cubicBezTo>
                    <a:pt x="45" y="89"/>
                    <a:pt x="46" y="89"/>
                    <a:pt x="47" y="90"/>
                  </a:cubicBezTo>
                  <a:cubicBezTo>
                    <a:pt x="48" y="91"/>
                    <a:pt x="49" y="92"/>
                    <a:pt x="49" y="93"/>
                  </a:cubicBezTo>
                  <a:cubicBezTo>
                    <a:pt x="49" y="95"/>
                    <a:pt x="48" y="95"/>
                    <a:pt x="47" y="97"/>
                  </a:cubicBezTo>
                  <a:close/>
                  <a:moveTo>
                    <a:pt x="45" y="96"/>
                  </a:moveTo>
                  <a:cubicBezTo>
                    <a:pt x="46" y="95"/>
                    <a:pt x="47" y="94"/>
                    <a:pt x="47" y="93"/>
                  </a:cubicBezTo>
                  <a:cubicBezTo>
                    <a:pt x="48" y="92"/>
                    <a:pt x="47" y="91"/>
                    <a:pt x="47" y="90"/>
                  </a:cubicBezTo>
                  <a:cubicBezTo>
                    <a:pt x="46" y="90"/>
                    <a:pt x="46" y="89"/>
                    <a:pt x="45" y="90"/>
                  </a:cubicBezTo>
                  <a:cubicBezTo>
                    <a:pt x="44" y="90"/>
                    <a:pt x="44" y="91"/>
                    <a:pt x="43" y="91"/>
                  </a:cubicBezTo>
                  <a:cubicBezTo>
                    <a:pt x="42" y="92"/>
                    <a:pt x="41" y="93"/>
                    <a:pt x="41" y="94"/>
                  </a:cubicBezTo>
                  <a:cubicBezTo>
                    <a:pt x="40" y="95"/>
                    <a:pt x="40" y="96"/>
                    <a:pt x="41" y="97"/>
                  </a:cubicBezTo>
                  <a:cubicBezTo>
                    <a:pt x="42" y="97"/>
                    <a:pt x="42" y="97"/>
                    <a:pt x="43" y="97"/>
                  </a:cubicBezTo>
                  <a:cubicBezTo>
                    <a:pt x="44" y="97"/>
                    <a:pt x="44" y="97"/>
                    <a:pt x="45" y="96"/>
                  </a:cubicBezTo>
                  <a:close/>
                  <a:moveTo>
                    <a:pt x="60" y="97"/>
                  </a:moveTo>
                  <a:cubicBezTo>
                    <a:pt x="59" y="97"/>
                    <a:pt x="59" y="97"/>
                    <a:pt x="59" y="97"/>
                  </a:cubicBezTo>
                  <a:cubicBezTo>
                    <a:pt x="59" y="97"/>
                    <a:pt x="59" y="97"/>
                    <a:pt x="59" y="97"/>
                  </a:cubicBezTo>
                  <a:cubicBezTo>
                    <a:pt x="58" y="97"/>
                    <a:pt x="58" y="97"/>
                    <a:pt x="58" y="96"/>
                  </a:cubicBezTo>
                  <a:cubicBezTo>
                    <a:pt x="58" y="96"/>
                    <a:pt x="58" y="95"/>
                    <a:pt x="58" y="95"/>
                  </a:cubicBezTo>
                  <a:cubicBezTo>
                    <a:pt x="58" y="95"/>
                    <a:pt x="58" y="95"/>
                    <a:pt x="58" y="95"/>
                  </a:cubicBezTo>
                  <a:cubicBezTo>
                    <a:pt x="58" y="94"/>
                    <a:pt x="57" y="94"/>
                    <a:pt x="56" y="95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0" y="103"/>
                    <a:pt x="50" y="103"/>
                    <a:pt x="50" y="103"/>
                  </a:cubicBezTo>
                  <a:cubicBezTo>
                    <a:pt x="49" y="103"/>
                    <a:pt x="49" y="104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46" y="102"/>
                    <a:pt x="46" y="102"/>
                    <a:pt x="46" y="102"/>
                  </a:cubicBezTo>
                  <a:cubicBezTo>
                    <a:pt x="46" y="101"/>
                    <a:pt x="46" y="101"/>
                    <a:pt x="46" y="101"/>
                  </a:cubicBezTo>
                  <a:cubicBezTo>
                    <a:pt x="47" y="102"/>
                    <a:pt x="48" y="102"/>
                    <a:pt x="48" y="101"/>
                  </a:cubicBezTo>
                  <a:cubicBezTo>
                    <a:pt x="52" y="96"/>
                    <a:pt x="52" y="96"/>
                    <a:pt x="52" y="96"/>
                  </a:cubicBezTo>
                  <a:cubicBezTo>
                    <a:pt x="51" y="95"/>
                    <a:pt x="51" y="95"/>
                    <a:pt x="51" y="95"/>
                  </a:cubicBezTo>
                  <a:cubicBezTo>
                    <a:pt x="52" y="95"/>
                    <a:pt x="52" y="95"/>
                    <a:pt x="52" y="95"/>
                  </a:cubicBezTo>
                  <a:cubicBezTo>
                    <a:pt x="53" y="96"/>
                    <a:pt x="53" y="96"/>
                    <a:pt x="53" y="96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54" y="95"/>
                    <a:pt x="55" y="94"/>
                    <a:pt x="56" y="94"/>
                  </a:cubicBezTo>
                  <a:cubicBezTo>
                    <a:pt x="57" y="94"/>
                    <a:pt x="58" y="94"/>
                    <a:pt x="59" y="95"/>
                  </a:cubicBezTo>
                  <a:cubicBezTo>
                    <a:pt x="59" y="95"/>
                    <a:pt x="60" y="95"/>
                    <a:pt x="60" y="96"/>
                  </a:cubicBezTo>
                  <a:cubicBezTo>
                    <a:pt x="60" y="96"/>
                    <a:pt x="60" y="96"/>
                    <a:pt x="60" y="97"/>
                  </a:cubicBezTo>
                  <a:close/>
                  <a:moveTo>
                    <a:pt x="65" y="111"/>
                  </a:moveTo>
                  <a:cubicBezTo>
                    <a:pt x="64" y="113"/>
                    <a:pt x="63" y="113"/>
                    <a:pt x="62" y="113"/>
                  </a:cubicBezTo>
                  <a:cubicBezTo>
                    <a:pt x="61" y="113"/>
                    <a:pt x="60" y="113"/>
                    <a:pt x="59" y="112"/>
                  </a:cubicBezTo>
                  <a:cubicBezTo>
                    <a:pt x="58" y="112"/>
                    <a:pt x="58" y="111"/>
                    <a:pt x="58" y="111"/>
                  </a:cubicBezTo>
                  <a:cubicBezTo>
                    <a:pt x="57" y="111"/>
                    <a:pt x="57" y="110"/>
                    <a:pt x="57" y="110"/>
                  </a:cubicBezTo>
                  <a:cubicBezTo>
                    <a:pt x="56" y="109"/>
                    <a:pt x="56" y="110"/>
                    <a:pt x="56" y="110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5"/>
                    <a:pt x="58" y="105"/>
                    <a:pt x="58" y="105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8"/>
                    <a:pt x="58" y="110"/>
                    <a:pt x="59" y="111"/>
                  </a:cubicBezTo>
                  <a:cubicBezTo>
                    <a:pt x="60" y="112"/>
                    <a:pt x="60" y="112"/>
                    <a:pt x="61" y="112"/>
                  </a:cubicBezTo>
                  <a:cubicBezTo>
                    <a:pt x="62" y="112"/>
                    <a:pt x="62" y="111"/>
                    <a:pt x="62" y="111"/>
                  </a:cubicBezTo>
                  <a:cubicBezTo>
                    <a:pt x="63" y="110"/>
                    <a:pt x="63" y="109"/>
                    <a:pt x="62" y="107"/>
                  </a:cubicBezTo>
                  <a:cubicBezTo>
                    <a:pt x="62" y="105"/>
                    <a:pt x="62" y="105"/>
                    <a:pt x="62" y="105"/>
                  </a:cubicBezTo>
                  <a:cubicBezTo>
                    <a:pt x="61" y="104"/>
                    <a:pt x="61" y="102"/>
                    <a:pt x="62" y="101"/>
                  </a:cubicBezTo>
                  <a:cubicBezTo>
                    <a:pt x="62" y="100"/>
                    <a:pt x="63" y="100"/>
                    <a:pt x="64" y="99"/>
                  </a:cubicBezTo>
                  <a:cubicBezTo>
                    <a:pt x="65" y="99"/>
                    <a:pt x="66" y="99"/>
                    <a:pt x="67" y="100"/>
                  </a:cubicBezTo>
                  <a:cubicBezTo>
                    <a:pt x="67" y="101"/>
                    <a:pt x="68" y="101"/>
                    <a:pt x="68" y="101"/>
                  </a:cubicBezTo>
                  <a:cubicBezTo>
                    <a:pt x="68" y="102"/>
                    <a:pt x="68" y="102"/>
                    <a:pt x="69" y="102"/>
                  </a:cubicBezTo>
                  <a:cubicBezTo>
                    <a:pt x="69" y="102"/>
                    <a:pt x="69" y="102"/>
                    <a:pt x="70" y="102"/>
                  </a:cubicBezTo>
                  <a:cubicBezTo>
                    <a:pt x="70" y="103"/>
                    <a:pt x="70" y="103"/>
                    <a:pt x="70" y="103"/>
                  </a:cubicBezTo>
                  <a:cubicBezTo>
                    <a:pt x="68" y="107"/>
                    <a:pt x="68" y="107"/>
                    <a:pt x="68" y="107"/>
                  </a:cubicBezTo>
                  <a:cubicBezTo>
                    <a:pt x="67" y="106"/>
                    <a:pt x="67" y="106"/>
                    <a:pt x="67" y="106"/>
                  </a:cubicBezTo>
                  <a:cubicBezTo>
                    <a:pt x="68" y="104"/>
                    <a:pt x="68" y="102"/>
                    <a:pt x="66" y="101"/>
                  </a:cubicBezTo>
                  <a:cubicBezTo>
                    <a:pt x="66" y="101"/>
                    <a:pt x="65" y="101"/>
                    <a:pt x="64" y="101"/>
                  </a:cubicBezTo>
                  <a:cubicBezTo>
                    <a:pt x="64" y="101"/>
                    <a:pt x="64" y="101"/>
                    <a:pt x="63" y="101"/>
                  </a:cubicBezTo>
                  <a:cubicBezTo>
                    <a:pt x="63" y="102"/>
                    <a:pt x="63" y="102"/>
                    <a:pt x="63" y="103"/>
                  </a:cubicBezTo>
                  <a:cubicBezTo>
                    <a:pt x="63" y="103"/>
                    <a:pt x="63" y="104"/>
                    <a:pt x="64" y="105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66" y="109"/>
                    <a:pt x="66" y="111"/>
                    <a:pt x="65" y="111"/>
                  </a:cubicBezTo>
                  <a:close/>
                  <a:moveTo>
                    <a:pt x="74" y="117"/>
                  </a:moveTo>
                  <a:cubicBezTo>
                    <a:pt x="73" y="118"/>
                    <a:pt x="72" y="119"/>
                    <a:pt x="71" y="119"/>
                  </a:cubicBezTo>
                  <a:cubicBezTo>
                    <a:pt x="70" y="119"/>
                    <a:pt x="69" y="119"/>
                    <a:pt x="68" y="118"/>
                  </a:cubicBezTo>
                  <a:cubicBezTo>
                    <a:pt x="68" y="118"/>
                    <a:pt x="67" y="117"/>
                    <a:pt x="67" y="116"/>
                  </a:cubicBezTo>
                  <a:cubicBezTo>
                    <a:pt x="66" y="115"/>
                    <a:pt x="67" y="113"/>
                    <a:pt x="68" y="112"/>
                  </a:cubicBezTo>
                  <a:cubicBezTo>
                    <a:pt x="68" y="111"/>
                    <a:pt x="69" y="110"/>
                    <a:pt x="70" y="110"/>
                  </a:cubicBezTo>
                  <a:cubicBezTo>
                    <a:pt x="72" y="109"/>
                    <a:pt x="73" y="109"/>
                    <a:pt x="74" y="110"/>
                  </a:cubicBezTo>
                  <a:cubicBezTo>
                    <a:pt x="75" y="111"/>
                    <a:pt x="75" y="111"/>
                    <a:pt x="76" y="112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6" y="114"/>
                    <a:pt x="75" y="114"/>
                    <a:pt x="75" y="114"/>
                  </a:cubicBezTo>
                  <a:cubicBezTo>
                    <a:pt x="75" y="114"/>
                    <a:pt x="75" y="114"/>
                    <a:pt x="74" y="114"/>
                  </a:cubicBezTo>
                  <a:cubicBezTo>
                    <a:pt x="74" y="114"/>
                    <a:pt x="74" y="113"/>
                    <a:pt x="74" y="11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74" y="112"/>
                    <a:pt x="74" y="112"/>
                    <a:pt x="74" y="111"/>
                  </a:cubicBezTo>
                  <a:cubicBezTo>
                    <a:pt x="74" y="111"/>
                    <a:pt x="74" y="111"/>
                    <a:pt x="73" y="111"/>
                  </a:cubicBezTo>
                  <a:cubicBezTo>
                    <a:pt x="72" y="110"/>
                    <a:pt x="72" y="110"/>
                    <a:pt x="70" y="111"/>
                  </a:cubicBezTo>
                  <a:cubicBezTo>
                    <a:pt x="70" y="111"/>
                    <a:pt x="69" y="111"/>
                    <a:pt x="69" y="112"/>
                  </a:cubicBezTo>
                  <a:cubicBezTo>
                    <a:pt x="68" y="113"/>
                    <a:pt x="68" y="114"/>
                    <a:pt x="68" y="115"/>
                  </a:cubicBezTo>
                  <a:cubicBezTo>
                    <a:pt x="68" y="116"/>
                    <a:pt x="68" y="117"/>
                    <a:pt x="69" y="117"/>
                  </a:cubicBezTo>
                  <a:cubicBezTo>
                    <a:pt x="71" y="118"/>
                    <a:pt x="72" y="118"/>
                    <a:pt x="74" y="117"/>
                  </a:cubicBezTo>
                  <a:cubicBezTo>
                    <a:pt x="74" y="117"/>
                    <a:pt x="74" y="117"/>
                    <a:pt x="74" y="117"/>
                  </a:cubicBezTo>
                  <a:close/>
                  <a:moveTo>
                    <a:pt x="83" y="111"/>
                  </a:moveTo>
                  <a:cubicBezTo>
                    <a:pt x="83" y="111"/>
                    <a:pt x="82" y="111"/>
                    <a:pt x="82" y="111"/>
                  </a:cubicBezTo>
                  <a:cubicBezTo>
                    <a:pt x="82" y="111"/>
                    <a:pt x="82" y="111"/>
                    <a:pt x="81" y="111"/>
                  </a:cubicBezTo>
                  <a:cubicBezTo>
                    <a:pt x="81" y="111"/>
                    <a:pt x="81" y="111"/>
                    <a:pt x="81" y="111"/>
                  </a:cubicBezTo>
                  <a:cubicBezTo>
                    <a:pt x="81" y="110"/>
                    <a:pt x="81" y="110"/>
                    <a:pt x="81" y="110"/>
                  </a:cubicBezTo>
                  <a:cubicBezTo>
                    <a:pt x="81" y="109"/>
                    <a:pt x="81" y="109"/>
                    <a:pt x="82" y="109"/>
                  </a:cubicBezTo>
                  <a:cubicBezTo>
                    <a:pt x="82" y="109"/>
                    <a:pt x="82" y="109"/>
                    <a:pt x="82" y="109"/>
                  </a:cubicBezTo>
                  <a:cubicBezTo>
                    <a:pt x="83" y="109"/>
                    <a:pt x="83" y="110"/>
                    <a:pt x="83" y="110"/>
                  </a:cubicBezTo>
                  <a:cubicBezTo>
                    <a:pt x="83" y="111"/>
                    <a:pt x="83" y="111"/>
                    <a:pt x="83" y="111"/>
                  </a:cubicBezTo>
                  <a:close/>
                  <a:moveTo>
                    <a:pt x="78" y="123"/>
                  </a:moveTo>
                  <a:cubicBezTo>
                    <a:pt x="74" y="121"/>
                    <a:pt x="74" y="121"/>
                    <a:pt x="74" y="121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75" y="121"/>
                    <a:pt x="76" y="121"/>
                    <a:pt x="76" y="120"/>
                  </a:cubicBezTo>
                  <a:cubicBezTo>
                    <a:pt x="78" y="115"/>
                    <a:pt x="78" y="115"/>
                    <a:pt x="78" y="115"/>
                  </a:cubicBezTo>
                  <a:cubicBezTo>
                    <a:pt x="79" y="115"/>
                    <a:pt x="79" y="114"/>
                    <a:pt x="78" y="114"/>
                  </a:cubicBezTo>
                  <a:cubicBezTo>
                    <a:pt x="78" y="114"/>
                    <a:pt x="78" y="114"/>
                    <a:pt x="78" y="114"/>
                  </a:cubicBezTo>
                  <a:cubicBezTo>
                    <a:pt x="78" y="113"/>
                    <a:pt x="78" y="113"/>
                    <a:pt x="78" y="113"/>
                  </a:cubicBezTo>
                  <a:cubicBezTo>
                    <a:pt x="81" y="114"/>
                    <a:pt x="81" y="114"/>
                    <a:pt x="81" y="114"/>
                  </a:cubicBezTo>
                  <a:cubicBezTo>
                    <a:pt x="78" y="121"/>
                    <a:pt x="78" y="121"/>
                    <a:pt x="78" y="121"/>
                  </a:cubicBezTo>
                  <a:cubicBezTo>
                    <a:pt x="77" y="122"/>
                    <a:pt x="78" y="123"/>
                    <a:pt x="78" y="123"/>
                  </a:cubicBezTo>
                  <a:cubicBezTo>
                    <a:pt x="78" y="123"/>
                    <a:pt x="78" y="123"/>
                    <a:pt x="78" y="123"/>
                  </a:cubicBezTo>
                  <a:close/>
                  <a:moveTo>
                    <a:pt x="89" y="124"/>
                  </a:moveTo>
                  <a:cubicBezTo>
                    <a:pt x="88" y="125"/>
                    <a:pt x="87" y="125"/>
                    <a:pt x="86" y="126"/>
                  </a:cubicBezTo>
                  <a:cubicBezTo>
                    <a:pt x="85" y="126"/>
                    <a:pt x="84" y="126"/>
                    <a:pt x="84" y="126"/>
                  </a:cubicBezTo>
                  <a:cubicBezTo>
                    <a:pt x="82" y="125"/>
                    <a:pt x="82" y="125"/>
                    <a:pt x="82" y="124"/>
                  </a:cubicBezTo>
                  <a:cubicBezTo>
                    <a:pt x="81" y="123"/>
                    <a:pt x="81" y="121"/>
                    <a:pt x="82" y="120"/>
                  </a:cubicBezTo>
                  <a:cubicBezTo>
                    <a:pt x="82" y="119"/>
                    <a:pt x="83" y="118"/>
                    <a:pt x="84" y="117"/>
                  </a:cubicBezTo>
                  <a:cubicBezTo>
                    <a:pt x="85" y="117"/>
                    <a:pt x="86" y="117"/>
                    <a:pt x="87" y="117"/>
                  </a:cubicBezTo>
                  <a:cubicBezTo>
                    <a:pt x="88" y="118"/>
                    <a:pt x="89" y="119"/>
                    <a:pt x="89" y="119"/>
                  </a:cubicBezTo>
                  <a:cubicBezTo>
                    <a:pt x="90" y="120"/>
                    <a:pt x="90" y="121"/>
                    <a:pt x="89" y="122"/>
                  </a:cubicBezTo>
                  <a:cubicBezTo>
                    <a:pt x="83" y="119"/>
                    <a:pt x="83" y="119"/>
                    <a:pt x="83" y="119"/>
                  </a:cubicBezTo>
                  <a:cubicBezTo>
                    <a:pt x="83" y="121"/>
                    <a:pt x="83" y="122"/>
                    <a:pt x="83" y="123"/>
                  </a:cubicBezTo>
                  <a:cubicBezTo>
                    <a:pt x="83" y="124"/>
                    <a:pt x="84" y="124"/>
                    <a:pt x="84" y="125"/>
                  </a:cubicBezTo>
                  <a:cubicBezTo>
                    <a:pt x="85" y="125"/>
                    <a:pt x="86" y="125"/>
                    <a:pt x="86" y="125"/>
                  </a:cubicBezTo>
                  <a:cubicBezTo>
                    <a:pt x="88" y="125"/>
                    <a:pt x="88" y="124"/>
                    <a:pt x="89" y="124"/>
                  </a:cubicBezTo>
                  <a:cubicBezTo>
                    <a:pt x="89" y="124"/>
                    <a:pt x="89" y="124"/>
                    <a:pt x="89" y="124"/>
                  </a:cubicBezTo>
                  <a:close/>
                  <a:moveTo>
                    <a:pt x="88" y="120"/>
                  </a:moveTo>
                  <a:cubicBezTo>
                    <a:pt x="88" y="119"/>
                    <a:pt x="88" y="118"/>
                    <a:pt x="87" y="117"/>
                  </a:cubicBezTo>
                  <a:cubicBezTo>
                    <a:pt x="86" y="117"/>
                    <a:pt x="84" y="117"/>
                    <a:pt x="84" y="119"/>
                  </a:cubicBezTo>
                  <a:cubicBezTo>
                    <a:pt x="88" y="120"/>
                    <a:pt x="88" y="120"/>
                    <a:pt x="88" y="120"/>
                  </a:cubicBezTo>
                  <a:close/>
                  <a:moveTo>
                    <a:pt x="98" y="131"/>
                  </a:moveTo>
                  <a:cubicBezTo>
                    <a:pt x="94" y="129"/>
                    <a:pt x="94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5" y="129"/>
                    <a:pt x="96" y="129"/>
                    <a:pt x="96" y="128"/>
                  </a:cubicBezTo>
                  <a:cubicBezTo>
                    <a:pt x="98" y="123"/>
                    <a:pt x="98" y="123"/>
                    <a:pt x="98" y="123"/>
                  </a:cubicBezTo>
                  <a:cubicBezTo>
                    <a:pt x="98" y="123"/>
                    <a:pt x="98" y="123"/>
                    <a:pt x="98" y="122"/>
                  </a:cubicBezTo>
                  <a:cubicBezTo>
                    <a:pt x="98" y="122"/>
                    <a:pt x="97" y="122"/>
                    <a:pt x="97" y="121"/>
                  </a:cubicBezTo>
                  <a:cubicBezTo>
                    <a:pt x="96" y="121"/>
                    <a:pt x="95" y="121"/>
                    <a:pt x="94" y="122"/>
                  </a:cubicBezTo>
                  <a:cubicBezTo>
                    <a:pt x="93" y="127"/>
                    <a:pt x="93" y="127"/>
                    <a:pt x="93" y="127"/>
                  </a:cubicBezTo>
                  <a:cubicBezTo>
                    <a:pt x="92" y="128"/>
                    <a:pt x="93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0" y="128"/>
                    <a:pt x="90" y="128"/>
                    <a:pt x="90" y="128"/>
                  </a:cubicBezTo>
                  <a:cubicBezTo>
                    <a:pt x="90" y="127"/>
                    <a:pt x="90" y="127"/>
                    <a:pt x="90" y="127"/>
                  </a:cubicBezTo>
                  <a:cubicBezTo>
                    <a:pt x="90" y="128"/>
                    <a:pt x="91" y="127"/>
                    <a:pt x="91" y="127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0"/>
                    <a:pt x="92" y="120"/>
                  </a:cubicBezTo>
                  <a:cubicBezTo>
                    <a:pt x="92" y="120"/>
                    <a:pt x="92" y="120"/>
                    <a:pt x="92" y="120"/>
                  </a:cubicBezTo>
                  <a:cubicBezTo>
                    <a:pt x="96" y="120"/>
                    <a:pt x="96" y="120"/>
                    <a:pt x="96" y="120"/>
                  </a:cubicBezTo>
                  <a:cubicBezTo>
                    <a:pt x="95" y="121"/>
                    <a:pt x="95" y="121"/>
                    <a:pt x="95" y="121"/>
                  </a:cubicBezTo>
                  <a:cubicBezTo>
                    <a:pt x="96" y="121"/>
                    <a:pt x="98" y="121"/>
                    <a:pt x="99" y="121"/>
                  </a:cubicBezTo>
                  <a:cubicBezTo>
                    <a:pt x="100" y="121"/>
                    <a:pt x="101" y="123"/>
                    <a:pt x="100" y="125"/>
                  </a:cubicBezTo>
                  <a:cubicBezTo>
                    <a:pt x="98" y="129"/>
                    <a:pt x="98" y="129"/>
                    <a:pt x="98" y="129"/>
                  </a:cubicBezTo>
                  <a:cubicBezTo>
                    <a:pt x="98" y="130"/>
                    <a:pt x="98" y="131"/>
                    <a:pt x="98" y="131"/>
                  </a:cubicBezTo>
                  <a:cubicBezTo>
                    <a:pt x="98" y="131"/>
                    <a:pt x="98" y="131"/>
                    <a:pt x="98" y="131"/>
                  </a:cubicBezTo>
                  <a:close/>
                  <a:moveTo>
                    <a:pt x="109" y="130"/>
                  </a:moveTo>
                  <a:cubicBezTo>
                    <a:pt x="108" y="131"/>
                    <a:pt x="107" y="132"/>
                    <a:pt x="107" y="132"/>
                  </a:cubicBezTo>
                  <a:cubicBezTo>
                    <a:pt x="106" y="133"/>
                    <a:pt x="105" y="133"/>
                    <a:pt x="104" y="133"/>
                  </a:cubicBezTo>
                  <a:cubicBezTo>
                    <a:pt x="103" y="132"/>
                    <a:pt x="102" y="132"/>
                    <a:pt x="102" y="131"/>
                  </a:cubicBezTo>
                  <a:cubicBezTo>
                    <a:pt x="101" y="129"/>
                    <a:pt x="101" y="128"/>
                    <a:pt x="101" y="127"/>
                  </a:cubicBezTo>
                  <a:cubicBezTo>
                    <a:pt x="102" y="126"/>
                    <a:pt x="102" y="125"/>
                    <a:pt x="103" y="124"/>
                  </a:cubicBezTo>
                  <a:cubicBezTo>
                    <a:pt x="104" y="123"/>
                    <a:pt x="106" y="123"/>
                    <a:pt x="107" y="123"/>
                  </a:cubicBezTo>
                  <a:cubicBezTo>
                    <a:pt x="108" y="123"/>
                    <a:pt x="108" y="123"/>
                    <a:pt x="109" y="124"/>
                  </a:cubicBezTo>
                  <a:cubicBezTo>
                    <a:pt x="109" y="125"/>
                    <a:pt x="110" y="125"/>
                    <a:pt x="109" y="126"/>
                  </a:cubicBezTo>
                  <a:cubicBezTo>
                    <a:pt x="109" y="126"/>
                    <a:pt x="109" y="126"/>
                    <a:pt x="109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5"/>
                    <a:pt x="108" y="125"/>
                    <a:pt x="108" y="125"/>
                  </a:cubicBezTo>
                  <a:cubicBezTo>
                    <a:pt x="108" y="125"/>
                    <a:pt x="108" y="124"/>
                    <a:pt x="108" y="124"/>
                  </a:cubicBezTo>
                  <a:cubicBezTo>
                    <a:pt x="107" y="123"/>
                    <a:pt x="107" y="123"/>
                    <a:pt x="107" y="123"/>
                  </a:cubicBezTo>
                  <a:cubicBezTo>
                    <a:pt x="106" y="123"/>
                    <a:pt x="105" y="123"/>
                    <a:pt x="104" y="124"/>
                  </a:cubicBezTo>
                  <a:cubicBezTo>
                    <a:pt x="104" y="124"/>
                    <a:pt x="104" y="125"/>
                    <a:pt x="103" y="126"/>
                  </a:cubicBezTo>
                  <a:cubicBezTo>
                    <a:pt x="103" y="127"/>
                    <a:pt x="103" y="128"/>
                    <a:pt x="104" y="129"/>
                  </a:cubicBezTo>
                  <a:cubicBezTo>
                    <a:pt x="104" y="129"/>
                    <a:pt x="105" y="130"/>
                    <a:pt x="106" y="130"/>
                  </a:cubicBezTo>
                  <a:cubicBezTo>
                    <a:pt x="106" y="131"/>
                    <a:pt x="107" y="131"/>
                    <a:pt x="109" y="130"/>
                  </a:cubicBezTo>
                  <a:cubicBezTo>
                    <a:pt x="109" y="130"/>
                    <a:pt x="109" y="130"/>
                    <a:pt x="109" y="130"/>
                  </a:cubicBezTo>
                  <a:close/>
                  <a:moveTo>
                    <a:pt x="119" y="132"/>
                  </a:moveTo>
                  <a:cubicBezTo>
                    <a:pt x="118" y="133"/>
                    <a:pt x="118" y="133"/>
                    <a:pt x="117" y="134"/>
                  </a:cubicBezTo>
                  <a:cubicBezTo>
                    <a:pt x="116" y="134"/>
                    <a:pt x="115" y="135"/>
                    <a:pt x="114" y="134"/>
                  </a:cubicBezTo>
                  <a:cubicBezTo>
                    <a:pt x="113" y="134"/>
                    <a:pt x="112" y="133"/>
                    <a:pt x="112" y="133"/>
                  </a:cubicBezTo>
                  <a:cubicBezTo>
                    <a:pt x="111" y="131"/>
                    <a:pt x="111" y="130"/>
                    <a:pt x="111" y="129"/>
                  </a:cubicBezTo>
                  <a:cubicBezTo>
                    <a:pt x="112" y="128"/>
                    <a:pt x="112" y="127"/>
                    <a:pt x="113" y="126"/>
                  </a:cubicBezTo>
                  <a:cubicBezTo>
                    <a:pt x="114" y="125"/>
                    <a:pt x="115" y="125"/>
                    <a:pt x="116" y="125"/>
                  </a:cubicBezTo>
                  <a:cubicBezTo>
                    <a:pt x="118" y="125"/>
                    <a:pt x="118" y="126"/>
                    <a:pt x="119" y="127"/>
                  </a:cubicBezTo>
                  <a:cubicBezTo>
                    <a:pt x="119" y="127"/>
                    <a:pt x="120" y="128"/>
                    <a:pt x="119" y="129"/>
                  </a:cubicBezTo>
                  <a:cubicBezTo>
                    <a:pt x="113" y="128"/>
                    <a:pt x="113" y="128"/>
                    <a:pt x="113" y="128"/>
                  </a:cubicBezTo>
                  <a:cubicBezTo>
                    <a:pt x="112" y="129"/>
                    <a:pt x="113" y="131"/>
                    <a:pt x="113" y="131"/>
                  </a:cubicBezTo>
                  <a:cubicBezTo>
                    <a:pt x="114" y="132"/>
                    <a:pt x="114" y="133"/>
                    <a:pt x="115" y="133"/>
                  </a:cubicBezTo>
                  <a:cubicBezTo>
                    <a:pt x="116" y="133"/>
                    <a:pt x="116" y="133"/>
                    <a:pt x="117" y="133"/>
                  </a:cubicBezTo>
                  <a:cubicBezTo>
                    <a:pt x="118" y="133"/>
                    <a:pt x="118" y="132"/>
                    <a:pt x="119" y="132"/>
                  </a:cubicBezTo>
                  <a:cubicBezTo>
                    <a:pt x="119" y="132"/>
                    <a:pt x="119" y="132"/>
                    <a:pt x="119" y="132"/>
                  </a:cubicBezTo>
                  <a:close/>
                  <a:moveTo>
                    <a:pt x="117" y="129"/>
                  </a:moveTo>
                  <a:cubicBezTo>
                    <a:pt x="117" y="127"/>
                    <a:pt x="116" y="126"/>
                    <a:pt x="115" y="126"/>
                  </a:cubicBezTo>
                  <a:cubicBezTo>
                    <a:pt x="114" y="125"/>
                    <a:pt x="113" y="126"/>
                    <a:pt x="112" y="128"/>
                  </a:cubicBezTo>
                  <a:cubicBezTo>
                    <a:pt x="117" y="129"/>
                    <a:pt x="117" y="129"/>
                    <a:pt x="117" y="129"/>
                  </a:cubicBezTo>
                  <a:close/>
                  <a:moveTo>
                    <a:pt x="133" y="135"/>
                  </a:moveTo>
                  <a:cubicBezTo>
                    <a:pt x="132" y="136"/>
                    <a:pt x="132" y="136"/>
                    <a:pt x="132" y="136"/>
                  </a:cubicBezTo>
                  <a:cubicBezTo>
                    <a:pt x="132" y="137"/>
                    <a:pt x="131" y="137"/>
                    <a:pt x="131" y="137"/>
                  </a:cubicBezTo>
                  <a:cubicBezTo>
                    <a:pt x="130" y="137"/>
                    <a:pt x="130" y="136"/>
                    <a:pt x="130" y="135"/>
                  </a:cubicBezTo>
                  <a:cubicBezTo>
                    <a:pt x="130" y="135"/>
                    <a:pt x="129" y="136"/>
                    <a:pt x="128" y="136"/>
                  </a:cubicBezTo>
                  <a:cubicBezTo>
                    <a:pt x="128" y="136"/>
                    <a:pt x="127" y="136"/>
                    <a:pt x="127" y="136"/>
                  </a:cubicBezTo>
                  <a:cubicBezTo>
                    <a:pt x="126" y="136"/>
                    <a:pt x="126" y="136"/>
                    <a:pt x="125" y="135"/>
                  </a:cubicBezTo>
                  <a:cubicBezTo>
                    <a:pt x="125" y="135"/>
                    <a:pt x="125" y="135"/>
                    <a:pt x="125" y="134"/>
                  </a:cubicBezTo>
                  <a:cubicBezTo>
                    <a:pt x="125" y="133"/>
                    <a:pt x="126" y="132"/>
                    <a:pt x="127" y="131"/>
                  </a:cubicBezTo>
                  <a:cubicBezTo>
                    <a:pt x="128" y="131"/>
                    <a:pt x="129" y="130"/>
                    <a:pt x="130" y="130"/>
                  </a:cubicBezTo>
                  <a:cubicBezTo>
                    <a:pt x="130" y="129"/>
                    <a:pt x="130" y="129"/>
                    <a:pt x="130" y="129"/>
                  </a:cubicBezTo>
                  <a:cubicBezTo>
                    <a:pt x="130" y="128"/>
                    <a:pt x="130" y="127"/>
                    <a:pt x="129" y="127"/>
                  </a:cubicBezTo>
                  <a:cubicBezTo>
                    <a:pt x="128" y="127"/>
                    <a:pt x="128" y="127"/>
                    <a:pt x="128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8" y="129"/>
                    <a:pt x="128" y="129"/>
                    <a:pt x="127" y="129"/>
                  </a:cubicBezTo>
                  <a:cubicBezTo>
                    <a:pt x="127" y="130"/>
                    <a:pt x="127" y="130"/>
                    <a:pt x="126" y="130"/>
                  </a:cubicBezTo>
                  <a:cubicBezTo>
                    <a:pt x="126" y="130"/>
                    <a:pt x="126" y="130"/>
                    <a:pt x="126" y="129"/>
                  </a:cubicBezTo>
                  <a:cubicBezTo>
                    <a:pt x="125" y="129"/>
                    <a:pt x="125" y="129"/>
                    <a:pt x="126" y="129"/>
                  </a:cubicBezTo>
                  <a:cubicBezTo>
                    <a:pt x="126" y="128"/>
                    <a:pt x="126" y="128"/>
                    <a:pt x="127" y="127"/>
                  </a:cubicBezTo>
                  <a:cubicBezTo>
                    <a:pt x="128" y="127"/>
                    <a:pt x="128" y="127"/>
                    <a:pt x="129" y="127"/>
                  </a:cubicBezTo>
                  <a:cubicBezTo>
                    <a:pt x="130" y="127"/>
                    <a:pt x="131" y="127"/>
                    <a:pt x="132" y="128"/>
                  </a:cubicBezTo>
                  <a:cubicBezTo>
                    <a:pt x="132" y="128"/>
                    <a:pt x="132" y="129"/>
                    <a:pt x="132" y="130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3" y="135"/>
                  </a:cubicBezTo>
                  <a:cubicBezTo>
                    <a:pt x="133" y="135"/>
                    <a:pt x="133" y="135"/>
                    <a:pt x="133" y="135"/>
                  </a:cubicBezTo>
                  <a:close/>
                  <a:moveTo>
                    <a:pt x="130" y="134"/>
                  </a:moveTo>
                  <a:cubicBezTo>
                    <a:pt x="130" y="131"/>
                    <a:pt x="130" y="131"/>
                    <a:pt x="130" y="131"/>
                  </a:cubicBezTo>
                  <a:cubicBezTo>
                    <a:pt x="129" y="131"/>
                    <a:pt x="128" y="131"/>
                    <a:pt x="128" y="131"/>
                  </a:cubicBezTo>
                  <a:cubicBezTo>
                    <a:pt x="127" y="132"/>
                    <a:pt x="126" y="132"/>
                    <a:pt x="126" y="133"/>
                  </a:cubicBezTo>
                  <a:cubicBezTo>
                    <a:pt x="126" y="134"/>
                    <a:pt x="127" y="135"/>
                    <a:pt x="128" y="135"/>
                  </a:cubicBezTo>
                  <a:cubicBezTo>
                    <a:pt x="128" y="135"/>
                    <a:pt x="129" y="135"/>
                    <a:pt x="130" y="134"/>
                  </a:cubicBezTo>
                  <a:close/>
                  <a:moveTo>
                    <a:pt x="144" y="136"/>
                  </a:move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1" y="135"/>
                    <a:pt x="141" y="135"/>
                  </a:cubicBezTo>
                  <a:cubicBezTo>
                    <a:pt x="141" y="129"/>
                    <a:pt x="141" y="129"/>
                    <a:pt x="141" y="129"/>
                  </a:cubicBezTo>
                  <a:cubicBezTo>
                    <a:pt x="141" y="129"/>
                    <a:pt x="141" y="129"/>
                    <a:pt x="140" y="128"/>
                  </a:cubicBezTo>
                  <a:cubicBezTo>
                    <a:pt x="140" y="128"/>
                    <a:pt x="140" y="128"/>
                    <a:pt x="139" y="128"/>
                  </a:cubicBezTo>
                  <a:cubicBezTo>
                    <a:pt x="138" y="128"/>
                    <a:pt x="138" y="128"/>
                    <a:pt x="137" y="129"/>
                  </a:cubicBezTo>
                  <a:cubicBezTo>
                    <a:pt x="137" y="135"/>
                    <a:pt x="137" y="135"/>
                    <a:pt x="137" y="135"/>
                  </a:cubicBezTo>
                  <a:cubicBezTo>
                    <a:pt x="137" y="135"/>
                    <a:pt x="137" y="136"/>
                    <a:pt x="138" y="136"/>
                  </a:cubicBezTo>
                  <a:cubicBezTo>
                    <a:pt x="138" y="136"/>
                    <a:pt x="138" y="136"/>
                    <a:pt x="138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5" y="135"/>
                    <a:pt x="135" y="135"/>
                  </a:cubicBezTo>
                  <a:cubicBezTo>
                    <a:pt x="135" y="129"/>
                    <a:pt x="135" y="129"/>
                    <a:pt x="135" y="129"/>
                  </a:cubicBezTo>
                  <a:cubicBezTo>
                    <a:pt x="135" y="129"/>
                    <a:pt x="135" y="128"/>
                    <a:pt x="134" y="128"/>
                  </a:cubicBezTo>
                  <a:cubicBezTo>
                    <a:pt x="134" y="128"/>
                    <a:pt x="134" y="128"/>
                    <a:pt x="133" y="128"/>
                  </a:cubicBezTo>
                  <a:cubicBezTo>
                    <a:pt x="133" y="128"/>
                    <a:pt x="133" y="128"/>
                    <a:pt x="133" y="128"/>
                  </a:cubicBezTo>
                  <a:cubicBezTo>
                    <a:pt x="136" y="127"/>
                    <a:pt x="136" y="127"/>
                    <a:pt x="136" y="127"/>
                  </a:cubicBezTo>
                  <a:cubicBezTo>
                    <a:pt x="136" y="128"/>
                    <a:pt x="136" y="128"/>
                    <a:pt x="136" y="128"/>
                  </a:cubicBezTo>
                  <a:cubicBezTo>
                    <a:pt x="137" y="127"/>
                    <a:pt x="138" y="127"/>
                    <a:pt x="140" y="127"/>
                  </a:cubicBezTo>
                  <a:cubicBezTo>
                    <a:pt x="141" y="127"/>
                    <a:pt x="142" y="127"/>
                    <a:pt x="142" y="130"/>
                  </a:cubicBezTo>
                  <a:cubicBezTo>
                    <a:pt x="142" y="135"/>
                    <a:pt x="142" y="135"/>
                    <a:pt x="142" y="135"/>
                  </a:cubicBezTo>
                  <a:cubicBezTo>
                    <a:pt x="143" y="135"/>
                    <a:pt x="143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lose/>
                  <a:moveTo>
                    <a:pt x="155" y="134"/>
                  </a:moveTo>
                  <a:cubicBezTo>
                    <a:pt x="154" y="135"/>
                    <a:pt x="153" y="135"/>
                    <a:pt x="152" y="136"/>
                  </a:cubicBezTo>
                  <a:cubicBezTo>
                    <a:pt x="152" y="134"/>
                    <a:pt x="152" y="134"/>
                    <a:pt x="152" y="134"/>
                  </a:cubicBezTo>
                  <a:cubicBezTo>
                    <a:pt x="151" y="135"/>
                    <a:pt x="150" y="136"/>
                    <a:pt x="149" y="136"/>
                  </a:cubicBezTo>
                  <a:cubicBezTo>
                    <a:pt x="148" y="136"/>
                    <a:pt x="148" y="136"/>
                    <a:pt x="147" y="135"/>
                  </a:cubicBezTo>
                  <a:cubicBezTo>
                    <a:pt x="146" y="134"/>
                    <a:pt x="145" y="133"/>
                    <a:pt x="145" y="131"/>
                  </a:cubicBezTo>
                  <a:cubicBezTo>
                    <a:pt x="145" y="130"/>
                    <a:pt x="146" y="129"/>
                    <a:pt x="146" y="128"/>
                  </a:cubicBezTo>
                  <a:cubicBezTo>
                    <a:pt x="146" y="127"/>
                    <a:pt x="148" y="126"/>
                    <a:pt x="149" y="126"/>
                  </a:cubicBezTo>
                  <a:cubicBezTo>
                    <a:pt x="150" y="126"/>
                    <a:pt x="150" y="126"/>
                    <a:pt x="151" y="127"/>
                  </a:cubicBezTo>
                  <a:cubicBezTo>
                    <a:pt x="150" y="124"/>
                    <a:pt x="150" y="124"/>
                    <a:pt x="150" y="124"/>
                  </a:cubicBezTo>
                  <a:cubicBezTo>
                    <a:pt x="150" y="123"/>
                    <a:pt x="150" y="123"/>
                    <a:pt x="150" y="123"/>
                  </a:cubicBezTo>
                  <a:cubicBezTo>
                    <a:pt x="150" y="123"/>
                    <a:pt x="150" y="123"/>
                    <a:pt x="149" y="123"/>
                  </a:cubicBezTo>
                  <a:cubicBezTo>
                    <a:pt x="149" y="123"/>
                    <a:pt x="149" y="123"/>
                    <a:pt x="149" y="123"/>
                  </a:cubicBezTo>
                  <a:cubicBezTo>
                    <a:pt x="150" y="123"/>
                    <a:pt x="150" y="122"/>
                    <a:pt x="152" y="121"/>
                  </a:cubicBezTo>
                  <a:cubicBezTo>
                    <a:pt x="153" y="133"/>
                    <a:pt x="153" y="133"/>
                    <a:pt x="153" y="133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154" y="134"/>
                    <a:pt x="155" y="134"/>
                    <a:pt x="155" y="134"/>
                  </a:cubicBezTo>
                  <a:cubicBezTo>
                    <a:pt x="155" y="134"/>
                    <a:pt x="155" y="134"/>
                    <a:pt x="155" y="134"/>
                  </a:cubicBezTo>
                  <a:close/>
                  <a:moveTo>
                    <a:pt x="152" y="133"/>
                  </a:moveTo>
                  <a:cubicBezTo>
                    <a:pt x="152" y="129"/>
                    <a:pt x="152" y="129"/>
                    <a:pt x="152" y="129"/>
                  </a:cubicBezTo>
                  <a:cubicBezTo>
                    <a:pt x="152" y="128"/>
                    <a:pt x="151" y="128"/>
                    <a:pt x="151" y="127"/>
                  </a:cubicBezTo>
                  <a:cubicBezTo>
                    <a:pt x="150" y="127"/>
                    <a:pt x="150" y="127"/>
                    <a:pt x="149" y="127"/>
                  </a:cubicBezTo>
                  <a:cubicBezTo>
                    <a:pt x="148" y="127"/>
                    <a:pt x="148" y="127"/>
                    <a:pt x="147" y="128"/>
                  </a:cubicBezTo>
                  <a:cubicBezTo>
                    <a:pt x="147" y="129"/>
                    <a:pt x="147" y="130"/>
                    <a:pt x="147" y="131"/>
                  </a:cubicBezTo>
                  <a:cubicBezTo>
                    <a:pt x="147" y="132"/>
                    <a:pt x="147" y="133"/>
                    <a:pt x="148" y="134"/>
                  </a:cubicBezTo>
                  <a:cubicBezTo>
                    <a:pt x="148" y="135"/>
                    <a:pt x="149" y="135"/>
                    <a:pt x="150" y="135"/>
                  </a:cubicBezTo>
                  <a:cubicBezTo>
                    <a:pt x="150" y="135"/>
                    <a:pt x="150" y="135"/>
                    <a:pt x="151" y="135"/>
                  </a:cubicBezTo>
                  <a:cubicBezTo>
                    <a:pt x="152" y="134"/>
                    <a:pt x="152" y="134"/>
                    <a:pt x="152" y="133"/>
                  </a:cubicBezTo>
                  <a:close/>
                  <a:moveTo>
                    <a:pt x="170" y="122"/>
                  </a:moveTo>
                  <a:cubicBezTo>
                    <a:pt x="170" y="122"/>
                    <a:pt x="170" y="122"/>
                    <a:pt x="170" y="122"/>
                  </a:cubicBezTo>
                  <a:cubicBezTo>
                    <a:pt x="169" y="121"/>
                    <a:pt x="169" y="120"/>
                    <a:pt x="169" y="120"/>
                  </a:cubicBezTo>
                  <a:cubicBezTo>
                    <a:pt x="168" y="120"/>
                    <a:pt x="168" y="120"/>
                    <a:pt x="167" y="120"/>
                  </a:cubicBezTo>
                  <a:cubicBezTo>
                    <a:pt x="165" y="120"/>
                    <a:pt x="165" y="120"/>
                    <a:pt x="165" y="120"/>
                  </a:cubicBezTo>
                  <a:cubicBezTo>
                    <a:pt x="167" y="131"/>
                    <a:pt x="167" y="131"/>
                    <a:pt x="167" y="131"/>
                  </a:cubicBezTo>
                  <a:cubicBezTo>
                    <a:pt x="168" y="132"/>
                    <a:pt x="168" y="132"/>
                    <a:pt x="170" y="132"/>
                  </a:cubicBezTo>
                  <a:cubicBezTo>
                    <a:pt x="170" y="132"/>
                    <a:pt x="170" y="132"/>
                    <a:pt x="170" y="132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5" y="133"/>
                    <a:pt x="166" y="132"/>
                    <a:pt x="165" y="131"/>
                  </a:cubicBezTo>
                  <a:cubicBezTo>
                    <a:pt x="163" y="121"/>
                    <a:pt x="163" y="121"/>
                    <a:pt x="163" y="12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60" y="121"/>
                    <a:pt x="160" y="122"/>
                    <a:pt x="159" y="122"/>
                  </a:cubicBezTo>
                  <a:cubicBezTo>
                    <a:pt x="159" y="123"/>
                    <a:pt x="159" y="123"/>
                    <a:pt x="159" y="124"/>
                  </a:cubicBezTo>
                  <a:cubicBezTo>
                    <a:pt x="159" y="124"/>
                    <a:pt x="159" y="124"/>
                    <a:pt x="159" y="124"/>
                  </a:cubicBezTo>
                  <a:cubicBezTo>
                    <a:pt x="158" y="121"/>
                    <a:pt x="158" y="121"/>
                    <a:pt x="158" y="121"/>
                  </a:cubicBezTo>
                  <a:cubicBezTo>
                    <a:pt x="169" y="118"/>
                    <a:pt x="169" y="118"/>
                    <a:pt x="169" y="118"/>
                  </a:cubicBezTo>
                  <a:cubicBezTo>
                    <a:pt x="170" y="122"/>
                    <a:pt x="170" y="122"/>
                    <a:pt x="170" y="122"/>
                  </a:cubicBezTo>
                  <a:close/>
                  <a:moveTo>
                    <a:pt x="181" y="125"/>
                  </a:moveTo>
                  <a:cubicBezTo>
                    <a:pt x="181" y="126"/>
                    <a:pt x="181" y="127"/>
                    <a:pt x="180" y="128"/>
                  </a:cubicBezTo>
                  <a:cubicBezTo>
                    <a:pt x="180" y="129"/>
                    <a:pt x="179" y="130"/>
                    <a:pt x="178" y="130"/>
                  </a:cubicBezTo>
                  <a:cubicBezTo>
                    <a:pt x="177" y="131"/>
                    <a:pt x="176" y="131"/>
                    <a:pt x="176" y="130"/>
                  </a:cubicBezTo>
                  <a:cubicBezTo>
                    <a:pt x="174" y="129"/>
                    <a:pt x="174" y="128"/>
                    <a:pt x="173" y="127"/>
                  </a:cubicBezTo>
                  <a:cubicBezTo>
                    <a:pt x="173" y="126"/>
                    <a:pt x="173" y="125"/>
                    <a:pt x="173" y="123"/>
                  </a:cubicBezTo>
                  <a:cubicBezTo>
                    <a:pt x="174" y="122"/>
                    <a:pt x="174" y="121"/>
                    <a:pt x="176" y="121"/>
                  </a:cubicBezTo>
                  <a:cubicBezTo>
                    <a:pt x="177" y="121"/>
                    <a:pt x="178" y="121"/>
                    <a:pt x="178" y="121"/>
                  </a:cubicBezTo>
                  <a:cubicBezTo>
                    <a:pt x="179" y="121"/>
                    <a:pt x="180" y="122"/>
                    <a:pt x="180" y="123"/>
                  </a:cubicBezTo>
                  <a:cubicBezTo>
                    <a:pt x="174" y="125"/>
                    <a:pt x="174" y="125"/>
                    <a:pt x="174" y="125"/>
                  </a:cubicBezTo>
                  <a:cubicBezTo>
                    <a:pt x="175" y="126"/>
                    <a:pt x="176" y="127"/>
                    <a:pt x="176" y="128"/>
                  </a:cubicBezTo>
                  <a:cubicBezTo>
                    <a:pt x="177" y="129"/>
                    <a:pt x="178" y="129"/>
                    <a:pt x="179" y="128"/>
                  </a:cubicBezTo>
                  <a:cubicBezTo>
                    <a:pt x="180" y="128"/>
                    <a:pt x="180" y="127"/>
                    <a:pt x="181" y="127"/>
                  </a:cubicBezTo>
                  <a:cubicBezTo>
                    <a:pt x="180" y="127"/>
                    <a:pt x="181" y="126"/>
                    <a:pt x="181" y="125"/>
                  </a:cubicBezTo>
                  <a:cubicBezTo>
                    <a:pt x="181" y="125"/>
                    <a:pt x="181" y="125"/>
                    <a:pt x="181" y="125"/>
                  </a:cubicBezTo>
                  <a:close/>
                  <a:moveTo>
                    <a:pt x="178" y="123"/>
                  </a:moveTo>
                  <a:cubicBezTo>
                    <a:pt x="177" y="122"/>
                    <a:pt x="176" y="121"/>
                    <a:pt x="175" y="122"/>
                  </a:cubicBezTo>
                  <a:cubicBezTo>
                    <a:pt x="174" y="122"/>
                    <a:pt x="173" y="123"/>
                    <a:pt x="173" y="125"/>
                  </a:cubicBezTo>
                  <a:cubicBezTo>
                    <a:pt x="178" y="123"/>
                    <a:pt x="178" y="123"/>
                    <a:pt x="178" y="123"/>
                  </a:cubicBezTo>
                  <a:close/>
                  <a:moveTo>
                    <a:pt x="190" y="122"/>
                  </a:moveTo>
                  <a:cubicBezTo>
                    <a:pt x="190" y="123"/>
                    <a:pt x="190" y="124"/>
                    <a:pt x="190" y="125"/>
                  </a:cubicBezTo>
                  <a:cubicBezTo>
                    <a:pt x="189" y="126"/>
                    <a:pt x="188" y="127"/>
                    <a:pt x="188" y="127"/>
                  </a:cubicBezTo>
                  <a:cubicBezTo>
                    <a:pt x="186" y="127"/>
                    <a:pt x="186" y="127"/>
                    <a:pt x="184" y="127"/>
                  </a:cubicBezTo>
                  <a:cubicBezTo>
                    <a:pt x="183" y="127"/>
                    <a:pt x="182" y="125"/>
                    <a:pt x="182" y="124"/>
                  </a:cubicBezTo>
                  <a:cubicBezTo>
                    <a:pt x="182" y="123"/>
                    <a:pt x="182" y="122"/>
                    <a:pt x="182" y="121"/>
                  </a:cubicBezTo>
                  <a:cubicBezTo>
                    <a:pt x="182" y="119"/>
                    <a:pt x="183" y="119"/>
                    <a:pt x="185" y="118"/>
                  </a:cubicBezTo>
                  <a:cubicBezTo>
                    <a:pt x="186" y="118"/>
                    <a:pt x="186" y="118"/>
                    <a:pt x="187" y="118"/>
                  </a:cubicBezTo>
                  <a:cubicBezTo>
                    <a:pt x="188" y="118"/>
                    <a:pt x="188" y="118"/>
                    <a:pt x="188" y="119"/>
                  </a:cubicBezTo>
                  <a:cubicBezTo>
                    <a:pt x="188" y="119"/>
                    <a:pt x="188" y="119"/>
                    <a:pt x="188" y="119"/>
                  </a:cubicBezTo>
                  <a:cubicBezTo>
                    <a:pt x="188" y="120"/>
                    <a:pt x="188" y="120"/>
                    <a:pt x="188" y="120"/>
                  </a:cubicBezTo>
                  <a:cubicBezTo>
                    <a:pt x="188" y="120"/>
                    <a:pt x="188" y="120"/>
                    <a:pt x="187" y="120"/>
                  </a:cubicBezTo>
                  <a:cubicBezTo>
                    <a:pt x="187" y="120"/>
                    <a:pt x="187" y="119"/>
                    <a:pt x="187" y="119"/>
                  </a:cubicBezTo>
                  <a:cubicBezTo>
                    <a:pt x="187" y="119"/>
                    <a:pt x="186" y="119"/>
                    <a:pt x="186" y="119"/>
                  </a:cubicBezTo>
                  <a:cubicBezTo>
                    <a:pt x="186" y="119"/>
                    <a:pt x="185" y="119"/>
                    <a:pt x="185" y="119"/>
                  </a:cubicBezTo>
                  <a:cubicBezTo>
                    <a:pt x="184" y="119"/>
                    <a:pt x="183" y="120"/>
                    <a:pt x="183" y="121"/>
                  </a:cubicBezTo>
                  <a:cubicBezTo>
                    <a:pt x="183" y="121"/>
                    <a:pt x="183" y="122"/>
                    <a:pt x="184" y="123"/>
                  </a:cubicBezTo>
                  <a:cubicBezTo>
                    <a:pt x="184" y="124"/>
                    <a:pt x="185" y="125"/>
                    <a:pt x="186" y="125"/>
                  </a:cubicBezTo>
                  <a:cubicBezTo>
                    <a:pt x="186" y="126"/>
                    <a:pt x="187" y="126"/>
                    <a:pt x="188" y="126"/>
                  </a:cubicBezTo>
                  <a:cubicBezTo>
                    <a:pt x="189" y="125"/>
                    <a:pt x="190" y="124"/>
                    <a:pt x="190" y="122"/>
                  </a:cubicBezTo>
                  <a:cubicBezTo>
                    <a:pt x="190" y="122"/>
                    <a:pt x="190" y="122"/>
                    <a:pt x="190" y="122"/>
                  </a:cubicBezTo>
                  <a:close/>
                  <a:moveTo>
                    <a:pt x="202" y="120"/>
                  </a:moveTo>
                  <a:cubicBezTo>
                    <a:pt x="198" y="122"/>
                    <a:pt x="198" y="122"/>
                    <a:pt x="198" y="122"/>
                  </a:cubicBezTo>
                  <a:cubicBezTo>
                    <a:pt x="198" y="121"/>
                    <a:pt x="198" y="121"/>
                    <a:pt x="198" y="121"/>
                  </a:cubicBezTo>
                  <a:cubicBezTo>
                    <a:pt x="199" y="121"/>
                    <a:pt x="199" y="121"/>
                    <a:pt x="198" y="120"/>
                  </a:cubicBezTo>
                  <a:cubicBezTo>
                    <a:pt x="196" y="115"/>
                    <a:pt x="196" y="115"/>
                    <a:pt x="196" y="115"/>
                  </a:cubicBezTo>
                  <a:cubicBezTo>
                    <a:pt x="195" y="114"/>
                    <a:pt x="195" y="114"/>
                    <a:pt x="194" y="115"/>
                  </a:cubicBezTo>
                  <a:cubicBezTo>
                    <a:pt x="193" y="115"/>
                    <a:pt x="192" y="116"/>
                    <a:pt x="192" y="117"/>
                  </a:cubicBezTo>
                  <a:cubicBezTo>
                    <a:pt x="194" y="121"/>
                    <a:pt x="194" y="121"/>
                    <a:pt x="194" y="121"/>
                  </a:cubicBezTo>
                  <a:cubicBezTo>
                    <a:pt x="195" y="122"/>
                    <a:pt x="196" y="122"/>
                    <a:pt x="196" y="122"/>
                  </a:cubicBezTo>
                  <a:cubicBezTo>
                    <a:pt x="196" y="122"/>
                    <a:pt x="196" y="122"/>
                    <a:pt x="196" y="122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3" y="123"/>
                    <a:pt x="193" y="123"/>
                    <a:pt x="192" y="122"/>
                  </a:cubicBezTo>
                  <a:cubicBezTo>
                    <a:pt x="188" y="113"/>
                    <a:pt x="188" y="113"/>
                    <a:pt x="188" y="113"/>
                  </a:cubicBezTo>
                  <a:cubicBezTo>
                    <a:pt x="187" y="113"/>
                    <a:pt x="187" y="113"/>
                    <a:pt x="187" y="113"/>
                  </a:cubicBezTo>
                  <a:cubicBezTo>
                    <a:pt x="187" y="113"/>
                    <a:pt x="186" y="113"/>
                    <a:pt x="186" y="113"/>
                  </a:cubicBezTo>
                  <a:cubicBezTo>
                    <a:pt x="186" y="113"/>
                    <a:pt x="186" y="113"/>
                    <a:pt x="186" y="113"/>
                  </a:cubicBezTo>
                  <a:cubicBezTo>
                    <a:pt x="186" y="112"/>
                    <a:pt x="187" y="111"/>
                    <a:pt x="188" y="110"/>
                  </a:cubicBezTo>
                  <a:cubicBezTo>
                    <a:pt x="191" y="116"/>
                    <a:pt x="191" y="116"/>
                    <a:pt x="191" y="116"/>
                  </a:cubicBezTo>
                  <a:cubicBezTo>
                    <a:pt x="192" y="114"/>
                    <a:pt x="192" y="113"/>
                    <a:pt x="193" y="113"/>
                  </a:cubicBezTo>
                  <a:cubicBezTo>
                    <a:pt x="195" y="112"/>
                    <a:pt x="196" y="113"/>
                    <a:pt x="197" y="115"/>
                  </a:cubicBezTo>
                  <a:cubicBezTo>
                    <a:pt x="199" y="119"/>
                    <a:pt x="199" y="119"/>
                    <a:pt x="199" y="119"/>
                  </a:cubicBezTo>
                  <a:cubicBezTo>
                    <a:pt x="200" y="120"/>
                    <a:pt x="201" y="120"/>
                    <a:pt x="202" y="120"/>
                  </a:cubicBezTo>
                  <a:cubicBezTo>
                    <a:pt x="202" y="120"/>
                    <a:pt x="202" y="120"/>
                    <a:pt x="202" y="120"/>
                  </a:cubicBezTo>
                  <a:close/>
                  <a:moveTo>
                    <a:pt x="212" y="114"/>
                  </a:moveTo>
                  <a:cubicBezTo>
                    <a:pt x="208" y="116"/>
                    <a:pt x="208" y="116"/>
                    <a:pt x="208" y="116"/>
                  </a:cubicBezTo>
                  <a:cubicBezTo>
                    <a:pt x="208" y="116"/>
                    <a:pt x="208" y="116"/>
                    <a:pt x="208" y="116"/>
                  </a:cubicBezTo>
                  <a:cubicBezTo>
                    <a:pt x="209" y="115"/>
                    <a:pt x="209" y="115"/>
                    <a:pt x="209" y="114"/>
                  </a:cubicBezTo>
                  <a:cubicBezTo>
                    <a:pt x="206" y="110"/>
                    <a:pt x="206" y="110"/>
                    <a:pt x="206" y="110"/>
                  </a:cubicBezTo>
                  <a:cubicBezTo>
                    <a:pt x="206" y="109"/>
                    <a:pt x="206" y="109"/>
                    <a:pt x="206" y="109"/>
                  </a:cubicBezTo>
                  <a:cubicBezTo>
                    <a:pt x="205" y="109"/>
                    <a:pt x="205" y="109"/>
                    <a:pt x="204" y="109"/>
                  </a:cubicBezTo>
                  <a:cubicBezTo>
                    <a:pt x="203" y="110"/>
                    <a:pt x="202" y="111"/>
                    <a:pt x="202" y="111"/>
                  </a:cubicBezTo>
                  <a:cubicBezTo>
                    <a:pt x="205" y="116"/>
                    <a:pt x="205" y="116"/>
                    <a:pt x="205" y="116"/>
                  </a:cubicBezTo>
                  <a:cubicBezTo>
                    <a:pt x="206" y="117"/>
                    <a:pt x="206" y="117"/>
                    <a:pt x="207" y="117"/>
                  </a:cubicBezTo>
                  <a:cubicBezTo>
                    <a:pt x="207" y="117"/>
                    <a:pt x="207" y="117"/>
                    <a:pt x="207" y="117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4" y="119"/>
                    <a:pt x="204" y="118"/>
                    <a:pt x="204" y="117"/>
                  </a:cubicBezTo>
                  <a:cubicBezTo>
                    <a:pt x="201" y="113"/>
                    <a:pt x="201" y="113"/>
                    <a:pt x="201" y="113"/>
                  </a:cubicBezTo>
                  <a:cubicBezTo>
                    <a:pt x="200" y="112"/>
                    <a:pt x="200" y="112"/>
                    <a:pt x="200" y="112"/>
                  </a:cubicBezTo>
                  <a:cubicBezTo>
                    <a:pt x="200" y="112"/>
                    <a:pt x="200" y="112"/>
                    <a:pt x="199" y="113"/>
                  </a:cubicBezTo>
                  <a:cubicBezTo>
                    <a:pt x="199" y="112"/>
                    <a:pt x="199" y="112"/>
                    <a:pt x="199" y="112"/>
                  </a:cubicBezTo>
                  <a:cubicBezTo>
                    <a:pt x="201" y="110"/>
                    <a:pt x="201" y="110"/>
                    <a:pt x="201" y="110"/>
                  </a:cubicBezTo>
                  <a:cubicBezTo>
                    <a:pt x="202" y="111"/>
                    <a:pt x="202" y="111"/>
                    <a:pt x="202" y="111"/>
                  </a:cubicBezTo>
                  <a:cubicBezTo>
                    <a:pt x="202" y="110"/>
                    <a:pt x="203" y="109"/>
                    <a:pt x="204" y="108"/>
                  </a:cubicBezTo>
                  <a:cubicBezTo>
                    <a:pt x="205" y="107"/>
                    <a:pt x="206" y="108"/>
                    <a:pt x="208" y="110"/>
                  </a:cubicBezTo>
                  <a:cubicBezTo>
                    <a:pt x="210" y="114"/>
                    <a:pt x="210" y="114"/>
                    <a:pt x="210" y="114"/>
                  </a:cubicBezTo>
                  <a:cubicBezTo>
                    <a:pt x="210" y="114"/>
                    <a:pt x="211" y="115"/>
                    <a:pt x="212" y="114"/>
                  </a:cubicBezTo>
                  <a:cubicBezTo>
                    <a:pt x="212" y="114"/>
                    <a:pt x="212" y="114"/>
                    <a:pt x="212" y="114"/>
                  </a:cubicBezTo>
                  <a:close/>
                  <a:moveTo>
                    <a:pt x="218" y="104"/>
                  </a:moveTo>
                  <a:cubicBezTo>
                    <a:pt x="219" y="105"/>
                    <a:pt x="219" y="107"/>
                    <a:pt x="219" y="108"/>
                  </a:cubicBezTo>
                  <a:cubicBezTo>
                    <a:pt x="219" y="109"/>
                    <a:pt x="218" y="110"/>
                    <a:pt x="217" y="111"/>
                  </a:cubicBezTo>
                  <a:cubicBezTo>
                    <a:pt x="216" y="112"/>
                    <a:pt x="215" y="112"/>
                    <a:pt x="214" y="112"/>
                  </a:cubicBezTo>
                  <a:cubicBezTo>
                    <a:pt x="212" y="111"/>
                    <a:pt x="211" y="111"/>
                    <a:pt x="210" y="110"/>
                  </a:cubicBezTo>
                  <a:cubicBezTo>
                    <a:pt x="210" y="109"/>
                    <a:pt x="209" y="107"/>
                    <a:pt x="209" y="106"/>
                  </a:cubicBezTo>
                  <a:cubicBezTo>
                    <a:pt x="209" y="105"/>
                    <a:pt x="210" y="104"/>
                    <a:pt x="211" y="103"/>
                  </a:cubicBezTo>
                  <a:cubicBezTo>
                    <a:pt x="212" y="102"/>
                    <a:pt x="214" y="102"/>
                    <a:pt x="215" y="102"/>
                  </a:cubicBezTo>
                  <a:cubicBezTo>
                    <a:pt x="216" y="102"/>
                    <a:pt x="217" y="103"/>
                    <a:pt x="218" y="104"/>
                  </a:cubicBezTo>
                  <a:close/>
                  <a:moveTo>
                    <a:pt x="217" y="106"/>
                  </a:moveTo>
                  <a:cubicBezTo>
                    <a:pt x="216" y="105"/>
                    <a:pt x="215" y="104"/>
                    <a:pt x="214" y="103"/>
                  </a:cubicBezTo>
                  <a:cubicBezTo>
                    <a:pt x="213" y="103"/>
                    <a:pt x="212" y="103"/>
                    <a:pt x="212" y="103"/>
                  </a:cubicBezTo>
                  <a:cubicBezTo>
                    <a:pt x="211" y="104"/>
                    <a:pt x="211" y="105"/>
                    <a:pt x="211" y="105"/>
                  </a:cubicBezTo>
                  <a:cubicBezTo>
                    <a:pt x="211" y="106"/>
                    <a:pt x="211" y="107"/>
                    <a:pt x="212" y="108"/>
                  </a:cubicBezTo>
                  <a:cubicBezTo>
                    <a:pt x="212" y="109"/>
                    <a:pt x="213" y="110"/>
                    <a:pt x="214" y="110"/>
                  </a:cubicBezTo>
                  <a:cubicBezTo>
                    <a:pt x="215" y="111"/>
                    <a:pt x="216" y="111"/>
                    <a:pt x="217" y="110"/>
                  </a:cubicBezTo>
                  <a:cubicBezTo>
                    <a:pt x="218" y="110"/>
                    <a:pt x="218" y="109"/>
                    <a:pt x="218" y="108"/>
                  </a:cubicBezTo>
                  <a:cubicBezTo>
                    <a:pt x="218" y="107"/>
                    <a:pt x="217" y="107"/>
                    <a:pt x="217" y="106"/>
                  </a:cubicBezTo>
                  <a:close/>
                  <a:moveTo>
                    <a:pt x="226" y="103"/>
                  </a:moveTo>
                  <a:cubicBezTo>
                    <a:pt x="222" y="107"/>
                    <a:pt x="222" y="107"/>
                    <a:pt x="222" y="107"/>
                  </a:cubicBezTo>
                  <a:cubicBezTo>
                    <a:pt x="222" y="106"/>
                    <a:pt x="222" y="106"/>
                    <a:pt x="222" y="106"/>
                  </a:cubicBezTo>
                  <a:cubicBezTo>
                    <a:pt x="223" y="105"/>
                    <a:pt x="223" y="105"/>
                    <a:pt x="223" y="104"/>
                  </a:cubicBezTo>
                  <a:cubicBezTo>
                    <a:pt x="216" y="97"/>
                    <a:pt x="216" y="97"/>
                    <a:pt x="216" y="97"/>
                  </a:cubicBezTo>
                  <a:cubicBezTo>
                    <a:pt x="216" y="96"/>
                    <a:pt x="216" y="96"/>
                    <a:pt x="215" y="96"/>
                  </a:cubicBezTo>
                  <a:cubicBezTo>
                    <a:pt x="215" y="96"/>
                    <a:pt x="215" y="96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6"/>
                    <a:pt x="215" y="95"/>
                    <a:pt x="216" y="94"/>
                  </a:cubicBezTo>
                  <a:cubicBezTo>
                    <a:pt x="224" y="103"/>
                    <a:pt x="224" y="103"/>
                    <a:pt x="224" y="103"/>
                  </a:cubicBezTo>
                  <a:cubicBezTo>
                    <a:pt x="224" y="104"/>
                    <a:pt x="225" y="104"/>
                    <a:pt x="226" y="103"/>
                  </a:cubicBezTo>
                  <a:cubicBezTo>
                    <a:pt x="226" y="103"/>
                    <a:pt x="226" y="103"/>
                    <a:pt x="226" y="103"/>
                  </a:cubicBezTo>
                  <a:close/>
                  <a:moveTo>
                    <a:pt x="231" y="93"/>
                  </a:moveTo>
                  <a:cubicBezTo>
                    <a:pt x="232" y="94"/>
                    <a:pt x="232" y="95"/>
                    <a:pt x="232" y="96"/>
                  </a:cubicBezTo>
                  <a:cubicBezTo>
                    <a:pt x="232" y="97"/>
                    <a:pt x="232" y="99"/>
                    <a:pt x="230" y="99"/>
                  </a:cubicBezTo>
                  <a:cubicBezTo>
                    <a:pt x="230" y="100"/>
                    <a:pt x="228" y="101"/>
                    <a:pt x="227" y="101"/>
                  </a:cubicBezTo>
                  <a:cubicBezTo>
                    <a:pt x="226" y="101"/>
                    <a:pt x="225" y="100"/>
                    <a:pt x="224" y="99"/>
                  </a:cubicBezTo>
                  <a:cubicBezTo>
                    <a:pt x="223" y="98"/>
                    <a:pt x="222" y="97"/>
                    <a:pt x="222" y="96"/>
                  </a:cubicBezTo>
                  <a:cubicBezTo>
                    <a:pt x="222" y="95"/>
                    <a:pt x="223" y="93"/>
                    <a:pt x="224" y="93"/>
                  </a:cubicBezTo>
                  <a:cubicBezTo>
                    <a:pt x="225" y="92"/>
                    <a:pt x="226" y="91"/>
                    <a:pt x="227" y="91"/>
                  </a:cubicBezTo>
                  <a:cubicBezTo>
                    <a:pt x="229" y="91"/>
                    <a:pt x="230" y="91"/>
                    <a:pt x="231" y="93"/>
                  </a:cubicBezTo>
                  <a:close/>
                  <a:moveTo>
                    <a:pt x="230" y="95"/>
                  </a:moveTo>
                  <a:cubicBezTo>
                    <a:pt x="229" y="94"/>
                    <a:pt x="228" y="93"/>
                    <a:pt x="227" y="93"/>
                  </a:cubicBezTo>
                  <a:cubicBezTo>
                    <a:pt x="226" y="92"/>
                    <a:pt x="225" y="92"/>
                    <a:pt x="224" y="93"/>
                  </a:cubicBezTo>
                  <a:cubicBezTo>
                    <a:pt x="224" y="93"/>
                    <a:pt x="224" y="94"/>
                    <a:pt x="224" y="95"/>
                  </a:cubicBezTo>
                  <a:cubicBezTo>
                    <a:pt x="224" y="96"/>
                    <a:pt x="224" y="96"/>
                    <a:pt x="225" y="97"/>
                  </a:cubicBezTo>
                  <a:cubicBezTo>
                    <a:pt x="226" y="98"/>
                    <a:pt x="227" y="99"/>
                    <a:pt x="228" y="99"/>
                  </a:cubicBezTo>
                  <a:cubicBezTo>
                    <a:pt x="229" y="99"/>
                    <a:pt x="230" y="99"/>
                    <a:pt x="231" y="99"/>
                  </a:cubicBezTo>
                  <a:cubicBezTo>
                    <a:pt x="232" y="98"/>
                    <a:pt x="232" y="97"/>
                    <a:pt x="231" y="97"/>
                  </a:cubicBezTo>
                  <a:cubicBezTo>
                    <a:pt x="231" y="96"/>
                    <a:pt x="231" y="95"/>
                    <a:pt x="230" y="95"/>
                  </a:cubicBezTo>
                  <a:close/>
                  <a:moveTo>
                    <a:pt x="236" y="82"/>
                  </a:moveTo>
                  <a:cubicBezTo>
                    <a:pt x="234" y="83"/>
                    <a:pt x="234" y="83"/>
                    <a:pt x="234" y="83"/>
                  </a:cubicBezTo>
                  <a:cubicBezTo>
                    <a:pt x="235" y="83"/>
                    <a:pt x="236" y="84"/>
                    <a:pt x="236" y="84"/>
                  </a:cubicBezTo>
                  <a:cubicBezTo>
                    <a:pt x="237" y="85"/>
                    <a:pt x="237" y="85"/>
                    <a:pt x="237" y="87"/>
                  </a:cubicBezTo>
                  <a:cubicBezTo>
                    <a:pt x="237" y="87"/>
                    <a:pt x="237" y="88"/>
                    <a:pt x="236" y="89"/>
                  </a:cubicBezTo>
                  <a:cubicBezTo>
                    <a:pt x="236" y="89"/>
                    <a:pt x="236" y="89"/>
                    <a:pt x="236" y="90"/>
                  </a:cubicBezTo>
                  <a:cubicBezTo>
                    <a:pt x="236" y="91"/>
                    <a:pt x="236" y="91"/>
                    <a:pt x="236" y="91"/>
                  </a:cubicBezTo>
                  <a:cubicBezTo>
                    <a:pt x="236" y="92"/>
                    <a:pt x="237" y="91"/>
                    <a:pt x="238" y="90"/>
                  </a:cubicBezTo>
                  <a:cubicBezTo>
                    <a:pt x="239" y="89"/>
                    <a:pt x="240" y="88"/>
                    <a:pt x="240" y="87"/>
                  </a:cubicBezTo>
                  <a:cubicBezTo>
                    <a:pt x="241" y="87"/>
                    <a:pt x="242" y="87"/>
                    <a:pt x="242" y="88"/>
                  </a:cubicBezTo>
                  <a:cubicBezTo>
                    <a:pt x="243" y="88"/>
                    <a:pt x="243" y="89"/>
                    <a:pt x="243" y="91"/>
                  </a:cubicBezTo>
                  <a:cubicBezTo>
                    <a:pt x="243" y="92"/>
                    <a:pt x="242" y="93"/>
                    <a:pt x="242" y="94"/>
                  </a:cubicBezTo>
                  <a:cubicBezTo>
                    <a:pt x="241" y="95"/>
                    <a:pt x="240" y="95"/>
                    <a:pt x="239" y="96"/>
                  </a:cubicBezTo>
                  <a:cubicBezTo>
                    <a:pt x="238" y="96"/>
                    <a:pt x="238" y="96"/>
                    <a:pt x="238" y="95"/>
                  </a:cubicBezTo>
                  <a:cubicBezTo>
                    <a:pt x="237" y="95"/>
                    <a:pt x="237" y="95"/>
                    <a:pt x="237" y="94"/>
                  </a:cubicBezTo>
                  <a:cubicBezTo>
                    <a:pt x="237" y="94"/>
                    <a:pt x="237" y="93"/>
                    <a:pt x="237" y="93"/>
                  </a:cubicBezTo>
                  <a:cubicBezTo>
                    <a:pt x="237" y="93"/>
                    <a:pt x="237" y="93"/>
                    <a:pt x="236" y="93"/>
                  </a:cubicBezTo>
                  <a:cubicBezTo>
                    <a:pt x="236" y="93"/>
                    <a:pt x="236" y="93"/>
                    <a:pt x="236" y="93"/>
                  </a:cubicBezTo>
                  <a:cubicBezTo>
                    <a:pt x="235" y="93"/>
                    <a:pt x="235" y="92"/>
                    <a:pt x="235" y="92"/>
                  </a:cubicBezTo>
                  <a:cubicBezTo>
                    <a:pt x="235" y="91"/>
                    <a:pt x="235" y="91"/>
                    <a:pt x="235" y="90"/>
                  </a:cubicBezTo>
                  <a:cubicBezTo>
                    <a:pt x="234" y="91"/>
                    <a:pt x="233" y="91"/>
                    <a:pt x="232" y="90"/>
                  </a:cubicBezTo>
                  <a:cubicBezTo>
                    <a:pt x="231" y="89"/>
                    <a:pt x="230" y="89"/>
                    <a:pt x="230" y="87"/>
                  </a:cubicBezTo>
                  <a:cubicBezTo>
                    <a:pt x="230" y="87"/>
                    <a:pt x="231" y="85"/>
                    <a:pt x="232" y="85"/>
                  </a:cubicBezTo>
                  <a:cubicBezTo>
                    <a:pt x="232" y="84"/>
                    <a:pt x="232" y="84"/>
                    <a:pt x="233" y="83"/>
                  </a:cubicBezTo>
                  <a:cubicBezTo>
                    <a:pt x="234" y="83"/>
                    <a:pt x="234" y="83"/>
                    <a:pt x="234" y="83"/>
                  </a:cubicBezTo>
                  <a:cubicBezTo>
                    <a:pt x="235" y="81"/>
                    <a:pt x="235" y="81"/>
                    <a:pt x="235" y="81"/>
                  </a:cubicBezTo>
                  <a:cubicBezTo>
                    <a:pt x="236" y="82"/>
                    <a:pt x="236" y="82"/>
                    <a:pt x="236" y="82"/>
                  </a:cubicBezTo>
                  <a:close/>
                  <a:moveTo>
                    <a:pt x="236" y="86"/>
                  </a:moveTo>
                  <a:cubicBezTo>
                    <a:pt x="235" y="86"/>
                    <a:pt x="234" y="85"/>
                    <a:pt x="234" y="85"/>
                  </a:cubicBezTo>
                  <a:cubicBezTo>
                    <a:pt x="233" y="85"/>
                    <a:pt x="232" y="85"/>
                    <a:pt x="232" y="85"/>
                  </a:cubicBezTo>
                  <a:cubicBezTo>
                    <a:pt x="231" y="86"/>
                    <a:pt x="231" y="86"/>
                    <a:pt x="231" y="87"/>
                  </a:cubicBezTo>
                  <a:cubicBezTo>
                    <a:pt x="231" y="87"/>
                    <a:pt x="232" y="87"/>
                    <a:pt x="232" y="88"/>
                  </a:cubicBezTo>
                  <a:cubicBezTo>
                    <a:pt x="233" y="88"/>
                    <a:pt x="233" y="89"/>
                    <a:pt x="234" y="89"/>
                  </a:cubicBezTo>
                  <a:cubicBezTo>
                    <a:pt x="235" y="89"/>
                    <a:pt x="235" y="89"/>
                    <a:pt x="236" y="89"/>
                  </a:cubicBezTo>
                  <a:cubicBezTo>
                    <a:pt x="237" y="88"/>
                    <a:pt x="236" y="87"/>
                    <a:pt x="236" y="86"/>
                  </a:cubicBezTo>
                  <a:close/>
                  <a:moveTo>
                    <a:pt x="242" y="89"/>
                  </a:moveTo>
                  <a:cubicBezTo>
                    <a:pt x="242" y="89"/>
                    <a:pt x="241" y="89"/>
                    <a:pt x="240" y="89"/>
                  </a:cubicBezTo>
                  <a:cubicBezTo>
                    <a:pt x="240" y="90"/>
                    <a:pt x="240" y="90"/>
                    <a:pt x="239" y="91"/>
                  </a:cubicBezTo>
                  <a:cubicBezTo>
                    <a:pt x="238" y="92"/>
                    <a:pt x="238" y="92"/>
                    <a:pt x="237" y="93"/>
                  </a:cubicBezTo>
                  <a:cubicBezTo>
                    <a:pt x="237" y="93"/>
                    <a:pt x="238" y="94"/>
                    <a:pt x="238" y="95"/>
                  </a:cubicBezTo>
                  <a:cubicBezTo>
                    <a:pt x="239" y="95"/>
                    <a:pt x="240" y="95"/>
                    <a:pt x="241" y="93"/>
                  </a:cubicBezTo>
                  <a:cubicBezTo>
                    <a:pt x="242" y="93"/>
                    <a:pt x="242" y="91"/>
                    <a:pt x="243" y="91"/>
                  </a:cubicBezTo>
                  <a:cubicBezTo>
                    <a:pt x="243" y="90"/>
                    <a:pt x="242" y="89"/>
                    <a:pt x="242" y="89"/>
                  </a:cubicBezTo>
                  <a:close/>
                  <a:moveTo>
                    <a:pt x="242" y="73"/>
                  </a:moveTo>
                  <a:cubicBezTo>
                    <a:pt x="242" y="73"/>
                    <a:pt x="242" y="73"/>
                    <a:pt x="242" y="74"/>
                  </a:cubicBezTo>
                  <a:cubicBezTo>
                    <a:pt x="242" y="74"/>
                    <a:pt x="242" y="74"/>
                    <a:pt x="242" y="75"/>
                  </a:cubicBezTo>
                  <a:cubicBezTo>
                    <a:pt x="247" y="83"/>
                    <a:pt x="247" y="83"/>
                    <a:pt x="247" y="83"/>
                  </a:cubicBezTo>
                  <a:cubicBezTo>
                    <a:pt x="248" y="85"/>
                    <a:pt x="248" y="86"/>
                    <a:pt x="247" y="87"/>
                  </a:cubicBezTo>
                  <a:cubicBezTo>
                    <a:pt x="246" y="88"/>
                    <a:pt x="246" y="88"/>
                    <a:pt x="245" y="87"/>
                  </a:cubicBezTo>
                  <a:cubicBezTo>
                    <a:pt x="245" y="87"/>
                    <a:pt x="245" y="87"/>
                    <a:pt x="245" y="87"/>
                  </a:cubicBezTo>
                  <a:cubicBezTo>
                    <a:pt x="245" y="86"/>
                    <a:pt x="245" y="86"/>
                    <a:pt x="245" y="86"/>
                  </a:cubicBezTo>
                  <a:cubicBezTo>
                    <a:pt x="245" y="86"/>
                    <a:pt x="246" y="85"/>
                    <a:pt x="246" y="85"/>
                  </a:cubicBezTo>
                  <a:cubicBezTo>
                    <a:pt x="246" y="85"/>
                    <a:pt x="246" y="85"/>
                    <a:pt x="246" y="85"/>
                  </a:cubicBezTo>
                  <a:cubicBezTo>
                    <a:pt x="247" y="85"/>
                    <a:pt x="246" y="83"/>
                    <a:pt x="245" y="81"/>
                  </a:cubicBezTo>
                  <a:cubicBezTo>
                    <a:pt x="238" y="80"/>
                    <a:pt x="238" y="80"/>
                    <a:pt x="238" y="80"/>
                  </a:cubicBezTo>
                  <a:cubicBezTo>
                    <a:pt x="237" y="80"/>
                    <a:pt x="237" y="80"/>
                    <a:pt x="236" y="80"/>
                  </a:cubicBezTo>
                  <a:cubicBezTo>
                    <a:pt x="236" y="80"/>
                    <a:pt x="236" y="80"/>
                    <a:pt x="236" y="80"/>
                  </a:cubicBezTo>
                  <a:cubicBezTo>
                    <a:pt x="235" y="80"/>
                    <a:pt x="235" y="80"/>
                    <a:pt x="235" y="80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8"/>
                    <a:pt x="238" y="78"/>
                    <a:pt x="238" y="78"/>
                  </a:cubicBezTo>
                  <a:cubicBezTo>
                    <a:pt x="238" y="78"/>
                    <a:pt x="238" y="79"/>
                    <a:pt x="239" y="79"/>
                  </a:cubicBezTo>
                  <a:cubicBezTo>
                    <a:pt x="244" y="80"/>
                    <a:pt x="244" y="80"/>
                    <a:pt x="244" y="80"/>
                  </a:cubicBezTo>
                  <a:cubicBezTo>
                    <a:pt x="242" y="75"/>
                    <a:pt x="242" y="75"/>
                    <a:pt x="242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2" y="73"/>
                    <a:pt x="242" y="73"/>
                    <a:pt x="242" y="73"/>
                  </a:cubicBezTo>
                  <a:cubicBezTo>
                    <a:pt x="242" y="73"/>
                    <a:pt x="242" y="73"/>
                    <a:pt x="242" y="73"/>
                  </a:cubicBezTo>
                  <a:close/>
                  <a:moveTo>
                    <a:pt x="253" y="63"/>
                  </a:moveTo>
                  <a:cubicBezTo>
                    <a:pt x="254" y="64"/>
                    <a:pt x="255" y="65"/>
                    <a:pt x="255" y="66"/>
                  </a:cubicBezTo>
                  <a:cubicBezTo>
                    <a:pt x="256" y="67"/>
                    <a:pt x="256" y="68"/>
                    <a:pt x="255" y="69"/>
                  </a:cubicBezTo>
                  <a:cubicBezTo>
                    <a:pt x="254" y="71"/>
                    <a:pt x="253" y="71"/>
                    <a:pt x="252" y="71"/>
                  </a:cubicBezTo>
                  <a:cubicBezTo>
                    <a:pt x="251" y="72"/>
                    <a:pt x="250" y="71"/>
                    <a:pt x="248" y="71"/>
                  </a:cubicBezTo>
                  <a:cubicBezTo>
                    <a:pt x="247" y="70"/>
                    <a:pt x="246" y="69"/>
                    <a:pt x="246" y="68"/>
                  </a:cubicBezTo>
                  <a:cubicBezTo>
                    <a:pt x="246" y="67"/>
                    <a:pt x="246" y="66"/>
                    <a:pt x="246" y="65"/>
                  </a:cubicBezTo>
                  <a:cubicBezTo>
                    <a:pt x="247" y="63"/>
                    <a:pt x="248" y="63"/>
                    <a:pt x="249" y="62"/>
                  </a:cubicBezTo>
                  <a:cubicBezTo>
                    <a:pt x="250" y="62"/>
                    <a:pt x="252" y="62"/>
                    <a:pt x="253" y="63"/>
                  </a:cubicBezTo>
                  <a:close/>
                  <a:moveTo>
                    <a:pt x="252" y="65"/>
                  </a:moveTo>
                  <a:cubicBezTo>
                    <a:pt x="251" y="64"/>
                    <a:pt x="250" y="64"/>
                    <a:pt x="249" y="64"/>
                  </a:cubicBezTo>
                  <a:cubicBezTo>
                    <a:pt x="248" y="64"/>
                    <a:pt x="247" y="64"/>
                    <a:pt x="247" y="65"/>
                  </a:cubicBezTo>
                  <a:cubicBezTo>
                    <a:pt x="246" y="66"/>
                    <a:pt x="246" y="66"/>
                    <a:pt x="247" y="67"/>
                  </a:cubicBezTo>
                  <a:cubicBezTo>
                    <a:pt x="247" y="68"/>
                    <a:pt x="248" y="68"/>
                    <a:pt x="249" y="69"/>
                  </a:cubicBezTo>
                  <a:cubicBezTo>
                    <a:pt x="250" y="69"/>
                    <a:pt x="251" y="69"/>
                    <a:pt x="252" y="70"/>
                  </a:cubicBezTo>
                  <a:cubicBezTo>
                    <a:pt x="253" y="70"/>
                    <a:pt x="254" y="69"/>
                    <a:pt x="254" y="69"/>
                  </a:cubicBezTo>
                  <a:cubicBezTo>
                    <a:pt x="255" y="68"/>
                    <a:pt x="255" y="67"/>
                    <a:pt x="254" y="66"/>
                  </a:cubicBezTo>
                  <a:cubicBezTo>
                    <a:pt x="254" y="66"/>
                    <a:pt x="253" y="65"/>
                    <a:pt x="252" y="65"/>
                  </a:cubicBezTo>
                  <a:close/>
                  <a:moveTo>
                    <a:pt x="266" y="40"/>
                  </a:moveTo>
                  <a:cubicBezTo>
                    <a:pt x="267" y="42"/>
                    <a:pt x="267" y="44"/>
                    <a:pt x="266" y="46"/>
                  </a:cubicBezTo>
                  <a:cubicBezTo>
                    <a:pt x="265" y="48"/>
                    <a:pt x="264" y="49"/>
                    <a:pt x="262" y="50"/>
                  </a:cubicBezTo>
                  <a:cubicBezTo>
                    <a:pt x="261" y="51"/>
                    <a:pt x="259" y="51"/>
                    <a:pt x="257" y="50"/>
                  </a:cubicBezTo>
                  <a:cubicBezTo>
                    <a:pt x="255" y="49"/>
                    <a:pt x="254" y="48"/>
                    <a:pt x="253" y="47"/>
                  </a:cubicBezTo>
                  <a:cubicBezTo>
                    <a:pt x="252" y="45"/>
                    <a:pt x="252" y="43"/>
                    <a:pt x="253" y="41"/>
                  </a:cubicBezTo>
                  <a:cubicBezTo>
                    <a:pt x="254" y="41"/>
                    <a:pt x="254" y="40"/>
                    <a:pt x="254" y="39"/>
                  </a:cubicBezTo>
                  <a:cubicBezTo>
                    <a:pt x="255" y="39"/>
                    <a:pt x="255" y="38"/>
                    <a:pt x="255" y="38"/>
                  </a:cubicBezTo>
                  <a:cubicBezTo>
                    <a:pt x="255" y="38"/>
                    <a:pt x="255" y="37"/>
                    <a:pt x="255" y="37"/>
                  </a:cubicBezTo>
                  <a:cubicBezTo>
                    <a:pt x="255" y="37"/>
                    <a:pt x="255" y="37"/>
                    <a:pt x="255" y="37"/>
                  </a:cubicBezTo>
                  <a:cubicBezTo>
                    <a:pt x="259" y="38"/>
                    <a:pt x="259" y="38"/>
                    <a:pt x="259" y="38"/>
                  </a:cubicBezTo>
                  <a:cubicBezTo>
                    <a:pt x="259" y="39"/>
                    <a:pt x="259" y="39"/>
                    <a:pt x="259" y="39"/>
                  </a:cubicBezTo>
                  <a:cubicBezTo>
                    <a:pt x="258" y="39"/>
                    <a:pt x="257" y="39"/>
                    <a:pt x="256" y="39"/>
                  </a:cubicBezTo>
                  <a:cubicBezTo>
                    <a:pt x="255" y="39"/>
                    <a:pt x="254" y="40"/>
                    <a:pt x="254" y="41"/>
                  </a:cubicBezTo>
                  <a:cubicBezTo>
                    <a:pt x="254" y="43"/>
                    <a:pt x="254" y="44"/>
                    <a:pt x="254" y="45"/>
                  </a:cubicBezTo>
                  <a:cubicBezTo>
                    <a:pt x="255" y="47"/>
                    <a:pt x="256" y="47"/>
                    <a:pt x="258" y="48"/>
                  </a:cubicBezTo>
                  <a:cubicBezTo>
                    <a:pt x="260" y="49"/>
                    <a:pt x="261" y="49"/>
                    <a:pt x="263" y="49"/>
                  </a:cubicBezTo>
                  <a:cubicBezTo>
                    <a:pt x="264" y="48"/>
                    <a:pt x="265" y="47"/>
                    <a:pt x="266" y="46"/>
                  </a:cubicBezTo>
                  <a:cubicBezTo>
                    <a:pt x="266" y="45"/>
                    <a:pt x="266" y="43"/>
                    <a:pt x="266" y="42"/>
                  </a:cubicBezTo>
                  <a:cubicBezTo>
                    <a:pt x="266" y="42"/>
                    <a:pt x="266" y="41"/>
                    <a:pt x="266" y="40"/>
                  </a:cubicBezTo>
                  <a:cubicBezTo>
                    <a:pt x="266" y="40"/>
                    <a:pt x="266" y="40"/>
                    <a:pt x="266" y="40"/>
                  </a:cubicBezTo>
                  <a:close/>
                  <a:moveTo>
                    <a:pt x="270" y="30"/>
                  </a:moveTo>
                  <a:cubicBezTo>
                    <a:pt x="269" y="34"/>
                    <a:pt x="269" y="34"/>
                    <a:pt x="269" y="34"/>
                  </a:cubicBezTo>
                  <a:cubicBezTo>
                    <a:pt x="269" y="34"/>
                    <a:pt x="269" y="34"/>
                    <a:pt x="269" y="34"/>
                  </a:cubicBezTo>
                  <a:cubicBezTo>
                    <a:pt x="269" y="33"/>
                    <a:pt x="269" y="33"/>
                    <a:pt x="268" y="32"/>
                  </a:cubicBezTo>
                  <a:cubicBezTo>
                    <a:pt x="263" y="31"/>
                    <a:pt x="263" y="31"/>
                    <a:pt x="263" y="31"/>
                  </a:cubicBezTo>
                  <a:cubicBezTo>
                    <a:pt x="262" y="31"/>
                    <a:pt x="261" y="31"/>
                    <a:pt x="261" y="32"/>
                  </a:cubicBezTo>
                  <a:cubicBezTo>
                    <a:pt x="260" y="33"/>
                    <a:pt x="261" y="33"/>
                    <a:pt x="261" y="34"/>
                  </a:cubicBezTo>
                  <a:cubicBezTo>
                    <a:pt x="266" y="36"/>
                    <a:pt x="266" y="36"/>
                    <a:pt x="266" y="36"/>
                  </a:cubicBezTo>
                  <a:cubicBezTo>
                    <a:pt x="267" y="36"/>
                    <a:pt x="268" y="36"/>
                    <a:pt x="268" y="35"/>
                  </a:cubicBezTo>
                  <a:cubicBezTo>
                    <a:pt x="268" y="35"/>
                    <a:pt x="268" y="35"/>
                    <a:pt x="268" y="35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8"/>
                    <a:pt x="267" y="38"/>
                    <a:pt x="266" y="37"/>
                  </a:cubicBezTo>
                  <a:cubicBezTo>
                    <a:pt x="256" y="35"/>
                    <a:pt x="256" y="35"/>
                    <a:pt x="256" y="35"/>
                  </a:cubicBezTo>
                  <a:cubicBezTo>
                    <a:pt x="256" y="35"/>
                    <a:pt x="255" y="35"/>
                    <a:pt x="255" y="35"/>
                  </a:cubicBezTo>
                  <a:cubicBezTo>
                    <a:pt x="255" y="35"/>
                    <a:pt x="255" y="35"/>
                    <a:pt x="255" y="35"/>
                  </a:cubicBezTo>
                  <a:cubicBezTo>
                    <a:pt x="254" y="35"/>
                    <a:pt x="254" y="35"/>
                    <a:pt x="254" y="35"/>
                  </a:cubicBezTo>
                  <a:cubicBezTo>
                    <a:pt x="254" y="35"/>
                    <a:pt x="254" y="34"/>
                    <a:pt x="254" y="32"/>
                  </a:cubicBezTo>
                  <a:cubicBezTo>
                    <a:pt x="260" y="34"/>
                    <a:pt x="260" y="34"/>
                    <a:pt x="260" y="34"/>
                  </a:cubicBezTo>
                  <a:cubicBezTo>
                    <a:pt x="260" y="33"/>
                    <a:pt x="259" y="31"/>
                    <a:pt x="260" y="31"/>
                  </a:cubicBezTo>
                  <a:cubicBezTo>
                    <a:pt x="260" y="29"/>
                    <a:pt x="261" y="28"/>
                    <a:pt x="263" y="29"/>
                  </a:cubicBezTo>
                  <a:cubicBezTo>
                    <a:pt x="268" y="30"/>
                    <a:pt x="268" y="30"/>
                    <a:pt x="268" y="30"/>
                  </a:cubicBezTo>
                  <a:cubicBezTo>
                    <a:pt x="270" y="31"/>
                    <a:pt x="270" y="31"/>
                    <a:pt x="270" y="30"/>
                  </a:cubicBezTo>
                  <a:cubicBezTo>
                    <a:pt x="270" y="30"/>
                    <a:pt x="270" y="30"/>
                    <a:pt x="270" y="30"/>
                  </a:cubicBezTo>
                  <a:close/>
                  <a:moveTo>
                    <a:pt x="259" y="22"/>
                  </a:moveTo>
                  <a:cubicBezTo>
                    <a:pt x="259" y="22"/>
                    <a:pt x="259" y="22"/>
                    <a:pt x="260" y="23"/>
                  </a:cubicBezTo>
                  <a:cubicBezTo>
                    <a:pt x="260" y="23"/>
                    <a:pt x="260" y="23"/>
                    <a:pt x="260" y="23"/>
                  </a:cubicBezTo>
                  <a:cubicBezTo>
                    <a:pt x="259" y="24"/>
                    <a:pt x="260" y="24"/>
                    <a:pt x="259" y="24"/>
                  </a:cubicBezTo>
                  <a:cubicBezTo>
                    <a:pt x="259" y="24"/>
                    <a:pt x="259" y="25"/>
                    <a:pt x="258" y="24"/>
                  </a:cubicBezTo>
                  <a:cubicBezTo>
                    <a:pt x="258" y="24"/>
                    <a:pt x="258" y="24"/>
                    <a:pt x="258" y="24"/>
                  </a:cubicBezTo>
                  <a:cubicBezTo>
                    <a:pt x="258" y="23"/>
                    <a:pt x="257" y="23"/>
                    <a:pt x="258" y="23"/>
                  </a:cubicBezTo>
                  <a:cubicBezTo>
                    <a:pt x="258" y="23"/>
                    <a:pt x="258" y="23"/>
                    <a:pt x="258" y="22"/>
                  </a:cubicBezTo>
                  <a:cubicBezTo>
                    <a:pt x="258" y="22"/>
                    <a:pt x="258" y="22"/>
                    <a:pt x="259" y="22"/>
                  </a:cubicBezTo>
                  <a:close/>
                  <a:moveTo>
                    <a:pt x="272" y="23"/>
                  </a:moveTo>
                  <a:cubicBezTo>
                    <a:pt x="271" y="28"/>
                    <a:pt x="271" y="28"/>
                    <a:pt x="271" y="28"/>
                  </a:cubicBezTo>
                  <a:cubicBezTo>
                    <a:pt x="270" y="28"/>
                    <a:pt x="270" y="28"/>
                    <a:pt x="270" y="28"/>
                  </a:cubicBezTo>
                  <a:cubicBezTo>
                    <a:pt x="270" y="27"/>
                    <a:pt x="270" y="26"/>
                    <a:pt x="269" y="26"/>
                  </a:cubicBezTo>
                  <a:cubicBezTo>
                    <a:pt x="264" y="25"/>
                    <a:pt x="264" y="25"/>
                    <a:pt x="264" y="25"/>
                  </a:cubicBezTo>
                  <a:cubicBezTo>
                    <a:pt x="263" y="25"/>
                    <a:pt x="262" y="25"/>
                    <a:pt x="262" y="26"/>
                  </a:cubicBezTo>
                  <a:cubicBezTo>
                    <a:pt x="262" y="26"/>
                    <a:pt x="262" y="26"/>
                    <a:pt x="262" y="27"/>
                  </a:cubicBezTo>
                  <a:cubicBezTo>
                    <a:pt x="262" y="27"/>
                    <a:pt x="262" y="27"/>
                    <a:pt x="262" y="27"/>
                  </a:cubicBezTo>
                  <a:cubicBezTo>
                    <a:pt x="262" y="23"/>
                    <a:pt x="262" y="23"/>
                    <a:pt x="262" y="23"/>
                  </a:cubicBezTo>
                  <a:cubicBezTo>
                    <a:pt x="269" y="24"/>
                    <a:pt x="269" y="24"/>
                    <a:pt x="269" y="24"/>
                  </a:cubicBezTo>
                  <a:cubicBezTo>
                    <a:pt x="271" y="25"/>
                    <a:pt x="271" y="24"/>
                    <a:pt x="272" y="23"/>
                  </a:cubicBezTo>
                  <a:cubicBezTo>
                    <a:pt x="272" y="23"/>
                    <a:pt x="272" y="23"/>
                    <a:pt x="272" y="23"/>
                  </a:cubicBezTo>
                  <a:close/>
                  <a:moveTo>
                    <a:pt x="273" y="12"/>
                  </a:moveTo>
                  <a:cubicBezTo>
                    <a:pt x="273" y="16"/>
                    <a:pt x="273" y="16"/>
                    <a:pt x="273" y="16"/>
                  </a:cubicBezTo>
                  <a:cubicBezTo>
                    <a:pt x="272" y="16"/>
                    <a:pt x="272" y="16"/>
                    <a:pt x="272" y="16"/>
                  </a:cubicBezTo>
                  <a:cubicBezTo>
                    <a:pt x="272" y="15"/>
                    <a:pt x="272" y="15"/>
                    <a:pt x="271" y="15"/>
                  </a:cubicBezTo>
                  <a:cubicBezTo>
                    <a:pt x="266" y="14"/>
                    <a:pt x="266" y="14"/>
                    <a:pt x="266" y="14"/>
                  </a:cubicBezTo>
                  <a:cubicBezTo>
                    <a:pt x="266" y="14"/>
                    <a:pt x="266" y="14"/>
                    <a:pt x="265" y="14"/>
                  </a:cubicBezTo>
                  <a:cubicBezTo>
                    <a:pt x="265" y="15"/>
                    <a:pt x="265" y="15"/>
                    <a:pt x="265" y="15"/>
                  </a:cubicBezTo>
                  <a:cubicBezTo>
                    <a:pt x="265" y="16"/>
                    <a:pt x="265" y="17"/>
                    <a:pt x="266" y="18"/>
                  </a:cubicBezTo>
                  <a:cubicBezTo>
                    <a:pt x="271" y="19"/>
                    <a:pt x="271" y="19"/>
                    <a:pt x="271" y="19"/>
                  </a:cubicBezTo>
                  <a:cubicBezTo>
                    <a:pt x="272" y="19"/>
                    <a:pt x="272" y="18"/>
                    <a:pt x="273" y="17"/>
                  </a:cubicBezTo>
                  <a:cubicBezTo>
                    <a:pt x="273" y="17"/>
                    <a:pt x="273" y="17"/>
                    <a:pt x="273" y="17"/>
                  </a:cubicBezTo>
                  <a:cubicBezTo>
                    <a:pt x="273" y="22"/>
                    <a:pt x="273" y="22"/>
                    <a:pt x="273" y="22"/>
                  </a:cubicBezTo>
                  <a:cubicBezTo>
                    <a:pt x="272" y="22"/>
                    <a:pt x="272" y="22"/>
                    <a:pt x="272" y="22"/>
                  </a:cubicBezTo>
                  <a:cubicBezTo>
                    <a:pt x="272" y="21"/>
                    <a:pt x="272" y="21"/>
                    <a:pt x="271" y="20"/>
                  </a:cubicBezTo>
                  <a:cubicBezTo>
                    <a:pt x="265" y="19"/>
                    <a:pt x="265" y="19"/>
                    <a:pt x="265" y="19"/>
                  </a:cubicBezTo>
                  <a:cubicBezTo>
                    <a:pt x="265" y="19"/>
                    <a:pt x="264" y="19"/>
                    <a:pt x="264" y="19"/>
                  </a:cubicBezTo>
                  <a:cubicBezTo>
                    <a:pt x="264" y="19"/>
                    <a:pt x="264" y="20"/>
                    <a:pt x="264" y="21"/>
                  </a:cubicBezTo>
                  <a:cubicBezTo>
                    <a:pt x="264" y="21"/>
                    <a:pt x="264" y="21"/>
                    <a:pt x="264" y="21"/>
                  </a:cubicBezTo>
                  <a:cubicBezTo>
                    <a:pt x="263" y="17"/>
                    <a:pt x="263" y="17"/>
                    <a:pt x="263" y="17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4" y="17"/>
                    <a:pt x="263" y="16"/>
                    <a:pt x="264" y="15"/>
                  </a:cubicBezTo>
                  <a:cubicBezTo>
                    <a:pt x="264" y="13"/>
                    <a:pt x="265" y="12"/>
                    <a:pt x="267" y="13"/>
                  </a:cubicBezTo>
                  <a:cubicBezTo>
                    <a:pt x="272" y="13"/>
                    <a:pt x="272" y="13"/>
                    <a:pt x="272" y="13"/>
                  </a:cubicBezTo>
                  <a:cubicBezTo>
                    <a:pt x="272" y="13"/>
                    <a:pt x="273" y="13"/>
                    <a:pt x="273" y="12"/>
                  </a:cubicBezTo>
                  <a:cubicBezTo>
                    <a:pt x="273" y="12"/>
                    <a:pt x="273" y="12"/>
                    <a:pt x="273" y="12"/>
                  </a:cubicBezTo>
                  <a:close/>
                  <a:moveTo>
                    <a:pt x="273" y="1"/>
                  </a:moveTo>
                  <a:cubicBezTo>
                    <a:pt x="273" y="2"/>
                    <a:pt x="273" y="2"/>
                    <a:pt x="274" y="2"/>
                  </a:cubicBezTo>
                  <a:cubicBezTo>
                    <a:pt x="274" y="3"/>
                    <a:pt x="274" y="3"/>
                    <a:pt x="274" y="3"/>
                  </a:cubicBezTo>
                  <a:cubicBezTo>
                    <a:pt x="274" y="4"/>
                    <a:pt x="274" y="4"/>
                    <a:pt x="272" y="5"/>
                  </a:cubicBezTo>
                  <a:cubicBezTo>
                    <a:pt x="273" y="5"/>
                    <a:pt x="273" y="5"/>
                    <a:pt x="274" y="6"/>
                  </a:cubicBezTo>
                  <a:cubicBezTo>
                    <a:pt x="274" y="7"/>
                    <a:pt x="274" y="7"/>
                    <a:pt x="274" y="7"/>
                  </a:cubicBezTo>
                  <a:cubicBezTo>
                    <a:pt x="274" y="8"/>
                    <a:pt x="274" y="9"/>
                    <a:pt x="273" y="9"/>
                  </a:cubicBezTo>
                  <a:cubicBezTo>
                    <a:pt x="273" y="9"/>
                    <a:pt x="272" y="10"/>
                    <a:pt x="272" y="10"/>
                  </a:cubicBezTo>
                  <a:cubicBezTo>
                    <a:pt x="270" y="10"/>
                    <a:pt x="270" y="9"/>
                    <a:pt x="269" y="8"/>
                  </a:cubicBezTo>
                  <a:cubicBezTo>
                    <a:pt x="268" y="7"/>
                    <a:pt x="268" y="6"/>
                    <a:pt x="268" y="5"/>
                  </a:cubicBezTo>
                  <a:cubicBezTo>
                    <a:pt x="267" y="5"/>
                    <a:pt x="267" y="5"/>
                    <a:pt x="267" y="5"/>
                  </a:cubicBezTo>
                  <a:cubicBezTo>
                    <a:pt x="265" y="5"/>
                    <a:pt x="264" y="5"/>
                    <a:pt x="264" y="6"/>
                  </a:cubicBezTo>
                  <a:cubicBezTo>
                    <a:pt x="264" y="7"/>
                    <a:pt x="265" y="7"/>
                    <a:pt x="265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7" y="8"/>
                  </a:cubicBezTo>
                  <a:cubicBezTo>
                    <a:pt x="267" y="8"/>
                    <a:pt x="267" y="8"/>
                    <a:pt x="267" y="9"/>
                  </a:cubicBezTo>
                  <a:cubicBezTo>
                    <a:pt x="267" y="9"/>
                    <a:pt x="267" y="9"/>
                    <a:pt x="267" y="9"/>
                  </a:cubicBezTo>
                  <a:cubicBezTo>
                    <a:pt x="266" y="10"/>
                    <a:pt x="266" y="10"/>
                    <a:pt x="266" y="10"/>
                  </a:cubicBezTo>
                  <a:cubicBezTo>
                    <a:pt x="266" y="10"/>
                    <a:pt x="265" y="9"/>
                    <a:pt x="265" y="9"/>
                  </a:cubicBezTo>
                  <a:cubicBezTo>
                    <a:pt x="264" y="8"/>
                    <a:pt x="264" y="7"/>
                    <a:pt x="264" y="7"/>
                  </a:cubicBezTo>
                  <a:cubicBezTo>
                    <a:pt x="264" y="5"/>
                    <a:pt x="265" y="5"/>
                    <a:pt x="265" y="4"/>
                  </a:cubicBezTo>
                  <a:cubicBezTo>
                    <a:pt x="266" y="4"/>
                    <a:pt x="266" y="3"/>
                    <a:pt x="268" y="3"/>
                  </a:cubicBezTo>
                  <a:cubicBezTo>
                    <a:pt x="272" y="3"/>
                    <a:pt x="272" y="3"/>
                    <a:pt x="272" y="3"/>
                  </a:cubicBezTo>
                  <a:cubicBezTo>
                    <a:pt x="272" y="3"/>
                    <a:pt x="273" y="3"/>
                    <a:pt x="273" y="3"/>
                  </a:cubicBezTo>
                  <a:cubicBezTo>
                    <a:pt x="273" y="3"/>
                    <a:pt x="273" y="3"/>
                    <a:pt x="272" y="2"/>
                  </a:cubicBezTo>
                  <a:cubicBezTo>
                    <a:pt x="273" y="1"/>
                    <a:pt x="273" y="1"/>
                    <a:pt x="273" y="1"/>
                  </a:cubicBezTo>
                  <a:close/>
                  <a:moveTo>
                    <a:pt x="272" y="5"/>
                  </a:moveTo>
                  <a:cubicBezTo>
                    <a:pt x="268" y="5"/>
                    <a:pt x="268" y="5"/>
                    <a:pt x="268" y="5"/>
                  </a:cubicBezTo>
                  <a:cubicBezTo>
                    <a:pt x="269" y="6"/>
                    <a:pt x="269" y="7"/>
                    <a:pt x="269" y="7"/>
                  </a:cubicBezTo>
                  <a:cubicBezTo>
                    <a:pt x="270" y="8"/>
                    <a:pt x="270" y="8"/>
                    <a:pt x="271" y="8"/>
                  </a:cubicBezTo>
                  <a:cubicBezTo>
                    <a:pt x="272" y="8"/>
                    <a:pt x="272" y="8"/>
                    <a:pt x="272" y="7"/>
                  </a:cubicBezTo>
                  <a:cubicBezTo>
                    <a:pt x="273" y="6"/>
                    <a:pt x="272" y="5"/>
                    <a:pt x="27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4" name="Freeform 41"/>
            <p:cNvSpPr>
              <a:spLocks/>
            </p:cNvSpPr>
            <p:nvPr userDrawn="1"/>
          </p:nvSpPr>
          <p:spPr bwMode="auto">
            <a:xfrm>
              <a:off x="8913891" y="4711981"/>
              <a:ext cx="161925" cy="150812"/>
            </a:xfrm>
            <a:custGeom>
              <a:avLst/>
              <a:gdLst>
                <a:gd name="T0" fmla="*/ 86 w 108"/>
                <a:gd name="T1" fmla="*/ 99 h 100"/>
                <a:gd name="T2" fmla="*/ 46 w 108"/>
                <a:gd name="T3" fmla="*/ 0 h 100"/>
                <a:gd name="T4" fmla="*/ 56 w 108"/>
                <a:gd name="T5" fmla="*/ 58 h 100"/>
                <a:gd name="T6" fmla="*/ 0 w 108"/>
                <a:gd name="T7" fmla="*/ 100 h 100"/>
                <a:gd name="T8" fmla="*/ 57 w 108"/>
                <a:gd name="T9" fmla="*/ 59 h 100"/>
                <a:gd name="T10" fmla="*/ 65 w 108"/>
                <a:gd name="T11" fmla="*/ 18 h 100"/>
                <a:gd name="T12" fmla="*/ 41 w 108"/>
                <a:gd name="T13" fmla="*/ 97 h 100"/>
                <a:gd name="T14" fmla="*/ 64 w 108"/>
                <a:gd name="T15" fmla="*/ 14 h 100"/>
                <a:gd name="T16" fmla="*/ 65 w 108"/>
                <a:gd name="T17" fmla="*/ 98 h 100"/>
                <a:gd name="T18" fmla="*/ 62 w 108"/>
                <a:gd name="T19" fmla="*/ 9 h 100"/>
                <a:gd name="T20" fmla="*/ 86 w 108"/>
                <a:gd name="T21" fmla="*/ 99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8" h="100">
                  <a:moveTo>
                    <a:pt x="86" y="99"/>
                  </a:moveTo>
                  <a:cubicBezTo>
                    <a:pt x="108" y="48"/>
                    <a:pt x="88" y="16"/>
                    <a:pt x="46" y="0"/>
                  </a:cubicBezTo>
                  <a:cubicBezTo>
                    <a:pt x="71" y="10"/>
                    <a:pt x="66" y="42"/>
                    <a:pt x="56" y="58"/>
                  </a:cubicBezTo>
                  <a:cubicBezTo>
                    <a:pt x="45" y="74"/>
                    <a:pt x="28" y="87"/>
                    <a:pt x="0" y="100"/>
                  </a:cubicBezTo>
                  <a:cubicBezTo>
                    <a:pt x="30" y="88"/>
                    <a:pt x="48" y="73"/>
                    <a:pt x="57" y="59"/>
                  </a:cubicBezTo>
                  <a:cubicBezTo>
                    <a:pt x="65" y="44"/>
                    <a:pt x="67" y="32"/>
                    <a:pt x="65" y="18"/>
                  </a:cubicBezTo>
                  <a:cubicBezTo>
                    <a:pt x="78" y="47"/>
                    <a:pt x="67" y="72"/>
                    <a:pt x="41" y="97"/>
                  </a:cubicBezTo>
                  <a:cubicBezTo>
                    <a:pt x="71" y="71"/>
                    <a:pt x="81" y="43"/>
                    <a:pt x="64" y="14"/>
                  </a:cubicBezTo>
                  <a:cubicBezTo>
                    <a:pt x="89" y="42"/>
                    <a:pt x="82" y="72"/>
                    <a:pt x="65" y="98"/>
                  </a:cubicBezTo>
                  <a:cubicBezTo>
                    <a:pt x="86" y="68"/>
                    <a:pt x="90" y="36"/>
                    <a:pt x="62" y="9"/>
                  </a:cubicBezTo>
                  <a:cubicBezTo>
                    <a:pt x="96" y="30"/>
                    <a:pt x="101" y="59"/>
                    <a:pt x="86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5" name="Freeform 42"/>
            <p:cNvSpPr>
              <a:spLocks/>
            </p:cNvSpPr>
            <p:nvPr userDrawn="1"/>
          </p:nvSpPr>
          <p:spPr bwMode="auto">
            <a:xfrm>
              <a:off x="8942467" y="4694517"/>
              <a:ext cx="49213" cy="20638"/>
            </a:xfrm>
            <a:custGeom>
              <a:avLst/>
              <a:gdLst>
                <a:gd name="T0" fmla="*/ 19 w 33"/>
                <a:gd name="T1" fmla="*/ 14 h 14"/>
                <a:gd name="T2" fmla="*/ 0 w 33"/>
                <a:gd name="T3" fmla="*/ 0 h 14"/>
                <a:gd name="T4" fmla="*/ 33 w 33"/>
                <a:gd name="T5" fmla="*/ 5 h 14"/>
                <a:gd name="T6" fmla="*/ 18 w 33"/>
                <a:gd name="T7" fmla="*/ 6 h 14"/>
                <a:gd name="T8" fmla="*/ 19 w 33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4">
                  <a:moveTo>
                    <a:pt x="19" y="14"/>
                  </a:moveTo>
                  <a:cubicBezTo>
                    <a:pt x="13" y="8"/>
                    <a:pt x="8" y="4"/>
                    <a:pt x="0" y="0"/>
                  </a:cubicBezTo>
                  <a:cubicBezTo>
                    <a:pt x="11" y="0"/>
                    <a:pt x="25" y="3"/>
                    <a:pt x="33" y="5"/>
                  </a:cubicBezTo>
                  <a:cubicBezTo>
                    <a:pt x="24" y="4"/>
                    <a:pt x="20" y="5"/>
                    <a:pt x="18" y="6"/>
                  </a:cubicBezTo>
                  <a:cubicBezTo>
                    <a:pt x="16" y="8"/>
                    <a:pt x="17" y="10"/>
                    <a:pt x="1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6" name="Freeform 43"/>
            <p:cNvSpPr>
              <a:spLocks/>
            </p:cNvSpPr>
            <p:nvPr userDrawn="1"/>
          </p:nvSpPr>
          <p:spPr bwMode="auto">
            <a:xfrm>
              <a:off x="8867855" y="4856442"/>
              <a:ext cx="195263" cy="30163"/>
            </a:xfrm>
            <a:custGeom>
              <a:avLst/>
              <a:gdLst>
                <a:gd name="T0" fmla="*/ 70 w 131"/>
                <a:gd name="T1" fmla="*/ 20 h 20"/>
                <a:gd name="T2" fmla="*/ 77 w 131"/>
                <a:gd name="T3" fmla="*/ 12 h 20"/>
                <a:gd name="T4" fmla="*/ 100 w 131"/>
                <a:gd name="T5" fmla="*/ 12 h 20"/>
                <a:gd name="T6" fmla="*/ 131 w 131"/>
                <a:gd name="T7" fmla="*/ 14 h 20"/>
                <a:gd name="T8" fmla="*/ 124 w 131"/>
                <a:gd name="T9" fmla="*/ 8 h 20"/>
                <a:gd name="T10" fmla="*/ 101 w 131"/>
                <a:gd name="T11" fmla="*/ 5 h 20"/>
                <a:gd name="T12" fmla="*/ 77 w 131"/>
                <a:gd name="T13" fmla="*/ 0 h 20"/>
                <a:gd name="T14" fmla="*/ 65 w 131"/>
                <a:gd name="T15" fmla="*/ 12 h 20"/>
                <a:gd name="T16" fmla="*/ 53 w 131"/>
                <a:gd name="T17" fmla="*/ 0 h 20"/>
                <a:gd name="T18" fmla="*/ 30 w 131"/>
                <a:gd name="T19" fmla="*/ 5 h 20"/>
                <a:gd name="T20" fmla="*/ 7 w 131"/>
                <a:gd name="T21" fmla="*/ 8 h 20"/>
                <a:gd name="T22" fmla="*/ 0 w 131"/>
                <a:gd name="T23" fmla="*/ 14 h 20"/>
                <a:gd name="T24" fmla="*/ 31 w 131"/>
                <a:gd name="T25" fmla="*/ 12 h 20"/>
                <a:gd name="T26" fmla="*/ 54 w 131"/>
                <a:gd name="T27" fmla="*/ 12 h 20"/>
                <a:gd name="T28" fmla="*/ 61 w 131"/>
                <a:gd name="T29" fmla="*/ 20 h 20"/>
                <a:gd name="T30" fmla="*/ 70 w 131"/>
                <a:gd name="T3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20">
                  <a:moveTo>
                    <a:pt x="70" y="20"/>
                  </a:moveTo>
                  <a:cubicBezTo>
                    <a:pt x="70" y="16"/>
                    <a:pt x="71" y="14"/>
                    <a:pt x="77" y="12"/>
                  </a:cubicBezTo>
                  <a:cubicBezTo>
                    <a:pt x="83" y="10"/>
                    <a:pt x="89" y="11"/>
                    <a:pt x="100" y="12"/>
                  </a:cubicBezTo>
                  <a:cubicBezTo>
                    <a:pt x="111" y="14"/>
                    <a:pt x="120" y="15"/>
                    <a:pt x="131" y="14"/>
                  </a:cubicBezTo>
                  <a:cubicBezTo>
                    <a:pt x="127" y="12"/>
                    <a:pt x="126" y="10"/>
                    <a:pt x="124" y="8"/>
                  </a:cubicBezTo>
                  <a:cubicBezTo>
                    <a:pt x="115" y="8"/>
                    <a:pt x="109" y="7"/>
                    <a:pt x="101" y="5"/>
                  </a:cubicBezTo>
                  <a:cubicBezTo>
                    <a:pt x="93" y="2"/>
                    <a:pt x="83" y="0"/>
                    <a:pt x="77" y="0"/>
                  </a:cubicBezTo>
                  <a:cubicBezTo>
                    <a:pt x="71" y="1"/>
                    <a:pt x="67" y="4"/>
                    <a:pt x="65" y="12"/>
                  </a:cubicBezTo>
                  <a:cubicBezTo>
                    <a:pt x="63" y="4"/>
                    <a:pt x="59" y="1"/>
                    <a:pt x="53" y="0"/>
                  </a:cubicBezTo>
                  <a:cubicBezTo>
                    <a:pt x="47" y="0"/>
                    <a:pt x="38" y="2"/>
                    <a:pt x="30" y="5"/>
                  </a:cubicBezTo>
                  <a:cubicBezTo>
                    <a:pt x="22" y="7"/>
                    <a:pt x="16" y="8"/>
                    <a:pt x="7" y="8"/>
                  </a:cubicBezTo>
                  <a:cubicBezTo>
                    <a:pt x="5" y="10"/>
                    <a:pt x="4" y="12"/>
                    <a:pt x="0" y="14"/>
                  </a:cubicBezTo>
                  <a:cubicBezTo>
                    <a:pt x="11" y="15"/>
                    <a:pt x="20" y="14"/>
                    <a:pt x="31" y="12"/>
                  </a:cubicBezTo>
                  <a:cubicBezTo>
                    <a:pt x="41" y="11"/>
                    <a:pt x="48" y="10"/>
                    <a:pt x="54" y="12"/>
                  </a:cubicBezTo>
                  <a:cubicBezTo>
                    <a:pt x="60" y="14"/>
                    <a:pt x="61" y="16"/>
                    <a:pt x="61" y="20"/>
                  </a:cubicBezTo>
                  <a:cubicBezTo>
                    <a:pt x="70" y="20"/>
                    <a:pt x="70" y="20"/>
                    <a:pt x="7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7" name="Freeform 44"/>
            <p:cNvSpPr>
              <a:spLocks noEditPoints="1"/>
            </p:cNvSpPr>
            <p:nvPr userDrawn="1"/>
          </p:nvSpPr>
          <p:spPr bwMode="auto">
            <a:xfrm>
              <a:off x="8840867" y="4681823"/>
              <a:ext cx="252414" cy="257174"/>
            </a:xfrm>
            <a:custGeom>
              <a:avLst/>
              <a:gdLst>
                <a:gd name="T0" fmla="*/ 85 w 170"/>
                <a:gd name="T1" fmla="*/ 0 h 171"/>
                <a:gd name="T2" fmla="*/ 0 w 170"/>
                <a:gd name="T3" fmla="*/ 86 h 171"/>
                <a:gd name="T4" fmla="*/ 85 w 170"/>
                <a:gd name="T5" fmla="*/ 171 h 171"/>
                <a:gd name="T6" fmla="*/ 170 w 170"/>
                <a:gd name="T7" fmla="*/ 86 h 171"/>
                <a:gd name="T8" fmla="*/ 85 w 170"/>
                <a:gd name="T9" fmla="*/ 0 h 171"/>
                <a:gd name="T10" fmla="*/ 85 w 170"/>
                <a:gd name="T11" fmla="*/ 168 h 171"/>
                <a:gd name="T12" fmla="*/ 2 w 170"/>
                <a:gd name="T13" fmla="*/ 85 h 171"/>
                <a:gd name="T14" fmla="*/ 85 w 170"/>
                <a:gd name="T15" fmla="*/ 3 h 171"/>
                <a:gd name="T16" fmla="*/ 167 w 170"/>
                <a:gd name="T17" fmla="*/ 85 h 171"/>
                <a:gd name="T18" fmla="*/ 85 w 170"/>
                <a:gd name="T19" fmla="*/ 168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71">
                  <a:moveTo>
                    <a:pt x="85" y="0"/>
                  </a:moveTo>
                  <a:cubicBezTo>
                    <a:pt x="38" y="0"/>
                    <a:pt x="0" y="38"/>
                    <a:pt x="0" y="86"/>
                  </a:cubicBezTo>
                  <a:cubicBezTo>
                    <a:pt x="0" y="132"/>
                    <a:pt x="38" y="171"/>
                    <a:pt x="85" y="171"/>
                  </a:cubicBezTo>
                  <a:cubicBezTo>
                    <a:pt x="132" y="171"/>
                    <a:pt x="170" y="133"/>
                    <a:pt x="170" y="86"/>
                  </a:cubicBezTo>
                  <a:cubicBezTo>
                    <a:pt x="170" y="38"/>
                    <a:pt x="132" y="0"/>
                    <a:pt x="85" y="0"/>
                  </a:cubicBezTo>
                  <a:close/>
                  <a:moveTo>
                    <a:pt x="85" y="168"/>
                  </a:moveTo>
                  <a:cubicBezTo>
                    <a:pt x="39" y="168"/>
                    <a:pt x="2" y="131"/>
                    <a:pt x="2" y="85"/>
                  </a:cubicBezTo>
                  <a:cubicBezTo>
                    <a:pt x="2" y="40"/>
                    <a:pt x="39" y="3"/>
                    <a:pt x="85" y="3"/>
                  </a:cubicBezTo>
                  <a:cubicBezTo>
                    <a:pt x="130" y="3"/>
                    <a:pt x="167" y="40"/>
                    <a:pt x="167" y="85"/>
                  </a:cubicBezTo>
                  <a:cubicBezTo>
                    <a:pt x="167" y="131"/>
                    <a:pt x="130" y="168"/>
                    <a:pt x="85" y="1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8" name="Freeform 45"/>
            <p:cNvSpPr>
              <a:spLocks noEditPoints="1"/>
            </p:cNvSpPr>
            <p:nvPr userDrawn="1"/>
          </p:nvSpPr>
          <p:spPr bwMode="auto">
            <a:xfrm>
              <a:off x="9091692" y="4667536"/>
              <a:ext cx="39688" cy="36513"/>
            </a:xfrm>
            <a:custGeom>
              <a:avLst/>
              <a:gdLst>
                <a:gd name="T0" fmla="*/ 13 w 26"/>
                <a:gd name="T1" fmla="*/ 16 h 25"/>
                <a:gd name="T2" fmla="*/ 11 w 26"/>
                <a:gd name="T3" fmla="*/ 25 h 25"/>
                <a:gd name="T4" fmla="*/ 7 w 26"/>
                <a:gd name="T5" fmla="*/ 24 h 25"/>
                <a:gd name="T6" fmla="*/ 9 w 26"/>
                <a:gd name="T7" fmla="*/ 19 h 25"/>
                <a:gd name="T8" fmla="*/ 10 w 26"/>
                <a:gd name="T9" fmla="*/ 14 h 25"/>
                <a:gd name="T10" fmla="*/ 10 w 26"/>
                <a:gd name="T11" fmla="*/ 14 h 25"/>
                <a:gd name="T12" fmla="*/ 13 w 26"/>
                <a:gd name="T13" fmla="*/ 16 h 25"/>
                <a:gd name="T14" fmla="*/ 25 w 26"/>
                <a:gd name="T15" fmla="*/ 0 h 25"/>
                <a:gd name="T16" fmla="*/ 26 w 26"/>
                <a:gd name="T17" fmla="*/ 2 h 25"/>
                <a:gd name="T18" fmla="*/ 21 w 26"/>
                <a:gd name="T19" fmla="*/ 7 h 25"/>
                <a:gd name="T20" fmla="*/ 18 w 26"/>
                <a:gd name="T21" fmla="*/ 9 h 25"/>
                <a:gd name="T22" fmla="*/ 22 w 26"/>
                <a:gd name="T23" fmla="*/ 11 h 25"/>
                <a:gd name="T24" fmla="*/ 22 w 26"/>
                <a:gd name="T25" fmla="*/ 11 h 25"/>
                <a:gd name="T26" fmla="*/ 23 w 26"/>
                <a:gd name="T27" fmla="*/ 9 h 25"/>
                <a:gd name="T28" fmla="*/ 23 w 26"/>
                <a:gd name="T29" fmla="*/ 9 h 25"/>
                <a:gd name="T30" fmla="*/ 24 w 26"/>
                <a:gd name="T31" fmla="*/ 9 h 25"/>
                <a:gd name="T32" fmla="*/ 25 w 26"/>
                <a:gd name="T33" fmla="*/ 14 h 25"/>
                <a:gd name="T34" fmla="*/ 26 w 26"/>
                <a:gd name="T35" fmla="*/ 15 h 25"/>
                <a:gd name="T36" fmla="*/ 26 w 26"/>
                <a:gd name="T37" fmla="*/ 16 h 25"/>
                <a:gd name="T38" fmla="*/ 25 w 26"/>
                <a:gd name="T39" fmla="*/ 16 h 25"/>
                <a:gd name="T40" fmla="*/ 23 w 26"/>
                <a:gd name="T41" fmla="*/ 16 h 25"/>
                <a:gd name="T42" fmla="*/ 22 w 26"/>
                <a:gd name="T43" fmla="*/ 15 h 25"/>
                <a:gd name="T44" fmla="*/ 13 w 26"/>
                <a:gd name="T45" fmla="*/ 11 h 25"/>
                <a:gd name="T46" fmla="*/ 4 w 26"/>
                <a:gd name="T47" fmla="*/ 13 h 25"/>
                <a:gd name="T48" fmla="*/ 2 w 26"/>
                <a:gd name="T49" fmla="*/ 8 h 25"/>
                <a:gd name="T50" fmla="*/ 2 w 26"/>
                <a:gd name="T51" fmla="*/ 8 h 25"/>
                <a:gd name="T52" fmla="*/ 3 w 26"/>
                <a:gd name="T53" fmla="*/ 8 h 25"/>
                <a:gd name="T54" fmla="*/ 5 w 26"/>
                <a:gd name="T55" fmla="*/ 10 h 25"/>
                <a:gd name="T56" fmla="*/ 11 w 26"/>
                <a:gd name="T57" fmla="*/ 10 h 25"/>
                <a:gd name="T58" fmla="*/ 11 w 26"/>
                <a:gd name="T59" fmla="*/ 9 h 25"/>
                <a:gd name="T60" fmla="*/ 8 w 26"/>
                <a:gd name="T61" fmla="*/ 3 h 25"/>
                <a:gd name="T62" fmla="*/ 9 w 26"/>
                <a:gd name="T63" fmla="*/ 2 h 25"/>
                <a:gd name="T64" fmla="*/ 10 w 26"/>
                <a:gd name="T65" fmla="*/ 2 h 25"/>
                <a:gd name="T66" fmla="*/ 11 w 26"/>
                <a:gd name="T67" fmla="*/ 5 h 25"/>
                <a:gd name="T68" fmla="*/ 12 w 26"/>
                <a:gd name="T69" fmla="*/ 6 h 25"/>
                <a:gd name="T70" fmla="*/ 15 w 26"/>
                <a:gd name="T71" fmla="*/ 8 h 25"/>
                <a:gd name="T72" fmla="*/ 22 w 26"/>
                <a:gd name="T73" fmla="*/ 2 h 25"/>
                <a:gd name="T74" fmla="*/ 24 w 26"/>
                <a:gd name="T75" fmla="*/ 0 h 25"/>
                <a:gd name="T76" fmla="*/ 25 w 26"/>
                <a:gd name="T7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6" h="25">
                  <a:moveTo>
                    <a:pt x="13" y="16"/>
                  </a:moveTo>
                  <a:cubicBezTo>
                    <a:pt x="14" y="18"/>
                    <a:pt x="13" y="24"/>
                    <a:pt x="11" y="25"/>
                  </a:cubicBezTo>
                  <a:cubicBezTo>
                    <a:pt x="10" y="25"/>
                    <a:pt x="7" y="25"/>
                    <a:pt x="7" y="24"/>
                  </a:cubicBezTo>
                  <a:cubicBezTo>
                    <a:pt x="7" y="22"/>
                    <a:pt x="8" y="21"/>
                    <a:pt x="9" y="19"/>
                  </a:cubicBezTo>
                  <a:cubicBezTo>
                    <a:pt x="10" y="18"/>
                    <a:pt x="9" y="16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5"/>
                    <a:pt x="12" y="15"/>
                    <a:pt x="13" y="16"/>
                  </a:cubicBezTo>
                  <a:close/>
                  <a:moveTo>
                    <a:pt x="25" y="0"/>
                  </a:moveTo>
                  <a:cubicBezTo>
                    <a:pt x="25" y="0"/>
                    <a:pt x="26" y="1"/>
                    <a:pt x="26" y="2"/>
                  </a:cubicBezTo>
                  <a:cubicBezTo>
                    <a:pt x="26" y="3"/>
                    <a:pt x="23" y="6"/>
                    <a:pt x="21" y="7"/>
                  </a:cubicBezTo>
                  <a:cubicBezTo>
                    <a:pt x="20" y="8"/>
                    <a:pt x="19" y="8"/>
                    <a:pt x="18" y="9"/>
                  </a:cubicBezTo>
                  <a:cubicBezTo>
                    <a:pt x="19" y="10"/>
                    <a:pt x="20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4" y="9"/>
                  </a:cubicBezTo>
                  <a:cubicBezTo>
                    <a:pt x="23" y="11"/>
                    <a:pt x="24" y="12"/>
                    <a:pt x="25" y="14"/>
                  </a:cubicBezTo>
                  <a:cubicBezTo>
                    <a:pt x="26" y="14"/>
                    <a:pt x="25" y="15"/>
                    <a:pt x="26" y="15"/>
                  </a:cubicBezTo>
                  <a:cubicBezTo>
                    <a:pt x="26" y="16"/>
                    <a:pt x="26" y="15"/>
                    <a:pt x="26" y="16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4" y="16"/>
                    <a:pt x="24" y="16"/>
                    <a:pt x="23" y="16"/>
                  </a:cubicBezTo>
                  <a:cubicBezTo>
                    <a:pt x="23" y="16"/>
                    <a:pt x="22" y="15"/>
                    <a:pt x="22" y="15"/>
                  </a:cubicBezTo>
                  <a:cubicBezTo>
                    <a:pt x="19" y="13"/>
                    <a:pt x="16" y="11"/>
                    <a:pt x="13" y="11"/>
                  </a:cubicBezTo>
                  <a:cubicBezTo>
                    <a:pt x="11" y="12"/>
                    <a:pt x="6" y="14"/>
                    <a:pt x="4" y="13"/>
                  </a:cubicBezTo>
                  <a:cubicBezTo>
                    <a:pt x="2" y="13"/>
                    <a:pt x="0" y="9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4" y="9"/>
                    <a:pt x="5" y="10"/>
                    <a:pt x="5" y="10"/>
                  </a:cubicBezTo>
                  <a:cubicBezTo>
                    <a:pt x="7" y="10"/>
                    <a:pt x="10" y="10"/>
                    <a:pt x="11" y="1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6"/>
                    <a:pt x="7" y="6"/>
                    <a:pt x="8" y="3"/>
                  </a:cubicBezTo>
                  <a:cubicBezTo>
                    <a:pt x="8" y="2"/>
                    <a:pt x="9" y="2"/>
                    <a:pt x="9" y="2"/>
                  </a:cubicBezTo>
                  <a:cubicBezTo>
                    <a:pt x="9" y="2"/>
                    <a:pt x="10" y="2"/>
                    <a:pt x="10" y="2"/>
                  </a:cubicBezTo>
                  <a:cubicBezTo>
                    <a:pt x="10" y="3"/>
                    <a:pt x="11" y="4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4" y="8"/>
                    <a:pt x="15" y="8"/>
                  </a:cubicBezTo>
                  <a:cubicBezTo>
                    <a:pt x="16" y="8"/>
                    <a:pt x="21" y="4"/>
                    <a:pt x="22" y="2"/>
                  </a:cubicBezTo>
                  <a:cubicBezTo>
                    <a:pt x="23" y="2"/>
                    <a:pt x="23" y="0"/>
                    <a:pt x="24" y="0"/>
                  </a:cubicBezTo>
                  <a:cubicBezTo>
                    <a:pt x="25" y="0"/>
                    <a:pt x="2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9" name="Freeform 46"/>
            <p:cNvSpPr>
              <a:spLocks noEditPoints="1"/>
            </p:cNvSpPr>
            <p:nvPr userDrawn="1"/>
          </p:nvSpPr>
          <p:spPr bwMode="auto">
            <a:xfrm>
              <a:off x="9120267" y="4715161"/>
              <a:ext cx="53975" cy="44450"/>
            </a:xfrm>
            <a:custGeom>
              <a:avLst/>
              <a:gdLst>
                <a:gd name="T0" fmla="*/ 32 w 36"/>
                <a:gd name="T1" fmla="*/ 11 h 30"/>
                <a:gd name="T2" fmla="*/ 36 w 36"/>
                <a:gd name="T3" fmla="*/ 16 h 30"/>
                <a:gd name="T4" fmla="*/ 30 w 36"/>
                <a:gd name="T5" fmla="*/ 16 h 30"/>
                <a:gd name="T6" fmla="*/ 26 w 36"/>
                <a:gd name="T7" fmla="*/ 13 h 30"/>
                <a:gd name="T8" fmla="*/ 27 w 36"/>
                <a:gd name="T9" fmla="*/ 16 h 30"/>
                <a:gd name="T10" fmla="*/ 23 w 36"/>
                <a:gd name="T11" fmla="*/ 22 h 30"/>
                <a:gd name="T12" fmla="*/ 14 w 36"/>
                <a:gd name="T13" fmla="*/ 21 h 30"/>
                <a:gd name="T14" fmla="*/ 14 w 36"/>
                <a:gd name="T15" fmla="*/ 24 h 30"/>
                <a:gd name="T16" fmla="*/ 14 w 36"/>
                <a:gd name="T17" fmla="*/ 30 h 30"/>
                <a:gd name="T18" fmla="*/ 10 w 36"/>
                <a:gd name="T19" fmla="*/ 24 h 30"/>
                <a:gd name="T20" fmla="*/ 1 w 36"/>
                <a:gd name="T21" fmla="*/ 18 h 30"/>
                <a:gd name="T22" fmla="*/ 3 w 36"/>
                <a:gd name="T23" fmla="*/ 19 h 30"/>
                <a:gd name="T24" fmla="*/ 9 w 36"/>
                <a:gd name="T25" fmla="*/ 24 h 30"/>
                <a:gd name="T26" fmla="*/ 9 w 36"/>
                <a:gd name="T27" fmla="*/ 23 h 30"/>
                <a:gd name="T28" fmla="*/ 6 w 36"/>
                <a:gd name="T29" fmla="*/ 20 h 30"/>
                <a:gd name="T30" fmla="*/ 4 w 36"/>
                <a:gd name="T31" fmla="*/ 12 h 30"/>
                <a:gd name="T32" fmla="*/ 8 w 36"/>
                <a:gd name="T33" fmla="*/ 18 h 30"/>
                <a:gd name="T34" fmla="*/ 12 w 36"/>
                <a:gd name="T35" fmla="*/ 20 h 30"/>
                <a:gd name="T36" fmla="*/ 17 w 36"/>
                <a:gd name="T37" fmla="*/ 19 h 30"/>
                <a:gd name="T38" fmla="*/ 14 w 36"/>
                <a:gd name="T39" fmla="*/ 16 h 30"/>
                <a:gd name="T40" fmla="*/ 21 w 36"/>
                <a:gd name="T41" fmla="*/ 20 h 30"/>
                <a:gd name="T42" fmla="*/ 24 w 36"/>
                <a:gd name="T43" fmla="*/ 18 h 30"/>
                <a:gd name="T44" fmla="*/ 14 w 36"/>
                <a:gd name="T45" fmla="*/ 12 h 30"/>
                <a:gd name="T46" fmla="*/ 10 w 36"/>
                <a:gd name="T47" fmla="*/ 14 h 30"/>
                <a:gd name="T48" fmla="*/ 10 w 36"/>
                <a:gd name="T49" fmla="*/ 12 h 30"/>
                <a:gd name="T50" fmla="*/ 14 w 36"/>
                <a:gd name="T51" fmla="*/ 6 h 30"/>
                <a:gd name="T52" fmla="*/ 21 w 36"/>
                <a:gd name="T53" fmla="*/ 10 h 30"/>
                <a:gd name="T54" fmla="*/ 32 w 36"/>
                <a:gd name="T55" fmla="*/ 14 h 30"/>
                <a:gd name="T56" fmla="*/ 32 w 36"/>
                <a:gd name="T57" fmla="*/ 14 h 30"/>
                <a:gd name="T58" fmla="*/ 29 w 36"/>
                <a:gd name="T59" fmla="*/ 6 h 30"/>
                <a:gd name="T60" fmla="*/ 32 w 36"/>
                <a:gd name="T61" fmla="*/ 6 h 30"/>
                <a:gd name="T62" fmla="*/ 34 w 36"/>
                <a:gd name="T63" fmla="*/ 0 h 30"/>
                <a:gd name="T64" fmla="*/ 29 w 36"/>
                <a:gd name="T6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6" h="30">
                  <a:moveTo>
                    <a:pt x="32" y="6"/>
                  </a:moveTo>
                  <a:cubicBezTo>
                    <a:pt x="33" y="8"/>
                    <a:pt x="31" y="10"/>
                    <a:pt x="32" y="11"/>
                  </a:cubicBezTo>
                  <a:cubicBezTo>
                    <a:pt x="32" y="11"/>
                    <a:pt x="32" y="12"/>
                    <a:pt x="32" y="12"/>
                  </a:cubicBezTo>
                  <a:cubicBezTo>
                    <a:pt x="34" y="12"/>
                    <a:pt x="36" y="14"/>
                    <a:pt x="36" y="16"/>
                  </a:cubicBezTo>
                  <a:cubicBezTo>
                    <a:pt x="36" y="17"/>
                    <a:pt x="34" y="19"/>
                    <a:pt x="33" y="19"/>
                  </a:cubicBezTo>
                  <a:cubicBezTo>
                    <a:pt x="32" y="18"/>
                    <a:pt x="30" y="16"/>
                    <a:pt x="30" y="16"/>
                  </a:cubicBezTo>
                  <a:cubicBezTo>
                    <a:pt x="29" y="14"/>
                    <a:pt x="27" y="14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4"/>
                    <a:pt x="27" y="14"/>
                    <a:pt x="27" y="16"/>
                  </a:cubicBezTo>
                  <a:cubicBezTo>
                    <a:pt x="27" y="18"/>
                    <a:pt x="28" y="21"/>
                    <a:pt x="24" y="23"/>
                  </a:cubicBezTo>
                  <a:cubicBezTo>
                    <a:pt x="24" y="22"/>
                    <a:pt x="24" y="22"/>
                    <a:pt x="23" y="22"/>
                  </a:cubicBezTo>
                  <a:cubicBezTo>
                    <a:pt x="22" y="22"/>
                    <a:pt x="21" y="20"/>
                    <a:pt x="20" y="20"/>
                  </a:cubicBezTo>
                  <a:cubicBezTo>
                    <a:pt x="19" y="22"/>
                    <a:pt x="16" y="21"/>
                    <a:pt x="14" y="21"/>
                  </a:cubicBezTo>
                  <a:cubicBezTo>
                    <a:pt x="13" y="21"/>
                    <a:pt x="13" y="22"/>
                    <a:pt x="13" y="22"/>
                  </a:cubicBezTo>
                  <a:cubicBezTo>
                    <a:pt x="14" y="22"/>
                    <a:pt x="14" y="23"/>
                    <a:pt x="14" y="24"/>
                  </a:cubicBezTo>
                  <a:cubicBezTo>
                    <a:pt x="15" y="24"/>
                    <a:pt x="18" y="26"/>
                    <a:pt x="18" y="28"/>
                  </a:cubicBezTo>
                  <a:cubicBezTo>
                    <a:pt x="18" y="29"/>
                    <a:pt x="16" y="30"/>
                    <a:pt x="14" y="30"/>
                  </a:cubicBezTo>
                  <a:cubicBezTo>
                    <a:pt x="14" y="28"/>
                    <a:pt x="13" y="26"/>
                    <a:pt x="11" y="25"/>
                  </a:cubicBezTo>
                  <a:cubicBezTo>
                    <a:pt x="10" y="25"/>
                    <a:pt x="11" y="24"/>
                    <a:pt x="10" y="24"/>
                  </a:cubicBezTo>
                  <a:cubicBezTo>
                    <a:pt x="9" y="25"/>
                    <a:pt x="8" y="26"/>
                    <a:pt x="7" y="26"/>
                  </a:cubicBezTo>
                  <a:cubicBezTo>
                    <a:pt x="3" y="25"/>
                    <a:pt x="0" y="22"/>
                    <a:pt x="1" y="18"/>
                  </a:cubicBezTo>
                  <a:cubicBezTo>
                    <a:pt x="2" y="17"/>
                    <a:pt x="2" y="16"/>
                    <a:pt x="2" y="15"/>
                  </a:cubicBezTo>
                  <a:cubicBezTo>
                    <a:pt x="3" y="16"/>
                    <a:pt x="3" y="18"/>
                    <a:pt x="3" y="19"/>
                  </a:cubicBezTo>
                  <a:cubicBezTo>
                    <a:pt x="3" y="19"/>
                    <a:pt x="3" y="20"/>
                    <a:pt x="4" y="20"/>
                  </a:cubicBezTo>
                  <a:cubicBezTo>
                    <a:pt x="5" y="22"/>
                    <a:pt x="7" y="23"/>
                    <a:pt x="9" y="24"/>
                  </a:cubicBezTo>
                  <a:cubicBezTo>
                    <a:pt x="9" y="24"/>
                    <a:pt x="9" y="24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8" y="22"/>
                    <a:pt x="8" y="21"/>
                  </a:cubicBezTo>
                  <a:cubicBezTo>
                    <a:pt x="8" y="21"/>
                    <a:pt x="7" y="20"/>
                    <a:pt x="6" y="20"/>
                  </a:cubicBezTo>
                  <a:cubicBezTo>
                    <a:pt x="5" y="19"/>
                    <a:pt x="3" y="14"/>
                    <a:pt x="4" y="13"/>
                  </a:cubicBezTo>
                  <a:cubicBezTo>
                    <a:pt x="4" y="13"/>
                    <a:pt x="4" y="12"/>
                    <a:pt x="4" y="12"/>
                  </a:cubicBezTo>
                  <a:cubicBezTo>
                    <a:pt x="5" y="12"/>
                    <a:pt x="5" y="12"/>
                    <a:pt x="5" y="13"/>
                  </a:cubicBezTo>
                  <a:cubicBezTo>
                    <a:pt x="6" y="14"/>
                    <a:pt x="7" y="16"/>
                    <a:pt x="8" y="18"/>
                  </a:cubicBezTo>
                  <a:cubicBezTo>
                    <a:pt x="9" y="18"/>
                    <a:pt x="10" y="19"/>
                    <a:pt x="11" y="20"/>
                  </a:cubicBezTo>
                  <a:cubicBezTo>
                    <a:pt x="11" y="20"/>
                    <a:pt x="11" y="20"/>
                    <a:pt x="12" y="20"/>
                  </a:cubicBezTo>
                  <a:cubicBezTo>
                    <a:pt x="13" y="19"/>
                    <a:pt x="14" y="19"/>
                    <a:pt x="16" y="19"/>
                  </a:cubicBezTo>
                  <a:cubicBezTo>
                    <a:pt x="16" y="19"/>
                    <a:pt x="17" y="19"/>
                    <a:pt x="17" y="19"/>
                  </a:cubicBezTo>
                  <a:cubicBezTo>
                    <a:pt x="17" y="18"/>
                    <a:pt x="15" y="17"/>
                    <a:pt x="15" y="17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6" y="14"/>
                    <a:pt x="17" y="16"/>
                    <a:pt x="19" y="18"/>
                  </a:cubicBezTo>
                  <a:cubicBezTo>
                    <a:pt x="20" y="19"/>
                    <a:pt x="20" y="19"/>
                    <a:pt x="21" y="20"/>
                  </a:cubicBezTo>
                  <a:cubicBezTo>
                    <a:pt x="22" y="20"/>
                    <a:pt x="23" y="21"/>
                    <a:pt x="24" y="20"/>
                  </a:cubicBezTo>
                  <a:cubicBezTo>
                    <a:pt x="24" y="19"/>
                    <a:pt x="24" y="19"/>
                    <a:pt x="24" y="18"/>
                  </a:cubicBezTo>
                  <a:cubicBezTo>
                    <a:pt x="24" y="15"/>
                    <a:pt x="20" y="12"/>
                    <a:pt x="17" y="12"/>
                  </a:cubicBezTo>
                  <a:cubicBezTo>
                    <a:pt x="16" y="11"/>
                    <a:pt x="14" y="10"/>
                    <a:pt x="14" y="12"/>
                  </a:cubicBezTo>
                  <a:cubicBezTo>
                    <a:pt x="14" y="12"/>
                    <a:pt x="13" y="14"/>
                    <a:pt x="13" y="14"/>
                  </a:cubicBezTo>
                  <a:cubicBezTo>
                    <a:pt x="12" y="14"/>
                    <a:pt x="11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3"/>
                    <a:pt x="10" y="13"/>
                    <a:pt x="10" y="12"/>
                  </a:cubicBezTo>
                  <a:cubicBezTo>
                    <a:pt x="10" y="12"/>
                    <a:pt x="9" y="12"/>
                    <a:pt x="9" y="11"/>
                  </a:cubicBezTo>
                  <a:cubicBezTo>
                    <a:pt x="9" y="10"/>
                    <a:pt x="13" y="6"/>
                    <a:pt x="14" y="6"/>
                  </a:cubicBezTo>
                  <a:cubicBezTo>
                    <a:pt x="16" y="8"/>
                    <a:pt x="17" y="8"/>
                    <a:pt x="19" y="9"/>
                  </a:cubicBezTo>
                  <a:cubicBezTo>
                    <a:pt x="20" y="9"/>
                    <a:pt x="21" y="10"/>
                    <a:pt x="21" y="10"/>
                  </a:cubicBezTo>
                  <a:cubicBezTo>
                    <a:pt x="23" y="11"/>
                    <a:pt x="24" y="11"/>
                    <a:pt x="26" y="12"/>
                  </a:cubicBezTo>
                  <a:cubicBezTo>
                    <a:pt x="28" y="12"/>
                    <a:pt x="30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0" y="13"/>
                    <a:pt x="27" y="12"/>
                    <a:pt x="28" y="10"/>
                  </a:cubicBezTo>
                  <a:cubicBezTo>
                    <a:pt x="28" y="8"/>
                    <a:pt x="30" y="8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1" y="6"/>
                    <a:pt x="31" y="6"/>
                    <a:pt x="32" y="6"/>
                  </a:cubicBezTo>
                  <a:close/>
                  <a:moveTo>
                    <a:pt x="3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33" y="2"/>
                    <a:pt x="29" y="6"/>
                    <a:pt x="26" y="6"/>
                  </a:cubicBezTo>
                  <a:cubicBezTo>
                    <a:pt x="25" y="4"/>
                    <a:pt x="27" y="2"/>
                    <a:pt x="29" y="0"/>
                  </a:cubicBezTo>
                  <a:cubicBezTo>
                    <a:pt x="30" y="1"/>
                    <a:pt x="32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0" name="Freeform 47"/>
            <p:cNvSpPr>
              <a:spLocks noEditPoints="1"/>
            </p:cNvSpPr>
            <p:nvPr userDrawn="1"/>
          </p:nvSpPr>
          <p:spPr bwMode="auto">
            <a:xfrm>
              <a:off x="9037717" y="4621498"/>
              <a:ext cx="53975" cy="46038"/>
            </a:xfrm>
            <a:custGeom>
              <a:avLst/>
              <a:gdLst>
                <a:gd name="T0" fmla="*/ 13 w 36"/>
                <a:gd name="T1" fmla="*/ 14 h 30"/>
                <a:gd name="T2" fmla="*/ 10 w 36"/>
                <a:gd name="T3" fmla="*/ 17 h 30"/>
                <a:gd name="T4" fmla="*/ 10 w 36"/>
                <a:gd name="T5" fmla="*/ 17 h 30"/>
                <a:gd name="T6" fmla="*/ 13 w 36"/>
                <a:gd name="T7" fmla="*/ 14 h 30"/>
                <a:gd name="T8" fmla="*/ 13 w 36"/>
                <a:gd name="T9" fmla="*/ 14 h 30"/>
                <a:gd name="T10" fmla="*/ 26 w 36"/>
                <a:gd name="T11" fmla="*/ 1 h 30"/>
                <a:gd name="T12" fmla="*/ 27 w 36"/>
                <a:gd name="T13" fmla="*/ 1 h 30"/>
                <a:gd name="T14" fmla="*/ 25 w 36"/>
                <a:gd name="T15" fmla="*/ 7 h 30"/>
                <a:gd name="T16" fmla="*/ 22 w 36"/>
                <a:gd name="T17" fmla="*/ 10 h 30"/>
                <a:gd name="T18" fmla="*/ 22 w 36"/>
                <a:gd name="T19" fmla="*/ 11 h 30"/>
                <a:gd name="T20" fmla="*/ 25 w 36"/>
                <a:gd name="T21" fmla="*/ 11 h 30"/>
                <a:gd name="T22" fmla="*/ 26 w 36"/>
                <a:gd name="T23" fmla="*/ 10 h 30"/>
                <a:gd name="T24" fmla="*/ 29 w 36"/>
                <a:gd name="T25" fmla="*/ 13 h 30"/>
                <a:gd name="T26" fmla="*/ 28 w 36"/>
                <a:gd name="T27" fmla="*/ 14 h 30"/>
                <a:gd name="T28" fmla="*/ 21 w 36"/>
                <a:gd name="T29" fmla="*/ 14 h 30"/>
                <a:gd name="T30" fmla="*/ 19 w 36"/>
                <a:gd name="T31" fmla="*/ 13 h 30"/>
                <a:gd name="T32" fmla="*/ 16 w 36"/>
                <a:gd name="T33" fmla="*/ 18 h 30"/>
                <a:gd name="T34" fmla="*/ 16 w 36"/>
                <a:gd name="T35" fmla="*/ 18 h 30"/>
                <a:gd name="T36" fmla="*/ 21 w 36"/>
                <a:gd name="T37" fmla="*/ 20 h 30"/>
                <a:gd name="T38" fmla="*/ 20 w 36"/>
                <a:gd name="T39" fmla="*/ 24 h 30"/>
                <a:gd name="T40" fmla="*/ 20 w 36"/>
                <a:gd name="T41" fmla="*/ 27 h 30"/>
                <a:gd name="T42" fmla="*/ 14 w 36"/>
                <a:gd name="T43" fmla="*/ 27 h 30"/>
                <a:gd name="T44" fmla="*/ 15 w 36"/>
                <a:gd name="T45" fmla="*/ 21 h 30"/>
                <a:gd name="T46" fmla="*/ 14 w 36"/>
                <a:gd name="T47" fmla="*/ 21 h 30"/>
                <a:gd name="T48" fmla="*/ 9 w 36"/>
                <a:gd name="T49" fmla="*/ 28 h 30"/>
                <a:gd name="T50" fmla="*/ 9 w 36"/>
                <a:gd name="T51" fmla="*/ 28 h 30"/>
                <a:gd name="T52" fmla="*/ 9 w 36"/>
                <a:gd name="T53" fmla="*/ 22 h 30"/>
                <a:gd name="T54" fmla="*/ 11 w 36"/>
                <a:gd name="T55" fmla="*/ 20 h 30"/>
                <a:gd name="T56" fmla="*/ 8 w 36"/>
                <a:gd name="T57" fmla="*/ 20 h 30"/>
                <a:gd name="T58" fmla="*/ 6 w 36"/>
                <a:gd name="T59" fmla="*/ 21 h 30"/>
                <a:gd name="T60" fmla="*/ 1 w 36"/>
                <a:gd name="T61" fmla="*/ 23 h 30"/>
                <a:gd name="T62" fmla="*/ 0 w 36"/>
                <a:gd name="T63" fmla="*/ 22 h 30"/>
                <a:gd name="T64" fmla="*/ 1 w 36"/>
                <a:gd name="T65" fmla="*/ 19 h 30"/>
                <a:gd name="T66" fmla="*/ 3 w 36"/>
                <a:gd name="T67" fmla="*/ 15 h 30"/>
                <a:gd name="T68" fmla="*/ 13 w 36"/>
                <a:gd name="T69" fmla="*/ 13 h 30"/>
                <a:gd name="T70" fmla="*/ 16 w 36"/>
                <a:gd name="T71" fmla="*/ 14 h 30"/>
                <a:gd name="T72" fmla="*/ 16 w 36"/>
                <a:gd name="T73" fmla="*/ 14 h 30"/>
                <a:gd name="T74" fmla="*/ 16 w 36"/>
                <a:gd name="T75" fmla="*/ 13 h 30"/>
                <a:gd name="T76" fmla="*/ 15 w 36"/>
                <a:gd name="T77" fmla="*/ 13 h 30"/>
                <a:gd name="T78" fmla="*/ 13 w 36"/>
                <a:gd name="T79" fmla="*/ 8 h 30"/>
                <a:gd name="T80" fmla="*/ 13 w 36"/>
                <a:gd name="T81" fmla="*/ 8 h 30"/>
                <a:gd name="T82" fmla="*/ 18 w 36"/>
                <a:gd name="T83" fmla="*/ 11 h 30"/>
                <a:gd name="T84" fmla="*/ 20 w 36"/>
                <a:gd name="T85" fmla="*/ 9 h 30"/>
                <a:gd name="T86" fmla="*/ 21 w 36"/>
                <a:gd name="T87" fmla="*/ 7 h 30"/>
                <a:gd name="T88" fmla="*/ 24 w 36"/>
                <a:gd name="T89" fmla="*/ 4 h 30"/>
                <a:gd name="T90" fmla="*/ 26 w 36"/>
                <a:gd name="T91" fmla="*/ 1 h 30"/>
                <a:gd name="T92" fmla="*/ 26 w 36"/>
                <a:gd name="T93" fmla="*/ 1 h 30"/>
                <a:gd name="T94" fmla="*/ 31 w 36"/>
                <a:gd name="T95" fmla="*/ 3 h 30"/>
                <a:gd name="T96" fmla="*/ 35 w 36"/>
                <a:gd name="T97" fmla="*/ 7 h 30"/>
                <a:gd name="T98" fmla="*/ 36 w 36"/>
                <a:gd name="T99" fmla="*/ 9 h 30"/>
                <a:gd name="T100" fmla="*/ 31 w 36"/>
                <a:gd name="T101" fmla="*/ 10 h 30"/>
                <a:gd name="T102" fmla="*/ 31 w 36"/>
                <a:gd name="T103" fmla="*/ 8 h 30"/>
                <a:gd name="T104" fmla="*/ 30 w 36"/>
                <a:gd name="T105" fmla="*/ 8 h 30"/>
                <a:gd name="T106" fmla="*/ 31 w 36"/>
                <a:gd name="T107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6" h="30">
                  <a:moveTo>
                    <a:pt x="13" y="14"/>
                  </a:moveTo>
                  <a:cubicBezTo>
                    <a:pt x="13" y="14"/>
                    <a:pt x="10" y="16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3" y="19"/>
                    <a:pt x="14" y="17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lose/>
                  <a:moveTo>
                    <a:pt x="26" y="1"/>
                  </a:moveTo>
                  <a:cubicBezTo>
                    <a:pt x="26" y="1"/>
                    <a:pt x="26" y="1"/>
                    <a:pt x="27" y="1"/>
                  </a:cubicBezTo>
                  <a:cubicBezTo>
                    <a:pt x="27" y="2"/>
                    <a:pt x="25" y="6"/>
                    <a:pt x="25" y="7"/>
                  </a:cubicBezTo>
                  <a:cubicBezTo>
                    <a:pt x="24" y="8"/>
                    <a:pt x="22" y="10"/>
                    <a:pt x="22" y="10"/>
                  </a:cubicBezTo>
                  <a:cubicBezTo>
                    <a:pt x="22" y="10"/>
                    <a:pt x="22" y="10"/>
                    <a:pt x="22" y="11"/>
                  </a:cubicBezTo>
                  <a:cubicBezTo>
                    <a:pt x="23" y="12"/>
                    <a:pt x="25" y="12"/>
                    <a:pt x="25" y="11"/>
                  </a:cubicBezTo>
                  <a:cubicBezTo>
                    <a:pt x="26" y="10"/>
                    <a:pt x="25" y="10"/>
                    <a:pt x="26" y="10"/>
                  </a:cubicBezTo>
                  <a:cubicBezTo>
                    <a:pt x="27" y="10"/>
                    <a:pt x="29" y="12"/>
                    <a:pt x="29" y="13"/>
                  </a:cubicBezTo>
                  <a:cubicBezTo>
                    <a:pt x="29" y="13"/>
                    <a:pt x="29" y="14"/>
                    <a:pt x="28" y="14"/>
                  </a:cubicBezTo>
                  <a:cubicBezTo>
                    <a:pt x="25" y="13"/>
                    <a:pt x="23" y="14"/>
                    <a:pt x="21" y="14"/>
                  </a:cubicBezTo>
                  <a:cubicBezTo>
                    <a:pt x="20" y="14"/>
                    <a:pt x="20" y="13"/>
                    <a:pt x="19" y="13"/>
                  </a:cubicBezTo>
                  <a:cubicBezTo>
                    <a:pt x="18" y="14"/>
                    <a:pt x="16" y="17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8" y="19"/>
                    <a:pt x="19" y="17"/>
                    <a:pt x="21" y="20"/>
                  </a:cubicBezTo>
                  <a:cubicBezTo>
                    <a:pt x="21" y="22"/>
                    <a:pt x="20" y="22"/>
                    <a:pt x="20" y="24"/>
                  </a:cubicBezTo>
                  <a:cubicBezTo>
                    <a:pt x="19" y="25"/>
                    <a:pt x="20" y="26"/>
                    <a:pt x="20" y="27"/>
                  </a:cubicBezTo>
                  <a:cubicBezTo>
                    <a:pt x="19" y="30"/>
                    <a:pt x="15" y="29"/>
                    <a:pt x="14" y="27"/>
                  </a:cubicBezTo>
                  <a:cubicBezTo>
                    <a:pt x="13" y="26"/>
                    <a:pt x="15" y="22"/>
                    <a:pt x="15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1" y="22"/>
                    <a:pt x="11" y="26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8" y="27"/>
                    <a:pt x="9" y="24"/>
                    <a:pt x="9" y="22"/>
                  </a:cubicBezTo>
                  <a:cubicBezTo>
                    <a:pt x="10" y="22"/>
                    <a:pt x="11" y="21"/>
                    <a:pt x="11" y="20"/>
                  </a:cubicBezTo>
                  <a:cubicBezTo>
                    <a:pt x="10" y="20"/>
                    <a:pt x="9" y="19"/>
                    <a:pt x="8" y="20"/>
                  </a:cubicBezTo>
                  <a:cubicBezTo>
                    <a:pt x="7" y="20"/>
                    <a:pt x="7" y="21"/>
                    <a:pt x="6" y="21"/>
                  </a:cubicBezTo>
                  <a:cubicBezTo>
                    <a:pt x="5" y="22"/>
                    <a:pt x="3" y="23"/>
                    <a:pt x="1" y="23"/>
                  </a:cubicBezTo>
                  <a:cubicBezTo>
                    <a:pt x="1" y="23"/>
                    <a:pt x="1" y="22"/>
                    <a:pt x="0" y="22"/>
                  </a:cubicBezTo>
                  <a:cubicBezTo>
                    <a:pt x="1" y="20"/>
                    <a:pt x="1" y="20"/>
                    <a:pt x="1" y="19"/>
                  </a:cubicBezTo>
                  <a:cubicBezTo>
                    <a:pt x="1" y="18"/>
                    <a:pt x="3" y="17"/>
                    <a:pt x="3" y="15"/>
                  </a:cubicBezTo>
                  <a:cubicBezTo>
                    <a:pt x="7" y="15"/>
                    <a:pt x="9" y="13"/>
                    <a:pt x="13" y="13"/>
                  </a:cubicBezTo>
                  <a:cubicBezTo>
                    <a:pt x="14" y="13"/>
                    <a:pt x="15" y="15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2" y="12"/>
                    <a:pt x="12" y="10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10"/>
                    <a:pt x="17" y="11"/>
                    <a:pt x="18" y="11"/>
                  </a:cubicBezTo>
                  <a:cubicBezTo>
                    <a:pt x="19" y="10"/>
                    <a:pt x="19" y="10"/>
                    <a:pt x="20" y="9"/>
                  </a:cubicBezTo>
                  <a:cubicBezTo>
                    <a:pt x="20" y="8"/>
                    <a:pt x="21" y="8"/>
                    <a:pt x="21" y="7"/>
                  </a:cubicBezTo>
                  <a:cubicBezTo>
                    <a:pt x="22" y="6"/>
                    <a:pt x="23" y="5"/>
                    <a:pt x="24" y="4"/>
                  </a:cubicBezTo>
                  <a:cubicBezTo>
                    <a:pt x="24" y="4"/>
                    <a:pt x="25" y="1"/>
                    <a:pt x="26" y="1"/>
                  </a:cubicBezTo>
                  <a:cubicBezTo>
                    <a:pt x="25" y="0"/>
                    <a:pt x="26" y="1"/>
                    <a:pt x="26" y="1"/>
                  </a:cubicBezTo>
                  <a:close/>
                  <a:moveTo>
                    <a:pt x="31" y="3"/>
                  </a:moveTo>
                  <a:cubicBezTo>
                    <a:pt x="32" y="4"/>
                    <a:pt x="34" y="5"/>
                    <a:pt x="35" y="7"/>
                  </a:cubicBezTo>
                  <a:cubicBezTo>
                    <a:pt x="35" y="8"/>
                    <a:pt x="36" y="9"/>
                    <a:pt x="36" y="9"/>
                  </a:cubicBezTo>
                  <a:cubicBezTo>
                    <a:pt x="35" y="12"/>
                    <a:pt x="32" y="12"/>
                    <a:pt x="31" y="10"/>
                  </a:cubicBezTo>
                  <a:cubicBezTo>
                    <a:pt x="31" y="10"/>
                    <a:pt x="31" y="9"/>
                    <a:pt x="31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6"/>
                    <a:pt x="29" y="4"/>
                    <a:pt x="3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1" name="Freeform 48"/>
            <p:cNvSpPr>
              <a:spLocks noEditPoints="1"/>
            </p:cNvSpPr>
            <p:nvPr userDrawn="1"/>
          </p:nvSpPr>
          <p:spPr bwMode="auto">
            <a:xfrm>
              <a:off x="8913891" y="4588168"/>
              <a:ext cx="36513" cy="52388"/>
            </a:xfrm>
            <a:custGeom>
              <a:avLst/>
              <a:gdLst>
                <a:gd name="T0" fmla="*/ 14 w 24"/>
                <a:gd name="T1" fmla="*/ 5 h 34"/>
                <a:gd name="T2" fmla="*/ 14 w 24"/>
                <a:gd name="T3" fmla="*/ 5 h 34"/>
                <a:gd name="T4" fmla="*/ 14 w 24"/>
                <a:gd name="T5" fmla="*/ 5 h 34"/>
                <a:gd name="T6" fmla="*/ 14 w 24"/>
                <a:gd name="T7" fmla="*/ 4 h 34"/>
                <a:gd name="T8" fmla="*/ 14 w 24"/>
                <a:gd name="T9" fmla="*/ 4 h 34"/>
                <a:gd name="T10" fmla="*/ 14 w 24"/>
                <a:gd name="T11" fmla="*/ 4 h 34"/>
                <a:gd name="T12" fmla="*/ 14 w 24"/>
                <a:gd name="T13" fmla="*/ 4 h 34"/>
                <a:gd name="T14" fmla="*/ 20 w 24"/>
                <a:gd name="T15" fmla="*/ 2 h 34"/>
                <a:gd name="T16" fmla="*/ 14 w 24"/>
                <a:gd name="T17" fmla="*/ 7 h 34"/>
                <a:gd name="T18" fmla="*/ 22 w 24"/>
                <a:gd name="T19" fmla="*/ 15 h 34"/>
                <a:gd name="T20" fmla="*/ 16 w 24"/>
                <a:gd name="T21" fmla="*/ 18 h 34"/>
                <a:gd name="T22" fmla="*/ 15 w 24"/>
                <a:gd name="T23" fmla="*/ 23 h 34"/>
                <a:gd name="T24" fmla="*/ 17 w 24"/>
                <a:gd name="T25" fmla="*/ 22 h 34"/>
                <a:gd name="T26" fmla="*/ 24 w 24"/>
                <a:gd name="T27" fmla="*/ 24 h 34"/>
                <a:gd name="T28" fmla="*/ 18 w 24"/>
                <a:gd name="T29" fmla="*/ 26 h 34"/>
                <a:gd name="T30" fmla="*/ 9 w 24"/>
                <a:gd name="T31" fmla="*/ 32 h 34"/>
                <a:gd name="T32" fmla="*/ 16 w 24"/>
                <a:gd name="T33" fmla="*/ 27 h 34"/>
                <a:gd name="T34" fmla="*/ 10 w 24"/>
                <a:gd name="T35" fmla="*/ 29 h 34"/>
                <a:gd name="T36" fmla="*/ 7 w 24"/>
                <a:gd name="T37" fmla="*/ 28 h 34"/>
                <a:gd name="T38" fmla="*/ 14 w 24"/>
                <a:gd name="T39" fmla="*/ 25 h 34"/>
                <a:gd name="T40" fmla="*/ 13 w 24"/>
                <a:gd name="T41" fmla="*/ 24 h 34"/>
                <a:gd name="T42" fmla="*/ 14 w 24"/>
                <a:gd name="T43" fmla="*/ 19 h 34"/>
                <a:gd name="T44" fmla="*/ 9 w 24"/>
                <a:gd name="T45" fmla="*/ 22 h 34"/>
                <a:gd name="T46" fmla="*/ 9 w 24"/>
                <a:gd name="T47" fmla="*/ 20 h 34"/>
                <a:gd name="T48" fmla="*/ 17 w 24"/>
                <a:gd name="T49" fmla="*/ 16 h 34"/>
                <a:gd name="T50" fmla="*/ 14 w 24"/>
                <a:gd name="T51" fmla="*/ 10 h 34"/>
                <a:gd name="T52" fmla="*/ 7 w 24"/>
                <a:gd name="T53" fmla="*/ 17 h 34"/>
                <a:gd name="T54" fmla="*/ 4 w 24"/>
                <a:gd name="T55" fmla="*/ 26 h 34"/>
                <a:gd name="T56" fmla="*/ 2 w 24"/>
                <a:gd name="T57" fmla="*/ 19 h 34"/>
                <a:gd name="T58" fmla="*/ 6 w 24"/>
                <a:gd name="T59" fmla="*/ 12 h 34"/>
                <a:gd name="T60" fmla="*/ 12 w 24"/>
                <a:gd name="T61" fmla="*/ 7 h 34"/>
                <a:gd name="T62" fmla="*/ 8 w 24"/>
                <a:gd name="T63" fmla="*/ 6 h 34"/>
                <a:gd name="T64" fmla="*/ 1 w 24"/>
                <a:gd name="T65" fmla="*/ 3 h 34"/>
                <a:gd name="T66" fmla="*/ 4 w 24"/>
                <a:gd name="T67" fmla="*/ 7 h 34"/>
                <a:gd name="T68" fmla="*/ 0 w 24"/>
                <a:gd name="T69" fmla="*/ 5 h 34"/>
                <a:gd name="T70" fmla="*/ 1 w 24"/>
                <a:gd name="T71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34">
                  <a:moveTo>
                    <a:pt x="14" y="5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lose/>
                  <a:moveTo>
                    <a:pt x="14" y="4"/>
                  </a:move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lose/>
                  <a:moveTo>
                    <a:pt x="16" y="1"/>
                  </a:moveTo>
                  <a:cubicBezTo>
                    <a:pt x="17" y="0"/>
                    <a:pt x="19" y="1"/>
                    <a:pt x="20" y="2"/>
                  </a:cubicBezTo>
                  <a:cubicBezTo>
                    <a:pt x="20" y="2"/>
                    <a:pt x="21" y="2"/>
                    <a:pt x="20" y="2"/>
                  </a:cubicBezTo>
                  <a:cubicBezTo>
                    <a:pt x="20" y="4"/>
                    <a:pt x="16" y="5"/>
                    <a:pt x="14" y="7"/>
                  </a:cubicBezTo>
                  <a:cubicBezTo>
                    <a:pt x="15" y="8"/>
                    <a:pt x="16" y="7"/>
                    <a:pt x="18" y="8"/>
                  </a:cubicBezTo>
                  <a:cubicBezTo>
                    <a:pt x="20" y="8"/>
                    <a:pt x="24" y="12"/>
                    <a:pt x="22" y="15"/>
                  </a:cubicBezTo>
                  <a:cubicBezTo>
                    <a:pt x="21" y="16"/>
                    <a:pt x="20" y="16"/>
                    <a:pt x="19" y="16"/>
                  </a:cubicBezTo>
                  <a:cubicBezTo>
                    <a:pt x="18" y="17"/>
                    <a:pt x="17" y="16"/>
                    <a:pt x="16" y="18"/>
                  </a:cubicBezTo>
                  <a:cubicBezTo>
                    <a:pt x="16" y="18"/>
                    <a:pt x="16" y="19"/>
                    <a:pt x="17" y="20"/>
                  </a:cubicBezTo>
                  <a:cubicBezTo>
                    <a:pt x="16" y="21"/>
                    <a:pt x="16" y="22"/>
                    <a:pt x="15" y="23"/>
                  </a:cubicBezTo>
                  <a:cubicBezTo>
                    <a:pt x="16" y="24"/>
                    <a:pt x="16" y="24"/>
                    <a:pt x="17" y="24"/>
                  </a:cubicBezTo>
                  <a:cubicBezTo>
                    <a:pt x="17" y="23"/>
                    <a:pt x="17" y="23"/>
                    <a:pt x="17" y="22"/>
                  </a:cubicBezTo>
                  <a:cubicBezTo>
                    <a:pt x="18" y="22"/>
                    <a:pt x="21" y="22"/>
                    <a:pt x="22" y="22"/>
                  </a:cubicBezTo>
                  <a:cubicBezTo>
                    <a:pt x="23" y="22"/>
                    <a:pt x="23" y="24"/>
                    <a:pt x="24" y="24"/>
                  </a:cubicBezTo>
                  <a:cubicBezTo>
                    <a:pt x="23" y="25"/>
                    <a:pt x="23" y="25"/>
                    <a:pt x="23" y="26"/>
                  </a:cubicBezTo>
                  <a:cubicBezTo>
                    <a:pt x="21" y="27"/>
                    <a:pt x="20" y="24"/>
                    <a:pt x="18" y="26"/>
                  </a:cubicBezTo>
                  <a:cubicBezTo>
                    <a:pt x="17" y="27"/>
                    <a:pt x="19" y="29"/>
                    <a:pt x="19" y="31"/>
                  </a:cubicBezTo>
                  <a:cubicBezTo>
                    <a:pt x="18" y="34"/>
                    <a:pt x="11" y="34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2" y="30"/>
                    <a:pt x="16" y="30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4" y="27"/>
                    <a:pt x="12" y="29"/>
                    <a:pt x="10" y="29"/>
                  </a:cubicBezTo>
                  <a:cubicBezTo>
                    <a:pt x="10" y="29"/>
                    <a:pt x="8" y="29"/>
                    <a:pt x="8" y="29"/>
                  </a:cubicBezTo>
                  <a:cubicBezTo>
                    <a:pt x="8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9" y="27"/>
                    <a:pt x="14" y="26"/>
                    <a:pt x="14" y="25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3" y="24"/>
                    <a:pt x="13" y="24"/>
                  </a:cubicBezTo>
                  <a:cubicBezTo>
                    <a:pt x="13" y="23"/>
                    <a:pt x="13" y="22"/>
                    <a:pt x="13" y="22"/>
                  </a:cubicBezTo>
                  <a:cubicBezTo>
                    <a:pt x="13" y="21"/>
                    <a:pt x="14" y="20"/>
                    <a:pt x="14" y="19"/>
                  </a:cubicBezTo>
                  <a:cubicBezTo>
                    <a:pt x="14" y="19"/>
                    <a:pt x="14" y="19"/>
                    <a:pt x="13" y="19"/>
                  </a:cubicBezTo>
                  <a:cubicBezTo>
                    <a:pt x="12" y="18"/>
                    <a:pt x="10" y="21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1"/>
                    <a:pt x="9" y="20"/>
                  </a:cubicBezTo>
                  <a:cubicBezTo>
                    <a:pt x="9" y="18"/>
                    <a:pt x="12" y="16"/>
                    <a:pt x="14" y="17"/>
                  </a:cubicBezTo>
                  <a:cubicBezTo>
                    <a:pt x="15" y="17"/>
                    <a:pt x="16" y="16"/>
                    <a:pt x="17" y="16"/>
                  </a:cubicBezTo>
                  <a:cubicBezTo>
                    <a:pt x="17" y="15"/>
                    <a:pt x="18" y="14"/>
                    <a:pt x="18" y="14"/>
                  </a:cubicBezTo>
                  <a:cubicBezTo>
                    <a:pt x="19" y="11"/>
                    <a:pt x="16" y="10"/>
                    <a:pt x="14" y="10"/>
                  </a:cubicBezTo>
                  <a:cubicBezTo>
                    <a:pt x="12" y="10"/>
                    <a:pt x="10" y="12"/>
                    <a:pt x="10" y="13"/>
                  </a:cubicBezTo>
                  <a:cubicBezTo>
                    <a:pt x="9" y="14"/>
                    <a:pt x="8" y="16"/>
                    <a:pt x="7" y="17"/>
                  </a:cubicBezTo>
                  <a:cubicBezTo>
                    <a:pt x="6" y="18"/>
                    <a:pt x="6" y="19"/>
                    <a:pt x="5" y="20"/>
                  </a:cubicBezTo>
                  <a:cubicBezTo>
                    <a:pt x="4" y="22"/>
                    <a:pt x="5" y="24"/>
                    <a:pt x="4" y="26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1" y="20"/>
                    <a:pt x="2" y="19"/>
                  </a:cubicBezTo>
                  <a:cubicBezTo>
                    <a:pt x="2" y="18"/>
                    <a:pt x="3" y="17"/>
                    <a:pt x="3" y="16"/>
                  </a:cubicBezTo>
                  <a:cubicBezTo>
                    <a:pt x="4" y="15"/>
                    <a:pt x="5" y="14"/>
                    <a:pt x="6" y="12"/>
                  </a:cubicBezTo>
                  <a:cubicBezTo>
                    <a:pt x="8" y="11"/>
                    <a:pt x="11" y="9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0" y="7"/>
                    <a:pt x="8" y="7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2" y="4"/>
                    <a:pt x="14" y="2"/>
                    <a:pt x="16" y="1"/>
                  </a:cubicBezTo>
                  <a:close/>
                  <a:moveTo>
                    <a:pt x="1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4" y="7"/>
                    <a:pt x="4" y="7"/>
                  </a:cubicBezTo>
                  <a:cubicBezTo>
                    <a:pt x="4" y="9"/>
                    <a:pt x="5" y="9"/>
                    <a:pt x="4" y="10"/>
                  </a:cubicBezTo>
                  <a:cubicBezTo>
                    <a:pt x="1" y="10"/>
                    <a:pt x="0" y="9"/>
                    <a:pt x="0" y="5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2" name="Freeform 49"/>
            <p:cNvSpPr>
              <a:spLocks noEditPoints="1"/>
            </p:cNvSpPr>
            <p:nvPr userDrawn="1"/>
          </p:nvSpPr>
          <p:spPr bwMode="auto">
            <a:xfrm>
              <a:off x="8971042" y="4589759"/>
              <a:ext cx="50800" cy="52388"/>
            </a:xfrm>
            <a:custGeom>
              <a:avLst/>
              <a:gdLst>
                <a:gd name="T0" fmla="*/ 17 w 34"/>
                <a:gd name="T1" fmla="*/ 16 h 34"/>
                <a:gd name="T2" fmla="*/ 20 w 34"/>
                <a:gd name="T3" fmla="*/ 27 h 34"/>
                <a:gd name="T4" fmla="*/ 18 w 34"/>
                <a:gd name="T5" fmla="*/ 21 h 34"/>
                <a:gd name="T6" fmla="*/ 20 w 34"/>
                <a:gd name="T7" fmla="*/ 21 h 34"/>
                <a:gd name="T8" fmla="*/ 25 w 34"/>
                <a:gd name="T9" fmla="*/ 18 h 34"/>
                <a:gd name="T10" fmla="*/ 22 w 34"/>
                <a:gd name="T11" fmla="*/ 20 h 34"/>
                <a:gd name="T12" fmla="*/ 21 w 34"/>
                <a:gd name="T13" fmla="*/ 14 h 34"/>
                <a:gd name="T14" fmla="*/ 28 w 34"/>
                <a:gd name="T15" fmla="*/ 6 h 34"/>
                <a:gd name="T16" fmla="*/ 26 w 34"/>
                <a:gd name="T17" fmla="*/ 10 h 34"/>
                <a:gd name="T18" fmla="*/ 28 w 34"/>
                <a:gd name="T19" fmla="*/ 6 h 34"/>
                <a:gd name="T20" fmla="*/ 26 w 34"/>
                <a:gd name="T21" fmla="*/ 0 h 34"/>
                <a:gd name="T22" fmla="*/ 28 w 34"/>
                <a:gd name="T23" fmla="*/ 5 h 34"/>
                <a:gd name="T24" fmla="*/ 34 w 34"/>
                <a:gd name="T25" fmla="*/ 9 h 34"/>
                <a:gd name="T26" fmla="*/ 28 w 34"/>
                <a:gd name="T27" fmla="*/ 13 h 34"/>
                <a:gd name="T28" fmla="*/ 28 w 34"/>
                <a:gd name="T29" fmla="*/ 17 h 34"/>
                <a:gd name="T30" fmla="*/ 27 w 34"/>
                <a:gd name="T31" fmla="*/ 25 h 34"/>
                <a:gd name="T32" fmla="*/ 32 w 34"/>
                <a:gd name="T33" fmla="*/ 31 h 34"/>
                <a:gd name="T34" fmla="*/ 26 w 34"/>
                <a:gd name="T35" fmla="*/ 30 h 34"/>
                <a:gd name="T36" fmla="*/ 22 w 34"/>
                <a:gd name="T37" fmla="*/ 30 h 34"/>
                <a:gd name="T38" fmla="*/ 15 w 34"/>
                <a:gd name="T39" fmla="*/ 29 h 34"/>
                <a:gd name="T40" fmla="*/ 13 w 34"/>
                <a:gd name="T41" fmla="*/ 26 h 34"/>
                <a:gd name="T42" fmla="*/ 13 w 34"/>
                <a:gd name="T43" fmla="*/ 31 h 34"/>
                <a:gd name="T44" fmla="*/ 10 w 34"/>
                <a:gd name="T45" fmla="*/ 27 h 34"/>
                <a:gd name="T46" fmla="*/ 8 w 34"/>
                <a:gd name="T47" fmla="*/ 23 h 34"/>
                <a:gd name="T48" fmla="*/ 2 w 34"/>
                <a:gd name="T49" fmla="*/ 19 h 34"/>
                <a:gd name="T50" fmla="*/ 4 w 34"/>
                <a:gd name="T51" fmla="*/ 16 h 34"/>
                <a:gd name="T52" fmla="*/ 13 w 34"/>
                <a:gd name="T53" fmla="*/ 15 h 34"/>
                <a:gd name="T54" fmla="*/ 16 w 34"/>
                <a:gd name="T55" fmla="*/ 9 h 34"/>
                <a:gd name="T56" fmla="*/ 11 w 34"/>
                <a:gd name="T57" fmla="*/ 7 h 34"/>
                <a:gd name="T58" fmla="*/ 10 w 34"/>
                <a:gd name="T59" fmla="*/ 5 h 34"/>
                <a:gd name="T60" fmla="*/ 12 w 34"/>
                <a:gd name="T61" fmla="*/ 6 h 34"/>
                <a:gd name="T62" fmla="*/ 20 w 34"/>
                <a:gd name="T63" fmla="*/ 0 h 34"/>
                <a:gd name="T64" fmla="*/ 23 w 34"/>
                <a:gd name="T65" fmla="*/ 1 h 34"/>
                <a:gd name="T66" fmla="*/ 17 w 34"/>
                <a:gd name="T67" fmla="*/ 11 h 34"/>
                <a:gd name="T68" fmla="*/ 19 w 34"/>
                <a:gd name="T69" fmla="*/ 11 h 34"/>
                <a:gd name="T70" fmla="*/ 23 w 34"/>
                <a:gd name="T71" fmla="*/ 7 h 34"/>
                <a:gd name="T72" fmla="*/ 26 w 34"/>
                <a:gd name="T7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" h="34">
                  <a:moveTo>
                    <a:pt x="21" y="13"/>
                  </a:moveTo>
                  <a:cubicBezTo>
                    <a:pt x="19" y="14"/>
                    <a:pt x="18" y="15"/>
                    <a:pt x="17" y="16"/>
                  </a:cubicBezTo>
                  <a:cubicBezTo>
                    <a:pt x="16" y="18"/>
                    <a:pt x="12" y="21"/>
                    <a:pt x="14" y="24"/>
                  </a:cubicBezTo>
                  <a:cubicBezTo>
                    <a:pt x="15" y="26"/>
                    <a:pt x="17" y="28"/>
                    <a:pt x="20" y="27"/>
                  </a:cubicBezTo>
                  <a:cubicBezTo>
                    <a:pt x="20" y="27"/>
                    <a:pt x="20" y="27"/>
                    <a:pt x="21" y="27"/>
                  </a:cubicBezTo>
                  <a:cubicBezTo>
                    <a:pt x="20" y="25"/>
                    <a:pt x="19" y="22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1" y="22"/>
                    <a:pt x="24" y="24"/>
                    <a:pt x="24" y="23"/>
                  </a:cubicBezTo>
                  <a:cubicBezTo>
                    <a:pt x="25" y="22"/>
                    <a:pt x="26" y="19"/>
                    <a:pt x="25" y="18"/>
                  </a:cubicBezTo>
                  <a:cubicBezTo>
                    <a:pt x="25" y="18"/>
                    <a:pt x="25" y="18"/>
                    <a:pt x="24" y="18"/>
                  </a:cubicBezTo>
                  <a:cubicBezTo>
                    <a:pt x="24" y="18"/>
                    <a:pt x="23" y="19"/>
                    <a:pt x="22" y="20"/>
                  </a:cubicBezTo>
                  <a:cubicBezTo>
                    <a:pt x="22" y="20"/>
                    <a:pt x="22" y="19"/>
                    <a:pt x="21" y="19"/>
                  </a:cubicBezTo>
                  <a:cubicBezTo>
                    <a:pt x="21" y="17"/>
                    <a:pt x="21" y="16"/>
                    <a:pt x="21" y="14"/>
                  </a:cubicBezTo>
                  <a:cubicBezTo>
                    <a:pt x="22" y="13"/>
                    <a:pt x="21" y="13"/>
                    <a:pt x="21" y="13"/>
                  </a:cubicBezTo>
                  <a:close/>
                  <a:moveTo>
                    <a:pt x="28" y="6"/>
                  </a:moveTo>
                  <a:cubicBezTo>
                    <a:pt x="28" y="7"/>
                    <a:pt x="26" y="9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7" y="10"/>
                    <a:pt x="30" y="9"/>
                    <a:pt x="30" y="9"/>
                  </a:cubicBezTo>
                  <a:cubicBezTo>
                    <a:pt x="30" y="8"/>
                    <a:pt x="29" y="7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lose/>
                  <a:moveTo>
                    <a:pt x="26" y="0"/>
                  </a:moveTo>
                  <a:cubicBezTo>
                    <a:pt x="28" y="1"/>
                    <a:pt x="29" y="1"/>
                    <a:pt x="29" y="3"/>
                  </a:cubicBezTo>
                  <a:cubicBezTo>
                    <a:pt x="29" y="3"/>
                    <a:pt x="28" y="4"/>
                    <a:pt x="28" y="5"/>
                  </a:cubicBezTo>
                  <a:cubicBezTo>
                    <a:pt x="29" y="7"/>
                    <a:pt x="32" y="7"/>
                    <a:pt x="34" y="8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2" y="11"/>
                    <a:pt x="30" y="11"/>
                    <a:pt x="29" y="11"/>
                  </a:cubicBezTo>
                  <a:cubicBezTo>
                    <a:pt x="28" y="12"/>
                    <a:pt x="28" y="12"/>
                    <a:pt x="28" y="13"/>
                  </a:cubicBezTo>
                  <a:cubicBezTo>
                    <a:pt x="26" y="13"/>
                    <a:pt x="25" y="13"/>
                    <a:pt x="24" y="15"/>
                  </a:cubicBezTo>
                  <a:cubicBezTo>
                    <a:pt x="25" y="16"/>
                    <a:pt x="28" y="16"/>
                    <a:pt x="28" y="17"/>
                  </a:cubicBezTo>
                  <a:cubicBezTo>
                    <a:pt x="28" y="18"/>
                    <a:pt x="28" y="21"/>
                    <a:pt x="28" y="22"/>
                  </a:cubicBezTo>
                  <a:cubicBezTo>
                    <a:pt x="27" y="23"/>
                    <a:pt x="26" y="24"/>
                    <a:pt x="27" y="25"/>
                  </a:cubicBezTo>
                  <a:cubicBezTo>
                    <a:pt x="27" y="26"/>
                    <a:pt x="29" y="26"/>
                    <a:pt x="30" y="27"/>
                  </a:cubicBezTo>
                  <a:cubicBezTo>
                    <a:pt x="31" y="28"/>
                    <a:pt x="32" y="29"/>
                    <a:pt x="32" y="31"/>
                  </a:cubicBezTo>
                  <a:cubicBezTo>
                    <a:pt x="32" y="32"/>
                    <a:pt x="30" y="34"/>
                    <a:pt x="28" y="33"/>
                  </a:cubicBezTo>
                  <a:cubicBezTo>
                    <a:pt x="27" y="33"/>
                    <a:pt x="26" y="31"/>
                    <a:pt x="26" y="30"/>
                  </a:cubicBezTo>
                  <a:cubicBezTo>
                    <a:pt x="25" y="30"/>
                    <a:pt x="25" y="30"/>
                    <a:pt x="24" y="29"/>
                  </a:cubicBezTo>
                  <a:cubicBezTo>
                    <a:pt x="24" y="29"/>
                    <a:pt x="22" y="30"/>
                    <a:pt x="22" y="30"/>
                  </a:cubicBezTo>
                  <a:cubicBezTo>
                    <a:pt x="21" y="30"/>
                    <a:pt x="21" y="30"/>
                    <a:pt x="20" y="30"/>
                  </a:cubicBezTo>
                  <a:cubicBezTo>
                    <a:pt x="19" y="30"/>
                    <a:pt x="17" y="30"/>
                    <a:pt x="15" y="29"/>
                  </a:cubicBezTo>
                  <a:cubicBezTo>
                    <a:pt x="15" y="28"/>
                    <a:pt x="14" y="27"/>
                    <a:pt x="14" y="26"/>
                  </a:cubicBezTo>
                  <a:cubicBezTo>
                    <a:pt x="14" y="26"/>
                    <a:pt x="14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7"/>
                    <a:pt x="14" y="31"/>
                    <a:pt x="13" y="31"/>
                  </a:cubicBezTo>
                  <a:cubicBezTo>
                    <a:pt x="12" y="31"/>
                    <a:pt x="12" y="30"/>
                    <a:pt x="11" y="30"/>
                  </a:cubicBezTo>
                  <a:cubicBezTo>
                    <a:pt x="10" y="29"/>
                    <a:pt x="11" y="28"/>
                    <a:pt x="10" y="27"/>
                  </a:cubicBezTo>
                  <a:cubicBezTo>
                    <a:pt x="10" y="26"/>
                    <a:pt x="9" y="25"/>
                    <a:pt x="9" y="25"/>
                  </a:cubicBezTo>
                  <a:cubicBezTo>
                    <a:pt x="8" y="24"/>
                    <a:pt x="9" y="23"/>
                    <a:pt x="8" y="23"/>
                  </a:cubicBezTo>
                  <a:cubicBezTo>
                    <a:pt x="8" y="23"/>
                    <a:pt x="4" y="24"/>
                    <a:pt x="3" y="23"/>
                  </a:cubicBezTo>
                  <a:cubicBezTo>
                    <a:pt x="2" y="23"/>
                    <a:pt x="0" y="21"/>
                    <a:pt x="2" y="19"/>
                  </a:cubicBezTo>
                  <a:cubicBezTo>
                    <a:pt x="2" y="19"/>
                    <a:pt x="3" y="19"/>
                    <a:pt x="3" y="18"/>
                  </a:cubicBezTo>
                  <a:cubicBezTo>
                    <a:pt x="4" y="18"/>
                    <a:pt x="3" y="17"/>
                    <a:pt x="4" y="16"/>
                  </a:cubicBezTo>
                  <a:cubicBezTo>
                    <a:pt x="4" y="16"/>
                    <a:pt x="6" y="17"/>
                    <a:pt x="6" y="17"/>
                  </a:cubicBezTo>
                  <a:cubicBezTo>
                    <a:pt x="8" y="17"/>
                    <a:pt x="12" y="16"/>
                    <a:pt x="13" y="15"/>
                  </a:cubicBezTo>
                  <a:cubicBezTo>
                    <a:pt x="13" y="14"/>
                    <a:pt x="14" y="12"/>
                    <a:pt x="14" y="11"/>
                  </a:cubicBezTo>
                  <a:cubicBezTo>
                    <a:pt x="14" y="10"/>
                    <a:pt x="15" y="10"/>
                    <a:pt x="16" y="9"/>
                  </a:cubicBezTo>
                  <a:cubicBezTo>
                    <a:pt x="16" y="9"/>
                    <a:pt x="16" y="9"/>
                    <a:pt x="15" y="8"/>
                  </a:cubicBezTo>
                  <a:cubicBezTo>
                    <a:pt x="14" y="8"/>
                    <a:pt x="13" y="8"/>
                    <a:pt x="11" y="7"/>
                  </a:cubicBezTo>
                  <a:cubicBezTo>
                    <a:pt x="11" y="7"/>
                    <a:pt x="11" y="7"/>
                    <a:pt x="10" y="6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0" y="5"/>
                    <a:pt x="10" y="5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7" y="5"/>
                    <a:pt x="17" y="4"/>
                  </a:cubicBezTo>
                  <a:cubicBezTo>
                    <a:pt x="18" y="3"/>
                    <a:pt x="18" y="1"/>
                    <a:pt x="20" y="0"/>
                  </a:cubicBezTo>
                  <a:cubicBezTo>
                    <a:pt x="21" y="0"/>
                    <a:pt x="22" y="0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3"/>
                    <a:pt x="21" y="3"/>
                    <a:pt x="20" y="5"/>
                  </a:cubicBezTo>
                  <a:cubicBezTo>
                    <a:pt x="18" y="6"/>
                    <a:pt x="18" y="9"/>
                    <a:pt x="17" y="11"/>
                  </a:cubicBezTo>
                  <a:cubicBezTo>
                    <a:pt x="17" y="11"/>
                    <a:pt x="16" y="12"/>
                    <a:pt x="16" y="13"/>
                  </a:cubicBezTo>
                  <a:cubicBezTo>
                    <a:pt x="18" y="13"/>
                    <a:pt x="18" y="11"/>
                    <a:pt x="19" y="11"/>
                  </a:cubicBezTo>
                  <a:cubicBezTo>
                    <a:pt x="20" y="11"/>
                    <a:pt x="22" y="11"/>
                    <a:pt x="22" y="10"/>
                  </a:cubicBezTo>
                  <a:cubicBezTo>
                    <a:pt x="23" y="9"/>
                    <a:pt x="22" y="8"/>
                    <a:pt x="23" y="7"/>
                  </a:cubicBezTo>
                  <a:cubicBezTo>
                    <a:pt x="24" y="6"/>
                    <a:pt x="24" y="4"/>
                    <a:pt x="25" y="3"/>
                  </a:cubicBezTo>
                  <a:cubicBezTo>
                    <a:pt x="26" y="2"/>
                    <a:pt x="2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3" name="Freeform 50"/>
            <p:cNvSpPr>
              <a:spLocks noEditPoints="1"/>
            </p:cNvSpPr>
            <p:nvPr userDrawn="1"/>
          </p:nvSpPr>
          <p:spPr bwMode="auto">
            <a:xfrm>
              <a:off x="8756730" y="4715171"/>
              <a:ext cx="52389" cy="44450"/>
            </a:xfrm>
            <a:custGeom>
              <a:avLst/>
              <a:gdLst>
                <a:gd name="T0" fmla="*/ 15 w 35"/>
                <a:gd name="T1" fmla="*/ 20 h 30"/>
                <a:gd name="T2" fmla="*/ 16 w 35"/>
                <a:gd name="T3" fmla="*/ 24 h 30"/>
                <a:gd name="T4" fmla="*/ 18 w 35"/>
                <a:gd name="T5" fmla="*/ 23 h 30"/>
                <a:gd name="T6" fmla="*/ 20 w 35"/>
                <a:gd name="T7" fmla="*/ 24 h 30"/>
                <a:gd name="T8" fmla="*/ 20 w 35"/>
                <a:gd name="T9" fmla="*/ 24 h 30"/>
                <a:gd name="T10" fmla="*/ 21 w 35"/>
                <a:gd name="T11" fmla="*/ 22 h 30"/>
                <a:gd name="T12" fmla="*/ 16 w 35"/>
                <a:gd name="T13" fmla="*/ 20 h 30"/>
                <a:gd name="T14" fmla="*/ 15 w 35"/>
                <a:gd name="T15" fmla="*/ 20 h 30"/>
                <a:gd name="T16" fmla="*/ 14 w 35"/>
                <a:gd name="T17" fmla="*/ 7 h 30"/>
                <a:gd name="T18" fmla="*/ 16 w 35"/>
                <a:gd name="T19" fmla="*/ 13 h 30"/>
                <a:gd name="T20" fmla="*/ 18 w 35"/>
                <a:gd name="T21" fmla="*/ 13 h 30"/>
                <a:gd name="T22" fmla="*/ 18 w 35"/>
                <a:gd name="T23" fmla="*/ 13 h 30"/>
                <a:gd name="T24" fmla="*/ 14 w 35"/>
                <a:gd name="T25" fmla="*/ 6 h 30"/>
                <a:gd name="T26" fmla="*/ 14 w 35"/>
                <a:gd name="T27" fmla="*/ 6 h 30"/>
                <a:gd name="T28" fmla="*/ 14 w 35"/>
                <a:gd name="T29" fmla="*/ 7 h 30"/>
                <a:gd name="T30" fmla="*/ 0 w 35"/>
                <a:gd name="T31" fmla="*/ 14 h 30"/>
                <a:gd name="T32" fmla="*/ 6 w 35"/>
                <a:gd name="T33" fmla="*/ 9 h 30"/>
                <a:gd name="T34" fmla="*/ 11 w 35"/>
                <a:gd name="T35" fmla="*/ 10 h 30"/>
                <a:gd name="T36" fmla="*/ 12 w 35"/>
                <a:gd name="T37" fmla="*/ 3 h 30"/>
                <a:gd name="T38" fmla="*/ 15 w 35"/>
                <a:gd name="T39" fmla="*/ 0 h 30"/>
                <a:gd name="T40" fmla="*/ 18 w 35"/>
                <a:gd name="T41" fmla="*/ 6 h 30"/>
                <a:gd name="T42" fmla="*/ 20 w 35"/>
                <a:gd name="T43" fmla="*/ 10 h 30"/>
                <a:gd name="T44" fmla="*/ 20 w 35"/>
                <a:gd name="T45" fmla="*/ 9 h 30"/>
                <a:gd name="T46" fmla="*/ 22 w 35"/>
                <a:gd name="T47" fmla="*/ 5 h 30"/>
                <a:gd name="T48" fmla="*/ 24 w 35"/>
                <a:gd name="T49" fmla="*/ 5 h 30"/>
                <a:gd name="T50" fmla="*/ 24 w 35"/>
                <a:gd name="T51" fmla="*/ 9 h 30"/>
                <a:gd name="T52" fmla="*/ 25 w 35"/>
                <a:gd name="T53" fmla="*/ 14 h 30"/>
                <a:gd name="T54" fmla="*/ 25 w 35"/>
                <a:gd name="T55" fmla="*/ 16 h 30"/>
                <a:gd name="T56" fmla="*/ 30 w 35"/>
                <a:gd name="T57" fmla="*/ 18 h 30"/>
                <a:gd name="T58" fmla="*/ 31 w 35"/>
                <a:gd name="T59" fmla="*/ 20 h 30"/>
                <a:gd name="T60" fmla="*/ 34 w 35"/>
                <a:gd name="T61" fmla="*/ 22 h 30"/>
                <a:gd name="T62" fmla="*/ 35 w 35"/>
                <a:gd name="T63" fmla="*/ 23 h 30"/>
                <a:gd name="T64" fmla="*/ 35 w 35"/>
                <a:gd name="T65" fmla="*/ 23 h 30"/>
                <a:gd name="T66" fmla="*/ 29 w 35"/>
                <a:gd name="T67" fmla="*/ 23 h 30"/>
                <a:gd name="T68" fmla="*/ 26 w 35"/>
                <a:gd name="T69" fmla="*/ 23 h 30"/>
                <a:gd name="T70" fmla="*/ 25 w 35"/>
                <a:gd name="T71" fmla="*/ 24 h 30"/>
                <a:gd name="T72" fmla="*/ 21 w 35"/>
                <a:gd name="T73" fmla="*/ 26 h 30"/>
                <a:gd name="T74" fmla="*/ 21 w 35"/>
                <a:gd name="T75" fmla="*/ 28 h 30"/>
                <a:gd name="T76" fmla="*/ 19 w 35"/>
                <a:gd name="T77" fmla="*/ 28 h 30"/>
                <a:gd name="T78" fmla="*/ 17 w 35"/>
                <a:gd name="T79" fmla="*/ 30 h 30"/>
                <a:gd name="T80" fmla="*/ 14 w 35"/>
                <a:gd name="T81" fmla="*/ 30 h 30"/>
                <a:gd name="T82" fmla="*/ 14 w 35"/>
                <a:gd name="T83" fmla="*/ 30 h 30"/>
                <a:gd name="T84" fmla="*/ 9 w 35"/>
                <a:gd name="T85" fmla="*/ 28 h 30"/>
                <a:gd name="T86" fmla="*/ 11 w 35"/>
                <a:gd name="T87" fmla="*/ 26 h 30"/>
                <a:gd name="T88" fmla="*/ 11 w 35"/>
                <a:gd name="T89" fmla="*/ 23 h 30"/>
                <a:gd name="T90" fmla="*/ 10 w 35"/>
                <a:gd name="T91" fmla="*/ 17 h 30"/>
                <a:gd name="T92" fmla="*/ 8 w 35"/>
                <a:gd name="T93" fmla="*/ 16 h 30"/>
                <a:gd name="T94" fmla="*/ 6 w 35"/>
                <a:gd name="T95" fmla="*/ 16 h 30"/>
                <a:gd name="T96" fmla="*/ 4 w 35"/>
                <a:gd name="T97" fmla="*/ 15 h 30"/>
                <a:gd name="T98" fmla="*/ 0 w 35"/>
                <a:gd name="T99" fmla="*/ 14 h 30"/>
                <a:gd name="T100" fmla="*/ 0 w 35"/>
                <a:gd name="T101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5" h="30">
                  <a:moveTo>
                    <a:pt x="15" y="20"/>
                  </a:moveTo>
                  <a:cubicBezTo>
                    <a:pt x="15" y="22"/>
                    <a:pt x="16" y="22"/>
                    <a:pt x="16" y="24"/>
                  </a:cubicBezTo>
                  <a:cubicBezTo>
                    <a:pt x="18" y="24"/>
                    <a:pt x="18" y="23"/>
                    <a:pt x="18" y="23"/>
                  </a:cubicBezTo>
                  <a:cubicBezTo>
                    <a:pt x="19" y="23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1" y="23"/>
                    <a:pt x="21" y="22"/>
                  </a:cubicBezTo>
                  <a:cubicBezTo>
                    <a:pt x="20" y="21"/>
                    <a:pt x="18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lose/>
                  <a:moveTo>
                    <a:pt x="14" y="7"/>
                  </a:moveTo>
                  <a:cubicBezTo>
                    <a:pt x="14" y="10"/>
                    <a:pt x="12" y="12"/>
                    <a:pt x="16" y="13"/>
                  </a:cubicBezTo>
                  <a:cubicBezTo>
                    <a:pt x="17" y="13"/>
                    <a:pt x="17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6" y="11"/>
                    <a:pt x="16" y="8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7"/>
                  </a:cubicBezTo>
                  <a:close/>
                  <a:moveTo>
                    <a:pt x="0" y="14"/>
                  </a:moveTo>
                  <a:cubicBezTo>
                    <a:pt x="1" y="13"/>
                    <a:pt x="5" y="9"/>
                    <a:pt x="6" y="9"/>
                  </a:cubicBezTo>
                  <a:cubicBezTo>
                    <a:pt x="8" y="9"/>
                    <a:pt x="9" y="10"/>
                    <a:pt x="11" y="10"/>
                  </a:cubicBezTo>
                  <a:cubicBezTo>
                    <a:pt x="12" y="8"/>
                    <a:pt x="12" y="6"/>
                    <a:pt x="12" y="3"/>
                  </a:cubicBezTo>
                  <a:cubicBezTo>
                    <a:pt x="12" y="2"/>
                    <a:pt x="14" y="0"/>
                    <a:pt x="15" y="0"/>
                  </a:cubicBezTo>
                  <a:cubicBezTo>
                    <a:pt x="16" y="2"/>
                    <a:pt x="17" y="4"/>
                    <a:pt x="18" y="6"/>
                  </a:cubicBezTo>
                  <a:cubicBezTo>
                    <a:pt x="18" y="7"/>
                    <a:pt x="18" y="9"/>
                    <a:pt x="20" y="10"/>
                  </a:cubicBezTo>
                  <a:cubicBezTo>
                    <a:pt x="20" y="10"/>
                    <a:pt x="20" y="10"/>
                    <a:pt x="20" y="9"/>
                  </a:cubicBezTo>
                  <a:cubicBezTo>
                    <a:pt x="21" y="9"/>
                    <a:pt x="21" y="6"/>
                    <a:pt x="22" y="5"/>
                  </a:cubicBezTo>
                  <a:cubicBezTo>
                    <a:pt x="22" y="5"/>
                    <a:pt x="23" y="5"/>
                    <a:pt x="24" y="5"/>
                  </a:cubicBezTo>
                  <a:cubicBezTo>
                    <a:pt x="25" y="6"/>
                    <a:pt x="24" y="8"/>
                    <a:pt x="24" y="9"/>
                  </a:cubicBezTo>
                  <a:cubicBezTo>
                    <a:pt x="24" y="11"/>
                    <a:pt x="25" y="12"/>
                    <a:pt x="25" y="14"/>
                  </a:cubicBezTo>
                  <a:cubicBezTo>
                    <a:pt x="26" y="15"/>
                    <a:pt x="25" y="15"/>
                    <a:pt x="25" y="16"/>
                  </a:cubicBezTo>
                  <a:cubicBezTo>
                    <a:pt x="26" y="18"/>
                    <a:pt x="29" y="17"/>
                    <a:pt x="30" y="18"/>
                  </a:cubicBezTo>
                  <a:cubicBezTo>
                    <a:pt x="31" y="19"/>
                    <a:pt x="31" y="20"/>
                    <a:pt x="31" y="20"/>
                  </a:cubicBezTo>
                  <a:cubicBezTo>
                    <a:pt x="32" y="21"/>
                    <a:pt x="33" y="21"/>
                    <a:pt x="34" y="22"/>
                  </a:cubicBezTo>
                  <a:cubicBezTo>
                    <a:pt x="34" y="22"/>
                    <a:pt x="35" y="22"/>
                    <a:pt x="35" y="23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3" y="22"/>
                    <a:pt x="31" y="23"/>
                    <a:pt x="29" y="23"/>
                  </a:cubicBezTo>
                  <a:cubicBezTo>
                    <a:pt x="28" y="23"/>
                    <a:pt x="27" y="22"/>
                    <a:pt x="26" y="23"/>
                  </a:cubicBezTo>
                  <a:cubicBezTo>
                    <a:pt x="26" y="23"/>
                    <a:pt x="25" y="24"/>
                    <a:pt x="25" y="24"/>
                  </a:cubicBezTo>
                  <a:cubicBezTo>
                    <a:pt x="24" y="25"/>
                    <a:pt x="22" y="24"/>
                    <a:pt x="21" y="26"/>
                  </a:cubicBezTo>
                  <a:cubicBezTo>
                    <a:pt x="21" y="26"/>
                    <a:pt x="21" y="27"/>
                    <a:pt x="21" y="28"/>
                  </a:cubicBezTo>
                  <a:cubicBezTo>
                    <a:pt x="20" y="28"/>
                    <a:pt x="20" y="28"/>
                    <a:pt x="19" y="28"/>
                  </a:cubicBezTo>
                  <a:cubicBezTo>
                    <a:pt x="18" y="28"/>
                    <a:pt x="18" y="29"/>
                    <a:pt x="17" y="30"/>
                  </a:cubicBezTo>
                  <a:cubicBezTo>
                    <a:pt x="16" y="30"/>
                    <a:pt x="15" y="28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3" y="28"/>
                    <a:pt x="11" y="28"/>
                    <a:pt x="9" y="28"/>
                  </a:cubicBezTo>
                  <a:cubicBezTo>
                    <a:pt x="10" y="26"/>
                    <a:pt x="11" y="26"/>
                    <a:pt x="11" y="26"/>
                  </a:cubicBezTo>
                  <a:cubicBezTo>
                    <a:pt x="12" y="25"/>
                    <a:pt x="11" y="24"/>
                    <a:pt x="11" y="23"/>
                  </a:cubicBezTo>
                  <a:cubicBezTo>
                    <a:pt x="10" y="21"/>
                    <a:pt x="10" y="19"/>
                    <a:pt x="10" y="17"/>
                  </a:cubicBezTo>
                  <a:cubicBezTo>
                    <a:pt x="9" y="17"/>
                    <a:pt x="9" y="17"/>
                    <a:pt x="8" y="16"/>
                  </a:cubicBezTo>
                  <a:cubicBezTo>
                    <a:pt x="7" y="16"/>
                    <a:pt x="6" y="16"/>
                    <a:pt x="6" y="16"/>
                  </a:cubicBezTo>
                  <a:cubicBezTo>
                    <a:pt x="5" y="16"/>
                    <a:pt x="4" y="15"/>
                    <a:pt x="4" y="15"/>
                  </a:cubicBezTo>
                  <a:cubicBezTo>
                    <a:pt x="2" y="14"/>
                    <a:pt x="1" y="15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4" name="Freeform 51"/>
            <p:cNvSpPr>
              <a:spLocks noEditPoints="1"/>
            </p:cNvSpPr>
            <p:nvPr userDrawn="1"/>
          </p:nvSpPr>
          <p:spPr bwMode="auto">
            <a:xfrm>
              <a:off x="8791655" y="4653259"/>
              <a:ext cx="50800" cy="55563"/>
            </a:xfrm>
            <a:custGeom>
              <a:avLst/>
              <a:gdLst>
                <a:gd name="T0" fmla="*/ 20 w 34"/>
                <a:gd name="T1" fmla="*/ 18 h 37"/>
                <a:gd name="T2" fmla="*/ 22 w 34"/>
                <a:gd name="T3" fmla="*/ 19 h 37"/>
                <a:gd name="T4" fmla="*/ 20 w 34"/>
                <a:gd name="T5" fmla="*/ 17 h 37"/>
                <a:gd name="T6" fmla="*/ 14 w 34"/>
                <a:gd name="T7" fmla="*/ 22 h 37"/>
                <a:gd name="T8" fmla="*/ 14 w 34"/>
                <a:gd name="T9" fmla="*/ 24 h 37"/>
                <a:gd name="T10" fmla="*/ 15 w 34"/>
                <a:gd name="T11" fmla="*/ 22 h 37"/>
                <a:gd name="T12" fmla="*/ 14 w 34"/>
                <a:gd name="T13" fmla="*/ 22 h 37"/>
                <a:gd name="T14" fmla="*/ 16 w 34"/>
                <a:gd name="T15" fmla="*/ 20 h 37"/>
                <a:gd name="T16" fmla="*/ 16 w 34"/>
                <a:gd name="T17" fmla="*/ 20 h 37"/>
                <a:gd name="T18" fmla="*/ 16 w 34"/>
                <a:gd name="T19" fmla="*/ 19 h 37"/>
                <a:gd name="T20" fmla="*/ 10 w 34"/>
                <a:gd name="T21" fmla="*/ 5 h 37"/>
                <a:gd name="T22" fmla="*/ 6 w 34"/>
                <a:gd name="T23" fmla="*/ 17 h 37"/>
                <a:gd name="T24" fmla="*/ 8 w 34"/>
                <a:gd name="T25" fmla="*/ 20 h 37"/>
                <a:gd name="T26" fmla="*/ 15 w 34"/>
                <a:gd name="T27" fmla="*/ 16 h 37"/>
                <a:gd name="T28" fmla="*/ 20 w 34"/>
                <a:gd name="T29" fmla="*/ 14 h 37"/>
                <a:gd name="T30" fmla="*/ 25 w 34"/>
                <a:gd name="T31" fmla="*/ 15 h 37"/>
                <a:gd name="T32" fmla="*/ 23 w 34"/>
                <a:gd name="T33" fmla="*/ 27 h 37"/>
                <a:gd name="T34" fmla="*/ 18 w 34"/>
                <a:gd name="T35" fmla="*/ 27 h 37"/>
                <a:gd name="T36" fmla="*/ 17 w 34"/>
                <a:gd name="T37" fmla="*/ 24 h 37"/>
                <a:gd name="T38" fmla="*/ 13 w 34"/>
                <a:gd name="T39" fmla="*/ 25 h 37"/>
                <a:gd name="T40" fmla="*/ 12 w 34"/>
                <a:gd name="T41" fmla="*/ 17 h 37"/>
                <a:gd name="T42" fmla="*/ 10 w 34"/>
                <a:gd name="T43" fmla="*/ 22 h 37"/>
                <a:gd name="T44" fmla="*/ 17 w 34"/>
                <a:gd name="T45" fmla="*/ 32 h 37"/>
                <a:gd name="T46" fmla="*/ 20 w 34"/>
                <a:gd name="T47" fmla="*/ 33 h 37"/>
                <a:gd name="T48" fmla="*/ 24 w 34"/>
                <a:gd name="T49" fmla="*/ 29 h 37"/>
                <a:gd name="T50" fmla="*/ 23 w 34"/>
                <a:gd name="T51" fmla="*/ 28 h 37"/>
                <a:gd name="T52" fmla="*/ 26 w 34"/>
                <a:gd name="T53" fmla="*/ 25 h 37"/>
                <a:gd name="T54" fmla="*/ 21 w 34"/>
                <a:gd name="T55" fmla="*/ 10 h 37"/>
                <a:gd name="T56" fmla="*/ 17 w 34"/>
                <a:gd name="T57" fmla="*/ 6 h 37"/>
                <a:gd name="T58" fmla="*/ 10 w 34"/>
                <a:gd name="T59" fmla="*/ 5 h 37"/>
                <a:gd name="T60" fmla="*/ 12 w 34"/>
                <a:gd name="T61" fmla="*/ 1 h 37"/>
                <a:gd name="T62" fmla="*/ 27 w 34"/>
                <a:gd name="T63" fmla="*/ 12 h 37"/>
                <a:gd name="T64" fmla="*/ 31 w 34"/>
                <a:gd name="T65" fmla="*/ 27 h 37"/>
                <a:gd name="T66" fmla="*/ 26 w 34"/>
                <a:gd name="T67" fmla="*/ 30 h 37"/>
                <a:gd name="T68" fmla="*/ 20 w 34"/>
                <a:gd name="T69" fmla="*/ 35 h 37"/>
                <a:gd name="T70" fmla="*/ 19 w 34"/>
                <a:gd name="T71" fmla="*/ 37 h 37"/>
                <a:gd name="T72" fmla="*/ 14 w 34"/>
                <a:gd name="T73" fmla="*/ 35 h 37"/>
                <a:gd name="T74" fmla="*/ 8 w 34"/>
                <a:gd name="T75" fmla="*/ 27 h 37"/>
                <a:gd name="T76" fmla="*/ 3 w 34"/>
                <a:gd name="T77" fmla="*/ 23 h 37"/>
                <a:gd name="T78" fmla="*/ 4 w 34"/>
                <a:gd name="T79" fmla="*/ 8 h 37"/>
                <a:gd name="T80" fmla="*/ 5 w 34"/>
                <a:gd name="T81" fmla="*/ 5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" h="37">
                  <a:moveTo>
                    <a:pt x="20" y="17"/>
                  </a:moveTo>
                  <a:cubicBezTo>
                    <a:pt x="20" y="17"/>
                    <a:pt x="20" y="18"/>
                    <a:pt x="20" y="18"/>
                  </a:cubicBezTo>
                  <a:cubicBezTo>
                    <a:pt x="20" y="18"/>
                    <a:pt x="21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1" y="17"/>
                    <a:pt x="21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lose/>
                  <a:moveTo>
                    <a:pt x="14" y="22"/>
                  </a:moveTo>
                  <a:cubicBezTo>
                    <a:pt x="14" y="23"/>
                    <a:pt x="14" y="23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5" y="23"/>
                    <a:pt x="14" y="23"/>
                    <a:pt x="15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lose/>
                  <a:moveTo>
                    <a:pt x="16" y="19"/>
                  </a:moveTo>
                  <a:cubicBezTo>
                    <a:pt x="16" y="19"/>
                    <a:pt x="16" y="19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lose/>
                  <a:moveTo>
                    <a:pt x="10" y="5"/>
                  </a:moveTo>
                  <a:cubicBezTo>
                    <a:pt x="9" y="6"/>
                    <a:pt x="8" y="7"/>
                    <a:pt x="7" y="8"/>
                  </a:cubicBezTo>
                  <a:cubicBezTo>
                    <a:pt x="5" y="11"/>
                    <a:pt x="6" y="14"/>
                    <a:pt x="6" y="17"/>
                  </a:cubicBezTo>
                  <a:cubicBezTo>
                    <a:pt x="6" y="18"/>
                    <a:pt x="7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19"/>
                    <a:pt x="8" y="12"/>
                    <a:pt x="12" y="12"/>
                  </a:cubicBezTo>
                  <a:cubicBezTo>
                    <a:pt x="13" y="12"/>
                    <a:pt x="14" y="15"/>
                    <a:pt x="15" y="16"/>
                  </a:cubicBezTo>
                  <a:cubicBezTo>
                    <a:pt x="16" y="16"/>
                    <a:pt x="18" y="16"/>
                    <a:pt x="19" y="15"/>
                  </a:cubicBezTo>
                  <a:cubicBezTo>
                    <a:pt x="19" y="15"/>
                    <a:pt x="19" y="15"/>
                    <a:pt x="20" y="14"/>
                  </a:cubicBezTo>
                  <a:cubicBezTo>
                    <a:pt x="21" y="14"/>
                    <a:pt x="22" y="13"/>
                    <a:pt x="24" y="13"/>
                  </a:cubicBezTo>
                  <a:cubicBezTo>
                    <a:pt x="24" y="14"/>
                    <a:pt x="24" y="14"/>
                    <a:pt x="25" y="15"/>
                  </a:cubicBezTo>
                  <a:cubicBezTo>
                    <a:pt x="25" y="16"/>
                    <a:pt x="24" y="17"/>
                    <a:pt x="24" y="18"/>
                  </a:cubicBezTo>
                  <a:cubicBezTo>
                    <a:pt x="24" y="21"/>
                    <a:pt x="24" y="24"/>
                    <a:pt x="23" y="27"/>
                  </a:cubicBezTo>
                  <a:cubicBezTo>
                    <a:pt x="22" y="27"/>
                    <a:pt x="22" y="28"/>
                    <a:pt x="21" y="29"/>
                  </a:cubicBezTo>
                  <a:cubicBezTo>
                    <a:pt x="20" y="28"/>
                    <a:pt x="19" y="28"/>
                    <a:pt x="18" y="27"/>
                  </a:cubicBezTo>
                  <a:cubicBezTo>
                    <a:pt x="18" y="26"/>
                    <a:pt x="18" y="25"/>
                    <a:pt x="18" y="25"/>
                  </a:cubicBezTo>
                  <a:cubicBezTo>
                    <a:pt x="18" y="25"/>
                    <a:pt x="17" y="25"/>
                    <a:pt x="17" y="24"/>
                  </a:cubicBezTo>
                  <a:cubicBezTo>
                    <a:pt x="17" y="24"/>
                    <a:pt x="17" y="25"/>
                    <a:pt x="16" y="25"/>
                  </a:cubicBezTo>
                  <a:cubicBezTo>
                    <a:pt x="15" y="25"/>
                    <a:pt x="14" y="26"/>
                    <a:pt x="13" y="25"/>
                  </a:cubicBezTo>
                  <a:cubicBezTo>
                    <a:pt x="13" y="25"/>
                    <a:pt x="12" y="24"/>
                    <a:pt x="12" y="24"/>
                  </a:cubicBezTo>
                  <a:cubicBezTo>
                    <a:pt x="12" y="23"/>
                    <a:pt x="15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8"/>
                    <a:pt x="10" y="21"/>
                    <a:pt x="10" y="22"/>
                  </a:cubicBezTo>
                  <a:cubicBezTo>
                    <a:pt x="10" y="23"/>
                    <a:pt x="11" y="23"/>
                    <a:pt x="11" y="25"/>
                  </a:cubicBezTo>
                  <a:cubicBezTo>
                    <a:pt x="12" y="27"/>
                    <a:pt x="15" y="30"/>
                    <a:pt x="17" y="32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9" y="33"/>
                    <a:pt x="20" y="33"/>
                    <a:pt x="20" y="33"/>
                  </a:cubicBezTo>
                  <a:cubicBezTo>
                    <a:pt x="21" y="33"/>
                    <a:pt x="23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4" y="29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4" y="27"/>
                    <a:pt x="25" y="28"/>
                    <a:pt x="26" y="27"/>
                  </a:cubicBezTo>
                  <a:cubicBezTo>
                    <a:pt x="26" y="26"/>
                    <a:pt x="26" y="25"/>
                    <a:pt x="26" y="25"/>
                  </a:cubicBezTo>
                  <a:cubicBezTo>
                    <a:pt x="27" y="24"/>
                    <a:pt x="29" y="24"/>
                    <a:pt x="30" y="23"/>
                  </a:cubicBezTo>
                  <a:cubicBezTo>
                    <a:pt x="31" y="19"/>
                    <a:pt x="25" y="12"/>
                    <a:pt x="21" y="10"/>
                  </a:cubicBezTo>
                  <a:cubicBezTo>
                    <a:pt x="21" y="9"/>
                    <a:pt x="20" y="8"/>
                    <a:pt x="19" y="7"/>
                  </a:cubicBezTo>
                  <a:cubicBezTo>
                    <a:pt x="18" y="7"/>
                    <a:pt x="18" y="7"/>
                    <a:pt x="17" y="6"/>
                  </a:cubicBezTo>
                  <a:cubicBezTo>
                    <a:pt x="15" y="5"/>
                    <a:pt x="14" y="3"/>
                    <a:pt x="12" y="3"/>
                  </a:cubicBezTo>
                  <a:cubicBezTo>
                    <a:pt x="11" y="3"/>
                    <a:pt x="10" y="4"/>
                    <a:pt x="10" y="5"/>
                  </a:cubicBezTo>
                  <a:close/>
                  <a:moveTo>
                    <a:pt x="7" y="5"/>
                  </a:moveTo>
                  <a:cubicBezTo>
                    <a:pt x="9" y="3"/>
                    <a:pt x="10" y="1"/>
                    <a:pt x="12" y="1"/>
                  </a:cubicBezTo>
                  <a:cubicBezTo>
                    <a:pt x="16" y="0"/>
                    <a:pt x="20" y="5"/>
                    <a:pt x="24" y="9"/>
                  </a:cubicBezTo>
                  <a:cubicBezTo>
                    <a:pt x="25" y="10"/>
                    <a:pt x="26" y="11"/>
                    <a:pt x="27" y="12"/>
                  </a:cubicBezTo>
                  <a:cubicBezTo>
                    <a:pt x="29" y="15"/>
                    <a:pt x="33" y="17"/>
                    <a:pt x="34" y="20"/>
                  </a:cubicBezTo>
                  <a:cubicBezTo>
                    <a:pt x="34" y="21"/>
                    <a:pt x="33" y="27"/>
                    <a:pt x="31" y="27"/>
                  </a:cubicBezTo>
                  <a:cubicBezTo>
                    <a:pt x="30" y="28"/>
                    <a:pt x="27" y="27"/>
                    <a:pt x="26" y="29"/>
                  </a:cubicBezTo>
                  <a:cubicBezTo>
                    <a:pt x="26" y="29"/>
                    <a:pt x="26" y="30"/>
                    <a:pt x="26" y="30"/>
                  </a:cubicBezTo>
                  <a:cubicBezTo>
                    <a:pt x="26" y="31"/>
                    <a:pt x="23" y="34"/>
                    <a:pt x="22" y="35"/>
                  </a:cubicBezTo>
                  <a:cubicBezTo>
                    <a:pt x="21" y="35"/>
                    <a:pt x="20" y="35"/>
                    <a:pt x="20" y="35"/>
                  </a:cubicBezTo>
                  <a:cubicBezTo>
                    <a:pt x="19" y="36"/>
                    <a:pt x="20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8" y="37"/>
                    <a:pt x="17" y="37"/>
                    <a:pt x="16" y="37"/>
                  </a:cubicBezTo>
                  <a:cubicBezTo>
                    <a:pt x="16" y="37"/>
                    <a:pt x="14" y="35"/>
                    <a:pt x="14" y="35"/>
                  </a:cubicBezTo>
                  <a:cubicBezTo>
                    <a:pt x="14" y="33"/>
                    <a:pt x="12" y="31"/>
                    <a:pt x="11" y="29"/>
                  </a:cubicBezTo>
                  <a:cubicBezTo>
                    <a:pt x="10" y="28"/>
                    <a:pt x="8" y="27"/>
                    <a:pt x="8" y="27"/>
                  </a:cubicBezTo>
                  <a:cubicBezTo>
                    <a:pt x="7" y="26"/>
                    <a:pt x="6" y="25"/>
                    <a:pt x="5" y="25"/>
                  </a:cubicBezTo>
                  <a:cubicBezTo>
                    <a:pt x="5" y="24"/>
                    <a:pt x="4" y="23"/>
                    <a:pt x="3" y="23"/>
                  </a:cubicBezTo>
                  <a:cubicBezTo>
                    <a:pt x="0" y="18"/>
                    <a:pt x="1" y="17"/>
                    <a:pt x="2" y="12"/>
                  </a:cubicBezTo>
                  <a:cubicBezTo>
                    <a:pt x="2" y="11"/>
                    <a:pt x="3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7"/>
                    <a:pt x="5" y="6"/>
                    <a:pt x="5" y="5"/>
                  </a:cubicBezTo>
                  <a:cubicBezTo>
                    <a:pt x="6" y="5"/>
                    <a:pt x="7" y="5"/>
                    <a:pt x="7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5" name="Freeform 52"/>
            <p:cNvSpPr>
              <a:spLocks noEditPoints="1"/>
            </p:cNvSpPr>
            <p:nvPr userDrawn="1"/>
          </p:nvSpPr>
          <p:spPr bwMode="auto">
            <a:xfrm>
              <a:off x="8847216" y="4611977"/>
              <a:ext cx="46038" cy="58738"/>
            </a:xfrm>
            <a:custGeom>
              <a:avLst/>
              <a:gdLst>
                <a:gd name="T0" fmla="*/ 8 w 31"/>
                <a:gd name="T1" fmla="*/ 31 h 39"/>
                <a:gd name="T2" fmla="*/ 9 w 31"/>
                <a:gd name="T3" fmla="*/ 30 h 39"/>
                <a:gd name="T4" fmla="*/ 8 w 31"/>
                <a:gd name="T5" fmla="*/ 26 h 39"/>
                <a:gd name="T6" fmla="*/ 18 w 31"/>
                <a:gd name="T7" fmla="*/ 18 h 39"/>
                <a:gd name="T8" fmla="*/ 18 w 31"/>
                <a:gd name="T9" fmla="*/ 21 h 39"/>
                <a:gd name="T10" fmla="*/ 19 w 31"/>
                <a:gd name="T11" fmla="*/ 18 h 39"/>
                <a:gd name="T12" fmla="*/ 7 w 31"/>
                <a:gd name="T13" fmla="*/ 22 h 39"/>
                <a:gd name="T14" fmla="*/ 6 w 31"/>
                <a:gd name="T15" fmla="*/ 23 h 39"/>
                <a:gd name="T16" fmla="*/ 7 w 31"/>
                <a:gd name="T17" fmla="*/ 22 h 39"/>
                <a:gd name="T18" fmla="*/ 7 w 31"/>
                <a:gd name="T19" fmla="*/ 22 h 39"/>
                <a:gd name="T20" fmla="*/ 23 w 31"/>
                <a:gd name="T21" fmla="*/ 12 h 39"/>
                <a:gd name="T22" fmla="*/ 23 w 31"/>
                <a:gd name="T23" fmla="*/ 12 h 39"/>
                <a:gd name="T24" fmla="*/ 23 w 31"/>
                <a:gd name="T25" fmla="*/ 11 h 39"/>
                <a:gd name="T26" fmla="*/ 10 w 31"/>
                <a:gd name="T27" fmla="*/ 19 h 39"/>
                <a:gd name="T28" fmla="*/ 10 w 31"/>
                <a:gd name="T29" fmla="*/ 23 h 39"/>
                <a:gd name="T30" fmla="*/ 10 w 31"/>
                <a:gd name="T31" fmla="*/ 19 h 39"/>
                <a:gd name="T32" fmla="*/ 15 w 31"/>
                <a:gd name="T33" fmla="*/ 13 h 39"/>
                <a:gd name="T34" fmla="*/ 16 w 31"/>
                <a:gd name="T35" fmla="*/ 14 h 39"/>
                <a:gd name="T36" fmla="*/ 15 w 31"/>
                <a:gd name="T37" fmla="*/ 13 h 39"/>
                <a:gd name="T38" fmla="*/ 9 w 31"/>
                <a:gd name="T39" fmla="*/ 16 h 39"/>
                <a:gd name="T40" fmla="*/ 9 w 31"/>
                <a:gd name="T41" fmla="*/ 18 h 39"/>
                <a:gd name="T42" fmla="*/ 9 w 31"/>
                <a:gd name="T43" fmla="*/ 16 h 39"/>
                <a:gd name="T44" fmla="*/ 19 w 31"/>
                <a:gd name="T45" fmla="*/ 4 h 39"/>
                <a:gd name="T46" fmla="*/ 23 w 31"/>
                <a:gd name="T47" fmla="*/ 7 h 39"/>
                <a:gd name="T48" fmla="*/ 29 w 31"/>
                <a:gd name="T49" fmla="*/ 9 h 39"/>
                <a:gd name="T50" fmla="*/ 25 w 31"/>
                <a:gd name="T51" fmla="*/ 16 h 39"/>
                <a:gd name="T52" fmla="*/ 29 w 31"/>
                <a:gd name="T53" fmla="*/ 26 h 39"/>
                <a:gd name="T54" fmla="*/ 30 w 31"/>
                <a:gd name="T55" fmla="*/ 30 h 39"/>
                <a:gd name="T56" fmla="*/ 31 w 31"/>
                <a:gd name="T57" fmla="*/ 32 h 39"/>
                <a:gd name="T58" fmla="*/ 22 w 31"/>
                <a:gd name="T59" fmla="*/ 23 h 39"/>
                <a:gd name="T60" fmla="*/ 16 w 31"/>
                <a:gd name="T61" fmla="*/ 29 h 39"/>
                <a:gd name="T62" fmla="*/ 15 w 31"/>
                <a:gd name="T63" fmla="*/ 22 h 39"/>
                <a:gd name="T64" fmla="*/ 15 w 31"/>
                <a:gd name="T65" fmla="*/ 19 h 39"/>
                <a:gd name="T66" fmla="*/ 12 w 31"/>
                <a:gd name="T67" fmla="*/ 19 h 39"/>
                <a:gd name="T68" fmla="*/ 13 w 31"/>
                <a:gd name="T69" fmla="*/ 29 h 39"/>
                <a:gd name="T70" fmla="*/ 17 w 31"/>
                <a:gd name="T71" fmla="*/ 34 h 39"/>
                <a:gd name="T72" fmla="*/ 14 w 31"/>
                <a:gd name="T73" fmla="*/ 33 h 39"/>
                <a:gd name="T74" fmla="*/ 12 w 31"/>
                <a:gd name="T75" fmla="*/ 32 h 39"/>
                <a:gd name="T76" fmla="*/ 7 w 31"/>
                <a:gd name="T77" fmla="*/ 39 h 39"/>
                <a:gd name="T78" fmla="*/ 6 w 31"/>
                <a:gd name="T79" fmla="*/ 33 h 39"/>
                <a:gd name="T80" fmla="*/ 6 w 31"/>
                <a:gd name="T81" fmla="*/ 26 h 39"/>
                <a:gd name="T82" fmla="*/ 2 w 31"/>
                <a:gd name="T83" fmla="*/ 29 h 39"/>
                <a:gd name="T84" fmla="*/ 4 w 31"/>
                <a:gd name="T85" fmla="*/ 13 h 39"/>
                <a:gd name="T86" fmla="*/ 6 w 31"/>
                <a:gd name="T87" fmla="*/ 9 h 39"/>
                <a:gd name="T88" fmla="*/ 3 w 31"/>
                <a:gd name="T89" fmla="*/ 23 h 39"/>
                <a:gd name="T90" fmla="*/ 3 w 31"/>
                <a:gd name="T91" fmla="*/ 27 h 39"/>
                <a:gd name="T92" fmla="*/ 9 w 31"/>
                <a:gd name="T93" fmla="*/ 14 h 39"/>
                <a:gd name="T94" fmla="*/ 13 w 31"/>
                <a:gd name="T95" fmla="*/ 15 h 39"/>
                <a:gd name="T96" fmla="*/ 12 w 31"/>
                <a:gd name="T97" fmla="*/ 9 h 39"/>
                <a:gd name="T98" fmla="*/ 11 w 31"/>
                <a:gd name="T99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" h="39">
                  <a:moveTo>
                    <a:pt x="8" y="26"/>
                  </a:moveTo>
                  <a:cubicBezTo>
                    <a:pt x="8" y="27"/>
                    <a:pt x="8" y="30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9" y="31"/>
                    <a:pt x="9" y="30"/>
                  </a:cubicBezTo>
                  <a:cubicBezTo>
                    <a:pt x="9" y="29"/>
                    <a:pt x="11" y="27"/>
                    <a:pt x="9" y="26"/>
                  </a:cubicBezTo>
                  <a:cubicBezTo>
                    <a:pt x="9" y="26"/>
                    <a:pt x="9" y="26"/>
                    <a:pt x="8" y="26"/>
                  </a:cubicBezTo>
                  <a:cubicBezTo>
                    <a:pt x="9" y="26"/>
                    <a:pt x="8" y="26"/>
                    <a:pt x="8" y="26"/>
                  </a:cubicBezTo>
                  <a:close/>
                  <a:moveTo>
                    <a:pt x="18" y="18"/>
                  </a:moveTo>
                  <a:cubicBezTo>
                    <a:pt x="18" y="19"/>
                    <a:pt x="17" y="20"/>
                    <a:pt x="17" y="21"/>
                  </a:cubicBezTo>
                  <a:cubicBezTo>
                    <a:pt x="17" y="21"/>
                    <a:pt x="17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1" y="19"/>
                    <a:pt x="19" y="18"/>
                  </a:cubicBezTo>
                  <a:cubicBezTo>
                    <a:pt x="19" y="17"/>
                    <a:pt x="19" y="17"/>
                    <a:pt x="18" y="18"/>
                  </a:cubicBezTo>
                  <a:close/>
                  <a:moveTo>
                    <a:pt x="7" y="22"/>
                  </a:moveTo>
                  <a:cubicBezTo>
                    <a:pt x="7" y="22"/>
                    <a:pt x="7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lose/>
                  <a:moveTo>
                    <a:pt x="23" y="11"/>
                  </a:move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lose/>
                  <a:moveTo>
                    <a:pt x="10" y="19"/>
                  </a:moveTo>
                  <a:cubicBezTo>
                    <a:pt x="9" y="20"/>
                    <a:pt x="9" y="23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1" y="22"/>
                    <a:pt x="11" y="20"/>
                    <a:pt x="11" y="19"/>
                  </a:cubicBezTo>
                  <a:cubicBezTo>
                    <a:pt x="11" y="19"/>
                    <a:pt x="10" y="19"/>
                    <a:pt x="10" y="19"/>
                  </a:cubicBezTo>
                  <a:close/>
                  <a:moveTo>
                    <a:pt x="15" y="13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3"/>
                    <a:pt x="16" y="13"/>
                  </a:cubicBezTo>
                  <a:cubicBezTo>
                    <a:pt x="16" y="13"/>
                    <a:pt x="16" y="13"/>
                    <a:pt x="15" y="13"/>
                  </a:cubicBezTo>
                  <a:cubicBezTo>
                    <a:pt x="16" y="13"/>
                    <a:pt x="16" y="13"/>
                    <a:pt x="15" y="13"/>
                  </a:cubicBezTo>
                  <a:close/>
                  <a:moveTo>
                    <a:pt x="9" y="16"/>
                  </a:moveTo>
                  <a:cubicBezTo>
                    <a:pt x="8" y="17"/>
                    <a:pt x="8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9" y="15"/>
                    <a:pt x="9" y="16"/>
                    <a:pt x="9" y="16"/>
                  </a:cubicBezTo>
                  <a:close/>
                  <a:moveTo>
                    <a:pt x="11" y="1"/>
                  </a:moveTo>
                  <a:cubicBezTo>
                    <a:pt x="13" y="0"/>
                    <a:pt x="17" y="2"/>
                    <a:pt x="19" y="4"/>
                  </a:cubicBezTo>
                  <a:cubicBezTo>
                    <a:pt x="19" y="5"/>
                    <a:pt x="19" y="6"/>
                    <a:pt x="20" y="6"/>
                  </a:cubicBezTo>
                  <a:cubicBezTo>
                    <a:pt x="21" y="7"/>
                    <a:pt x="22" y="7"/>
                    <a:pt x="23" y="7"/>
                  </a:cubicBezTo>
                  <a:cubicBezTo>
                    <a:pt x="24" y="8"/>
                    <a:pt x="25" y="9"/>
                    <a:pt x="25" y="9"/>
                  </a:cubicBezTo>
                  <a:cubicBezTo>
                    <a:pt x="27" y="9"/>
                    <a:pt x="28" y="9"/>
                    <a:pt x="29" y="9"/>
                  </a:cubicBezTo>
                  <a:cubicBezTo>
                    <a:pt x="29" y="9"/>
                    <a:pt x="29" y="9"/>
                    <a:pt x="29" y="10"/>
                  </a:cubicBezTo>
                  <a:cubicBezTo>
                    <a:pt x="28" y="12"/>
                    <a:pt x="25" y="14"/>
                    <a:pt x="25" y="16"/>
                  </a:cubicBezTo>
                  <a:cubicBezTo>
                    <a:pt x="25" y="18"/>
                    <a:pt x="27" y="19"/>
                    <a:pt x="27" y="21"/>
                  </a:cubicBezTo>
                  <a:cubicBezTo>
                    <a:pt x="28" y="23"/>
                    <a:pt x="29" y="24"/>
                    <a:pt x="29" y="26"/>
                  </a:cubicBezTo>
                  <a:cubicBezTo>
                    <a:pt x="29" y="26"/>
                    <a:pt x="29" y="27"/>
                    <a:pt x="30" y="27"/>
                  </a:cubicBezTo>
                  <a:cubicBezTo>
                    <a:pt x="30" y="28"/>
                    <a:pt x="30" y="29"/>
                    <a:pt x="30" y="30"/>
                  </a:cubicBezTo>
                  <a:cubicBezTo>
                    <a:pt x="30" y="31"/>
                    <a:pt x="31" y="31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29" y="31"/>
                    <a:pt x="27" y="30"/>
                    <a:pt x="25" y="28"/>
                  </a:cubicBezTo>
                  <a:cubicBezTo>
                    <a:pt x="24" y="26"/>
                    <a:pt x="23" y="24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0" y="25"/>
                    <a:pt x="19" y="27"/>
                    <a:pt x="16" y="29"/>
                  </a:cubicBezTo>
                  <a:cubicBezTo>
                    <a:pt x="15" y="28"/>
                    <a:pt x="13" y="26"/>
                    <a:pt x="14" y="25"/>
                  </a:cubicBezTo>
                  <a:cubicBezTo>
                    <a:pt x="14" y="24"/>
                    <a:pt x="15" y="23"/>
                    <a:pt x="15" y="22"/>
                  </a:cubicBezTo>
                  <a:cubicBezTo>
                    <a:pt x="15" y="22"/>
                    <a:pt x="14" y="21"/>
                    <a:pt x="14" y="21"/>
                  </a:cubicBezTo>
                  <a:cubicBezTo>
                    <a:pt x="14" y="20"/>
                    <a:pt x="14" y="19"/>
                    <a:pt x="15" y="19"/>
                  </a:cubicBezTo>
                  <a:cubicBezTo>
                    <a:pt x="15" y="18"/>
                    <a:pt x="14" y="15"/>
                    <a:pt x="13" y="16"/>
                  </a:cubicBezTo>
                  <a:cubicBezTo>
                    <a:pt x="12" y="16"/>
                    <a:pt x="12" y="18"/>
                    <a:pt x="12" y="19"/>
                  </a:cubicBezTo>
                  <a:cubicBezTo>
                    <a:pt x="12" y="20"/>
                    <a:pt x="13" y="21"/>
                    <a:pt x="13" y="23"/>
                  </a:cubicBezTo>
                  <a:cubicBezTo>
                    <a:pt x="13" y="25"/>
                    <a:pt x="11" y="26"/>
                    <a:pt x="13" y="29"/>
                  </a:cubicBezTo>
                  <a:cubicBezTo>
                    <a:pt x="14" y="31"/>
                    <a:pt x="17" y="33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6" y="34"/>
                    <a:pt x="15" y="34"/>
                    <a:pt x="14" y="33"/>
                  </a:cubicBezTo>
                  <a:cubicBezTo>
                    <a:pt x="13" y="33"/>
                    <a:pt x="13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4"/>
                    <a:pt x="11" y="37"/>
                    <a:pt x="8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38"/>
                    <a:pt x="5" y="36"/>
                    <a:pt x="5" y="35"/>
                  </a:cubicBezTo>
                  <a:cubicBezTo>
                    <a:pt x="5" y="34"/>
                    <a:pt x="5" y="33"/>
                    <a:pt x="6" y="33"/>
                  </a:cubicBezTo>
                  <a:cubicBezTo>
                    <a:pt x="6" y="31"/>
                    <a:pt x="6" y="28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7"/>
                    <a:pt x="3" y="29"/>
                    <a:pt x="2" y="29"/>
                  </a:cubicBezTo>
                  <a:cubicBezTo>
                    <a:pt x="0" y="27"/>
                    <a:pt x="2" y="23"/>
                    <a:pt x="3" y="21"/>
                  </a:cubicBezTo>
                  <a:cubicBezTo>
                    <a:pt x="3" y="19"/>
                    <a:pt x="4" y="14"/>
                    <a:pt x="4" y="13"/>
                  </a:cubicBezTo>
                  <a:cubicBezTo>
                    <a:pt x="3" y="12"/>
                    <a:pt x="3" y="11"/>
                    <a:pt x="3" y="11"/>
                  </a:cubicBezTo>
                  <a:cubicBezTo>
                    <a:pt x="3" y="9"/>
                    <a:pt x="5" y="9"/>
                    <a:pt x="6" y="9"/>
                  </a:cubicBezTo>
                  <a:cubicBezTo>
                    <a:pt x="7" y="11"/>
                    <a:pt x="6" y="12"/>
                    <a:pt x="6" y="14"/>
                  </a:cubicBezTo>
                  <a:cubicBezTo>
                    <a:pt x="5" y="17"/>
                    <a:pt x="4" y="21"/>
                    <a:pt x="3" y="23"/>
                  </a:cubicBezTo>
                  <a:cubicBezTo>
                    <a:pt x="3" y="24"/>
                    <a:pt x="3" y="25"/>
                    <a:pt x="3" y="26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6"/>
                    <a:pt x="8" y="22"/>
                    <a:pt x="8" y="22"/>
                  </a:cubicBezTo>
                  <a:cubicBezTo>
                    <a:pt x="9" y="20"/>
                    <a:pt x="5" y="15"/>
                    <a:pt x="9" y="14"/>
                  </a:cubicBezTo>
                  <a:cubicBezTo>
                    <a:pt x="10" y="15"/>
                    <a:pt x="12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3"/>
                    <a:pt x="13" y="13"/>
                    <a:pt x="11" y="12"/>
                  </a:cubicBezTo>
                  <a:cubicBezTo>
                    <a:pt x="11" y="11"/>
                    <a:pt x="11" y="10"/>
                    <a:pt x="12" y="9"/>
                  </a:cubicBezTo>
                  <a:cubicBezTo>
                    <a:pt x="13" y="10"/>
                    <a:pt x="14" y="10"/>
                    <a:pt x="15" y="10"/>
                  </a:cubicBezTo>
                  <a:cubicBezTo>
                    <a:pt x="15" y="7"/>
                    <a:pt x="11" y="3"/>
                    <a:pt x="1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736462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-3175"/>
            <a:ext cx="12192000" cy="6861175"/>
          </a:xfrm>
          <a:prstGeom prst="rect">
            <a:avLst/>
          </a:prstGeom>
          <a:blipFill dpi="0" rotWithShape="1">
            <a:blip r:embed="rId2">
              <a:alphaModFix amt="1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任意多边形 36"/>
          <p:cNvSpPr/>
          <p:nvPr userDrawn="1"/>
        </p:nvSpPr>
        <p:spPr>
          <a:xfrm>
            <a:off x="0" y="-3175"/>
            <a:ext cx="8574578" cy="6861175"/>
          </a:xfrm>
          <a:custGeom>
            <a:avLst/>
            <a:gdLst>
              <a:gd name="connsiteX0" fmla="*/ 63979 w 8574578"/>
              <a:gd name="connsiteY0" fmla="*/ 0 h 6861175"/>
              <a:gd name="connsiteX1" fmla="*/ 8574578 w 8574578"/>
              <a:gd name="connsiteY1" fmla="*/ 0 h 6861175"/>
              <a:gd name="connsiteX2" fmla="*/ 7852508 w 8574578"/>
              <a:gd name="connsiteY2" fmla="*/ 6861175 h 6861175"/>
              <a:gd name="connsiteX3" fmla="*/ 0 w 8574578"/>
              <a:gd name="connsiteY3" fmla="*/ 6861175 h 6861175"/>
              <a:gd name="connsiteX4" fmla="*/ 0 w 8574578"/>
              <a:gd name="connsiteY4" fmla="*/ 607935 h 6861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74578" h="6861175">
                <a:moveTo>
                  <a:pt x="63979" y="0"/>
                </a:moveTo>
                <a:lnTo>
                  <a:pt x="8574578" y="0"/>
                </a:lnTo>
                <a:lnTo>
                  <a:pt x="7852508" y="6861175"/>
                </a:lnTo>
                <a:lnTo>
                  <a:pt x="0" y="6861175"/>
                </a:lnTo>
                <a:lnTo>
                  <a:pt x="0" y="60793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任意多边形 34"/>
          <p:cNvSpPr/>
          <p:nvPr userDrawn="1"/>
        </p:nvSpPr>
        <p:spPr>
          <a:xfrm>
            <a:off x="0" y="-3175"/>
            <a:ext cx="8363989" cy="6861175"/>
          </a:xfrm>
          <a:custGeom>
            <a:avLst/>
            <a:gdLst>
              <a:gd name="connsiteX0" fmla="*/ 0 w 8363989"/>
              <a:gd name="connsiteY0" fmla="*/ 0 h 6861175"/>
              <a:gd name="connsiteX1" fmla="*/ 8363989 w 8363989"/>
              <a:gd name="connsiteY1" fmla="*/ 0 h 6861175"/>
              <a:gd name="connsiteX2" fmla="*/ 7641919 w 8363989"/>
              <a:gd name="connsiteY2" fmla="*/ 6861175 h 6861175"/>
              <a:gd name="connsiteX3" fmla="*/ 0 w 8363989"/>
              <a:gd name="connsiteY3" fmla="*/ 6861175 h 6861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63989" h="6861175">
                <a:moveTo>
                  <a:pt x="0" y="0"/>
                </a:moveTo>
                <a:lnTo>
                  <a:pt x="8363989" y="0"/>
                </a:lnTo>
                <a:lnTo>
                  <a:pt x="7641919" y="6861175"/>
                </a:lnTo>
                <a:lnTo>
                  <a:pt x="0" y="68611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914400" y="2066925"/>
            <a:ext cx="6688667" cy="1325563"/>
          </a:xfrm>
        </p:spPr>
        <p:txBody>
          <a:bodyPr>
            <a:normAutofit/>
          </a:bodyPr>
          <a:lstStyle>
            <a:lvl1pPr>
              <a:defRPr sz="8800" b="1"/>
            </a:lvl1pPr>
          </a:lstStyle>
          <a:p>
            <a:r>
              <a:rPr lang="zh-CN" altLang="en-US" dirty="0"/>
              <a:t>结束语</a:t>
            </a:r>
          </a:p>
        </p:txBody>
      </p:sp>
      <p:sp>
        <p:nvSpPr>
          <p:cNvPr id="6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914400" y="3547533"/>
            <a:ext cx="6688667" cy="1422399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单击以编辑副标题</a:t>
            </a:r>
          </a:p>
        </p:txBody>
      </p:sp>
      <p:grpSp>
        <p:nvGrpSpPr>
          <p:cNvPr id="33" name="组合 32"/>
          <p:cNvGrpSpPr/>
          <p:nvPr userDrawn="1"/>
        </p:nvGrpSpPr>
        <p:grpSpPr>
          <a:xfrm>
            <a:off x="9392920" y="6168231"/>
            <a:ext cx="2447720" cy="413216"/>
            <a:chOff x="8729742" y="4570696"/>
            <a:chExt cx="2830517" cy="477836"/>
          </a:xfrm>
          <a:solidFill>
            <a:schemeClr val="bg2">
              <a:alpha val="50000"/>
            </a:schemeClr>
          </a:solidFill>
        </p:grpSpPr>
        <p:sp>
          <p:nvSpPr>
            <p:cNvPr id="34" name="Freeform 34"/>
            <p:cNvSpPr>
              <a:spLocks noEditPoints="1"/>
            </p:cNvSpPr>
            <p:nvPr userDrawn="1"/>
          </p:nvSpPr>
          <p:spPr bwMode="auto">
            <a:xfrm>
              <a:off x="9304417" y="4945345"/>
              <a:ext cx="1363665" cy="101600"/>
            </a:xfrm>
            <a:custGeom>
              <a:avLst/>
              <a:gdLst>
                <a:gd name="T0" fmla="*/ 15 w 915"/>
                <a:gd name="T1" fmla="*/ 51 h 68"/>
                <a:gd name="T2" fmla="*/ 14 w 915"/>
                <a:gd name="T3" fmla="*/ 11 h 68"/>
                <a:gd name="T4" fmla="*/ 35 w 915"/>
                <a:gd name="T5" fmla="*/ 4 h 68"/>
                <a:gd name="T6" fmla="*/ 77 w 915"/>
                <a:gd name="T7" fmla="*/ 51 h 68"/>
                <a:gd name="T8" fmla="*/ 74 w 915"/>
                <a:gd name="T9" fmla="*/ 51 h 68"/>
                <a:gd name="T10" fmla="*/ 57 w 915"/>
                <a:gd name="T11" fmla="*/ 21 h 68"/>
                <a:gd name="T12" fmla="*/ 108 w 915"/>
                <a:gd name="T13" fmla="*/ 0 h 68"/>
                <a:gd name="T14" fmla="*/ 104 w 915"/>
                <a:gd name="T15" fmla="*/ 32 h 68"/>
                <a:gd name="T16" fmla="*/ 134 w 915"/>
                <a:gd name="T17" fmla="*/ 21 h 68"/>
                <a:gd name="T18" fmla="*/ 155 w 915"/>
                <a:gd name="T19" fmla="*/ 21 h 68"/>
                <a:gd name="T20" fmla="*/ 187 w 915"/>
                <a:gd name="T21" fmla="*/ 46 h 68"/>
                <a:gd name="T22" fmla="*/ 169 w 915"/>
                <a:gd name="T23" fmla="*/ 29 h 68"/>
                <a:gd name="T24" fmla="*/ 221 w 915"/>
                <a:gd name="T25" fmla="*/ 24 h 68"/>
                <a:gd name="T26" fmla="*/ 198 w 915"/>
                <a:gd name="T27" fmla="*/ 52 h 68"/>
                <a:gd name="T28" fmla="*/ 209 w 915"/>
                <a:gd name="T29" fmla="*/ 18 h 68"/>
                <a:gd name="T30" fmla="*/ 247 w 915"/>
                <a:gd name="T31" fmla="*/ 51 h 68"/>
                <a:gd name="T32" fmla="*/ 244 w 915"/>
                <a:gd name="T33" fmla="*/ 42 h 68"/>
                <a:gd name="T34" fmla="*/ 271 w 915"/>
                <a:gd name="T35" fmla="*/ 1 h 68"/>
                <a:gd name="T36" fmla="*/ 276 w 915"/>
                <a:gd name="T37" fmla="*/ 51 h 68"/>
                <a:gd name="T38" fmla="*/ 259 w 915"/>
                <a:gd name="T39" fmla="*/ 22 h 68"/>
                <a:gd name="T40" fmla="*/ 301 w 915"/>
                <a:gd name="T41" fmla="*/ 46 h 68"/>
                <a:gd name="T42" fmla="*/ 292 w 915"/>
                <a:gd name="T43" fmla="*/ 7 h 68"/>
                <a:gd name="T44" fmla="*/ 333 w 915"/>
                <a:gd name="T45" fmla="*/ 20 h 68"/>
                <a:gd name="T46" fmla="*/ 309 w 915"/>
                <a:gd name="T47" fmla="*/ 67 h 68"/>
                <a:gd name="T48" fmla="*/ 305 w 915"/>
                <a:gd name="T49" fmla="*/ 19 h 68"/>
                <a:gd name="T50" fmla="*/ 379 w 915"/>
                <a:gd name="T51" fmla="*/ 18 h 68"/>
                <a:gd name="T52" fmla="*/ 415 w 915"/>
                <a:gd name="T53" fmla="*/ 44 h 68"/>
                <a:gd name="T54" fmla="*/ 403 w 915"/>
                <a:gd name="T55" fmla="*/ 21 h 68"/>
                <a:gd name="T56" fmla="*/ 425 w 915"/>
                <a:gd name="T57" fmla="*/ 5 h 68"/>
                <a:gd name="T58" fmla="*/ 475 w 915"/>
                <a:gd name="T59" fmla="*/ 19 h 68"/>
                <a:gd name="T60" fmla="*/ 465 w 915"/>
                <a:gd name="T61" fmla="*/ 54 h 68"/>
                <a:gd name="T62" fmla="*/ 471 w 915"/>
                <a:gd name="T63" fmla="*/ 48 h 68"/>
                <a:gd name="T64" fmla="*/ 474 w 915"/>
                <a:gd name="T65" fmla="*/ 4 h 68"/>
                <a:gd name="T66" fmla="*/ 516 w 915"/>
                <a:gd name="T67" fmla="*/ 28 h 68"/>
                <a:gd name="T68" fmla="*/ 517 w 915"/>
                <a:gd name="T69" fmla="*/ 40 h 68"/>
                <a:gd name="T70" fmla="*/ 537 w 915"/>
                <a:gd name="T71" fmla="*/ 49 h 68"/>
                <a:gd name="T72" fmla="*/ 528 w 915"/>
                <a:gd name="T73" fmla="*/ 23 h 68"/>
                <a:gd name="T74" fmla="*/ 565 w 915"/>
                <a:gd name="T75" fmla="*/ 53 h 68"/>
                <a:gd name="T76" fmla="*/ 563 w 915"/>
                <a:gd name="T77" fmla="*/ 21 h 68"/>
                <a:gd name="T78" fmla="*/ 620 w 915"/>
                <a:gd name="T79" fmla="*/ 52 h 68"/>
                <a:gd name="T80" fmla="*/ 596 w 915"/>
                <a:gd name="T81" fmla="*/ 49 h 68"/>
                <a:gd name="T82" fmla="*/ 587 w 915"/>
                <a:gd name="T83" fmla="*/ 22 h 68"/>
                <a:gd name="T84" fmla="*/ 642 w 915"/>
                <a:gd name="T85" fmla="*/ 17 h 68"/>
                <a:gd name="T86" fmla="*/ 643 w 915"/>
                <a:gd name="T87" fmla="*/ 48 h 68"/>
                <a:gd name="T88" fmla="*/ 667 w 915"/>
                <a:gd name="T89" fmla="*/ 49 h 68"/>
                <a:gd name="T90" fmla="*/ 671 w 915"/>
                <a:gd name="T91" fmla="*/ 23 h 68"/>
                <a:gd name="T92" fmla="*/ 726 w 915"/>
                <a:gd name="T93" fmla="*/ 20 h 68"/>
                <a:gd name="T94" fmla="*/ 739 w 915"/>
                <a:gd name="T95" fmla="*/ 29 h 68"/>
                <a:gd name="T96" fmla="*/ 731 w 915"/>
                <a:gd name="T97" fmla="*/ 33 h 68"/>
                <a:gd name="T98" fmla="*/ 778 w 915"/>
                <a:gd name="T99" fmla="*/ 45 h 68"/>
                <a:gd name="T100" fmla="*/ 771 w 915"/>
                <a:gd name="T101" fmla="*/ 24 h 68"/>
                <a:gd name="T102" fmla="*/ 753 w 915"/>
                <a:gd name="T103" fmla="*/ 45 h 68"/>
                <a:gd name="T104" fmla="*/ 803 w 915"/>
                <a:gd name="T105" fmla="*/ 54 h 68"/>
                <a:gd name="T106" fmla="*/ 816 w 915"/>
                <a:gd name="T107" fmla="*/ 0 h 68"/>
                <a:gd name="T108" fmla="*/ 812 w 915"/>
                <a:gd name="T109" fmla="*/ 29 h 68"/>
                <a:gd name="T110" fmla="*/ 881 w 915"/>
                <a:gd name="T111" fmla="*/ 10 h 68"/>
                <a:gd name="T112" fmla="*/ 859 w 915"/>
                <a:gd name="T113" fmla="*/ 49 h 68"/>
                <a:gd name="T114" fmla="*/ 903 w 915"/>
                <a:gd name="T115" fmla="*/ 48 h 68"/>
                <a:gd name="T116" fmla="*/ 891 w 915"/>
                <a:gd name="T117" fmla="*/ 3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5" h="68">
                  <a:moveTo>
                    <a:pt x="35" y="4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49" y="4"/>
                    <a:pt x="47" y="5"/>
                    <a:pt x="46" y="6"/>
                  </a:cubicBezTo>
                  <a:cubicBezTo>
                    <a:pt x="46" y="7"/>
                    <a:pt x="45" y="9"/>
                    <a:pt x="45" y="11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7"/>
                    <a:pt x="45" y="41"/>
                    <a:pt x="44" y="43"/>
                  </a:cubicBezTo>
                  <a:cubicBezTo>
                    <a:pt x="43" y="46"/>
                    <a:pt x="41" y="49"/>
                    <a:pt x="38" y="51"/>
                  </a:cubicBezTo>
                  <a:cubicBezTo>
                    <a:pt x="35" y="53"/>
                    <a:pt x="31" y="53"/>
                    <a:pt x="27" y="53"/>
                  </a:cubicBezTo>
                  <a:cubicBezTo>
                    <a:pt x="21" y="53"/>
                    <a:pt x="17" y="53"/>
                    <a:pt x="15" y="51"/>
                  </a:cubicBezTo>
                  <a:cubicBezTo>
                    <a:pt x="12" y="49"/>
                    <a:pt x="10" y="46"/>
                    <a:pt x="9" y="43"/>
                  </a:cubicBezTo>
                  <a:cubicBezTo>
                    <a:pt x="8" y="41"/>
                    <a:pt x="7" y="37"/>
                    <a:pt x="7" y="3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8"/>
                    <a:pt x="7" y="6"/>
                    <a:pt x="6" y="5"/>
                  </a:cubicBezTo>
                  <a:cubicBezTo>
                    <a:pt x="5" y="4"/>
                    <a:pt x="4" y="3"/>
                    <a:pt x="2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7" y="3"/>
                    <a:pt x="15" y="4"/>
                    <a:pt x="15" y="5"/>
                  </a:cubicBezTo>
                  <a:cubicBezTo>
                    <a:pt x="14" y="6"/>
                    <a:pt x="14" y="8"/>
                    <a:pt x="14" y="11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5"/>
                    <a:pt x="14" y="37"/>
                    <a:pt x="14" y="40"/>
                  </a:cubicBezTo>
                  <a:cubicBezTo>
                    <a:pt x="15" y="43"/>
                    <a:pt x="15" y="45"/>
                    <a:pt x="16" y="46"/>
                  </a:cubicBezTo>
                  <a:cubicBezTo>
                    <a:pt x="17" y="48"/>
                    <a:pt x="19" y="49"/>
                    <a:pt x="20" y="50"/>
                  </a:cubicBezTo>
                  <a:cubicBezTo>
                    <a:pt x="22" y="51"/>
                    <a:pt x="24" y="51"/>
                    <a:pt x="27" y="51"/>
                  </a:cubicBezTo>
                  <a:cubicBezTo>
                    <a:pt x="30" y="51"/>
                    <a:pt x="33" y="50"/>
                    <a:pt x="35" y="49"/>
                  </a:cubicBezTo>
                  <a:cubicBezTo>
                    <a:pt x="37" y="47"/>
                    <a:pt x="39" y="46"/>
                    <a:pt x="40" y="43"/>
                  </a:cubicBezTo>
                  <a:cubicBezTo>
                    <a:pt x="41" y="41"/>
                    <a:pt x="41" y="37"/>
                    <a:pt x="41" y="32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1" y="9"/>
                    <a:pt x="41" y="7"/>
                    <a:pt x="40" y="6"/>
                  </a:cubicBezTo>
                  <a:cubicBezTo>
                    <a:pt x="39" y="5"/>
                    <a:pt x="38" y="4"/>
                    <a:pt x="36" y="4"/>
                  </a:cubicBezTo>
                  <a:cubicBezTo>
                    <a:pt x="35" y="4"/>
                    <a:pt x="35" y="4"/>
                    <a:pt x="35" y="4"/>
                  </a:cubicBezTo>
                  <a:close/>
                  <a:moveTo>
                    <a:pt x="69" y="25"/>
                  </a:moveTo>
                  <a:cubicBezTo>
                    <a:pt x="73" y="20"/>
                    <a:pt x="76" y="18"/>
                    <a:pt x="79" y="18"/>
                  </a:cubicBezTo>
                  <a:cubicBezTo>
                    <a:pt x="81" y="18"/>
                    <a:pt x="83" y="18"/>
                    <a:pt x="84" y="19"/>
                  </a:cubicBezTo>
                  <a:cubicBezTo>
                    <a:pt x="85" y="20"/>
                    <a:pt x="87" y="21"/>
                    <a:pt x="87" y="23"/>
                  </a:cubicBezTo>
                  <a:cubicBezTo>
                    <a:pt x="88" y="25"/>
                    <a:pt x="88" y="27"/>
                    <a:pt x="88" y="30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7"/>
                    <a:pt x="88" y="48"/>
                    <a:pt x="89" y="49"/>
                  </a:cubicBezTo>
                  <a:cubicBezTo>
                    <a:pt x="89" y="50"/>
                    <a:pt x="89" y="50"/>
                    <a:pt x="90" y="51"/>
                  </a:cubicBezTo>
                  <a:cubicBezTo>
                    <a:pt x="90" y="51"/>
                    <a:pt x="91" y="51"/>
                    <a:pt x="93" y="51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77" y="52"/>
                    <a:pt x="77" y="52"/>
                    <a:pt x="77" y="52"/>
                  </a:cubicBezTo>
                  <a:cubicBezTo>
                    <a:pt x="77" y="51"/>
                    <a:pt x="77" y="51"/>
                    <a:pt x="77" y="51"/>
                  </a:cubicBezTo>
                  <a:cubicBezTo>
                    <a:pt x="78" y="51"/>
                    <a:pt x="78" y="51"/>
                    <a:pt x="78" y="51"/>
                  </a:cubicBezTo>
                  <a:cubicBezTo>
                    <a:pt x="79" y="51"/>
                    <a:pt x="80" y="51"/>
                    <a:pt x="81" y="50"/>
                  </a:cubicBezTo>
                  <a:cubicBezTo>
                    <a:pt x="82" y="50"/>
                    <a:pt x="82" y="49"/>
                    <a:pt x="82" y="48"/>
                  </a:cubicBezTo>
                  <a:cubicBezTo>
                    <a:pt x="82" y="48"/>
                    <a:pt x="82" y="47"/>
                    <a:pt x="82" y="45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27"/>
                    <a:pt x="82" y="25"/>
                    <a:pt x="81" y="24"/>
                  </a:cubicBezTo>
                  <a:cubicBezTo>
                    <a:pt x="80" y="23"/>
                    <a:pt x="79" y="22"/>
                    <a:pt x="77" y="22"/>
                  </a:cubicBezTo>
                  <a:cubicBezTo>
                    <a:pt x="74" y="22"/>
                    <a:pt x="71" y="23"/>
                    <a:pt x="69" y="27"/>
                  </a:cubicBezTo>
                  <a:cubicBezTo>
                    <a:pt x="69" y="45"/>
                    <a:pt x="69" y="45"/>
                    <a:pt x="69" y="45"/>
                  </a:cubicBezTo>
                  <a:cubicBezTo>
                    <a:pt x="69" y="47"/>
                    <a:pt x="69" y="48"/>
                    <a:pt x="69" y="49"/>
                  </a:cubicBezTo>
                  <a:cubicBezTo>
                    <a:pt x="69" y="50"/>
                    <a:pt x="70" y="50"/>
                    <a:pt x="70" y="51"/>
                  </a:cubicBezTo>
                  <a:cubicBezTo>
                    <a:pt x="71" y="51"/>
                    <a:pt x="72" y="51"/>
                    <a:pt x="74" y="51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1"/>
                    <a:pt x="58" y="51"/>
                    <a:pt x="58" y="51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60" y="51"/>
                    <a:pt x="61" y="51"/>
                    <a:pt x="62" y="50"/>
                  </a:cubicBezTo>
                  <a:cubicBezTo>
                    <a:pt x="62" y="49"/>
                    <a:pt x="63" y="47"/>
                    <a:pt x="63" y="45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28"/>
                    <a:pt x="63" y="25"/>
                    <a:pt x="62" y="24"/>
                  </a:cubicBezTo>
                  <a:cubicBezTo>
                    <a:pt x="62" y="23"/>
                    <a:pt x="62" y="23"/>
                    <a:pt x="61" y="22"/>
                  </a:cubicBezTo>
                  <a:cubicBezTo>
                    <a:pt x="61" y="22"/>
                    <a:pt x="61" y="22"/>
                    <a:pt x="60" y="22"/>
                  </a:cubicBezTo>
                  <a:cubicBezTo>
                    <a:pt x="59" y="22"/>
                    <a:pt x="58" y="22"/>
                    <a:pt x="57" y="22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25"/>
                    <a:pt x="69" y="25"/>
                    <a:pt x="69" y="25"/>
                  </a:cubicBezTo>
                  <a:close/>
                  <a:moveTo>
                    <a:pt x="108" y="0"/>
                  </a:moveTo>
                  <a:cubicBezTo>
                    <a:pt x="109" y="0"/>
                    <a:pt x="110" y="0"/>
                    <a:pt x="110" y="1"/>
                  </a:cubicBezTo>
                  <a:cubicBezTo>
                    <a:pt x="111" y="2"/>
                    <a:pt x="111" y="3"/>
                    <a:pt x="111" y="4"/>
                  </a:cubicBezTo>
                  <a:cubicBezTo>
                    <a:pt x="111" y="5"/>
                    <a:pt x="111" y="6"/>
                    <a:pt x="110" y="7"/>
                  </a:cubicBezTo>
                  <a:cubicBezTo>
                    <a:pt x="109" y="7"/>
                    <a:pt x="109" y="8"/>
                    <a:pt x="108" y="8"/>
                  </a:cubicBezTo>
                  <a:cubicBezTo>
                    <a:pt x="107" y="8"/>
                    <a:pt x="106" y="7"/>
                    <a:pt x="105" y="7"/>
                  </a:cubicBezTo>
                  <a:cubicBezTo>
                    <a:pt x="105" y="6"/>
                    <a:pt x="104" y="5"/>
                    <a:pt x="104" y="4"/>
                  </a:cubicBezTo>
                  <a:cubicBezTo>
                    <a:pt x="104" y="3"/>
                    <a:pt x="105" y="2"/>
                    <a:pt x="105" y="1"/>
                  </a:cubicBezTo>
                  <a:cubicBezTo>
                    <a:pt x="106" y="0"/>
                    <a:pt x="107" y="0"/>
                    <a:pt x="108" y="0"/>
                  </a:cubicBezTo>
                  <a:close/>
                  <a:moveTo>
                    <a:pt x="111" y="18"/>
                  </a:moveTo>
                  <a:cubicBezTo>
                    <a:pt x="111" y="45"/>
                    <a:pt x="111" y="45"/>
                    <a:pt x="111" y="45"/>
                  </a:cubicBezTo>
                  <a:cubicBezTo>
                    <a:pt x="111" y="47"/>
                    <a:pt x="111" y="49"/>
                    <a:pt x="111" y="49"/>
                  </a:cubicBezTo>
                  <a:cubicBezTo>
                    <a:pt x="111" y="50"/>
                    <a:pt x="112" y="51"/>
                    <a:pt x="112" y="51"/>
                  </a:cubicBezTo>
                  <a:cubicBezTo>
                    <a:pt x="113" y="51"/>
                    <a:pt x="114" y="51"/>
                    <a:pt x="115" y="51"/>
                  </a:cubicBezTo>
                  <a:cubicBezTo>
                    <a:pt x="115" y="53"/>
                    <a:pt x="115" y="53"/>
                    <a:pt x="115" y="53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1" y="51"/>
                    <a:pt x="102" y="51"/>
                    <a:pt x="103" y="51"/>
                  </a:cubicBezTo>
                  <a:cubicBezTo>
                    <a:pt x="103" y="51"/>
                    <a:pt x="103" y="50"/>
                    <a:pt x="104" y="49"/>
                  </a:cubicBezTo>
                  <a:cubicBezTo>
                    <a:pt x="104" y="49"/>
                    <a:pt x="104" y="47"/>
                    <a:pt x="104" y="45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8"/>
                    <a:pt x="104" y="26"/>
                    <a:pt x="104" y="25"/>
                  </a:cubicBezTo>
                  <a:cubicBezTo>
                    <a:pt x="104" y="24"/>
                    <a:pt x="103" y="23"/>
                    <a:pt x="103" y="23"/>
                  </a:cubicBezTo>
                  <a:cubicBezTo>
                    <a:pt x="103" y="23"/>
                    <a:pt x="102" y="23"/>
                    <a:pt x="101" y="23"/>
                  </a:cubicBezTo>
                  <a:cubicBezTo>
                    <a:pt x="101" y="23"/>
                    <a:pt x="100" y="23"/>
                    <a:pt x="99" y="23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109" y="18"/>
                    <a:pt x="109" y="18"/>
                    <a:pt x="109" y="18"/>
                  </a:cubicBezTo>
                  <a:cubicBezTo>
                    <a:pt x="111" y="18"/>
                    <a:pt x="111" y="18"/>
                    <a:pt x="111" y="18"/>
                  </a:cubicBezTo>
                  <a:close/>
                  <a:moveTo>
                    <a:pt x="122" y="19"/>
                  </a:moveTo>
                  <a:cubicBezTo>
                    <a:pt x="137" y="19"/>
                    <a:pt x="137" y="19"/>
                    <a:pt x="137" y="19"/>
                  </a:cubicBezTo>
                  <a:cubicBezTo>
                    <a:pt x="137" y="20"/>
                    <a:pt x="137" y="20"/>
                    <a:pt x="137" y="20"/>
                  </a:cubicBezTo>
                  <a:cubicBezTo>
                    <a:pt x="136" y="20"/>
                    <a:pt x="136" y="20"/>
                    <a:pt x="136" y="20"/>
                  </a:cubicBezTo>
                  <a:cubicBezTo>
                    <a:pt x="135" y="20"/>
                    <a:pt x="134" y="20"/>
                    <a:pt x="134" y="21"/>
                  </a:cubicBezTo>
                  <a:cubicBezTo>
                    <a:pt x="133" y="21"/>
                    <a:pt x="133" y="22"/>
                    <a:pt x="133" y="23"/>
                  </a:cubicBezTo>
                  <a:cubicBezTo>
                    <a:pt x="133" y="23"/>
                    <a:pt x="133" y="25"/>
                    <a:pt x="134" y="26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9" y="25"/>
                    <a:pt x="149" y="25"/>
                    <a:pt x="149" y="25"/>
                  </a:cubicBezTo>
                  <a:cubicBezTo>
                    <a:pt x="149" y="24"/>
                    <a:pt x="150" y="23"/>
                    <a:pt x="150" y="22"/>
                  </a:cubicBezTo>
                  <a:cubicBezTo>
                    <a:pt x="150" y="21"/>
                    <a:pt x="150" y="21"/>
                    <a:pt x="149" y="21"/>
                  </a:cubicBezTo>
                  <a:cubicBezTo>
                    <a:pt x="149" y="21"/>
                    <a:pt x="149" y="20"/>
                    <a:pt x="149" y="20"/>
                  </a:cubicBezTo>
                  <a:cubicBezTo>
                    <a:pt x="148" y="20"/>
                    <a:pt x="147" y="20"/>
                    <a:pt x="146" y="20"/>
                  </a:cubicBezTo>
                  <a:cubicBezTo>
                    <a:pt x="146" y="19"/>
                    <a:pt x="146" y="19"/>
                    <a:pt x="146" y="19"/>
                  </a:cubicBezTo>
                  <a:cubicBezTo>
                    <a:pt x="157" y="19"/>
                    <a:pt x="157" y="19"/>
                    <a:pt x="157" y="19"/>
                  </a:cubicBezTo>
                  <a:cubicBezTo>
                    <a:pt x="157" y="20"/>
                    <a:pt x="157" y="20"/>
                    <a:pt x="157" y="20"/>
                  </a:cubicBezTo>
                  <a:cubicBezTo>
                    <a:pt x="156" y="20"/>
                    <a:pt x="155" y="20"/>
                    <a:pt x="155" y="21"/>
                  </a:cubicBezTo>
                  <a:cubicBezTo>
                    <a:pt x="154" y="21"/>
                    <a:pt x="153" y="23"/>
                    <a:pt x="152" y="24"/>
                  </a:cubicBezTo>
                  <a:cubicBezTo>
                    <a:pt x="141" y="53"/>
                    <a:pt x="141" y="53"/>
                    <a:pt x="141" y="53"/>
                  </a:cubicBezTo>
                  <a:cubicBezTo>
                    <a:pt x="139" y="53"/>
                    <a:pt x="139" y="53"/>
                    <a:pt x="139" y="53"/>
                  </a:cubicBezTo>
                  <a:cubicBezTo>
                    <a:pt x="127" y="25"/>
                    <a:pt x="127" y="25"/>
                    <a:pt x="127" y="25"/>
                  </a:cubicBezTo>
                  <a:cubicBezTo>
                    <a:pt x="127" y="23"/>
                    <a:pt x="126" y="22"/>
                    <a:pt x="126" y="22"/>
                  </a:cubicBezTo>
                  <a:cubicBezTo>
                    <a:pt x="125" y="21"/>
                    <a:pt x="125" y="21"/>
                    <a:pt x="124" y="20"/>
                  </a:cubicBezTo>
                  <a:cubicBezTo>
                    <a:pt x="123" y="20"/>
                    <a:pt x="123" y="20"/>
                    <a:pt x="121" y="19"/>
                  </a:cubicBezTo>
                  <a:cubicBezTo>
                    <a:pt x="122" y="19"/>
                    <a:pt x="122" y="19"/>
                    <a:pt x="122" y="19"/>
                  </a:cubicBezTo>
                  <a:close/>
                  <a:moveTo>
                    <a:pt x="169" y="31"/>
                  </a:moveTo>
                  <a:cubicBezTo>
                    <a:pt x="169" y="37"/>
                    <a:pt x="170" y="40"/>
                    <a:pt x="173" y="43"/>
                  </a:cubicBezTo>
                  <a:cubicBezTo>
                    <a:pt x="175" y="46"/>
                    <a:pt x="178" y="48"/>
                    <a:pt x="181" y="48"/>
                  </a:cubicBezTo>
                  <a:cubicBezTo>
                    <a:pt x="183" y="48"/>
                    <a:pt x="185" y="47"/>
                    <a:pt x="187" y="46"/>
                  </a:cubicBezTo>
                  <a:cubicBezTo>
                    <a:pt x="188" y="45"/>
                    <a:pt x="189" y="43"/>
                    <a:pt x="191" y="39"/>
                  </a:cubicBezTo>
                  <a:cubicBezTo>
                    <a:pt x="192" y="40"/>
                    <a:pt x="192" y="40"/>
                    <a:pt x="192" y="40"/>
                  </a:cubicBezTo>
                  <a:cubicBezTo>
                    <a:pt x="191" y="43"/>
                    <a:pt x="190" y="47"/>
                    <a:pt x="187" y="49"/>
                  </a:cubicBezTo>
                  <a:cubicBezTo>
                    <a:pt x="185" y="52"/>
                    <a:pt x="182" y="53"/>
                    <a:pt x="178" y="53"/>
                  </a:cubicBezTo>
                  <a:cubicBezTo>
                    <a:pt x="174" y="53"/>
                    <a:pt x="171" y="52"/>
                    <a:pt x="168" y="49"/>
                  </a:cubicBezTo>
                  <a:cubicBezTo>
                    <a:pt x="165" y="45"/>
                    <a:pt x="164" y="41"/>
                    <a:pt x="164" y="36"/>
                  </a:cubicBezTo>
                  <a:cubicBezTo>
                    <a:pt x="164" y="30"/>
                    <a:pt x="166" y="25"/>
                    <a:pt x="169" y="22"/>
                  </a:cubicBezTo>
                  <a:cubicBezTo>
                    <a:pt x="171" y="19"/>
                    <a:pt x="175" y="17"/>
                    <a:pt x="179" y="17"/>
                  </a:cubicBezTo>
                  <a:cubicBezTo>
                    <a:pt x="183" y="17"/>
                    <a:pt x="186" y="19"/>
                    <a:pt x="189" y="21"/>
                  </a:cubicBezTo>
                  <a:cubicBezTo>
                    <a:pt x="191" y="23"/>
                    <a:pt x="192" y="27"/>
                    <a:pt x="192" y="31"/>
                  </a:cubicBezTo>
                  <a:cubicBezTo>
                    <a:pt x="169" y="31"/>
                    <a:pt x="169" y="31"/>
                    <a:pt x="169" y="31"/>
                  </a:cubicBezTo>
                  <a:close/>
                  <a:moveTo>
                    <a:pt x="169" y="29"/>
                  </a:moveTo>
                  <a:cubicBezTo>
                    <a:pt x="184" y="29"/>
                    <a:pt x="184" y="29"/>
                    <a:pt x="184" y="29"/>
                  </a:cubicBezTo>
                  <a:cubicBezTo>
                    <a:pt x="184" y="27"/>
                    <a:pt x="184" y="26"/>
                    <a:pt x="183" y="25"/>
                  </a:cubicBezTo>
                  <a:cubicBezTo>
                    <a:pt x="183" y="24"/>
                    <a:pt x="182" y="23"/>
                    <a:pt x="181" y="22"/>
                  </a:cubicBezTo>
                  <a:cubicBezTo>
                    <a:pt x="179" y="21"/>
                    <a:pt x="178" y="21"/>
                    <a:pt x="177" y="21"/>
                  </a:cubicBezTo>
                  <a:cubicBezTo>
                    <a:pt x="175" y="21"/>
                    <a:pt x="173" y="21"/>
                    <a:pt x="172" y="23"/>
                  </a:cubicBezTo>
                  <a:cubicBezTo>
                    <a:pt x="170" y="24"/>
                    <a:pt x="169" y="27"/>
                    <a:pt x="169" y="29"/>
                  </a:cubicBezTo>
                  <a:close/>
                  <a:moveTo>
                    <a:pt x="209" y="18"/>
                  </a:moveTo>
                  <a:cubicBezTo>
                    <a:pt x="209" y="25"/>
                    <a:pt x="209" y="25"/>
                    <a:pt x="209" y="25"/>
                  </a:cubicBezTo>
                  <a:cubicBezTo>
                    <a:pt x="212" y="20"/>
                    <a:pt x="215" y="18"/>
                    <a:pt x="218" y="18"/>
                  </a:cubicBezTo>
                  <a:cubicBezTo>
                    <a:pt x="219" y="18"/>
                    <a:pt x="220" y="18"/>
                    <a:pt x="221" y="19"/>
                  </a:cubicBezTo>
                  <a:cubicBezTo>
                    <a:pt x="222" y="20"/>
                    <a:pt x="222" y="21"/>
                    <a:pt x="222" y="22"/>
                  </a:cubicBezTo>
                  <a:cubicBezTo>
                    <a:pt x="222" y="23"/>
                    <a:pt x="222" y="23"/>
                    <a:pt x="221" y="24"/>
                  </a:cubicBezTo>
                  <a:cubicBezTo>
                    <a:pt x="221" y="25"/>
                    <a:pt x="220" y="25"/>
                    <a:pt x="219" y="25"/>
                  </a:cubicBezTo>
                  <a:cubicBezTo>
                    <a:pt x="218" y="25"/>
                    <a:pt x="217" y="25"/>
                    <a:pt x="216" y="24"/>
                  </a:cubicBezTo>
                  <a:cubicBezTo>
                    <a:pt x="215" y="23"/>
                    <a:pt x="214" y="23"/>
                    <a:pt x="214" y="23"/>
                  </a:cubicBezTo>
                  <a:cubicBezTo>
                    <a:pt x="213" y="23"/>
                    <a:pt x="213" y="23"/>
                    <a:pt x="213" y="24"/>
                  </a:cubicBezTo>
                  <a:cubicBezTo>
                    <a:pt x="211" y="25"/>
                    <a:pt x="211" y="27"/>
                    <a:pt x="209" y="29"/>
                  </a:cubicBezTo>
                  <a:cubicBezTo>
                    <a:pt x="209" y="45"/>
                    <a:pt x="209" y="45"/>
                    <a:pt x="209" y="45"/>
                  </a:cubicBezTo>
                  <a:cubicBezTo>
                    <a:pt x="209" y="47"/>
                    <a:pt x="210" y="49"/>
                    <a:pt x="210" y="50"/>
                  </a:cubicBezTo>
                  <a:cubicBezTo>
                    <a:pt x="211" y="51"/>
                    <a:pt x="211" y="51"/>
                    <a:pt x="212" y="51"/>
                  </a:cubicBezTo>
                  <a:cubicBezTo>
                    <a:pt x="213" y="52"/>
                    <a:pt x="214" y="52"/>
                    <a:pt x="215" y="52"/>
                  </a:cubicBezTo>
                  <a:cubicBezTo>
                    <a:pt x="215" y="53"/>
                    <a:pt x="215" y="53"/>
                    <a:pt x="215" y="53"/>
                  </a:cubicBezTo>
                  <a:cubicBezTo>
                    <a:pt x="198" y="53"/>
                    <a:pt x="198" y="53"/>
                    <a:pt x="198" y="53"/>
                  </a:cubicBezTo>
                  <a:cubicBezTo>
                    <a:pt x="198" y="52"/>
                    <a:pt x="198" y="52"/>
                    <a:pt x="198" y="52"/>
                  </a:cubicBezTo>
                  <a:cubicBezTo>
                    <a:pt x="200" y="52"/>
                    <a:pt x="201" y="52"/>
                    <a:pt x="202" y="51"/>
                  </a:cubicBezTo>
                  <a:cubicBezTo>
                    <a:pt x="202" y="51"/>
                    <a:pt x="203" y="50"/>
                    <a:pt x="203" y="49"/>
                  </a:cubicBezTo>
                  <a:cubicBezTo>
                    <a:pt x="203" y="49"/>
                    <a:pt x="203" y="48"/>
                    <a:pt x="203" y="46"/>
                  </a:cubicBezTo>
                  <a:cubicBezTo>
                    <a:pt x="203" y="33"/>
                    <a:pt x="203" y="33"/>
                    <a:pt x="203" y="33"/>
                  </a:cubicBezTo>
                  <a:cubicBezTo>
                    <a:pt x="203" y="29"/>
                    <a:pt x="203" y="26"/>
                    <a:pt x="203" y="25"/>
                  </a:cubicBezTo>
                  <a:cubicBezTo>
                    <a:pt x="203" y="25"/>
                    <a:pt x="202" y="24"/>
                    <a:pt x="202" y="24"/>
                  </a:cubicBezTo>
                  <a:cubicBezTo>
                    <a:pt x="201" y="23"/>
                    <a:pt x="201" y="23"/>
                    <a:pt x="200" y="23"/>
                  </a:cubicBezTo>
                  <a:cubicBezTo>
                    <a:pt x="199" y="23"/>
                    <a:pt x="199" y="23"/>
                    <a:pt x="198" y="24"/>
                  </a:cubicBezTo>
                  <a:cubicBezTo>
                    <a:pt x="197" y="23"/>
                    <a:pt x="197" y="23"/>
                    <a:pt x="197" y="23"/>
                  </a:cubicBezTo>
                  <a:cubicBezTo>
                    <a:pt x="207" y="19"/>
                    <a:pt x="207" y="19"/>
                    <a:pt x="207" y="19"/>
                  </a:cubicBezTo>
                  <a:cubicBezTo>
                    <a:pt x="209" y="19"/>
                    <a:pt x="209" y="19"/>
                    <a:pt x="209" y="19"/>
                  </a:cubicBezTo>
                  <a:cubicBezTo>
                    <a:pt x="209" y="18"/>
                    <a:pt x="209" y="18"/>
                    <a:pt x="209" y="18"/>
                  </a:cubicBezTo>
                  <a:close/>
                  <a:moveTo>
                    <a:pt x="249" y="18"/>
                  </a:moveTo>
                  <a:cubicBezTo>
                    <a:pt x="249" y="29"/>
                    <a:pt x="249" y="29"/>
                    <a:pt x="249" y="29"/>
                  </a:cubicBezTo>
                  <a:cubicBezTo>
                    <a:pt x="247" y="29"/>
                    <a:pt x="247" y="29"/>
                    <a:pt x="247" y="29"/>
                  </a:cubicBezTo>
                  <a:cubicBezTo>
                    <a:pt x="247" y="26"/>
                    <a:pt x="245" y="23"/>
                    <a:pt x="244" y="22"/>
                  </a:cubicBezTo>
                  <a:cubicBezTo>
                    <a:pt x="242" y="21"/>
                    <a:pt x="241" y="20"/>
                    <a:pt x="238" y="20"/>
                  </a:cubicBezTo>
                  <a:cubicBezTo>
                    <a:pt x="237" y="20"/>
                    <a:pt x="235" y="20"/>
                    <a:pt x="234" y="21"/>
                  </a:cubicBezTo>
                  <a:cubicBezTo>
                    <a:pt x="233" y="22"/>
                    <a:pt x="233" y="23"/>
                    <a:pt x="233" y="24"/>
                  </a:cubicBezTo>
                  <a:cubicBezTo>
                    <a:pt x="233" y="25"/>
                    <a:pt x="233" y="27"/>
                    <a:pt x="234" y="28"/>
                  </a:cubicBezTo>
                  <a:cubicBezTo>
                    <a:pt x="235" y="29"/>
                    <a:pt x="236" y="30"/>
                    <a:pt x="238" y="31"/>
                  </a:cubicBezTo>
                  <a:cubicBezTo>
                    <a:pt x="243" y="34"/>
                    <a:pt x="243" y="34"/>
                    <a:pt x="243" y="34"/>
                  </a:cubicBezTo>
                  <a:cubicBezTo>
                    <a:pt x="248" y="36"/>
                    <a:pt x="251" y="39"/>
                    <a:pt x="251" y="43"/>
                  </a:cubicBezTo>
                  <a:cubicBezTo>
                    <a:pt x="251" y="47"/>
                    <a:pt x="249" y="49"/>
                    <a:pt x="247" y="51"/>
                  </a:cubicBezTo>
                  <a:cubicBezTo>
                    <a:pt x="245" y="53"/>
                    <a:pt x="243" y="54"/>
                    <a:pt x="240" y="54"/>
                  </a:cubicBezTo>
                  <a:cubicBezTo>
                    <a:pt x="238" y="54"/>
                    <a:pt x="235" y="53"/>
                    <a:pt x="233" y="53"/>
                  </a:cubicBezTo>
                  <a:cubicBezTo>
                    <a:pt x="232" y="52"/>
                    <a:pt x="231" y="52"/>
                    <a:pt x="231" y="52"/>
                  </a:cubicBezTo>
                  <a:cubicBezTo>
                    <a:pt x="231" y="52"/>
                    <a:pt x="230" y="53"/>
                    <a:pt x="230" y="53"/>
                  </a:cubicBezTo>
                  <a:cubicBezTo>
                    <a:pt x="229" y="53"/>
                    <a:pt x="229" y="53"/>
                    <a:pt x="229" y="53"/>
                  </a:cubicBezTo>
                  <a:cubicBezTo>
                    <a:pt x="229" y="41"/>
                    <a:pt x="229" y="41"/>
                    <a:pt x="229" y="41"/>
                  </a:cubicBezTo>
                  <a:cubicBezTo>
                    <a:pt x="230" y="41"/>
                    <a:pt x="230" y="41"/>
                    <a:pt x="230" y="41"/>
                  </a:cubicBezTo>
                  <a:cubicBezTo>
                    <a:pt x="231" y="45"/>
                    <a:pt x="232" y="47"/>
                    <a:pt x="234" y="49"/>
                  </a:cubicBezTo>
                  <a:cubicBezTo>
                    <a:pt x="236" y="51"/>
                    <a:pt x="238" y="52"/>
                    <a:pt x="240" y="52"/>
                  </a:cubicBezTo>
                  <a:cubicBezTo>
                    <a:pt x="242" y="52"/>
                    <a:pt x="243" y="51"/>
                    <a:pt x="244" y="50"/>
                  </a:cubicBezTo>
                  <a:cubicBezTo>
                    <a:pt x="245" y="49"/>
                    <a:pt x="246" y="48"/>
                    <a:pt x="246" y="47"/>
                  </a:cubicBezTo>
                  <a:cubicBezTo>
                    <a:pt x="246" y="45"/>
                    <a:pt x="245" y="43"/>
                    <a:pt x="244" y="42"/>
                  </a:cubicBezTo>
                  <a:cubicBezTo>
                    <a:pt x="243" y="41"/>
                    <a:pt x="241" y="39"/>
                    <a:pt x="237" y="38"/>
                  </a:cubicBezTo>
                  <a:cubicBezTo>
                    <a:pt x="234" y="36"/>
                    <a:pt x="232" y="35"/>
                    <a:pt x="231" y="33"/>
                  </a:cubicBezTo>
                  <a:cubicBezTo>
                    <a:pt x="229" y="31"/>
                    <a:pt x="229" y="30"/>
                    <a:pt x="229" y="28"/>
                  </a:cubicBezTo>
                  <a:cubicBezTo>
                    <a:pt x="229" y="25"/>
                    <a:pt x="230" y="23"/>
                    <a:pt x="232" y="21"/>
                  </a:cubicBezTo>
                  <a:cubicBezTo>
                    <a:pt x="234" y="19"/>
                    <a:pt x="236" y="18"/>
                    <a:pt x="239" y="18"/>
                  </a:cubicBezTo>
                  <a:cubicBezTo>
                    <a:pt x="240" y="18"/>
                    <a:pt x="242" y="18"/>
                    <a:pt x="244" y="19"/>
                  </a:cubicBezTo>
                  <a:cubicBezTo>
                    <a:pt x="245" y="19"/>
                    <a:pt x="246" y="19"/>
                    <a:pt x="246" y="19"/>
                  </a:cubicBezTo>
                  <a:cubicBezTo>
                    <a:pt x="247" y="19"/>
                    <a:pt x="247" y="19"/>
                    <a:pt x="247" y="19"/>
                  </a:cubicBezTo>
                  <a:cubicBezTo>
                    <a:pt x="247" y="19"/>
                    <a:pt x="247" y="18"/>
                    <a:pt x="248" y="17"/>
                  </a:cubicBezTo>
                  <a:cubicBezTo>
                    <a:pt x="249" y="18"/>
                    <a:pt x="249" y="18"/>
                    <a:pt x="249" y="18"/>
                  </a:cubicBezTo>
                  <a:close/>
                  <a:moveTo>
                    <a:pt x="268" y="0"/>
                  </a:moveTo>
                  <a:cubicBezTo>
                    <a:pt x="269" y="0"/>
                    <a:pt x="270" y="0"/>
                    <a:pt x="271" y="1"/>
                  </a:cubicBezTo>
                  <a:cubicBezTo>
                    <a:pt x="271" y="2"/>
                    <a:pt x="272" y="3"/>
                    <a:pt x="272" y="4"/>
                  </a:cubicBezTo>
                  <a:cubicBezTo>
                    <a:pt x="272" y="5"/>
                    <a:pt x="271" y="6"/>
                    <a:pt x="271" y="7"/>
                  </a:cubicBezTo>
                  <a:cubicBezTo>
                    <a:pt x="270" y="7"/>
                    <a:pt x="269" y="8"/>
                    <a:pt x="268" y="8"/>
                  </a:cubicBezTo>
                  <a:cubicBezTo>
                    <a:pt x="267" y="8"/>
                    <a:pt x="266" y="7"/>
                    <a:pt x="266" y="7"/>
                  </a:cubicBezTo>
                  <a:cubicBezTo>
                    <a:pt x="265" y="6"/>
                    <a:pt x="265" y="5"/>
                    <a:pt x="265" y="4"/>
                  </a:cubicBezTo>
                  <a:cubicBezTo>
                    <a:pt x="265" y="3"/>
                    <a:pt x="265" y="2"/>
                    <a:pt x="266" y="1"/>
                  </a:cubicBezTo>
                  <a:cubicBezTo>
                    <a:pt x="266" y="0"/>
                    <a:pt x="267" y="0"/>
                    <a:pt x="268" y="0"/>
                  </a:cubicBezTo>
                  <a:close/>
                  <a:moveTo>
                    <a:pt x="271" y="18"/>
                  </a:moveTo>
                  <a:cubicBezTo>
                    <a:pt x="271" y="45"/>
                    <a:pt x="271" y="45"/>
                    <a:pt x="271" y="45"/>
                  </a:cubicBezTo>
                  <a:cubicBezTo>
                    <a:pt x="271" y="47"/>
                    <a:pt x="271" y="49"/>
                    <a:pt x="271" y="49"/>
                  </a:cubicBezTo>
                  <a:cubicBezTo>
                    <a:pt x="272" y="50"/>
                    <a:pt x="272" y="51"/>
                    <a:pt x="273" y="51"/>
                  </a:cubicBezTo>
                  <a:cubicBezTo>
                    <a:pt x="273" y="51"/>
                    <a:pt x="274" y="51"/>
                    <a:pt x="276" y="51"/>
                  </a:cubicBezTo>
                  <a:cubicBezTo>
                    <a:pt x="276" y="53"/>
                    <a:pt x="276" y="53"/>
                    <a:pt x="276" y="53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60" y="51"/>
                    <a:pt x="260" y="51"/>
                    <a:pt x="260" y="51"/>
                  </a:cubicBezTo>
                  <a:cubicBezTo>
                    <a:pt x="261" y="51"/>
                    <a:pt x="263" y="51"/>
                    <a:pt x="263" y="51"/>
                  </a:cubicBezTo>
                  <a:cubicBezTo>
                    <a:pt x="263" y="51"/>
                    <a:pt x="264" y="50"/>
                    <a:pt x="264" y="49"/>
                  </a:cubicBezTo>
                  <a:cubicBezTo>
                    <a:pt x="265" y="49"/>
                    <a:pt x="265" y="47"/>
                    <a:pt x="265" y="45"/>
                  </a:cubicBezTo>
                  <a:cubicBezTo>
                    <a:pt x="265" y="32"/>
                    <a:pt x="265" y="32"/>
                    <a:pt x="265" y="32"/>
                  </a:cubicBezTo>
                  <a:cubicBezTo>
                    <a:pt x="265" y="28"/>
                    <a:pt x="265" y="26"/>
                    <a:pt x="264" y="25"/>
                  </a:cubicBezTo>
                  <a:cubicBezTo>
                    <a:pt x="264" y="24"/>
                    <a:pt x="264" y="23"/>
                    <a:pt x="263" y="23"/>
                  </a:cubicBezTo>
                  <a:cubicBezTo>
                    <a:pt x="263" y="23"/>
                    <a:pt x="263" y="23"/>
                    <a:pt x="262" y="23"/>
                  </a:cubicBezTo>
                  <a:cubicBezTo>
                    <a:pt x="261" y="23"/>
                    <a:pt x="260" y="23"/>
                    <a:pt x="259" y="23"/>
                  </a:cubicBezTo>
                  <a:cubicBezTo>
                    <a:pt x="259" y="22"/>
                    <a:pt x="259" y="22"/>
                    <a:pt x="259" y="22"/>
                  </a:cubicBezTo>
                  <a:cubicBezTo>
                    <a:pt x="269" y="18"/>
                    <a:pt x="269" y="18"/>
                    <a:pt x="269" y="18"/>
                  </a:cubicBezTo>
                  <a:cubicBezTo>
                    <a:pt x="271" y="18"/>
                    <a:pt x="271" y="18"/>
                    <a:pt x="271" y="18"/>
                  </a:cubicBezTo>
                  <a:close/>
                  <a:moveTo>
                    <a:pt x="293" y="7"/>
                  </a:moveTo>
                  <a:cubicBezTo>
                    <a:pt x="293" y="19"/>
                    <a:pt x="293" y="19"/>
                    <a:pt x="293" y="19"/>
                  </a:cubicBezTo>
                  <a:cubicBezTo>
                    <a:pt x="301" y="19"/>
                    <a:pt x="301" y="19"/>
                    <a:pt x="301" y="19"/>
                  </a:cubicBezTo>
                  <a:cubicBezTo>
                    <a:pt x="301" y="21"/>
                    <a:pt x="301" y="21"/>
                    <a:pt x="301" y="21"/>
                  </a:cubicBezTo>
                  <a:cubicBezTo>
                    <a:pt x="293" y="21"/>
                    <a:pt x="293" y="21"/>
                    <a:pt x="293" y="21"/>
                  </a:cubicBezTo>
                  <a:cubicBezTo>
                    <a:pt x="293" y="43"/>
                    <a:pt x="293" y="43"/>
                    <a:pt x="293" y="43"/>
                  </a:cubicBezTo>
                  <a:cubicBezTo>
                    <a:pt x="293" y="45"/>
                    <a:pt x="294" y="47"/>
                    <a:pt x="294" y="48"/>
                  </a:cubicBezTo>
                  <a:cubicBezTo>
                    <a:pt x="295" y="49"/>
                    <a:pt x="295" y="49"/>
                    <a:pt x="297" y="49"/>
                  </a:cubicBezTo>
                  <a:cubicBezTo>
                    <a:pt x="297" y="49"/>
                    <a:pt x="298" y="49"/>
                    <a:pt x="299" y="48"/>
                  </a:cubicBezTo>
                  <a:cubicBezTo>
                    <a:pt x="300" y="48"/>
                    <a:pt x="300" y="47"/>
                    <a:pt x="301" y="46"/>
                  </a:cubicBezTo>
                  <a:cubicBezTo>
                    <a:pt x="302" y="46"/>
                    <a:pt x="302" y="46"/>
                    <a:pt x="302" y="46"/>
                  </a:cubicBezTo>
                  <a:cubicBezTo>
                    <a:pt x="301" y="48"/>
                    <a:pt x="300" y="50"/>
                    <a:pt x="298" y="51"/>
                  </a:cubicBezTo>
                  <a:cubicBezTo>
                    <a:pt x="297" y="53"/>
                    <a:pt x="295" y="53"/>
                    <a:pt x="293" y="53"/>
                  </a:cubicBezTo>
                  <a:cubicBezTo>
                    <a:pt x="292" y="53"/>
                    <a:pt x="291" y="53"/>
                    <a:pt x="290" y="53"/>
                  </a:cubicBezTo>
                  <a:cubicBezTo>
                    <a:pt x="289" y="52"/>
                    <a:pt x="288" y="51"/>
                    <a:pt x="288" y="50"/>
                  </a:cubicBezTo>
                  <a:cubicBezTo>
                    <a:pt x="287" y="49"/>
                    <a:pt x="287" y="47"/>
                    <a:pt x="287" y="44"/>
                  </a:cubicBezTo>
                  <a:cubicBezTo>
                    <a:pt x="287" y="21"/>
                    <a:pt x="287" y="21"/>
                    <a:pt x="287" y="21"/>
                  </a:cubicBezTo>
                  <a:cubicBezTo>
                    <a:pt x="282" y="21"/>
                    <a:pt x="282" y="21"/>
                    <a:pt x="282" y="21"/>
                  </a:cubicBezTo>
                  <a:cubicBezTo>
                    <a:pt x="282" y="20"/>
                    <a:pt x="282" y="20"/>
                    <a:pt x="282" y="20"/>
                  </a:cubicBezTo>
                  <a:cubicBezTo>
                    <a:pt x="283" y="20"/>
                    <a:pt x="285" y="19"/>
                    <a:pt x="286" y="17"/>
                  </a:cubicBezTo>
                  <a:cubicBezTo>
                    <a:pt x="287" y="16"/>
                    <a:pt x="288" y="15"/>
                    <a:pt x="289" y="13"/>
                  </a:cubicBezTo>
                  <a:cubicBezTo>
                    <a:pt x="290" y="12"/>
                    <a:pt x="291" y="10"/>
                    <a:pt x="292" y="7"/>
                  </a:cubicBezTo>
                  <a:cubicBezTo>
                    <a:pt x="293" y="7"/>
                    <a:pt x="293" y="7"/>
                    <a:pt x="293" y="7"/>
                  </a:cubicBezTo>
                  <a:close/>
                  <a:moveTo>
                    <a:pt x="306" y="19"/>
                  </a:moveTo>
                  <a:cubicBezTo>
                    <a:pt x="321" y="19"/>
                    <a:pt x="321" y="19"/>
                    <a:pt x="321" y="19"/>
                  </a:cubicBezTo>
                  <a:cubicBezTo>
                    <a:pt x="321" y="20"/>
                    <a:pt x="321" y="20"/>
                    <a:pt x="321" y="20"/>
                  </a:cubicBezTo>
                  <a:cubicBezTo>
                    <a:pt x="320" y="20"/>
                    <a:pt x="320" y="20"/>
                    <a:pt x="320" y="20"/>
                  </a:cubicBezTo>
                  <a:cubicBezTo>
                    <a:pt x="319" y="20"/>
                    <a:pt x="318" y="20"/>
                    <a:pt x="318" y="21"/>
                  </a:cubicBezTo>
                  <a:cubicBezTo>
                    <a:pt x="317" y="21"/>
                    <a:pt x="317" y="22"/>
                    <a:pt x="317" y="22"/>
                  </a:cubicBezTo>
                  <a:cubicBezTo>
                    <a:pt x="317" y="23"/>
                    <a:pt x="317" y="25"/>
                    <a:pt x="318" y="26"/>
                  </a:cubicBezTo>
                  <a:cubicBezTo>
                    <a:pt x="326" y="43"/>
                    <a:pt x="326" y="43"/>
                    <a:pt x="326" y="43"/>
                  </a:cubicBezTo>
                  <a:cubicBezTo>
                    <a:pt x="333" y="25"/>
                    <a:pt x="333" y="25"/>
                    <a:pt x="333" y="25"/>
                  </a:cubicBezTo>
                  <a:cubicBezTo>
                    <a:pt x="334" y="23"/>
                    <a:pt x="334" y="23"/>
                    <a:pt x="334" y="21"/>
                  </a:cubicBezTo>
                  <a:cubicBezTo>
                    <a:pt x="334" y="21"/>
                    <a:pt x="334" y="21"/>
                    <a:pt x="333" y="20"/>
                  </a:cubicBezTo>
                  <a:cubicBezTo>
                    <a:pt x="333" y="20"/>
                    <a:pt x="333" y="20"/>
                    <a:pt x="333" y="19"/>
                  </a:cubicBezTo>
                  <a:cubicBezTo>
                    <a:pt x="332" y="19"/>
                    <a:pt x="331" y="19"/>
                    <a:pt x="331" y="19"/>
                  </a:cubicBezTo>
                  <a:cubicBezTo>
                    <a:pt x="331" y="18"/>
                    <a:pt x="331" y="18"/>
                    <a:pt x="331" y="18"/>
                  </a:cubicBezTo>
                  <a:cubicBezTo>
                    <a:pt x="341" y="18"/>
                    <a:pt x="341" y="18"/>
                    <a:pt x="341" y="18"/>
                  </a:cubicBezTo>
                  <a:cubicBezTo>
                    <a:pt x="341" y="19"/>
                    <a:pt x="341" y="19"/>
                    <a:pt x="341" y="19"/>
                  </a:cubicBezTo>
                  <a:cubicBezTo>
                    <a:pt x="341" y="19"/>
                    <a:pt x="340" y="19"/>
                    <a:pt x="339" y="19"/>
                  </a:cubicBezTo>
                  <a:cubicBezTo>
                    <a:pt x="339" y="20"/>
                    <a:pt x="338" y="20"/>
                    <a:pt x="338" y="21"/>
                  </a:cubicBezTo>
                  <a:cubicBezTo>
                    <a:pt x="337" y="21"/>
                    <a:pt x="337" y="22"/>
                    <a:pt x="337" y="24"/>
                  </a:cubicBezTo>
                  <a:cubicBezTo>
                    <a:pt x="323" y="58"/>
                    <a:pt x="323" y="58"/>
                    <a:pt x="323" y="58"/>
                  </a:cubicBezTo>
                  <a:cubicBezTo>
                    <a:pt x="322" y="61"/>
                    <a:pt x="321" y="63"/>
                    <a:pt x="318" y="65"/>
                  </a:cubicBezTo>
                  <a:cubicBezTo>
                    <a:pt x="316" y="67"/>
                    <a:pt x="314" y="68"/>
                    <a:pt x="312" y="68"/>
                  </a:cubicBezTo>
                  <a:cubicBezTo>
                    <a:pt x="311" y="68"/>
                    <a:pt x="310" y="67"/>
                    <a:pt x="309" y="67"/>
                  </a:cubicBezTo>
                  <a:cubicBezTo>
                    <a:pt x="308" y="66"/>
                    <a:pt x="307" y="65"/>
                    <a:pt x="307" y="64"/>
                  </a:cubicBezTo>
                  <a:cubicBezTo>
                    <a:pt x="307" y="63"/>
                    <a:pt x="308" y="62"/>
                    <a:pt x="308" y="61"/>
                  </a:cubicBezTo>
                  <a:cubicBezTo>
                    <a:pt x="309" y="61"/>
                    <a:pt x="310" y="61"/>
                    <a:pt x="311" y="61"/>
                  </a:cubicBezTo>
                  <a:cubicBezTo>
                    <a:pt x="312" y="61"/>
                    <a:pt x="313" y="61"/>
                    <a:pt x="314" y="61"/>
                  </a:cubicBezTo>
                  <a:cubicBezTo>
                    <a:pt x="315" y="62"/>
                    <a:pt x="316" y="62"/>
                    <a:pt x="316" y="62"/>
                  </a:cubicBezTo>
                  <a:cubicBezTo>
                    <a:pt x="317" y="62"/>
                    <a:pt x="317" y="61"/>
                    <a:pt x="318" y="61"/>
                  </a:cubicBezTo>
                  <a:cubicBezTo>
                    <a:pt x="319" y="60"/>
                    <a:pt x="320" y="58"/>
                    <a:pt x="321" y="56"/>
                  </a:cubicBezTo>
                  <a:cubicBezTo>
                    <a:pt x="323" y="50"/>
                    <a:pt x="323" y="50"/>
                    <a:pt x="323" y="50"/>
                  </a:cubicBezTo>
                  <a:cubicBezTo>
                    <a:pt x="311" y="25"/>
                    <a:pt x="311" y="25"/>
                    <a:pt x="311" y="25"/>
                  </a:cubicBezTo>
                  <a:cubicBezTo>
                    <a:pt x="311" y="24"/>
                    <a:pt x="311" y="23"/>
                    <a:pt x="310" y="22"/>
                  </a:cubicBezTo>
                  <a:cubicBezTo>
                    <a:pt x="309" y="21"/>
                    <a:pt x="309" y="20"/>
                    <a:pt x="308" y="20"/>
                  </a:cubicBezTo>
                  <a:cubicBezTo>
                    <a:pt x="308" y="20"/>
                    <a:pt x="307" y="19"/>
                    <a:pt x="305" y="19"/>
                  </a:cubicBezTo>
                  <a:cubicBezTo>
                    <a:pt x="306" y="19"/>
                    <a:pt x="306" y="19"/>
                    <a:pt x="306" y="19"/>
                  </a:cubicBezTo>
                  <a:close/>
                  <a:moveTo>
                    <a:pt x="379" y="18"/>
                  </a:moveTo>
                  <a:cubicBezTo>
                    <a:pt x="383" y="18"/>
                    <a:pt x="387" y="20"/>
                    <a:pt x="391" y="24"/>
                  </a:cubicBezTo>
                  <a:cubicBezTo>
                    <a:pt x="393" y="27"/>
                    <a:pt x="395" y="31"/>
                    <a:pt x="395" y="35"/>
                  </a:cubicBezTo>
                  <a:cubicBezTo>
                    <a:pt x="395" y="39"/>
                    <a:pt x="394" y="41"/>
                    <a:pt x="393" y="45"/>
                  </a:cubicBezTo>
                  <a:cubicBezTo>
                    <a:pt x="391" y="48"/>
                    <a:pt x="389" y="50"/>
                    <a:pt x="387" y="52"/>
                  </a:cubicBezTo>
                  <a:cubicBezTo>
                    <a:pt x="385" y="53"/>
                    <a:pt x="382" y="54"/>
                    <a:pt x="379" y="54"/>
                  </a:cubicBezTo>
                  <a:cubicBezTo>
                    <a:pt x="374" y="54"/>
                    <a:pt x="370" y="52"/>
                    <a:pt x="367" y="48"/>
                  </a:cubicBezTo>
                  <a:cubicBezTo>
                    <a:pt x="365" y="45"/>
                    <a:pt x="363" y="41"/>
                    <a:pt x="363" y="37"/>
                  </a:cubicBezTo>
                  <a:cubicBezTo>
                    <a:pt x="363" y="33"/>
                    <a:pt x="364" y="30"/>
                    <a:pt x="366" y="27"/>
                  </a:cubicBezTo>
                  <a:cubicBezTo>
                    <a:pt x="367" y="24"/>
                    <a:pt x="369" y="22"/>
                    <a:pt x="372" y="21"/>
                  </a:cubicBezTo>
                  <a:cubicBezTo>
                    <a:pt x="373" y="19"/>
                    <a:pt x="376" y="18"/>
                    <a:pt x="379" y="18"/>
                  </a:cubicBezTo>
                  <a:close/>
                  <a:moveTo>
                    <a:pt x="377" y="20"/>
                  </a:moveTo>
                  <a:cubicBezTo>
                    <a:pt x="376" y="20"/>
                    <a:pt x="375" y="21"/>
                    <a:pt x="373" y="21"/>
                  </a:cubicBezTo>
                  <a:cubicBezTo>
                    <a:pt x="372" y="22"/>
                    <a:pt x="371" y="23"/>
                    <a:pt x="370" y="25"/>
                  </a:cubicBezTo>
                  <a:cubicBezTo>
                    <a:pt x="369" y="27"/>
                    <a:pt x="369" y="30"/>
                    <a:pt x="369" y="33"/>
                  </a:cubicBezTo>
                  <a:cubicBezTo>
                    <a:pt x="369" y="38"/>
                    <a:pt x="370" y="42"/>
                    <a:pt x="372" y="46"/>
                  </a:cubicBezTo>
                  <a:cubicBezTo>
                    <a:pt x="374" y="49"/>
                    <a:pt x="376" y="51"/>
                    <a:pt x="379" y="51"/>
                  </a:cubicBezTo>
                  <a:cubicBezTo>
                    <a:pt x="382" y="51"/>
                    <a:pt x="384" y="50"/>
                    <a:pt x="385" y="48"/>
                  </a:cubicBezTo>
                  <a:cubicBezTo>
                    <a:pt x="387" y="46"/>
                    <a:pt x="387" y="43"/>
                    <a:pt x="387" y="38"/>
                  </a:cubicBezTo>
                  <a:cubicBezTo>
                    <a:pt x="387" y="32"/>
                    <a:pt x="386" y="27"/>
                    <a:pt x="384" y="24"/>
                  </a:cubicBezTo>
                  <a:cubicBezTo>
                    <a:pt x="382" y="21"/>
                    <a:pt x="380" y="20"/>
                    <a:pt x="377" y="20"/>
                  </a:cubicBezTo>
                  <a:close/>
                  <a:moveTo>
                    <a:pt x="415" y="21"/>
                  </a:moveTo>
                  <a:cubicBezTo>
                    <a:pt x="415" y="44"/>
                    <a:pt x="415" y="44"/>
                    <a:pt x="415" y="44"/>
                  </a:cubicBezTo>
                  <a:cubicBezTo>
                    <a:pt x="415" y="47"/>
                    <a:pt x="416" y="49"/>
                    <a:pt x="416" y="50"/>
                  </a:cubicBezTo>
                  <a:cubicBezTo>
                    <a:pt x="417" y="51"/>
                    <a:pt x="418" y="51"/>
                    <a:pt x="420" y="51"/>
                  </a:cubicBezTo>
                  <a:cubicBezTo>
                    <a:pt x="423" y="51"/>
                    <a:pt x="423" y="51"/>
                    <a:pt x="423" y="51"/>
                  </a:cubicBezTo>
                  <a:cubicBezTo>
                    <a:pt x="423" y="53"/>
                    <a:pt x="423" y="53"/>
                    <a:pt x="423" y="53"/>
                  </a:cubicBezTo>
                  <a:cubicBezTo>
                    <a:pt x="403" y="53"/>
                    <a:pt x="403" y="53"/>
                    <a:pt x="403" y="53"/>
                  </a:cubicBezTo>
                  <a:cubicBezTo>
                    <a:pt x="403" y="51"/>
                    <a:pt x="403" y="51"/>
                    <a:pt x="403" y="51"/>
                  </a:cubicBezTo>
                  <a:cubicBezTo>
                    <a:pt x="405" y="51"/>
                    <a:pt x="405" y="51"/>
                    <a:pt x="405" y="51"/>
                  </a:cubicBezTo>
                  <a:cubicBezTo>
                    <a:pt x="406" y="51"/>
                    <a:pt x="407" y="51"/>
                    <a:pt x="408" y="51"/>
                  </a:cubicBezTo>
                  <a:cubicBezTo>
                    <a:pt x="409" y="50"/>
                    <a:pt x="409" y="49"/>
                    <a:pt x="409" y="49"/>
                  </a:cubicBezTo>
                  <a:cubicBezTo>
                    <a:pt x="410" y="48"/>
                    <a:pt x="410" y="46"/>
                    <a:pt x="410" y="44"/>
                  </a:cubicBezTo>
                  <a:cubicBezTo>
                    <a:pt x="410" y="21"/>
                    <a:pt x="410" y="21"/>
                    <a:pt x="410" y="21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3" y="19"/>
                    <a:pt x="403" y="19"/>
                    <a:pt x="403" y="19"/>
                  </a:cubicBezTo>
                  <a:cubicBezTo>
                    <a:pt x="410" y="19"/>
                    <a:pt x="410" y="19"/>
                    <a:pt x="410" y="19"/>
                  </a:cubicBezTo>
                  <a:cubicBezTo>
                    <a:pt x="410" y="16"/>
                    <a:pt x="410" y="16"/>
                    <a:pt x="410" y="16"/>
                  </a:cubicBezTo>
                  <a:cubicBezTo>
                    <a:pt x="410" y="13"/>
                    <a:pt x="410" y="10"/>
                    <a:pt x="411" y="7"/>
                  </a:cubicBezTo>
                  <a:cubicBezTo>
                    <a:pt x="413" y="5"/>
                    <a:pt x="414" y="3"/>
                    <a:pt x="416" y="2"/>
                  </a:cubicBezTo>
                  <a:cubicBezTo>
                    <a:pt x="418" y="0"/>
                    <a:pt x="421" y="0"/>
                    <a:pt x="423" y="0"/>
                  </a:cubicBezTo>
                  <a:cubicBezTo>
                    <a:pt x="426" y="0"/>
                    <a:pt x="428" y="1"/>
                    <a:pt x="430" y="2"/>
                  </a:cubicBezTo>
                  <a:cubicBezTo>
                    <a:pt x="431" y="3"/>
                    <a:pt x="432" y="5"/>
                    <a:pt x="432" y="6"/>
                  </a:cubicBezTo>
                  <a:cubicBezTo>
                    <a:pt x="432" y="7"/>
                    <a:pt x="432" y="7"/>
                    <a:pt x="431" y="8"/>
                  </a:cubicBezTo>
                  <a:cubicBezTo>
                    <a:pt x="431" y="9"/>
                    <a:pt x="430" y="9"/>
                    <a:pt x="429" y="9"/>
                  </a:cubicBezTo>
                  <a:cubicBezTo>
                    <a:pt x="429" y="9"/>
                    <a:pt x="428" y="8"/>
                    <a:pt x="428" y="8"/>
                  </a:cubicBezTo>
                  <a:cubicBezTo>
                    <a:pt x="427" y="7"/>
                    <a:pt x="427" y="7"/>
                    <a:pt x="425" y="5"/>
                  </a:cubicBezTo>
                  <a:cubicBezTo>
                    <a:pt x="425" y="4"/>
                    <a:pt x="424" y="3"/>
                    <a:pt x="423" y="2"/>
                  </a:cubicBezTo>
                  <a:cubicBezTo>
                    <a:pt x="422" y="2"/>
                    <a:pt x="421" y="1"/>
                    <a:pt x="421" y="1"/>
                  </a:cubicBezTo>
                  <a:cubicBezTo>
                    <a:pt x="419" y="1"/>
                    <a:pt x="419" y="2"/>
                    <a:pt x="418" y="2"/>
                  </a:cubicBezTo>
                  <a:cubicBezTo>
                    <a:pt x="417" y="3"/>
                    <a:pt x="417" y="4"/>
                    <a:pt x="416" y="5"/>
                  </a:cubicBezTo>
                  <a:cubicBezTo>
                    <a:pt x="416" y="6"/>
                    <a:pt x="416" y="9"/>
                    <a:pt x="416" y="15"/>
                  </a:cubicBezTo>
                  <a:cubicBezTo>
                    <a:pt x="416" y="17"/>
                    <a:pt x="416" y="17"/>
                    <a:pt x="416" y="17"/>
                  </a:cubicBezTo>
                  <a:cubicBezTo>
                    <a:pt x="424" y="17"/>
                    <a:pt x="424" y="17"/>
                    <a:pt x="424" y="17"/>
                  </a:cubicBezTo>
                  <a:cubicBezTo>
                    <a:pt x="424" y="21"/>
                    <a:pt x="424" y="21"/>
                    <a:pt x="424" y="21"/>
                  </a:cubicBezTo>
                  <a:cubicBezTo>
                    <a:pt x="415" y="21"/>
                    <a:pt x="415" y="21"/>
                    <a:pt x="415" y="21"/>
                  </a:cubicBezTo>
                  <a:close/>
                  <a:moveTo>
                    <a:pt x="477" y="1"/>
                  </a:moveTo>
                  <a:cubicBezTo>
                    <a:pt x="477" y="19"/>
                    <a:pt x="477" y="19"/>
                    <a:pt x="477" y="19"/>
                  </a:cubicBezTo>
                  <a:cubicBezTo>
                    <a:pt x="475" y="19"/>
                    <a:pt x="475" y="19"/>
                    <a:pt x="475" y="19"/>
                  </a:cubicBezTo>
                  <a:cubicBezTo>
                    <a:pt x="475" y="15"/>
                    <a:pt x="474" y="13"/>
                    <a:pt x="473" y="11"/>
                  </a:cubicBezTo>
                  <a:cubicBezTo>
                    <a:pt x="472" y="9"/>
                    <a:pt x="470" y="7"/>
                    <a:pt x="468" y="6"/>
                  </a:cubicBezTo>
                  <a:cubicBezTo>
                    <a:pt x="466" y="5"/>
                    <a:pt x="464" y="4"/>
                    <a:pt x="462" y="4"/>
                  </a:cubicBezTo>
                  <a:cubicBezTo>
                    <a:pt x="459" y="4"/>
                    <a:pt x="457" y="5"/>
                    <a:pt x="456" y="7"/>
                  </a:cubicBezTo>
                  <a:cubicBezTo>
                    <a:pt x="454" y="8"/>
                    <a:pt x="453" y="10"/>
                    <a:pt x="453" y="12"/>
                  </a:cubicBezTo>
                  <a:cubicBezTo>
                    <a:pt x="453" y="13"/>
                    <a:pt x="454" y="15"/>
                    <a:pt x="455" y="16"/>
                  </a:cubicBezTo>
                  <a:cubicBezTo>
                    <a:pt x="457" y="18"/>
                    <a:pt x="460" y="20"/>
                    <a:pt x="465" y="23"/>
                  </a:cubicBezTo>
                  <a:cubicBezTo>
                    <a:pt x="470" y="26"/>
                    <a:pt x="473" y="28"/>
                    <a:pt x="475" y="29"/>
                  </a:cubicBezTo>
                  <a:cubicBezTo>
                    <a:pt x="476" y="31"/>
                    <a:pt x="477" y="32"/>
                    <a:pt x="479" y="34"/>
                  </a:cubicBezTo>
                  <a:cubicBezTo>
                    <a:pt x="479" y="36"/>
                    <a:pt x="480" y="38"/>
                    <a:pt x="480" y="40"/>
                  </a:cubicBezTo>
                  <a:cubicBezTo>
                    <a:pt x="480" y="44"/>
                    <a:pt x="478" y="47"/>
                    <a:pt x="475" y="50"/>
                  </a:cubicBezTo>
                  <a:cubicBezTo>
                    <a:pt x="473" y="53"/>
                    <a:pt x="469" y="54"/>
                    <a:pt x="465" y="54"/>
                  </a:cubicBezTo>
                  <a:cubicBezTo>
                    <a:pt x="463" y="54"/>
                    <a:pt x="462" y="54"/>
                    <a:pt x="461" y="53"/>
                  </a:cubicBezTo>
                  <a:cubicBezTo>
                    <a:pt x="460" y="53"/>
                    <a:pt x="458" y="53"/>
                    <a:pt x="456" y="52"/>
                  </a:cubicBezTo>
                  <a:cubicBezTo>
                    <a:pt x="454" y="51"/>
                    <a:pt x="453" y="51"/>
                    <a:pt x="452" y="51"/>
                  </a:cubicBezTo>
                  <a:cubicBezTo>
                    <a:pt x="451" y="51"/>
                    <a:pt x="451" y="51"/>
                    <a:pt x="450" y="51"/>
                  </a:cubicBezTo>
                  <a:cubicBezTo>
                    <a:pt x="450" y="52"/>
                    <a:pt x="450" y="53"/>
                    <a:pt x="449" y="54"/>
                  </a:cubicBezTo>
                  <a:cubicBezTo>
                    <a:pt x="448" y="54"/>
                    <a:pt x="448" y="54"/>
                    <a:pt x="448" y="54"/>
                  </a:cubicBezTo>
                  <a:cubicBezTo>
                    <a:pt x="448" y="37"/>
                    <a:pt x="448" y="37"/>
                    <a:pt x="448" y="37"/>
                  </a:cubicBezTo>
                  <a:cubicBezTo>
                    <a:pt x="449" y="37"/>
                    <a:pt x="449" y="37"/>
                    <a:pt x="449" y="37"/>
                  </a:cubicBezTo>
                  <a:cubicBezTo>
                    <a:pt x="450" y="40"/>
                    <a:pt x="451" y="43"/>
                    <a:pt x="452" y="45"/>
                  </a:cubicBezTo>
                  <a:cubicBezTo>
                    <a:pt x="453" y="46"/>
                    <a:pt x="455" y="48"/>
                    <a:pt x="457" y="49"/>
                  </a:cubicBezTo>
                  <a:cubicBezTo>
                    <a:pt x="459" y="50"/>
                    <a:pt x="461" y="51"/>
                    <a:pt x="464" y="51"/>
                  </a:cubicBezTo>
                  <a:cubicBezTo>
                    <a:pt x="467" y="51"/>
                    <a:pt x="469" y="50"/>
                    <a:pt x="471" y="48"/>
                  </a:cubicBezTo>
                  <a:cubicBezTo>
                    <a:pt x="473" y="47"/>
                    <a:pt x="473" y="45"/>
                    <a:pt x="473" y="43"/>
                  </a:cubicBezTo>
                  <a:cubicBezTo>
                    <a:pt x="473" y="41"/>
                    <a:pt x="473" y="40"/>
                    <a:pt x="473" y="39"/>
                  </a:cubicBezTo>
                  <a:cubicBezTo>
                    <a:pt x="472" y="38"/>
                    <a:pt x="471" y="37"/>
                    <a:pt x="469" y="35"/>
                  </a:cubicBezTo>
                  <a:cubicBezTo>
                    <a:pt x="469" y="35"/>
                    <a:pt x="466" y="33"/>
                    <a:pt x="462" y="31"/>
                  </a:cubicBezTo>
                  <a:cubicBezTo>
                    <a:pt x="458" y="28"/>
                    <a:pt x="455" y="26"/>
                    <a:pt x="453" y="25"/>
                  </a:cubicBezTo>
                  <a:cubicBezTo>
                    <a:pt x="451" y="23"/>
                    <a:pt x="450" y="22"/>
                    <a:pt x="449" y="20"/>
                  </a:cubicBezTo>
                  <a:cubicBezTo>
                    <a:pt x="448" y="19"/>
                    <a:pt x="448" y="17"/>
                    <a:pt x="448" y="15"/>
                  </a:cubicBezTo>
                  <a:cubicBezTo>
                    <a:pt x="448" y="11"/>
                    <a:pt x="449" y="8"/>
                    <a:pt x="452" y="5"/>
                  </a:cubicBezTo>
                  <a:cubicBezTo>
                    <a:pt x="455" y="3"/>
                    <a:pt x="458" y="1"/>
                    <a:pt x="462" y="1"/>
                  </a:cubicBezTo>
                  <a:cubicBezTo>
                    <a:pt x="464" y="1"/>
                    <a:pt x="467" y="2"/>
                    <a:pt x="470" y="3"/>
                  </a:cubicBezTo>
                  <a:cubicBezTo>
                    <a:pt x="471" y="4"/>
                    <a:pt x="472" y="4"/>
                    <a:pt x="473" y="4"/>
                  </a:cubicBezTo>
                  <a:cubicBezTo>
                    <a:pt x="473" y="4"/>
                    <a:pt x="474" y="4"/>
                    <a:pt x="474" y="4"/>
                  </a:cubicBezTo>
                  <a:cubicBezTo>
                    <a:pt x="475" y="3"/>
                    <a:pt x="475" y="3"/>
                    <a:pt x="475" y="1"/>
                  </a:cubicBezTo>
                  <a:cubicBezTo>
                    <a:pt x="477" y="1"/>
                    <a:pt x="477" y="1"/>
                    <a:pt x="477" y="1"/>
                  </a:cubicBezTo>
                  <a:close/>
                  <a:moveTo>
                    <a:pt x="517" y="40"/>
                  </a:moveTo>
                  <a:cubicBezTo>
                    <a:pt x="517" y="44"/>
                    <a:pt x="515" y="48"/>
                    <a:pt x="512" y="50"/>
                  </a:cubicBezTo>
                  <a:cubicBezTo>
                    <a:pt x="510" y="53"/>
                    <a:pt x="507" y="54"/>
                    <a:pt x="504" y="54"/>
                  </a:cubicBezTo>
                  <a:cubicBezTo>
                    <a:pt x="500" y="54"/>
                    <a:pt x="497" y="52"/>
                    <a:pt x="494" y="49"/>
                  </a:cubicBezTo>
                  <a:cubicBezTo>
                    <a:pt x="491" y="46"/>
                    <a:pt x="490" y="41"/>
                    <a:pt x="490" y="36"/>
                  </a:cubicBezTo>
                  <a:cubicBezTo>
                    <a:pt x="490" y="31"/>
                    <a:pt x="492" y="26"/>
                    <a:pt x="495" y="23"/>
                  </a:cubicBezTo>
                  <a:cubicBezTo>
                    <a:pt x="498" y="19"/>
                    <a:pt x="501" y="17"/>
                    <a:pt x="506" y="17"/>
                  </a:cubicBezTo>
                  <a:cubicBezTo>
                    <a:pt x="509" y="17"/>
                    <a:pt x="512" y="18"/>
                    <a:pt x="514" y="20"/>
                  </a:cubicBezTo>
                  <a:cubicBezTo>
                    <a:pt x="516" y="22"/>
                    <a:pt x="517" y="24"/>
                    <a:pt x="517" y="26"/>
                  </a:cubicBezTo>
                  <a:cubicBezTo>
                    <a:pt x="517" y="27"/>
                    <a:pt x="517" y="27"/>
                    <a:pt x="516" y="28"/>
                  </a:cubicBezTo>
                  <a:cubicBezTo>
                    <a:pt x="516" y="29"/>
                    <a:pt x="515" y="29"/>
                    <a:pt x="514" y="29"/>
                  </a:cubicBezTo>
                  <a:cubicBezTo>
                    <a:pt x="512" y="29"/>
                    <a:pt x="511" y="29"/>
                    <a:pt x="511" y="27"/>
                  </a:cubicBezTo>
                  <a:cubicBezTo>
                    <a:pt x="510" y="27"/>
                    <a:pt x="510" y="26"/>
                    <a:pt x="510" y="25"/>
                  </a:cubicBezTo>
                  <a:cubicBezTo>
                    <a:pt x="510" y="23"/>
                    <a:pt x="509" y="22"/>
                    <a:pt x="508" y="21"/>
                  </a:cubicBezTo>
                  <a:cubicBezTo>
                    <a:pt x="507" y="21"/>
                    <a:pt x="506" y="20"/>
                    <a:pt x="505" y="20"/>
                  </a:cubicBezTo>
                  <a:cubicBezTo>
                    <a:pt x="502" y="20"/>
                    <a:pt x="500" y="21"/>
                    <a:pt x="499" y="23"/>
                  </a:cubicBezTo>
                  <a:cubicBezTo>
                    <a:pt x="497" y="25"/>
                    <a:pt x="496" y="29"/>
                    <a:pt x="496" y="33"/>
                  </a:cubicBezTo>
                  <a:cubicBezTo>
                    <a:pt x="496" y="37"/>
                    <a:pt x="497" y="40"/>
                    <a:pt x="499" y="43"/>
                  </a:cubicBezTo>
                  <a:cubicBezTo>
                    <a:pt x="501" y="47"/>
                    <a:pt x="503" y="48"/>
                    <a:pt x="507" y="48"/>
                  </a:cubicBezTo>
                  <a:cubicBezTo>
                    <a:pt x="509" y="48"/>
                    <a:pt x="511" y="47"/>
                    <a:pt x="513" y="46"/>
                  </a:cubicBezTo>
                  <a:cubicBezTo>
                    <a:pt x="514" y="45"/>
                    <a:pt x="515" y="43"/>
                    <a:pt x="517" y="40"/>
                  </a:cubicBezTo>
                  <a:cubicBezTo>
                    <a:pt x="517" y="40"/>
                    <a:pt x="517" y="40"/>
                    <a:pt x="517" y="40"/>
                  </a:cubicBezTo>
                  <a:close/>
                  <a:moveTo>
                    <a:pt x="534" y="0"/>
                  </a:moveTo>
                  <a:cubicBezTo>
                    <a:pt x="535" y="0"/>
                    <a:pt x="536" y="0"/>
                    <a:pt x="537" y="1"/>
                  </a:cubicBezTo>
                  <a:cubicBezTo>
                    <a:pt x="537" y="2"/>
                    <a:pt x="538" y="3"/>
                    <a:pt x="538" y="4"/>
                  </a:cubicBezTo>
                  <a:cubicBezTo>
                    <a:pt x="538" y="5"/>
                    <a:pt x="537" y="6"/>
                    <a:pt x="537" y="7"/>
                  </a:cubicBezTo>
                  <a:cubicBezTo>
                    <a:pt x="536" y="7"/>
                    <a:pt x="535" y="8"/>
                    <a:pt x="534" y="8"/>
                  </a:cubicBezTo>
                  <a:cubicBezTo>
                    <a:pt x="533" y="8"/>
                    <a:pt x="532" y="7"/>
                    <a:pt x="532" y="7"/>
                  </a:cubicBezTo>
                  <a:cubicBezTo>
                    <a:pt x="531" y="6"/>
                    <a:pt x="531" y="5"/>
                    <a:pt x="531" y="4"/>
                  </a:cubicBezTo>
                  <a:cubicBezTo>
                    <a:pt x="531" y="3"/>
                    <a:pt x="531" y="2"/>
                    <a:pt x="532" y="1"/>
                  </a:cubicBezTo>
                  <a:cubicBezTo>
                    <a:pt x="532" y="0"/>
                    <a:pt x="533" y="0"/>
                    <a:pt x="534" y="0"/>
                  </a:cubicBezTo>
                  <a:close/>
                  <a:moveTo>
                    <a:pt x="537" y="18"/>
                  </a:moveTo>
                  <a:cubicBezTo>
                    <a:pt x="537" y="45"/>
                    <a:pt x="537" y="45"/>
                    <a:pt x="537" y="45"/>
                  </a:cubicBezTo>
                  <a:cubicBezTo>
                    <a:pt x="537" y="47"/>
                    <a:pt x="537" y="49"/>
                    <a:pt x="537" y="49"/>
                  </a:cubicBezTo>
                  <a:cubicBezTo>
                    <a:pt x="538" y="50"/>
                    <a:pt x="538" y="51"/>
                    <a:pt x="539" y="51"/>
                  </a:cubicBezTo>
                  <a:cubicBezTo>
                    <a:pt x="539" y="51"/>
                    <a:pt x="540" y="51"/>
                    <a:pt x="542" y="51"/>
                  </a:cubicBezTo>
                  <a:cubicBezTo>
                    <a:pt x="542" y="53"/>
                    <a:pt x="542" y="53"/>
                    <a:pt x="542" y="53"/>
                  </a:cubicBezTo>
                  <a:cubicBezTo>
                    <a:pt x="526" y="53"/>
                    <a:pt x="526" y="53"/>
                    <a:pt x="526" y="53"/>
                  </a:cubicBezTo>
                  <a:cubicBezTo>
                    <a:pt x="526" y="51"/>
                    <a:pt x="526" y="51"/>
                    <a:pt x="526" y="51"/>
                  </a:cubicBezTo>
                  <a:cubicBezTo>
                    <a:pt x="527" y="51"/>
                    <a:pt x="529" y="51"/>
                    <a:pt x="529" y="51"/>
                  </a:cubicBezTo>
                  <a:cubicBezTo>
                    <a:pt x="529" y="51"/>
                    <a:pt x="530" y="50"/>
                    <a:pt x="530" y="49"/>
                  </a:cubicBezTo>
                  <a:cubicBezTo>
                    <a:pt x="531" y="49"/>
                    <a:pt x="531" y="47"/>
                    <a:pt x="531" y="45"/>
                  </a:cubicBezTo>
                  <a:cubicBezTo>
                    <a:pt x="531" y="32"/>
                    <a:pt x="531" y="32"/>
                    <a:pt x="531" y="32"/>
                  </a:cubicBezTo>
                  <a:cubicBezTo>
                    <a:pt x="531" y="28"/>
                    <a:pt x="531" y="26"/>
                    <a:pt x="530" y="25"/>
                  </a:cubicBezTo>
                  <a:cubicBezTo>
                    <a:pt x="530" y="24"/>
                    <a:pt x="530" y="23"/>
                    <a:pt x="529" y="23"/>
                  </a:cubicBezTo>
                  <a:cubicBezTo>
                    <a:pt x="529" y="23"/>
                    <a:pt x="529" y="23"/>
                    <a:pt x="528" y="23"/>
                  </a:cubicBezTo>
                  <a:cubicBezTo>
                    <a:pt x="527" y="23"/>
                    <a:pt x="526" y="23"/>
                    <a:pt x="525" y="23"/>
                  </a:cubicBezTo>
                  <a:cubicBezTo>
                    <a:pt x="525" y="22"/>
                    <a:pt x="525" y="22"/>
                    <a:pt x="525" y="22"/>
                  </a:cubicBezTo>
                  <a:cubicBezTo>
                    <a:pt x="535" y="18"/>
                    <a:pt x="535" y="18"/>
                    <a:pt x="535" y="18"/>
                  </a:cubicBezTo>
                  <a:cubicBezTo>
                    <a:pt x="537" y="18"/>
                    <a:pt x="537" y="18"/>
                    <a:pt x="537" y="18"/>
                  </a:cubicBezTo>
                  <a:close/>
                  <a:moveTo>
                    <a:pt x="555" y="31"/>
                  </a:moveTo>
                  <a:cubicBezTo>
                    <a:pt x="555" y="37"/>
                    <a:pt x="557" y="40"/>
                    <a:pt x="559" y="43"/>
                  </a:cubicBezTo>
                  <a:cubicBezTo>
                    <a:pt x="561" y="46"/>
                    <a:pt x="564" y="48"/>
                    <a:pt x="567" y="48"/>
                  </a:cubicBezTo>
                  <a:cubicBezTo>
                    <a:pt x="569" y="48"/>
                    <a:pt x="571" y="47"/>
                    <a:pt x="573" y="46"/>
                  </a:cubicBezTo>
                  <a:cubicBezTo>
                    <a:pt x="575" y="45"/>
                    <a:pt x="576" y="43"/>
                    <a:pt x="577" y="39"/>
                  </a:cubicBezTo>
                  <a:cubicBezTo>
                    <a:pt x="578" y="40"/>
                    <a:pt x="578" y="40"/>
                    <a:pt x="578" y="40"/>
                  </a:cubicBezTo>
                  <a:cubicBezTo>
                    <a:pt x="578" y="43"/>
                    <a:pt x="576" y="47"/>
                    <a:pt x="574" y="49"/>
                  </a:cubicBezTo>
                  <a:cubicBezTo>
                    <a:pt x="571" y="52"/>
                    <a:pt x="568" y="53"/>
                    <a:pt x="565" y="53"/>
                  </a:cubicBezTo>
                  <a:cubicBezTo>
                    <a:pt x="561" y="53"/>
                    <a:pt x="557" y="52"/>
                    <a:pt x="555" y="49"/>
                  </a:cubicBezTo>
                  <a:cubicBezTo>
                    <a:pt x="552" y="45"/>
                    <a:pt x="551" y="41"/>
                    <a:pt x="551" y="36"/>
                  </a:cubicBezTo>
                  <a:cubicBezTo>
                    <a:pt x="551" y="30"/>
                    <a:pt x="552" y="25"/>
                    <a:pt x="555" y="22"/>
                  </a:cubicBezTo>
                  <a:cubicBezTo>
                    <a:pt x="558" y="19"/>
                    <a:pt x="561" y="17"/>
                    <a:pt x="566" y="17"/>
                  </a:cubicBezTo>
                  <a:cubicBezTo>
                    <a:pt x="569" y="17"/>
                    <a:pt x="573" y="19"/>
                    <a:pt x="575" y="21"/>
                  </a:cubicBezTo>
                  <a:cubicBezTo>
                    <a:pt x="577" y="23"/>
                    <a:pt x="579" y="27"/>
                    <a:pt x="579" y="31"/>
                  </a:cubicBezTo>
                  <a:cubicBezTo>
                    <a:pt x="555" y="31"/>
                    <a:pt x="555" y="31"/>
                    <a:pt x="555" y="31"/>
                  </a:cubicBezTo>
                  <a:close/>
                  <a:moveTo>
                    <a:pt x="555" y="29"/>
                  </a:moveTo>
                  <a:cubicBezTo>
                    <a:pt x="571" y="29"/>
                    <a:pt x="571" y="29"/>
                    <a:pt x="571" y="29"/>
                  </a:cubicBezTo>
                  <a:cubicBezTo>
                    <a:pt x="571" y="27"/>
                    <a:pt x="570" y="26"/>
                    <a:pt x="570" y="25"/>
                  </a:cubicBezTo>
                  <a:cubicBezTo>
                    <a:pt x="569" y="24"/>
                    <a:pt x="568" y="23"/>
                    <a:pt x="567" y="22"/>
                  </a:cubicBezTo>
                  <a:cubicBezTo>
                    <a:pt x="566" y="21"/>
                    <a:pt x="565" y="21"/>
                    <a:pt x="563" y="21"/>
                  </a:cubicBezTo>
                  <a:cubicBezTo>
                    <a:pt x="561" y="21"/>
                    <a:pt x="560" y="21"/>
                    <a:pt x="558" y="23"/>
                  </a:cubicBezTo>
                  <a:cubicBezTo>
                    <a:pt x="557" y="24"/>
                    <a:pt x="555" y="27"/>
                    <a:pt x="555" y="29"/>
                  </a:cubicBezTo>
                  <a:close/>
                  <a:moveTo>
                    <a:pt x="595" y="25"/>
                  </a:moveTo>
                  <a:cubicBezTo>
                    <a:pt x="599" y="20"/>
                    <a:pt x="603" y="18"/>
                    <a:pt x="606" y="18"/>
                  </a:cubicBezTo>
                  <a:cubicBezTo>
                    <a:pt x="608" y="18"/>
                    <a:pt x="609" y="18"/>
                    <a:pt x="611" y="19"/>
                  </a:cubicBezTo>
                  <a:cubicBezTo>
                    <a:pt x="612" y="20"/>
                    <a:pt x="613" y="21"/>
                    <a:pt x="614" y="23"/>
                  </a:cubicBezTo>
                  <a:cubicBezTo>
                    <a:pt x="615" y="25"/>
                    <a:pt x="615" y="27"/>
                    <a:pt x="615" y="30"/>
                  </a:cubicBezTo>
                  <a:cubicBezTo>
                    <a:pt x="615" y="45"/>
                    <a:pt x="615" y="45"/>
                    <a:pt x="615" y="45"/>
                  </a:cubicBezTo>
                  <a:cubicBezTo>
                    <a:pt x="615" y="47"/>
                    <a:pt x="615" y="48"/>
                    <a:pt x="615" y="49"/>
                  </a:cubicBezTo>
                  <a:cubicBezTo>
                    <a:pt x="616" y="50"/>
                    <a:pt x="616" y="50"/>
                    <a:pt x="617" y="51"/>
                  </a:cubicBezTo>
                  <a:cubicBezTo>
                    <a:pt x="617" y="51"/>
                    <a:pt x="618" y="51"/>
                    <a:pt x="620" y="51"/>
                  </a:cubicBezTo>
                  <a:cubicBezTo>
                    <a:pt x="620" y="52"/>
                    <a:pt x="620" y="52"/>
                    <a:pt x="620" y="52"/>
                  </a:cubicBezTo>
                  <a:cubicBezTo>
                    <a:pt x="604" y="52"/>
                    <a:pt x="604" y="52"/>
                    <a:pt x="604" y="52"/>
                  </a:cubicBezTo>
                  <a:cubicBezTo>
                    <a:pt x="604" y="51"/>
                    <a:pt x="604" y="51"/>
                    <a:pt x="604" y="51"/>
                  </a:cubicBezTo>
                  <a:cubicBezTo>
                    <a:pt x="605" y="51"/>
                    <a:pt x="605" y="51"/>
                    <a:pt x="605" y="51"/>
                  </a:cubicBezTo>
                  <a:cubicBezTo>
                    <a:pt x="606" y="51"/>
                    <a:pt x="607" y="51"/>
                    <a:pt x="608" y="50"/>
                  </a:cubicBezTo>
                  <a:cubicBezTo>
                    <a:pt x="609" y="50"/>
                    <a:pt x="609" y="49"/>
                    <a:pt x="609" y="48"/>
                  </a:cubicBezTo>
                  <a:cubicBezTo>
                    <a:pt x="609" y="48"/>
                    <a:pt x="609" y="47"/>
                    <a:pt x="609" y="45"/>
                  </a:cubicBezTo>
                  <a:cubicBezTo>
                    <a:pt x="609" y="31"/>
                    <a:pt x="609" y="31"/>
                    <a:pt x="609" y="31"/>
                  </a:cubicBezTo>
                  <a:cubicBezTo>
                    <a:pt x="609" y="27"/>
                    <a:pt x="609" y="25"/>
                    <a:pt x="608" y="24"/>
                  </a:cubicBezTo>
                  <a:cubicBezTo>
                    <a:pt x="607" y="23"/>
                    <a:pt x="606" y="22"/>
                    <a:pt x="604" y="22"/>
                  </a:cubicBezTo>
                  <a:cubicBezTo>
                    <a:pt x="601" y="22"/>
                    <a:pt x="598" y="23"/>
                    <a:pt x="595" y="27"/>
                  </a:cubicBezTo>
                  <a:cubicBezTo>
                    <a:pt x="595" y="45"/>
                    <a:pt x="595" y="45"/>
                    <a:pt x="595" y="45"/>
                  </a:cubicBezTo>
                  <a:cubicBezTo>
                    <a:pt x="595" y="47"/>
                    <a:pt x="595" y="48"/>
                    <a:pt x="596" y="49"/>
                  </a:cubicBezTo>
                  <a:cubicBezTo>
                    <a:pt x="596" y="50"/>
                    <a:pt x="597" y="50"/>
                    <a:pt x="597" y="51"/>
                  </a:cubicBezTo>
                  <a:cubicBezTo>
                    <a:pt x="597" y="51"/>
                    <a:pt x="599" y="51"/>
                    <a:pt x="601" y="51"/>
                  </a:cubicBezTo>
                  <a:cubicBezTo>
                    <a:pt x="601" y="52"/>
                    <a:pt x="601" y="52"/>
                    <a:pt x="601" y="52"/>
                  </a:cubicBezTo>
                  <a:cubicBezTo>
                    <a:pt x="585" y="52"/>
                    <a:pt x="585" y="52"/>
                    <a:pt x="585" y="52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7" y="51"/>
                    <a:pt x="588" y="51"/>
                    <a:pt x="589" y="50"/>
                  </a:cubicBezTo>
                  <a:cubicBezTo>
                    <a:pt x="589" y="49"/>
                    <a:pt x="589" y="47"/>
                    <a:pt x="589" y="45"/>
                  </a:cubicBezTo>
                  <a:cubicBezTo>
                    <a:pt x="589" y="32"/>
                    <a:pt x="589" y="32"/>
                    <a:pt x="589" y="32"/>
                  </a:cubicBezTo>
                  <a:cubicBezTo>
                    <a:pt x="589" y="28"/>
                    <a:pt x="589" y="25"/>
                    <a:pt x="589" y="24"/>
                  </a:cubicBezTo>
                  <a:cubicBezTo>
                    <a:pt x="589" y="23"/>
                    <a:pt x="589" y="23"/>
                    <a:pt x="588" y="22"/>
                  </a:cubicBezTo>
                  <a:cubicBezTo>
                    <a:pt x="588" y="22"/>
                    <a:pt x="587" y="22"/>
                    <a:pt x="587" y="22"/>
                  </a:cubicBezTo>
                  <a:cubicBezTo>
                    <a:pt x="586" y="22"/>
                    <a:pt x="585" y="22"/>
                    <a:pt x="584" y="22"/>
                  </a:cubicBezTo>
                  <a:cubicBezTo>
                    <a:pt x="584" y="21"/>
                    <a:pt x="584" y="21"/>
                    <a:pt x="584" y="21"/>
                  </a:cubicBezTo>
                  <a:cubicBezTo>
                    <a:pt x="594" y="17"/>
                    <a:pt x="594" y="17"/>
                    <a:pt x="594" y="17"/>
                  </a:cubicBezTo>
                  <a:cubicBezTo>
                    <a:pt x="595" y="17"/>
                    <a:pt x="595" y="17"/>
                    <a:pt x="595" y="17"/>
                  </a:cubicBezTo>
                  <a:cubicBezTo>
                    <a:pt x="595" y="25"/>
                    <a:pt x="595" y="25"/>
                    <a:pt x="595" y="25"/>
                  </a:cubicBezTo>
                  <a:close/>
                  <a:moveTo>
                    <a:pt x="654" y="40"/>
                  </a:moveTo>
                  <a:cubicBezTo>
                    <a:pt x="653" y="44"/>
                    <a:pt x="651" y="48"/>
                    <a:pt x="649" y="50"/>
                  </a:cubicBezTo>
                  <a:cubicBezTo>
                    <a:pt x="646" y="53"/>
                    <a:pt x="643" y="54"/>
                    <a:pt x="640" y="54"/>
                  </a:cubicBezTo>
                  <a:cubicBezTo>
                    <a:pt x="637" y="54"/>
                    <a:pt x="633" y="52"/>
                    <a:pt x="631" y="49"/>
                  </a:cubicBezTo>
                  <a:cubicBezTo>
                    <a:pt x="628" y="46"/>
                    <a:pt x="627" y="41"/>
                    <a:pt x="627" y="36"/>
                  </a:cubicBezTo>
                  <a:cubicBezTo>
                    <a:pt x="627" y="31"/>
                    <a:pt x="628" y="26"/>
                    <a:pt x="631" y="23"/>
                  </a:cubicBezTo>
                  <a:cubicBezTo>
                    <a:pt x="634" y="19"/>
                    <a:pt x="638" y="17"/>
                    <a:pt x="642" y="17"/>
                  </a:cubicBezTo>
                  <a:cubicBezTo>
                    <a:pt x="645" y="17"/>
                    <a:pt x="648" y="18"/>
                    <a:pt x="650" y="20"/>
                  </a:cubicBezTo>
                  <a:cubicBezTo>
                    <a:pt x="652" y="22"/>
                    <a:pt x="653" y="24"/>
                    <a:pt x="653" y="26"/>
                  </a:cubicBezTo>
                  <a:cubicBezTo>
                    <a:pt x="653" y="27"/>
                    <a:pt x="653" y="27"/>
                    <a:pt x="653" y="28"/>
                  </a:cubicBezTo>
                  <a:cubicBezTo>
                    <a:pt x="652" y="29"/>
                    <a:pt x="651" y="29"/>
                    <a:pt x="650" y="29"/>
                  </a:cubicBezTo>
                  <a:cubicBezTo>
                    <a:pt x="649" y="29"/>
                    <a:pt x="648" y="29"/>
                    <a:pt x="647" y="27"/>
                  </a:cubicBezTo>
                  <a:cubicBezTo>
                    <a:pt x="647" y="27"/>
                    <a:pt x="646" y="26"/>
                    <a:pt x="646" y="25"/>
                  </a:cubicBezTo>
                  <a:cubicBezTo>
                    <a:pt x="646" y="23"/>
                    <a:pt x="645" y="22"/>
                    <a:pt x="645" y="21"/>
                  </a:cubicBezTo>
                  <a:cubicBezTo>
                    <a:pt x="644" y="21"/>
                    <a:pt x="643" y="20"/>
                    <a:pt x="641" y="20"/>
                  </a:cubicBezTo>
                  <a:cubicBezTo>
                    <a:pt x="639" y="20"/>
                    <a:pt x="637" y="21"/>
                    <a:pt x="635" y="23"/>
                  </a:cubicBezTo>
                  <a:cubicBezTo>
                    <a:pt x="633" y="25"/>
                    <a:pt x="633" y="29"/>
                    <a:pt x="633" y="33"/>
                  </a:cubicBezTo>
                  <a:cubicBezTo>
                    <a:pt x="633" y="37"/>
                    <a:pt x="633" y="40"/>
                    <a:pt x="635" y="43"/>
                  </a:cubicBezTo>
                  <a:cubicBezTo>
                    <a:pt x="637" y="47"/>
                    <a:pt x="640" y="48"/>
                    <a:pt x="643" y="48"/>
                  </a:cubicBezTo>
                  <a:cubicBezTo>
                    <a:pt x="645" y="48"/>
                    <a:pt x="647" y="47"/>
                    <a:pt x="649" y="46"/>
                  </a:cubicBezTo>
                  <a:cubicBezTo>
                    <a:pt x="651" y="45"/>
                    <a:pt x="652" y="43"/>
                    <a:pt x="654" y="40"/>
                  </a:cubicBezTo>
                  <a:cubicBezTo>
                    <a:pt x="654" y="40"/>
                    <a:pt x="654" y="40"/>
                    <a:pt x="654" y="40"/>
                  </a:cubicBezTo>
                  <a:close/>
                  <a:moveTo>
                    <a:pt x="668" y="31"/>
                  </a:moveTo>
                  <a:cubicBezTo>
                    <a:pt x="668" y="37"/>
                    <a:pt x="669" y="40"/>
                    <a:pt x="671" y="43"/>
                  </a:cubicBezTo>
                  <a:cubicBezTo>
                    <a:pt x="674" y="46"/>
                    <a:pt x="677" y="48"/>
                    <a:pt x="680" y="48"/>
                  </a:cubicBezTo>
                  <a:cubicBezTo>
                    <a:pt x="682" y="48"/>
                    <a:pt x="684" y="47"/>
                    <a:pt x="685" y="46"/>
                  </a:cubicBezTo>
                  <a:cubicBezTo>
                    <a:pt x="687" y="45"/>
                    <a:pt x="688" y="43"/>
                    <a:pt x="689" y="39"/>
                  </a:cubicBezTo>
                  <a:cubicBezTo>
                    <a:pt x="691" y="40"/>
                    <a:pt x="691" y="40"/>
                    <a:pt x="691" y="40"/>
                  </a:cubicBezTo>
                  <a:cubicBezTo>
                    <a:pt x="690" y="43"/>
                    <a:pt x="689" y="47"/>
                    <a:pt x="686" y="49"/>
                  </a:cubicBezTo>
                  <a:cubicBezTo>
                    <a:pt x="684" y="52"/>
                    <a:pt x="681" y="53"/>
                    <a:pt x="677" y="53"/>
                  </a:cubicBezTo>
                  <a:cubicBezTo>
                    <a:pt x="673" y="53"/>
                    <a:pt x="670" y="52"/>
                    <a:pt x="667" y="49"/>
                  </a:cubicBezTo>
                  <a:cubicBezTo>
                    <a:pt x="664" y="45"/>
                    <a:pt x="663" y="41"/>
                    <a:pt x="663" y="36"/>
                  </a:cubicBezTo>
                  <a:cubicBezTo>
                    <a:pt x="663" y="30"/>
                    <a:pt x="665" y="25"/>
                    <a:pt x="667" y="22"/>
                  </a:cubicBezTo>
                  <a:cubicBezTo>
                    <a:pt x="670" y="19"/>
                    <a:pt x="674" y="17"/>
                    <a:pt x="678" y="17"/>
                  </a:cubicBezTo>
                  <a:cubicBezTo>
                    <a:pt x="682" y="17"/>
                    <a:pt x="685" y="19"/>
                    <a:pt x="687" y="21"/>
                  </a:cubicBezTo>
                  <a:cubicBezTo>
                    <a:pt x="690" y="23"/>
                    <a:pt x="691" y="27"/>
                    <a:pt x="691" y="31"/>
                  </a:cubicBezTo>
                  <a:cubicBezTo>
                    <a:pt x="668" y="31"/>
                    <a:pt x="668" y="31"/>
                    <a:pt x="668" y="31"/>
                  </a:cubicBezTo>
                  <a:close/>
                  <a:moveTo>
                    <a:pt x="668" y="29"/>
                  </a:moveTo>
                  <a:cubicBezTo>
                    <a:pt x="683" y="29"/>
                    <a:pt x="683" y="29"/>
                    <a:pt x="683" y="29"/>
                  </a:cubicBezTo>
                  <a:cubicBezTo>
                    <a:pt x="683" y="27"/>
                    <a:pt x="683" y="26"/>
                    <a:pt x="682" y="25"/>
                  </a:cubicBezTo>
                  <a:cubicBezTo>
                    <a:pt x="682" y="24"/>
                    <a:pt x="681" y="23"/>
                    <a:pt x="679" y="22"/>
                  </a:cubicBezTo>
                  <a:cubicBezTo>
                    <a:pt x="678" y="21"/>
                    <a:pt x="677" y="21"/>
                    <a:pt x="676" y="21"/>
                  </a:cubicBezTo>
                  <a:cubicBezTo>
                    <a:pt x="674" y="21"/>
                    <a:pt x="672" y="21"/>
                    <a:pt x="671" y="23"/>
                  </a:cubicBezTo>
                  <a:cubicBezTo>
                    <a:pt x="669" y="24"/>
                    <a:pt x="668" y="27"/>
                    <a:pt x="668" y="29"/>
                  </a:cubicBezTo>
                  <a:close/>
                  <a:moveTo>
                    <a:pt x="731" y="48"/>
                  </a:moveTo>
                  <a:cubicBezTo>
                    <a:pt x="728" y="51"/>
                    <a:pt x="726" y="52"/>
                    <a:pt x="725" y="53"/>
                  </a:cubicBezTo>
                  <a:cubicBezTo>
                    <a:pt x="724" y="53"/>
                    <a:pt x="722" y="53"/>
                    <a:pt x="721" y="53"/>
                  </a:cubicBezTo>
                  <a:cubicBezTo>
                    <a:pt x="719" y="53"/>
                    <a:pt x="717" y="53"/>
                    <a:pt x="715" y="51"/>
                  </a:cubicBezTo>
                  <a:cubicBezTo>
                    <a:pt x="714" y="49"/>
                    <a:pt x="713" y="47"/>
                    <a:pt x="713" y="45"/>
                  </a:cubicBezTo>
                  <a:cubicBezTo>
                    <a:pt x="713" y="43"/>
                    <a:pt x="714" y="41"/>
                    <a:pt x="715" y="40"/>
                  </a:cubicBezTo>
                  <a:cubicBezTo>
                    <a:pt x="715" y="39"/>
                    <a:pt x="717" y="37"/>
                    <a:pt x="720" y="35"/>
                  </a:cubicBezTo>
                  <a:cubicBezTo>
                    <a:pt x="722" y="34"/>
                    <a:pt x="726" y="32"/>
                    <a:pt x="732" y="30"/>
                  </a:cubicBezTo>
                  <a:cubicBezTo>
                    <a:pt x="732" y="29"/>
                    <a:pt x="732" y="29"/>
                    <a:pt x="732" y="29"/>
                  </a:cubicBezTo>
                  <a:cubicBezTo>
                    <a:pt x="732" y="25"/>
                    <a:pt x="731" y="23"/>
                    <a:pt x="730" y="22"/>
                  </a:cubicBezTo>
                  <a:cubicBezTo>
                    <a:pt x="729" y="21"/>
                    <a:pt x="728" y="20"/>
                    <a:pt x="726" y="20"/>
                  </a:cubicBezTo>
                  <a:cubicBezTo>
                    <a:pt x="724" y="20"/>
                    <a:pt x="723" y="20"/>
                    <a:pt x="722" y="21"/>
                  </a:cubicBezTo>
                  <a:cubicBezTo>
                    <a:pt x="721" y="22"/>
                    <a:pt x="721" y="23"/>
                    <a:pt x="721" y="24"/>
                  </a:cubicBezTo>
                  <a:cubicBezTo>
                    <a:pt x="721" y="26"/>
                    <a:pt x="721" y="26"/>
                    <a:pt x="721" y="26"/>
                  </a:cubicBezTo>
                  <a:cubicBezTo>
                    <a:pt x="721" y="27"/>
                    <a:pt x="721" y="28"/>
                    <a:pt x="720" y="29"/>
                  </a:cubicBezTo>
                  <a:cubicBezTo>
                    <a:pt x="720" y="29"/>
                    <a:pt x="719" y="29"/>
                    <a:pt x="718" y="29"/>
                  </a:cubicBezTo>
                  <a:cubicBezTo>
                    <a:pt x="717" y="29"/>
                    <a:pt x="717" y="29"/>
                    <a:pt x="716" y="29"/>
                  </a:cubicBezTo>
                  <a:cubicBezTo>
                    <a:pt x="716" y="28"/>
                    <a:pt x="715" y="27"/>
                    <a:pt x="715" y="26"/>
                  </a:cubicBezTo>
                  <a:cubicBezTo>
                    <a:pt x="715" y="24"/>
                    <a:pt x="717" y="22"/>
                    <a:pt x="719" y="20"/>
                  </a:cubicBezTo>
                  <a:cubicBezTo>
                    <a:pt x="721" y="18"/>
                    <a:pt x="724" y="17"/>
                    <a:pt x="727" y="17"/>
                  </a:cubicBezTo>
                  <a:cubicBezTo>
                    <a:pt x="730" y="17"/>
                    <a:pt x="733" y="17"/>
                    <a:pt x="735" y="19"/>
                  </a:cubicBezTo>
                  <a:cubicBezTo>
                    <a:pt x="736" y="19"/>
                    <a:pt x="737" y="21"/>
                    <a:pt x="738" y="22"/>
                  </a:cubicBezTo>
                  <a:cubicBezTo>
                    <a:pt x="738" y="23"/>
                    <a:pt x="739" y="25"/>
                    <a:pt x="739" y="29"/>
                  </a:cubicBezTo>
                  <a:cubicBezTo>
                    <a:pt x="739" y="40"/>
                    <a:pt x="739" y="40"/>
                    <a:pt x="739" y="40"/>
                  </a:cubicBezTo>
                  <a:cubicBezTo>
                    <a:pt x="739" y="43"/>
                    <a:pt x="739" y="45"/>
                    <a:pt x="739" y="46"/>
                  </a:cubicBezTo>
                  <a:cubicBezTo>
                    <a:pt x="739" y="47"/>
                    <a:pt x="739" y="47"/>
                    <a:pt x="739" y="48"/>
                  </a:cubicBezTo>
                  <a:cubicBezTo>
                    <a:pt x="739" y="48"/>
                    <a:pt x="739" y="48"/>
                    <a:pt x="740" y="48"/>
                  </a:cubicBezTo>
                  <a:cubicBezTo>
                    <a:pt x="740" y="48"/>
                    <a:pt x="741" y="48"/>
                    <a:pt x="741" y="48"/>
                  </a:cubicBezTo>
                  <a:cubicBezTo>
                    <a:pt x="741" y="47"/>
                    <a:pt x="743" y="47"/>
                    <a:pt x="744" y="45"/>
                  </a:cubicBezTo>
                  <a:cubicBezTo>
                    <a:pt x="744" y="47"/>
                    <a:pt x="744" y="47"/>
                    <a:pt x="744" y="47"/>
                  </a:cubicBezTo>
                  <a:cubicBezTo>
                    <a:pt x="741" y="51"/>
                    <a:pt x="739" y="53"/>
                    <a:pt x="736" y="53"/>
                  </a:cubicBezTo>
                  <a:cubicBezTo>
                    <a:pt x="735" y="53"/>
                    <a:pt x="734" y="52"/>
                    <a:pt x="733" y="51"/>
                  </a:cubicBezTo>
                  <a:cubicBezTo>
                    <a:pt x="732" y="51"/>
                    <a:pt x="731" y="50"/>
                    <a:pt x="731" y="48"/>
                  </a:cubicBezTo>
                  <a:close/>
                  <a:moveTo>
                    <a:pt x="731" y="45"/>
                  </a:moveTo>
                  <a:cubicBezTo>
                    <a:pt x="731" y="33"/>
                    <a:pt x="731" y="33"/>
                    <a:pt x="731" y="33"/>
                  </a:cubicBezTo>
                  <a:cubicBezTo>
                    <a:pt x="728" y="34"/>
                    <a:pt x="725" y="35"/>
                    <a:pt x="725" y="36"/>
                  </a:cubicBezTo>
                  <a:cubicBezTo>
                    <a:pt x="723" y="37"/>
                    <a:pt x="721" y="38"/>
                    <a:pt x="721" y="39"/>
                  </a:cubicBezTo>
                  <a:cubicBezTo>
                    <a:pt x="720" y="41"/>
                    <a:pt x="719" y="42"/>
                    <a:pt x="719" y="43"/>
                  </a:cubicBezTo>
                  <a:cubicBezTo>
                    <a:pt x="719" y="45"/>
                    <a:pt x="720" y="47"/>
                    <a:pt x="721" y="48"/>
                  </a:cubicBezTo>
                  <a:cubicBezTo>
                    <a:pt x="722" y="49"/>
                    <a:pt x="723" y="49"/>
                    <a:pt x="725" y="49"/>
                  </a:cubicBezTo>
                  <a:cubicBezTo>
                    <a:pt x="726" y="49"/>
                    <a:pt x="729" y="48"/>
                    <a:pt x="731" y="45"/>
                  </a:cubicBezTo>
                  <a:close/>
                  <a:moveTo>
                    <a:pt x="759" y="25"/>
                  </a:moveTo>
                  <a:cubicBezTo>
                    <a:pt x="763" y="20"/>
                    <a:pt x="766" y="18"/>
                    <a:pt x="769" y="18"/>
                  </a:cubicBezTo>
                  <a:cubicBezTo>
                    <a:pt x="771" y="18"/>
                    <a:pt x="773" y="18"/>
                    <a:pt x="774" y="19"/>
                  </a:cubicBezTo>
                  <a:cubicBezTo>
                    <a:pt x="775" y="20"/>
                    <a:pt x="777" y="21"/>
                    <a:pt x="777" y="23"/>
                  </a:cubicBezTo>
                  <a:cubicBezTo>
                    <a:pt x="778" y="25"/>
                    <a:pt x="778" y="27"/>
                    <a:pt x="778" y="30"/>
                  </a:cubicBezTo>
                  <a:cubicBezTo>
                    <a:pt x="778" y="45"/>
                    <a:pt x="778" y="45"/>
                    <a:pt x="778" y="45"/>
                  </a:cubicBezTo>
                  <a:cubicBezTo>
                    <a:pt x="778" y="47"/>
                    <a:pt x="778" y="48"/>
                    <a:pt x="779" y="49"/>
                  </a:cubicBezTo>
                  <a:cubicBezTo>
                    <a:pt x="779" y="50"/>
                    <a:pt x="779" y="50"/>
                    <a:pt x="780" y="51"/>
                  </a:cubicBezTo>
                  <a:cubicBezTo>
                    <a:pt x="780" y="51"/>
                    <a:pt x="781" y="51"/>
                    <a:pt x="783" y="51"/>
                  </a:cubicBezTo>
                  <a:cubicBezTo>
                    <a:pt x="783" y="52"/>
                    <a:pt x="783" y="52"/>
                    <a:pt x="783" y="52"/>
                  </a:cubicBezTo>
                  <a:cubicBezTo>
                    <a:pt x="767" y="52"/>
                    <a:pt x="767" y="52"/>
                    <a:pt x="767" y="52"/>
                  </a:cubicBezTo>
                  <a:cubicBezTo>
                    <a:pt x="767" y="51"/>
                    <a:pt x="767" y="51"/>
                    <a:pt x="767" y="51"/>
                  </a:cubicBezTo>
                  <a:cubicBezTo>
                    <a:pt x="768" y="51"/>
                    <a:pt x="768" y="51"/>
                    <a:pt x="768" y="51"/>
                  </a:cubicBezTo>
                  <a:cubicBezTo>
                    <a:pt x="769" y="51"/>
                    <a:pt x="770" y="51"/>
                    <a:pt x="771" y="50"/>
                  </a:cubicBezTo>
                  <a:cubicBezTo>
                    <a:pt x="772" y="50"/>
                    <a:pt x="772" y="49"/>
                    <a:pt x="772" y="48"/>
                  </a:cubicBezTo>
                  <a:cubicBezTo>
                    <a:pt x="772" y="48"/>
                    <a:pt x="772" y="47"/>
                    <a:pt x="772" y="45"/>
                  </a:cubicBezTo>
                  <a:cubicBezTo>
                    <a:pt x="772" y="31"/>
                    <a:pt x="772" y="31"/>
                    <a:pt x="772" y="31"/>
                  </a:cubicBezTo>
                  <a:cubicBezTo>
                    <a:pt x="772" y="27"/>
                    <a:pt x="772" y="25"/>
                    <a:pt x="771" y="24"/>
                  </a:cubicBezTo>
                  <a:cubicBezTo>
                    <a:pt x="770" y="23"/>
                    <a:pt x="769" y="22"/>
                    <a:pt x="767" y="22"/>
                  </a:cubicBezTo>
                  <a:cubicBezTo>
                    <a:pt x="764" y="22"/>
                    <a:pt x="761" y="23"/>
                    <a:pt x="759" y="27"/>
                  </a:cubicBezTo>
                  <a:cubicBezTo>
                    <a:pt x="759" y="45"/>
                    <a:pt x="759" y="45"/>
                    <a:pt x="759" y="45"/>
                  </a:cubicBezTo>
                  <a:cubicBezTo>
                    <a:pt x="759" y="47"/>
                    <a:pt x="759" y="48"/>
                    <a:pt x="759" y="49"/>
                  </a:cubicBezTo>
                  <a:cubicBezTo>
                    <a:pt x="759" y="50"/>
                    <a:pt x="760" y="50"/>
                    <a:pt x="760" y="51"/>
                  </a:cubicBezTo>
                  <a:cubicBezTo>
                    <a:pt x="761" y="51"/>
                    <a:pt x="762" y="51"/>
                    <a:pt x="764" y="51"/>
                  </a:cubicBezTo>
                  <a:cubicBezTo>
                    <a:pt x="764" y="52"/>
                    <a:pt x="764" y="52"/>
                    <a:pt x="764" y="52"/>
                  </a:cubicBezTo>
                  <a:cubicBezTo>
                    <a:pt x="748" y="52"/>
                    <a:pt x="748" y="52"/>
                    <a:pt x="748" y="52"/>
                  </a:cubicBezTo>
                  <a:cubicBezTo>
                    <a:pt x="748" y="51"/>
                    <a:pt x="748" y="51"/>
                    <a:pt x="748" y="51"/>
                  </a:cubicBezTo>
                  <a:cubicBezTo>
                    <a:pt x="749" y="51"/>
                    <a:pt x="749" y="51"/>
                    <a:pt x="749" y="51"/>
                  </a:cubicBezTo>
                  <a:cubicBezTo>
                    <a:pt x="750" y="51"/>
                    <a:pt x="751" y="51"/>
                    <a:pt x="752" y="50"/>
                  </a:cubicBezTo>
                  <a:cubicBezTo>
                    <a:pt x="752" y="49"/>
                    <a:pt x="753" y="47"/>
                    <a:pt x="753" y="45"/>
                  </a:cubicBezTo>
                  <a:cubicBezTo>
                    <a:pt x="753" y="32"/>
                    <a:pt x="753" y="32"/>
                    <a:pt x="753" y="32"/>
                  </a:cubicBezTo>
                  <a:cubicBezTo>
                    <a:pt x="753" y="28"/>
                    <a:pt x="753" y="25"/>
                    <a:pt x="752" y="24"/>
                  </a:cubicBezTo>
                  <a:cubicBezTo>
                    <a:pt x="752" y="23"/>
                    <a:pt x="752" y="23"/>
                    <a:pt x="751" y="22"/>
                  </a:cubicBezTo>
                  <a:cubicBezTo>
                    <a:pt x="751" y="22"/>
                    <a:pt x="751" y="22"/>
                    <a:pt x="750" y="22"/>
                  </a:cubicBezTo>
                  <a:cubicBezTo>
                    <a:pt x="749" y="22"/>
                    <a:pt x="748" y="22"/>
                    <a:pt x="747" y="22"/>
                  </a:cubicBezTo>
                  <a:cubicBezTo>
                    <a:pt x="747" y="21"/>
                    <a:pt x="747" y="21"/>
                    <a:pt x="747" y="21"/>
                  </a:cubicBezTo>
                  <a:cubicBezTo>
                    <a:pt x="757" y="17"/>
                    <a:pt x="757" y="17"/>
                    <a:pt x="757" y="17"/>
                  </a:cubicBezTo>
                  <a:cubicBezTo>
                    <a:pt x="759" y="17"/>
                    <a:pt x="759" y="17"/>
                    <a:pt x="759" y="17"/>
                  </a:cubicBezTo>
                  <a:cubicBezTo>
                    <a:pt x="759" y="25"/>
                    <a:pt x="759" y="25"/>
                    <a:pt x="759" y="25"/>
                  </a:cubicBezTo>
                  <a:close/>
                  <a:moveTo>
                    <a:pt x="812" y="49"/>
                  </a:moveTo>
                  <a:cubicBezTo>
                    <a:pt x="811" y="51"/>
                    <a:pt x="809" y="52"/>
                    <a:pt x="807" y="53"/>
                  </a:cubicBezTo>
                  <a:cubicBezTo>
                    <a:pt x="806" y="53"/>
                    <a:pt x="804" y="54"/>
                    <a:pt x="803" y="54"/>
                  </a:cubicBezTo>
                  <a:cubicBezTo>
                    <a:pt x="799" y="54"/>
                    <a:pt x="796" y="52"/>
                    <a:pt x="793" y="49"/>
                  </a:cubicBezTo>
                  <a:cubicBezTo>
                    <a:pt x="791" y="46"/>
                    <a:pt x="789" y="42"/>
                    <a:pt x="789" y="37"/>
                  </a:cubicBezTo>
                  <a:cubicBezTo>
                    <a:pt x="789" y="32"/>
                    <a:pt x="791" y="28"/>
                    <a:pt x="794" y="24"/>
                  </a:cubicBezTo>
                  <a:cubicBezTo>
                    <a:pt x="797" y="20"/>
                    <a:pt x="801" y="18"/>
                    <a:pt x="805" y="18"/>
                  </a:cubicBezTo>
                  <a:cubicBezTo>
                    <a:pt x="808" y="18"/>
                    <a:pt x="810" y="19"/>
                    <a:pt x="812" y="21"/>
                  </a:cubicBezTo>
                  <a:cubicBezTo>
                    <a:pt x="812" y="14"/>
                    <a:pt x="812" y="14"/>
                    <a:pt x="812" y="14"/>
                  </a:cubicBezTo>
                  <a:cubicBezTo>
                    <a:pt x="812" y="10"/>
                    <a:pt x="812" y="8"/>
                    <a:pt x="812" y="7"/>
                  </a:cubicBezTo>
                  <a:cubicBezTo>
                    <a:pt x="812" y="6"/>
                    <a:pt x="811" y="5"/>
                    <a:pt x="811" y="5"/>
                  </a:cubicBezTo>
                  <a:cubicBezTo>
                    <a:pt x="811" y="5"/>
                    <a:pt x="810" y="5"/>
                    <a:pt x="809" y="5"/>
                  </a:cubicBezTo>
                  <a:cubicBezTo>
                    <a:pt x="809" y="5"/>
                    <a:pt x="808" y="5"/>
                    <a:pt x="807" y="5"/>
                  </a:cubicBezTo>
                  <a:cubicBezTo>
                    <a:pt x="807" y="4"/>
                    <a:pt x="807" y="4"/>
                    <a:pt x="807" y="4"/>
                  </a:cubicBezTo>
                  <a:cubicBezTo>
                    <a:pt x="816" y="0"/>
                    <a:pt x="816" y="0"/>
                    <a:pt x="816" y="0"/>
                  </a:cubicBezTo>
                  <a:cubicBezTo>
                    <a:pt x="818" y="0"/>
                    <a:pt x="818" y="0"/>
                    <a:pt x="818" y="0"/>
                  </a:cubicBezTo>
                  <a:cubicBezTo>
                    <a:pt x="818" y="39"/>
                    <a:pt x="818" y="39"/>
                    <a:pt x="818" y="39"/>
                  </a:cubicBezTo>
                  <a:cubicBezTo>
                    <a:pt x="818" y="43"/>
                    <a:pt x="818" y="45"/>
                    <a:pt x="818" y="46"/>
                  </a:cubicBezTo>
                  <a:cubicBezTo>
                    <a:pt x="818" y="47"/>
                    <a:pt x="819" y="48"/>
                    <a:pt x="819" y="48"/>
                  </a:cubicBezTo>
                  <a:cubicBezTo>
                    <a:pt x="819" y="49"/>
                    <a:pt x="820" y="49"/>
                    <a:pt x="820" y="49"/>
                  </a:cubicBezTo>
                  <a:cubicBezTo>
                    <a:pt x="821" y="49"/>
                    <a:pt x="822" y="48"/>
                    <a:pt x="823" y="48"/>
                  </a:cubicBezTo>
                  <a:cubicBezTo>
                    <a:pt x="823" y="49"/>
                    <a:pt x="823" y="49"/>
                    <a:pt x="823" y="49"/>
                  </a:cubicBezTo>
                  <a:cubicBezTo>
                    <a:pt x="813" y="53"/>
                    <a:pt x="813" y="53"/>
                    <a:pt x="813" y="53"/>
                  </a:cubicBezTo>
                  <a:cubicBezTo>
                    <a:pt x="812" y="53"/>
                    <a:pt x="812" y="53"/>
                    <a:pt x="812" y="53"/>
                  </a:cubicBezTo>
                  <a:cubicBezTo>
                    <a:pt x="812" y="49"/>
                    <a:pt x="812" y="49"/>
                    <a:pt x="812" y="49"/>
                  </a:cubicBezTo>
                  <a:close/>
                  <a:moveTo>
                    <a:pt x="812" y="46"/>
                  </a:moveTo>
                  <a:cubicBezTo>
                    <a:pt x="812" y="29"/>
                    <a:pt x="812" y="29"/>
                    <a:pt x="812" y="29"/>
                  </a:cubicBezTo>
                  <a:cubicBezTo>
                    <a:pt x="812" y="27"/>
                    <a:pt x="812" y="25"/>
                    <a:pt x="811" y="24"/>
                  </a:cubicBezTo>
                  <a:cubicBezTo>
                    <a:pt x="810" y="23"/>
                    <a:pt x="809" y="22"/>
                    <a:pt x="808" y="21"/>
                  </a:cubicBezTo>
                  <a:cubicBezTo>
                    <a:pt x="807" y="20"/>
                    <a:pt x="806" y="20"/>
                    <a:pt x="805" y="20"/>
                  </a:cubicBezTo>
                  <a:cubicBezTo>
                    <a:pt x="803" y="20"/>
                    <a:pt x="801" y="21"/>
                    <a:pt x="799" y="23"/>
                  </a:cubicBezTo>
                  <a:cubicBezTo>
                    <a:pt x="797" y="25"/>
                    <a:pt x="796" y="29"/>
                    <a:pt x="796" y="34"/>
                  </a:cubicBezTo>
                  <a:cubicBezTo>
                    <a:pt x="796" y="39"/>
                    <a:pt x="797" y="43"/>
                    <a:pt x="799" y="45"/>
                  </a:cubicBezTo>
                  <a:cubicBezTo>
                    <a:pt x="801" y="48"/>
                    <a:pt x="803" y="49"/>
                    <a:pt x="806" y="49"/>
                  </a:cubicBezTo>
                  <a:cubicBezTo>
                    <a:pt x="808" y="50"/>
                    <a:pt x="810" y="49"/>
                    <a:pt x="812" y="46"/>
                  </a:cubicBezTo>
                  <a:close/>
                  <a:moveTo>
                    <a:pt x="883" y="3"/>
                  </a:moveTo>
                  <a:cubicBezTo>
                    <a:pt x="883" y="14"/>
                    <a:pt x="883" y="14"/>
                    <a:pt x="883" y="14"/>
                  </a:cubicBezTo>
                  <a:cubicBezTo>
                    <a:pt x="882" y="14"/>
                    <a:pt x="882" y="14"/>
                    <a:pt x="882" y="14"/>
                  </a:cubicBezTo>
                  <a:cubicBezTo>
                    <a:pt x="882" y="12"/>
                    <a:pt x="881" y="11"/>
                    <a:pt x="881" y="10"/>
                  </a:cubicBezTo>
                  <a:cubicBezTo>
                    <a:pt x="880" y="8"/>
                    <a:pt x="879" y="7"/>
                    <a:pt x="878" y="7"/>
                  </a:cubicBezTo>
                  <a:cubicBezTo>
                    <a:pt x="877" y="6"/>
                    <a:pt x="875" y="5"/>
                    <a:pt x="873" y="5"/>
                  </a:cubicBezTo>
                  <a:cubicBezTo>
                    <a:pt x="867" y="5"/>
                    <a:pt x="867" y="5"/>
                    <a:pt x="867" y="5"/>
                  </a:cubicBezTo>
                  <a:cubicBezTo>
                    <a:pt x="867" y="44"/>
                    <a:pt x="867" y="44"/>
                    <a:pt x="867" y="44"/>
                  </a:cubicBezTo>
                  <a:cubicBezTo>
                    <a:pt x="867" y="47"/>
                    <a:pt x="867" y="49"/>
                    <a:pt x="867" y="49"/>
                  </a:cubicBezTo>
                  <a:cubicBezTo>
                    <a:pt x="868" y="51"/>
                    <a:pt x="870" y="51"/>
                    <a:pt x="871" y="51"/>
                  </a:cubicBezTo>
                  <a:cubicBezTo>
                    <a:pt x="873" y="51"/>
                    <a:pt x="873" y="51"/>
                    <a:pt x="873" y="51"/>
                  </a:cubicBezTo>
                  <a:cubicBezTo>
                    <a:pt x="873" y="52"/>
                    <a:pt x="873" y="52"/>
                    <a:pt x="873" y="52"/>
                  </a:cubicBezTo>
                  <a:cubicBezTo>
                    <a:pt x="853" y="52"/>
                    <a:pt x="853" y="52"/>
                    <a:pt x="853" y="52"/>
                  </a:cubicBezTo>
                  <a:cubicBezTo>
                    <a:pt x="853" y="51"/>
                    <a:pt x="853" y="51"/>
                    <a:pt x="853" y="51"/>
                  </a:cubicBezTo>
                  <a:cubicBezTo>
                    <a:pt x="854" y="51"/>
                    <a:pt x="854" y="51"/>
                    <a:pt x="854" y="51"/>
                  </a:cubicBezTo>
                  <a:cubicBezTo>
                    <a:pt x="856" y="51"/>
                    <a:pt x="858" y="50"/>
                    <a:pt x="859" y="49"/>
                  </a:cubicBezTo>
                  <a:cubicBezTo>
                    <a:pt x="859" y="48"/>
                    <a:pt x="859" y="47"/>
                    <a:pt x="859" y="43"/>
                  </a:cubicBezTo>
                  <a:cubicBezTo>
                    <a:pt x="859" y="5"/>
                    <a:pt x="859" y="5"/>
                    <a:pt x="859" y="5"/>
                  </a:cubicBezTo>
                  <a:cubicBezTo>
                    <a:pt x="853" y="5"/>
                    <a:pt x="853" y="5"/>
                    <a:pt x="853" y="5"/>
                  </a:cubicBezTo>
                  <a:cubicBezTo>
                    <a:pt x="851" y="5"/>
                    <a:pt x="849" y="5"/>
                    <a:pt x="849" y="6"/>
                  </a:cubicBezTo>
                  <a:cubicBezTo>
                    <a:pt x="847" y="6"/>
                    <a:pt x="846" y="7"/>
                    <a:pt x="845" y="9"/>
                  </a:cubicBezTo>
                  <a:cubicBezTo>
                    <a:pt x="845" y="10"/>
                    <a:pt x="844" y="12"/>
                    <a:pt x="844" y="14"/>
                  </a:cubicBezTo>
                  <a:cubicBezTo>
                    <a:pt x="843" y="14"/>
                    <a:pt x="843" y="14"/>
                    <a:pt x="843" y="14"/>
                  </a:cubicBezTo>
                  <a:cubicBezTo>
                    <a:pt x="843" y="3"/>
                    <a:pt x="843" y="3"/>
                    <a:pt x="843" y="3"/>
                  </a:cubicBezTo>
                  <a:cubicBezTo>
                    <a:pt x="883" y="3"/>
                    <a:pt x="883" y="3"/>
                    <a:pt x="883" y="3"/>
                  </a:cubicBezTo>
                  <a:close/>
                  <a:moveTo>
                    <a:pt x="891" y="31"/>
                  </a:moveTo>
                  <a:cubicBezTo>
                    <a:pt x="891" y="37"/>
                    <a:pt x="893" y="40"/>
                    <a:pt x="895" y="43"/>
                  </a:cubicBezTo>
                  <a:cubicBezTo>
                    <a:pt x="897" y="46"/>
                    <a:pt x="900" y="48"/>
                    <a:pt x="903" y="48"/>
                  </a:cubicBezTo>
                  <a:cubicBezTo>
                    <a:pt x="905" y="48"/>
                    <a:pt x="907" y="47"/>
                    <a:pt x="909" y="46"/>
                  </a:cubicBezTo>
                  <a:cubicBezTo>
                    <a:pt x="911" y="45"/>
                    <a:pt x="912" y="43"/>
                    <a:pt x="913" y="39"/>
                  </a:cubicBezTo>
                  <a:cubicBezTo>
                    <a:pt x="914" y="40"/>
                    <a:pt x="914" y="40"/>
                    <a:pt x="914" y="40"/>
                  </a:cubicBezTo>
                  <a:cubicBezTo>
                    <a:pt x="914" y="43"/>
                    <a:pt x="912" y="47"/>
                    <a:pt x="910" y="49"/>
                  </a:cubicBezTo>
                  <a:cubicBezTo>
                    <a:pt x="907" y="52"/>
                    <a:pt x="904" y="53"/>
                    <a:pt x="901" y="53"/>
                  </a:cubicBezTo>
                  <a:cubicBezTo>
                    <a:pt x="897" y="53"/>
                    <a:pt x="893" y="52"/>
                    <a:pt x="891" y="49"/>
                  </a:cubicBezTo>
                  <a:cubicBezTo>
                    <a:pt x="888" y="45"/>
                    <a:pt x="887" y="41"/>
                    <a:pt x="887" y="36"/>
                  </a:cubicBezTo>
                  <a:cubicBezTo>
                    <a:pt x="887" y="30"/>
                    <a:pt x="888" y="25"/>
                    <a:pt x="891" y="22"/>
                  </a:cubicBezTo>
                  <a:cubicBezTo>
                    <a:pt x="894" y="19"/>
                    <a:pt x="897" y="17"/>
                    <a:pt x="902" y="17"/>
                  </a:cubicBezTo>
                  <a:cubicBezTo>
                    <a:pt x="905" y="17"/>
                    <a:pt x="909" y="19"/>
                    <a:pt x="911" y="21"/>
                  </a:cubicBezTo>
                  <a:cubicBezTo>
                    <a:pt x="913" y="23"/>
                    <a:pt x="915" y="27"/>
                    <a:pt x="915" y="31"/>
                  </a:cubicBezTo>
                  <a:cubicBezTo>
                    <a:pt x="891" y="31"/>
                    <a:pt x="891" y="31"/>
                    <a:pt x="891" y="31"/>
                  </a:cubicBezTo>
                  <a:close/>
                  <a:moveTo>
                    <a:pt x="891" y="29"/>
                  </a:moveTo>
                  <a:cubicBezTo>
                    <a:pt x="907" y="29"/>
                    <a:pt x="907" y="29"/>
                    <a:pt x="907" y="29"/>
                  </a:cubicBezTo>
                  <a:cubicBezTo>
                    <a:pt x="907" y="27"/>
                    <a:pt x="906" y="26"/>
                    <a:pt x="906" y="25"/>
                  </a:cubicBezTo>
                  <a:cubicBezTo>
                    <a:pt x="905" y="24"/>
                    <a:pt x="904" y="23"/>
                    <a:pt x="903" y="22"/>
                  </a:cubicBezTo>
                  <a:cubicBezTo>
                    <a:pt x="902" y="21"/>
                    <a:pt x="901" y="21"/>
                    <a:pt x="899" y="21"/>
                  </a:cubicBezTo>
                  <a:cubicBezTo>
                    <a:pt x="897" y="21"/>
                    <a:pt x="896" y="21"/>
                    <a:pt x="894" y="23"/>
                  </a:cubicBezTo>
                  <a:cubicBezTo>
                    <a:pt x="893" y="24"/>
                    <a:pt x="892" y="27"/>
                    <a:pt x="891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6" name="Freeform 35"/>
            <p:cNvSpPr>
              <a:spLocks noEditPoints="1"/>
            </p:cNvSpPr>
            <p:nvPr userDrawn="1"/>
          </p:nvSpPr>
          <p:spPr bwMode="auto">
            <a:xfrm>
              <a:off x="10679194" y="4943758"/>
              <a:ext cx="873127" cy="103187"/>
            </a:xfrm>
            <a:custGeom>
              <a:avLst/>
              <a:gdLst>
                <a:gd name="T0" fmla="*/ 23 w 586"/>
                <a:gd name="T1" fmla="*/ 21 h 69"/>
                <a:gd name="T2" fmla="*/ 8 w 586"/>
                <a:gd name="T3" fmla="*/ 24 h 69"/>
                <a:gd name="T4" fmla="*/ 45 w 586"/>
                <a:gd name="T5" fmla="*/ 26 h 69"/>
                <a:gd name="T6" fmla="*/ 66 w 586"/>
                <a:gd name="T7" fmla="*/ 52 h 69"/>
                <a:gd name="T8" fmla="*/ 58 w 586"/>
                <a:gd name="T9" fmla="*/ 46 h 69"/>
                <a:gd name="T10" fmla="*/ 46 w 586"/>
                <a:gd name="T11" fmla="*/ 50 h 69"/>
                <a:gd name="T12" fmla="*/ 40 w 586"/>
                <a:gd name="T13" fmla="*/ 46 h 69"/>
                <a:gd name="T14" fmla="*/ 45 w 586"/>
                <a:gd name="T15" fmla="*/ 1 h 69"/>
                <a:gd name="T16" fmla="*/ 106 w 586"/>
                <a:gd name="T17" fmla="*/ 52 h 69"/>
                <a:gd name="T18" fmla="*/ 98 w 586"/>
                <a:gd name="T19" fmla="*/ 46 h 69"/>
                <a:gd name="T20" fmla="*/ 90 w 586"/>
                <a:gd name="T21" fmla="*/ 52 h 69"/>
                <a:gd name="T22" fmla="*/ 78 w 586"/>
                <a:gd name="T23" fmla="*/ 25 h 69"/>
                <a:gd name="T24" fmla="*/ 132 w 586"/>
                <a:gd name="T25" fmla="*/ 19 h 69"/>
                <a:gd name="T26" fmla="*/ 118 w 586"/>
                <a:gd name="T27" fmla="*/ 28 h 69"/>
                <a:gd name="T28" fmla="*/ 133 w 586"/>
                <a:gd name="T29" fmla="*/ 52 h 69"/>
                <a:gd name="T30" fmla="*/ 169 w 586"/>
                <a:gd name="T31" fmla="*/ 52 h 69"/>
                <a:gd name="T32" fmla="*/ 161 w 586"/>
                <a:gd name="T33" fmla="*/ 15 h 69"/>
                <a:gd name="T34" fmla="*/ 167 w 586"/>
                <a:gd name="T35" fmla="*/ 1 h 69"/>
                <a:gd name="T36" fmla="*/ 181 w 586"/>
                <a:gd name="T37" fmla="*/ 38 h 69"/>
                <a:gd name="T38" fmla="*/ 189 w 586"/>
                <a:gd name="T39" fmla="*/ 47 h 69"/>
                <a:gd name="T40" fmla="*/ 222 w 586"/>
                <a:gd name="T41" fmla="*/ 31 h 69"/>
                <a:gd name="T42" fmla="*/ 252 w 586"/>
                <a:gd name="T43" fmla="*/ 24 h 69"/>
                <a:gd name="T44" fmla="*/ 228 w 586"/>
                <a:gd name="T45" fmla="*/ 44 h 69"/>
                <a:gd name="T46" fmla="*/ 249 w 586"/>
                <a:gd name="T47" fmla="*/ 64 h 69"/>
                <a:gd name="T48" fmla="*/ 223 w 586"/>
                <a:gd name="T49" fmla="*/ 48 h 69"/>
                <a:gd name="T50" fmla="*/ 240 w 586"/>
                <a:gd name="T51" fmla="*/ 39 h 69"/>
                <a:gd name="T52" fmla="*/ 238 w 586"/>
                <a:gd name="T53" fmla="*/ 66 h 69"/>
                <a:gd name="T54" fmla="*/ 274 w 586"/>
                <a:gd name="T55" fmla="*/ 21 h 69"/>
                <a:gd name="T56" fmla="*/ 286 w 586"/>
                <a:gd name="T57" fmla="*/ 21 h 69"/>
                <a:gd name="T58" fmla="*/ 290 w 586"/>
                <a:gd name="T59" fmla="*/ 25 h 69"/>
                <a:gd name="T60" fmla="*/ 267 w 586"/>
                <a:gd name="T61" fmla="*/ 62 h 69"/>
                <a:gd name="T62" fmla="*/ 258 w 586"/>
                <a:gd name="T63" fmla="*/ 20 h 69"/>
                <a:gd name="T64" fmla="*/ 319 w 586"/>
                <a:gd name="T65" fmla="*/ 49 h 69"/>
                <a:gd name="T66" fmla="*/ 322 w 586"/>
                <a:gd name="T67" fmla="*/ 34 h 69"/>
                <a:gd name="T68" fmla="*/ 368 w 586"/>
                <a:gd name="T69" fmla="*/ 45 h 69"/>
                <a:gd name="T70" fmla="*/ 360 w 586"/>
                <a:gd name="T71" fmla="*/ 52 h 69"/>
                <a:gd name="T72" fmla="*/ 364 w 586"/>
                <a:gd name="T73" fmla="*/ 8 h 69"/>
                <a:gd name="T74" fmla="*/ 378 w 586"/>
                <a:gd name="T75" fmla="*/ 6 h 69"/>
                <a:gd name="T76" fmla="*/ 377 w 586"/>
                <a:gd name="T77" fmla="*/ 22 h 69"/>
                <a:gd name="T78" fmla="*/ 408 w 586"/>
                <a:gd name="T79" fmla="*/ 16 h 69"/>
                <a:gd name="T80" fmla="*/ 433 w 586"/>
                <a:gd name="T81" fmla="*/ 52 h 69"/>
                <a:gd name="T82" fmla="*/ 435 w 586"/>
                <a:gd name="T83" fmla="*/ 6 h 69"/>
                <a:gd name="T84" fmla="*/ 476 w 586"/>
                <a:gd name="T85" fmla="*/ 20 h 69"/>
                <a:gd name="T86" fmla="*/ 468 w 586"/>
                <a:gd name="T87" fmla="*/ 54 h 69"/>
                <a:gd name="T88" fmla="*/ 472 w 586"/>
                <a:gd name="T89" fmla="*/ 24 h 69"/>
                <a:gd name="T90" fmla="*/ 466 w 586"/>
                <a:gd name="T91" fmla="*/ 54 h 69"/>
                <a:gd name="T92" fmla="*/ 454 w 586"/>
                <a:gd name="T93" fmla="*/ 6 h 69"/>
                <a:gd name="T94" fmla="*/ 502 w 586"/>
                <a:gd name="T95" fmla="*/ 5 h 69"/>
                <a:gd name="T96" fmla="*/ 502 w 586"/>
                <a:gd name="T97" fmla="*/ 46 h 69"/>
                <a:gd name="T98" fmla="*/ 495 w 586"/>
                <a:gd name="T99" fmla="*/ 50 h 69"/>
                <a:gd name="T100" fmla="*/ 500 w 586"/>
                <a:gd name="T101" fmla="*/ 19 h 69"/>
                <a:gd name="T102" fmla="*/ 544 w 586"/>
                <a:gd name="T103" fmla="*/ 50 h 69"/>
                <a:gd name="T104" fmla="*/ 538 w 586"/>
                <a:gd name="T105" fmla="*/ 49 h 69"/>
                <a:gd name="T106" fmla="*/ 526 w 586"/>
                <a:gd name="T107" fmla="*/ 52 h 69"/>
                <a:gd name="T108" fmla="*/ 518 w 586"/>
                <a:gd name="T109" fmla="*/ 33 h 69"/>
                <a:gd name="T110" fmla="*/ 524 w 586"/>
                <a:gd name="T111" fmla="*/ 26 h 69"/>
                <a:gd name="T112" fmla="*/ 574 w 586"/>
                <a:gd name="T113" fmla="*/ 31 h 69"/>
                <a:gd name="T114" fmla="*/ 560 w 586"/>
                <a:gd name="T115" fmla="*/ 30 h 69"/>
                <a:gd name="T116" fmla="*/ 580 w 586"/>
                <a:gd name="T117" fmla="*/ 41 h 69"/>
                <a:gd name="T118" fmla="*/ 575 w 586"/>
                <a:gd name="T119" fmla="*/ 52 h 69"/>
                <a:gd name="T120" fmla="*/ 566 w 586"/>
                <a:gd name="T121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86" h="69">
                  <a:moveTo>
                    <a:pt x="27" y="41"/>
                  </a:moveTo>
                  <a:cubicBezTo>
                    <a:pt x="26" y="45"/>
                    <a:pt x="24" y="49"/>
                    <a:pt x="22" y="51"/>
                  </a:cubicBezTo>
                  <a:cubicBezTo>
                    <a:pt x="19" y="54"/>
                    <a:pt x="16" y="55"/>
                    <a:pt x="13" y="55"/>
                  </a:cubicBezTo>
                  <a:cubicBezTo>
                    <a:pt x="10" y="55"/>
                    <a:pt x="6" y="53"/>
                    <a:pt x="4" y="50"/>
                  </a:cubicBezTo>
                  <a:cubicBezTo>
                    <a:pt x="1" y="47"/>
                    <a:pt x="0" y="42"/>
                    <a:pt x="0" y="37"/>
                  </a:cubicBezTo>
                  <a:cubicBezTo>
                    <a:pt x="0" y="32"/>
                    <a:pt x="1" y="27"/>
                    <a:pt x="4" y="24"/>
                  </a:cubicBezTo>
                  <a:cubicBezTo>
                    <a:pt x="7" y="20"/>
                    <a:pt x="11" y="18"/>
                    <a:pt x="15" y="18"/>
                  </a:cubicBezTo>
                  <a:cubicBezTo>
                    <a:pt x="18" y="18"/>
                    <a:pt x="21" y="19"/>
                    <a:pt x="23" y="21"/>
                  </a:cubicBezTo>
                  <a:cubicBezTo>
                    <a:pt x="25" y="23"/>
                    <a:pt x="26" y="25"/>
                    <a:pt x="26" y="27"/>
                  </a:cubicBezTo>
                  <a:cubicBezTo>
                    <a:pt x="26" y="28"/>
                    <a:pt x="26" y="28"/>
                    <a:pt x="26" y="29"/>
                  </a:cubicBezTo>
                  <a:cubicBezTo>
                    <a:pt x="25" y="30"/>
                    <a:pt x="24" y="30"/>
                    <a:pt x="23" y="30"/>
                  </a:cubicBezTo>
                  <a:cubicBezTo>
                    <a:pt x="22" y="30"/>
                    <a:pt x="21" y="30"/>
                    <a:pt x="20" y="28"/>
                  </a:cubicBezTo>
                  <a:cubicBezTo>
                    <a:pt x="20" y="28"/>
                    <a:pt x="19" y="27"/>
                    <a:pt x="19" y="26"/>
                  </a:cubicBezTo>
                  <a:cubicBezTo>
                    <a:pt x="19" y="24"/>
                    <a:pt x="18" y="23"/>
                    <a:pt x="18" y="22"/>
                  </a:cubicBezTo>
                  <a:cubicBezTo>
                    <a:pt x="17" y="22"/>
                    <a:pt x="16" y="21"/>
                    <a:pt x="14" y="21"/>
                  </a:cubicBezTo>
                  <a:cubicBezTo>
                    <a:pt x="12" y="21"/>
                    <a:pt x="10" y="22"/>
                    <a:pt x="8" y="24"/>
                  </a:cubicBezTo>
                  <a:cubicBezTo>
                    <a:pt x="6" y="26"/>
                    <a:pt x="6" y="30"/>
                    <a:pt x="6" y="34"/>
                  </a:cubicBezTo>
                  <a:cubicBezTo>
                    <a:pt x="6" y="38"/>
                    <a:pt x="6" y="41"/>
                    <a:pt x="8" y="44"/>
                  </a:cubicBezTo>
                  <a:cubicBezTo>
                    <a:pt x="10" y="48"/>
                    <a:pt x="13" y="49"/>
                    <a:pt x="16" y="49"/>
                  </a:cubicBezTo>
                  <a:cubicBezTo>
                    <a:pt x="18" y="49"/>
                    <a:pt x="20" y="48"/>
                    <a:pt x="22" y="47"/>
                  </a:cubicBezTo>
                  <a:cubicBezTo>
                    <a:pt x="24" y="46"/>
                    <a:pt x="25" y="44"/>
                    <a:pt x="27" y="41"/>
                  </a:cubicBezTo>
                  <a:cubicBezTo>
                    <a:pt x="27" y="41"/>
                    <a:pt x="27" y="41"/>
                    <a:pt x="27" y="41"/>
                  </a:cubicBezTo>
                  <a:close/>
                  <a:moveTo>
                    <a:pt x="45" y="1"/>
                  </a:moveTo>
                  <a:cubicBezTo>
                    <a:pt x="45" y="26"/>
                    <a:pt x="45" y="26"/>
                    <a:pt x="45" y="26"/>
                  </a:cubicBezTo>
                  <a:cubicBezTo>
                    <a:pt x="48" y="22"/>
                    <a:pt x="50" y="21"/>
                    <a:pt x="51" y="20"/>
                  </a:cubicBezTo>
                  <a:cubicBezTo>
                    <a:pt x="53" y="19"/>
                    <a:pt x="54" y="18"/>
                    <a:pt x="56" y="18"/>
                  </a:cubicBezTo>
                  <a:cubicBezTo>
                    <a:pt x="58" y="18"/>
                    <a:pt x="60" y="19"/>
                    <a:pt x="61" y="20"/>
                  </a:cubicBezTo>
                  <a:cubicBezTo>
                    <a:pt x="62" y="21"/>
                    <a:pt x="63" y="23"/>
                    <a:pt x="64" y="25"/>
                  </a:cubicBezTo>
                  <a:cubicBezTo>
                    <a:pt x="64" y="27"/>
                    <a:pt x="64" y="30"/>
                    <a:pt x="64" y="34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4" y="48"/>
                    <a:pt x="64" y="50"/>
                    <a:pt x="65" y="50"/>
                  </a:cubicBezTo>
                  <a:cubicBezTo>
                    <a:pt x="65" y="51"/>
                    <a:pt x="66" y="52"/>
                    <a:pt x="66" y="52"/>
                  </a:cubicBezTo>
                  <a:cubicBezTo>
                    <a:pt x="66" y="52"/>
                    <a:pt x="68" y="52"/>
                    <a:pt x="69" y="52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6" y="52"/>
                    <a:pt x="56" y="52"/>
                    <a:pt x="57" y="52"/>
                  </a:cubicBezTo>
                  <a:cubicBezTo>
                    <a:pt x="58" y="51"/>
                    <a:pt x="58" y="50"/>
                    <a:pt x="58" y="50"/>
                  </a:cubicBezTo>
                  <a:cubicBezTo>
                    <a:pt x="58" y="49"/>
                    <a:pt x="58" y="48"/>
                    <a:pt x="58" y="46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58" y="30"/>
                    <a:pt x="58" y="28"/>
                    <a:pt x="58" y="27"/>
                  </a:cubicBezTo>
                  <a:cubicBezTo>
                    <a:pt x="58" y="26"/>
                    <a:pt x="57" y="25"/>
                    <a:pt x="56" y="24"/>
                  </a:cubicBezTo>
                  <a:cubicBezTo>
                    <a:pt x="56" y="24"/>
                    <a:pt x="55" y="23"/>
                    <a:pt x="54" y="23"/>
                  </a:cubicBezTo>
                  <a:cubicBezTo>
                    <a:pt x="52" y="23"/>
                    <a:pt x="51" y="24"/>
                    <a:pt x="50" y="24"/>
                  </a:cubicBezTo>
                  <a:cubicBezTo>
                    <a:pt x="49" y="25"/>
                    <a:pt x="47" y="26"/>
                    <a:pt x="46" y="28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8"/>
                    <a:pt x="46" y="50"/>
                    <a:pt x="46" y="50"/>
                  </a:cubicBezTo>
                  <a:cubicBezTo>
                    <a:pt x="46" y="51"/>
                    <a:pt x="47" y="52"/>
                    <a:pt x="47" y="52"/>
                  </a:cubicBezTo>
                  <a:cubicBezTo>
                    <a:pt x="48" y="52"/>
                    <a:pt x="49" y="52"/>
                    <a:pt x="51" y="52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6" y="52"/>
                    <a:pt x="37" y="52"/>
                    <a:pt x="38" y="52"/>
                  </a:cubicBezTo>
                  <a:cubicBezTo>
                    <a:pt x="38" y="51"/>
                    <a:pt x="39" y="51"/>
                    <a:pt x="39" y="50"/>
                  </a:cubicBezTo>
                  <a:cubicBezTo>
                    <a:pt x="40" y="49"/>
                    <a:pt x="40" y="48"/>
                    <a:pt x="40" y="46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1"/>
                    <a:pt x="40" y="8"/>
                    <a:pt x="39" y="8"/>
                  </a:cubicBezTo>
                  <a:cubicBezTo>
                    <a:pt x="39" y="7"/>
                    <a:pt x="39" y="6"/>
                    <a:pt x="38" y="6"/>
                  </a:cubicBezTo>
                  <a:cubicBezTo>
                    <a:pt x="38" y="5"/>
                    <a:pt x="38" y="5"/>
                    <a:pt x="37" y="5"/>
                  </a:cubicBezTo>
                  <a:cubicBezTo>
                    <a:pt x="36" y="5"/>
                    <a:pt x="36" y="5"/>
                    <a:pt x="34" y="6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5" y="1"/>
                    <a:pt x="45" y="1"/>
                    <a:pt x="45" y="1"/>
                  </a:cubicBezTo>
                  <a:close/>
                  <a:moveTo>
                    <a:pt x="85" y="26"/>
                  </a:moveTo>
                  <a:cubicBezTo>
                    <a:pt x="89" y="21"/>
                    <a:pt x="92" y="19"/>
                    <a:pt x="96" y="19"/>
                  </a:cubicBezTo>
                  <a:cubicBezTo>
                    <a:pt x="97" y="19"/>
                    <a:pt x="99" y="19"/>
                    <a:pt x="100" y="20"/>
                  </a:cubicBezTo>
                  <a:cubicBezTo>
                    <a:pt x="102" y="21"/>
                    <a:pt x="103" y="22"/>
                    <a:pt x="104" y="24"/>
                  </a:cubicBezTo>
                  <a:cubicBezTo>
                    <a:pt x="104" y="26"/>
                    <a:pt x="104" y="28"/>
                    <a:pt x="104" y="31"/>
                  </a:cubicBezTo>
                  <a:cubicBezTo>
                    <a:pt x="104" y="46"/>
                    <a:pt x="104" y="46"/>
                    <a:pt x="104" y="46"/>
                  </a:cubicBezTo>
                  <a:cubicBezTo>
                    <a:pt x="104" y="48"/>
                    <a:pt x="104" y="49"/>
                    <a:pt x="105" y="50"/>
                  </a:cubicBezTo>
                  <a:cubicBezTo>
                    <a:pt x="105" y="51"/>
                    <a:pt x="106" y="51"/>
                    <a:pt x="106" y="52"/>
                  </a:cubicBezTo>
                  <a:cubicBezTo>
                    <a:pt x="106" y="52"/>
                    <a:pt x="108" y="52"/>
                    <a:pt x="109" y="52"/>
                  </a:cubicBezTo>
                  <a:cubicBezTo>
                    <a:pt x="109" y="53"/>
                    <a:pt x="109" y="53"/>
                    <a:pt x="109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6" y="52"/>
                    <a:pt x="96" y="52"/>
                    <a:pt x="97" y="51"/>
                  </a:cubicBezTo>
                  <a:cubicBezTo>
                    <a:pt x="98" y="51"/>
                    <a:pt x="98" y="50"/>
                    <a:pt x="98" y="49"/>
                  </a:cubicBezTo>
                  <a:cubicBezTo>
                    <a:pt x="98" y="49"/>
                    <a:pt x="98" y="48"/>
                    <a:pt x="98" y="46"/>
                  </a:cubicBezTo>
                  <a:cubicBezTo>
                    <a:pt x="98" y="32"/>
                    <a:pt x="98" y="32"/>
                    <a:pt x="98" y="32"/>
                  </a:cubicBezTo>
                  <a:cubicBezTo>
                    <a:pt x="98" y="28"/>
                    <a:pt x="98" y="26"/>
                    <a:pt x="97" y="25"/>
                  </a:cubicBezTo>
                  <a:cubicBezTo>
                    <a:pt x="96" y="24"/>
                    <a:pt x="95" y="23"/>
                    <a:pt x="93" y="23"/>
                  </a:cubicBezTo>
                  <a:cubicBezTo>
                    <a:pt x="90" y="23"/>
                    <a:pt x="88" y="24"/>
                    <a:pt x="85" y="28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5" y="48"/>
                    <a:pt x="85" y="49"/>
                    <a:pt x="85" y="50"/>
                  </a:cubicBezTo>
                  <a:cubicBezTo>
                    <a:pt x="86" y="51"/>
                    <a:pt x="86" y="51"/>
                    <a:pt x="86" y="52"/>
                  </a:cubicBezTo>
                  <a:cubicBezTo>
                    <a:pt x="87" y="52"/>
                    <a:pt x="88" y="52"/>
                    <a:pt x="90" y="52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75" y="52"/>
                    <a:pt x="75" y="52"/>
                    <a:pt x="75" y="52"/>
                  </a:cubicBezTo>
                  <a:cubicBezTo>
                    <a:pt x="76" y="52"/>
                    <a:pt x="78" y="52"/>
                    <a:pt x="78" y="51"/>
                  </a:cubicBezTo>
                  <a:cubicBezTo>
                    <a:pt x="78" y="50"/>
                    <a:pt x="79" y="48"/>
                    <a:pt x="79" y="46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29"/>
                    <a:pt x="79" y="26"/>
                    <a:pt x="78" y="25"/>
                  </a:cubicBezTo>
                  <a:cubicBezTo>
                    <a:pt x="78" y="24"/>
                    <a:pt x="78" y="24"/>
                    <a:pt x="78" y="23"/>
                  </a:cubicBezTo>
                  <a:cubicBezTo>
                    <a:pt x="77" y="23"/>
                    <a:pt x="77" y="23"/>
                    <a:pt x="76" y="23"/>
                  </a:cubicBezTo>
                  <a:cubicBezTo>
                    <a:pt x="75" y="23"/>
                    <a:pt x="74" y="23"/>
                    <a:pt x="74" y="23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5" y="26"/>
                    <a:pt x="85" y="26"/>
                    <a:pt x="85" y="26"/>
                  </a:cubicBezTo>
                  <a:close/>
                  <a:moveTo>
                    <a:pt x="132" y="19"/>
                  </a:moveTo>
                  <a:cubicBezTo>
                    <a:pt x="136" y="19"/>
                    <a:pt x="140" y="21"/>
                    <a:pt x="144" y="25"/>
                  </a:cubicBezTo>
                  <a:cubicBezTo>
                    <a:pt x="146" y="28"/>
                    <a:pt x="148" y="32"/>
                    <a:pt x="148" y="36"/>
                  </a:cubicBezTo>
                  <a:cubicBezTo>
                    <a:pt x="148" y="40"/>
                    <a:pt x="147" y="42"/>
                    <a:pt x="146" y="46"/>
                  </a:cubicBezTo>
                  <a:cubicBezTo>
                    <a:pt x="144" y="49"/>
                    <a:pt x="142" y="51"/>
                    <a:pt x="140" y="53"/>
                  </a:cubicBezTo>
                  <a:cubicBezTo>
                    <a:pt x="137" y="54"/>
                    <a:pt x="134" y="55"/>
                    <a:pt x="131" y="55"/>
                  </a:cubicBezTo>
                  <a:cubicBezTo>
                    <a:pt x="126" y="55"/>
                    <a:pt x="122" y="53"/>
                    <a:pt x="120" y="49"/>
                  </a:cubicBezTo>
                  <a:cubicBezTo>
                    <a:pt x="117" y="46"/>
                    <a:pt x="116" y="42"/>
                    <a:pt x="116" y="38"/>
                  </a:cubicBezTo>
                  <a:cubicBezTo>
                    <a:pt x="116" y="34"/>
                    <a:pt x="117" y="31"/>
                    <a:pt x="118" y="28"/>
                  </a:cubicBezTo>
                  <a:cubicBezTo>
                    <a:pt x="120" y="26"/>
                    <a:pt x="122" y="23"/>
                    <a:pt x="124" y="22"/>
                  </a:cubicBezTo>
                  <a:cubicBezTo>
                    <a:pt x="126" y="20"/>
                    <a:pt x="129" y="19"/>
                    <a:pt x="132" y="19"/>
                  </a:cubicBezTo>
                  <a:close/>
                  <a:moveTo>
                    <a:pt x="130" y="21"/>
                  </a:moveTo>
                  <a:cubicBezTo>
                    <a:pt x="129" y="21"/>
                    <a:pt x="128" y="22"/>
                    <a:pt x="127" y="22"/>
                  </a:cubicBezTo>
                  <a:cubicBezTo>
                    <a:pt x="126" y="23"/>
                    <a:pt x="124" y="24"/>
                    <a:pt x="124" y="26"/>
                  </a:cubicBezTo>
                  <a:cubicBezTo>
                    <a:pt x="123" y="28"/>
                    <a:pt x="122" y="31"/>
                    <a:pt x="122" y="34"/>
                  </a:cubicBezTo>
                  <a:cubicBezTo>
                    <a:pt x="122" y="39"/>
                    <a:pt x="123" y="43"/>
                    <a:pt x="125" y="47"/>
                  </a:cubicBezTo>
                  <a:cubicBezTo>
                    <a:pt x="127" y="50"/>
                    <a:pt x="130" y="52"/>
                    <a:pt x="133" y="52"/>
                  </a:cubicBezTo>
                  <a:cubicBezTo>
                    <a:pt x="135" y="52"/>
                    <a:pt x="137" y="51"/>
                    <a:pt x="138" y="49"/>
                  </a:cubicBezTo>
                  <a:cubicBezTo>
                    <a:pt x="140" y="47"/>
                    <a:pt x="141" y="44"/>
                    <a:pt x="141" y="39"/>
                  </a:cubicBezTo>
                  <a:cubicBezTo>
                    <a:pt x="141" y="33"/>
                    <a:pt x="140" y="28"/>
                    <a:pt x="137" y="25"/>
                  </a:cubicBezTo>
                  <a:cubicBezTo>
                    <a:pt x="135" y="22"/>
                    <a:pt x="133" y="21"/>
                    <a:pt x="130" y="21"/>
                  </a:cubicBezTo>
                  <a:close/>
                  <a:moveTo>
                    <a:pt x="167" y="1"/>
                  </a:moveTo>
                  <a:cubicBezTo>
                    <a:pt x="167" y="46"/>
                    <a:pt x="167" y="46"/>
                    <a:pt x="167" y="46"/>
                  </a:cubicBezTo>
                  <a:cubicBezTo>
                    <a:pt x="167" y="48"/>
                    <a:pt x="167" y="50"/>
                    <a:pt x="168" y="50"/>
                  </a:cubicBezTo>
                  <a:cubicBezTo>
                    <a:pt x="168" y="51"/>
                    <a:pt x="168" y="52"/>
                    <a:pt x="169" y="52"/>
                  </a:cubicBezTo>
                  <a:cubicBezTo>
                    <a:pt x="170" y="52"/>
                    <a:pt x="170" y="52"/>
                    <a:pt x="172" y="52"/>
                  </a:cubicBezTo>
                  <a:cubicBezTo>
                    <a:pt x="172" y="54"/>
                    <a:pt x="172" y="54"/>
                    <a:pt x="172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2"/>
                    <a:pt x="156" y="52"/>
                    <a:pt x="156" y="52"/>
                  </a:cubicBezTo>
                  <a:cubicBezTo>
                    <a:pt x="158" y="52"/>
                    <a:pt x="159" y="52"/>
                    <a:pt x="160" y="52"/>
                  </a:cubicBezTo>
                  <a:cubicBezTo>
                    <a:pt x="160" y="52"/>
                    <a:pt x="160" y="51"/>
                    <a:pt x="161" y="50"/>
                  </a:cubicBezTo>
                  <a:cubicBezTo>
                    <a:pt x="161" y="50"/>
                    <a:pt x="161" y="48"/>
                    <a:pt x="161" y="46"/>
                  </a:cubicBezTo>
                  <a:cubicBezTo>
                    <a:pt x="161" y="15"/>
                    <a:pt x="161" y="15"/>
                    <a:pt x="161" y="15"/>
                  </a:cubicBezTo>
                  <a:cubicBezTo>
                    <a:pt x="161" y="11"/>
                    <a:pt x="161" y="9"/>
                    <a:pt x="161" y="8"/>
                  </a:cubicBezTo>
                  <a:cubicBezTo>
                    <a:pt x="161" y="7"/>
                    <a:pt x="160" y="6"/>
                    <a:pt x="160" y="6"/>
                  </a:cubicBezTo>
                  <a:cubicBezTo>
                    <a:pt x="160" y="6"/>
                    <a:pt x="159" y="6"/>
                    <a:pt x="158" y="6"/>
                  </a:cubicBezTo>
                  <a:cubicBezTo>
                    <a:pt x="158" y="6"/>
                    <a:pt x="157" y="6"/>
                    <a:pt x="156" y="6"/>
                  </a:cubicBezTo>
                  <a:cubicBezTo>
                    <a:pt x="155" y="5"/>
                    <a:pt x="155" y="5"/>
                    <a:pt x="155" y="5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67" y="1"/>
                    <a:pt x="167" y="1"/>
                    <a:pt x="167" y="1"/>
                  </a:cubicBezTo>
                  <a:cubicBezTo>
                    <a:pt x="167" y="1"/>
                    <a:pt x="167" y="1"/>
                    <a:pt x="167" y="1"/>
                  </a:cubicBezTo>
                  <a:close/>
                  <a:moveTo>
                    <a:pt x="196" y="19"/>
                  </a:moveTo>
                  <a:cubicBezTo>
                    <a:pt x="201" y="19"/>
                    <a:pt x="205" y="21"/>
                    <a:pt x="208" y="25"/>
                  </a:cubicBezTo>
                  <a:cubicBezTo>
                    <a:pt x="210" y="28"/>
                    <a:pt x="212" y="32"/>
                    <a:pt x="212" y="36"/>
                  </a:cubicBezTo>
                  <a:cubicBezTo>
                    <a:pt x="212" y="40"/>
                    <a:pt x="211" y="42"/>
                    <a:pt x="210" y="46"/>
                  </a:cubicBezTo>
                  <a:cubicBezTo>
                    <a:pt x="209" y="49"/>
                    <a:pt x="207" y="51"/>
                    <a:pt x="204" y="53"/>
                  </a:cubicBezTo>
                  <a:cubicBezTo>
                    <a:pt x="202" y="54"/>
                    <a:pt x="199" y="55"/>
                    <a:pt x="196" y="55"/>
                  </a:cubicBezTo>
                  <a:cubicBezTo>
                    <a:pt x="191" y="55"/>
                    <a:pt x="187" y="53"/>
                    <a:pt x="184" y="49"/>
                  </a:cubicBezTo>
                  <a:cubicBezTo>
                    <a:pt x="182" y="46"/>
                    <a:pt x="181" y="42"/>
                    <a:pt x="181" y="38"/>
                  </a:cubicBezTo>
                  <a:cubicBezTo>
                    <a:pt x="181" y="34"/>
                    <a:pt x="182" y="31"/>
                    <a:pt x="183" y="28"/>
                  </a:cubicBezTo>
                  <a:cubicBezTo>
                    <a:pt x="185" y="26"/>
                    <a:pt x="187" y="23"/>
                    <a:pt x="189" y="22"/>
                  </a:cubicBezTo>
                  <a:cubicBezTo>
                    <a:pt x="190" y="20"/>
                    <a:pt x="193" y="19"/>
                    <a:pt x="196" y="19"/>
                  </a:cubicBezTo>
                  <a:close/>
                  <a:moveTo>
                    <a:pt x="195" y="21"/>
                  </a:moveTo>
                  <a:cubicBezTo>
                    <a:pt x="194" y="21"/>
                    <a:pt x="192" y="22"/>
                    <a:pt x="191" y="22"/>
                  </a:cubicBezTo>
                  <a:cubicBezTo>
                    <a:pt x="190" y="23"/>
                    <a:pt x="188" y="24"/>
                    <a:pt x="188" y="26"/>
                  </a:cubicBezTo>
                  <a:cubicBezTo>
                    <a:pt x="187" y="28"/>
                    <a:pt x="186" y="31"/>
                    <a:pt x="186" y="34"/>
                  </a:cubicBezTo>
                  <a:cubicBezTo>
                    <a:pt x="186" y="39"/>
                    <a:pt x="187" y="43"/>
                    <a:pt x="189" y="47"/>
                  </a:cubicBezTo>
                  <a:cubicBezTo>
                    <a:pt x="191" y="50"/>
                    <a:pt x="194" y="52"/>
                    <a:pt x="197" y="52"/>
                  </a:cubicBezTo>
                  <a:cubicBezTo>
                    <a:pt x="199" y="52"/>
                    <a:pt x="201" y="51"/>
                    <a:pt x="202" y="49"/>
                  </a:cubicBezTo>
                  <a:cubicBezTo>
                    <a:pt x="204" y="47"/>
                    <a:pt x="205" y="44"/>
                    <a:pt x="205" y="39"/>
                  </a:cubicBezTo>
                  <a:cubicBezTo>
                    <a:pt x="205" y="33"/>
                    <a:pt x="204" y="28"/>
                    <a:pt x="201" y="25"/>
                  </a:cubicBezTo>
                  <a:cubicBezTo>
                    <a:pt x="200" y="22"/>
                    <a:pt x="197" y="21"/>
                    <a:pt x="195" y="21"/>
                  </a:cubicBezTo>
                  <a:close/>
                  <a:moveTo>
                    <a:pt x="229" y="41"/>
                  </a:moveTo>
                  <a:cubicBezTo>
                    <a:pt x="227" y="40"/>
                    <a:pt x="225" y="39"/>
                    <a:pt x="224" y="37"/>
                  </a:cubicBezTo>
                  <a:cubicBezTo>
                    <a:pt x="223" y="35"/>
                    <a:pt x="222" y="33"/>
                    <a:pt x="222" y="31"/>
                  </a:cubicBezTo>
                  <a:cubicBezTo>
                    <a:pt x="222" y="28"/>
                    <a:pt x="224" y="24"/>
                    <a:pt x="226" y="22"/>
                  </a:cubicBezTo>
                  <a:cubicBezTo>
                    <a:pt x="228" y="20"/>
                    <a:pt x="232" y="18"/>
                    <a:pt x="235" y="18"/>
                  </a:cubicBezTo>
                  <a:cubicBezTo>
                    <a:pt x="238" y="18"/>
                    <a:pt x="241" y="19"/>
                    <a:pt x="243" y="21"/>
                  </a:cubicBezTo>
                  <a:cubicBezTo>
                    <a:pt x="250" y="21"/>
                    <a:pt x="250" y="21"/>
                    <a:pt x="250" y="21"/>
                  </a:cubicBezTo>
                  <a:cubicBezTo>
                    <a:pt x="251" y="21"/>
                    <a:pt x="252" y="21"/>
                    <a:pt x="252" y="21"/>
                  </a:cubicBezTo>
                  <a:cubicBezTo>
                    <a:pt x="252" y="21"/>
                    <a:pt x="252" y="21"/>
                    <a:pt x="252" y="21"/>
                  </a:cubicBezTo>
                  <a:cubicBezTo>
                    <a:pt x="252" y="22"/>
                    <a:pt x="252" y="22"/>
                    <a:pt x="252" y="22"/>
                  </a:cubicBezTo>
                  <a:cubicBezTo>
                    <a:pt x="252" y="23"/>
                    <a:pt x="252" y="24"/>
                    <a:pt x="252" y="24"/>
                  </a:cubicBezTo>
                  <a:cubicBezTo>
                    <a:pt x="252" y="24"/>
                    <a:pt x="252" y="24"/>
                    <a:pt x="252" y="24"/>
                  </a:cubicBezTo>
                  <a:cubicBezTo>
                    <a:pt x="252" y="24"/>
                    <a:pt x="251" y="24"/>
                    <a:pt x="250" y="24"/>
                  </a:cubicBezTo>
                  <a:cubicBezTo>
                    <a:pt x="246" y="24"/>
                    <a:pt x="246" y="24"/>
                    <a:pt x="246" y="24"/>
                  </a:cubicBezTo>
                  <a:cubicBezTo>
                    <a:pt x="247" y="26"/>
                    <a:pt x="248" y="28"/>
                    <a:pt x="248" y="31"/>
                  </a:cubicBezTo>
                  <a:cubicBezTo>
                    <a:pt x="248" y="34"/>
                    <a:pt x="246" y="37"/>
                    <a:pt x="244" y="39"/>
                  </a:cubicBezTo>
                  <a:cubicBezTo>
                    <a:pt x="242" y="41"/>
                    <a:pt x="238" y="42"/>
                    <a:pt x="235" y="42"/>
                  </a:cubicBezTo>
                  <a:cubicBezTo>
                    <a:pt x="233" y="42"/>
                    <a:pt x="232" y="42"/>
                    <a:pt x="230" y="41"/>
                  </a:cubicBezTo>
                  <a:cubicBezTo>
                    <a:pt x="229" y="42"/>
                    <a:pt x="228" y="43"/>
                    <a:pt x="228" y="44"/>
                  </a:cubicBezTo>
                  <a:cubicBezTo>
                    <a:pt x="228" y="44"/>
                    <a:pt x="228" y="45"/>
                    <a:pt x="228" y="45"/>
                  </a:cubicBezTo>
                  <a:cubicBezTo>
                    <a:pt x="228" y="46"/>
                    <a:pt x="228" y="46"/>
                    <a:pt x="228" y="46"/>
                  </a:cubicBezTo>
                  <a:cubicBezTo>
                    <a:pt x="228" y="47"/>
                    <a:pt x="229" y="47"/>
                    <a:pt x="230" y="47"/>
                  </a:cubicBezTo>
                  <a:cubicBezTo>
                    <a:pt x="231" y="47"/>
                    <a:pt x="233" y="47"/>
                    <a:pt x="236" y="48"/>
                  </a:cubicBezTo>
                  <a:cubicBezTo>
                    <a:pt x="240" y="48"/>
                    <a:pt x="244" y="48"/>
                    <a:pt x="245" y="48"/>
                  </a:cubicBezTo>
                  <a:cubicBezTo>
                    <a:pt x="248" y="48"/>
                    <a:pt x="249" y="49"/>
                    <a:pt x="250" y="50"/>
                  </a:cubicBezTo>
                  <a:cubicBezTo>
                    <a:pt x="252" y="52"/>
                    <a:pt x="252" y="54"/>
                    <a:pt x="252" y="56"/>
                  </a:cubicBezTo>
                  <a:cubicBezTo>
                    <a:pt x="252" y="58"/>
                    <a:pt x="251" y="61"/>
                    <a:pt x="249" y="64"/>
                  </a:cubicBezTo>
                  <a:cubicBezTo>
                    <a:pt x="245" y="67"/>
                    <a:pt x="240" y="69"/>
                    <a:pt x="234" y="69"/>
                  </a:cubicBezTo>
                  <a:cubicBezTo>
                    <a:pt x="230" y="69"/>
                    <a:pt x="226" y="68"/>
                    <a:pt x="223" y="66"/>
                  </a:cubicBezTo>
                  <a:cubicBezTo>
                    <a:pt x="221" y="65"/>
                    <a:pt x="220" y="64"/>
                    <a:pt x="220" y="62"/>
                  </a:cubicBezTo>
                  <a:cubicBezTo>
                    <a:pt x="220" y="62"/>
                    <a:pt x="220" y="61"/>
                    <a:pt x="220" y="60"/>
                  </a:cubicBezTo>
                  <a:cubicBezTo>
                    <a:pt x="221" y="60"/>
                    <a:pt x="222" y="58"/>
                    <a:pt x="223" y="56"/>
                  </a:cubicBezTo>
                  <a:cubicBezTo>
                    <a:pt x="223" y="56"/>
                    <a:pt x="224" y="55"/>
                    <a:pt x="226" y="52"/>
                  </a:cubicBezTo>
                  <a:cubicBezTo>
                    <a:pt x="225" y="52"/>
                    <a:pt x="224" y="51"/>
                    <a:pt x="224" y="50"/>
                  </a:cubicBezTo>
                  <a:cubicBezTo>
                    <a:pt x="223" y="50"/>
                    <a:pt x="223" y="49"/>
                    <a:pt x="223" y="48"/>
                  </a:cubicBezTo>
                  <a:cubicBezTo>
                    <a:pt x="223" y="48"/>
                    <a:pt x="223" y="46"/>
                    <a:pt x="224" y="45"/>
                  </a:cubicBezTo>
                  <a:cubicBezTo>
                    <a:pt x="225" y="45"/>
                    <a:pt x="226" y="44"/>
                    <a:pt x="229" y="41"/>
                  </a:cubicBezTo>
                  <a:close/>
                  <a:moveTo>
                    <a:pt x="235" y="20"/>
                  </a:moveTo>
                  <a:cubicBezTo>
                    <a:pt x="233" y="20"/>
                    <a:pt x="232" y="21"/>
                    <a:pt x="230" y="22"/>
                  </a:cubicBezTo>
                  <a:cubicBezTo>
                    <a:pt x="229" y="24"/>
                    <a:pt x="229" y="26"/>
                    <a:pt x="229" y="29"/>
                  </a:cubicBezTo>
                  <a:cubicBezTo>
                    <a:pt x="229" y="33"/>
                    <a:pt x="230" y="36"/>
                    <a:pt x="231" y="38"/>
                  </a:cubicBezTo>
                  <a:cubicBezTo>
                    <a:pt x="232" y="40"/>
                    <a:pt x="234" y="41"/>
                    <a:pt x="236" y="41"/>
                  </a:cubicBezTo>
                  <a:cubicBezTo>
                    <a:pt x="238" y="41"/>
                    <a:pt x="239" y="40"/>
                    <a:pt x="240" y="39"/>
                  </a:cubicBezTo>
                  <a:cubicBezTo>
                    <a:pt x="242" y="37"/>
                    <a:pt x="242" y="35"/>
                    <a:pt x="242" y="32"/>
                  </a:cubicBezTo>
                  <a:cubicBezTo>
                    <a:pt x="242" y="28"/>
                    <a:pt x="241" y="25"/>
                    <a:pt x="240" y="23"/>
                  </a:cubicBezTo>
                  <a:cubicBezTo>
                    <a:pt x="238" y="21"/>
                    <a:pt x="237" y="20"/>
                    <a:pt x="235" y="20"/>
                  </a:cubicBezTo>
                  <a:close/>
                  <a:moveTo>
                    <a:pt x="228" y="54"/>
                  </a:moveTo>
                  <a:cubicBezTo>
                    <a:pt x="227" y="55"/>
                    <a:pt x="226" y="56"/>
                    <a:pt x="226" y="57"/>
                  </a:cubicBezTo>
                  <a:cubicBezTo>
                    <a:pt x="226" y="58"/>
                    <a:pt x="225" y="59"/>
                    <a:pt x="225" y="60"/>
                  </a:cubicBezTo>
                  <a:cubicBezTo>
                    <a:pt x="225" y="62"/>
                    <a:pt x="226" y="63"/>
                    <a:pt x="227" y="64"/>
                  </a:cubicBezTo>
                  <a:cubicBezTo>
                    <a:pt x="230" y="65"/>
                    <a:pt x="233" y="66"/>
                    <a:pt x="238" y="66"/>
                  </a:cubicBezTo>
                  <a:cubicBezTo>
                    <a:pt x="242" y="66"/>
                    <a:pt x="245" y="65"/>
                    <a:pt x="247" y="64"/>
                  </a:cubicBezTo>
                  <a:cubicBezTo>
                    <a:pt x="249" y="62"/>
                    <a:pt x="250" y="60"/>
                    <a:pt x="250" y="58"/>
                  </a:cubicBezTo>
                  <a:cubicBezTo>
                    <a:pt x="250" y="57"/>
                    <a:pt x="250" y="56"/>
                    <a:pt x="248" y="56"/>
                  </a:cubicBezTo>
                  <a:cubicBezTo>
                    <a:pt x="247" y="55"/>
                    <a:pt x="245" y="55"/>
                    <a:pt x="241" y="55"/>
                  </a:cubicBezTo>
                  <a:cubicBezTo>
                    <a:pt x="236" y="54"/>
                    <a:pt x="231" y="54"/>
                    <a:pt x="228" y="54"/>
                  </a:cubicBezTo>
                  <a:close/>
                  <a:moveTo>
                    <a:pt x="258" y="20"/>
                  </a:moveTo>
                  <a:cubicBezTo>
                    <a:pt x="274" y="20"/>
                    <a:pt x="274" y="20"/>
                    <a:pt x="274" y="20"/>
                  </a:cubicBezTo>
                  <a:cubicBezTo>
                    <a:pt x="274" y="21"/>
                    <a:pt x="274" y="21"/>
                    <a:pt x="274" y="21"/>
                  </a:cubicBezTo>
                  <a:cubicBezTo>
                    <a:pt x="273" y="21"/>
                    <a:pt x="273" y="21"/>
                    <a:pt x="273" y="21"/>
                  </a:cubicBezTo>
                  <a:cubicBezTo>
                    <a:pt x="272" y="21"/>
                    <a:pt x="271" y="21"/>
                    <a:pt x="270" y="22"/>
                  </a:cubicBezTo>
                  <a:cubicBezTo>
                    <a:pt x="270" y="22"/>
                    <a:pt x="270" y="23"/>
                    <a:pt x="270" y="23"/>
                  </a:cubicBezTo>
                  <a:cubicBezTo>
                    <a:pt x="270" y="24"/>
                    <a:pt x="270" y="26"/>
                    <a:pt x="271" y="27"/>
                  </a:cubicBezTo>
                  <a:cubicBezTo>
                    <a:pt x="279" y="44"/>
                    <a:pt x="279" y="44"/>
                    <a:pt x="279" y="44"/>
                  </a:cubicBezTo>
                  <a:cubicBezTo>
                    <a:pt x="286" y="26"/>
                    <a:pt x="286" y="26"/>
                    <a:pt x="286" y="26"/>
                  </a:cubicBezTo>
                  <a:cubicBezTo>
                    <a:pt x="286" y="24"/>
                    <a:pt x="287" y="24"/>
                    <a:pt x="287" y="22"/>
                  </a:cubicBezTo>
                  <a:cubicBezTo>
                    <a:pt x="287" y="22"/>
                    <a:pt x="287" y="22"/>
                    <a:pt x="286" y="21"/>
                  </a:cubicBezTo>
                  <a:cubicBezTo>
                    <a:pt x="286" y="21"/>
                    <a:pt x="286" y="21"/>
                    <a:pt x="286" y="20"/>
                  </a:cubicBezTo>
                  <a:cubicBezTo>
                    <a:pt x="285" y="20"/>
                    <a:pt x="284" y="20"/>
                    <a:pt x="284" y="20"/>
                  </a:cubicBezTo>
                  <a:cubicBezTo>
                    <a:pt x="284" y="19"/>
                    <a:pt x="284" y="19"/>
                    <a:pt x="284" y="19"/>
                  </a:cubicBezTo>
                  <a:cubicBezTo>
                    <a:pt x="294" y="19"/>
                    <a:pt x="294" y="19"/>
                    <a:pt x="294" y="19"/>
                  </a:cubicBezTo>
                  <a:cubicBezTo>
                    <a:pt x="294" y="20"/>
                    <a:pt x="294" y="20"/>
                    <a:pt x="294" y="20"/>
                  </a:cubicBezTo>
                  <a:cubicBezTo>
                    <a:pt x="294" y="20"/>
                    <a:pt x="293" y="20"/>
                    <a:pt x="292" y="20"/>
                  </a:cubicBezTo>
                  <a:cubicBezTo>
                    <a:pt x="292" y="21"/>
                    <a:pt x="292" y="21"/>
                    <a:pt x="291" y="22"/>
                  </a:cubicBezTo>
                  <a:cubicBezTo>
                    <a:pt x="290" y="22"/>
                    <a:pt x="290" y="23"/>
                    <a:pt x="290" y="25"/>
                  </a:cubicBezTo>
                  <a:cubicBezTo>
                    <a:pt x="276" y="59"/>
                    <a:pt x="276" y="59"/>
                    <a:pt x="276" y="59"/>
                  </a:cubicBezTo>
                  <a:cubicBezTo>
                    <a:pt x="275" y="62"/>
                    <a:pt x="274" y="64"/>
                    <a:pt x="271" y="66"/>
                  </a:cubicBezTo>
                  <a:cubicBezTo>
                    <a:pt x="269" y="68"/>
                    <a:pt x="267" y="69"/>
                    <a:pt x="265" y="69"/>
                  </a:cubicBezTo>
                  <a:cubicBezTo>
                    <a:pt x="264" y="69"/>
                    <a:pt x="263" y="68"/>
                    <a:pt x="262" y="68"/>
                  </a:cubicBezTo>
                  <a:cubicBezTo>
                    <a:pt x="261" y="67"/>
                    <a:pt x="260" y="66"/>
                    <a:pt x="260" y="65"/>
                  </a:cubicBezTo>
                  <a:cubicBezTo>
                    <a:pt x="260" y="64"/>
                    <a:pt x="261" y="63"/>
                    <a:pt x="261" y="62"/>
                  </a:cubicBezTo>
                  <a:cubicBezTo>
                    <a:pt x="262" y="62"/>
                    <a:pt x="263" y="62"/>
                    <a:pt x="264" y="62"/>
                  </a:cubicBezTo>
                  <a:cubicBezTo>
                    <a:pt x="265" y="62"/>
                    <a:pt x="266" y="62"/>
                    <a:pt x="267" y="62"/>
                  </a:cubicBezTo>
                  <a:cubicBezTo>
                    <a:pt x="268" y="63"/>
                    <a:pt x="269" y="63"/>
                    <a:pt x="269" y="63"/>
                  </a:cubicBezTo>
                  <a:cubicBezTo>
                    <a:pt x="270" y="63"/>
                    <a:pt x="270" y="62"/>
                    <a:pt x="271" y="62"/>
                  </a:cubicBezTo>
                  <a:cubicBezTo>
                    <a:pt x="272" y="61"/>
                    <a:pt x="273" y="59"/>
                    <a:pt x="274" y="57"/>
                  </a:cubicBezTo>
                  <a:cubicBezTo>
                    <a:pt x="276" y="51"/>
                    <a:pt x="276" y="51"/>
                    <a:pt x="276" y="51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4" y="25"/>
                    <a:pt x="264" y="24"/>
                    <a:pt x="263" y="23"/>
                  </a:cubicBezTo>
                  <a:cubicBezTo>
                    <a:pt x="262" y="22"/>
                    <a:pt x="262" y="21"/>
                    <a:pt x="261" y="21"/>
                  </a:cubicBezTo>
                  <a:cubicBezTo>
                    <a:pt x="261" y="21"/>
                    <a:pt x="260" y="20"/>
                    <a:pt x="258" y="20"/>
                  </a:cubicBezTo>
                  <a:cubicBezTo>
                    <a:pt x="258" y="20"/>
                    <a:pt x="258" y="20"/>
                    <a:pt x="258" y="20"/>
                  </a:cubicBezTo>
                  <a:close/>
                  <a:moveTo>
                    <a:pt x="331" y="19"/>
                  </a:moveTo>
                  <a:cubicBezTo>
                    <a:pt x="336" y="19"/>
                    <a:pt x="340" y="21"/>
                    <a:pt x="343" y="25"/>
                  </a:cubicBezTo>
                  <a:cubicBezTo>
                    <a:pt x="346" y="28"/>
                    <a:pt x="347" y="32"/>
                    <a:pt x="347" y="36"/>
                  </a:cubicBezTo>
                  <a:cubicBezTo>
                    <a:pt x="347" y="40"/>
                    <a:pt x="346" y="42"/>
                    <a:pt x="345" y="46"/>
                  </a:cubicBezTo>
                  <a:cubicBezTo>
                    <a:pt x="344" y="49"/>
                    <a:pt x="342" y="51"/>
                    <a:pt x="339" y="53"/>
                  </a:cubicBezTo>
                  <a:cubicBezTo>
                    <a:pt x="336" y="54"/>
                    <a:pt x="334" y="55"/>
                    <a:pt x="331" y="55"/>
                  </a:cubicBezTo>
                  <a:cubicBezTo>
                    <a:pt x="326" y="55"/>
                    <a:pt x="322" y="53"/>
                    <a:pt x="319" y="49"/>
                  </a:cubicBezTo>
                  <a:cubicBezTo>
                    <a:pt x="317" y="46"/>
                    <a:pt x="316" y="42"/>
                    <a:pt x="316" y="38"/>
                  </a:cubicBezTo>
                  <a:cubicBezTo>
                    <a:pt x="316" y="34"/>
                    <a:pt x="316" y="31"/>
                    <a:pt x="318" y="28"/>
                  </a:cubicBezTo>
                  <a:cubicBezTo>
                    <a:pt x="320" y="26"/>
                    <a:pt x="322" y="23"/>
                    <a:pt x="324" y="22"/>
                  </a:cubicBezTo>
                  <a:cubicBezTo>
                    <a:pt x="326" y="20"/>
                    <a:pt x="328" y="19"/>
                    <a:pt x="331" y="19"/>
                  </a:cubicBezTo>
                  <a:close/>
                  <a:moveTo>
                    <a:pt x="330" y="21"/>
                  </a:moveTo>
                  <a:cubicBezTo>
                    <a:pt x="329" y="21"/>
                    <a:pt x="328" y="22"/>
                    <a:pt x="326" y="22"/>
                  </a:cubicBezTo>
                  <a:cubicBezTo>
                    <a:pt x="325" y="23"/>
                    <a:pt x="324" y="24"/>
                    <a:pt x="323" y="26"/>
                  </a:cubicBezTo>
                  <a:cubicBezTo>
                    <a:pt x="322" y="28"/>
                    <a:pt x="322" y="31"/>
                    <a:pt x="322" y="34"/>
                  </a:cubicBezTo>
                  <a:cubicBezTo>
                    <a:pt x="322" y="39"/>
                    <a:pt x="323" y="43"/>
                    <a:pt x="325" y="47"/>
                  </a:cubicBezTo>
                  <a:cubicBezTo>
                    <a:pt x="327" y="50"/>
                    <a:pt x="329" y="52"/>
                    <a:pt x="332" y="52"/>
                  </a:cubicBezTo>
                  <a:cubicBezTo>
                    <a:pt x="335" y="52"/>
                    <a:pt x="337" y="51"/>
                    <a:pt x="338" y="49"/>
                  </a:cubicBezTo>
                  <a:cubicBezTo>
                    <a:pt x="340" y="47"/>
                    <a:pt x="340" y="44"/>
                    <a:pt x="340" y="39"/>
                  </a:cubicBezTo>
                  <a:cubicBezTo>
                    <a:pt x="340" y="33"/>
                    <a:pt x="339" y="28"/>
                    <a:pt x="337" y="25"/>
                  </a:cubicBezTo>
                  <a:cubicBezTo>
                    <a:pt x="335" y="22"/>
                    <a:pt x="332" y="21"/>
                    <a:pt x="330" y="21"/>
                  </a:cubicBezTo>
                  <a:close/>
                  <a:moveTo>
                    <a:pt x="368" y="22"/>
                  </a:moveTo>
                  <a:cubicBezTo>
                    <a:pt x="368" y="45"/>
                    <a:pt x="368" y="45"/>
                    <a:pt x="368" y="45"/>
                  </a:cubicBezTo>
                  <a:cubicBezTo>
                    <a:pt x="368" y="48"/>
                    <a:pt x="368" y="50"/>
                    <a:pt x="369" y="51"/>
                  </a:cubicBezTo>
                  <a:cubicBezTo>
                    <a:pt x="370" y="52"/>
                    <a:pt x="371" y="52"/>
                    <a:pt x="373" y="52"/>
                  </a:cubicBezTo>
                  <a:cubicBezTo>
                    <a:pt x="376" y="52"/>
                    <a:pt x="376" y="52"/>
                    <a:pt x="376" y="52"/>
                  </a:cubicBezTo>
                  <a:cubicBezTo>
                    <a:pt x="376" y="54"/>
                    <a:pt x="376" y="54"/>
                    <a:pt x="376" y="54"/>
                  </a:cubicBezTo>
                  <a:cubicBezTo>
                    <a:pt x="356" y="54"/>
                    <a:pt x="356" y="54"/>
                    <a:pt x="356" y="54"/>
                  </a:cubicBezTo>
                  <a:cubicBezTo>
                    <a:pt x="356" y="52"/>
                    <a:pt x="356" y="52"/>
                    <a:pt x="356" y="52"/>
                  </a:cubicBezTo>
                  <a:cubicBezTo>
                    <a:pt x="358" y="52"/>
                    <a:pt x="358" y="52"/>
                    <a:pt x="358" y="52"/>
                  </a:cubicBezTo>
                  <a:cubicBezTo>
                    <a:pt x="358" y="52"/>
                    <a:pt x="360" y="52"/>
                    <a:pt x="360" y="52"/>
                  </a:cubicBezTo>
                  <a:cubicBezTo>
                    <a:pt x="361" y="51"/>
                    <a:pt x="362" y="50"/>
                    <a:pt x="362" y="50"/>
                  </a:cubicBezTo>
                  <a:cubicBezTo>
                    <a:pt x="362" y="49"/>
                    <a:pt x="362" y="47"/>
                    <a:pt x="362" y="45"/>
                  </a:cubicBezTo>
                  <a:cubicBezTo>
                    <a:pt x="362" y="22"/>
                    <a:pt x="362" y="22"/>
                    <a:pt x="362" y="22"/>
                  </a:cubicBezTo>
                  <a:cubicBezTo>
                    <a:pt x="356" y="22"/>
                    <a:pt x="356" y="22"/>
                    <a:pt x="356" y="22"/>
                  </a:cubicBezTo>
                  <a:cubicBezTo>
                    <a:pt x="356" y="20"/>
                    <a:pt x="356" y="20"/>
                    <a:pt x="356" y="20"/>
                  </a:cubicBezTo>
                  <a:cubicBezTo>
                    <a:pt x="362" y="20"/>
                    <a:pt x="362" y="20"/>
                    <a:pt x="362" y="20"/>
                  </a:cubicBezTo>
                  <a:cubicBezTo>
                    <a:pt x="362" y="17"/>
                    <a:pt x="362" y="17"/>
                    <a:pt x="362" y="17"/>
                  </a:cubicBezTo>
                  <a:cubicBezTo>
                    <a:pt x="362" y="14"/>
                    <a:pt x="363" y="11"/>
                    <a:pt x="364" y="8"/>
                  </a:cubicBezTo>
                  <a:cubicBezTo>
                    <a:pt x="365" y="6"/>
                    <a:pt x="367" y="4"/>
                    <a:pt x="369" y="3"/>
                  </a:cubicBezTo>
                  <a:cubicBezTo>
                    <a:pt x="371" y="2"/>
                    <a:pt x="373" y="1"/>
                    <a:pt x="376" y="1"/>
                  </a:cubicBezTo>
                  <a:cubicBezTo>
                    <a:pt x="378" y="1"/>
                    <a:pt x="381" y="2"/>
                    <a:pt x="383" y="3"/>
                  </a:cubicBezTo>
                  <a:cubicBezTo>
                    <a:pt x="384" y="4"/>
                    <a:pt x="385" y="6"/>
                    <a:pt x="385" y="7"/>
                  </a:cubicBezTo>
                  <a:cubicBezTo>
                    <a:pt x="385" y="8"/>
                    <a:pt x="384" y="8"/>
                    <a:pt x="384" y="9"/>
                  </a:cubicBezTo>
                  <a:cubicBezTo>
                    <a:pt x="383" y="10"/>
                    <a:pt x="383" y="10"/>
                    <a:pt x="382" y="10"/>
                  </a:cubicBezTo>
                  <a:cubicBezTo>
                    <a:pt x="382" y="10"/>
                    <a:pt x="381" y="9"/>
                    <a:pt x="380" y="9"/>
                  </a:cubicBezTo>
                  <a:cubicBezTo>
                    <a:pt x="380" y="8"/>
                    <a:pt x="379" y="8"/>
                    <a:pt x="378" y="6"/>
                  </a:cubicBezTo>
                  <a:cubicBezTo>
                    <a:pt x="377" y="5"/>
                    <a:pt x="376" y="4"/>
                    <a:pt x="376" y="3"/>
                  </a:cubicBezTo>
                  <a:cubicBezTo>
                    <a:pt x="375" y="3"/>
                    <a:pt x="374" y="2"/>
                    <a:pt x="373" y="2"/>
                  </a:cubicBezTo>
                  <a:cubicBezTo>
                    <a:pt x="372" y="2"/>
                    <a:pt x="371" y="3"/>
                    <a:pt x="370" y="3"/>
                  </a:cubicBezTo>
                  <a:cubicBezTo>
                    <a:pt x="370" y="4"/>
                    <a:pt x="369" y="5"/>
                    <a:pt x="369" y="6"/>
                  </a:cubicBezTo>
                  <a:cubicBezTo>
                    <a:pt x="368" y="7"/>
                    <a:pt x="368" y="10"/>
                    <a:pt x="368" y="16"/>
                  </a:cubicBezTo>
                  <a:cubicBezTo>
                    <a:pt x="368" y="18"/>
                    <a:pt x="368" y="18"/>
                    <a:pt x="368" y="18"/>
                  </a:cubicBezTo>
                  <a:cubicBezTo>
                    <a:pt x="377" y="18"/>
                    <a:pt x="377" y="18"/>
                    <a:pt x="377" y="18"/>
                  </a:cubicBezTo>
                  <a:cubicBezTo>
                    <a:pt x="377" y="22"/>
                    <a:pt x="377" y="22"/>
                    <a:pt x="377" y="22"/>
                  </a:cubicBezTo>
                  <a:cubicBezTo>
                    <a:pt x="368" y="22"/>
                    <a:pt x="368" y="22"/>
                    <a:pt x="368" y="22"/>
                  </a:cubicBezTo>
                  <a:close/>
                  <a:moveTo>
                    <a:pt x="440" y="2"/>
                  </a:moveTo>
                  <a:cubicBezTo>
                    <a:pt x="441" y="20"/>
                    <a:pt x="441" y="20"/>
                    <a:pt x="441" y="20"/>
                  </a:cubicBezTo>
                  <a:cubicBezTo>
                    <a:pt x="440" y="20"/>
                    <a:pt x="440" y="20"/>
                    <a:pt x="440" y="20"/>
                  </a:cubicBezTo>
                  <a:cubicBezTo>
                    <a:pt x="438" y="14"/>
                    <a:pt x="436" y="11"/>
                    <a:pt x="433" y="8"/>
                  </a:cubicBezTo>
                  <a:cubicBezTo>
                    <a:pt x="430" y="6"/>
                    <a:pt x="427" y="5"/>
                    <a:pt x="423" y="5"/>
                  </a:cubicBezTo>
                  <a:cubicBezTo>
                    <a:pt x="420" y="5"/>
                    <a:pt x="417" y="6"/>
                    <a:pt x="414" y="8"/>
                  </a:cubicBezTo>
                  <a:cubicBezTo>
                    <a:pt x="412" y="9"/>
                    <a:pt x="410" y="12"/>
                    <a:pt x="408" y="16"/>
                  </a:cubicBezTo>
                  <a:cubicBezTo>
                    <a:pt x="407" y="19"/>
                    <a:pt x="406" y="24"/>
                    <a:pt x="406" y="30"/>
                  </a:cubicBezTo>
                  <a:cubicBezTo>
                    <a:pt x="406" y="34"/>
                    <a:pt x="407" y="38"/>
                    <a:pt x="408" y="42"/>
                  </a:cubicBezTo>
                  <a:cubicBezTo>
                    <a:pt x="409" y="45"/>
                    <a:pt x="412" y="48"/>
                    <a:pt x="414" y="49"/>
                  </a:cubicBezTo>
                  <a:cubicBezTo>
                    <a:pt x="417" y="51"/>
                    <a:pt x="420" y="52"/>
                    <a:pt x="424" y="52"/>
                  </a:cubicBezTo>
                  <a:cubicBezTo>
                    <a:pt x="427" y="52"/>
                    <a:pt x="430" y="51"/>
                    <a:pt x="432" y="50"/>
                  </a:cubicBezTo>
                  <a:cubicBezTo>
                    <a:pt x="435" y="49"/>
                    <a:pt x="438" y="46"/>
                    <a:pt x="440" y="42"/>
                  </a:cubicBezTo>
                  <a:cubicBezTo>
                    <a:pt x="442" y="42"/>
                    <a:pt x="442" y="42"/>
                    <a:pt x="442" y="42"/>
                  </a:cubicBezTo>
                  <a:cubicBezTo>
                    <a:pt x="439" y="47"/>
                    <a:pt x="436" y="50"/>
                    <a:pt x="433" y="52"/>
                  </a:cubicBezTo>
                  <a:cubicBezTo>
                    <a:pt x="430" y="54"/>
                    <a:pt x="426" y="56"/>
                    <a:pt x="422" y="56"/>
                  </a:cubicBezTo>
                  <a:cubicBezTo>
                    <a:pt x="414" y="56"/>
                    <a:pt x="407" y="52"/>
                    <a:pt x="403" y="46"/>
                  </a:cubicBezTo>
                  <a:cubicBezTo>
                    <a:pt x="400" y="42"/>
                    <a:pt x="398" y="36"/>
                    <a:pt x="398" y="30"/>
                  </a:cubicBezTo>
                  <a:cubicBezTo>
                    <a:pt x="398" y="25"/>
                    <a:pt x="399" y="20"/>
                    <a:pt x="401" y="16"/>
                  </a:cubicBezTo>
                  <a:cubicBezTo>
                    <a:pt x="403" y="12"/>
                    <a:pt x="406" y="8"/>
                    <a:pt x="410" y="6"/>
                  </a:cubicBezTo>
                  <a:cubicBezTo>
                    <a:pt x="414" y="4"/>
                    <a:pt x="418" y="3"/>
                    <a:pt x="422" y="3"/>
                  </a:cubicBezTo>
                  <a:cubicBezTo>
                    <a:pt x="426" y="3"/>
                    <a:pt x="429" y="4"/>
                    <a:pt x="433" y="6"/>
                  </a:cubicBezTo>
                  <a:cubicBezTo>
                    <a:pt x="434" y="6"/>
                    <a:pt x="434" y="6"/>
                    <a:pt x="435" y="6"/>
                  </a:cubicBezTo>
                  <a:cubicBezTo>
                    <a:pt x="436" y="6"/>
                    <a:pt x="436" y="6"/>
                    <a:pt x="436" y="6"/>
                  </a:cubicBezTo>
                  <a:cubicBezTo>
                    <a:pt x="437" y="5"/>
                    <a:pt x="438" y="4"/>
                    <a:pt x="438" y="3"/>
                  </a:cubicBezTo>
                  <a:cubicBezTo>
                    <a:pt x="440" y="2"/>
                    <a:pt x="440" y="2"/>
                    <a:pt x="440" y="2"/>
                  </a:cubicBezTo>
                  <a:close/>
                  <a:moveTo>
                    <a:pt x="460" y="1"/>
                  </a:moveTo>
                  <a:cubicBezTo>
                    <a:pt x="460" y="26"/>
                    <a:pt x="460" y="26"/>
                    <a:pt x="460" y="26"/>
                  </a:cubicBezTo>
                  <a:cubicBezTo>
                    <a:pt x="463" y="22"/>
                    <a:pt x="465" y="21"/>
                    <a:pt x="466" y="20"/>
                  </a:cubicBezTo>
                  <a:cubicBezTo>
                    <a:pt x="468" y="19"/>
                    <a:pt x="470" y="18"/>
                    <a:pt x="471" y="18"/>
                  </a:cubicBezTo>
                  <a:cubicBezTo>
                    <a:pt x="473" y="18"/>
                    <a:pt x="475" y="19"/>
                    <a:pt x="476" y="20"/>
                  </a:cubicBezTo>
                  <a:cubicBezTo>
                    <a:pt x="477" y="21"/>
                    <a:pt x="478" y="23"/>
                    <a:pt x="479" y="25"/>
                  </a:cubicBezTo>
                  <a:cubicBezTo>
                    <a:pt x="479" y="27"/>
                    <a:pt x="480" y="30"/>
                    <a:pt x="480" y="34"/>
                  </a:cubicBezTo>
                  <a:cubicBezTo>
                    <a:pt x="480" y="46"/>
                    <a:pt x="480" y="46"/>
                    <a:pt x="480" y="46"/>
                  </a:cubicBezTo>
                  <a:cubicBezTo>
                    <a:pt x="480" y="48"/>
                    <a:pt x="480" y="50"/>
                    <a:pt x="480" y="50"/>
                  </a:cubicBezTo>
                  <a:cubicBezTo>
                    <a:pt x="480" y="51"/>
                    <a:pt x="481" y="52"/>
                    <a:pt x="481" y="52"/>
                  </a:cubicBezTo>
                  <a:cubicBezTo>
                    <a:pt x="482" y="52"/>
                    <a:pt x="483" y="52"/>
                    <a:pt x="484" y="52"/>
                  </a:cubicBezTo>
                  <a:cubicBezTo>
                    <a:pt x="484" y="54"/>
                    <a:pt x="484" y="54"/>
                    <a:pt x="484" y="54"/>
                  </a:cubicBezTo>
                  <a:cubicBezTo>
                    <a:pt x="468" y="54"/>
                    <a:pt x="468" y="54"/>
                    <a:pt x="468" y="54"/>
                  </a:cubicBezTo>
                  <a:cubicBezTo>
                    <a:pt x="468" y="52"/>
                    <a:pt x="468" y="52"/>
                    <a:pt x="468" y="52"/>
                  </a:cubicBezTo>
                  <a:cubicBezTo>
                    <a:pt x="469" y="52"/>
                    <a:pt x="469" y="52"/>
                    <a:pt x="469" y="52"/>
                  </a:cubicBezTo>
                  <a:cubicBezTo>
                    <a:pt x="471" y="52"/>
                    <a:pt x="472" y="52"/>
                    <a:pt x="472" y="52"/>
                  </a:cubicBezTo>
                  <a:cubicBezTo>
                    <a:pt x="473" y="51"/>
                    <a:pt x="474" y="50"/>
                    <a:pt x="474" y="50"/>
                  </a:cubicBezTo>
                  <a:cubicBezTo>
                    <a:pt x="474" y="49"/>
                    <a:pt x="474" y="48"/>
                    <a:pt x="474" y="46"/>
                  </a:cubicBezTo>
                  <a:cubicBezTo>
                    <a:pt x="474" y="34"/>
                    <a:pt x="474" y="34"/>
                    <a:pt x="474" y="34"/>
                  </a:cubicBezTo>
                  <a:cubicBezTo>
                    <a:pt x="474" y="30"/>
                    <a:pt x="474" y="28"/>
                    <a:pt x="473" y="27"/>
                  </a:cubicBezTo>
                  <a:cubicBezTo>
                    <a:pt x="473" y="26"/>
                    <a:pt x="472" y="25"/>
                    <a:pt x="472" y="24"/>
                  </a:cubicBezTo>
                  <a:cubicBezTo>
                    <a:pt x="471" y="24"/>
                    <a:pt x="470" y="23"/>
                    <a:pt x="469" y="23"/>
                  </a:cubicBezTo>
                  <a:cubicBezTo>
                    <a:pt x="468" y="23"/>
                    <a:pt x="466" y="24"/>
                    <a:pt x="465" y="24"/>
                  </a:cubicBezTo>
                  <a:cubicBezTo>
                    <a:pt x="464" y="25"/>
                    <a:pt x="462" y="26"/>
                    <a:pt x="461" y="28"/>
                  </a:cubicBezTo>
                  <a:cubicBezTo>
                    <a:pt x="461" y="46"/>
                    <a:pt x="461" y="46"/>
                    <a:pt x="461" y="46"/>
                  </a:cubicBezTo>
                  <a:cubicBezTo>
                    <a:pt x="461" y="48"/>
                    <a:pt x="461" y="50"/>
                    <a:pt x="461" y="50"/>
                  </a:cubicBezTo>
                  <a:cubicBezTo>
                    <a:pt x="462" y="51"/>
                    <a:pt x="462" y="52"/>
                    <a:pt x="462" y="52"/>
                  </a:cubicBezTo>
                  <a:cubicBezTo>
                    <a:pt x="463" y="52"/>
                    <a:pt x="464" y="52"/>
                    <a:pt x="466" y="52"/>
                  </a:cubicBezTo>
                  <a:cubicBezTo>
                    <a:pt x="466" y="54"/>
                    <a:pt x="466" y="54"/>
                    <a:pt x="466" y="54"/>
                  </a:cubicBezTo>
                  <a:cubicBezTo>
                    <a:pt x="450" y="54"/>
                    <a:pt x="450" y="54"/>
                    <a:pt x="450" y="54"/>
                  </a:cubicBezTo>
                  <a:cubicBezTo>
                    <a:pt x="450" y="52"/>
                    <a:pt x="450" y="52"/>
                    <a:pt x="450" y="52"/>
                  </a:cubicBezTo>
                  <a:cubicBezTo>
                    <a:pt x="451" y="52"/>
                    <a:pt x="452" y="52"/>
                    <a:pt x="453" y="52"/>
                  </a:cubicBezTo>
                  <a:cubicBezTo>
                    <a:pt x="454" y="51"/>
                    <a:pt x="454" y="51"/>
                    <a:pt x="454" y="50"/>
                  </a:cubicBezTo>
                  <a:cubicBezTo>
                    <a:pt x="455" y="49"/>
                    <a:pt x="455" y="48"/>
                    <a:pt x="455" y="46"/>
                  </a:cubicBezTo>
                  <a:cubicBezTo>
                    <a:pt x="455" y="15"/>
                    <a:pt x="455" y="15"/>
                    <a:pt x="455" y="15"/>
                  </a:cubicBezTo>
                  <a:cubicBezTo>
                    <a:pt x="455" y="11"/>
                    <a:pt x="455" y="8"/>
                    <a:pt x="454" y="8"/>
                  </a:cubicBezTo>
                  <a:cubicBezTo>
                    <a:pt x="454" y="7"/>
                    <a:pt x="454" y="6"/>
                    <a:pt x="454" y="6"/>
                  </a:cubicBezTo>
                  <a:cubicBezTo>
                    <a:pt x="453" y="5"/>
                    <a:pt x="453" y="5"/>
                    <a:pt x="452" y="5"/>
                  </a:cubicBezTo>
                  <a:cubicBezTo>
                    <a:pt x="452" y="5"/>
                    <a:pt x="451" y="5"/>
                    <a:pt x="450" y="6"/>
                  </a:cubicBezTo>
                  <a:cubicBezTo>
                    <a:pt x="449" y="4"/>
                    <a:pt x="449" y="4"/>
                    <a:pt x="449" y="4"/>
                  </a:cubicBezTo>
                  <a:cubicBezTo>
                    <a:pt x="459" y="0"/>
                    <a:pt x="459" y="0"/>
                    <a:pt x="459" y="0"/>
                  </a:cubicBezTo>
                  <a:cubicBezTo>
                    <a:pt x="460" y="1"/>
                    <a:pt x="460" y="1"/>
                    <a:pt x="460" y="1"/>
                  </a:cubicBezTo>
                  <a:close/>
                  <a:moveTo>
                    <a:pt x="499" y="1"/>
                  </a:moveTo>
                  <a:cubicBezTo>
                    <a:pt x="500" y="1"/>
                    <a:pt x="501" y="1"/>
                    <a:pt x="501" y="2"/>
                  </a:cubicBezTo>
                  <a:cubicBezTo>
                    <a:pt x="502" y="3"/>
                    <a:pt x="502" y="4"/>
                    <a:pt x="502" y="5"/>
                  </a:cubicBezTo>
                  <a:cubicBezTo>
                    <a:pt x="502" y="6"/>
                    <a:pt x="502" y="7"/>
                    <a:pt x="501" y="8"/>
                  </a:cubicBezTo>
                  <a:cubicBezTo>
                    <a:pt x="500" y="8"/>
                    <a:pt x="500" y="9"/>
                    <a:pt x="499" y="9"/>
                  </a:cubicBezTo>
                  <a:cubicBezTo>
                    <a:pt x="498" y="9"/>
                    <a:pt x="497" y="8"/>
                    <a:pt x="496" y="8"/>
                  </a:cubicBezTo>
                  <a:cubicBezTo>
                    <a:pt x="496" y="7"/>
                    <a:pt x="495" y="6"/>
                    <a:pt x="495" y="5"/>
                  </a:cubicBezTo>
                  <a:cubicBezTo>
                    <a:pt x="495" y="4"/>
                    <a:pt x="496" y="3"/>
                    <a:pt x="496" y="2"/>
                  </a:cubicBezTo>
                  <a:cubicBezTo>
                    <a:pt x="497" y="1"/>
                    <a:pt x="498" y="1"/>
                    <a:pt x="499" y="1"/>
                  </a:cubicBezTo>
                  <a:close/>
                  <a:moveTo>
                    <a:pt x="502" y="19"/>
                  </a:moveTo>
                  <a:cubicBezTo>
                    <a:pt x="502" y="46"/>
                    <a:pt x="502" y="46"/>
                    <a:pt x="502" y="46"/>
                  </a:cubicBezTo>
                  <a:cubicBezTo>
                    <a:pt x="502" y="48"/>
                    <a:pt x="502" y="50"/>
                    <a:pt x="502" y="50"/>
                  </a:cubicBezTo>
                  <a:cubicBezTo>
                    <a:pt x="503" y="51"/>
                    <a:pt x="503" y="52"/>
                    <a:pt x="504" y="52"/>
                  </a:cubicBezTo>
                  <a:cubicBezTo>
                    <a:pt x="504" y="52"/>
                    <a:pt x="505" y="52"/>
                    <a:pt x="507" y="52"/>
                  </a:cubicBezTo>
                  <a:cubicBezTo>
                    <a:pt x="507" y="54"/>
                    <a:pt x="507" y="54"/>
                    <a:pt x="507" y="54"/>
                  </a:cubicBezTo>
                  <a:cubicBezTo>
                    <a:pt x="491" y="54"/>
                    <a:pt x="491" y="54"/>
                    <a:pt x="491" y="54"/>
                  </a:cubicBezTo>
                  <a:cubicBezTo>
                    <a:pt x="491" y="52"/>
                    <a:pt x="491" y="52"/>
                    <a:pt x="491" y="52"/>
                  </a:cubicBezTo>
                  <a:cubicBezTo>
                    <a:pt x="492" y="52"/>
                    <a:pt x="494" y="52"/>
                    <a:pt x="494" y="52"/>
                  </a:cubicBezTo>
                  <a:cubicBezTo>
                    <a:pt x="494" y="52"/>
                    <a:pt x="495" y="51"/>
                    <a:pt x="495" y="50"/>
                  </a:cubicBezTo>
                  <a:cubicBezTo>
                    <a:pt x="496" y="50"/>
                    <a:pt x="496" y="48"/>
                    <a:pt x="496" y="46"/>
                  </a:cubicBezTo>
                  <a:cubicBezTo>
                    <a:pt x="496" y="33"/>
                    <a:pt x="496" y="33"/>
                    <a:pt x="496" y="33"/>
                  </a:cubicBezTo>
                  <a:cubicBezTo>
                    <a:pt x="496" y="29"/>
                    <a:pt x="496" y="27"/>
                    <a:pt x="495" y="26"/>
                  </a:cubicBezTo>
                  <a:cubicBezTo>
                    <a:pt x="495" y="25"/>
                    <a:pt x="495" y="24"/>
                    <a:pt x="494" y="24"/>
                  </a:cubicBezTo>
                  <a:cubicBezTo>
                    <a:pt x="494" y="24"/>
                    <a:pt x="494" y="24"/>
                    <a:pt x="493" y="24"/>
                  </a:cubicBezTo>
                  <a:cubicBezTo>
                    <a:pt x="492" y="24"/>
                    <a:pt x="491" y="24"/>
                    <a:pt x="490" y="24"/>
                  </a:cubicBezTo>
                  <a:cubicBezTo>
                    <a:pt x="490" y="23"/>
                    <a:pt x="490" y="23"/>
                    <a:pt x="490" y="23"/>
                  </a:cubicBezTo>
                  <a:cubicBezTo>
                    <a:pt x="500" y="19"/>
                    <a:pt x="500" y="19"/>
                    <a:pt x="500" y="19"/>
                  </a:cubicBezTo>
                  <a:cubicBezTo>
                    <a:pt x="502" y="19"/>
                    <a:pt x="502" y="19"/>
                    <a:pt x="502" y="19"/>
                  </a:cubicBezTo>
                  <a:close/>
                  <a:moveTo>
                    <a:pt x="524" y="26"/>
                  </a:moveTo>
                  <a:cubicBezTo>
                    <a:pt x="528" y="21"/>
                    <a:pt x="532" y="19"/>
                    <a:pt x="535" y="19"/>
                  </a:cubicBezTo>
                  <a:cubicBezTo>
                    <a:pt x="536" y="19"/>
                    <a:pt x="538" y="19"/>
                    <a:pt x="540" y="20"/>
                  </a:cubicBezTo>
                  <a:cubicBezTo>
                    <a:pt x="541" y="21"/>
                    <a:pt x="542" y="22"/>
                    <a:pt x="543" y="24"/>
                  </a:cubicBezTo>
                  <a:cubicBezTo>
                    <a:pt x="543" y="26"/>
                    <a:pt x="544" y="28"/>
                    <a:pt x="544" y="31"/>
                  </a:cubicBezTo>
                  <a:cubicBezTo>
                    <a:pt x="544" y="46"/>
                    <a:pt x="544" y="46"/>
                    <a:pt x="544" y="46"/>
                  </a:cubicBezTo>
                  <a:cubicBezTo>
                    <a:pt x="544" y="48"/>
                    <a:pt x="544" y="49"/>
                    <a:pt x="544" y="50"/>
                  </a:cubicBezTo>
                  <a:cubicBezTo>
                    <a:pt x="544" y="51"/>
                    <a:pt x="545" y="51"/>
                    <a:pt x="545" y="52"/>
                  </a:cubicBezTo>
                  <a:cubicBezTo>
                    <a:pt x="546" y="52"/>
                    <a:pt x="547" y="52"/>
                    <a:pt x="548" y="52"/>
                  </a:cubicBezTo>
                  <a:cubicBezTo>
                    <a:pt x="548" y="53"/>
                    <a:pt x="548" y="53"/>
                    <a:pt x="548" y="53"/>
                  </a:cubicBezTo>
                  <a:cubicBezTo>
                    <a:pt x="532" y="53"/>
                    <a:pt x="532" y="53"/>
                    <a:pt x="532" y="53"/>
                  </a:cubicBezTo>
                  <a:cubicBezTo>
                    <a:pt x="532" y="52"/>
                    <a:pt x="532" y="52"/>
                    <a:pt x="532" y="52"/>
                  </a:cubicBezTo>
                  <a:cubicBezTo>
                    <a:pt x="533" y="52"/>
                    <a:pt x="533" y="52"/>
                    <a:pt x="533" y="52"/>
                  </a:cubicBezTo>
                  <a:cubicBezTo>
                    <a:pt x="535" y="52"/>
                    <a:pt x="536" y="52"/>
                    <a:pt x="536" y="51"/>
                  </a:cubicBezTo>
                  <a:cubicBezTo>
                    <a:pt x="537" y="51"/>
                    <a:pt x="538" y="50"/>
                    <a:pt x="538" y="49"/>
                  </a:cubicBezTo>
                  <a:cubicBezTo>
                    <a:pt x="538" y="49"/>
                    <a:pt x="538" y="48"/>
                    <a:pt x="538" y="46"/>
                  </a:cubicBezTo>
                  <a:cubicBezTo>
                    <a:pt x="538" y="32"/>
                    <a:pt x="538" y="32"/>
                    <a:pt x="538" y="32"/>
                  </a:cubicBezTo>
                  <a:cubicBezTo>
                    <a:pt x="538" y="28"/>
                    <a:pt x="537" y="26"/>
                    <a:pt x="536" y="25"/>
                  </a:cubicBezTo>
                  <a:cubicBezTo>
                    <a:pt x="536" y="24"/>
                    <a:pt x="534" y="23"/>
                    <a:pt x="532" y="23"/>
                  </a:cubicBezTo>
                  <a:cubicBezTo>
                    <a:pt x="530" y="23"/>
                    <a:pt x="527" y="24"/>
                    <a:pt x="524" y="28"/>
                  </a:cubicBezTo>
                  <a:cubicBezTo>
                    <a:pt x="524" y="46"/>
                    <a:pt x="524" y="46"/>
                    <a:pt x="524" y="46"/>
                  </a:cubicBezTo>
                  <a:cubicBezTo>
                    <a:pt x="524" y="48"/>
                    <a:pt x="524" y="49"/>
                    <a:pt x="524" y="50"/>
                  </a:cubicBezTo>
                  <a:cubicBezTo>
                    <a:pt x="525" y="51"/>
                    <a:pt x="525" y="51"/>
                    <a:pt x="526" y="52"/>
                  </a:cubicBezTo>
                  <a:cubicBezTo>
                    <a:pt x="526" y="52"/>
                    <a:pt x="527" y="52"/>
                    <a:pt x="529" y="52"/>
                  </a:cubicBezTo>
                  <a:cubicBezTo>
                    <a:pt x="529" y="53"/>
                    <a:pt x="529" y="53"/>
                    <a:pt x="529" y="53"/>
                  </a:cubicBezTo>
                  <a:cubicBezTo>
                    <a:pt x="513" y="53"/>
                    <a:pt x="513" y="53"/>
                    <a:pt x="513" y="53"/>
                  </a:cubicBezTo>
                  <a:cubicBezTo>
                    <a:pt x="513" y="52"/>
                    <a:pt x="513" y="52"/>
                    <a:pt x="513" y="52"/>
                  </a:cubicBezTo>
                  <a:cubicBezTo>
                    <a:pt x="514" y="52"/>
                    <a:pt x="514" y="52"/>
                    <a:pt x="514" y="52"/>
                  </a:cubicBezTo>
                  <a:cubicBezTo>
                    <a:pt x="516" y="52"/>
                    <a:pt x="517" y="52"/>
                    <a:pt x="517" y="51"/>
                  </a:cubicBezTo>
                  <a:cubicBezTo>
                    <a:pt x="518" y="50"/>
                    <a:pt x="518" y="48"/>
                    <a:pt x="518" y="46"/>
                  </a:cubicBezTo>
                  <a:cubicBezTo>
                    <a:pt x="518" y="33"/>
                    <a:pt x="518" y="33"/>
                    <a:pt x="518" y="33"/>
                  </a:cubicBezTo>
                  <a:cubicBezTo>
                    <a:pt x="518" y="29"/>
                    <a:pt x="518" y="26"/>
                    <a:pt x="518" y="25"/>
                  </a:cubicBezTo>
                  <a:cubicBezTo>
                    <a:pt x="518" y="24"/>
                    <a:pt x="517" y="24"/>
                    <a:pt x="517" y="23"/>
                  </a:cubicBezTo>
                  <a:cubicBezTo>
                    <a:pt x="516" y="23"/>
                    <a:pt x="516" y="23"/>
                    <a:pt x="515" y="23"/>
                  </a:cubicBezTo>
                  <a:cubicBezTo>
                    <a:pt x="514" y="23"/>
                    <a:pt x="514" y="23"/>
                    <a:pt x="513" y="23"/>
                  </a:cubicBezTo>
                  <a:cubicBezTo>
                    <a:pt x="512" y="22"/>
                    <a:pt x="512" y="22"/>
                    <a:pt x="512" y="22"/>
                  </a:cubicBezTo>
                  <a:cubicBezTo>
                    <a:pt x="522" y="18"/>
                    <a:pt x="522" y="18"/>
                    <a:pt x="522" y="18"/>
                  </a:cubicBezTo>
                  <a:cubicBezTo>
                    <a:pt x="524" y="18"/>
                    <a:pt x="524" y="18"/>
                    <a:pt x="524" y="18"/>
                  </a:cubicBezTo>
                  <a:cubicBezTo>
                    <a:pt x="524" y="26"/>
                    <a:pt x="524" y="26"/>
                    <a:pt x="524" y="26"/>
                  </a:cubicBezTo>
                  <a:close/>
                  <a:moveTo>
                    <a:pt x="573" y="49"/>
                  </a:moveTo>
                  <a:cubicBezTo>
                    <a:pt x="570" y="52"/>
                    <a:pt x="568" y="53"/>
                    <a:pt x="567" y="54"/>
                  </a:cubicBezTo>
                  <a:cubicBezTo>
                    <a:pt x="566" y="54"/>
                    <a:pt x="564" y="54"/>
                    <a:pt x="563" y="54"/>
                  </a:cubicBezTo>
                  <a:cubicBezTo>
                    <a:pt x="560" y="54"/>
                    <a:pt x="559" y="54"/>
                    <a:pt x="557" y="52"/>
                  </a:cubicBezTo>
                  <a:cubicBezTo>
                    <a:pt x="556" y="50"/>
                    <a:pt x="555" y="48"/>
                    <a:pt x="555" y="46"/>
                  </a:cubicBezTo>
                  <a:cubicBezTo>
                    <a:pt x="555" y="44"/>
                    <a:pt x="556" y="42"/>
                    <a:pt x="556" y="41"/>
                  </a:cubicBezTo>
                  <a:cubicBezTo>
                    <a:pt x="557" y="40"/>
                    <a:pt x="559" y="38"/>
                    <a:pt x="562" y="36"/>
                  </a:cubicBezTo>
                  <a:cubicBezTo>
                    <a:pt x="564" y="35"/>
                    <a:pt x="568" y="33"/>
                    <a:pt x="574" y="31"/>
                  </a:cubicBezTo>
                  <a:cubicBezTo>
                    <a:pt x="574" y="30"/>
                    <a:pt x="574" y="30"/>
                    <a:pt x="574" y="30"/>
                  </a:cubicBezTo>
                  <a:cubicBezTo>
                    <a:pt x="574" y="26"/>
                    <a:pt x="573" y="24"/>
                    <a:pt x="572" y="23"/>
                  </a:cubicBezTo>
                  <a:cubicBezTo>
                    <a:pt x="571" y="22"/>
                    <a:pt x="570" y="21"/>
                    <a:pt x="568" y="21"/>
                  </a:cubicBezTo>
                  <a:cubicBezTo>
                    <a:pt x="566" y="21"/>
                    <a:pt x="565" y="21"/>
                    <a:pt x="564" y="22"/>
                  </a:cubicBezTo>
                  <a:cubicBezTo>
                    <a:pt x="563" y="23"/>
                    <a:pt x="563" y="24"/>
                    <a:pt x="563" y="25"/>
                  </a:cubicBezTo>
                  <a:cubicBezTo>
                    <a:pt x="563" y="27"/>
                    <a:pt x="563" y="27"/>
                    <a:pt x="563" y="27"/>
                  </a:cubicBezTo>
                  <a:cubicBezTo>
                    <a:pt x="563" y="28"/>
                    <a:pt x="562" y="29"/>
                    <a:pt x="562" y="30"/>
                  </a:cubicBezTo>
                  <a:cubicBezTo>
                    <a:pt x="562" y="30"/>
                    <a:pt x="561" y="30"/>
                    <a:pt x="560" y="30"/>
                  </a:cubicBezTo>
                  <a:cubicBezTo>
                    <a:pt x="559" y="30"/>
                    <a:pt x="558" y="30"/>
                    <a:pt x="558" y="30"/>
                  </a:cubicBezTo>
                  <a:cubicBezTo>
                    <a:pt x="558" y="29"/>
                    <a:pt x="557" y="28"/>
                    <a:pt x="557" y="27"/>
                  </a:cubicBezTo>
                  <a:cubicBezTo>
                    <a:pt x="557" y="25"/>
                    <a:pt x="558" y="23"/>
                    <a:pt x="560" y="21"/>
                  </a:cubicBezTo>
                  <a:cubicBezTo>
                    <a:pt x="562" y="19"/>
                    <a:pt x="566" y="18"/>
                    <a:pt x="569" y="18"/>
                  </a:cubicBezTo>
                  <a:cubicBezTo>
                    <a:pt x="572" y="18"/>
                    <a:pt x="574" y="18"/>
                    <a:pt x="576" y="20"/>
                  </a:cubicBezTo>
                  <a:cubicBezTo>
                    <a:pt x="578" y="20"/>
                    <a:pt x="579" y="22"/>
                    <a:pt x="580" y="23"/>
                  </a:cubicBezTo>
                  <a:cubicBezTo>
                    <a:pt x="580" y="24"/>
                    <a:pt x="580" y="26"/>
                    <a:pt x="580" y="30"/>
                  </a:cubicBezTo>
                  <a:cubicBezTo>
                    <a:pt x="580" y="41"/>
                    <a:pt x="580" y="41"/>
                    <a:pt x="580" y="41"/>
                  </a:cubicBezTo>
                  <a:cubicBezTo>
                    <a:pt x="580" y="44"/>
                    <a:pt x="580" y="46"/>
                    <a:pt x="580" y="47"/>
                  </a:cubicBezTo>
                  <a:cubicBezTo>
                    <a:pt x="580" y="48"/>
                    <a:pt x="581" y="48"/>
                    <a:pt x="581" y="49"/>
                  </a:cubicBezTo>
                  <a:cubicBezTo>
                    <a:pt x="581" y="49"/>
                    <a:pt x="581" y="49"/>
                    <a:pt x="582" y="49"/>
                  </a:cubicBezTo>
                  <a:cubicBezTo>
                    <a:pt x="582" y="49"/>
                    <a:pt x="582" y="49"/>
                    <a:pt x="583" y="49"/>
                  </a:cubicBezTo>
                  <a:cubicBezTo>
                    <a:pt x="583" y="48"/>
                    <a:pt x="584" y="48"/>
                    <a:pt x="586" y="46"/>
                  </a:cubicBezTo>
                  <a:cubicBezTo>
                    <a:pt x="586" y="48"/>
                    <a:pt x="586" y="48"/>
                    <a:pt x="586" y="48"/>
                  </a:cubicBezTo>
                  <a:cubicBezTo>
                    <a:pt x="583" y="52"/>
                    <a:pt x="580" y="54"/>
                    <a:pt x="578" y="54"/>
                  </a:cubicBezTo>
                  <a:cubicBezTo>
                    <a:pt x="577" y="54"/>
                    <a:pt x="576" y="53"/>
                    <a:pt x="575" y="52"/>
                  </a:cubicBezTo>
                  <a:cubicBezTo>
                    <a:pt x="574" y="52"/>
                    <a:pt x="573" y="51"/>
                    <a:pt x="573" y="49"/>
                  </a:cubicBezTo>
                  <a:close/>
                  <a:moveTo>
                    <a:pt x="573" y="46"/>
                  </a:moveTo>
                  <a:cubicBezTo>
                    <a:pt x="573" y="34"/>
                    <a:pt x="573" y="34"/>
                    <a:pt x="573" y="34"/>
                  </a:cubicBezTo>
                  <a:cubicBezTo>
                    <a:pt x="570" y="35"/>
                    <a:pt x="567" y="36"/>
                    <a:pt x="566" y="37"/>
                  </a:cubicBezTo>
                  <a:cubicBezTo>
                    <a:pt x="564" y="38"/>
                    <a:pt x="563" y="39"/>
                    <a:pt x="562" y="40"/>
                  </a:cubicBezTo>
                  <a:cubicBezTo>
                    <a:pt x="562" y="42"/>
                    <a:pt x="561" y="43"/>
                    <a:pt x="561" y="44"/>
                  </a:cubicBezTo>
                  <a:cubicBezTo>
                    <a:pt x="561" y="46"/>
                    <a:pt x="562" y="48"/>
                    <a:pt x="563" y="49"/>
                  </a:cubicBezTo>
                  <a:cubicBezTo>
                    <a:pt x="564" y="50"/>
                    <a:pt x="565" y="50"/>
                    <a:pt x="566" y="50"/>
                  </a:cubicBezTo>
                  <a:cubicBezTo>
                    <a:pt x="568" y="50"/>
                    <a:pt x="570" y="49"/>
                    <a:pt x="573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" name="Freeform 36"/>
            <p:cNvSpPr>
              <a:spLocks noEditPoints="1"/>
            </p:cNvSpPr>
            <p:nvPr userDrawn="1"/>
          </p:nvSpPr>
          <p:spPr bwMode="auto">
            <a:xfrm>
              <a:off x="9304417" y="4596096"/>
              <a:ext cx="2255842" cy="300036"/>
            </a:xfrm>
            <a:custGeom>
              <a:avLst/>
              <a:gdLst>
                <a:gd name="T0" fmla="*/ 1465 w 1513"/>
                <a:gd name="T1" fmla="*/ 107 h 200"/>
                <a:gd name="T2" fmla="*/ 1416 w 1513"/>
                <a:gd name="T3" fmla="*/ 130 h 200"/>
                <a:gd name="T4" fmla="*/ 1450 w 1513"/>
                <a:gd name="T5" fmla="*/ 47 h 200"/>
                <a:gd name="T6" fmla="*/ 1458 w 1513"/>
                <a:gd name="T7" fmla="*/ 70 h 200"/>
                <a:gd name="T8" fmla="*/ 1467 w 1513"/>
                <a:gd name="T9" fmla="*/ 146 h 200"/>
                <a:gd name="T10" fmla="*/ 1410 w 1513"/>
                <a:gd name="T11" fmla="*/ 171 h 200"/>
                <a:gd name="T12" fmla="*/ 1408 w 1513"/>
                <a:gd name="T13" fmla="*/ 153 h 200"/>
                <a:gd name="T14" fmla="*/ 1272 w 1513"/>
                <a:gd name="T15" fmla="*/ 125 h 200"/>
                <a:gd name="T16" fmla="*/ 1257 w 1513"/>
                <a:gd name="T17" fmla="*/ 79 h 200"/>
                <a:gd name="T18" fmla="*/ 1298 w 1513"/>
                <a:gd name="T19" fmla="*/ 59 h 200"/>
                <a:gd name="T20" fmla="*/ 1220 w 1513"/>
                <a:gd name="T21" fmla="*/ 139 h 200"/>
                <a:gd name="T22" fmla="*/ 1112 w 1513"/>
                <a:gd name="T23" fmla="*/ 16 h 200"/>
                <a:gd name="T24" fmla="*/ 1064 w 1513"/>
                <a:gd name="T25" fmla="*/ 107 h 200"/>
                <a:gd name="T26" fmla="*/ 1074 w 1513"/>
                <a:gd name="T27" fmla="*/ 95 h 200"/>
                <a:gd name="T28" fmla="*/ 1096 w 1513"/>
                <a:gd name="T29" fmla="*/ 49 h 200"/>
                <a:gd name="T30" fmla="*/ 1098 w 1513"/>
                <a:gd name="T31" fmla="*/ 84 h 200"/>
                <a:gd name="T32" fmla="*/ 1101 w 1513"/>
                <a:gd name="T33" fmla="*/ 154 h 200"/>
                <a:gd name="T34" fmla="*/ 1038 w 1513"/>
                <a:gd name="T35" fmla="*/ 172 h 200"/>
                <a:gd name="T36" fmla="*/ 862 w 1513"/>
                <a:gd name="T37" fmla="*/ 136 h 200"/>
                <a:gd name="T38" fmla="*/ 895 w 1513"/>
                <a:gd name="T39" fmla="*/ 103 h 200"/>
                <a:gd name="T40" fmla="*/ 856 w 1513"/>
                <a:gd name="T41" fmla="*/ 83 h 200"/>
                <a:gd name="T42" fmla="*/ 873 w 1513"/>
                <a:gd name="T43" fmla="*/ 80 h 200"/>
                <a:gd name="T44" fmla="*/ 905 w 1513"/>
                <a:gd name="T45" fmla="*/ 38 h 200"/>
                <a:gd name="T46" fmla="*/ 908 w 1513"/>
                <a:gd name="T47" fmla="*/ 83 h 200"/>
                <a:gd name="T48" fmla="*/ 874 w 1513"/>
                <a:gd name="T49" fmla="*/ 168 h 200"/>
                <a:gd name="T50" fmla="*/ 809 w 1513"/>
                <a:gd name="T51" fmla="*/ 149 h 200"/>
                <a:gd name="T52" fmla="*/ 704 w 1513"/>
                <a:gd name="T53" fmla="*/ 45 h 200"/>
                <a:gd name="T54" fmla="*/ 658 w 1513"/>
                <a:gd name="T55" fmla="*/ 45 h 200"/>
                <a:gd name="T56" fmla="*/ 694 w 1513"/>
                <a:gd name="T57" fmla="*/ 50 h 200"/>
                <a:gd name="T58" fmla="*/ 705 w 1513"/>
                <a:gd name="T59" fmla="*/ 55 h 200"/>
                <a:gd name="T60" fmla="*/ 697 w 1513"/>
                <a:gd name="T61" fmla="*/ 139 h 200"/>
                <a:gd name="T62" fmla="*/ 662 w 1513"/>
                <a:gd name="T63" fmla="*/ 179 h 200"/>
                <a:gd name="T64" fmla="*/ 686 w 1513"/>
                <a:gd name="T65" fmla="*/ 141 h 200"/>
                <a:gd name="T66" fmla="*/ 720 w 1513"/>
                <a:gd name="T67" fmla="*/ 90 h 200"/>
                <a:gd name="T68" fmla="*/ 540 w 1513"/>
                <a:gd name="T69" fmla="*/ 92 h 200"/>
                <a:gd name="T70" fmla="*/ 491 w 1513"/>
                <a:gd name="T71" fmla="*/ 115 h 200"/>
                <a:gd name="T72" fmla="*/ 466 w 1513"/>
                <a:gd name="T73" fmla="*/ 70 h 200"/>
                <a:gd name="T74" fmla="*/ 444 w 1513"/>
                <a:gd name="T75" fmla="*/ 90 h 200"/>
                <a:gd name="T76" fmla="*/ 426 w 1513"/>
                <a:gd name="T77" fmla="*/ 96 h 200"/>
                <a:gd name="T78" fmla="*/ 414 w 1513"/>
                <a:gd name="T79" fmla="*/ 90 h 200"/>
                <a:gd name="T80" fmla="*/ 502 w 1513"/>
                <a:gd name="T81" fmla="*/ 43 h 200"/>
                <a:gd name="T82" fmla="*/ 560 w 1513"/>
                <a:gd name="T83" fmla="*/ 85 h 200"/>
                <a:gd name="T84" fmla="*/ 520 w 1513"/>
                <a:gd name="T85" fmla="*/ 187 h 200"/>
                <a:gd name="T86" fmla="*/ 465 w 1513"/>
                <a:gd name="T87" fmla="*/ 119 h 200"/>
                <a:gd name="T88" fmla="*/ 442 w 1513"/>
                <a:gd name="T89" fmla="*/ 153 h 200"/>
                <a:gd name="T90" fmla="*/ 282 w 1513"/>
                <a:gd name="T91" fmla="*/ 98 h 200"/>
                <a:gd name="T92" fmla="*/ 259 w 1513"/>
                <a:gd name="T93" fmla="*/ 93 h 200"/>
                <a:gd name="T94" fmla="*/ 226 w 1513"/>
                <a:gd name="T95" fmla="*/ 158 h 200"/>
                <a:gd name="T96" fmla="*/ 307 w 1513"/>
                <a:gd name="T97" fmla="*/ 43 h 200"/>
                <a:gd name="T98" fmla="*/ 290 w 1513"/>
                <a:gd name="T99" fmla="*/ 120 h 200"/>
                <a:gd name="T100" fmla="*/ 234 w 1513"/>
                <a:gd name="T101" fmla="*/ 93 h 200"/>
                <a:gd name="T102" fmla="*/ 205 w 1513"/>
                <a:gd name="T103" fmla="*/ 107 h 200"/>
                <a:gd name="T104" fmla="*/ 226 w 1513"/>
                <a:gd name="T105" fmla="*/ 171 h 200"/>
                <a:gd name="T106" fmla="*/ 101 w 1513"/>
                <a:gd name="T107" fmla="*/ 63 h 200"/>
                <a:gd name="T108" fmla="*/ 32 w 1513"/>
                <a:gd name="T109" fmla="*/ 94 h 200"/>
                <a:gd name="T110" fmla="*/ 58 w 1513"/>
                <a:gd name="T111" fmla="*/ 7 h 200"/>
                <a:gd name="T112" fmla="*/ 104 w 1513"/>
                <a:gd name="T113" fmla="*/ 90 h 200"/>
                <a:gd name="T114" fmla="*/ 48 w 1513"/>
                <a:gd name="T115" fmla="*/ 152 h 200"/>
                <a:gd name="T116" fmla="*/ 3 w 1513"/>
                <a:gd name="T117" fmla="*/ 6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13" h="200">
                  <a:moveTo>
                    <a:pt x="1410" y="31"/>
                  </a:moveTo>
                  <a:cubicBezTo>
                    <a:pt x="1410" y="28"/>
                    <a:pt x="1410" y="26"/>
                    <a:pt x="1410" y="23"/>
                  </a:cubicBezTo>
                  <a:cubicBezTo>
                    <a:pt x="1418" y="21"/>
                    <a:pt x="1413" y="3"/>
                    <a:pt x="1421" y="0"/>
                  </a:cubicBezTo>
                  <a:cubicBezTo>
                    <a:pt x="1424" y="0"/>
                    <a:pt x="1424" y="0"/>
                    <a:pt x="1424" y="0"/>
                  </a:cubicBezTo>
                  <a:cubicBezTo>
                    <a:pt x="1425" y="3"/>
                    <a:pt x="1427" y="7"/>
                    <a:pt x="1428" y="11"/>
                  </a:cubicBezTo>
                  <a:cubicBezTo>
                    <a:pt x="1428" y="13"/>
                    <a:pt x="1428" y="15"/>
                    <a:pt x="1428" y="17"/>
                  </a:cubicBezTo>
                  <a:cubicBezTo>
                    <a:pt x="1431" y="30"/>
                    <a:pt x="1429" y="36"/>
                    <a:pt x="1427" y="47"/>
                  </a:cubicBezTo>
                  <a:cubicBezTo>
                    <a:pt x="1414" y="49"/>
                    <a:pt x="1415" y="38"/>
                    <a:pt x="1410" y="31"/>
                  </a:cubicBezTo>
                  <a:close/>
                  <a:moveTo>
                    <a:pt x="1442" y="122"/>
                  </a:moveTo>
                  <a:cubicBezTo>
                    <a:pt x="1442" y="107"/>
                    <a:pt x="1454" y="110"/>
                    <a:pt x="1465" y="107"/>
                  </a:cubicBezTo>
                  <a:cubicBezTo>
                    <a:pt x="1470" y="105"/>
                    <a:pt x="1478" y="101"/>
                    <a:pt x="1482" y="97"/>
                  </a:cubicBezTo>
                  <a:cubicBezTo>
                    <a:pt x="1484" y="95"/>
                    <a:pt x="1484" y="93"/>
                    <a:pt x="1486" y="91"/>
                  </a:cubicBezTo>
                  <a:cubicBezTo>
                    <a:pt x="1485" y="90"/>
                    <a:pt x="1485" y="88"/>
                    <a:pt x="1484" y="87"/>
                  </a:cubicBezTo>
                  <a:cubicBezTo>
                    <a:pt x="1482" y="86"/>
                    <a:pt x="1479" y="83"/>
                    <a:pt x="1477" y="83"/>
                  </a:cubicBezTo>
                  <a:cubicBezTo>
                    <a:pt x="1474" y="81"/>
                    <a:pt x="1470" y="82"/>
                    <a:pt x="1468" y="81"/>
                  </a:cubicBezTo>
                  <a:cubicBezTo>
                    <a:pt x="1452" y="83"/>
                    <a:pt x="1429" y="95"/>
                    <a:pt x="1424" y="105"/>
                  </a:cubicBezTo>
                  <a:cubicBezTo>
                    <a:pt x="1424" y="108"/>
                    <a:pt x="1424" y="111"/>
                    <a:pt x="1424" y="113"/>
                  </a:cubicBezTo>
                  <a:cubicBezTo>
                    <a:pt x="1426" y="115"/>
                    <a:pt x="1428" y="117"/>
                    <a:pt x="1430" y="119"/>
                  </a:cubicBezTo>
                  <a:cubicBezTo>
                    <a:pt x="1430" y="126"/>
                    <a:pt x="1430" y="134"/>
                    <a:pt x="1422" y="135"/>
                  </a:cubicBezTo>
                  <a:cubicBezTo>
                    <a:pt x="1420" y="133"/>
                    <a:pt x="1418" y="132"/>
                    <a:pt x="1416" y="130"/>
                  </a:cubicBezTo>
                  <a:cubicBezTo>
                    <a:pt x="1414" y="132"/>
                    <a:pt x="1413" y="133"/>
                    <a:pt x="1409" y="132"/>
                  </a:cubicBezTo>
                  <a:cubicBezTo>
                    <a:pt x="1407" y="128"/>
                    <a:pt x="1397" y="105"/>
                    <a:pt x="1398" y="102"/>
                  </a:cubicBezTo>
                  <a:cubicBezTo>
                    <a:pt x="1399" y="99"/>
                    <a:pt x="1405" y="97"/>
                    <a:pt x="1408" y="96"/>
                  </a:cubicBezTo>
                  <a:cubicBezTo>
                    <a:pt x="1414" y="93"/>
                    <a:pt x="1418" y="86"/>
                    <a:pt x="1423" y="82"/>
                  </a:cubicBezTo>
                  <a:cubicBezTo>
                    <a:pt x="1426" y="80"/>
                    <a:pt x="1430" y="80"/>
                    <a:pt x="1433" y="79"/>
                  </a:cubicBezTo>
                  <a:cubicBezTo>
                    <a:pt x="1441" y="75"/>
                    <a:pt x="1447" y="65"/>
                    <a:pt x="1454" y="59"/>
                  </a:cubicBezTo>
                  <a:cubicBezTo>
                    <a:pt x="1462" y="51"/>
                    <a:pt x="1472" y="50"/>
                    <a:pt x="1478" y="41"/>
                  </a:cubicBezTo>
                  <a:cubicBezTo>
                    <a:pt x="1478" y="41"/>
                    <a:pt x="1478" y="41"/>
                    <a:pt x="1478" y="40"/>
                  </a:cubicBezTo>
                  <a:cubicBezTo>
                    <a:pt x="1477" y="40"/>
                    <a:pt x="1477" y="40"/>
                    <a:pt x="1477" y="40"/>
                  </a:cubicBezTo>
                  <a:cubicBezTo>
                    <a:pt x="1472" y="45"/>
                    <a:pt x="1459" y="54"/>
                    <a:pt x="1450" y="47"/>
                  </a:cubicBezTo>
                  <a:cubicBezTo>
                    <a:pt x="1446" y="45"/>
                    <a:pt x="1447" y="40"/>
                    <a:pt x="1444" y="37"/>
                  </a:cubicBezTo>
                  <a:cubicBezTo>
                    <a:pt x="1443" y="35"/>
                    <a:pt x="1440" y="34"/>
                    <a:pt x="1440" y="31"/>
                  </a:cubicBezTo>
                  <a:cubicBezTo>
                    <a:pt x="1440" y="29"/>
                    <a:pt x="1441" y="28"/>
                    <a:pt x="1441" y="27"/>
                  </a:cubicBezTo>
                  <a:cubicBezTo>
                    <a:pt x="1447" y="27"/>
                    <a:pt x="1459" y="35"/>
                    <a:pt x="1462" y="38"/>
                  </a:cubicBezTo>
                  <a:cubicBezTo>
                    <a:pt x="1471" y="35"/>
                    <a:pt x="1480" y="33"/>
                    <a:pt x="1488" y="28"/>
                  </a:cubicBezTo>
                  <a:cubicBezTo>
                    <a:pt x="1491" y="26"/>
                    <a:pt x="1496" y="30"/>
                    <a:pt x="1498" y="29"/>
                  </a:cubicBezTo>
                  <a:cubicBezTo>
                    <a:pt x="1502" y="32"/>
                    <a:pt x="1508" y="48"/>
                    <a:pt x="1500" y="52"/>
                  </a:cubicBezTo>
                  <a:cubicBezTo>
                    <a:pt x="1496" y="53"/>
                    <a:pt x="1490" y="53"/>
                    <a:pt x="1486" y="54"/>
                  </a:cubicBezTo>
                  <a:cubicBezTo>
                    <a:pt x="1476" y="56"/>
                    <a:pt x="1464" y="63"/>
                    <a:pt x="1457" y="69"/>
                  </a:cubicBezTo>
                  <a:cubicBezTo>
                    <a:pt x="1457" y="69"/>
                    <a:pt x="1458" y="69"/>
                    <a:pt x="1458" y="70"/>
                  </a:cubicBezTo>
                  <a:cubicBezTo>
                    <a:pt x="1458" y="70"/>
                    <a:pt x="1458" y="70"/>
                    <a:pt x="1458" y="70"/>
                  </a:cubicBezTo>
                  <a:cubicBezTo>
                    <a:pt x="1462" y="71"/>
                    <a:pt x="1469" y="68"/>
                    <a:pt x="1474" y="71"/>
                  </a:cubicBezTo>
                  <a:cubicBezTo>
                    <a:pt x="1485" y="76"/>
                    <a:pt x="1500" y="81"/>
                    <a:pt x="1500" y="99"/>
                  </a:cubicBezTo>
                  <a:cubicBezTo>
                    <a:pt x="1497" y="100"/>
                    <a:pt x="1496" y="102"/>
                    <a:pt x="1494" y="103"/>
                  </a:cubicBezTo>
                  <a:cubicBezTo>
                    <a:pt x="1488" y="105"/>
                    <a:pt x="1482" y="105"/>
                    <a:pt x="1477" y="108"/>
                  </a:cubicBezTo>
                  <a:cubicBezTo>
                    <a:pt x="1477" y="109"/>
                    <a:pt x="1477" y="109"/>
                    <a:pt x="1477" y="110"/>
                  </a:cubicBezTo>
                  <a:cubicBezTo>
                    <a:pt x="1478" y="112"/>
                    <a:pt x="1479" y="113"/>
                    <a:pt x="1479" y="118"/>
                  </a:cubicBezTo>
                  <a:cubicBezTo>
                    <a:pt x="1477" y="119"/>
                    <a:pt x="1478" y="122"/>
                    <a:pt x="1476" y="123"/>
                  </a:cubicBezTo>
                  <a:cubicBezTo>
                    <a:pt x="1472" y="130"/>
                    <a:pt x="1465" y="135"/>
                    <a:pt x="1463" y="142"/>
                  </a:cubicBezTo>
                  <a:cubicBezTo>
                    <a:pt x="1464" y="143"/>
                    <a:pt x="1466" y="145"/>
                    <a:pt x="1467" y="146"/>
                  </a:cubicBezTo>
                  <a:cubicBezTo>
                    <a:pt x="1476" y="149"/>
                    <a:pt x="1513" y="129"/>
                    <a:pt x="1508" y="151"/>
                  </a:cubicBezTo>
                  <a:cubicBezTo>
                    <a:pt x="1507" y="154"/>
                    <a:pt x="1505" y="156"/>
                    <a:pt x="1504" y="158"/>
                  </a:cubicBezTo>
                  <a:cubicBezTo>
                    <a:pt x="1500" y="158"/>
                    <a:pt x="1498" y="157"/>
                    <a:pt x="1495" y="157"/>
                  </a:cubicBezTo>
                  <a:cubicBezTo>
                    <a:pt x="1490" y="155"/>
                    <a:pt x="1472" y="161"/>
                    <a:pt x="1469" y="163"/>
                  </a:cubicBezTo>
                  <a:cubicBezTo>
                    <a:pt x="1470" y="169"/>
                    <a:pt x="1471" y="175"/>
                    <a:pt x="1471" y="182"/>
                  </a:cubicBezTo>
                  <a:cubicBezTo>
                    <a:pt x="1469" y="183"/>
                    <a:pt x="1469" y="185"/>
                    <a:pt x="1468" y="186"/>
                  </a:cubicBezTo>
                  <a:cubicBezTo>
                    <a:pt x="1465" y="188"/>
                    <a:pt x="1462" y="187"/>
                    <a:pt x="1458" y="189"/>
                  </a:cubicBezTo>
                  <a:cubicBezTo>
                    <a:pt x="1456" y="190"/>
                    <a:pt x="1453" y="193"/>
                    <a:pt x="1450" y="193"/>
                  </a:cubicBezTo>
                  <a:cubicBezTo>
                    <a:pt x="1432" y="200"/>
                    <a:pt x="1414" y="183"/>
                    <a:pt x="1410" y="171"/>
                  </a:cubicBezTo>
                  <a:cubicBezTo>
                    <a:pt x="1410" y="171"/>
                    <a:pt x="1410" y="171"/>
                    <a:pt x="1410" y="171"/>
                  </a:cubicBezTo>
                  <a:cubicBezTo>
                    <a:pt x="1416" y="171"/>
                    <a:pt x="1423" y="177"/>
                    <a:pt x="1428" y="179"/>
                  </a:cubicBezTo>
                  <a:cubicBezTo>
                    <a:pt x="1430" y="179"/>
                    <a:pt x="1433" y="179"/>
                    <a:pt x="1435" y="179"/>
                  </a:cubicBezTo>
                  <a:cubicBezTo>
                    <a:pt x="1449" y="179"/>
                    <a:pt x="1457" y="174"/>
                    <a:pt x="1463" y="165"/>
                  </a:cubicBezTo>
                  <a:cubicBezTo>
                    <a:pt x="1463" y="164"/>
                    <a:pt x="1463" y="163"/>
                    <a:pt x="1463" y="162"/>
                  </a:cubicBezTo>
                  <a:cubicBezTo>
                    <a:pt x="1462" y="162"/>
                    <a:pt x="1461" y="161"/>
                    <a:pt x="1460" y="161"/>
                  </a:cubicBezTo>
                  <a:cubicBezTo>
                    <a:pt x="1453" y="158"/>
                    <a:pt x="1440" y="165"/>
                    <a:pt x="1434" y="166"/>
                  </a:cubicBezTo>
                  <a:cubicBezTo>
                    <a:pt x="1428" y="167"/>
                    <a:pt x="1413" y="167"/>
                    <a:pt x="1408" y="164"/>
                  </a:cubicBezTo>
                  <a:cubicBezTo>
                    <a:pt x="1406" y="163"/>
                    <a:pt x="1405" y="161"/>
                    <a:pt x="1404" y="160"/>
                  </a:cubicBezTo>
                  <a:cubicBezTo>
                    <a:pt x="1404" y="159"/>
                    <a:pt x="1404" y="157"/>
                    <a:pt x="1404" y="156"/>
                  </a:cubicBezTo>
                  <a:cubicBezTo>
                    <a:pt x="1406" y="155"/>
                    <a:pt x="1407" y="154"/>
                    <a:pt x="1408" y="153"/>
                  </a:cubicBezTo>
                  <a:cubicBezTo>
                    <a:pt x="1418" y="153"/>
                    <a:pt x="1426" y="153"/>
                    <a:pt x="1436" y="153"/>
                  </a:cubicBezTo>
                  <a:cubicBezTo>
                    <a:pt x="1438" y="152"/>
                    <a:pt x="1442" y="149"/>
                    <a:pt x="1444" y="149"/>
                  </a:cubicBezTo>
                  <a:cubicBezTo>
                    <a:pt x="1448" y="147"/>
                    <a:pt x="1452" y="148"/>
                    <a:pt x="1455" y="147"/>
                  </a:cubicBezTo>
                  <a:cubicBezTo>
                    <a:pt x="1456" y="146"/>
                    <a:pt x="1456" y="146"/>
                    <a:pt x="1457" y="145"/>
                  </a:cubicBezTo>
                  <a:cubicBezTo>
                    <a:pt x="1456" y="143"/>
                    <a:pt x="1454" y="139"/>
                    <a:pt x="1456" y="136"/>
                  </a:cubicBezTo>
                  <a:cubicBezTo>
                    <a:pt x="1458" y="129"/>
                    <a:pt x="1460" y="125"/>
                    <a:pt x="1464" y="118"/>
                  </a:cubicBezTo>
                  <a:cubicBezTo>
                    <a:pt x="1463" y="117"/>
                    <a:pt x="1462" y="117"/>
                    <a:pt x="1461" y="117"/>
                  </a:cubicBezTo>
                  <a:cubicBezTo>
                    <a:pt x="1455" y="118"/>
                    <a:pt x="1451" y="121"/>
                    <a:pt x="1442" y="122"/>
                  </a:cubicBezTo>
                  <a:close/>
                  <a:moveTo>
                    <a:pt x="1272" y="127"/>
                  </a:moveTo>
                  <a:cubicBezTo>
                    <a:pt x="1272" y="125"/>
                    <a:pt x="1271" y="126"/>
                    <a:pt x="1272" y="125"/>
                  </a:cubicBezTo>
                  <a:cubicBezTo>
                    <a:pt x="1274" y="119"/>
                    <a:pt x="1285" y="115"/>
                    <a:pt x="1292" y="119"/>
                  </a:cubicBezTo>
                  <a:cubicBezTo>
                    <a:pt x="1301" y="125"/>
                    <a:pt x="1318" y="137"/>
                    <a:pt x="1316" y="154"/>
                  </a:cubicBezTo>
                  <a:cubicBezTo>
                    <a:pt x="1310" y="157"/>
                    <a:pt x="1309" y="164"/>
                    <a:pt x="1298" y="164"/>
                  </a:cubicBezTo>
                  <a:cubicBezTo>
                    <a:pt x="1298" y="161"/>
                    <a:pt x="1294" y="159"/>
                    <a:pt x="1293" y="157"/>
                  </a:cubicBezTo>
                  <a:cubicBezTo>
                    <a:pt x="1292" y="155"/>
                    <a:pt x="1292" y="152"/>
                    <a:pt x="1291" y="149"/>
                  </a:cubicBezTo>
                  <a:cubicBezTo>
                    <a:pt x="1288" y="143"/>
                    <a:pt x="1279" y="128"/>
                    <a:pt x="1272" y="127"/>
                  </a:cubicBezTo>
                  <a:close/>
                  <a:moveTo>
                    <a:pt x="1216" y="87"/>
                  </a:moveTo>
                  <a:cubicBezTo>
                    <a:pt x="1216" y="86"/>
                    <a:pt x="1217" y="85"/>
                    <a:pt x="1217" y="84"/>
                  </a:cubicBezTo>
                  <a:cubicBezTo>
                    <a:pt x="1222" y="85"/>
                    <a:pt x="1227" y="86"/>
                    <a:pt x="1232" y="87"/>
                  </a:cubicBezTo>
                  <a:cubicBezTo>
                    <a:pt x="1237" y="89"/>
                    <a:pt x="1256" y="82"/>
                    <a:pt x="1257" y="79"/>
                  </a:cubicBezTo>
                  <a:cubicBezTo>
                    <a:pt x="1260" y="74"/>
                    <a:pt x="1260" y="41"/>
                    <a:pt x="1257" y="36"/>
                  </a:cubicBezTo>
                  <a:cubicBezTo>
                    <a:pt x="1255" y="31"/>
                    <a:pt x="1252" y="30"/>
                    <a:pt x="1252" y="23"/>
                  </a:cubicBezTo>
                  <a:cubicBezTo>
                    <a:pt x="1256" y="21"/>
                    <a:pt x="1256" y="20"/>
                    <a:pt x="1264" y="20"/>
                  </a:cubicBezTo>
                  <a:cubicBezTo>
                    <a:pt x="1272" y="26"/>
                    <a:pt x="1273" y="39"/>
                    <a:pt x="1273" y="54"/>
                  </a:cubicBezTo>
                  <a:cubicBezTo>
                    <a:pt x="1273" y="59"/>
                    <a:pt x="1271" y="74"/>
                    <a:pt x="1272" y="74"/>
                  </a:cubicBezTo>
                  <a:cubicBezTo>
                    <a:pt x="1276" y="75"/>
                    <a:pt x="1290" y="70"/>
                    <a:pt x="1293" y="68"/>
                  </a:cubicBezTo>
                  <a:cubicBezTo>
                    <a:pt x="1293" y="63"/>
                    <a:pt x="1292" y="61"/>
                    <a:pt x="1288" y="58"/>
                  </a:cubicBezTo>
                  <a:cubicBezTo>
                    <a:pt x="1288" y="57"/>
                    <a:pt x="1288" y="55"/>
                    <a:pt x="1288" y="53"/>
                  </a:cubicBezTo>
                  <a:cubicBezTo>
                    <a:pt x="1289" y="53"/>
                    <a:pt x="1290" y="54"/>
                    <a:pt x="1290" y="54"/>
                  </a:cubicBezTo>
                  <a:cubicBezTo>
                    <a:pt x="1293" y="55"/>
                    <a:pt x="1295" y="59"/>
                    <a:pt x="1298" y="59"/>
                  </a:cubicBezTo>
                  <a:cubicBezTo>
                    <a:pt x="1306" y="62"/>
                    <a:pt x="1314" y="60"/>
                    <a:pt x="1321" y="63"/>
                  </a:cubicBezTo>
                  <a:cubicBezTo>
                    <a:pt x="1322" y="64"/>
                    <a:pt x="1322" y="63"/>
                    <a:pt x="1322" y="65"/>
                  </a:cubicBezTo>
                  <a:cubicBezTo>
                    <a:pt x="1322" y="67"/>
                    <a:pt x="1322" y="69"/>
                    <a:pt x="1322" y="71"/>
                  </a:cubicBezTo>
                  <a:cubicBezTo>
                    <a:pt x="1321" y="71"/>
                    <a:pt x="1320" y="74"/>
                    <a:pt x="1319" y="75"/>
                  </a:cubicBezTo>
                  <a:cubicBezTo>
                    <a:pt x="1317" y="76"/>
                    <a:pt x="1310" y="75"/>
                    <a:pt x="1308" y="76"/>
                  </a:cubicBezTo>
                  <a:cubicBezTo>
                    <a:pt x="1301" y="79"/>
                    <a:pt x="1273" y="90"/>
                    <a:pt x="1268" y="95"/>
                  </a:cubicBezTo>
                  <a:cubicBezTo>
                    <a:pt x="1264" y="99"/>
                    <a:pt x="1266" y="105"/>
                    <a:pt x="1264" y="110"/>
                  </a:cubicBezTo>
                  <a:cubicBezTo>
                    <a:pt x="1260" y="123"/>
                    <a:pt x="1250" y="153"/>
                    <a:pt x="1232" y="145"/>
                  </a:cubicBezTo>
                  <a:cubicBezTo>
                    <a:pt x="1230" y="145"/>
                    <a:pt x="1229" y="145"/>
                    <a:pt x="1228" y="145"/>
                  </a:cubicBezTo>
                  <a:cubicBezTo>
                    <a:pt x="1225" y="143"/>
                    <a:pt x="1223" y="141"/>
                    <a:pt x="1220" y="139"/>
                  </a:cubicBezTo>
                  <a:cubicBezTo>
                    <a:pt x="1220" y="138"/>
                    <a:pt x="1220" y="137"/>
                    <a:pt x="1220" y="135"/>
                  </a:cubicBezTo>
                  <a:cubicBezTo>
                    <a:pt x="1222" y="135"/>
                    <a:pt x="1225" y="131"/>
                    <a:pt x="1227" y="130"/>
                  </a:cubicBezTo>
                  <a:cubicBezTo>
                    <a:pt x="1232" y="128"/>
                    <a:pt x="1236" y="129"/>
                    <a:pt x="1240" y="127"/>
                  </a:cubicBezTo>
                  <a:cubicBezTo>
                    <a:pt x="1246" y="125"/>
                    <a:pt x="1256" y="107"/>
                    <a:pt x="1254" y="101"/>
                  </a:cubicBezTo>
                  <a:cubicBezTo>
                    <a:pt x="1246" y="100"/>
                    <a:pt x="1236" y="101"/>
                    <a:pt x="1228" y="101"/>
                  </a:cubicBezTo>
                  <a:cubicBezTo>
                    <a:pt x="1225" y="98"/>
                    <a:pt x="1222" y="96"/>
                    <a:pt x="1219" y="93"/>
                  </a:cubicBezTo>
                  <a:cubicBezTo>
                    <a:pt x="1217" y="91"/>
                    <a:pt x="1217" y="88"/>
                    <a:pt x="1216" y="87"/>
                  </a:cubicBezTo>
                  <a:close/>
                  <a:moveTo>
                    <a:pt x="1110" y="21"/>
                  </a:moveTo>
                  <a:cubicBezTo>
                    <a:pt x="1110" y="20"/>
                    <a:pt x="1110" y="19"/>
                    <a:pt x="1110" y="17"/>
                  </a:cubicBezTo>
                  <a:cubicBezTo>
                    <a:pt x="1110" y="17"/>
                    <a:pt x="1111" y="16"/>
                    <a:pt x="1112" y="16"/>
                  </a:cubicBezTo>
                  <a:cubicBezTo>
                    <a:pt x="1124" y="17"/>
                    <a:pt x="1148" y="19"/>
                    <a:pt x="1147" y="35"/>
                  </a:cubicBezTo>
                  <a:cubicBezTo>
                    <a:pt x="1142" y="43"/>
                    <a:pt x="1140" y="49"/>
                    <a:pt x="1128" y="45"/>
                  </a:cubicBezTo>
                  <a:cubicBezTo>
                    <a:pt x="1127" y="43"/>
                    <a:pt x="1126" y="41"/>
                    <a:pt x="1124" y="39"/>
                  </a:cubicBezTo>
                  <a:cubicBezTo>
                    <a:pt x="1123" y="38"/>
                    <a:pt x="1121" y="38"/>
                    <a:pt x="1119" y="37"/>
                  </a:cubicBezTo>
                  <a:cubicBezTo>
                    <a:pt x="1119" y="31"/>
                    <a:pt x="1113" y="23"/>
                    <a:pt x="1110" y="21"/>
                  </a:cubicBezTo>
                  <a:close/>
                  <a:moveTo>
                    <a:pt x="1055" y="126"/>
                  </a:moveTo>
                  <a:cubicBezTo>
                    <a:pt x="1058" y="127"/>
                    <a:pt x="1062" y="127"/>
                    <a:pt x="1064" y="125"/>
                  </a:cubicBezTo>
                  <a:cubicBezTo>
                    <a:pt x="1066" y="124"/>
                    <a:pt x="1068" y="125"/>
                    <a:pt x="1070" y="123"/>
                  </a:cubicBezTo>
                  <a:cubicBezTo>
                    <a:pt x="1074" y="119"/>
                    <a:pt x="1070" y="109"/>
                    <a:pt x="1066" y="107"/>
                  </a:cubicBezTo>
                  <a:cubicBezTo>
                    <a:pt x="1066" y="107"/>
                    <a:pt x="1064" y="107"/>
                    <a:pt x="1064" y="107"/>
                  </a:cubicBezTo>
                  <a:cubicBezTo>
                    <a:pt x="1056" y="125"/>
                    <a:pt x="1056" y="125"/>
                    <a:pt x="1056" y="125"/>
                  </a:cubicBezTo>
                  <a:cubicBezTo>
                    <a:pt x="1056" y="125"/>
                    <a:pt x="1056" y="126"/>
                    <a:pt x="1055" y="126"/>
                  </a:cubicBezTo>
                  <a:close/>
                  <a:moveTo>
                    <a:pt x="1021" y="158"/>
                  </a:moveTo>
                  <a:cubicBezTo>
                    <a:pt x="1021" y="153"/>
                    <a:pt x="1024" y="148"/>
                    <a:pt x="1024" y="143"/>
                  </a:cubicBezTo>
                  <a:cubicBezTo>
                    <a:pt x="1025" y="140"/>
                    <a:pt x="1023" y="136"/>
                    <a:pt x="1024" y="133"/>
                  </a:cubicBezTo>
                  <a:cubicBezTo>
                    <a:pt x="1031" y="132"/>
                    <a:pt x="1042" y="114"/>
                    <a:pt x="1048" y="108"/>
                  </a:cubicBezTo>
                  <a:cubicBezTo>
                    <a:pt x="1051" y="106"/>
                    <a:pt x="1056" y="103"/>
                    <a:pt x="1059" y="102"/>
                  </a:cubicBezTo>
                  <a:cubicBezTo>
                    <a:pt x="1060" y="102"/>
                    <a:pt x="1062" y="102"/>
                    <a:pt x="1063" y="103"/>
                  </a:cubicBezTo>
                  <a:cubicBezTo>
                    <a:pt x="1068" y="104"/>
                    <a:pt x="1072" y="102"/>
                    <a:pt x="1075" y="101"/>
                  </a:cubicBezTo>
                  <a:cubicBezTo>
                    <a:pt x="1075" y="99"/>
                    <a:pt x="1075" y="97"/>
                    <a:pt x="1074" y="95"/>
                  </a:cubicBezTo>
                  <a:cubicBezTo>
                    <a:pt x="1074" y="95"/>
                    <a:pt x="1072" y="92"/>
                    <a:pt x="1072" y="93"/>
                  </a:cubicBezTo>
                  <a:cubicBezTo>
                    <a:pt x="1069" y="93"/>
                    <a:pt x="1067" y="96"/>
                    <a:pt x="1065" y="97"/>
                  </a:cubicBezTo>
                  <a:cubicBezTo>
                    <a:pt x="1064" y="97"/>
                    <a:pt x="1062" y="97"/>
                    <a:pt x="1060" y="97"/>
                  </a:cubicBezTo>
                  <a:cubicBezTo>
                    <a:pt x="1051" y="97"/>
                    <a:pt x="1045" y="88"/>
                    <a:pt x="1047" y="79"/>
                  </a:cubicBezTo>
                  <a:cubicBezTo>
                    <a:pt x="1056" y="81"/>
                    <a:pt x="1069" y="81"/>
                    <a:pt x="1076" y="76"/>
                  </a:cubicBezTo>
                  <a:cubicBezTo>
                    <a:pt x="1078" y="64"/>
                    <a:pt x="1079" y="47"/>
                    <a:pt x="1083" y="37"/>
                  </a:cubicBezTo>
                  <a:cubicBezTo>
                    <a:pt x="1085" y="34"/>
                    <a:pt x="1081" y="25"/>
                    <a:pt x="1084" y="18"/>
                  </a:cubicBezTo>
                  <a:cubicBezTo>
                    <a:pt x="1085" y="18"/>
                    <a:pt x="1087" y="18"/>
                    <a:pt x="1089" y="18"/>
                  </a:cubicBezTo>
                  <a:cubicBezTo>
                    <a:pt x="1090" y="19"/>
                    <a:pt x="1091" y="21"/>
                    <a:pt x="1092" y="22"/>
                  </a:cubicBezTo>
                  <a:cubicBezTo>
                    <a:pt x="1092" y="24"/>
                    <a:pt x="1097" y="47"/>
                    <a:pt x="1096" y="49"/>
                  </a:cubicBezTo>
                  <a:cubicBezTo>
                    <a:pt x="1095" y="53"/>
                    <a:pt x="1090" y="67"/>
                    <a:pt x="1092" y="70"/>
                  </a:cubicBezTo>
                  <a:cubicBezTo>
                    <a:pt x="1092" y="71"/>
                    <a:pt x="1092" y="71"/>
                    <a:pt x="1093" y="71"/>
                  </a:cubicBezTo>
                  <a:cubicBezTo>
                    <a:pt x="1099" y="71"/>
                    <a:pt x="1107" y="67"/>
                    <a:pt x="1109" y="62"/>
                  </a:cubicBezTo>
                  <a:cubicBezTo>
                    <a:pt x="1110" y="58"/>
                    <a:pt x="1107" y="56"/>
                    <a:pt x="1108" y="54"/>
                  </a:cubicBezTo>
                  <a:cubicBezTo>
                    <a:pt x="1108" y="54"/>
                    <a:pt x="1109" y="54"/>
                    <a:pt x="1109" y="54"/>
                  </a:cubicBezTo>
                  <a:cubicBezTo>
                    <a:pt x="1113" y="56"/>
                    <a:pt x="1126" y="58"/>
                    <a:pt x="1132" y="59"/>
                  </a:cubicBezTo>
                  <a:cubicBezTo>
                    <a:pt x="1132" y="61"/>
                    <a:pt x="1132" y="63"/>
                    <a:pt x="1132" y="65"/>
                  </a:cubicBezTo>
                  <a:cubicBezTo>
                    <a:pt x="1131" y="65"/>
                    <a:pt x="1130" y="66"/>
                    <a:pt x="1130" y="66"/>
                  </a:cubicBezTo>
                  <a:cubicBezTo>
                    <a:pt x="1129" y="66"/>
                    <a:pt x="1129" y="65"/>
                    <a:pt x="1129" y="65"/>
                  </a:cubicBezTo>
                  <a:cubicBezTo>
                    <a:pt x="1120" y="68"/>
                    <a:pt x="1100" y="77"/>
                    <a:pt x="1098" y="84"/>
                  </a:cubicBezTo>
                  <a:cubicBezTo>
                    <a:pt x="1096" y="84"/>
                    <a:pt x="1093" y="83"/>
                    <a:pt x="1092" y="85"/>
                  </a:cubicBezTo>
                  <a:cubicBezTo>
                    <a:pt x="1085" y="89"/>
                    <a:pt x="1090" y="98"/>
                    <a:pt x="1088" y="106"/>
                  </a:cubicBezTo>
                  <a:cubicBezTo>
                    <a:pt x="1087" y="109"/>
                    <a:pt x="1086" y="112"/>
                    <a:pt x="1087" y="115"/>
                  </a:cubicBezTo>
                  <a:cubicBezTo>
                    <a:pt x="1088" y="115"/>
                    <a:pt x="1089" y="116"/>
                    <a:pt x="1090" y="116"/>
                  </a:cubicBezTo>
                  <a:cubicBezTo>
                    <a:pt x="1095" y="108"/>
                    <a:pt x="1106" y="105"/>
                    <a:pt x="1114" y="111"/>
                  </a:cubicBezTo>
                  <a:cubicBezTo>
                    <a:pt x="1122" y="117"/>
                    <a:pt x="1116" y="123"/>
                    <a:pt x="1119" y="131"/>
                  </a:cubicBezTo>
                  <a:cubicBezTo>
                    <a:pt x="1120" y="136"/>
                    <a:pt x="1126" y="139"/>
                    <a:pt x="1128" y="145"/>
                  </a:cubicBezTo>
                  <a:cubicBezTo>
                    <a:pt x="1128" y="145"/>
                    <a:pt x="1128" y="147"/>
                    <a:pt x="1129" y="146"/>
                  </a:cubicBezTo>
                  <a:cubicBezTo>
                    <a:pt x="1134" y="161"/>
                    <a:pt x="1113" y="161"/>
                    <a:pt x="1105" y="160"/>
                  </a:cubicBezTo>
                  <a:cubicBezTo>
                    <a:pt x="1104" y="158"/>
                    <a:pt x="1102" y="156"/>
                    <a:pt x="1101" y="154"/>
                  </a:cubicBezTo>
                  <a:cubicBezTo>
                    <a:pt x="1098" y="145"/>
                    <a:pt x="1098" y="133"/>
                    <a:pt x="1090" y="130"/>
                  </a:cubicBezTo>
                  <a:cubicBezTo>
                    <a:pt x="1076" y="139"/>
                    <a:pt x="1092" y="160"/>
                    <a:pt x="1085" y="177"/>
                  </a:cubicBezTo>
                  <a:cubicBezTo>
                    <a:pt x="1085" y="177"/>
                    <a:pt x="1085" y="177"/>
                    <a:pt x="1085" y="177"/>
                  </a:cubicBezTo>
                  <a:cubicBezTo>
                    <a:pt x="1083" y="175"/>
                    <a:pt x="1080" y="175"/>
                    <a:pt x="1079" y="173"/>
                  </a:cubicBezTo>
                  <a:cubicBezTo>
                    <a:pt x="1075" y="170"/>
                    <a:pt x="1072" y="163"/>
                    <a:pt x="1070" y="156"/>
                  </a:cubicBezTo>
                  <a:cubicBezTo>
                    <a:pt x="1068" y="149"/>
                    <a:pt x="1074" y="143"/>
                    <a:pt x="1072" y="139"/>
                  </a:cubicBezTo>
                  <a:cubicBezTo>
                    <a:pt x="1071" y="139"/>
                    <a:pt x="1071" y="138"/>
                    <a:pt x="1070" y="137"/>
                  </a:cubicBezTo>
                  <a:cubicBezTo>
                    <a:pt x="1065" y="137"/>
                    <a:pt x="1056" y="139"/>
                    <a:pt x="1054" y="144"/>
                  </a:cubicBezTo>
                  <a:cubicBezTo>
                    <a:pt x="1053" y="147"/>
                    <a:pt x="1054" y="149"/>
                    <a:pt x="1053" y="151"/>
                  </a:cubicBezTo>
                  <a:cubicBezTo>
                    <a:pt x="1050" y="156"/>
                    <a:pt x="1042" y="170"/>
                    <a:pt x="1038" y="172"/>
                  </a:cubicBezTo>
                  <a:cubicBezTo>
                    <a:pt x="1034" y="173"/>
                    <a:pt x="1030" y="171"/>
                    <a:pt x="1027" y="169"/>
                  </a:cubicBezTo>
                  <a:cubicBezTo>
                    <a:pt x="1028" y="163"/>
                    <a:pt x="1024" y="158"/>
                    <a:pt x="1021" y="158"/>
                  </a:cubicBezTo>
                  <a:close/>
                  <a:moveTo>
                    <a:pt x="913" y="65"/>
                  </a:moveTo>
                  <a:cubicBezTo>
                    <a:pt x="914" y="65"/>
                    <a:pt x="913" y="65"/>
                    <a:pt x="915" y="65"/>
                  </a:cubicBezTo>
                  <a:cubicBezTo>
                    <a:pt x="919" y="64"/>
                    <a:pt x="929" y="61"/>
                    <a:pt x="931" y="58"/>
                  </a:cubicBezTo>
                  <a:cubicBezTo>
                    <a:pt x="931" y="57"/>
                    <a:pt x="931" y="55"/>
                    <a:pt x="931" y="54"/>
                  </a:cubicBezTo>
                  <a:cubicBezTo>
                    <a:pt x="929" y="49"/>
                    <a:pt x="924" y="45"/>
                    <a:pt x="920" y="43"/>
                  </a:cubicBezTo>
                  <a:cubicBezTo>
                    <a:pt x="920" y="43"/>
                    <a:pt x="920" y="43"/>
                    <a:pt x="919" y="43"/>
                  </a:cubicBezTo>
                  <a:cubicBezTo>
                    <a:pt x="917" y="47"/>
                    <a:pt x="913" y="58"/>
                    <a:pt x="913" y="65"/>
                  </a:cubicBezTo>
                  <a:close/>
                  <a:moveTo>
                    <a:pt x="862" y="136"/>
                  </a:moveTo>
                  <a:cubicBezTo>
                    <a:pt x="863" y="139"/>
                    <a:pt x="864" y="143"/>
                    <a:pt x="865" y="147"/>
                  </a:cubicBezTo>
                  <a:cubicBezTo>
                    <a:pt x="870" y="155"/>
                    <a:pt x="887" y="161"/>
                    <a:pt x="898" y="154"/>
                  </a:cubicBezTo>
                  <a:cubicBezTo>
                    <a:pt x="900" y="149"/>
                    <a:pt x="886" y="129"/>
                    <a:pt x="882" y="126"/>
                  </a:cubicBezTo>
                  <a:cubicBezTo>
                    <a:pt x="886" y="126"/>
                    <a:pt x="890" y="126"/>
                    <a:pt x="894" y="126"/>
                  </a:cubicBezTo>
                  <a:cubicBezTo>
                    <a:pt x="896" y="127"/>
                    <a:pt x="913" y="133"/>
                    <a:pt x="914" y="132"/>
                  </a:cubicBezTo>
                  <a:cubicBezTo>
                    <a:pt x="918" y="129"/>
                    <a:pt x="918" y="106"/>
                    <a:pt x="916" y="105"/>
                  </a:cubicBezTo>
                  <a:cubicBezTo>
                    <a:pt x="914" y="104"/>
                    <a:pt x="913" y="104"/>
                    <a:pt x="912" y="104"/>
                  </a:cubicBezTo>
                  <a:cubicBezTo>
                    <a:pt x="910" y="107"/>
                    <a:pt x="907" y="113"/>
                    <a:pt x="904" y="116"/>
                  </a:cubicBezTo>
                  <a:cubicBezTo>
                    <a:pt x="903" y="116"/>
                    <a:pt x="902" y="116"/>
                    <a:pt x="902" y="116"/>
                  </a:cubicBezTo>
                  <a:cubicBezTo>
                    <a:pt x="900" y="112"/>
                    <a:pt x="897" y="108"/>
                    <a:pt x="895" y="103"/>
                  </a:cubicBezTo>
                  <a:cubicBezTo>
                    <a:pt x="893" y="99"/>
                    <a:pt x="896" y="91"/>
                    <a:pt x="894" y="87"/>
                  </a:cubicBezTo>
                  <a:cubicBezTo>
                    <a:pt x="881" y="85"/>
                    <a:pt x="881" y="95"/>
                    <a:pt x="876" y="101"/>
                  </a:cubicBezTo>
                  <a:cubicBezTo>
                    <a:pt x="869" y="111"/>
                    <a:pt x="862" y="119"/>
                    <a:pt x="862" y="136"/>
                  </a:cubicBezTo>
                  <a:close/>
                  <a:moveTo>
                    <a:pt x="801" y="141"/>
                  </a:moveTo>
                  <a:cubicBezTo>
                    <a:pt x="801" y="139"/>
                    <a:pt x="801" y="137"/>
                    <a:pt x="801" y="134"/>
                  </a:cubicBezTo>
                  <a:cubicBezTo>
                    <a:pt x="804" y="132"/>
                    <a:pt x="806" y="128"/>
                    <a:pt x="810" y="126"/>
                  </a:cubicBezTo>
                  <a:cubicBezTo>
                    <a:pt x="808" y="123"/>
                    <a:pt x="808" y="120"/>
                    <a:pt x="808" y="116"/>
                  </a:cubicBezTo>
                  <a:cubicBezTo>
                    <a:pt x="811" y="116"/>
                    <a:pt x="820" y="118"/>
                    <a:pt x="825" y="116"/>
                  </a:cubicBezTo>
                  <a:cubicBezTo>
                    <a:pt x="830" y="115"/>
                    <a:pt x="851" y="107"/>
                    <a:pt x="854" y="104"/>
                  </a:cubicBezTo>
                  <a:cubicBezTo>
                    <a:pt x="856" y="100"/>
                    <a:pt x="854" y="87"/>
                    <a:pt x="856" y="83"/>
                  </a:cubicBezTo>
                  <a:cubicBezTo>
                    <a:pt x="857" y="81"/>
                    <a:pt x="863" y="72"/>
                    <a:pt x="861" y="69"/>
                  </a:cubicBezTo>
                  <a:cubicBezTo>
                    <a:pt x="856" y="62"/>
                    <a:pt x="835" y="75"/>
                    <a:pt x="835" y="59"/>
                  </a:cubicBezTo>
                  <a:cubicBezTo>
                    <a:pt x="836" y="59"/>
                    <a:pt x="836" y="59"/>
                    <a:pt x="837" y="58"/>
                  </a:cubicBezTo>
                  <a:cubicBezTo>
                    <a:pt x="840" y="58"/>
                    <a:pt x="843" y="59"/>
                    <a:pt x="845" y="60"/>
                  </a:cubicBezTo>
                  <a:cubicBezTo>
                    <a:pt x="850" y="57"/>
                    <a:pt x="865" y="52"/>
                    <a:pt x="868" y="47"/>
                  </a:cubicBezTo>
                  <a:cubicBezTo>
                    <a:pt x="873" y="39"/>
                    <a:pt x="871" y="30"/>
                    <a:pt x="878" y="23"/>
                  </a:cubicBezTo>
                  <a:cubicBezTo>
                    <a:pt x="884" y="23"/>
                    <a:pt x="888" y="24"/>
                    <a:pt x="893" y="26"/>
                  </a:cubicBezTo>
                  <a:cubicBezTo>
                    <a:pt x="890" y="36"/>
                    <a:pt x="882" y="41"/>
                    <a:pt x="878" y="49"/>
                  </a:cubicBezTo>
                  <a:cubicBezTo>
                    <a:pt x="875" y="56"/>
                    <a:pt x="874" y="68"/>
                    <a:pt x="873" y="74"/>
                  </a:cubicBezTo>
                  <a:cubicBezTo>
                    <a:pt x="873" y="76"/>
                    <a:pt x="873" y="78"/>
                    <a:pt x="873" y="80"/>
                  </a:cubicBezTo>
                  <a:cubicBezTo>
                    <a:pt x="872" y="80"/>
                    <a:pt x="870" y="88"/>
                    <a:pt x="870" y="90"/>
                  </a:cubicBezTo>
                  <a:cubicBezTo>
                    <a:pt x="871" y="90"/>
                    <a:pt x="871" y="91"/>
                    <a:pt x="871" y="91"/>
                  </a:cubicBezTo>
                  <a:cubicBezTo>
                    <a:pt x="872" y="91"/>
                    <a:pt x="872" y="90"/>
                    <a:pt x="873" y="90"/>
                  </a:cubicBezTo>
                  <a:cubicBezTo>
                    <a:pt x="873" y="90"/>
                    <a:pt x="873" y="90"/>
                    <a:pt x="874" y="90"/>
                  </a:cubicBezTo>
                  <a:cubicBezTo>
                    <a:pt x="875" y="89"/>
                    <a:pt x="877" y="87"/>
                    <a:pt x="877" y="85"/>
                  </a:cubicBezTo>
                  <a:cubicBezTo>
                    <a:pt x="877" y="84"/>
                    <a:pt x="877" y="83"/>
                    <a:pt x="877" y="82"/>
                  </a:cubicBezTo>
                  <a:cubicBezTo>
                    <a:pt x="878" y="80"/>
                    <a:pt x="880" y="79"/>
                    <a:pt x="881" y="77"/>
                  </a:cubicBezTo>
                  <a:cubicBezTo>
                    <a:pt x="887" y="77"/>
                    <a:pt x="895" y="75"/>
                    <a:pt x="897" y="72"/>
                  </a:cubicBezTo>
                  <a:cubicBezTo>
                    <a:pt x="899" y="67"/>
                    <a:pt x="897" y="58"/>
                    <a:pt x="899" y="55"/>
                  </a:cubicBezTo>
                  <a:cubicBezTo>
                    <a:pt x="901" y="51"/>
                    <a:pt x="904" y="42"/>
                    <a:pt x="905" y="38"/>
                  </a:cubicBezTo>
                  <a:cubicBezTo>
                    <a:pt x="907" y="29"/>
                    <a:pt x="898" y="22"/>
                    <a:pt x="903" y="17"/>
                  </a:cubicBezTo>
                  <a:cubicBezTo>
                    <a:pt x="907" y="13"/>
                    <a:pt x="915" y="19"/>
                    <a:pt x="917" y="21"/>
                  </a:cubicBezTo>
                  <a:cubicBezTo>
                    <a:pt x="921" y="25"/>
                    <a:pt x="916" y="31"/>
                    <a:pt x="918" y="36"/>
                  </a:cubicBezTo>
                  <a:cubicBezTo>
                    <a:pt x="920" y="41"/>
                    <a:pt x="930" y="45"/>
                    <a:pt x="934" y="47"/>
                  </a:cubicBezTo>
                  <a:cubicBezTo>
                    <a:pt x="938" y="48"/>
                    <a:pt x="943" y="48"/>
                    <a:pt x="948" y="49"/>
                  </a:cubicBezTo>
                  <a:cubicBezTo>
                    <a:pt x="948" y="49"/>
                    <a:pt x="949" y="50"/>
                    <a:pt x="949" y="50"/>
                  </a:cubicBezTo>
                  <a:cubicBezTo>
                    <a:pt x="949" y="51"/>
                    <a:pt x="948" y="53"/>
                    <a:pt x="948" y="54"/>
                  </a:cubicBezTo>
                  <a:cubicBezTo>
                    <a:pt x="945" y="60"/>
                    <a:pt x="935" y="64"/>
                    <a:pt x="930" y="67"/>
                  </a:cubicBezTo>
                  <a:cubicBezTo>
                    <a:pt x="926" y="70"/>
                    <a:pt x="924" y="75"/>
                    <a:pt x="921" y="77"/>
                  </a:cubicBezTo>
                  <a:cubicBezTo>
                    <a:pt x="916" y="80"/>
                    <a:pt x="910" y="79"/>
                    <a:pt x="908" y="83"/>
                  </a:cubicBezTo>
                  <a:cubicBezTo>
                    <a:pt x="908" y="85"/>
                    <a:pt x="907" y="85"/>
                    <a:pt x="907" y="87"/>
                  </a:cubicBezTo>
                  <a:cubicBezTo>
                    <a:pt x="905" y="86"/>
                    <a:pt x="906" y="90"/>
                    <a:pt x="906" y="91"/>
                  </a:cubicBezTo>
                  <a:cubicBezTo>
                    <a:pt x="910" y="93"/>
                    <a:pt x="924" y="95"/>
                    <a:pt x="926" y="99"/>
                  </a:cubicBezTo>
                  <a:cubicBezTo>
                    <a:pt x="930" y="105"/>
                    <a:pt x="930" y="119"/>
                    <a:pt x="928" y="129"/>
                  </a:cubicBezTo>
                  <a:cubicBezTo>
                    <a:pt x="927" y="131"/>
                    <a:pt x="926" y="134"/>
                    <a:pt x="927" y="138"/>
                  </a:cubicBezTo>
                  <a:cubicBezTo>
                    <a:pt x="944" y="144"/>
                    <a:pt x="968" y="157"/>
                    <a:pt x="946" y="175"/>
                  </a:cubicBezTo>
                  <a:cubicBezTo>
                    <a:pt x="930" y="175"/>
                    <a:pt x="930" y="166"/>
                    <a:pt x="917" y="161"/>
                  </a:cubicBezTo>
                  <a:cubicBezTo>
                    <a:pt x="915" y="161"/>
                    <a:pt x="906" y="165"/>
                    <a:pt x="905" y="165"/>
                  </a:cubicBezTo>
                  <a:cubicBezTo>
                    <a:pt x="903" y="165"/>
                    <a:pt x="901" y="165"/>
                    <a:pt x="899" y="165"/>
                  </a:cubicBezTo>
                  <a:cubicBezTo>
                    <a:pt x="892" y="168"/>
                    <a:pt x="882" y="170"/>
                    <a:pt x="874" y="168"/>
                  </a:cubicBezTo>
                  <a:cubicBezTo>
                    <a:pt x="872" y="163"/>
                    <a:pt x="867" y="157"/>
                    <a:pt x="863" y="153"/>
                  </a:cubicBezTo>
                  <a:cubicBezTo>
                    <a:pt x="863" y="153"/>
                    <a:pt x="863" y="153"/>
                    <a:pt x="863" y="153"/>
                  </a:cubicBezTo>
                  <a:cubicBezTo>
                    <a:pt x="862" y="154"/>
                    <a:pt x="862" y="154"/>
                    <a:pt x="862" y="154"/>
                  </a:cubicBezTo>
                  <a:cubicBezTo>
                    <a:pt x="862" y="162"/>
                    <a:pt x="869" y="172"/>
                    <a:pt x="864" y="179"/>
                  </a:cubicBezTo>
                  <a:cubicBezTo>
                    <a:pt x="863" y="179"/>
                    <a:pt x="861" y="179"/>
                    <a:pt x="859" y="178"/>
                  </a:cubicBezTo>
                  <a:cubicBezTo>
                    <a:pt x="855" y="176"/>
                    <a:pt x="854" y="171"/>
                    <a:pt x="851" y="167"/>
                  </a:cubicBezTo>
                  <a:cubicBezTo>
                    <a:pt x="850" y="165"/>
                    <a:pt x="850" y="163"/>
                    <a:pt x="849" y="161"/>
                  </a:cubicBezTo>
                  <a:cubicBezTo>
                    <a:pt x="846" y="159"/>
                    <a:pt x="844" y="156"/>
                    <a:pt x="841" y="153"/>
                  </a:cubicBezTo>
                  <a:cubicBezTo>
                    <a:pt x="839" y="151"/>
                    <a:pt x="840" y="146"/>
                    <a:pt x="837" y="144"/>
                  </a:cubicBezTo>
                  <a:cubicBezTo>
                    <a:pt x="834" y="141"/>
                    <a:pt x="817" y="153"/>
                    <a:pt x="809" y="149"/>
                  </a:cubicBezTo>
                  <a:cubicBezTo>
                    <a:pt x="806" y="147"/>
                    <a:pt x="803" y="144"/>
                    <a:pt x="801" y="141"/>
                  </a:cubicBezTo>
                  <a:close/>
                  <a:moveTo>
                    <a:pt x="704" y="44"/>
                  </a:moveTo>
                  <a:cubicBezTo>
                    <a:pt x="705" y="43"/>
                    <a:pt x="706" y="43"/>
                    <a:pt x="707" y="42"/>
                  </a:cubicBezTo>
                  <a:cubicBezTo>
                    <a:pt x="707" y="41"/>
                    <a:pt x="707" y="41"/>
                    <a:pt x="706" y="40"/>
                  </a:cubicBezTo>
                  <a:cubicBezTo>
                    <a:pt x="706" y="40"/>
                    <a:pt x="706" y="40"/>
                    <a:pt x="706" y="40"/>
                  </a:cubicBezTo>
                  <a:cubicBezTo>
                    <a:pt x="706" y="40"/>
                    <a:pt x="706" y="40"/>
                    <a:pt x="705" y="40"/>
                  </a:cubicBezTo>
                  <a:cubicBezTo>
                    <a:pt x="705" y="41"/>
                    <a:pt x="705" y="43"/>
                    <a:pt x="704" y="44"/>
                  </a:cubicBezTo>
                  <a:close/>
                  <a:moveTo>
                    <a:pt x="702" y="45"/>
                  </a:moveTo>
                  <a:cubicBezTo>
                    <a:pt x="702" y="46"/>
                    <a:pt x="703" y="46"/>
                    <a:pt x="703" y="46"/>
                  </a:cubicBezTo>
                  <a:cubicBezTo>
                    <a:pt x="704" y="46"/>
                    <a:pt x="704" y="46"/>
                    <a:pt x="704" y="45"/>
                  </a:cubicBezTo>
                  <a:cubicBezTo>
                    <a:pt x="704" y="45"/>
                    <a:pt x="704" y="45"/>
                    <a:pt x="704" y="45"/>
                  </a:cubicBezTo>
                  <a:cubicBezTo>
                    <a:pt x="704" y="45"/>
                    <a:pt x="704" y="44"/>
                    <a:pt x="704" y="44"/>
                  </a:cubicBezTo>
                  <a:cubicBezTo>
                    <a:pt x="704" y="44"/>
                    <a:pt x="703" y="43"/>
                    <a:pt x="703" y="43"/>
                  </a:cubicBezTo>
                  <a:cubicBezTo>
                    <a:pt x="703" y="43"/>
                    <a:pt x="703" y="44"/>
                    <a:pt x="702" y="44"/>
                  </a:cubicBezTo>
                  <a:cubicBezTo>
                    <a:pt x="702" y="45"/>
                    <a:pt x="702" y="45"/>
                    <a:pt x="702" y="45"/>
                  </a:cubicBezTo>
                  <a:close/>
                  <a:moveTo>
                    <a:pt x="637" y="47"/>
                  </a:moveTo>
                  <a:cubicBezTo>
                    <a:pt x="637" y="41"/>
                    <a:pt x="637" y="35"/>
                    <a:pt x="639" y="30"/>
                  </a:cubicBezTo>
                  <a:cubicBezTo>
                    <a:pt x="639" y="27"/>
                    <a:pt x="639" y="25"/>
                    <a:pt x="638" y="23"/>
                  </a:cubicBezTo>
                  <a:cubicBezTo>
                    <a:pt x="640" y="23"/>
                    <a:pt x="647" y="21"/>
                    <a:pt x="647" y="21"/>
                  </a:cubicBezTo>
                  <a:cubicBezTo>
                    <a:pt x="652" y="29"/>
                    <a:pt x="651" y="39"/>
                    <a:pt x="658" y="45"/>
                  </a:cubicBezTo>
                  <a:cubicBezTo>
                    <a:pt x="658" y="48"/>
                    <a:pt x="658" y="51"/>
                    <a:pt x="658" y="55"/>
                  </a:cubicBezTo>
                  <a:cubicBezTo>
                    <a:pt x="656" y="55"/>
                    <a:pt x="654" y="58"/>
                    <a:pt x="653" y="59"/>
                  </a:cubicBezTo>
                  <a:cubicBezTo>
                    <a:pt x="643" y="59"/>
                    <a:pt x="640" y="53"/>
                    <a:pt x="637" y="47"/>
                  </a:cubicBezTo>
                  <a:close/>
                  <a:moveTo>
                    <a:pt x="621" y="118"/>
                  </a:moveTo>
                  <a:cubicBezTo>
                    <a:pt x="621" y="113"/>
                    <a:pt x="621" y="109"/>
                    <a:pt x="621" y="105"/>
                  </a:cubicBezTo>
                  <a:cubicBezTo>
                    <a:pt x="628" y="104"/>
                    <a:pt x="632" y="97"/>
                    <a:pt x="636" y="92"/>
                  </a:cubicBezTo>
                  <a:cubicBezTo>
                    <a:pt x="640" y="85"/>
                    <a:pt x="652" y="76"/>
                    <a:pt x="660" y="71"/>
                  </a:cubicBezTo>
                  <a:cubicBezTo>
                    <a:pt x="663" y="70"/>
                    <a:pt x="678" y="62"/>
                    <a:pt x="677" y="61"/>
                  </a:cubicBezTo>
                  <a:cubicBezTo>
                    <a:pt x="680" y="60"/>
                    <a:pt x="693" y="54"/>
                    <a:pt x="694" y="51"/>
                  </a:cubicBezTo>
                  <a:cubicBezTo>
                    <a:pt x="694" y="50"/>
                    <a:pt x="694" y="50"/>
                    <a:pt x="694" y="50"/>
                  </a:cubicBezTo>
                  <a:cubicBezTo>
                    <a:pt x="692" y="49"/>
                    <a:pt x="681" y="45"/>
                    <a:pt x="680" y="44"/>
                  </a:cubicBezTo>
                  <a:cubicBezTo>
                    <a:pt x="678" y="43"/>
                    <a:pt x="676" y="39"/>
                    <a:pt x="675" y="39"/>
                  </a:cubicBezTo>
                  <a:cubicBezTo>
                    <a:pt x="675" y="38"/>
                    <a:pt x="675" y="37"/>
                    <a:pt x="675" y="37"/>
                  </a:cubicBezTo>
                  <a:cubicBezTo>
                    <a:pt x="684" y="39"/>
                    <a:pt x="702" y="36"/>
                    <a:pt x="707" y="33"/>
                  </a:cubicBezTo>
                  <a:cubicBezTo>
                    <a:pt x="709" y="31"/>
                    <a:pt x="712" y="28"/>
                    <a:pt x="716" y="27"/>
                  </a:cubicBezTo>
                  <a:cubicBezTo>
                    <a:pt x="721" y="26"/>
                    <a:pt x="736" y="34"/>
                    <a:pt x="739" y="36"/>
                  </a:cubicBezTo>
                  <a:cubicBezTo>
                    <a:pt x="739" y="38"/>
                    <a:pt x="738" y="39"/>
                    <a:pt x="738" y="41"/>
                  </a:cubicBezTo>
                  <a:cubicBezTo>
                    <a:pt x="736" y="42"/>
                    <a:pt x="734" y="44"/>
                    <a:pt x="732" y="45"/>
                  </a:cubicBezTo>
                  <a:cubicBezTo>
                    <a:pt x="731" y="45"/>
                    <a:pt x="730" y="45"/>
                    <a:pt x="730" y="45"/>
                  </a:cubicBezTo>
                  <a:cubicBezTo>
                    <a:pt x="724" y="47"/>
                    <a:pt x="709" y="51"/>
                    <a:pt x="705" y="55"/>
                  </a:cubicBezTo>
                  <a:cubicBezTo>
                    <a:pt x="706" y="56"/>
                    <a:pt x="706" y="57"/>
                    <a:pt x="706" y="58"/>
                  </a:cubicBezTo>
                  <a:cubicBezTo>
                    <a:pt x="708" y="59"/>
                    <a:pt x="710" y="60"/>
                    <a:pt x="712" y="61"/>
                  </a:cubicBezTo>
                  <a:cubicBezTo>
                    <a:pt x="713" y="61"/>
                    <a:pt x="715" y="61"/>
                    <a:pt x="717" y="61"/>
                  </a:cubicBezTo>
                  <a:cubicBezTo>
                    <a:pt x="724" y="65"/>
                    <a:pt x="744" y="92"/>
                    <a:pt x="730" y="103"/>
                  </a:cubicBezTo>
                  <a:cubicBezTo>
                    <a:pt x="728" y="104"/>
                    <a:pt x="716" y="108"/>
                    <a:pt x="717" y="108"/>
                  </a:cubicBezTo>
                  <a:cubicBezTo>
                    <a:pt x="711" y="111"/>
                    <a:pt x="705" y="106"/>
                    <a:pt x="702" y="111"/>
                  </a:cubicBezTo>
                  <a:cubicBezTo>
                    <a:pt x="702" y="114"/>
                    <a:pt x="702" y="117"/>
                    <a:pt x="702" y="120"/>
                  </a:cubicBezTo>
                  <a:cubicBezTo>
                    <a:pt x="699" y="125"/>
                    <a:pt x="694" y="130"/>
                    <a:pt x="690" y="134"/>
                  </a:cubicBezTo>
                  <a:cubicBezTo>
                    <a:pt x="690" y="136"/>
                    <a:pt x="690" y="137"/>
                    <a:pt x="691" y="137"/>
                  </a:cubicBezTo>
                  <a:cubicBezTo>
                    <a:pt x="692" y="139"/>
                    <a:pt x="695" y="139"/>
                    <a:pt x="697" y="139"/>
                  </a:cubicBezTo>
                  <a:cubicBezTo>
                    <a:pt x="698" y="138"/>
                    <a:pt x="699" y="137"/>
                    <a:pt x="700" y="134"/>
                  </a:cubicBezTo>
                  <a:cubicBezTo>
                    <a:pt x="711" y="134"/>
                    <a:pt x="716" y="138"/>
                    <a:pt x="726" y="140"/>
                  </a:cubicBezTo>
                  <a:cubicBezTo>
                    <a:pt x="727" y="143"/>
                    <a:pt x="730" y="149"/>
                    <a:pt x="729" y="151"/>
                  </a:cubicBezTo>
                  <a:cubicBezTo>
                    <a:pt x="728" y="152"/>
                    <a:pt x="727" y="154"/>
                    <a:pt x="725" y="155"/>
                  </a:cubicBezTo>
                  <a:cubicBezTo>
                    <a:pt x="716" y="158"/>
                    <a:pt x="712" y="149"/>
                    <a:pt x="705" y="150"/>
                  </a:cubicBezTo>
                  <a:cubicBezTo>
                    <a:pt x="704" y="149"/>
                    <a:pt x="700" y="153"/>
                    <a:pt x="699" y="155"/>
                  </a:cubicBezTo>
                  <a:cubicBezTo>
                    <a:pt x="698" y="157"/>
                    <a:pt x="700" y="159"/>
                    <a:pt x="700" y="160"/>
                  </a:cubicBezTo>
                  <a:cubicBezTo>
                    <a:pt x="700" y="162"/>
                    <a:pt x="700" y="164"/>
                    <a:pt x="700" y="166"/>
                  </a:cubicBezTo>
                  <a:cubicBezTo>
                    <a:pt x="702" y="174"/>
                    <a:pt x="698" y="180"/>
                    <a:pt x="692" y="183"/>
                  </a:cubicBezTo>
                  <a:cubicBezTo>
                    <a:pt x="685" y="187"/>
                    <a:pt x="666" y="181"/>
                    <a:pt x="662" y="179"/>
                  </a:cubicBezTo>
                  <a:cubicBezTo>
                    <a:pt x="662" y="177"/>
                    <a:pt x="653" y="173"/>
                    <a:pt x="651" y="173"/>
                  </a:cubicBezTo>
                  <a:cubicBezTo>
                    <a:pt x="651" y="172"/>
                    <a:pt x="652" y="172"/>
                    <a:pt x="652" y="172"/>
                  </a:cubicBezTo>
                  <a:cubicBezTo>
                    <a:pt x="660" y="170"/>
                    <a:pt x="676" y="168"/>
                    <a:pt x="683" y="163"/>
                  </a:cubicBezTo>
                  <a:cubicBezTo>
                    <a:pt x="685" y="162"/>
                    <a:pt x="692" y="157"/>
                    <a:pt x="689" y="155"/>
                  </a:cubicBezTo>
                  <a:cubicBezTo>
                    <a:pt x="685" y="154"/>
                    <a:pt x="675" y="155"/>
                    <a:pt x="672" y="157"/>
                  </a:cubicBezTo>
                  <a:cubicBezTo>
                    <a:pt x="668" y="159"/>
                    <a:pt x="653" y="154"/>
                    <a:pt x="652" y="153"/>
                  </a:cubicBezTo>
                  <a:cubicBezTo>
                    <a:pt x="650" y="152"/>
                    <a:pt x="650" y="151"/>
                    <a:pt x="649" y="149"/>
                  </a:cubicBezTo>
                  <a:cubicBezTo>
                    <a:pt x="649" y="148"/>
                    <a:pt x="649" y="148"/>
                    <a:pt x="650" y="147"/>
                  </a:cubicBezTo>
                  <a:cubicBezTo>
                    <a:pt x="660" y="147"/>
                    <a:pt x="674" y="146"/>
                    <a:pt x="684" y="144"/>
                  </a:cubicBezTo>
                  <a:cubicBezTo>
                    <a:pt x="685" y="143"/>
                    <a:pt x="685" y="142"/>
                    <a:pt x="686" y="141"/>
                  </a:cubicBezTo>
                  <a:cubicBezTo>
                    <a:pt x="686" y="141"/>
                    <a:pt x="686" y="141"/>
                    <a:pt x="686" y="140"/>
                  </a:cubicBezTo>
                  <a:cubicBezTo>
                    <a:pt x="684" y="139"/>
                    <a:pt x="684" y="138"/>
                    <a:pt x="682" y="137"/>
                  </a:cubicBezTo>
                  <a:cubicBezTo>
                    <a:pt x="682" y="133"/>
                    <a:pt x="681" y="129"/>
                    <a:pt x="683" y="125"/>
                  </a:cubicBezTo>
                  <a:cubicBezTo>
                    <a:pt x="685" y="122"/>
                    <a:pt x="691" y="115"/>
                    <a:pt x="690" y="111"/>
                  </a:cubicBezTo>
                  <a:cubicBezTo>
                    <a:pt x="690" y="109"/>
                    <a:pt x="689" y="109"/>
                    <a:pt x="688" y="109"/>
                  </a:cubicBezTo>
                  <a:cubicBezTo>
                    <a:pt x="680" y="105"/>
                    <a:pt x="670" y="123"/>
                    <a:pt x="665" y="118"/>
                  </a:cubicBezTo>
                  <a:cubicBezTo>
                    <a:pt x="666" y="112"/>
                    <a:pt x="667" y="106"/>
                    <a:pt x="670" y="102"/>
                  </a:cubicBezTo>
                  <a:cubicBezTo>
                    <a:pt x="675" y="96"/>
                    <a:pt x="690" y="97"/>
                    <a:pt x="695" y="102"/>
                  </a:cubicBezTo>
                  <a:cubicBezTo>
                    <a:pt x="701" y="102"/>
                    <a:pt x="703" y="100"/>
                    <a:pt x="707" y="98"/>
                  </a:cubicBezTo>
                  <a:cubicBezTo>
                    <a:pt x="711" y="95"/>
                    <a:pt x="717" y="94"/>
                    <a:pt x="720" y="90"/>
                  </a:cubicBezTo>
                  <a:cubicBezTo>
                    <a:pt x="720" y="89"/>
                    <a:pt x="720" y="88"/>
                    <a:pt x="720" y="89"/>
                  </a:cubicBezTo>
                  <a:cubicBezTo>
                    <a:pt x="726" y="78"/>
                    <a:pt x="710" y="68"/>
                    <a:pt x="705" y="66"/>
                  </a:cubicBezTo>
                  <a:cubicBezTo>
                    <a:pt x="694" y="63"/>
                    <a:pt x="681" y="76"/>
                    <a:pt x="678" y="81"/>
                  </a:cubicBezTo>
                  <a:cubicBezTo>
                    <a:pt x="670" y="91"/>
                    <a:pt x="657" y="97"/>
                    <a:pt x="649" y="107"/>
                  </a:cubicBezTo>
                  <a:cubicBezTo>
                    <a:pt x="645" y="112"/>
                    <a:pt x="646" y="118"/>
                    <a:pt x="644" y="123"/>
                  </a:cubicBezTo>
                  <a:cubicBezTo>
                    <a:pt x="643" y="127"/>
                    <a:pt x="640" y="131"/>
                    <a:pt x="639" y="133"/>
                  </a:cubicBezTo>
                  <a:cubicBezTo>
                    <a:pt x="632" y="134"/>
                    <a:pt x="625" y="130"/>
                    <a:pt x="623" y="125"/>
                  </a:cubicBezTo>
                  <a:cubicBezTo>
                    <a:pt x="621" y="123"/>
                    <a:pt x="623" y="120"/>
                    <a:pt x="621" y="118"/>
                  </a:cubicBezTo>
                  <a:close/>
                  <a:moveTo>
                    <a:pt x="537" y="94"/>
                  </a:moveTo>
                  <a:cubicBezTo>
                    <a:pt x="538" y="94"/>
                    <a:pt x="540" y="93"/>
                    <a:pt x="540" y="92"/>
                  </a:cubicBezTo>
                  <a:cubicBezTo>
                    <a:pt x="541" y="91"/>
                    <a:pt x="540" y="90"/>
                    <a:pt x="540" y="89"/>
                  </a:cubicBezTo>
                  <a:cubicBezTo>
                    <a:pt x="539" y="90"/>
                    <a:pt x="539" y="90"/>
                    <a:pt x="539" y="90"/>
                  </a:cubicBezTo>
                  <a:cubicBezTo>
                    <a:pt x="538" y="91"/>
                    <a:pt x="538" y="93"/>
                    <a:pt x="537" y="94"/>
                  </a:cubicBezTo>
                  <a:close/>
                  <a:moveTo>
                    <a:pt x="503" y="79"/>
                  </a:moveTo>
                  <a:cubicBezTo>
                    <a:pt x="504" y="80"/>
                    <a:pt x="505" y="81"/>
                    <a:pt x="507" y="79"/>
                  </a:cubicBezTo>
                  <a:cubicBezTo>
                    <a:pt x="507" y="77"/>
                    <a:pt x="508" y="77"/>
                    <a:pt x="508" y="75"/>
                  </a:cubicBezTo>
                  <a:cubicBezTo>
                    <a:pt x="508" y="75"/>
                    <a:pt x="507" y="75"/>
                    <a:pt x="507" y="74"/>
                  </a:cubicBezTo>
                  <a:cubicBezTo>
                    <a:pt x="506" y="75"/>
                    <a:pt x="505" y="75"/>
                    <a:pt x="504" y="75"/>
                  </a:cubicBezTo>
                  <a:cubicBezTo>
                    <a:pt x="504" y="77"/>
                    <a:pt x="504" y="77"/>
                    <a:pt x="503" y="79"/>
                  </a:cubicBezTo>
                  <a:close/>
                  <a:moveTo>
                    <a:pt x="491" y="115"/>
                  </a:moveTo>
                  <a:cubicBezTo>
                    <a:pt x="496" y="117"/>
                    <a:pt x="504" y="111"/>
                    <a:pt x="507" y="108"/>
                  </a:cubicBezTo>
                  <a:cubicBezTo>
                    <a:pt x="506" y="107"/>
                    <a:pt x="506" y="105"/>
                    <a:pt x="506" y="104"/>
                  </a:cubicBezTo>
                  <a:cubicBezTo>
                    <a:pt x="505" y="104"/>
                    <a:pt x="505" y="103"/>
                    <a:pt x="504" y="103"/>
                  </a:cubicBezTo>
                  <a:cubicBezTo>
                    <a:pt x="501" y="105"/>
                    <a:pt x="494" y="109"/>
                    <a:pt x="491" y="113"/>
                  </a:cubicBezTo>
                  <a:cubicBezTo>
                    <a:pt x="491" y="113"/>
                    <a:pt x="491" y="114"/>
                    <a:pt x="491" y="115"/>
                  </a:cubicBezTo>
                  <a:close/>
                  <a:moveTo>
                    <a:pt x="460" y="78"/>
                  </a:moveTo>
                  <a:cubicBezTo>
                    <a:pt x="461" y="79"/>
                    <a:pt x="462" y="79"/>
                    <a:pt x="463" y="79"/>
                  </a:cubicBezTo>
                  <a:cubicBezTo>
                    <a:pt x="466" y="77"/>
                    <a:pt x="468" y="75"/>
                    <a:pt x="470" y="73"/>
                  </a:cubicBezTo>
                  <a:cubicBezTo>
                    <a:pt x="470" y="71"/>
                    <a:pt x="470" y="71"/>
                    <a:pt x="470" y="69"/>
                  </a:cubicBezTo>
                  <a:cubicBezTo>
                    <a:pt x="468" y="69"/>
                    <a:pt x="467" y="70"/>
                    <a:pt x="466" y="70"/>
                  </a:cubicBezTo>
                  <a:cubicBezTo>
                    <a:pt x="464" y="71"/>
                    <a:pt x="461" y="74"/>
                    <a:pt x="460" y="78"/>
                  </a:cubicBezTo>
                  <a:close/>
                  <a:moveTo>
                    <a:pt x="453" y="106"/>
                  </a:moveTo>
                  <a:cubicBezTo>
                    <a:pt x="454" y="106"/>
                    <a:pt x="454" y="106"/>
                    <a:pt x="455" y="106"/>
                  </a:cubicBezTo>
                  <a:cubicBezTo>
                    <a:pt x="457" y="103"/>
                    <a:pt x="473" y="90"/>
                    <a:pt x="469" y="87"/>
                  </a:cubicBezTo>
                  <a:cubicBezTo>
                    <a:pt x="458" y="82"/>
                    <a:pt x="453" y="96"/>
                    <a:pt x="453" y="106"/>
                  </a:cubicBezTo>
                  <a:close/>
                  <a:moveTo>
                    <a:pt x="438" y="93"/>
                  </a:moveTo>
                  <a:cubicBezTo>
                    <a:pt x="439" y="93"/>
                    <a:pt x="440" y="94"/>
                    <a:pt x="440" y="95"/>
                  </a:cubicBezTo>
                  <a:cubicBezTo>
                    <a:pt x="442" y="95"/>
                    <a:pt x="443" y="95"/>
                    <a:pt x="444" y="95"/>
                  </a:cubicBezTo>
                  <a:cubicBezTo>
                    <a:pt x="445" y="94"/>
                    <a:pt x="446" y="93"/>
                    <a:pt x="446" y="92"/>
                  </a:cubicBezTo>
                  <a:cubicBezTo>
                    <a:pt x="445" y="91"/>
                    <a:pt x="444" y="91"/>
                    <a:pt x="444" y="90"/>
                  </a:cubicBezTo>
                  <a:cubicBezTo>
                    <a:pt x="444" y="91"/>
                    <a:pt x="439" y="91"/>
                    <a:pt x="438" y="92"/>
                  </a:cubicBezTo>
                  <a:cubicBezTo>
                    <a:pt x="438" y="92"/>
                    <a:pt x="438" y="92"/>
                    <a:pt x="438" y="93"/>
                  </a:cubicBezTo>
                  <a:close/>
                  <a:moveTo>
                    <a:pt x="425" y="130"/>
                  </a:moveTo>
                  <a:cubicBezTo>
                    <a:pt x="429" y="129"/>
                    <a:pt x="448" y="117"/>
                    <a:pt x="439" y="112"/>
                  </a:cubicBezTo>
                  <a:cubicBezTo>
                    <a:pt x="438" y="112"/>
                    <a:pt x="438" y="112"/>
                    <a:pt x="437" y="112"/>
                  </a:cubicBezTo>
                  <a:cubicBezTo>
                    <a:pt x="435" y="119"/>
                    <a:pt x="428" y="123"/>
                    <a:pt x="425" y="130"/>
                  </a:cubicBezTo>
                  <a:close/>
                  <a:moveTo>
                    <a:pt x="398" y="150"/>
                  </a:moveTo>
                  <a:cubicBezTo>
                    <a:pt x="398" y="144"/>
                    <a:pt x="399" y="138"/>
                    <a:pt x="399" y="133"/>
                  </a:cubicBezTo>
                  <a:cubicBezTo>
                    <a:pt x="403" y="131"/>
                    <a:pt x="426" y="102"/>
                    <a:pt x="429" y="97"/>
                  </a:cubicBezTo>
                  <a:cubicBezTo>
                    <a:pt x="428" y="96"/>
                    <a:pt x="428" y="96"/>
                    <a:pt x="426" y="96"/>
                  </a:cubicBezTo>
                  <a:cubicBezTo>
                    <a:pt x="424" y="97"/>
                    <a:pt x="405" y="104"/>
                    <a:pt x="401" y="101"/>
                  </a:cubicBezTo>
                  <a:cubicBezTo>
                    <a:pt x="400" y="100"/>
                    <a:pt x="400" y="100"/>
                    <a:pt x="400" y="100"/>
                  </a:cubicBezTo>
                  <a:cubicBezTo>
                    <a:pt x="400" y="86"/>
                    <a:pt x="411" y="79"/>
                    <a:pt x="418" y="74"/>
                  </a:cubicBezTo>
                  <a:cubicBezTo>
                    <a:pt x="424" y="70"/>
                    <a:pt x="428" y="65"/>
                    <a:pt x="432" y="60"/>
                  </a:cubicBezTo>
                  <a:cubicBezTo>
                    <a:pt x="437" y="54"/>
                    <a:pt x="450" y="45"/>
                    <a:pt x="453" y="38"/>
                  </a:cubicBezTo>
                  <a:cubicBezTo>
                    <a:pt x="454" y="34"/>
                    <a:pt x="454" y="29"/>
                    <a:pt x="454" y="25"/>
                  </a:cubicBezTo>
                  <a:cubicBezTo>
                    <a:pt x="462" y="22"/>
                    <a:pt x="468" y="24"/>
                    <a:pt x="473" y="28"/>
                  </a:cubicBezTo>
                  <a:cubicBezTo>
                    <a:pt x="468" y="46"/>
                    <a:pt x="437" y="68"/>
                    <a:pt x="423" y="81"/>
                  </a:cubicBezTo>
                  <a:cubicBezTo>
                    <a:pt x="420" y="84"/>
                    <a:pt x="416" y="86"/>
                    <a:pt x="413" y="89"/>
                  </a:cubicBezTo>
                  <a:cubicBezTo>
                    <a:pt x="413" y="90"/>
                    <a:pt x="413" y="90"/>
                    <a:pt x="414" y="90"/>
                  </a:cubicBezTo>
                  <a:cubicBezTo>
                    <a:pt x="419" y="90"/>
                    <a:pt x="426" y="88"/>
                    <a:pt x="430" y="86"/>
                  </a:cubicBezTo>
                  <a:cubicBezTo>
                    <a:pt x="436" y="85"/>
                    <a:pt x="441" y="85"/>
                    <a:pt x="447" y="84"/>
                  </a:cubicBezTo>
                  <a:cubicBezTo>
                    <a:pt x="451" y="81"/>
                    <a:pt x="451" y="77"/>
                    <a:pt x="453" y="73"/>
                  </a:cubicBezTo>
                  <a:cubicBezTo>
                    <a:pt x="457" y="67"/>
                    <a:pt x="460" y="60"/>
                    <a:pt x="466" y="55"/>
                  </a:cubicBezTo>
                  <a:cubicBezTo>
                    <a:pt x="469" y="55"/>
                    <a:pt x="472" y="55"/>
                    <a:pt x="474" y="55"/>
                  </a:cubicBezTo>
                  <a:cubicBezTo>
                    <a:pt x="475" y="57"/>
                    <a:pt x="477" y="58"/>
                    <a:pt x="478" y="59"/>
                  </a:cubicBezTo>
                  <a:cubicBezTo>
                    <a:pt x="481" y="63"/>
                    <a:pt x="483" y="67"/>
                    <a:pt x="485" y="71"/>
                  </a:cubicBezTo>
                  <a:cubicBezTo>
                    <a:pt x="488" y="69"/>
                    <a:pt x="495" y="62"/>
                    <a:pt x="492" y="57"/>
                  </a:cubicBezTo>
                  <a:cubicBezTo>
                    <a:pt x="491" y="54"/>
                    <a:pt x="488" y="53"/>
                    <a:pt x="490" y="49"/>
                  </a:cubicBezTo>
                  <a:cubicBezTo>
                    <a:pt x="490" y="46"/>
                    <a:pt x="498" y="42"/>
                    <a:pt x="502" y="43"/>
                  </a:cubicBezTo>
                  <a:cubicBezTo>
                    <a:pt x="502" y="47"/>
                    <a:pt x="506" y="51"/>
                    <a:pt x="508" y="53"/>
                  </a:cubicBezTo>
                  <a:cubicBezTo>
                    <a:pt x="515" y="55"/>
                    <a:pt x="513" y="47"/>
                    <a:pt x="514" y="43"/>
                  </a:cubicBezTo>
                  <a:cubicBezTo>
                    <a:pt x="517" y="34"/>
                    <a:pt x="512" y="13"/>
                    <a:pt x="524" y="13"/>
                  </a:cubicBezTo>
                  <a:cubicBezTo>
                    <a:pt x="525" y="15"/>
                    <a:pt x="530" y="19"/>
                    <a:pt x="532" y="21"/>
                  </a:cubicBezTo>
                  <a:cubicBezTo>
                    <a:pt x="532" y="21"/>
                    <a:pt x="532" y="21"/>
                    <a:pt x="533" y="21"/>
                  </a:cubicBezTo>
                  <a:cubicBezTo>
                    <a:pt x="535" y="25"/>
                    <a:pt x="536" y="27"/>
                    <a:pt x="539" y="30"/>
                  </a:cubicBezTo>
                  <a:cubicBezTo>
                    <a:pt x="541" y="34"/>
                    <a:pt x="544" y="42"/>
                    <a:pt x="545" y="47"/>
                  </a:cubicBezTo>
                  <a:cubicBezTo>
                    <a:pt x="546" y="51"/>
                    <a:pt x="542" y="54"/>
                    <a:pt x="543" y="59"/>
                  </a:cubicBezTo>
                  <a:cubicBezTo>
                    <a:pt x="546" y="65"/>
                    <a:pt x="553" y="69"/>
                    <a:pt x="556" y="75"/>
                  </a:cubicBezTo>
                  <a:cubicBezTo>
                    <a:pt x="558" y="79"/>
                    <a:pt x="558" y="83"/>
                    <a:pt x="560" y="85"/>
                  </a:cubicBezTo>
                  <a:cubicBezTo>
                    <a:pt x="564" y="89"/>
                    <a:pt x="570" y="91"/>
                    <a:pt x="574" y="95"/>
                  </a:cubicBezTo>
                  <a:cubicBezTo>
                    <a:pt x="574" y="97"/>
                    <a:pt x="574" y="98"/>
                    <a:pt x="574" y="99"/>
                  </a:cubicBezTo>
                  <a:cubicBezTo>
                    <a:pt x="572" y="100"/>
                    <a:pt x="570" y="102"/>
                    <a:pt x="568" y="103"/>
                  </a:cubicBezTo>
                  <a:cubicBezTo>
                    <a:pt x="565" y="105"/>
                    <a:pt x="561" y="104"/>
                    <a:pt x="559" y="105"/>
                  </a:cubicBezTo>
                  <a:cubicBezTo>
                    <a:pt x="552" y="106"/>
                    <a:pt x="543" y="109"/>
                    <a:pt x="539" y="114"/>
                  </a:cubicBezTo>
                  <a:cubicBezTo>
                    <a:pt x="536" y="117"/>
                    <a:pt x="536" y="135"/>
                    <a:pt x="535" y="141"/>
                  </a:cubicBezTo>
                  <a:cubicBezTo>
                    <a:pt x="535" y="143"/>
                    <a:pt x="534" y="145"/>
                    <a:pt x="534" y="148"/>
                  </a:cubicBezTo>
                  <a:cubicBezTo>
                    <a:pt x="532" y="152"/>
                    <a:pt x="531" y="158"/>
                    <a:pt x="530" y="163"/>
                  </a:cubicBezTo>
                  <a:cubicBezTo>
                    <a:pt x="530" y="164"/>
                    <a:pt x="530" y="165"/>
                    <a:pt x="530" y="166"/>
                  </a:cubicBezTo>
                  <a:cubicBezTo>
                    <a:pt x="526" y="174"/>
                    <a:pt x="524" y="181"/>
                    <a:pt x="520" y="187"/>
                  </a:cubicBezTo>
                  <a:cubicBezTo>
                    <a:pt x="520" y="190"/>
                    <a:pt x="520" y="193"/>
                    <a:pt x="520" y="195"/>
                  </a:cubicBezTo>
                  <a:cubicBezTo>
                    <a:pt x="519" y="195"/>
                    <a:pt x="519" y="195"/>
                    <a:pt x="519" y="195"/>
                  </a:cubicBezTo>
                  <a:cubicBezTo>
                    <a:pt x="518" y="193"/>
                    <a:pt x="515" y="191"/>
                    <a:pt x="514" y="189"/>
                  </a:cubicBezTo>
                  <a:cubicBezTo>
                    <a:pt x="511" y="185"/>
                    <a:pt x="511" y="181"/>
                    <a:pt x="509" y="177"/>
                  </a:cubicBezTo>
                  <a:cubicBezTo>
                    <a:pt x="509" y="175"/>
                    <a:pt x="509" y="173"/>
                    <a:pt x="509" y="171"/>
                  </a:cubicBezTo>
                  <a:cubicBezTo>
                    <a:pt x="507" y="163"/>
                    <a:pt x="509" y="147"/>
                    <a:pt x="508" y="135"/>
                  </a:cubicBezTo>
                  <a:cubicBezTo>
                    <a:pt x="507" y="135"/>
                    <a:pt x="506" y="135"/>
                    <a:pt x="507" y="134"/>
                  </a:cubicBezTo>
                  <a:cubicBezTo>
                    <a:pt x="497" y="136"/>
                    <a:pt x="489" y="139"/>
                    <a:pt x="481" y="142"/>
                  </a:cubicBezTo>
                  <a:cubicBezTo>
                    <a:pt x="476" y="142"/>
                    <a:pt x="472" y="143"/>
                    <a:pt x="467" y="143"/>
                  </a:cubicBezTo>
                  <a:cubicBezTo>
                    <a:pt x="462" y="138"/>
                    <a:pt x="463" y="125"/>
                    <a:pt x="465" y="119"/>
                  </a:cubicBezTo>
                  <a:cubicBezTo>
                    <a:pt x="470" y="117"/>
                    <a:pt x="476" y="112"/>
                    <a:pt x="478" y="108"/>
                  </a:cubicBezTo>
                  <a:cubicBezTo>
                    <a:pt x="478" y="107"/>
                    <a:pt x="478" y="105"/>
                    <a:pt x="478" y="104"/>
                  </a:cubicBezTo>
                  <a:cubicBezTo>
                    <a:pt x="484" y="97"/>
                    <a:pt x="492" y="90"/>
                    <a:pt x="488" y="77"/>
                  </a:cubicBezTo>
                  <a:cubicBezTo>
                    <a:pt x="488" y="77"/>
                    <a:pt x="488" y="77"/>
                    <a:pt x="487" y="77"/>
                  </a:cubicBezTo>
                  <a:cubicBezTo>
                    <a:pt x="473" y="87"/>
                    <a:pt x="476" y="96"/>
                    <a:pt x="467" y="109"/>
                  </a:cubicBezTo>
                  <a:cubicBezTo>
                    <a:pt x="461" y="117"/>
                    <a:pt x="456" y="117"/>
                    <a:pt x="452" y="129"/>
                  </a:cubicBezTo>
                  <a:cubicBezTo>
                    <a:pt x="448" y="140"/>
                    <a:pt x="457" y="156"/>
                    <a:pt x="457" y="165"/>
                  </a:cubicBezTo>
                  <a:cubicBezTo>
                    <a:pt x="455" y="165"/>
                    <a:pt x="455" y="167"/>
                    <a:pt x="454" y="167"/>
                  </a:cubicBezTo>
                  <a:cubicBezTo>
                    <a:pt x="452" y="167"/>
                    <a:pt x="452" y="167"/>
                    <a:pt x="450" y="167"/>
                  </a:cubicBezTo>
                  <a:cubicBezTo>
                    <a:pt x="447" y="163"/>
                    <a:pt x="444" y="159"/>
                    <a:pt x="442" y="153"/>
                  </a:cubicBezTo>
                  <a:cubicBezTo>
                    <a:pt x="440" y="149"/>
                    <a:pt x="441" y="145"/>
                    <a:pt x="439" y="141"/>
                  </a:cubicBezTo>
                  <a:cubicBezTo>
                    <a:pt x="438" y="141"/>
                    <a:pt x="438" y="141"/>
                    <a:pt x="437" y="141"/>
                  </a:cubicBezTo>
                  <a:cubicBezTo>
                    <a:pt x="431" y="151"/>
                    <a:pt x="418" y="157"/>
                    <a:pt x="402" y="157"/>
                  </a:cubicBezTo>
                  <a:cubicBezTo>
                    <a:pt x="402" y="156"/>
                    <a:pt x="400" y="155"/>
                    <a:pt x="400" y="155"/>
                  </a:cubicBezTo>
                  <a:cubicBezTo>
                    <a:pt x="398" y="153"/>
                    <a:pt x="398" y="151"/>
                    <a:pt x="398" y="150"/>
                  </a:cubicBezTo>
                  <a:close/>
                  <a:moveTo>
                    <a:pt x="278" y="104"/>
                  </a:moveTo>
                  <a:cubicBezTo>
                    <a:pt x="279" y="106"/>
                    <a:pt x="280" y="109"/>
                    <a:pt x="281" y="111"/>
                  </a:cubicBezTo>
                  <a:cubicBezTo>
                    <a:pt x="282" y="111"/>
                    <a:pt x="282" y="111"/>
                    <a:pt x="282" y="111"/>
                  </a:cubicBezTo>
                  <a:cubicBezTo>
                    <a:pt x="283" y="108"/>
                    <a:pt x="286" y="101"/>
                    <a:pt x="283" y="99"/>
                  </a:cubicBezTo>
                  <a:cubicBezTo>
                    <a:pt x="283" y="99"/>
                    <a:pt x="282" y="99"/>
                    <a:pt x="282" y="98"/>
                  </a:cubicBezTo>
                  <a:cubicBezTo>
                    <a:pt x="281" y="98"/>
                    <a:pt x="280" y="98"/>
                    <a:pt x="279" y="99"/>
                  </a:cubicBezTo>
                  <a:cubicBezTo>
                    <a:pt x="279" y="102"/>
                    <a:pt x="278" y="101"/>
                    <a:pt x="278" y="104"/>
                  </a:cubicBezTo>
                  <a:close/>
                  <a:moveTo>
                    <a:pt x="257" y="97"/>
                  </a:moveTo>
                  <a:cubicBezTo>
                    <a:pt x="257" y="97"/>
                    <a:pt x="257" y="98"/>
                    <a:pt x="257" y="99"/>
                  </a:cubicBezTo>
                  <a:cubicBezTo>
                    <a:pt x="258" y="99"/>
                    <a:pt x="258" y="99"/>
                    <a:pt x="258" y="99"/>
                  </a:cubicBezTo>
                  <a:cubicBezTo>
                    <a:pt x="258" y="99"/>
                    <a:pt x="259" y="99"/>
                    <a:pt x="259" y="99"/>
                  </a:cubicBezTo>
                  <a:cubicBezTo>
                    <a:pt x="260" y="98"/>
                    <a:pt x="260" y="97"/>
                    <a:pt x="261" y="97"/>
                  </a:cubicBezTo>
                  <a:cubicBezTo>
                    <a:pt x="261" y="95"/>
                    <a:pt x="261" y="95"/>
                    <a:pt x="260" y="93"/>
                  </a:cubicBezTo>
                  <a:cubicBezTo>
                    <a:pt x="260" y="93"/>
                    <a:pt x="260" y="93"/>
                    <a:pt x="260" y="93"/>
                  </a:cubicBezTo>
                  <a:cubicBezTo>
                    <a:pt x="259" y="93"/>
                    <a:pt x="259" y="93"/>
                    <a:pt x="259" y="93"/>
                  </a:cubicBezTo>
                  <a:cubicBezTo>
                    <a:pt x="258" y="94"/>
                    <a:pt x="258" y="95"/>
                    <a:pt x="257" y="97"/>
                  </a:cubicBezTo>
                  <a:close/>
                  <a:moveTo>
                    <a:pt x="236" y="104"/>
                  </a:moveTo>
                  <a:cubicBezTo>
                    <a:pt x="236" y="105"/>
                    <a:pt x="237" y="105"/>
                    <a:pt x="238" y="105"/>
                  </a:cubicBezTo>
                  <a:cubicBezTo>
                    <a:pt x="241" y="104"/>
                    <a:pt x="242" y="102"/>
                    <a:pt x="245" y="100"/>
                  </a:cubicBezTo>
                  <a:cubicBezTo>
                    <a:pt x="245" y="99"/>
                    <a:pt x="245" y="98"/>
                    <a:pt x="245" y="97"/>
                  </a:cubicBezTo>
                  <a:cubicBezTo>
                    <a:pt x="244" y="97"/>
                    <a:pt x="244" y="97"/>
                    <a:pt x="244" y="97"/>
                  </a:cubicBezTo>
                  <a:cubicBezTo>
                    <a:pt x="244" y="97"/>
                    <a:pt x="243" y="97"/>
                    <a:pt x="242" y="97"/>
                  </a:cubicBezTo>
                  <a:cubicBezTo>
                    <a:pt x="240" y="99"/>
                    <a:pt x="238" y="101"/>
                    <a:pt x="236" y="104"/>
                  </a:cubicBezTo>
                  <a:close/>
                  <a:moveTo>
                    <a:pt x="216" y="151"/>
                  </a:moveTo>
                  <a:cubicBezTo>
                    <a:pt x="217" y="152"/>
                    <a:pt x="225" y="157"/>
                    <a:pt x="226" y="158"/>
                  </a:cubicBezTo>
                  <a:cubicBezTo>
                    <a:pt x="230" y="159"/>
                    <a:pt x="253" y="155"/>
                    <a:pt x="254" y="154"/>
                  </a:cubicBezTo>
                  <a:cubicBezTo>
                    <a:pt x="254" y="153"/>
                    <a:pt x="253" y="151"/>
                    <a:pt x="252" y="149"/>
                  </a:cubicBezTo>
                  <a:cubicBezTo>
                    <a:pt x="253" y="149"/>
                    <a:pt x="253" y="149"/>
                    <a:pt x="253" y="149"/>
                  </a:cubicBezTo>
                  <a:cubicBezTo>
                    <a:pt x="259" y="147"/>
                    <a:pt x="266" y="162"/>
                    <a:pt x="274" y="147"/>
                  </a:cubicBezTo>
                  <a:cubicBezTo>
                    <a:pt x="280" y="149"/>
                    <a:pt x="289" y="157"/>
                    <a:pt x="296" y="153"/>
                  </a:cubicBezTo>
                  <a:cubicBezTo>
                    <a:pt x="309" y="147"/>
                    <a:pt x="312" y="126"/>
                    <a:pt x="312" y="104"/>
                  </a:cubicBezTo>
                  <a:cubicBezTo>
                    <a:pt x="312" y="97"/>
                    <a:pt x="313" y="86"/>
                    <a:pt x="310" y="81"/>
                  </a:cubicBezTo>
                  <a:cubicBezTo>
                    <a:pt x="310" y="78"/>
                    <a:pt x="310" y="75"/>
                    <a:pt x="310" y="73"/>
                  </a:cubicBezTo>
                  <a:cubicBezTo>
                    <a:pt x="310" y="67"/>
                    <a:pt x="310" y="56"/>
                    <a:pt x="308" y="51"/>
                  </a:cubicBezTo>
                  <a:cubicBezTo>
                    <a:pt x="308" y="49"/>
                    <a:pt x="307" y="45"/>
                    <a:pt x="307" y="43"/>
                  </a:cubicBezTo>
                  <a:cubicBezTo>
                    <a:pt x="305" y="35"/>
                    <a:pt x="304" y="27"/>
                    <a:pt x="301" y="21"/>
                  </a:cubicBezTo>
                  <a:cubicBezTo>
                    <a:pt x="270" y="17"/>
                    <a:pt x="248" y="27"/>
                    <a:pt x="235" y="46"/>
                  </a:cubicBezTo>
                  <a:cubicBezTo>
                    <a:pt x="232" y="50"/>
                    <a:pt x="222" y="63"/>
                    <a:pt x="225" y="70"/>
                  </a:cubicBezTo>
                  <a:cubicBezTo>
                    <a:pt x="233" y="70"/>
                    <a:pt x="243" y="58"/>
                    <a:pt x="249" y="54"/>
                  </a:cubicBezTo>
                  <a:cubicBezTo>
                    <a:pt x="250" y="54"/>
                    <a:pt x="254" y="53"/>
                    <a:pt x="254" y="53"/>
                  </a:cubicBezTo>
                  <a:cubicBezTo>
                    <a:pt x="280" y="51"/>
                    <a:pt x="264" y="71"/>
                    <a:pt x="264" y="83"/>
                  </a:cubicBezTo>
                  <a:cubicBezTo>
                    <a:pt x="268" y="85"/>
                    <a:pt x="278" y="95"/>
                    <a:pt x="284" y="92"/>
                  </a:cubicBezTo>
                  <a:cubicBezTo>
                    <a:pt x="284" y="91"/>
                    <a:pt x="285" y="90"/>
                    <a:pt x="286" y="90"/>
                  </a:cubicBezTo>
                  <a:cubicBezTo>
                    <a:pt x="293" y="90"/>
                    <a:pt x="311" y="103"/>
                    <a:pt x="302" y="112"/>
                  </a:cubicBezTo>
                  <a:cubicBezTo>
                    <a:pt x="299" y="115"/>
                    <a:pt x="294" y="117"/>
                    <a:pt x="290" y="120"/>
                  </a:cubicBezTo>
                  <a:cubicBezTo>
                    <a:pt x="285" y="123"/>
                    <a:pt x="280" y="129"/>
                    <a:pt x="274" y="133"/>
                  </a:cubicBezTo>
                  <a:cubicBezTo>
                    <a:pt x="274" y="133"/>
                    <a:pt x="272" y="133"/>
                    <a:pt x="273" y="134"/>
                  </a:cubicBezTo>
                  <a:cubicBezTo>
                    <a:pt x="268" y="137"/>
                    <a:pt x="260" y="139"/>
                    <a:pt x="254" y="143"/>
                  </a:cubicBezTo>
                  <a:cubicBezTo>
                    <a:pt x="251" y="145"/>
                    <a:pt x="243" y="143"/>
                    <a:pt x="240" y="143"/>
                  </a:cubicBezTo>
                  <a:cubicBezTo>
                    <a:pt x="238" y="140"/>
                    <a:pt x="232" y="133"/>
                    <a:pt x="236" y="127"/>
                  </a:cubicBezTo>
                  <a:cubicBezTo>
                    <a:pt x="237" y="124"/>
                    <a:pt x="242" y="120"/>
                    <a:pt x="244" y="119"/>
                  </a:cubicBezTo>
                  <a:cubicBezTo>
                    <a:pt x="244" y="116"/>
                    <a:pt x="243" y="116"/>
                    <a:pt x="241" y="116"/>
                  </a:cubicBezTo>
                  <a:cubicBezTo>
                    <a:pt x="238" y="121"/>
                    <a:pt x="227" y="110"/>
                    <a:pt x="226" y="108"/>
                  </a:cubicBezTo>
                  <a:cubicBezTo>
                    <a:pt x="226" y="105"/>
                    <a:pt x="226" y="102"/>
                    <a:pt x="226" y="99"/>
                  </a:cubicBezTo>
                  <a:cubicBezTo>
                    <a:pt x="229" y="98"/>
                    <a:pt x="231" y="95"/>
                    <a:pt x="234" y="93"/>
                  </a:cubicBezTo>
                  <a:cubicBezTo>
                    <a:pt x="242" y="89"/>
                    <a:pt x="256" y="87"/>
                    <a:pt x="252" y="74"/>
                  </a:cubicBezTo>
                  <a:cubicBezTo>
                    <a:pt x="252" y="74"/>
                    <a:pt x="251" y="74"/>
                    <a:pt x="250" y="74"/>
                  </a:cubicBezTo>
                  <a:cubicBezTo>
                    <a:pt x="246" y="78"/>
                    <a:pt x="227" y="77"/>
                    <a:pt x="223" y="83"/>
                  </a:cubicBezTo>
                  <a:cubicBezTo>
                    <a:pt x="220" y="86"/>
                    <a:pt x="223" y="93"/>
                    <a:pt x="221" y="97"/>
                  </a:cubicBezTo>
                  <a:cubicBezTo>
                    <a:pt x="219" y="97"/>
                    <a:pt x="220" y="103"/>
                    <a:pt x="218" y="105"/>
                  </a:cubicBezTo>
                  <a:cubicBezTo>
                    <a:pt x="214" y="114"/>
                    <a:pt x="219" y="132"/>
                    <a:pt x="217" y="141"/>
                  </a:cubicBezTo>
                  <a:cubicBezTo>
                    <a:pt x="217" y="144"/>
                    <a:pt x="216" y="149"/>
                    <a:pt x="216" y="151"/>
                  </a:cubicBezTo>
                  <a:close/>
                  <a:moveTo>
                    <a:pt x="197" y="154"/>
                  </a:moveTo>
                  <a:cubicBezTo>
                    <a:pt x="197" y="141"/>
                    <a:pt x="202" y="127"/>
                    <a:pt x="205" y="115"/>
                  </a:cubicBezTo>
                  <a:cubicBezTo>
                    <a:pt x="205" y="113"/>
                    <a:pt x="205" y="110"/>
                    <a:pt x="205" y="107"/>
                  </a:cubicBezTo>
                  <a:cubicBezTo>
                    <a:pt x="205" y="93"/>
                    <a:pt x="199" y="79"/>
                    <a:pt x="201" y="66"/>
                  </a:cubicBezTo>
                  <a:cubicBezTo>
                    <a:pt x="205" y="39"/>
                    <a:pt x="229" y="25"/>
                    <a:pt x="252" y="17"/>
                  </a:cubicBezTo>
                  <a:cubicBezTo>
                    <a:pt x="261" y="15"/>
                    <a:pt x="289" y="6"/>
                    <a:pt x="300" y="13"/>
                  </a:cubicBezTo>
                  <a:cubicBezTo>
                    <a:pt x="302" y="13"/>
                    <a:pt x="306" y="13"/>
                    <a:pt x="308" y="15"/>
                  </a:cubicBezTo>
                  <a:cubicBezTo>
                    <a:pt x="330" y="29"/>
                    <a:pt x="324" y="79"/>
                    <a:pt x="325" y="113"/>
                  </a:cubicBezTo>
                  <a:cubicBezTo>
                    <a:pt x="325" y="129"/>
                    <a:pt x="328" y="154"/>
                    <a:pt x="320" y="163"/>
                  </a:cubicBezTo>
                  <a:cubicBezTo>
                    <a:pt x="318" y="166"/>
                    <a:pt x="294" y="183"/>
                    <a:pt x="287" y="179"/>
                  </a:cubicBezTo>
                  <a:cubicBezTo>
                    <a:pt x="280" y="175"/>
                    <a:pt x="274" y="165"/>
                    <a:pt x="264" y="164"/>
                  </a:cubicBezTo>
                  <a:cubicBezTo>
                    <a:pt x="261" y="163"/>
                    <a:pt x="257" y="167"/>
                    <a:pt x="254" y="168"/>
                  </a:cubicBezTo>
                  <a:cubicBezTo>
                    <a:pt x="252" y="169"/>
                    <a:pt x="230" y="173"/>
                    <a:pt x="226" y="171"/>
                  </a:cubicBezTo>
                  <a:cubicBezTo>
                    <a:pt x="221" y="170"/>
                    <a:pt x="220" y="167"/>
                    <a:pt x="216" y="164"/>
                  </a:cubicBezTo>
                  <a:cubicBezTo>
                    <a:pt x="216" y="164"/>
                    <a:pt x="216" y="164"/>
                    <a:pt x="216" y="164"/>
                  </a:cubicBezTo>
                  <a:cubicBezTo>
                    <a:pt x="213" y="166"/>
                    <a:pt x="211" y="170"/>
                    <a:pt x="206" y="170"/>
                  </a:cubicBezTo>
                  <a:cubicBezTo>
                    <a:pt x="204" y="168"/>
                    <a:pt x="202" y="166"/>
                    <a:pt x="201" y="164"/>
                  </a:cubicBezTo>
                  <a:cubicBezTo>
                    <a:pt x="199" y="161"/>
                    <a:pt x="199" y="158"/>
                    <a:pt x="197" y="154"/>
                  </a:cubicBezTo>
                  <a:close/>
                  <a:moveTo>
                    <a:pt x="83" y="79"/>
                  </a:moveTo>
                  <a:cubicBezTo>
                    <a:pt x="84" y="83"/>
                    <a:pt x="84" y="85"/>
                    <a:pt x="85" y="87"/>
                  </a:cubicBezTo>
                  <a:cubicBezTo>
                    <a:pt x="92" y="84"/>
                    <a:pt x="115" y="69"/>
                    <a:pt x="116" y="62"/>
                  </a:cubicBezTo>
                  <a:cubicBezTo>
                    <a:pt x="116" y="62"/>
                    <a:pt x="116" y="62"/>
                    <a:pt x="115" y="62"/>
                  </a:cubicBezTo>
                  <a:cubicBezTo>
                    <a:pt x="111" y="60"/>
                    <a:pt x="105" y="62"/>
                    <a:pt x="101" y="63"/>
                  </a:cubicBezTo>
                  <a:cubicBezTo>
                    <a:pt x="98" y="63"/>
                    <a:pt x="96" y="63"/>
                    <a:pt x="93" y="63"/>
                  </a:cubicBezTo>
                  <a:cubicBezTo>
                    <a:pt x="84" y="65"/>
                    <a:pt x="82" y="70"/>
                    <a:pt x="83" y="79"/>
                  </a:cubicBezTo>
                  <a:close/>
                  <a:moveTo>
                    <a:pt x="32" y="97"/>
                  </a:moveTo>
                  <a:cubicBezTo>
                    <a:pt x="36" y="101"/>
                    <a:pt x="36" y="104"/>
                    <a:pt x="36" y="112"/>
                  </a:cubicBezTo>
                  <a:cubicBezTo>
                    <a:pt x="38" y="113"/>
                    <a:pt x="38" y="113"/>
                    <a:pt x="38" y="114"/>
                  </a:cubicBezTo>
                  <a:cubicBezTo>
                    <a:pt x="41" y="114"/>
                    <a:pt x="44" y="114"/>
                    <a:pt x="46" y="113"/>
                  </a:cubicBezTo>
                  <a:cubicBezTo>
                    <a:pt x="47" y="111"/>
                    <a:pt x="50" y="108"/>
                    <a:pt x="50" y="106"/>
                  </a:cubicBezTo>
                  <a:cubicBezTo>
                    <a:pt x="52" y="100"/>
                    <a:pt x="53" y="86"/>
                    <a:pt x="49" y="83"/>
                  </a:cubicBezTo>
                  <a:cubicBezTo>
                    <a:pt x="49" y="83"/>
                    <a:pt x="49" y="82"/>
                    <a:pt x="48" y="82"/>
                  </a:cubicBezTo>
                  <a:cubicBezTo>
                    <a:pt x="42" y="82"/>
                    <a:pt x="34" y="89"/>
                    <a:pt x="32" y="94"/>
                  </a:cubicBezTo>
                  <a:cubicBezTo>
                    <a:pt x="32" y="95"/>
                    <a:pt x="32" y="96"/>
                    <a:pt x="32" y="97"/>
                  </a:cubicBezTo>
                  <a:close/>
                  <a:moveTo>
                    <a:pt x="3" y="66"/>
                  </a:moveTo>
                  <a:cubicBezTo>
                    <a:pt x="9" y="66"/>
                    <a:pt x="12" y="70"/>
                    <a:pt x="14" y="73"/>
                  </a:cubicBezTo>
                  <a:cubicBezTo>
                    <a:pt x="16" y="73"/>
                    <a:pt x="18" y="73"/>
                    <a:pt x="19" y="73"/>
                  </a:cubicBezTo>
                  <a:cubicBezTo>
                    <a:pt x="22" y="71"/>
                    <a:pt x="24" y="69"/>
                    <a:pt x="26" y="67"/>
                  </a:cubicBezTo>
                  <a:cubicBezTo>
                    <a:pt x="31" y="64"/>
                    <a:pt x="38" y="63"/>
                    <a:pt x="44" y="60"/>
                  </a:cubicBezTo>
                  <a:cubicBezTo>
                    <a:pt x="48" y="57"/>
                    <a:pt x="51" y="59"/>
                    <a:pt x="54" y="55"/>
                  </a:cubicBezTo>
                  <a:cubicBezTo>
                    <a:pt x="57" y="47"/>
                    <a:pt x="51" y="40"/>
                    <a:pt x="54" y="31"/>
                  </a:cubicBezTo>
                  <a:cubicBezTo>
                    <a:pt x="55" y="26"/>
                    <a:pt x="56" y="23"/>
                    <a:pt x="57" y="17"/>
                  </a:cubicBezTo>
                  <a:cubicBezTo>
                    <a:pt x="57" y="17"/>
                    <a:pt x="56" y="5"/>
                    <a:pt x="58" y="7"/>
                  </a:cubicBezTo>
                  <a:cubicBezTo>
                    <a:pt x="58" y="6"/>
                    <a:pt x="58" y="6"/>
                    <a:pt x="59" y="6"/>
                  </a:cubicBezTo>
                  <a:cubicBezTo>
                    <a:pt x="69" y="5"/>
                    <a:pt x="83" y="21"/>
                    <a:pt x="92" y="27"/>
                  </a:cubicBezTo>
                  <a:cubicBezTo>
                    <a:pt x="92" y="35"/>
                    <a:pt x="89" y="43"/>
                    <a:pt x="90" y="51"/>
                  </a:cubicBezTo>
                  <a:cubicBezTo>
                    <a:pt x="100" y="55"/>
                    <a:pt x="115" y="50"/>
                    <a:pt x="126" y="48"/>
                  </a:cubicBezTo>
                  <a:cubicBezTo>
                    <a:pt x="130" y="48"/>
                    <a:pt x="134" y="48"/>
                    <a:pt x="138" y="49"/>
                  </a:cubicBezTo>
                  <a:cubicBezTo>
                    <a:pt x="140" y="50"/>
                    <a:pt x="142" y="53"/>
                    <a:pt x="144" y="53"/>
                  </a:cubicBezTo>
                  <a:cubicBezTo>
                    <a:pt x="144" y="53"/>
                    <a:pt x="144" y="55"/>
                    <a:pt x="144" y="55"/>
                  </a:cubicBezTo>
                  <a:cubicBezTo>
                    <a:pt x="140" y="59"/>
                    <a:pt x="136" y="64"/>
                    <a:pt x="133" y="68"/>
                  </a:cubicBezTo>
                  <a:cubicBezTo>
                    <a:pt x="130" y="71"/>
                    <a:pt x="120" y="76"/>
                    <a:pt x="114" y="79"/>
                  </a:cubicBezTo>
                  <a:cubicBezTo>
                    <a:pt x="110" y="82"/>
                    <a:pt x="104" y="83"/>
                    <a:pt x="104" y="90"/>
                  </a:cubicBezTo>
                  <a:cubicBezTo>
                    <a:pt x="105" y="91"/>
                    <a:pt x="106" y="91"/>
                    <a:pt x="106" y="92"/>
                  </a:cubicBezTo>
                  <a:cubicBezTo>
                    <a:pt x="114" y="95"/>
                    <a:pt x="125" y="91"/>
                    <a:pt x="128" y="99"/>
                  </a:cubicBezTo>
                  <a:cubicBezTo>
                    <a:pt x="129" y="101"/>
                    <a:pt x="130" y="103"/>
                    <a:pt x="129" y="105"/>
                  </a:cubicBezTo>
                  <a:cubicBezTo>
                    <a:pt x="124" y="112"/>
                    <a:pt x="112" y="106"/>
                    <a:pt x="105" y="111"/>
                  </a:cubicBezTo>
                  <a:cubicBezTo>
                    <a:pt x="99" y="115"/>
                    <a:pt x="94" y="120"/>
                    <a:pt x="89" y="124"/>
                  </a:cubicBezTo>
                  <a:cubicBezTo>
                    <a:pt x="84" y="127"/>
                    <a:pt x="79" y="125"/>
                    <a:pt x="76" y="130"/>
                  </a:cubicBezTo>
                  <a:cubicBezTo>
                    <a:pt x="72" y="136"/>
                    <a:pt x="76" y="147"/>
                    <a:pt x="74" y="153"/>
                  </a:cubicBezTo>
                  <a:cubicBezTo>
                    <a:pt x="74" y="155"/>
                    <a:pt x="73" y="156"/>
                    <a:pt x="73" y="157"/>
                  </a:cubicBezTo>
                  <a:cubicBezTo>
                    <a:pt x="64" y="159"/>
                    <a:pt x="66" y="177"/>
                    <a:pt x="59" y="183"/>
                  </a:cubicBezTo>
                  <a:cubicBezTo>
                    <a:pt x="57" y="172"/>
                    <a:pt x="50" y="162"/>
                    <a:pt x="48" y="152"/>
                  </a:cubicBezTo>
                  <a:cubicBezTo>
                    <a:pt x="48" y="147"/>
                    <a:pt x="50" y="142"/>
                    <a:pt x="46" y="139"/>
                  </a:cubicBezTo>
                  <a:cubicBezTo>
                    <a:pt x="44" y="138"/>
                    <a:pt x="40" y="139"/>
                    <a:pt x="38" y="138"/>
                  </a:cubicBezTo>
                  <a:cubicBezTo>
                    <a:pt x="36" y="132"/>
                    <a:pt x="34" y="123"/>
                    <a:pt x="26" y="121"/>
                  </a:cubicBezTo>
                  <a:cubicBezTo>
                    <a:pt x="23" y="120"/>
                    <a:pt x="22" y="122"/>
                    <a:pt x="17" y="122"/>
                  </a:cubicBezTo>
                  <a:cubicBezTo>
                    <a:pt x="16" y="120"/>
                    <a:pt x="15" y="116"/>
                    <a:pt x="14" y="114"/>
                  </a:cubicBezTo>
                  <a:cubicBezTo>
                    <a:pt x="12" y="111"/>
                    <a:pt x="7" y="110"/>
                    <a:pt x="5" y="107"/>
                  </a:cubicBezTo>
                  <a:cubicBezTo>
                    <a:pt x="5" y="107"/>
                    <a:pt x="5" y="107"/>
                    <a:pt x="5" y="107"/>
                  </a:cubicBezTo>
                  <a:cubicBezTo>
                    <a:pt x="3" y="102"/>
                    <a:pt x="5" y="99"/>
                    <a:pt x="4" y="96"/>
                  </a:cubicBezTo>
                  <a:cubicBezTo>
                    <a:pt x="4" y="94"/>
                    <a:pt x="1" y="93"/>
                    <a:pt x="0" y="90"/>
                  </a:cubicBezTo>
                  <a:cubicBezTo>
                    <a:pt x="4" y="85"/>
                    <a:pt x="3" y="76"/>
                    <a:pt x="3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" name="Freeform 37"/>
            <p:cNvSpPr>
              <a:spLocks noEditPoints="1"/>
            </p:cNvSpPr>
            <p:nvPr userDrawn="1"/>
          </p:nvSpPr>
          <p:spPr bwMode="auto">
            <a:xfrm>
              <a:off x="8798004" y="4643720"/>
              <a:ext cx="334964" cy="325436"/>
            </a:xfrm>
            <a:custGeom>
              <a:avLst/>
              <a:gdLst>
                <a:gd name="T0" fmla="*/ 218 w 225"/>
                <a:gd name="T1" fmla="*/ 76 h 216"/>
                <a:gd name="T2" fmla="*/ 170 w 225"/>
                <a:gd name="T3" fmla="*/ 32 h 216"/>
                <a:gd name="T4" fmla="*/ 113 w 225"/>
                <a:gd name="T5" fmla="*/ 0 h 216"/>
                <a:gd name="T6" fmla="*/ 56 w 225"/>
                <a:gd name="T7" fmla="*/ 32 h 216"/>
                <a:gd name="T8" fmla="*/ 8 w 225"/>
                <a:gd name="T9" fmla="*/ 76 h 216"/>
                <a:gd name="T10" fmla="*/ 21 w 225"/>
                <a:gd name="T11" fmla="*/ 140 h 216"/>
                <a:gd name="T12" fmla="*/ 48 w 225"/>
                <a:gd name="T13" fmla="*/ 200 h 216"/>
                <a:gd name="T14" fmla="*/ 112 w 225"/>
                <a:gd name="T15" fmla="*/ 207 h 216"/>
                <a:gd name="T16" fmla="*/ 177 w 225"/>
                <a:gd name="T17" fmla="*/ 200 h 216"/>
                <a:gd name="T18" fmla="*/ 204 w 225"/>
                <a:gd name="T19" fmla="*/ 140 h 216"/>
                <a:gd name="T20" fmla="*/ 218 w 225"/>
                <a:gd name="T21" fmla="*/ 76 h 216"/>
                <a:gd name="T22" fmla="*/ 113 w 225"/>
                <a:gd name="T23" fmla="*/ 201 h 216"/>
                <a:gd name="T24" fmla="*/ 22 w 225"/>
                <a:gd name="T25" fmla="*/ 110 h 216"/>
                <a:gd name="T26" fmla="*/ 113 w 225"/>
                <a:gd name="T27" fmla="*/ 20 h 216"/>
                <a:gd name="T28" fmla="*/ 204 w 225"/>
                <a:gd name="T29" fmla="*/ 111 h 216"/>
                <a:gd name="T30" fmla="*/ 113 w 225"/>
                <a:gd name="T31" fmla="*/ 201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5" h="216">
                  <a:moveTo>
                    <a:pt x="218" y="76"/>
                  </a:moveTo>
                  <a:cubicBezTo>
                    <a:pt x="210" y="53"/>
                    <a:pt x="191" y="37"/>
                    <a:pt x="170" y="32"/>
                  </a:cubicBezTo>
                  <a:cubicBezTo>
                    <a:pt x="158" y="13"/>
                    <a:pt x="137" y="0"/>
                    <a:pt x="113" y="0"/>
                  </a:cubicBezTo>
                  <a:cubicBezTo>
                    <a:pt x="89" y="0"/>
                    <a:pt x="68" y="13"/>
                    <a:pt x="56" y="32"/>
                  </a:cubicBezTo>
                  <a:cubicBezTo>
                    <a:pt x="34" y="37"/>
                    <a:pt x="15" y="53"/>
                    <a:pt x="8" y="76"/>
                  </a:cubicBezTo>
                  <a:cubicBezTo>
                    <a:pt x="0" y="99"/>
                    <a:pt x="6" y="123"/>
                    <a:pt x="21" y="140"/>
                  </a:cubicBezTo>
                  <a:cubicBezTo>
                    <a:pt x="18" y="163"/>
                    <a:pt x="28" y="185"/>
                    <a:pt x="48" y="200"/>
                  </a:cubicBezTo>
                  <a:cubicBezTo>
                    <a:pt x="67" y="214"/>
                    <a:pt x="92" y="216"/>
                    <a:pt x="112" y="207"/>
                  </a:cubicBezTo>
                  <a:cubicBezTo>
                    <a:pt x="133" y="216"/>
                    <a:pt x="158" y="214"/>
                    <a:pt x="177" y="200"/>
                  </a:cubicBezTo>
                  <a:cubicBezTo>
                    <a:pt x="197" y="186"/>
                    <a:pt x="206" y="163"/>
                    <a:pt x="204" y="140"/>
                  </a:cubicBezTo>
                  <a:cubicBezTo>
                    <a:pt x="220" y="123"/>
                    <a:pt x="225" y="99"/>
                    <a:pt x="218" y="76"/>
                  </a:cubicBezTo>
                  <a:close/>
                  <a:moveTo>
                    <a:pt x="113" y="201"/>
                  </a:moveTo>
                  <a:cubicBezTo>
                    <a:pt x="63" y="201"/>
                    <a:pt x="22" y="160"/>
                    <a:pt x="22" y="110"/>
                  </a:cubicBezTo>
                  <a:cubicBezTo>
                    <a:pt x="22" y="60"/>
                    <a:pt x="62" y="20"/>
                    <a:pt x="113" y="20"/>
                  </a:cubicBezTo>
                  <a:cubicBezTo>
                    <a:pt x="163" y="20"/>
                    <a:pt x="204" y="61"/>
                    <a:pt x="204" y="111"/>
                  </a:cubicBezTo>
                  <a:cubicBezTo>
                    <a:pt x="204" y="161"/>
                    <a:pt x="163" y="201"/>
                    <a:pt x="113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" name="Freeform 38"/>
            <p:cNvSpPr>
              <a:spLocks noEditPoints="1"/>
            </p:cNvSpPr>
            <p:nvPr userDrawn="1"/>
          </p:nvSpPr>
          <p:spPr bwMode="auto">
            <a:xfrm>
              <a:off x="8872617" y="4775483"/>
              <a:ext cx="84138" cy="26988"/>
            </a:xfrm>
            <a:custGeom>
              <a:avLst/>
              <a:gdLst>
                <a:gd name="T0" fmla="*/ 4 w 56"/>
                <a:gd name="T1" fmla="*/ 17 h 18"/>
                <a:gd name="T2" fmla="*/ 0 w 56"/>
                <a:gd name="T3" fmla="*/ 7 h 18"/>
                <a:gd name="T4" fmla="*/ 3 w 56"/>
                <a:gd name="T5" fmla="*/ 2 h 18"/>
                <a:gd name="T6" fmla="*/ 8 w 56"/>
                <a:gd name="T7" fmla="*/ 0 h 18"/>
                <a:gd name="T8" fmla="*/ 15 w 56"/>
                <a:gd name="T9" fmla="*/ 13 h 18"/>
                <a:gd name="T10" fmla="*/ 19 w 56"/>
                <a:gd name="T11" fmla="*/ 14 h 18"/>
                <a:gd name="T12" fmla="*/ 22 w 56"/>
                <a:gd name="T13" fmla="*/ 14 h 18"/>
                <a:gd name="T14" fmla="*/ 20 w 56"/>
                <a:gd name="T15" fmla="*/ 12 h 18"/>
                <a:gd name="T16" fmla="*/ 14 w 56"/>
                <a:gd name="T17" fmla="*/ 6 h 18"/>
                <a:gd name="T18" fmla="*/ 20 w 56"/>
                <a:gd name="T19" fmla="*/ 0 h 18"/>
                <a:gd name="T20" fmla="*/ 26 w 56"/>
                <a:gd name="T21" fmla="*/ 8 h 18"/>
                <a:gd name="T22" fmla="*/ 19 w 56"/>
                <a:gd name="T23" fmla="*/ 18 h 18"/>
                <a:gd name="T24" fmla="*/ 15 w 56"/>
                <a:gd name="T25" fmla="*/ 13 h 18"/>
                <a:gd name="T26" fmla="*/ 22 w 56"/>
                <a:gd name="T27" fmla="*/ 3 h 18"/>
                <a:gd name="T28" fmla="*/ 18 w 56"/>
                <a:gd name="T29" fmla="*/ 3 h 18"/>
                <a:gd name="T30" fmla="*/ 18 w 56"/>
                <a:gd name="T31" fmla="*/ 8 h 18"/>
                <a:gd name="T32" fmla="*/ 22 w 56"/>
                <a:gd name="T33" fmla="*/ 8 h 18"/>
                <a:gd name="T34" fmla="*/ 30 w 56"/>
                <a:gd name="T35" fmla="*/ 13 h 18"/>
                <a:gd name="T36" fmla="*/ 34 w 56"/>
                <a:gd name="T37" fmla="*/ 14 h 18"/>
                <a:gd name="T38" fmla="*/ 38 w 56"/>
                <a:gd name="T39" fmla="*/ 14 h 18"/>
                <a:gd name="T40" fmla="*/ 38 w 56"/>
                <a:gd name="T41" fmla="*/ 9 h 18"/>
                <a:gd name="T42" fmla="*/ 33 w 56"/>
                <a:gd name="T43" fmla="*/ 10 h 18"/>
                <a:gd name="T44" fmla="*/ 32 w 56"/>
                <a:gd name="T45" fmla="*/ 0 h 18"/>
                <a:gd name="T46" fmla="*/ 41 w 56"/>
                <a:gd name="T47" fmla="*/ 3 h 18"/>
                <a:gd name="T48" fmla="*/ 34 w 56"/>
                <a:gd name="T49" fmla="*/ 6 h 18"/>
                <a:gd name="T50" fmla="*/ 41 w 56"/>
                <a:gd name="T51" fmla="*/ 8 h 18"/>
                <a:gd name="T52" fmla="*/ 41 w 56"/>
                <a:gd name="T53" fmla="*/ 16 h 18"/>
                <a:gd name="T54" fmla="*/ 32 w 56"/>
                <a:gd name="T55" fmla="*/ 17 h 18"/>
                <a:gd name="T56" fmla="*/ 48 w 56"/>
                <a:gd name="T57" fmla="*/ 8 h 18"/>
                <a:gd name="T58" fmla="*/ 45 w 56"/>
                <a:gd name="T59" fmla="*/ 4 h 18"/>
                <a:gd name="T60" fmla="*/ 50 w 56"/>
                <a:gd name="T61" fmla="*/ 0 h 18"/>
                <a:gd name="T62" fmla="*/ 56 w 56"/>
                <a:gd name="T63" fmla="*/ 4 h 18"/>
                <a:gd name="T64" fmla="*/ 53 w 56"/>
                <a:gd name="T65" fmla="*/ 8 h 18"/>
                <a:gd name="T66" fmla="*/ 56 w 56"/>
                <a:gd name="T67" fmla="*/ 12 h 18"/>
                <a:gd name="T68" fmla="*/ 50 w 56"/>
                <a:gd name="T69" fmla="*/ 18 h 18"/>
                <a:gd name="T70" fmla="*/ 44 w 56"/>
                <a:gd name="T71" fmla="*/ 13 h 18"/>
                <a:gd name="T72" fmla="*/ 48 w 56"/>
                <a:gd name="T73" fmla="*/ 8 h 18"/>
                <a:gd name="T74" fmla="*/ 49 w 56"/>
                <a:gd name="T75" fmla="*/ 6 h 18"/>
                <a:gd name="T76" fmla="*/ 52 w 56"/>
                <a:gd name="T77" fmla="*/ 6 h 18"/>
                <a:gd name="T78" fmla="*/ 52 w 56"/>
                <a:gd name="T79" fmla="*/ 3 h 18"/>
                <a:gd name="T80" fmla="*/ 49 w 56"/>
                <a:gd name="T81" fmla="*/ 3 h 18"/>
                <a:gd name="T82" fmla="*/ 48 w 56"/>
                <a:gd name="T83" fmla="*/ 12 h 18"/>
                <a:gd name="T84" fmla="*/ 51 w 56"/>
                <a:gd name="T85" fmla="*/ 15 h 18"/>
                <a:gd name="T86" fmla="*/ 54 w 56"/>
                <a:gd name="T87" fmla="*/ 12 h 18"/>
                <a:gd name="T88" fmla="*/ 51 w 56"/>
                <a:gd name="T89" fmla="*/ 9 h 18"/>
                <a:gd name="T90" fmla="*/ 48 w 56"/>
                <a:gd name="T9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" h="18">
                  <a:moveTo>
                    <a:pt x="8" y="17"/>
                  </a:moveTo>
                  <a:cubicBezTo>
                    <a:pt x="4" y="17"/>
                    <a:pt x="4" y="17"/>
                    <a:pt x="4" y="17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6"/>
                    <a:pt x="2" y="6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2" y="3"/>
                    <a:pt x="3" y="2"/>
                  </a:cubicBezTo>
                  <a:cubicBezTo>
                    <a:pt x="4" y="2"/>
                    <a:pt x="4" y="1"/>
                    <a:pt x="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7"/>
                    <a:pt x="8" y="17"/>
                    <a:pt x="8" y="17"/>
                  </a:cubicBezTo>
                  <a:close/>
                  <a:moveTo>
                    <a:pt x="15" y="13"/>
                  </a:moveTo>
                  <a:cubicBezTo>
                    <a:pt x="18" y="13"/>
                    <a:pt x="18" y="13"/>
                    <a:pt x="18" y="13"/>
                  </a:cubicBezTo>
                  <a:cubicBezTo>
                    <a:pt x="18" y="14"/>
                    <a:pt x="18" y="14"/>
                    <a:pt x="19" y="14"/>
                  </a:cubicBezTo>
                  <a:cubicBezTo>
                    <a:pt x="19" y="15"/>
                    <a:pt x="20" y="15"/>
                    <a:pt x="20" y="15"/>
                  </a:cubicBezTo>
                  <a:cubicBezTo>
                    <a:pt x="21" y="15"/>
                    <a:pt x="21" y="14"/>
                    <a:pt x="22" y="14"/>
                  </a:cubicBezTo>
                  <a:cubicBezTo>
                    <a:pt x="22" y="13"/>
                    <a:pt x="23" y="12"/>
                    <a:pt x="23" y="10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8" y="12"/>
                    <a:pt x="17" y="11"/>
                    <a:pt x="16" y="10"/>
                  </a:cubicBezTo>
                  <a:cubicBezTo>
                    <a:pt x="15" y="9"/>
                    <a:pt x="14" y="8"/>
                    <a:pt x="14" y="6"/>
                  </a:cubicBezTo>
                  <a:cubicBezTo>
                    <a:pt x="14" y="4"/>
                    <a:pt x="15" y="2"/>
                    <a:pt x="16" y="1"/>
                  </a:cubicBezTo>
                  <a:cubicBezTo>
                    <a:pt x="17" y="0"/>
                    <a:pt x="18" y="0"/>
                    <a:pt x="20" y="0"/>
                  </a:cubicBezTo>
                  <a:cubicBezTo>
                    <a:pt x="22" y="0"/>
                    <a:pt x="23" y="0"/>
                    <a:pt x="24" y="2"/>
                  </a:cubicBezTo>
                  <a:cubicBezTo>
                    <a:pt x="26" y="3"/>
                    <a:pt x="26" y="5"/>
                    <a:pt x="26" y="8"/>
                  </a:cubicBezTo>
                  <a:cubicBezTo>
                    <a:pt x="26" y="12"/>
                    <a:pt x="25" y="14"/>
                    <a:pt x="24" y="16"/>
                  </a:cubicBezTo>
                  <a:cubicBezTo>
                    <a:pt x="23" y="17"/>
                    <a:pt x="21" y="18"/>
                    <a:pt x="19" y="18"/>
                  </a:cubicBezTo>
                  <a:cubicBezTo>
                    <a:pt x="18" y="18"/>
                    <a:pt x="17" y="17"/>
                    <a:pt x="16" y="16"/>
                  </a:cubicBezTo>
                  <a:cubicBezTo>
                    <a:pt x="16" y="16"/>
                    <a:pt x="15" y="15"/>
                    <a:pt x="15" y="13"/>
                  </a:cubicBezTo>
                  <a:close/>
                  <a:moveTo>
                    <a:pt x="22" y="6"/>
                  </a:moveTo>
                  <a:cubicBezTo>
                    <a:pt x="22" y="4"/>
                    <a:pt x="22" y="4"/>
                    <a:pt x="22" y="3"/>
                  </a:cubicBezTo>
                  <a:cubicBezTo>
                    <a:pt x="21" y="2"/>
                    <a:pt x="21" y="2"/>
                    <a:pt x="20" y="2"/>
                  </a:cubicBezTo>
                  <a:cubicBezTo>
                    <a:pt x="19" y="2"/>
                    <a:pt x="19" y="3"/>
                    <a:pt x="18" y="3"/>
                  </a:cubicBezTo>
                  <a:cubicBezTo>
                    <a:pt x="18" y="4"/>
                    <a:pt x="18" y="4"/>
                    <a:pt x="18" y="6"/>
                  </a:cubicBezTo>
                  <a:cubicBezTo>
                    <a:pt x="18" y="7"/>
                    <a:pt x="18" y="8"/>
                    <a:pt x="18" y="8"/>
                  </a:cubicBezTo>
                  <a:cubicBezTo>
                    <a:pt x="19" y="8"/>
                    <a:pt x="20" y="9"/>
                    <a:pt x="20" y="9"/>
                  </a:cubicBezTo>
                  <a:cubicBezTo>
                    <a:pt x="21" y="9"/>
                    <a:pt x="21" y="8"/>
                    <a:pt x="22" y="8"/>
                  </a:cubicBezTo>
                  <a:cubicBezTo>
                    <a:pt x="22" y="8"/>
                    <a:pt x="22" y="7"/>
                    <a:pt x="22" y="6"/>
                  </a:cubicBezTo>
                  <a:close/>
                  <a:moveTo>
                    <a:pt x="30" y="13"/>
                  </a:moveTo>
                  <a:cubicBezTo>
                    <a:pt x="34" y="12"/>
                    <a:pt x="34" y="12"/>
                    <a:pt x="34" y="12"/>
                  </a:cubicBezTo>
                  <a:cubicBezTo>
                    <a:pt x="34" y="13"/>
                    <a:pt x="34" y="14"/>
                    <a:pt x="34" y="14"/>
                  </a:cubicBezTo>
                  <a:cubicBezTo>
                    <a:pt x="35" y="15"/>
                    <a:pt x="36" y="15"/>
                    <a:pt x="36" y="15"/>
                  </a:cubicBezTo>
                  <a:cubicBezTo>
                    <a:pt x="37" y="15"/>
                    <a:pt x="37" y="15"/>
                    <a:pt x="38" y="14"/>
                  </a:cubicBezTo>
                  <a:cubicBezTo>
                    <a:pt x="38" y="14"/>
                    <a:pt x="39" y="13"/>
                    <a:pt x="39" y="12"/>
                  </a:cubicBezTo>
                  <a:cubicBezTo>
                    <a:pt x="39" y="10"/>
                    <a:pt x="38" y="10"/>
                    <a:pt x="38" y="9"/>
                  </a:cubicBezTo>
                  <a:cubicBezTo>
                    <a:pt x="38" y="9"/>
                    <a:pt x="37" y="8"/>
                    <a:pt x="36" y="8"/>
                  </a:cubicBezTo>
                  <a:cubicBezTo>
                    <a:pt x="35" y="8"/>
                    <a:pt x="34" y="9"/>
                    <a:pt x="33" y="10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5" y="6"/>
                    <a:pt x="36" y="6"/>
                    <a:pt x="37" y="6"/>
                  </a:cubicBezTo>
                  <a:cubicBezTo>
                    <a:pt x="38" y="6"/>
                    <a:pt x="40" y="6"/>
                    <a:pt x="41" y="8"/>
                  </a:cubicBezTo>
                  <a:cubicBezTo>
                    <a:pt x="42" y="9"/>
                    <a:pt x="42" y="10"/>
                    <a:pt x="42" y="12"/>
                  </a:cubicBezTo>
                  <a:cubicBezTo>
                    <a:pt x="42" y="14"/>
                    <a:pt x="42" y="15"/>
                    <a:pt x="41" y="16"/>
                  </a:cubicBezTo>
                  <a:cubicBezTo>
                    <a:pt x="40" y="18"/>
                    <a:pt x="38" y="18"/>
                    <a:pt x="36" y="18"/>
                  </a:cubicBezTo>
                  <a:cubicBezTo>
                    <a:pt x="35" y="18"/>
                    <a:pt x="33" y="18"/>
                    <a:pt x="32" y="17"/>
                  </a:cubicBezTo>
                  <a:cubicBezTo>
                    <a:pt x="31" y="16"/>
                    <a:pt x="30" y="14"/>
                    <a:pt x="30" y="13"/>
                  </a:cubicBezTo>
                  <a:close/>
                  <a:moveTo>
                    <a:pt x="48" y="8"/>
                  </a:moveTo>
                  <a:cubicBezTo>
                    <a:pt x="47" y="7"/>
                    <a:pt x="46" y="7"/>
                    <a:pt x="46" y="6"/>
                  </a:cubicBezTo>
                  <a:cubicBezTo>
                    <a:pt x="46" y="5"/>
                    <a:pt x="45" y="5"/>
                    <a:pt x="45" y="4"/>
                  </a:cubicBezTo>
                  <a:cubicBezTo>
                    <a:pt x="45" y="3"/>
                    <a:pt x="46" y="2"/>
                    <a:pt x="46" y="1"/>
                  </a:cubicBezTo>
                  <a:cubicBezTo>
                    <a:pt x="47" y="0"/>
                    <a:pt x="49" y="0"/>
                    <a:pt x="50" y="0"/>
                  </a:cubicBezTo>
                  <a:cubicBezTo>
                    <a:pt x="52" y="0"/>
                    <a:pt x="54" y="0"/>
                    <a:pt x="54" y="1"/>
                  </a:cubicBezTo>
                  <a:cubicBezTo>
                    <a:pt x="55" y="2"/>
                    <a:pt x="56" y="3"/>
                    <a:pt x="56" y="4"/>
                  </a:cubicBezTo>
                  <a:cubicBezTo>
                    <a:pt x="56" y="5"/>
                    <a:pt x="56" y="6"/>
                    <a:pt x="55" y="6"/>
                  </a:cubicBezTo>
                  <a:cubicBezTo>
                    <a:pt x="55" y="7"/>
                    <a:pt x="54" y="8"/>
                    <a:pt x="53" y="8"/>
                  </a:cubicBezTo>
                  <a:cubicBezTo>
                    <a:pt x="54" y="8"/>
                    <a:pt x="55" y="9"/>
                    <a:pt x="56" y="10"/>
                  </a:cubicBezTo>
                  <a:cubicBezTo>
                    <a:pt x="56" y="10"/>
                    <a:pt x="56" y="11"/>
                    <a:pt x="56" y="12"/>
                  </a:cubicBezTo>
                  <a:cubicBezTo>
                    <a:pt x="56" y="14"/>
                    <a:pt x="56" y="15"/>
                    <a:pt x="55" y="16"/>
                  </a:cubicBezTo>
                  <a:cubicBezTo>
                    <a:pt x="54" y="18"/>
                    <a:pt x="52" y="18"/>
                    <a:pt x="50" y="18"/>
                  </a:cubicBezTo>
                  <a:cubicBezTo>
                    <a:pt x="49" y="18"/>
                    <a:pt x="48" y="18"/>
                    <a:pt x="46" y="17"/>
                  </a:cubicBezTo>
                  <a:cubicBezTo>
                    <a:pt x="45" y="16"/>
                    <a:pt x="44" y="14"/>
                    <a:pt x="44" y="13"/>
                  </a:cubicBezTo>
                  <a:cubicBezTo>
                    <a:pt x="44" y="12"/>
                    <a:pt x="45" y="11"/>
                    <a:pt x="45" y="10"/>
                  </a:cubicBezTo>
                  <a:cubicBezTo>
                    <a:pt x="46" y="9"/>
                    <a:pt x="47" y="8"/>
                    <a:pt x="48" y="8"/>
                  </a:cubicBezTo>
                  <a:close/>
                  <a:moveTo>
                    <a:pt x="49" y="4"/>
                  </a:moveTo>
                  <a:cubicBezTo>
                    <a:pt x="49" y="5"/>
                    <a:pt x="49" y="6"/>
                    <a:pt x="49" y="6"/>
                  </a:cubicBezTo>
                  <a:cubicBezTo>
                    <a:pt x="50" y="6"/>
                    <a:pt x="50" y="6"/>
                    <a:pt x="51" y="6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3" y="6"/>
                    <a:pt x="53" y="5"/>
                    <a:pt x="53" y="4"/>
                  </a:cubicBezTo>
                  <a:cubicBezTo>
                    <a:pt x="53" y="4"/>
                    <a:pt x="53" y="3"/>
                    <a:pt x="52" y="3"/>
                  </a:cubicBezTo>
                  <a:cubicBezTo>
                    <a:pt x="52" y="2"/>
                    <a:pt x="52" y="2"/>
                    <a:pt x="51" y="2"/>
                  </a:cubicBezTo>
                  <a:cubicBezTo>
                    <a:pt x="50" y="2"/>
                    <a:pt x="50" y="2"/>
                    <a:pt x="49" y="3"/>
                  </a:cubicBezTo>
                  <a:cubicBezTo>
                    <a:pt x="49" y="3"/>
                    <a:pt x="49" y="4"/>
                    <a:pt x="49" y="4"/>
                  </a:cubicBezTo>
                  <a:close/>
                  <a:moveTo>
                    <a:pt x="48" y="12"/>
                  </a:moveTo>
                  <a:cubicBezTo>
                    <a:pt x="48" y="13"/>
                    <a:pt x="49" y="14"/>
                    <a:pt x="49" y="14"/>
                  </a:cubicBezTo>
                  <a:cubicBezTo>
                    <a:pt x="50" y="15"/>
                    <a:pt x="50" y="15"/>
                    <a:pt x="51" y="15"/>
                  </a:cubicBezTo>
                  <a:cubicBezTo>
                    <a:pt x="52" y="15"/>
                    <a:pt x="52" y="15"/>
                    <a:pt x="53" y="14"/>
                  </a:cubicBezTo>
                  <a:cubicBezTo>
                    <a:pt x="53" y="14"/>
                    <a:pt x="54" y="13"/>
                    <a:pt x="54" y="12"/>
                  </a:cubicBezTo>
                  <a:cubicBezTo>
                    <a:pt x="54" y="11"/>
                    <a:pt x="53" y="10"/>
                    <a:pt x="53" y="10"/>
                  </a:cubicBezTo>
                  <a:cubicBezTo>
                    <a:pt x="52" y="10"/>
                    <a:pt x="52" y="9"/>
                    <a:pt x="51" y="9"/>
                  </a:cubicBezTo>
                  <a:cubicBezTo>
                    <a:pt x="50" y="9"/>
                    <a:pt x="50" y="10"/>
                    <a:pt x="49" y="10"/>
                  </a:cubicBezTo>
                  <a:cubicBezTo>
                    <a:pt x="49" y="11"/>
                    <a:pt x="48" y="11"/>
                    <a:pt x="4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" name="Freeform 39"/>
            <p:cNvSpPr>
              <a:spLocks noEditPoints="1"/>
            </p:cNvSpPr>
            <p:nvPr userDrawn="1"/>
          </p:nvSpPr>
          <p:spPr bwMode="auto">
            <a:xfrm>
              <a:off x="8729742" y="4570696"/>
              <a:ext cx="474664" cy="477836"/>
            </a:xfrm>
            <a:custGeom>
              <a:avLst/>
              <a:gdLst>
                <a:gd name="T0" fmla="*/ 159 w 318"/>
                <a:gd name="T1" fmla="*/ 0 h 318"/>
                <a:gd name="T2" fmla="*/ 0 w 318"/>
                <a:gd name="T3" fmla="*/ 159 h 318"/>
                <a:gd name="T4" fmla="*/ 159 w 318"/>
                <a:gd name="T5" fmla="*/ 318 h 318"/>
                <a:gd name="T6" fmla="*/ 318 w 318"/>
                <a:gd name="T7" fmla="*/ 159 h 318"/>
                <a:gd name="T8" fmla="*/ 159 w 318"/>
                <a:gd name="T9" fmla="*/ 0 h 318"/>
                <a:gd name="T10" fmla="*/ 159 w 318"/>
                <a:gd name="T11" fmla="*/ 312 h 318"/>
                <a:gd name="T12" fmla="*/ 6 w 318"/>
                <a:gd name="T13" fmla="*/ 159 h 318"/>
                <a:gd name="T14" fmla="*/ 159 w 318"/>
                <a:gd name="T15" fmla="*/ 6 h 318"/>
                <a:gd name="T16" fmla="*/ 312 w 318"/>
                <a:gd name="T17" fmla="*/ 160 h 318"/>
                <a:gd name="T18" fmla="*/ 159 w 318"/>
                <a:gd name="T19" fmla="*/ 312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" h="318">
                  <a:moveTo>
                    <a:pt x="159" y="0"/>
                  </a:moveTo>
                  <a:cubicBezTo>
                    <a:pt x="71" y="0"/>
                    <a:pt x="0" y="72"/>
                    <a:pt x="0" y="159"/>
                  </a:cubicBezTo>
                  <a:cubicBezTo>
                    <a:pt x="0" y="247"/>
                    <a:pt x="71" y="318"/>
                    <a:pt x="159" y="318"/>
                  </a:cubicBezTo>
                  <a:cubicBezTo>
                    <a:pt x="246" y="318"/>
                    <a:pt x="318" y="247"/>
                    <a:pt x="318" y="159"/>
                  </a:cubicBezTo>
                  <a:cubicBezTo>
                    <a:pt x="317" y="72"/>
                    <a:pt x="246" y="0"/>
                    <a:pt x="159" y="0"/>
                  </a:cubicBezTo>
                  <a:close/>
                  <a:moveTo>
                    <a:pt x="159" y="312"/>
                  </a:moveTo>
                  <a:cubicBezTo>
                    <a:pt x="74" y="312"/>
                    <a:pt x="6" y="244"/>
                    <a:pt x="6" y="159"/>
                  </a:cubicBezTo>
                  <a:cubicBezTo>
                    <a:pt x="6" y="75"/>
                    <a:pt x="74" y="6"/>
                    <a:pt x="159" y="6"/>
                  </a:cubicBezTo>
                  <a:cubicBezTo>
                    <a:pt x="243" y="6"/>
                    <a:pt x="312" y="75"/>
                    <a:pt x="312" y="160"/>
                  </a:cubicBezTo>
                  <a:cubicBezTo>
                    <a:pt x="312" y="244"/>
                    <a:pt x="243" y="312"/>
                    <a:pt x="159" y="3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" name="Freeform 40"/>
            <p:cNvSpPr>
              <a:spLocks noEditPoints="1"/>
            </p:cNvSpPr>
            <p:nvPr userDrawn="1"/>
          </p:nvSpPr>
          <p:spPr bwMode="auto">
            <a:xfrm>
              <a:off x="8763079" y="4810405"/>
              <a:ext cx="407989" cy="204787"/>
            </a:xfrm>
            <a:custGeom>
              <a:avLst/>
              <a:gdLst>
                <a:gd name="T0" fmla="*/ 258 w 274"/>
                <a:gd name="T1" fmla="*/ 63 h 137"/>
                <a:gd name="T2" fmla="*/ 1 w 274"/>
                <a:gd name="T3" fmla="*/ 12 h 137"/>
                <a:gd name="T4" fmla="*/ 14 w 274"/>
                <a:gd name="T5" fmla="*/ 9 h 137"/>
                <a:gd name="T6" fmla="*/ 1 w 274"/>
                <a:gd name="T7" fmla="*/ 17 h 137"/>
                <a:gd name="T8" fmla="*/ 16 w 274"/>
                <a:gd name="T9" fmla="*/ 29 h 137"/>
                <a:gd name="T10" fmla="*/ 11 w 274"/>
                <a:gd name="T11" fmla="*/ 27 h 137"/>
                <a:gd name="T12" fmla="*/ 14 w 274"/>
                <a:gd name="T13" fmla="*/ 36 h 137"/>
                <a:gd name="T14" fmla="*/ 18 w 274"/>
                <a:gd name="T15" fmla="*/ 47 h 137"/>
                <a:gd name="T16" fmla="*/ 21 w 274"/>
                <a:gd name="T17" fmla="*/ 57 h 137"/>
                <a:gd name="T18" fmla="*/ 21 w 274"/>
                <a:gd name="T19" fmla="*/ 55 h 137"/>
                <a:gd name="T20" fmla="*/ 19 w 274"/>
                <a:gd name="T21" fmla="*/ 66 h 137"/>
                <a:gd name="T22" fmla="*/ 22 w 274"/>
                <a:gd name="T23" fmla="*/ 62 h 137"/>
                <a:gd name="T24" fmla="*/ 22 w 274"/>
                <a:gd name="T25" fmla="*/ 71 h 137"/>
                <a:gd name="T26" fmla="*/ 30 w 274"/>
                <a:gd name="T27" fmla="*/ 71 h 137"/>
                <a:gd name="T28" fmla="*/ 30 w 274"/>
                <a:gd name="T29" fmla="*/ 86 h 137"/>
                <a:gd name="T30" fmla="*/ 36 w 274"/>
                <a:gd name="T31" fmla="*/ 79 h 137"/>
                <a:gd name="T32" fmla="*/ 47 w 274"/>
                <a:gd name="T33" fmla="*/ 90 h 137"/>
                <a:gd name="T34" fmla="*/ 58 w 274"/>
                <a:gd name="T35" fmla="*/ 96 h 137"/>
                <a:gd name="T36" fmla="*/ 51 w 274"/>
                <a:gd name="T37" fmla="*/ 95 h 137"/>
                <a:gd name="T38" fmla="*/ 58 w 274"/>
                <a:gd name="T39" fmla="*/ 105 h 137"/>
                <a:gd name="T40" fmla="*/ 67 w 274"/>
                <a:gd name="T41" fmla="*/ 106 h 137"/>
                <a:gd name="T42" fmla="*/ 76 w 274"/>
                <a:gd name="T43" fmla="*/ 112 h 137"/>
                <a:gd name="T44" fmla="*/ 82 w 274"/>
                <a:gd name="T45" fmla="*/ 111 h 137"/>
                <a:gd name="T46" fmla="*/ 78 w 274"/>
                <a:gd name="T47" fmla="*/ 113 h 137"/>
                <a:gd name="T48" fmla="*/ 83 w 274"/>
                <a:gd name="T49" fmla="*/ 123 h 137"/>
                <a:gd name="T50" fmla="*/ 97 w 274"/>
                <a:gd name="T51" fmla="*/ 121 h 137"/>
                <a:gd name="T52" fmla="*/ 100 w 274"/>
                <a:gd name="T53" fmla="*/ 125 h 137"/>
                <a:gd name="T54" fmla="*/ 108 w 274"/>
                <a:gd name="T55" fmla="*/ 126 h 137"/>
                <a:gd name="T56" fmla="*/ 113 w 274"/>
                <a:gd name="T57" fmla="*/ 126 h 137"/>
                <a:gd name="T58" fmla="*/ 132 w 274"/>
                <a:gd name="T59" fmla="*/ 136 h 137"/>
                <a:gd name="T60" fmla="*/ 126 w 274"/>
                <a:gd name="T61" fmla="*/ 130 h 137"/>
                <a:gd name="T62" fmla="*/ 128 w 274"/>
                <a:gd name="T63" fmla="*/ 135 h 137"/>
                <a:gd name="T64" fmla="*/ 135 w 274"/>
                <a:gd name="T65" fmla="*/ 135 h 137"/>
                <a:gd name="T66" fmla="*/ 149 w 274"/>
                <a:gd name="T67" fmla="*/ 136 h 137"/>
                <a:gd name="T68" fmla="*/ 152 w 274"/>
                <a:gd name="T69" fmla="*/ 133 h 137"/>
                <a:gd name="T70" fmla="*/ 167 w 274"/>
                <a:gd name="T71" fmla="*/ 131 h 137"/>
                <a:gd name="T72" fmla="*/ 180 w 274"/>
                <a:gd name="T73" fmla="*/ 128 h 137"/>
                <a:gd name="T74" fmla="*/ 175 w 274"/>
                <a:gd name="T75" fmla="*/ 122 h 137"/>
                <a:gd name="T76" fmla="*/ 187 w 274"/>
                <a:gd name="T77" fmla="*/ 119 h 137"/>
                <a:gd name="T78" fmla="*/ 192 w 274"/>
                <a:gd name="T79" fmla="*/ 117 h 137"/>
                <a:gd name="T80" fmla="*/ 199 w 274"/>
                <a:gd name="T81" fmla="*/ 119 h 137"/>
                <a:gd name="T82" fmla="*/ 203 w 274"/>
                <a:gd name="T83" fmla="*/ 119 h 137"/>
                <a:gd name="T84" fmla="*/ 217 w 274"/>
                <a:gd name="T85" fmla="*/ 111 h 137"/>
                <a:gd name="T86" fmla="*/ 217 w 274"/>
                <a:gd name="T87" fmla="*/ 106 h 137"/>
                <a:gd name="T88" fmla="*/ 232 w 274"/>
                <a:gd name="T89" fmla="*/ 96 h 137"/>
                <a:gd name="T90" fmla="*/ 231 w 274"/>
                <a:gd name="T91" fmla="*/ 97 h 137"/>
                <a:gd name="T92" fmla="*/ 238 w 274"/>
                <a:gd name="T93" fmla="*/ 95 h 137"/>
                <a:gd name="T94" fmla="*/ 234 w 274"/>
                <a:gd name="T95" fmla="*/ 85 h 137"/>
                <a:gd name="T96" fmla="*/ 242 w 274"/>
                <a:gd name="T97" fmla="*/ 73 h 137"/>
                <a:gd name="T98" fmla="*/ 238 w 274"/>
                <a:gd name="T99" fmla="*/ 77 h 137"/>
                <a:gd name="T100" fmla="*/ 252 w 274"/>
                <a:gd name="T101" fmla="*/ 71 h 137"/>
                <a:gd name="T102" fmla="*/ 266 w 274"/>
                <a:gd name="T103" fmla="*/ 40 h 137"/>
                <a:gd name="T104" fmla="*/ 258 w 274"/>
                <a:gd name="T105" fmla="*/ 48 h 137"/>
                <a:gd name="T106" fmla="*/ 268 w 274"/>
                <a:gd name="T107" fmla="*/ 35 h 137"/>
                <a:gd name="T108" fmla="*/ 259 w 274"/>
                <a:gd name="T109" fmla="*/ 22 h 137"/>
                <a:gd name="T110" fmla="*/ 262 w 274"/>
                <a:gd name="T111" fmla="*/ 27 h 137"/>
                <a:gd name="T112" fmla="*/ 273 w 274"/>
                <a:gd name="T113" fmla="*/ 17 h 137"/>
                <a:gd name="T114" fmla="*/ 273 w 274"/>
                <a:gd name="T115" fmla="*/ 12 h 137"/>
                <a:gd name="T116" fmla="*/ 266 w 274"/>
                <a:gd name="T117" fmla="*/ 7 h 137"/>
                <a:gd name="T118" fmla="*/ 269 w 274"/>
                <a:gd name="T119" fmla="*/ 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137">
                  <a:moveTo>
                    <a:pt x="250" y="51"/>
                  </a:moveTo>
                  <a:cubicBezTo>
                    <a:pt x="250" y="51"/>
                    <a:pt x="250" y="51"/>
                    <a:pt x="250" y="51"/>
                  </a:cubicBezTo>
                  <a:cubicBezTo>
                    <a:pt x="250" y="52"/>
                    <a:pt x="250" y="52"/>
                    <a:pt x="250" y="52"/>
                  </a:cubicBezTo>
                  <a:cubicBezTo>
                    <a:pt x="250" y="53"/>
                    <a:pt x="250" y="53"/>
                    <a:pt x="249" y="53"/>
                  </a:cubicBezTo>
                  <a:cubicBezTo>
                    <a:pt x="249" y="53"/>
                    <a:pt x="248" y="53"/>
                    <a:pt x="248" y="53"/>
                  </a:cubicBezTo>
                  <a:cubicBezTo>
                    <a:pt x="248" y="53"/>
                    <a:pt x="248" y="53"/>
                    <a:pt x="248" y="53"/>
                  </a:cubicBezTo>
                  <a:cubicBezTo>
                    <a:pt x="248" y="54"/>
                    <a:pt x="248" y="54"/>
                    <a:pt x="249" y="55"/>
                  </a:cubicBezTo>
                  <a:cubicBezTo>
                    <a:pt x="251" y="56"/>
                    <a:pt x="251" y="56"/>
                    <a:pt x="251" y="56"/>
                  </a:cubicBezTo>
                  <a:cubicBezTo>
                    <a:pt x="252" y="53"/>
                    <a:pt x="252" y="53"/>
                    <a:pt x="252" y="53"/>
                  </a:cubicBezTo>
                  <a:cubicBezTo>
                    <a:pt x="253" y="54"/>
                    <a:pt x="253" y="54"/>
                    <a:pt x="253" y="54"/>
                  </a:cubicBezTo>
                  <a:cubicBezTo>
                    <a:pt x="252" y="56"/>
                    <a:pt x="252" y="56"/>
                    <a:pt x="252" y="56"/>
                  </a:cubicBezTo>
                  <a:cubicBezTo>
                    <a:pt x="258" y="59"/>
                    <a:pt x="258" y="59"/>
                    <a:pt x="258" y="59"/>
                  </a:cubicBezTo>
                  <a:cubicBezTo>
                    <a:pt x="258" y="60"/>
                    <a:pt x="259" y="59"/>
                    <a:pt x="260" y="58"/>
                  </a:cubicBezTo>
                  <a:cubicBezTo>
                    <a:pt x="260" y="58"/>
                    <a:pt x="260" y="58"/>
                    <a:pt x="260" y="58"/>
                  </a:cubicBezTo>
                  <a:cubicBezTo>
                    <a:pt x="258" y="63"/>
                    <a:pt x="258" y="63"/>
                    <a:pt x="258" y="63"/>
                  </a:cubicBezTo>
                  <a:cubicBezTo>
                    <a:pt x="257" y="63"/>
                    <a:pt x="257" y="63"/>
                    <a:pt x="257" y="63"/>
                  </a:cubicBezTo>
                  <a:cubicBezTo>
                    <a:pt x="258" y="62"/>
                    <a:pt x="258" y="62"/>
                    <a:pt x="257" y="61"/>
                  </a:cubicBezTo>
                  <a:cubicBezTo>
                    <a:pt x="251" y="58"/>
                    <a:pt x="251" y="58"/>
                    <a:pt x="251" y="58"/>
                  </a:cubicBezTo>
                  <a:cubicBezTo>
                    <a:pt x="250" y="60"/>
                    <a:pt x="250" y="60"/>
                    <a:pt x="250" y="60"/>
                  </a:cubicBezTo>
                  <a:cubicBezTo>
                    <a:pt x="250" y="59"/>
                    <a:pt x="250" y="59"/>
                    <a:pt x="250" y="59"/>
                  </a:cubicBezTo>
                  <a:cubicBezTo>
                    <a:pt x="250" y="58"/>
                    <a:pt x="250" y="58"/>
                    <a:pt x="250" y="58"/>
                  </a:cubicBezTo>
                  <a:cubicBezTo>
                    <a:pt x="250" y="57"/>
                    <a:pt x="250" y="57"/>
                    <a:pt x="250" y="57"/>
                  </a:cubicBezTo>
                  <a:cubicBezTo>
                    <a:pt x="249" y="57"/>
                    <a:pt x="248" y="56"/>
                    <a:pt x="248" y="55"/>
                  </a:cubicBezTo>
                  <a:cubicBezTo>
                    <a:pt x="247" y="54"/>
                    <a:pt x="247" y="53"/>
                    <a:pt x="248" y="52"/>
                  </a:cubicBezTo>
                  <a:cubicBezTo>
                    <a:pt x="248" y="52"/>
                    <a:pt x="249" y="51"/>
                    <a:pt x="250" y="51"/>
                  </a:cubicBezTo>
                  <a:cubicBezTo>
                    <a:pt x="250" y="51"/>
                    <a:pt x="250" y="51"/>
                    <a:pt x="250" y="51"/>
                  </a:cubicBezTo>
                  <a:close/>
                  <a:moveTo>
                    <a:pt x="14" y="15"/>
                  </a:moveTo>
                  <a:cubicBezTo>
                    <a:pt x="14" y="14"/>
                    <a:pt x="14" y="13"/>
                    <a:pt x="12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3"/>
                    <a:pt x="2" y="13"/>
                    <a:pt x="1" y="12"/>
                  </a:cubicBezTo>
                  <a:cubicBezTo>
                    <a:pt x="0" y="11"/>
                    <a:pt x="0" y="10"/>
                    <a:pt x="0" y="8"/>
                  </a:cubicBezTo>
                  <a:cubicBezTo>
                    <a:pt x="0" y="7"/>
                    <a:pt x="0" y="5"/>
                    <a:pt x="1" y="5"/>
                  </a:cubicBezTo>
                  <a:cubicBezTo>
                    <a:pt x="2" y="3"/>
                    <a:pt x="3" y="3"/>
                    <a:pt x="5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2"/>
                    <a:pt x="13" y="1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5"/>
                    <a:pt x="13" y="4"/>
                    <a:pt x="12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3" y="5"/>
                    <a:pt x="2" y="5"/>
                  </a:cubicBezTo>
                  <a:cubicBezTo>
                    <a:pt x="1" y="6"/>
                    <a:pt x="1" y="7"/>
                    <a:pt x="1" y="8"/>
                  </a:cubicBezTo>
                  <a:cubicBezTo>
                    <a:pt x="1" y="11"/>
                    <a:pt x="3" y="12"/>
                    <a:pt x="6" y="12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4" y="11"/>
                    <a:pt x="14" y="11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lose/>
                  <a:moveTo>
                    <a:pt x="3" y="27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3" y="24"/>
                    <a:pt x="4" y="24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3"/>
                    <a:pt x="10" y="23"/>
                    <a:pt x="10" y="22"/>
                  </a:cubicBezTo>
                  <a:cubicBezTo>
                    <a:pt x="11" y="22"/>
                    <a:pt x="11" y="21"/>
                    <a:pt x="10" y="21"/>
                  </a:cubicBezTo>
                  <a:cubicBezTo>
                    <a:pt x="10" y="20"/>
                    <a:pt x="10" y="19"/>
                    <a:pt x="9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8"/>
                    <a:pt x="2" y="18"/>
                    <a:pt x="3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20"/>
                    <a:pt x="12" y="21"/>
                    <a:pt x="12" y="22"/>
                  </a:cubicBezTo>
                  <a:cubicBezTo>
                    <a:pt x="12" y="23"/>
                    <a:pt x="11" y="24"/>
                    <a:pt x="9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lose/>
                  <a:moveTo>
                    <a:pt x="16" y="29"/>
                  </a:moveTo>
                  <a:cubicBezTo>
                    <a:pt x="16" y="29"/>
                    <a:pt x="16" y="29"/>
                    <a:pt x="16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7"/>
                    <a:pt x="16" y="27"/>
                    <a:pt x="16" y="27"/>
                  </a:cubicBezTo>
                  <a:cubicBezTo>
                    <a:pt x="16" y="27"/>
                    <a:pt x="16" y="27"/>
                    <a:pt x="17" y="27"/>
                  </a:cubicBezTo>
                  <a:cubicBezTo>
                    <a:pt x="17" y="27"/>
                    <a:pt x="17" y="28"/>
                    <a:pt x="17" y="28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6" y="29"/>
                  </a:cubicBezTo>
                  <a:close/>
                  <a:moveTo>
                    <a:pt x="4" y="33"/>
                  </a:moveTo>
                  <a:cubicBezTo>
                    <a:pt x="3" y="29"/>
                    <a:pt x="3" y="29"/>
                    <a:pt x="3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0"/>
                    <a:pt x="4" y="30"/>
                    <a:pt x="5" y="30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1" y="29"/>
                    <a:pt x="11" y="28"/>
                    <a:pt x="11" y="28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5" y="32"/>
                    <a:pt x="4" y="33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lose/>
                  <a:moveTo>
                    <a:pt x="16" y="42"/>
                  </a:moveTo>
                  <a:cubicBezTo>
                    <a:pt x="16" y="41"/>
                    <a:pt x="15" y="41"/>
                    <a:pt x="14" y="41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4" y="34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4" y="36"/>
                    <a:pt x="14" y="36"/>
                  </a:cubicBezTo>
                  <a:cubicBezTo>
                    <a:pt x="14" y="36"/>
                    <a:pt x="14" y="36"/>
                    <a:pt x="13" y="37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40"/>
                    <a:pt x="15" y="40"/>
                    <a:pt x="15" y="40"/>
                  </a:cubicBezTo>
                  <a:cubicBezTo>
                    <a:pt x="16" y="40"/>
                    <a:pt x="16" y="40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6" y="42"/>
                    <a:pt x="16" y="42"/>
                    <a:pt x="16" y="42"/>
                  </a:cubicBezTo>
                  <a:close/>
                  <a:moveTo>
                    <a:pt x="14" y="53"/>
                  </a:moveTo>
                  <a:cubicBezTo>
                    <a:pt x="13" y="53"/>
                    <a:pt x="12" y="53"/>
                    <a:pt x="11" y="52"/>
                  </a:cubicBezTo>
                  <a:cubicBezTo>
                    <a:pt x="10" y="51"/>
                    <a:pt x="10" y="51"/>
                    <a:pt x="9" y="50"/>
                  </a:cubicBezTo>
                  <a:cubicBezTo>
                    <a:pt x="9" y="49"/>
                    <a:pt x="9" y="48"/>
                    <a:pt x="9" y="47"/>
                  </a:cubicBezTo>
                  <a:cubicBezTo>
                    <a:pt x="10" y="46"/>
                    <a:pt x="11" y="45"/>
                    <a:pt x="12" y="45"/>
                  </a:cubicBezTo>
                  <a:cubicBezTo>
                    <a:pt x="13" y="44"/>
                    <a:pt x="14" y="44"/>
                    <a:pt x="16" y="45"/>
                  </a:cubicBezTo>
                  <a:cubicBezTo>
                    <a:pt x="17" y="45"/>
                    <a:pt x="18" y="46"/>
                    <a:pt x="18" y="47"/>
                  </a:cubicBezTo>
                  <a:cubicBezTo>
                    <a:pt x="18" y="48"/>
                    <a:pt x="18" y="49"/>
                    <a:pt x="18" y="50"/>
                  </a:cubicBezTo>
                  <a:cubicBezTo>
                    <a:pt x="18" y="51"/>
                    <a:pt x="17" y="51"/>
                    <a:pt x="16" y="52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2" y="46"/>
                    <a:pt x="12" y="47"/>
                    <a:pt x="11" y="48"/>
                  </a:cubicBezTo>
                  <a:cubicBezTo>
                    <a:pt x="10" y="49"/>
                    <a:pt x="10" y="49"/>
                    <a:pt x="10" y="51"/>
                  </a:cubicBezTo>
                  <a:cubicBezTo>
                    <a:pt x="11" y="51"/>
                    <a:pt x="11" y="52"/>
                    <a:pt x="12" y="52"/>
                  </a:cubicBezTo>
                  <a:cubicBezTo>
                    <a:pt x="13" y="52"/>
                    <a:pt x="14" y="52"/>
                    <a:pt x="14" y="53"/>
                  </a:cubicBezTo>
                  <a:cubicBezTo>
                    <a:pt x="14" y="53"/>
                    <a:pt x="14" y="53"/>
                    <a:pt x="14" y="53"/>
                  </a:cubicBezTo>
                  <a:close/>
                  <a:moveTo>
                    <a:pt x="16" y="49"/>
                  </a:moveTo>
                  <a:cubicBezTo>
                    <a:pt x="18" y="49"/>
                    <a:pt x="18" y="48"/>
                    <a:pt x="18" y="47"/>
                  </a:cubicBezTo>
                  <a:cubicBezTo>
                    <a:pt x="17" y="45"/>
                    <a:pt x="16" y="45"/>
                    <a:pt x="14" y="45"/>
                  </a:cubicBezTo>
                  <a:cubicBezTo>
                    <a:pt x="16" y="49"/>
                    <a:pt x="16" y="49"/>
                    <a:pt x="16" y="49"/>
                  </a:cubicBezTo>
                  <a:close/>
                  <a:moveTo>
                    <a:pt x="22" y="58"/>
                  </a:moveTo>
                  <a:cubicBezTo>
                    <a:pt x="22" y="58"/>
                    <a:pt x="21" y="58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55"/>
                    <a:pt x="21" y="55"/>
                    <a:pt x="20" y="55"/>
                  </a:cubicBezTo>
                  <a:cubicBezTo>
                    <a:pt x="20" y="55"/>
                    <a:pt x="20" y="55"/>
                    <a:pt x="19" y="55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4" y="58"/>
                    <a:pt x="14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3" y="56"/>
                    <a:pt x="14" y="56"/>
                    <a:pt x="14" y="56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20" y="53"/>
                    <a:pt x="20" y="53"/>
                    <a:pt x="20" y="53"/>
                  </a:cubicBezTo>
                  <a:cubicBezTo>
                    <a:pt x="20" y="53"/>
                    <a:pt x="20" y="52"/>
                    <a:pt x="20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2" y="55"/>
                    <a:pt x="23" y="56"/>
                    <a:pt x="24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3" y="58"/>
                    <a:pt x="22" y="58"/>
                    <a:pt x="22" y="58"/>
                  </a:cubicBezTo>
                  <a:close/>
                  <a:moveTo>
                    <a:pt x="21" y="67"/>
                  </a:moveTo>
                  <a:cubicBezTo>
                    <a:pt x="20" y="68"/>
                    <a:pt x="19" y="68"/>
                    <a:pt x="18" y="67"/>
                  </a:cubicBezTo>
                  <a:cubicBezTo>
                    <a:pt x="18" y="67"/>
                    <a:pt x="17" y="67"/>
                    <a:pt x="17" y="66"/>
                  </a:cubicBezTo>
                  <a:cubicBezTo>
                    <a:pt x="17" y="65"/>
                    <a:pt x="16" y="65"/>
                    <a:pt x="16" y="65"/>
                  </a:cubicBezTo>
                  <a:cubicBezTo>
                    <a:pt x="16" y="64"/>
                    <a:pt x="16" y="64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7" y="63"/>
                    <a:pt x="16" y="64"/>
                    <a:pt x="17" y="65"/>
                  </a:cubicBezTo>
                  <a:cubicBezTo>
                    <a:pt x="18" y="65"/>
                    <a:pt x="18" y="66"/>
                    <a:pt x="18" y="66"/>
                  </a:cubicBezTo>
                  <a:cubicBezTo>
                    <a:pt x="18" y="66"/>
                    <a:pt x="19" y="66"/>
                    <a:pt x="19" y="66"/>
                  </a:cubicBezTo>
                  <a:cubicBezTo>
                    <a:pt x="20" y="65"/>
                    <a:pt x="20" y="65"/>
                    <a:pt x="20" y="63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1"/>
                    <a:pt x="20" y="60"/>
                    <a:pt x="21" y="59"/>
                  </a:cubicBezTo>
                  <a:cubicBezTo>
                    <a:pt x="22" y="59"/>
                    <a:pt x="22" y="59"/>
                    <a:pt x="23" y="59"/>
                  </a:cubicBezTo>
                  <a:cubicBezTo>
                    <a:pt x="24" y="59"/>
                    <a:pt x="24" y="60"/>
                    <a:pt x="25" y="61"/>
                  </a:cubicBezTo>
                  <a:cubicBezTo>
                    <a:pt x="25" y="61"/>
                    <a:pt x="25" y="61"/>
                    <a:pt x="25" y="62"/>
                  </a:cubicBezTo>
                  <a:cubicBezTo>
                    <a:pt x="25" y="62"/>
                    <a:pt x="25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5" y="63"/>
                    <a:pt x="25" y="61"/>
                    <a:pt x="25" y="61"/>
                  </a:cubicBezTo>
                  <a:cubicBezTo>
                    <a:pt x="25" y="60"/>
                    <a:pt x="24" y="60"/>
                    <a:pt x="24" y="60"/>
                  </a:cubicBezTo>
                  <a:cubicBezTo>
                    <a:pt x="24" y="60"/>
                    <a:pt x="23" y="60"/>
                    <a:pt x="23" y="60"/>
                  </a:cubicBezTo>
                  <a:cubicBezTo>
                    <a:pt x="22" y="60"/>
                    <a:pt x="22" y="61"/>
                    <a:pt x="22" y="62"/>
                  </a:cubicBezTo>
                  <a:cubicBezTo>
                    <a:pt x="22" y="64"/>
                    <a:pt x="22" y="64"/>
                    <a:pt x="22" y="64"/>
                  </a:cubicBezTo>
                  <a:cubicBezTo>
                    <a:pt x="22" y="66"/>
                    <a:pt x="22" y="67"/>
                    <a:pt x="21" y="67"/>
                  </a:cubicBezTo>
                  <a:close/>
                  <a:moveTo>
                    <a:pt x="33" y="67"/>
                  </a:moveTo>
                  <a:cubicBezTo>
                    <a:pt x="32" y="67"/>
                    <a:pt x="32" y="67"/>
                    <a:pt x="32" y="67"/>
                  </a:cubicBezTo>
                  <a:cubicBezTo>
                    <a:pt x="32" y="67"/>
                    <a:pt x="32" y="66"/>
                    <a:pt x="31" y="66"/>
                  </a:cubicBezTo>
                  <a:cubicBezTo>
                    <a:pt x="31" y="66"/>
                    <a:pt x="31" y="66"/>
                    <a:pt x="31" y="65"/>
                  </a:cubicBezTo>
                  <a:cubicBezTo>
                    <a:pt x="31" y="65"/>
                    <a:pt x="32" y="65"/>
                    <a:pt x="32" y="65"/>
                  </a:cubicBezTo>
                  <a:cubicBezTo>
                    <a:pt x="32" y="65"/>
                    <a:pt x="32" y="64"/>
                    <a:pt x="32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5"/>
                    <a:pt x="34" y="65"/>
                    <a:pt x="33" y="66"/>
                  </a:cubicBezTo>
                  <a:cubicBezTo>
                    <a:pt x="33" y="66"/>
                    <a:pt x="33" y="66"/>
                    <a:pt x="33" y="67"/>
                  </a:cubicBezTo>
                  <a:close/>
                  <a:moveTo>
                    <a:pt x="22" y="75"/>
                  </a:moveTo>
                  <a:cubicBezTo>
                    <a:pt x="20" y="71"/>
                    <a:pt x="20" y="71"/>
                    <a:pt x="20" y="71"/>
                  </a:cubicBezTo>
                  <a:cubicBezTo>
                    <a:pt x="20" y="71"/>
                    <a:pt x="20" y="71"/>
                    <a:pt x="20" y="71"/>
                  </a:cubicBezTo>
                  <a:cubicBezTo>
                    <a:pt x="21" y="71"/>
                    <a:pt x="22" y="72"/>
                    <a:pt x="22" y="71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8" y="68"/>
                    <a:pt x="28" y="68"/>
                    <a:pt x="28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2" y="73"/>
                    <a:pt x="22" y="73"/>
                    <a:pt x="22" y="75"/>
                  </a:cubicBezTo>
                  <a:cubicBezTo>
                    <a:pt x="22" y="75"/>
                    <a:pt x="22" y="75"/>
                    <a:pt x="22" y="75"/>
                  </a:cubicBezTo>
                  <a:close/>
                  <a:moveTo>
                    <a:pt x="28" y="80"/>
                  </a:moveTo>
                  <a:cubicBezTo>
                    <a:pt x="27" y="80"/>
                    <a:pt x="26" y="80"/>
                    <a:pt x="26" y="79"/>
                  </a:cubicBezTo>
                  <a:cubicBezTo>
                    <a:pt x="26" y="79"/>
                    <a:pt x="25" y="79"/>
                    <a:pt x="25" y="79"/>
                  </a:cubicBezTo>
                  <a:cubicBezTo>
                    <a:pt x="24" y="78"/>
                    <a:pt x="24" y="77"/>
                    <a:pt x="26" y="76"/>
                  </a:cubicBezTo>
                  <a:cubicBezTo>
                    <a:pt x="31" y="73"/>
                    <a:pt x="31" y="73"/>
                    <a:pt x="31" y="73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1" y="72"/>
                    <a:pt x="32" y="72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2" y="74"/>
                    <a:pt x="32" y="74"/>
                    <a:pt x="32" y="74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6" y="78"/>
                    <a:pt x="26" y="79"/>
                    <a:pt x="26" y="79"/>
                  </a:cubicBezTo>
                  <a:cubicBezTo>
                    <a:pt x="27" y="79"/>
                    <a:pt x="27" y="79"/>
                    <a:pt x="28" y="80"/>
                  </a:cubicBezTo>
                  <a:cubicBezTo>
                    <a:pt x="28" y="80"/>
                    <a:pt x="28" y="80"/>
                    <a:pt x="28" y="80"/>
                  </a:cubicBezTo>
                  <a:close/>
                  <a:moveTo>
                    <a:pt x="40" y="84"/>
                  </a:moveTo>
                  <a:cubicBezTo>
                    <a:pt x="40" y="84"/>
                    <a:pt x="40" y="83"/>
                    <a:pt x="40" y="83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28" y="87"/>
                    <a:pt x="26" y="87"/>
                    <a:pt x="25" y="86"/>
                  </a:cubicBezTo>
                  <a:cubicBezTo>
                    <a:pt x="24" y="85"/>
                    <a:pt x="25" y="84"/>
                    <a:pt x="25" y="84"/>
                  </a:cubicBezTo>
                  <a:cubicBezTo>
                    <a:pt x="25" y="84"/>
                    <a:pt x="26" y="84"/>
                    <a:pt x="26" y="84"/>
                  </a:cubicBezTo>
                  <a:cubicBezTo>
                    <a:pt x="26" y="84"/>
                    <a:pt x="26" y="84"/>
                    <a:pt x="26" y="84"/>
                  </a:cubicBezTo>
                  <a:cubicBezTo>
                    <a:pt x="26" y="84"/>
                    <a:pt x="27" y="85"/>
                    <a:pt x="27" y="85"/>
                  </a:cubicBezTo>
                  <a:cubicBezTo>
                    <a:pt x="27" y="85"/>
                    <a:pt x="27" y="85"/>
                    <a:pt x="27" y="85"/>
                  </a:cubicBezTo>
                  <a:cubicBezTo>
                    <a:pt x="28" y="86"/>
                    <a:pt x="29" y="86"/>
                    <a:pt x="31" y="85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5" y="77"/>
                    <a:pt x="35" y="77"/>
                    <a:pt x="35" y="77"/>
                  </a:cubicBezTo>
                  <a:cubicBezTo>
                    <a:pt x="35" y="77"/>
                    <a:pt x="35" y="77"/>
                    <a:pt x="34" y="76"/>
                  </a:cubicBezTo>
                  <a:cubicBezTo>
                    <a:pt x="35" y="76"/>
                    <a:pt x="35" y="76"/>
                    <a:pt x="35" y="76"/>
                  </a:cubicBezTo>
                  <a:cubicBezTo>
                    <a:pt x="38" y="79"/>
                    <a:pt x="38" y="79"/>
                    <a:pt x="38" y="79"/>
                  </a:cubicBezTo>
                  <a:cubicBezTo>
                    <a:pt x="37" y="79"/>
                    <a:pt x="37" y="79"/>
                    <a:pt x="37" y="79"/>
                  </a:cubicBezTo>
                  <a:cubicBezTo>
                    <a:pt x="37" y="79"/>
                    <a:pt x="36" y="79"/>
                    <a:pt x="36" y="79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8" y="83"/>
                    <a:pt x="39" y="82"/>
                    <a:pt x="39" y="82"/>
                  </a:cubicBezTo>
                  <a:cubicBezTo>
                    <a:pt x="39" y="82"/>
                    <a:pt x="39" y="82"/>
                    <a:pt x="39" y="82"/>
                  </a:cubicBezTo>
                  <a:cubicBezTo>
                    <a:pt x="39" y="81"/>
                    <a:pt x="39" y="81"/>
                    <a:pt x="38" y="81"/>
                  </a:cubicBezTo>
                  <a:cubicBezTo>
                    <a:pt x="39" y="81"/>
                    <a:pt x="39" y="81"/>
                    <a:pt x="39" y="81"/>
                  </a:cubicBezTo>
                  <a:cubicBezTo>
                    <a:pt x="40" y="84"/>
                    <a:pt x="40" y="84"/>
                    <a:pt x="40" y="84"/>
                  </a:cubicBezTo>
                  <a:cubicBezTo>
                    <a:pt x="40" y="84"/>
                    <a:pt x="40" y="84"/>
                    <a:pt x="40" y="84"/>
                  </a:cubicBezTo>
                  <a:close/>
                  <a:moveTo>
                    <a:pt x="47" y="97"/>
                  </a:moveTo>
                  <a:cubicBezTo>
                    <a:pt x="46" y="97"/>
                    <a:pt x="45" y="98"/>
                    <a:pt x="44" y="98"/>
                  </a:cubicBezTo>
                  <a:cubicBezTo>
                    <a:pt x="42" y="98"/>
                    <a:pt x="41" y="98"/>
                    <a:pt x="40" y="97"/>
                  </a:cubicBezTo>
                  <a:cubicBezTo>
                    <a:pt x="40" y="96"/>
                    <a:pt x="39" y="95"/>
                    <a:pt x="39" y="94"/>
                  </a:cubicBezTo>
                  <a:cubicBezTo>
                    <a:pt x="39" y="93"/>
                    <a:pt x="40" y="91"/>
                    <a:pt x="41" y="91"/>
                  </a:cubicBezTo>
                  <a:cubicBezTo>
                    <a:pt x="42" y="90"/>
                    <a:pt x="43" y="89"/>
                    <a:pt x="44" y="89"/>
                  </a:cubicBezTo>
                  <a:cubicBezTo>
                    <a:pt x="45" y="89"/>
                    <a:pt x="46" y="89"/>
                    <a:pt x="47" y="90"/>
                  </a:cubicBezTo>
                  <a:cubicBezTo>
                    <a:pt x="48" y="91"/>
                    <a:pt x="49" y="92"/>
                    <a:pt x="49" y="93"/>
                  </a:cubicBezTo>
                  <a:cubicBezTo>
                    <a:pt x="49" y="95"/>
                    <a:pt x="48" y="95"/>
                    <a:pt x="47" y="97"/>
                  </a:cubicBezTo>
                  <a:close/>
                  <a:moveTo>
                    <a:pt x="45" y="96"/>
                  </a:moveTo>
                  <a:cubicBezTo>
                    <a:pt x="46" y="95"/>
                    <a:pt x="47" y="94"/>
                    <a:pt x="47" y="93"/>
                  </a:cubicBezTo>
                  <a:cubicBezTo>
                    <a:pt x="48" y="92"/>
                    <a:pt x="47" y="91"/>
                    <a:pt x="47" y="90"/>
                  </a:cubicBezTo>
                  <a:cubicBezTo>
                    <a:pt x="46" y="90"/>
                    <a:pt x="46" y="89"/>
                    <a:pt x="45" y="90"/>
                  </a:cubicBezTo>
                  <a:cubicBezTo>
                    <a:pt x="44" y="90"/>
                    <a:pt x="44" y="91"/>
                    <a:pt x="43" y="91"/>
                  </a:cubicBezTo>
                  <a:cubicBezTo>
                    <a:pt x="42" y="92"/>
                    <a:pt x="41" y="93"/>
                    <a:pt x="41" y="94"/>
                  </a:cubicBezTo>
                  <a:cubicBezTo>
                    <a:pt x="40" y="95"/>
                    <a:pt x="40" y="96"/>
                    <a:pt x="41" y="97"/>
                  </a:cubicBezTo>
                  <a:cubicBezTo>
                    <a:pt x="42" y="97"/>
                    <a:pt x="42" y="97"/>
                    <a:pt x="43" y="97"/>
                  </a:cubicBezTo>
                  <a:cubicBezTo>
                    <a:pt x="44" y="97"/>
                    <a:pt x="44" y="97"/>
                    <a:pt x="45" y="96"/>
                  </a:cubicBezTo>
                  <a:close/>
                  <a:moveTo>
                    <a:pt x="60" y="97"/>
                  </a:moveTo>
                  <a:cubicBezTo>
                    <a:pt x="59" y="97"/>
                    <a:pt x="59" y="97"/>
                    <a:pt x="59" y="97"/>
                  </a:cubicBezTo>
                  <a:cubicBezTo>
                    <a:pt x="59" y="97"/>
                    <a:pt x="59" y="97"/>
                    <a:pt x="59" y="97"/>
                  </a:cubicBezTo>
                  <a:cubicBezTo>
                    <a:pt x="58" y="97"/>
                    <a:pt x="58" y="97"/>
                    <a:pt x="58" y="96"/>
                  </a:cubicBezTo>
                  <a:cubicBezTo>
                    <a:pt x="58" y="96"/>
                    <a:pt x="58" y="95"/>
                    <a:pt x="58" y="95"/>
                  </a:cubicBezTo>
                  <a:cubicBezTo>
                    <a:pt x="58" y="95"/>
                    <a:pt x="58" y="95"/>
                    <a:pt x="58" y="95"/>
                  </a:cubicBezTo>
                  <a:cubicBezTo>
                    <a:pt x="58" y="94"/>
                    <a:pt x="57" y="94"/>
                    <a:pt x="56" y="95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0" y="103"/>
                    <a:pt x="50" y="103"/>
                    <a:pt x="50" y="103"/>
                  </a:cubicBezTo>
                  <a:cubicBezTo>
                    <a:pt x="49" y="103"/>
                    <a:pt x="49" y="104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46" y="102"/>
                    <a:pt x="46" y="102"/>
                    <a:pt x="46" y="102"/>
                  </a:cubicBezTo>
                  <a:cubicBezTo>
                    <a:pt x="46" y="101"/>
                    <a:pt x="46" y="101"/>
                    <a:pt x="46" y="101"/>
                  </a:cubicBezTo>
                  <a:cubicBezTo>
                    <a:pt x="47" y="102"/>
                    <a:pt x="48" y="102"/>
                    <a:pt x="48" y="101"/>
                  </a:cubicBezTo>
                  <a:cubicBezTo>
                    <a:pt x="52" y="96"/>
                    <a:pt x="52" y="96"/>
                    <a:pt x="52" y="96"/>
                  </a:cubicBezTo>
                  <a:cubicBezTo>
                    <a:pt x="51" y="95"/>
                    <a:pt x="51" y="95"/>
                    <a:pt x="51" y="95"/>
                  </a:cubicBezTo>
                  <a:cubicBezTo>
                    <a:pt x="52" y="95"/>
                    <a:pt x="52" y="95"/>
                    <a:pt x="52" y="95"/>
                  </a:cubicBezTo>
                  <a:cubicBezTo>
                    <a:pt x="53" y="96"/>
                    <a:pt x="53" y="96"/>
                    <a:pt x="53" y="96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54" y="95"/>
                    <a:pt x="55" y="94"/>
                    <a:pt x="56" y="94"/>
                  </a:cubicBezTo>
                  <a:cubicBezTo>
                    <a:pt x="57" y="94"/>
                    <a:pt x="58" y="94"/>
                    <a:pt x="59" y="95"/>
                  </a:cubicBezTo>
                  <a:cubicBezTo>
                    <a:pt x="59" y="95"/>
                    <a:pt x="60" y="95"/>
                    <a:pt x="60" y="96"/>
                  </a:cubicBezTo>
                  <a:cubicBezTo>
                    <a:pt x="60" y="96"/>
                    <a:pt x="60" y="96"/>
                    <a:pt x="60" y="97"/>
                  </a:cubicBezTo>
                  <a:close/>
                  <a:moveTo>
                    <a:pt x="65" y="111"/>
                  </a:moveTo>
                  <a:cubicBezTo>
                    <a:pt x="64" y="113"/>
                    <a:pt x="63" y="113"/>
                    <a:pt x="62" y="113"/>
                  </a:cubicBezTo>
                  <a:cubicBezTo>
                    <a:pt x="61" y="113"/>
                    <a:pt x="60" y="113"/>
                    <a:pt x="59" y="112"/>
                  </a:cubicBezTo>
                  <a:cubicBezTo>
                    <a:pt x="58" y="112"/>
                    <a:pt x="58" y="111"/>
                    <a:pt x="58" y="111"/>
                  </a:cubicBezTo>
                  <a:cubicBezTo>
                    <a:pt x="57" y="111"/>
                    <a:pt x="57" y="110"/>
                    <a:pt x="57" y="110"/>
                  </a:cubicBezTo>
                  <a:cubicBezTo>
                    <a:pt x="56" y="109"/>
                    <a:pt x="56" y="110"/>
                    <a:pt x="56" y="110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5"/>
                    <a:pt x="58" y="105"/>
                    <a:pt x="58" y="105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8"/>
                    <a:pt x="58" y="110"/>
                    <a:pt x="59" y="111"/>
                  </a:cubicBezTo>
                  <a:cubicBezTo>
                    <a:pt x="60" y="112"/>
                    <a:pt x="60" y="112"/>
                    <a:pt x="61" y="112"/>
                  </a:cubicBezTo>
                  <a:cubicBezTo>
                    <a:pt x="62" y="112"/>
                    <a:pt x="62" y="111"/>
                    <a:pt x="62" y="111"/>
                  </a:cubicBezTo>
                  <a:cubicBezTo>
                    <a:pt x="63" y="110"/>
                    <a:pt x="63" y="109"/>
                    <a:pt x="62" y="107"/>
                  </a:cubicBezTo>
                  <a:cubicBezTo>
                    <a:pt x="62" y="105"/>
                    <a:pt x="62" y="105"/>
                    <a:pt x="62" y="105"/>
                  </a:cubicBezTo>
                  <a:cubicBezTo>
                    <a:pt x="61" y="104"/>
                    <a:pt x="61" y="102"/>
                    <a:pt x="62" y="101"/>
                  </a:cubicBezTo>
                  <a:cubicBezTo>
                    <a:pt x="62" y="100"/>
                    <a:pt x="63" y="100"/>
                    <a:pt x="64" y="99"/>
                  </a:cubicBezTo>
                  <a:cubicBezTo>
                    <a:pt x="65" y="99"/>
                    <a:pt x="66" y="99"/>
                    <a:pt x="67" y="100"/>
                  </a:cubicBezTo>
                  <a:cubicBezTo>
                    <a:pt x="67" y="101"/>
                    <a:pt x="68" y="101"/>
                    <a:pt x="68" y="101"/>
                  </a:cubicBezTo>
                  <a:cubicBezTo>
                    <a:pt x="68" y="102"/>
                    <a:pt x="68" y="102"/>
                    <a:pt x="69" y="102"/>
                  </a:cubicBezTo>
                  <a:cubicBezTo>
                    <a:pt x="69" y="102"/>
                    <a:pt x="69" y="102"/>
                    <a:pt x="70" y="102"/>
                  </a:cubicBezTo>
                  <a:cubicBezTo>
                    <a:pt x="70" y="103"/>
                    <a:pt x="70" y="103"/>
                    <a:pt x="70" y="103"/>
                  </a:cubicBezTo>
                  <a:cubicBezTo>
                    <a:pt x="68" y="107"/>
                    <a:pt x="68" y="107"/>
                    <a:pt x="68" y="107"/>
                  </a:cubicBezTo>
                  <a:cubicBezTo>
                    <a:pt x="67" y="106"/>
                    <a:pt x="67" y="106"/>
                    <a:pt x="67" y="106"/>
                  </a:cubicBezTo>
                  <a:cubicBezTo>
                    <a:pt x="68" y="104"/>
                    <a:pt x="68" y="102"/>
                    <a:pt x="66" y="101"/>
                  </a:cubicBezTo>
                  <a:cubicBezTo>
                    <a:pt x="66" y="101"/>
                    <a:pt x="65" y="101"/>
                    <a:pt x="64" y="101"/>
                  </a:cubicBezTo>
                  <a:cubicBezTo>
                    <a:pt x="64" y="101"/>
                    <a:pt x="64" y="101"/>
                    <a:pt x="63" y="101"/>
                  </a:cubicBezTo>
                  <a:cubicBezTo>
                    <a:pt x="63" y="102"/>
                    <a:pt x="63" y="102"/>
                    <a:pt x="63" y="103"/>
                  </a:cubicBezTo>
                  <a:cubicBezTo>
                    <a:pt x="63" y="103"/>
                    <a:pt x="63" y="104"/>
                    <a:pt x="64" y="105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66" y="109"/>
                    <a:pt x="66" y="111"/>
                    <a:pt x="65" y="111"/>
                  </a:cubicBezTo>
                  <a:close/>
                  <a:moveTo>
                    <a:pt x="74" y="117"/>
                  </a:moveTo>
                  <a:cubicBezTo>
                    <a:pt x="73" y="118"/>
                    <a:pt x="72" y="119"/>
                    <a:pt x="71" y="119"/>
                  </a:cubicBezTo>
                  <a:cubicBezTo>
                    <a:pt x="70" y="119"/>
                    <a:pt x="69" y="119"/>
                    <a:pt x="68" y="118"/>
                  </a:cubicBezTo>
                  <a:cubicBezTo>
                    <a:pt x="68" y="118"/>
                    <a:pt x="67" y="117"/>
                    <a:pt x="67" y="116"/>
                  </a:cubicBezTo>
                  <a:cubicBezTo>
                    <a:pt x="66" y="115"/>
                    <a:pt x="67" y="113"/>
                    <a:pt x="68" y="112"/>
                  </a:cubicBezTo>
                  <a:cubicBezTo>
                    <a:pt x="68" y="111"/>
                    <a:pt x="69" y="110"/>
                    <a:pt x="70" y="110"/>
                  </a:cubicBezTo>
                  <a:cubicBezTo>
                    <a:pt x="72" y="109"/>
                    <a:pt x="73" y="109"/>
                    <a:pt x="74" y="110"/>
                  </a:cubicBezTo>
                  <a:cubicBezTo>
                    <a:pt x="75" y="111"/>
                    <a:pt x="75" y="111"/>
                    <a:pt x="76" y="112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6" y="114"/>
                    <a:pt x="75" y="114"/>
                    <a:pt x="75" y="114"/>
                  </a:cubicBezTo>
                  <a:cubicBezTo>
                    <a:pt x="75" y="114"/>
                    <a:pt x="75" y="114"/>
                    <a:pt x="74" y="114"/>
                  </a:cubicBezTo>
                  <a:cubicBezTo>
                    <a:pt x="74" y="114"/>
                    <a:pt x="74" y="113"/>
                    <a:pt x="74" y="11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74" y="112"/>
                    <a:pt x="74" y="112"/>
                    <a:pt x="74" y="111"/>
                  </a:cubicBezTo>
                  <a:cubicBezTo>
                    <a:pt x="74" y="111"/>
                    <a:pt x="74" y="111"/>
                    <a:pt x="73" y="111"/>
                  </a:cubicBezTo>
                  <a:cubicBezTo>
                    <a:pt x="72" y="110"/>
                    <a:pt x="72" y="110"/>
                    <a:pt x="70" y="111"/>
                  </a:cubicBezTo>
                  <a:cubicBezTo>
                    <a:pt x="70" y="111"/>
                    <a:pt x="69" y="111"/>
                    <a:pt x="69" y="112"/>
                  </a:cubicBezTo>
                  <a:cubicBezTo>
                    <a:pt x="68" y="113"/>
                    <a:pt x="68" y="114"/>
                    <a:pt x="68" y="115"/>
                  </a:cubicBezTo>
                  <a:cubicBezTo>
                    <a:pt x="68" y="116"/>
                    <a:pt x="68" y="117"/>
                    <a:pt x="69" y="117"/>
                  </a:cubicBezTo>
                  <a:cubicBezTo>
                    <a:pt x="71" y="118"/>
                    <a:pt x="72" y="118"/>
                    <a:pt x="74" y="117"/>
                  </a:cubicBezTo>
                  <a:cubicBezTo>
                    <a:pt x="74" y="117"/>
                    <a:pt x="74" y="117"/>
                    <a:pt x="74" y="117"/>
                  </a:cubicBezTo>
                  <a:close/>
                  <a:moveTo>
                    <a:pt x="83" y="111"/>
                  </a:moveTo>
                  <a:cubicBezTo>
                    <a:pt x="83" y="111"/>
                    <a:pt x="82" y="111"/>
                    <a:pt x="82" y="111"/>
                  </a:cubicBezTo>
                  <a:cubicBezTo>
                    <a:pt x="82" y="111"/>
                    <a:pt x="82" y="111"/>
                    <a:pt x="81" y="111"/>
                  </a:cubicBezTo>
                  <a:cubicBezTo>
                    <a:pt x="81" y="111"/>
                    <a:pt x="81" y="111"/>
                    <a:pt x="81" y="111"/>
                  </a:cubicBezTo>
                  <a:cubicBezTo>
                    <a:pt x="81" y="110"/>
                    <a:pt x="81" y="110"/>
                    <a:pt x="81" y="110"/>
                  </a:cubicBezTo>
                  <a:cubicBezTo>
                    <a:pt x="81" y="109"/>
                    <a:pt x="81" y="109"/>
                    <a:pt x="82" y="109"/>
                  </a:cubicBezTo>
                  <a:cubicBezTo>
                    <a:pt x="82" y="109"/>
                    <a:pt x="82" y="109"/>
                    <a:pt x="82" y="109"/>
                  </a:cubicBezTo>
                  <a:cubicBezTo>
                    <a:pt x="83" y="109"/>
                    <a:pt x="83" y="110"/>
                    <a:pt x="83" y="110"/>
                  </a:cubicBezTo>
                  <a:cubicBezTo>
                    <a:pt x="83" y="111"/>
                    <a:pt x="83" y="111"/>
                    <a:pt x="83" y="111"/>
                  </a:cubicBezTo>
                  <a:close/>
                  <a:moveTo>
                    <a:pt x="78" y="123"/>
                  </a:moveTo>
                  <a:cubicBezTo>
                    <a:pt x="74" y="121"/>
                    <a:pt x="74" y="121"/>
                    <a:pt x="74" y="121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75" y="121"/>
                    <a:pt x="76" y="121"/>
                    <a:pt x="76" y="120"/>
                  </a:cubicBezTo>
                  <a:cubicBezTo>
                    <a:pt x="78" y="115"/>
                    <a:pt x="78" y="115"/>
                    <a:pt x="78" y="115"/>
                  </a:cubicBezTo>
                  <a:cubicBezTo>
                    <a:pt x="79" y="115"/>
                    <a:pt x="79" y="114"/>
                    <a:pt x="78" y="114"/>
                  </a:cubicBezTo>
                  <a:cubicBezTo>
                    <a:pt x="78" y="114"/>
                    <a:pt x="78" y="114"/>
                    <a:pt x="78" y="114"/>
                  </a:cubicBezTo>
                  <a:cubicBezTo>
                    <a:pt x="78" y="113"/>
                    <a:pt x="78" y="113"/>
                    <a:pt x="78" y="113"/>
                  </a:cubicBezTo>
                  <a:cubicBezTo>
                    <a:pt x="81" y="114"/>
                    <a:pt x="81" y="114"/>
                    <a:pt x="81" y="114"/>
                  </a:cubicBezTo>
                  <a:cubicBezTo>
                    <a:pt x="78" y="121"/>
                    <a:pt x="78" y="121"/>
                    <a:pt x="78" y="121"/>
                  </a:cubicBezTo>
                  <a:cubicBezTo>
                    <a:pt x="77" y="122"/>
                    <a:pt x="78" y="123"/>
                    <a:pt x="78" y="123"/>
                  </a:cubicBezTo>
                  <a:cubicBezTo>
                    <a:pt x="78" y="123"/>
                    <a:pt x="78" y="123"/>
                    <a:pt x="78" y="123"/>
                  </a:cubicBezTo>
                  <a:close/>
                  <a:moveTo>
                    <a:pt x="89" y="124"/>
                  </a:moveTo>
                  <a:cubicBezTo>
                    <a:pt x="88" y="125"/>
                    <a:pt x="87" y="125"/>
                    <a:pt x="86" y="126"/>
                  </a:cubicBezTo>
                  <a:cubicBezTo>
                    <a:pt x="85" y="126"/>
                    <a:pt x="84" y="126"/>
                    <a:pt x="84" y="126"/>
                  </a:cubicBezTo>
                  <a:cubicBezTo>
                    <a:pt x="82" y="125"/>
                    <a:pt x="82" y="125"/>
                    <a:pt x="82" y="124"/>
                  </a:cubicBezTo>
                  <a:cubicBezTo>
                    <a:pt x="81" y="123"/>
                    <a:pt x="81" y="121"/>
                    <a:pt x="82" y="120"/>
                  </a:cubicBezTo>
                  <a:cubicBezTo>
                    <a:pt x="82" y="119"/>
                    <a:pt x="83" y="118"/>
                    <a:pt x="84" y="117"/>
                  </a:cubicBezTo>
                  <a:cubicBezTo>
                    <a:pt x="85" y="117"/>
                    <a:pt x="86" y="117"/>
                    <a:pt x="87" y="117"/>
                  </a:cubicBezTo>
                  <a:cubicBezTo>
                    <a:pt x="88" y="118"/>
                    <a:pt x="89" y="119"/>
                    <a:pt x="89" y="119"/>
                  </a:cubicBezTo>
                  <a:cubicBezTo>
                    <a:pt x="90" y="120"/>
                    <a:pt x="90" y="121"/>
                    <a:pt x="89" y="122"/>
                  </a:cubicBezTo>
                  <a:cubicBezTo>
                    <a:pt x="83" y="119"/>
                    <a:pt x="83" y="119"/>
                    <a:pt x="83" y="119"/>
                  </a:cubicBezTo>
                  <a:cubicBezTo>
                    <a:pt x="83" y="121"/>
                    <a:pt x="83" y="122"/>
                    <a:pt x="83" y="123"/>
                  </a:cubicBezTo>
                  <a:cubicBezTo>
                    <a:pt x="83" y="124"/>
                    <a:pt x="84" y="124"/>
                    <a:pt x="84" y="125"/>
                  </a:cubicBezTo>
                  <a:cubicBezTo>
                    <a:pt x="85" y="125"/>
                    <a:pt x="86" y="125"/>
                    <a:pt x="86" y="125"/>
                  </a:cubicBezTo>
                  <a:cubicBezTo>
                    <a:pt x="88" y="125"/>
                    <a:pt x="88" y="124"/>
                    <a:pt x="89" y="124"/>
                  </a:cubicBezTo>
                  <a:cubicBezTo>
                    <a:pt x="89" y="124"/>
                    <a:pt x="89" y="124"/>
                    <a:pt x="89" y="124"/>
                  </a:cubicBezTo>
                  <a:close/>
                  <a:moveTo>
                    <a:pt x="88" y="120"/>
                  </a:moveTo>
                  <a:cubicBezTo>
                    <a:pt x="88" y="119"/>
                    <a:pt x="88" y="118"/>
                    <a:pt x="87" y="117"/>
                  </a:cubicBezTo>
                  <a:cubicBezTo>
                    <a:pt x="86" y="117"/>
                    <a:pt x="84" y="117"/>
                    <a:pt x="84" y="119"/>
                  </a:cubicBezTo>
                  <a:cubicBezTo>
                    <a:pt x="88" y="120"/>
                    <a:pt x="88" y="120"/>
                    <a:pt x="88" y="120"/>
                  </a:cubicBezTo>
                  <a:close/>
                  <a:moveTo>
                    <a:pt x="98" y="131"/>
                  </a:moveTo>
                  <a:cubicBezTo>
                    <a:pt x="94" y="129"/>
                    <a:pt x="94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5" y="129"/>
                    <a:pt x="96" y="129"/>
                    <a:pt x="96" y="128"/>
                  </a:cubicBezTo>
                  <a:cubicBezTo>
                    <a:pt x="98" y="123"/>
                    <a:pt x="98" y="123"/>
                    <a:pt x="98" y="123"/>
                  </a:cubicBezTo>
                  <a:cubicBezTo>
                    <a:pt x="98" y="123"/>
                    <a:pt x="98" y="123"/>
                    <a:pt x="98" y="122"/>
                  </a:cubicBezTo>
                  <a:cubicBezTo>
                    <a:pt x="98" y="122"/>
                    <a:pt x="97" y="122"/>
                    <a:pt x="97" y="121"/>
                  </a:cubicBezTo>
                  <a:cubicBezTo>
                    <a:pt x="96" y="121"/>
                    <a:pt x="95" y="121"/>
                    <a:pt x="94" y="122"/>
                  </a:cubicBezTo>
                  <a:cubicBezTo>
                    <a:pt x="93" y="127"/>
                    <a:pt x="93" y="127"/>
                    <a:pt x="93" y="127"/>
                  </a:cubicBezTo>
                  <a:cubicBezTo>
                    <a:pt x="92" y="128"/>
                    <a:pt x="93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0" y="128"/>
                    <a:pt x="90" y="128"/>
                    <a:pt x="90" y="128"/>
                  </a:cubicBezTo>
                  <a:cubicBezTo>
                    <a:pt x="90" y="127"/>
                    <a:pt x="90" y="127"/>
                    <a:pt x="90" y="127"/>
                  </a:cubicBezTo>
                  <a:cubicBezTo>
                    <a:pt x="90" y="128"/>
                    <a:pt x="91" y="127"/>
                    <a:pt x="91" y="127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0"/>
                    <a:pt x="92" y="120"/>
                  </a:cubicBezTo>
                  <a:cubicBezTo>
                    <a:pt x="92" y="120"/>
                    <a:pt x="92" y="120"/>
                    <a:pt x="92" y="120"/>
                  </a:cubicBezTo>
                  <a:cubicBezTo>
                    <a:pt x="96" y="120"/>
                    <a:pt x="96" y="120"/>
                    <a:pt x="96" y="120"/>
                  </a:cubicBezTo>
                  <a:cubicBezTo>
                    <a:pt x="95" y="121"/>
                    <a:pt x="95" y="121"/>
                    <a:pt x="95" y="121"/>
                  </a:cubicBezTo>
                  <a:cubicBezTo>
                    <a:pt x="96" y="121"/>
                    <a:pt x="98" y="121"/>
                    <a:pt x="99" y="121"/>
                  </a:cubicBezTo>
                  <a:cubicBezTo>
                    <a:pt x="100" y="121"/>
                    <a:pt x="101" y="123"/>
                    <a:pt x="100" y="125"/>
                  </a:cubicBezTo>
                  <a:cubicBezTo>
                    <a:pt x="98" y="129"/>
                    <a:pt x="98" y="129"/>
                    <a:pt x="98" y="129"/>
                  </a:cubicBezTo>
                  <a:cubicBezTo>
                    <a:pt x="98" y="130"/>
                    <a:pt x="98" y="131"/>
                    <a:pt x="98" y="131"/>
                  </a:cubicBezTo>
                  <a:cubicBezTo>
                    <a:pt x="98" y="131"/>
                    <a:pt x="98" y="131"/>
                    <a:pt x="98" y="131"/>
                  </a:cubicBezTo>
                  <a:close/>
                  <a:moveTo>
                    <a:pt x="109" y="130"/>
                  </a:moveTo>
                  <a:cubicBezTo>
                    <a:pt x="108" y="131"/>
                    <a:pt x="107" y="132"/>
                    <a:pt x="107" y="132"/>
                  </a:cubicBezTo>
                  <a:cubicBezTo>
                    <a:pt x="106" y="133"/>
                    <a:pt x="105" y="133"/>
                    <a:pt x="104" y="133"/>
                  </a:cubicBezTo>
                  <a:cubicBezTo>
                    <a:pt x="103" y="132"/>
                    <a:pt x="102" y="132"/>
                    <a:pt x="102" y="131"/>
                  </a:cubicBezTo>
                  <a:cubicBezTo>
                    <a:pt x="101" y="129"/>
                    <a:pt x="101" y="128"/>
                    <a:pt x="101" y="127"/>
                  </a:cubicBezTo>
                  <a:cubicBezTo>
                    <a:pt x="102" y="126"/>
                    <a:pt x="102" y="125"/>
                    <a:pt x="103" y="124"/>
                  </a:cubicBezTo>
                  <a:cubicBezTo>
                    <a:pt x="104" y="123"/>
                    <a:pt x="106" y="123"/>
                    <a:pt x="107" y="123"/>
                  </a:cubicBezTo>
                  <a:cubicBezTo>
                    <a:pt x="108" y="123"/>
                    <a:pt x="108" y="123"/>
                    <a:pt x="109" y="124"/>
                  </a:cubicBezTo>
                  <a:cubicBezTo>
                    <a:pt x="109" y="125"/>
                    <a:pt x="110" y="125"/>
                    <a:pt x="109" y="126"/>
                  </a:cubicBezTo>
                  <a:cubicBezTo>
                    <a:pt x="109" y="126"/>
                    <a:pt x="109" y="126"/>
                    <a:pt x="109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5"/>
                    <a:pt x="108" y="125"/>
                    <a:pt x="108" y="125"/>
                  </a:cubicBezTo>
                  <a:cubicBezTo>
                    <a:pt x="108" y="125"/>
                    <a:pt x="108" y="124"/>
                    <a:pt x="108" y="124"/>
                  </a:cubicBezTo>
                  <a:cubicBezTo>
                    <a:pt x="107" y="123"/>
                    <a:pt x="107" y="123"/>
                    <a:pt x="107" y="123"/>
                  </a:cubicBezTo>
                  <a:cubicBezTo>
                    <a:pt x="106" y="123"/>
                    <a:pt x="105" y="123"/>
                    <a:pt x="104" y="124"/>
                  </a:cubicBezTo>
                  <a:cubicBezTo>
                    <a:pt x="104" y="124"/>
                    <a:pt x="104" y="125"/>
                    <a:pt x="103" y="126"/>
                  </a:cubicBezTo>
                  <a:cubicBezTo>
                    <a:pt x="103" y="127"/>
                    <a:pt x="103" y="128"/>
                    <a:pt x="104" y="129"/>
                  </a:cubicBezTo>
                  <a:cubicBezTo>
                    <a:pt x="104" y="129"/>
                    <a:pt x="105" y="130"/>
                    <a:pt x="106" y="130"/>
                  </a:cubicBezTo>
                  <a:cubicBezTo>
                    <a:pt x="106" y="131"/>
                    <a:pt x="107" y="131"/>
                    <a:pt x="109" y="130"/>
                  </a:cubicBezTo>
                  <a:cubicBezTo>
                    <a:pt x="109" y="130"/>
                    <a:pt x="109" y="130"/>
                    <a:pt x="109" y="130"/>
                  </a:cubicBezTo>
                  <a:close/>
                  <a:moveTo>
                    <a:pt x="119" y="132"/>
                  </a:moveTo>
                  <a:cubicBezTo>
                    <a:pt x="118" y="133"/>
                    <a:pt x="118" y="133"/>
                    <a:pt x="117" y="134"/>
                  </a:cubicBezTo>
                  <a:cubicBezTo>
                    <a:pt x="116" y="134"/>
                    <a:pt x="115" y="135"/>
                    <a:pt x="114" y="134"/>
                  </a:cubicBezTo>
                  <a:cubicBezTo>
                    <a:pt x="113" y="134"/>
                    <a:pt x="112" y="133"/>
                    <a:pt x="112" y="133"/>
                  </a:cubicBezTo>
                  <a:cubicBezTo>
                    <a:pt x="111" y="131"/>
                    <a:pt x="111" y="130"/>
                    <a:pt x="111" y="129"/>
                  </a:cubicBezTo>
                  <a:cubicBezTo>
                    <a:pt x="112" y="128"/>
                    <a:pt x="112" y="127"/>
                    <a:pt x="113" y="126"/>
                  </a:cubicBezTo>
                  <a:cubicBezTo>
                    <a:pt x="114" y="125"/>
                    <a:pt x="115" y="125"/>
                    <a:pt x="116" y="125"/>
                  </a:cubicBezTo>
                  <a:cubicBezTo>
                    <a:pt x="118" y="125"/>
                    <a:pt x="118" y="126"/>
                    <a:pt x="119" y="127"/>
                  </a:cubicBezTo>
                  <a:cubicBezTo>
                    <a:pt x="119" y="127"/>
                    <a:pt x="120" y="128"/>
                    <a:pt x="119" y="129"/>
                  </a:cubicBezTo>
                  <a:cubicBezTo>
                    <a:pt x="113" y="128"/>
                    <a:pt x="113" y="128"/>
                    <a:pt x="113" y="128"/>
                  </a:cubicBezTo>
                  <a:cubicBezTo>
                    <a:pt x="112" y="129"/>
                    <a:pt x="113" y="131"/>
                    <a:pt x="113" y="131"/>
                  </a:cubicBezTo>
                  <a:cubicBezTo>
                    <a:pt x="114" y="132"/>
                    <a:pt x="114" y="133"/>
                    <a:pt x="115" y="133"/>
                  </a:cubicBezTo>
                  <a:cubicBezTo>
                    <a:pt x="116" y="133"/>
                    <a:pt x="116" y="133"/>
                    <a:pt x="117" y="133"/>
                  </a:cubicBezTo>
                  <a:cubicBezTo>
                    <a:pt x="118" y="133"/>
                    <a:pt x="118" y="132"/>
                    <a:pt x="119" y="132"/>
                  </a:cubicBezTo>
                  <a:cubicBezTo>
                    <a:pt x="119" y="132"/>
                    <a:pt x="119" y="132"/>
                    <a:pt x="119" y="132"/>
                  </a:cubicBezTo>
                  <a:close/>
                  <a:moveTo>
                    <a:pt x="117" y="129"/>
                  </a:moveTo>
                  <a:cubicBezTo>
                    <a:pt x="117" y="127"/>
                    <a:pt x="116" y="126"/>
                    <a:pt x="115" y="126"/>
                  </a:cubicBezTo>
                  <a:cubicBezTo>
                    <a:pt x="114" y="125"/>
                    <a:pt x="113" y="126"/>
                    <a:pt x="112" y="128"/>
                  </a:cubicBezTo>
                  <a:cubicBezTo>
                    <a:pt x="117" y="129"/>
                    <a:pt x="117" y="129"/>
                    <a:pt x="117" y="129"/>
                  </a:cubicBezTo>
                  <a:close/>
                  <a:moveTo>
                    <a:pt x="133" y="135"/>
                  </a:moveTo>
                  <a:cubicBezTo>
                    <a:pt x="132" y="136"/>
                    <a:pt x="132" y="136"/>
                    <a:pt x="132" y="136"/>
                  </a:cubicBezTo>
                  <a:cubicBezTo>
                    <a:pt x="132" y="137"/>
                    <a:pt x="131" y="137"/>
                    <a:pt x="131" y="137"/>
                  </a:cubicBezTo>
                  <a:cubicBezTo>
                    <a:pt x="130" y="137"/>
                    <a:pt x="130" y="136"/>
                    <a:pt x="130" y="135"/>
                  </a:cubicBezTo>
                  <a:cubicBezTo>
                    <a:pt x="130" y="135"/>
                    <a:pt x="129" y="136"/>
                    <a:pt x="128" y="136"/>
                  </a:cubicBezTo>
                  <a:cubicBezTo>
                    <a:pt x="128" y="136"/>
                    <a:pt x="127" y="136"/>
                    <a:pt x="127" y="136"/>
                  </a:cubicBezTo>
                  <a:cubicBezTo>
                    <a:pt x="126" y="136"/>
                    <a:pt x="126" y="136"/>
                    <a:pt x="125" y="135"/>
                  </a:cubicBezTo>
                  <a:cubicBezTo>
                    <a:pt x="125" y="135"/>
                    <a:pt x="125" y="135"/>
                    <a:pt x="125" y="134"/>
                  </a:cubicBezTo>
                  <a:cubicBezTo>
                    <a:pt x="125" y="133"/>
                    <a:pt x="126" y="132"/>
                    <a:pt x="127" y="131"/>
                  </a:cubicBezTo>
                  <a:cubicBezTo>
                    <a:pt x="128" y="131"/>
                    <a:pt x="129" y="130"/>
                    <a:pt x="130" y="130"/>
                  </a:cubicBezTo>
                  <a:cubicBezTo>
                    <a:pt x="130" y="129"/>
                    <a:pt x="130" y="129"/>
                    <a:pt x="130" y="129"/>
                  </a:cubicBezTo>
                  <a:cubicBezTo>
                    <a:pt x="130" y="128"/>
                    <a:pt x="130" y="127"/>
                    <a:pt x="129" y="127"/>
                  </a:cubicBezTo>
                  <a:cubicBezTo>
                    <a:pt x="128" y="127"/>
                    <a:pt x="128" y="127"/>
                    <a:pt x="128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8" y="129"/>
                    <a:pt x="128" y="129"/>
                    <a:pt x="127" y="129"/>
                  </a:cubicBezTo>
                  <a:cubicBezTo>
                    <a:pt x="127" y="130"/>
                    <a:pt x="127" y="130"/>
                    <a:pt x="126" y="130"/>
                  </a:cubicBezTo>
                  <a:cubicBezTo>
                    <a:pt x="126" y="130"/>
                    <a:pt x="126" y="130"/>
                    <a:pt x="126" y="129"/>
                  </a:cubicBezTo>
                  <a:cubicBezTo>
                    <a:pt x="125" y="129"/>
                    <a:pt x="125" y="129"/>
                    <a:pt x="126" y="129"/>
                  </a:cubicBezTo>
                  <a:cubicBezTo>
                    <a:pt x="126" y="128"/>
                    <a:pt x="126" y="128"/>
                    <a:pt x="127" y="127"/>
                  </a:cubicBezTo>
                  <a:cubicBezTo>
                    <a:pt x="128" y="127"/>
                    <a:pt x="128" y="127"/>
                    <a:pt x="129" y="127"/>
                  </a:cubicBezTo>
                  <a:cubicBezTo>
                    <a:pt x="130" y="127"/>
                    <a:pt x="131" y="127"/>
                    <a:pt x="132" y="128"/>
                  </a:cubicBezTo>
                  <a:cubicBezTo>
                    <a:pt x="132" y="128"/>
                    <a:pt x="132" y="129"/>
                    <a:pt x="132" y="130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3" y="135"/>
                  </a:cubicBezTo>
                  <a:cubicBezTo>
                    <a:pt x="133" y="135"/>
                    <a:pt x="133" y="135"/>
                    <a:pt x="133" y="135"/>
                  </a:cubicBezTo>
                  <a:close/>
                  <a:moveTo>
                    <a:pt x="130" y="134"/>
                  </a:moveTo>
                  <a:cubicBezTo>
                    <a:pt x="130" y="131"/>
                    <a:pt x="130" y="131"/>
                    <a:pt x="130" y="131"/>
                  </a:cubicBezTo>
                  <a:cubicBezTo>
                    <a:pt x="129" y="131"/>
                    <a:pt x="128" y="131"/>
                    <a:pt x="128" y="131"/>
                  </a:cubicBezTo>
                  <a:cubicBezTo>
                    <a:pt x="127" y="132"/>
                    <a:pt x="126" y="132"/>
                    <a:pt x="126" y="133"/>
                  </a:cubicBezTo>
                  <a:cubicBezTo>
                    <a:pt x="126" y="134"/>
                    <a:pt x="127" y="135"/>
                    <a:pt x="128" y="135"/>
                  </a:cubicBezTo>
                  <a:cubicBezTo>
                    <a:pt x="128" y="135"/>
                    <a:pt x="129" y="135"/>
                    <a:pt x="130" y="134"/>
                  </a:cubicBezTo>
                  <a:close/>
                  <a:moveTo>
                    <a:pt x="144" y="136"/>
                  </a:move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1" y="135"/>
                    <a:pt x="141" y="135"/>
                  </a:cubicBezTo>
                  <a:cubicBezTo>
                    <a:pt x="141" y="129"/>
                    <a:pt x="141" y="129"/>
                    <a:pt x="141" y="129"/>
                  </a:cubicBezTo>
                  <a:cubicBezTo>
                    <a:pt x="141" y="129"/>
                    <a:pt x="141" y="129"/>
                    <a:pt x="140" y="128"/>
                  </a:cubicBezTo>
                  <a:cubicBezTo>
                    <a:pt x="140" y="128"/>
                    <a:pt x="140" y="128"/>
                    <a:pt x="139" y="128"/>
                  </a:cubicBezTo>
                  <a:cubicBezTo>
                    <a:pt x="138" y="128"/>
                    <a:pt x="138" y="128"/>
                    <a:pt x="137" y="129"/>
                  </a:cubicBezTo>
                  <a:cubicBezTo>
                    <a:pt x="137" y="135"/>
                    <a:pt x="137" y="135"/>
                    <a:pt x="137" y="135"/>
                  </a:cubicBezTo>
                  <a:cubicBezTo>
                    <a:pt x="137" y="135"/>
                    <a:pt x="137" y="136"/>
                    <a:pt x="138" y="136"/>
                  </a:cubicBezTo>
                  <a:cubicBezTo>
                    <a:pt x="138" y="136"/>
                    <a:pt x="138" y="136"/>
                    <a:pt x="138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5" y="135"/>
                    <a:pt x="135" y="135"/>
                  </a:cubicBezTo>
                  <a:cubicBezTo>
                    <a:pt x="135" y="129"/>
                    <a:pt x="135" y="129"/>
                    <a:pt x="135" y="129"/>
                  </a:cubicBezTo>
                  <a:cubicBezTo>
                    <a:pt x="135" y="129"/>
                    <a:pt x="135" y="128"/>
                    <a:pt x="134" y="128"/>
                  </a:cubicBezTo>
                  <a:cubicBezTo>
                    <a:pt x="134" y="128"/>
                    <a:pt x="134" y="128"/>
                    <a:pt x="133" y="128"/>
                  </a:cubicBezTo>
                  <a:cubicBezTo>
                    <a:pt x="133" y="128"/>
                    <a:pt x="133" y="128"/>
                    <a:pt x="133" y="128"/>
                  </a:cubicBezTo>
                  <a:cubicBezTo>
                    <a:pt x="136" y="127"/>
                    <a:pt x="136" y="127"/>
                    <a:pt x="136" y="127"/>
                  </a:cubicBezTo>
                  <a:cubicBezTo>
                    <a:pt x="136" y="128"/>
                    <a:pt x="136" y="128"/>
                    <a:pt x="136" y="128"/>
                  </a:cubicBezTo>
                  <a:cubicBezTo>
                    <a:pt x="137" y="127"/>
                    <a:pt x="138" y="127"/>
                    <a:pt x="140" y="127"/>
                  </a:cubicBezTo>
                  <a:cubicBezTo>
                    <a:pt x="141" y="127"/>
                    <a:pt x="142" y="127"/>
                    <a:pt x="142" y="130"/>
                  </a:cubicBezTo>
                  <a:cubicBezTo>
                    <a:pt x="142" y="135"/>
                    <a:pt x="142" y="135"/>
                    <a:pt x="142" y="135"/>
                  </a:cubicBezTo>
                  <a:cubicBezTo>
                    <a:pt x="143" y="135"/>
                    <a:pt x="143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lose/>
                  <a:moveTo>
                    <a:pt x="155" y="134"/>
                  </a:moveTo>
                  <a:cubicBezTo>
                    <a:pt x="154" y="135"/>
                    <a:pt x="153" y="135"/>
                    <a:pt x="152" y="136"/>
                  </a:cubicBezTo>
                  <a:cubicBezTo>
                    <a:pt x="152" y="134"/>
                    <a:pt x="152" y="134"/>
                    <a:pt x="152" y="134"/>
                  </a:cubicBezTo>
                  <a:cubicBezTo>
                    <a:pt x="151" y="135"/>
                    <a:pt x="150" y="136"/>
                    <a:pt x="149" y="136"/>
                  </a:cubicBezTo>
                  <a:cubicBezTo>
                    <a:pt x="148" y="136"/>
                    <a:pt x="148" y="136"/>
                    <a:pt x="147" y="135"/>
                  </a:cubicBezTo>
                  <a:cubicBezTo>
                    <a:pt x="146" y="134"/>
                    <a:pt x="145" y="133"/>
                    <a:pt x="145" y="131"/>
                  </a:cubicBezTo>
                  <a:cubicBezTo>
                    <a:pt x="145" y="130"/>
                    <a:pt x="146" y="129"/>
                    <a:pt x="146" y="128"/>
                  </a:cubicBezTo>
                  <a:cubicBezTo>
                    <a:pt x="146" y="127"/>
                    <a:pt x="148" y="126"/>
                    <a:pt x="149" y="126"/>
                  </a:cubicBezTo>
                  <a:cubicBezTo>
                    <a:pt x="150" y="126"/>
                    <a:pt x="150" y="126"/>
                    <a:pt x="151" y="127"/>
                  </a:cubicBezTo>
                  <a:cubicBezTo>
                    <a:pt x="150" y="124"/>
                    <a:pt x="150" y="124"/>
                    <a:pt x="150" y="124"/>
                  </a:cubicBezTo>
                  <a:cubicBezTo>
                    <a:pt x="150" y="123"/>
                    <a:pt x="150" y="123"/>
                    <a:pt x="150" y="123"/>
                  </a:cubicBezTo>
                  <a:cubicBezTo>
                    <a:pt x="150" y="123"/>
                    <a:pt x="150" y="123"/>
                    <a:pt x="149" y="123"/>
                  </a:cubicBezTo>
                  <a:cubicBezTo>
                    <a:pt x="149" y="123"/>
                    <a:pt x="149" y="123"/>
                    <a:pt x="149" y="123"/>
                  </a:cubicBezTo>
                  <a:cubicBezTo>
                    <a:pt x="150" y="123"/>
                    <a:pt x="150" y="122"/>
                    <a:pt x="152" y="121"/>
                  </a:cubicBezTo>
                  <a:cubicBezTo>
                    <a:pt x="153" y="133"/>
                    <a:pt x="153" y="133"/>
                    <a:pt x="153" y="133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154" y="134"/>
                    <a:pt x="155" y="134"/>
                    <a:pt x="155" y="134"/>
                  </a:cubicBezTo>
                  <a:cubicBezTo>
                    <a:pt x="155" y="134"/>
                    <a:pt x="155" y="134"/>
                    <a:pt x="155" y="134"/>
                  </a:cubicBezTo>
                  <a:close/>
                  <a:moveTo>
                    <a:pt x="152" y="133"/>
                  </a:moveTo>
                  <a:cubicBezTo>
                    <a:pt x="152" y="129"/>
                    <a:pt x="152" y="129"/>
                    <a:pt x="152" y="129"/>
                  </a:cubicBezTo>
                  <a:cubicBezTo>
                    <a:pt x="152" y="128"/>
                    <a:pt x="151" y="128"/>
                    <a:pt x="151" y="127"/>
                  </a:cubicBezTo>
                  <a:cubicBezTo>
                    <a:pt x="150" y="127"/>
                    <a:pt x="150" y="127"/>
                    <a:pt x="149" y="127"/>
                  </a:cubicBezTo>
                  <a:cubicBezTo>
                    <a:pt x="148" y="127"/>
                    <a:pt x="148" y="127"/>
                    <a:pt x="147" y="128"/>
                  </a:cubicBezTo>
                  <a:cubicBezTo>
                    <a:pt x="147" y="129"/>
                    <a:pt x="147" y="130"/>
                    <a:pt x="147" y="131"/>
                  </a:cubicBezTo>
                  <a:cubicBezTo>
                    <a:pt x="147" y="132"/>
                    <a:pt x="147" y="133"/>
                    <a:pt x="148" y="134"/>
                  </a:cubicBezTo>
                  <a:cubicBezTo>
                    <a:pt x="148" y="135"/>
                    <a:pt x="149" y="135"/>
                    <a:pt x="150" y="135"/>
                  </a:cubicBezTo>
                  <a:cubicBezTo>
                    <a:pt x="150" y="135"/>
                    <a:pt x="150" y="135"/>
                    <a:pt x="151" y="135"/>
                  </a:cubicBezTo>
                  <a:cubicBezTo>
                    <a:pt x="152" y="134"/>
                    <a:pt x="152" y="134"/>
                    <a:pt x="152" y="133"/>
                  </a:cubicBezTo>
                  <a:close/>
                  <a:moveTo>
                    <a:pt x="170" y="122"/>
                  </a:moveTo>
                  <a:cubicBezTo>
                    <a:pt x="170" y="122"/>
                    <a:pt x="170" y="122"/>
                    <a:pt x="170" y="122"/>
                  </a:cubicBezTo>
                  <a:cubicBezTo>
                    <a:pt x="169" y="121"/>
                    <a:pt x="169" y="120"/>
                    <a:pt x="169" y="120"/>
                  </a:cubicBezTo>
                  <a:cubicBezTo>
                    <a:pt x="168" y="120"/>
                    <a:pt x="168" y="120"/>
                    <a:pt x="167" y="120"/>
                  </a:cubicBezTo>
                  <a:cubicBezTo>
                    <a:pt x="165" y="120"/>
                    <a:pt x="165" y="120"/>
                    <a:pt x="165" y="120"/>
                  </a:cubicBezTo>
                  <a:cubicBezTo>
                    <a:pt x="167" y="131"/>
                    <a:pt x="167" y="131"/>
                    <a:pt x="167" y="131"/>
                  </a:cubicBezTo>
                  <a:cubicBezTo>
                    <a:pt x="168" y="132"/>
                    <a:pt x="168" y="132"/>
                    <a:pt x="170" y="132"/>
                  </a:cubicBezTo>
                  <a:cubicBezTo>
                    <a:pt x="170" y="132"/>
                    <a:pt x="170" y="132"/>
                    <a:pt x="170" y="132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5" y="133"/>
                    <a:pt x="166" y="132"/>
                    <a:pt x="165" y="131"/>
                  </a:cubicBezTo>
                  <a:cubicBezTo>
                    <a:pt x="163" y="121"/>
                    <a:pt x="163" y="121"/>
                    <a:pt x="163" y="12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60" y="121"/>
                    <a:pt x="160" y="122"/>
                    <a:pt x="159" y="122"/>
                  </a:cubicBezTo>
                  <a:cubicBezTo>
                    <a:pt x="159" y="123"/>
                    <a:pt x="159" y="123"/>
                    <a:pt x="159" y="124"/>
                  </a:cubicBezTo>
                  <a:cubicBezTo>
                    <a:pt x="159" y="124"/>
                    <a:pt x="159" y="124"/>
                    <a:pt x="159" y="124"/>
                  </a:cubicBezTo>
                  <a:cubicBezTo>
                    <a:pt x="158" y="121"/>
                    <a:pt x="158" y="121"/>
                    <a:pt x="158" y="121"/>
                  </a:cubicBezTo>
                  <a:cubicBezTo>
                    <a:pt x="169" y="118"/>
                    <a:pt x="169" y="118"/>
                    <a:pt x="169" y="118"/>
                  </a:cubicBezTo>
                  <a:cubicBezTo>
                    <a:pt x="170" y="122"/>
                    <a:pt x="170" y="122"/>
                    <a:pt x="170" y="122"/>
                  </a:cubicBezTo>
                  <a:close/>
                  <a:moveTo>
                    <a:pt x="181" y="125"/>
                  </a:moveTo>
                  <a:cubicBezTo>
                    <a:pt x="181" y="126"/>
                    <a:pt x="181" y="127"/>
                    <a:pt x="180" y="128"/>
                  </a:cubicBezTo>
                  <a:cubicBezTo>
                    <a:pt x="180" y="129"/>
                    <a:pt x="179" y="130"/>
                    <a:pt x="178" y="130"/>
                  </a:cubicBezTo>
                  <a:cubicBezTo>
                    <a:pt x="177" y="131"/>
                    <a:pt x="176" y="131"/>
                    <a:pt x="176" y="130"/>
                  </a:cubicBezTo>
                  <a:cubicBezTo>
                    <a:pt x="174" y="129"/>
                    <a:pt x="174" y="128"/>
                    <a:pt x="173" y="127"/>
                  </a:cubicBezTo>
                  <a:cubicBezTo>
                    <a:pt x="173" y="126"/>
                    <a:pt x="173" y="125"/>
                    <a:pt x="173" y="123"/>
                  </a:cubicBezTo>
                  <a:cubicBezTo>
                    <a:pt x="174" y="122"/>
                    <a:pt x="174" y="121"/>
                    <a:pt x="176" y="121"/>
                  </a:cubicBezTo>
                  <a:cubicBezTo>
                    <a:pt x="177" y="121"/>
                    <a:pt x="178" y="121"/>
                    <a:pt x="178" y="121"/>
                  </a:cubicBezTo>
                  <a:cubicBezTo>
                    <a:pt x="179" y="121"/>
                    <a:pt x="180" y="122"/>
                    <a:pt x="180" y="123"/>
                  </a:cubicBezTo>
                  <a:cubicBezTo>
                    <a:pt x="174" y="125"/>
                    <a:pt x="174" y="125"/>
                    <a:pt x="174" y="125"/>
                  </a:cubicBezTo>
                  <a:cubicBezTo>
                    <a:pt x="175" y="126"/>
                    <a:pt x="176" y="127"/>
                    <a:pt x="176" y="128"/>
                  </a:cubicBezTo>
                  <a:cubicBezTo>
                    <a:pt x="177" y="129"/>
                    <a:pt x="178" y="129"/>
                    <a:pt x="179" y="128"/>
                  </a:cubicBezTo>
                  <a:cubicBezTo>
                    <a:pt x="180" y="128"/>
                    <a:pt x="180" y="127"/>
                    <a:pt x="181" y="127"/>
                  </a:cubicBezTo>
                  <a:cubicBezTo>
                    <a:pt x="180" y="127"/>
                    <a:pt x="181" y="126"/>
                    <a:pt x="181" y="125"/>
                  </a:cubicBezTo>
                  <a:cubicBezTo>
                    <a:pt x="181" y="125"/>
                    <a:pt x="181" y="125"/>
                    <a:pt x="181" y="125"/>
                  </a:cubicBezTo>
                  <a:close/>
                  <a:moveTo>
                    <a:pt x="178" y="123"/>
                  </a:moveTo>
                  <a:cubicBezTo>
                    <a:pt x="177" y="122"/>
                    <a:pt x="176" y="121"/>
                    <a:pt x="175" y="122"/>
                  </a:cubicBezTo>
                  <a:cubicBezTo>
                    <a:pt x="174" y="122"/>
                    <a:pt x="173" y="123"/>
                    <a:pt x="173" y="125"/>
                  </a:cubicBezTo>
                  <a:cubicBezTo>
                    <a:pt x="178" y="123"/>
                    <a:pt x="178" y="123"/>
                    <a:pt x="178" y="123"/>
                  </a:cubicBezTo>
                  <a:close/>
                  <a:moveTo>
                    <a:pt x="190" y="122"/>
                  </a:moveTo>
                  <a:cubicBezTo>
                    <a:pt x="190" y="123"/>
                    <a:pt x="190" y="124"/>
                    <a:pt x="190" y="125"/>
                  </a:cubicBezTo>
                  <a:cubicBezTo>
                    <a:pt x="189" y="126"/>
                    <a:pt x="188" y="127"/>
                    <a:pt x="188" y="127"/>
                  </a:cubicBezTo>
                  <a:cubicBezTo>
                    <a:pt x="186" y="127"/>
                    <a:pt x="186" y="127"/>
                    <a:pt x="184" y="127"/>
                  </a:cubicBezTo>
                  <a:cubicBezTo>
                    <a:pt x="183" y="127"/>
                    <a:pt x="182" y="125"/>
                    <a:pt x="182" y="124"/>
                  </a:cubicBezTo>
                  <a:cubicBezTo>
                    <a:pt x="182" y="123"/>
                    <a:pt x="182" y="122"/>
                    <a:pt x="182" y="121"/>
                  </a:cubicBezTo>
                  <a:cubicBezTo>
                    <a:pt x="182" y="119"/>
                    <a:pt x="183" y="119"/>
                    <a:pt x="185" y="118"/>
                  </a:cubicBezTo>
                  <a:cubicBezTo>
                    <a:pt x="186" y="118"/>
                    <a:pt x="186" y="118"/>
                    <a:pt x="187" y="118"/>
                  </a:cubicBezTo>
                  <a:cubicBezTo>
                    <a:pt x="188" y="118"/>
                    <a:pt x="188" y="118"/>
                    <a:pt x="188" y="119"/>
                  </a:cubicBezTo>
                  <a:cubicBezTo>
                    <a:pt x="188" y="119"/>
                    <a:pt x="188" y="119"/>
                    <a:pt x="188" y="119"/>
                  </a:cubicBezTo>
                  <a:cubicBezTo>
                    <a:pt x="188" y="120"/>
                    <a:pt x="188" y="120"/>
                    <a:pt x="188" y="120"/>
                  </a:cubicBezTo>
                  <a:cubicBezTo>
                    <a:pt x="188" y="120"/>
                    <a:pt x="188" y="120"/>
                    <a:pt x="187" y="120"/>
                  </a:cubicBezTo>
                  <a:cubicBezTo>
                    <a:pt x="187" y="120"/>
                    <a:pt x="187" y="119"/>
                    <a:pt x="187" y="119"/>
                  </a:cubicBezTo>
                  <a:cubicBezTo>
                    <a:pt x="187" y="119"/>
                    <a:pt x="186" y="119"/>
                    <a:pt x="186" y="119"/>
                  </a:cubicBezTo>
                  <a:cubicBezTo>
                    <a:pt x="186" y="119"/>
                    <a:pt x="185" y="119"/>
                    <a:pt x="185" y="119"/>
                  </a:cubicBezTo>
                  <a:cubicBezTo>
                    <a:pt x="184" y="119"/>
                    <a:pt x="183" y="120"/>
                    <a:pt x="183" y="121"/>
                  </a:cubicBezTo>
                  <a:cubicBezTo>
                    <a:pt x="183" y="121"/>
                    <a:pt x="183" y="122"/>
                    <a:pt x="184" y="123"/>
                  </a:cubicBezTo>
                  <a:cubicBezTo>
                    <a:pt x="184" y="124"/>
                    <a:pt x="185" y="125"/>
                    <a:pt x="186" y="125"/>
                  </a:cubicBezTo>
                  <a:cubicBezTo>
                    <a:pt x="186" y="126"/>
                    <a:pt x="187" y="126"/>
                    <a:pt x="188" y="126"/>
                  </a:cubicBezTo>
                  <a:cubicBezTo>
                    <a:pt x="189" y="125"/>
                    <a:pt x="190" y="124"/>
                    <a:pt x="190" y="122"/>
                  </a:cubicBezTo>
                  <a:cubicBezTo>
                    <a:pt x="190" y="122"/>
                    <a:pt x="190" y="122"/>
                    <a:pt x="190" y="122"/>
                  </a:cubicBezTo>
                  <a:close/>
                  <a:moveTo>
                    <a:pt x="202" y="120"/>
                  </a:moveTo>
                  <a:cubicBezTo>
                    <a:pt x="198" y="122"/>
                    <a:pt x="198" y="122"/>
                    <a:pt x="198" y="122"/>
                  </a:cubicBezTo>
                  <a:cubicBezTo>
                    <a:pt x="198" y="121"/>
                    <a:pt x="198" y="121"/>
                    <a:pt x="198" y="121"/>
                  </a:cubicBezTo>
                  <a:cubicBezTo>
                    <a:pt x="199" y="121"/>
                    <a:pt x="199" y="121"/>
                    <a:pt x="198" y="120"/>
                  </a:cubicBezTo>
                  <a:cubicBezTo>
                    <a:pt x="196" y="115"/>
                    <a:pt x="196" y="115"/>
                    <a:pt x="196" y="115"/>
                  </a:cubicBezTo>
                  <a:cubicBezTo>
                    <a:pt x="195" y="114"/>
                    <a:pt x="195" y="114"/>
                    <a:pt x="194" y="115"/>
                  </a:cubicBezTo>
                  <a:cubicBezTo>
                    <a:pt x="193" y="115"/>
                    <a:pt x="192" y="116"/>
                    <a:pt x="192" y="117"/>
                  </a:cubicBezTo>
                  <a:cubicBezTo>
                    <a:pt x="194" y="121"/>
                    <a:pt x="194" y="121"/>
                    <a:pt x="194" y="121"/>
                  </a:cubicBezTo>
                  <a:cubicBezTo>
                    <a:pt x="195" y="122"/>
                    <a:pt x="196" y="122"/>
                    <a:pt x="196" y="122"/>
                  </a:cubicBezTo>
                  <a:cubicBezTo>
                    <a:pt x="196" y="122"/>
                    <a:pt x="196" y="122"/>
                    <a:pt x="196" y="122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3" y="123"/>
                    <a:pt x="193" y="123"/>
                    <a:pt x="192" y="122"/>
                  </a:cubicBezTo>
                  <a:cubicBezTo>
                    <a:pt x="188" y="113"/>
                    <a:pt x="188" y="113"/>
                    <a:pt x="188" y="113"/>
                  </a:cubicBezTo>
                  <a:cubicBezTo>
                    <a:pt x="187" y="113"/>
                    <a:pt x="187" y="113"/>
                    <a:pt x="187" y="113"/>
                  </a:cubicBezTo>
                  <a:cubicBezTo>
                    <a:pt x="187" y="113"/>
                    <a:pt x="186" y="113"/>
                    <a:pt x="186" y="113"/>
                  </a:cubicBezTo>
                  <a:cubicBezTo>
                    <a:pt x="186" y="113"/>
                    <a:pt x="186" y="113"/>
                    <a:pt x="186" y="113"/>
                  </a:cubicBezTo>
                  <a:cubicBezTo>
                    <a:pt x="186" y="112"/>
                    <a:pt x="187" y="111"/>
                    <a:pt x="188" y="110"/>
                  </a:cubicBezTo>
                  <a:cubicBezTo>
                    <a:pt x="191" y="116"/>
                    <a:pt x="191" y="116"/>
                    <a:pt x="191" y="116"/>
                  </a:cubicBezTo>
                  <a:cubicBezTo>
                    <a:pt x="192" y="114"/>
                    <a:pt x="192" y="113"/>
                    <a:pt x="193" y="113"/>
                  </a:cubicBezTo>
                  <a:cubicBezTo>
                    <a:pt x="195" y="112"/>
                    <a:pt x="196" y="113"/>
                    <a:pt x="197" y="115"/>
                  </a:cubicBezTo>
                  <a:cubicBezTo>
                    <a:pt x="199" y="119"/>
                    <a:pt x="199" y="119"/>
                    <a:pt x="199" y="119"/>
                  </a:cubicBezTo>
                  <a:cubicBezTo>
                    <a:pt x="200" y="120"/>
                    <a:pt x="201" y="120"/>
                    <a:pt x="202" y="120"/>
                  </a:cubicBezTo>
                  <a:cubicBezTo>
                    <a:pt x="202" y="120"/>
                    <a:pt x="202" y="120"/>
                    <a:pt x="202" y="120"/>
                  </a:cubicBezTo>
                  <a:close/>
                  <a:moveTo>
                    <a:pt x="212" y="114"/>
                  </a:moveTo>
                  <a:cubicBezTo>
                    <a:pt x="208" y="116"/>
                    <a:pt x="208" y="116"/>
                    <a:pt x="208" y="116"/>
                  </a:cubicBezTo>
                  <a:cubicBezTo>
                    <a:pt x="208" y="116"/>
                    <a:pt x="208" y="116"/>
                    <a:pt x="208" y="116"/>
                  </a:cubicBezTo>
                  <a:cubicBezTo>
                    <a:pt x="209" y="115"/>
                    <a:pt x="209" y="115"/>
                    <a:pt x="209" y="114"/>
                  </a:cubicBezTo>
                  <a:cubicBezTo>
                    <a:pt x="206" y="110"/>
                    <a:pt x="206" y="110"/>
                    <a:pt x="206" y="110"/>
                  </a:cubicBezTo>
                  <a:cubicBezTo>
                    <a:pt x="206" y="109"/>
                    <a:pt x="206" y="109"/>
                    <a:pt x="206" y="109"/>
                  </a:cubicBezTo>
                  <a:cubicBezTo>
                    <a:pt x="205" y="109"/>
                    <a:pt x="205" y="109"/>
                    <a:pt x="204" y="109"/>
                  </a:cubicBezTo>
                  <a:cubicBezTo>
                    <a:pt x="203" y="110"/>
                    <a:pt x="202" y="111"/>
                    <a:pt x="202" y="111"/>
                  </a:cubicBezTo>
                  <a:cubicBezTo>
                    <a:pt x="205" y="116"/>
                    <a:pt x="205" y="116"/>
                    <a:pt x="205" y="116"/>
                  </a:cubicBezTo>
                  <a:cubicBezTo>
                    <a:pt x="206" y="117"/>
                    <a:pt x="206" y="117"/>
                    <a:pt x="207" y="117"/>
                  </a:cubicBezTo>
                  <a:cubicBezTo>
                    <a:pt x="207" y="117"/>
                    <a:pt x="207" y="117"/>
                    <a:pt x="207" y="117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4" y="119"/>
                    <a:pt x="204" y="118"/>
                    <a:pt x="204" y="117"/>
                  </a:cubicBezTo>
                  <a:cubicBezTo>
                    <a:pt x="201" y="113"/>
                    <a:pt x="201" y="113"/>
                    <a:pt x="201" y="113"/>
                  </a:cubicBezTo>
                  <a:cubicBezTo>
                    <a:pt x="200" y="112"/>
                    <a:pt x="200" y="112"/>
                    <a:pt x="200" y="112"/>
                  </a:cubicBezTo>
                  <a:cubicBezTo>
                    <a:pt x="200" y="112"/>
                    <a:pt x="200" y="112"/>
                    <a:pt x="199" y="113"/>
                  </a:cubicBezTo>
                  <a:cubicBezTo>
                    <a:pt x="199" y="112"/>
                    <a:pt x="199" y="112"/>
                    <a:pt x="199" y="112"/>
                  </a:cubicBezTo>
                  <a:cubicBezTo>
                    <a:pt x="201" y="110"/>
                    <a:pt x="201" y="110"/>
                    <a:pt x="201" y="110"/>
                  </a:cubicBezTo>
                  <a:cubicBezTo>
                    <a:pt x="202" y="111"/>
                    <a:pt x="202" y="111"/>
                    <a:pt x="202" y="111"/>
                  </a:cubicBezTo>
                  <a:cubicBezTo>
                    <a:pt x="202" y="110"/>
                    <a:pt x="203" y="109"/>
                    <a:pt x="204" y="108"/>
                  </a:cubicBezTo>
                  <a:cubicBezTo>
                    <a:pt x="205" y="107"/>
                    <a:pt x="206" y="108"/>
                    <a:pt x="208" y="110"/>
                  </a:cubicBezTo>
                  <a:cubicBezTo>
                    <a:pt x="210" y="114"/>
                    <a:pt x="210" y="114"/>
                    <a:pt x="210" y="114"/>
                  </a:cubicBezTo>
                  <a:cubicBezTo>
                    <a:pt x="210" y="114"/>
                    <a:pt x="211" y="115"/>
                    <a:pt x="212" y="114"/>
                  </a:cubicBezTo>
                  <a:cubicBezTo>
                    <a:pt x="212" y="114"/>
                    <a:pt x="212" y="114"/>
                    <a:pt x="212" y="114"/>
                  </a:cubicBezTo>
                  <a:close/>
                  <a:moveTo>
                    <a:pt x="218" y="104"/>
                  </a:moveTo>
                  <a:cubicBezTo>
                    <a:pt x="219" y="105"/>
                    <a:pt x="219" y="107"/>
                    <a:pt x="219" y="108"/>
                  </a:cubicBezTo>
                  <a:cubicBezTo>
                    <a:pt x="219" y="109"/>
                    <a:pt x="218" y="110"/>
                    <a:pt x="217" y="111"/>
                  </a:cubicBezTo>
                  <a:cubicBezTo>
                    <a:pt x="216" y="112"/>
                    <a:pt x="215" y="112"/>
                    <a:pt x="214" y="112"/>
                  </a:cubicBezTo>
                  <a:cubicBezTo>
                    <a:pt x="212" y="111"/>
                    <a:pt x="211" y="111"/>
                    <a:pt x="210" y="110"/>
                  </a:cubicBezTo>
                  <a:cubicBezTo>
                    <a:pt x="210" y="109"/>
                    <a:pt x="209" y="107"/>
                    <a:pt x="209" y="106"/>
                  </a:cubicBezTo>
                  <a:cubicBezTo>
                    <a:pt x="209" y="105"/>
                    <a:pt x="210" y="104"/>
                    <a:pt x="211" y="103"/>
                  </a:cubicBezTo>
                  <a:cubicBezTo>
                    <a:pt x="212" y="102"/>
                    <a:pt x="214" y="102"/>
                    <a:pt x="215" y="102"/>
                  </a:cubicBezTo>
                  <a:cubicBezTo>
                    <a:pt x="216" y="102"/>
                    <a:pt x="217" y="103"/>
                    <a:pt x="218" y="104"/>
                  </a:cubicBezTo>
                  <a:close/>
                  <a:moveTo>
                    <a:pt x="217" y="106"/>
                  </a:moveTo>
                  <a:cubicBezTo>
                    <a:pt x="216" y="105"/>
                    <a:pt x="215" y="104"/>
                    <a:pt x="214" y="103"/>
                  </a:cubicBezTo>
                  <a:cubicBezTo>
                    <a:pt x="213" y="103"/>
                    <a:pt x="212" y="103"/>
                    <a:pt x="212" y="103"/>
                  </a:cubicBezTo>
                  <a:cubicBezTo>
                    <a:pt x="211" y="104"/>
                    <a:pt x="211" y="105"/>
                    <a:pt x="211" y="105"/>
                  </a:cubicBezTo>
                  <a:cubicBezTo>
                    <a:pt x="211" y="106"/>
                    <a:pt x="211" y="107"/>
                    <a:pt x="212" y="108"/>
                  </a:cubicBezTo>
                  <a:cubicBezTo>
                    <a:pt x="212" y="109"/>
                    <a:pt x="213" y="110"/>
                    <a:pt x="214" y="110"/>
                  </a:cubicBezTo>
                  <a:cubicBezTo>
                    <a:pt x="215" y="111"/>
                    <a:pt x="216" y="111"/>
                    <a:pt x="217" y="110"/>
                  </a:cubicBezTo>
                  <a:cubicBezTo>
                    <a:pt x="218" y="110"/>
                    <a:pt x="218" y="109"/>
                    <a:pt x="218" y="108"/>
                  </a:cubicBezTo>
                  <a:cubicBezTo>
                    <a:pt x="218" y="107"/>
                    <a:pt x="217" y="107"/>
                    <a:pt x="217" y="106"/>
                  </a:cubicBezTo>
                  <a:close/>
                  <a:moveTo>
                    <a:pt x="226" y="103"/>
                  </a:moveTo>
                  <a:cubicBezTo>
                    <a:pt x="222" y="107"/>
                    <a:pt x="222" y="107"/>
                    <a:pt x="222" y="107"/>
                  </a:cubicBezTo>
                  <a:cubicBezTo>
                    <a:pt x="222" y="106"/>
                    <a:pt x="222" y="106"/>
                    <a:pt x="222" y="106"/>
                  </a:cubicBezTo>
                  <a:cubicBezTo>
                    <a:pt x="223" y="105"/>
                    <a:pt x="223" y="105"/>
                    <a:pt x="223" y="104"/>
                  </a:cubicBezTo>
                  <a:cubicBezTo>
                    <a:pt x="216" y="97"/>
                    <a:pt x="216" y="97"/>
                    <a:pt x="216" y="97"/>
                  </a:cubicBezTo>
                  <a:cubicBezTo>
                    <a:pt x="216" y="96"/>
                    <a:pt x="216" y="96"/>
                    <a:pt x="215" y="96"/>
                  </a:cubicBezTo>
                  <a:cubicBezTo>
                    <a:pt x="215" y="96"/>
                    <a:pt x="215" y="96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6"/>
                    <a:pt x="215" y="95"/>
                    <a:pt x="216" y="94"/>
                  </a:cubicBezTo>
                  <a:cubicBezTo>
                    <a:pt x="224" y="103"/>
                    <a:pt x="224" y="103"/>
                    <a:pt x="224" y="103"/>
                  </a:cubicBezTo>
                  <a:cubicBezTo>
                    <a:pt x="224" y="104"/>
                    <a:pt x="225" y="104"/>
                    <a:pt x="226" y="103"/>
                  </a:cubicBezTo>
                  <a:cubicBezTo>
                    <a:pt x="226" y="103"/>
                    <a:pt x="226" y="103"/>
                    <a:pt x="226" y="103"/>
                  </a:cubicBezTo>
                  <a:close/>
                  <a:moveTo>
                    <a:pt x="231" y="93"/>
                  </a:moveTo>
                  <a:cubicBezTo>
                    <a:pt x="232" y="94"/>
                    <a:pt x="232" y="95"/>
                    <a:pt x="232" y="96"/>
                  </a:cubicBezTo>
                  <a:cubicBezTo>
                    <a:pt x="232" y="97"/>
                    <a:pt x="232" y="99"/>
                    <a:pt x="230" y="99"/>
                  </a:cubicBezTo>
                  <a:cubicBezTo>
                    <a:pt x="230" y="100"/>
                    <a:pt x="228" y="101"/>
                    <a:pt x="227" y="101"/>
                  </a:cubicBezTo>
                  <a:cubicBezTo>
                    <a:pt x="226" y="101"/>
                    <a:pt x="225" y="100"/>
                    <a:pt x="224" y="99"/>
                  </a:cubicBezTo>
                  <a:cubicBezTo>
                    <a:pt x="223" y="98"/>
                    <a:pt x="222" y="97"/>
                    <a:pt x="222" y="96"/>
                  </a:cubicBezTo>
                  <a:cubicBezTo>
                    <a:pt x="222" y="95"/>
                    <a:pt x="223" y="93"/>
                    <a:pt x="224" y="93"/>
                  </a:cubicBezTo>
                  <a:cubicBezTo>
                    <a:pt x="225" y="92"/>
                    <a:pt x="226" y="91"/>
                    <a:pt x="227" y="91"/>
                  </a:cubicBezTo>
                  <a:cubicBezTo>
                    <a:pt x="229" y="91"/>
                    <a:pt x="230" y="91"/>
                    <a:pt x="231" y="93"/>
                  </a:cubicBezTo>
                  <a:close/>
                  <a:moveTo>
                    <a:pt x="230" y="95"/>
                  </a:moveTo>
                  <a:cubicBezTo>
                    <a:pt x="229" y="94"/>
                    <a:pt x="228" y="93"/>
                    <a:pt x="227" y="93"/>
                  </a:cubicBezTo>
                  <a:cubicBezTo>
                    <a:pt x="226" y="92"/>
                    <a:pt x="225" y="92"/>
                    <a:pt x="224" y="93"/>
                  </a:cubicBezTo>
                  <a:cubicBezTo>
                    <a:pt x="224" y="93"/>
                    <a:pt x="224" y="94"/>
                    <a:pt x="224" y="95"/>
                  </a:cubicBezTo>
                  <a:cubicBezTo>
                    <a:pt x="224" y="96"/>
                    <a:pt x="224" y="96"/>
                    <a:pt x="225" y="97"/>
                  </a:cubicBezTo>
                  <a:cubicBezTo>
                    <a:pt x="226" y="98"/>
                    <a:pt x="227" y="99"/>
                    <a:pt x="228" y="99"/>
                  </a:cubicBezTo>
                  <a:cubicBezTo>
                    <a:pt x="229" y="99"/>
                    <a:pt x="230" y="99"/>
                    <a:pt x="231" y="99"/>
                  </a:cubicBezTo>
                  <a:cubicBezTo>
                    <a:pt x="232" y="98"/>
                    <a:pt x="232" y="97"/>
                    <a:pt x="231" y="97"/>
                  </a:cubicBezTo>
                  <a:cubicBezTo>
                    <a:pt x="231" y="96"/>
                    <a:pt x="231" y="95"/>
                    <a:pt x="230" y="95"/>
                  </a:cubicBezTo>
                  <a:close/>
                  <a:moveTo>
                    <a:pt x="236" y="82"/>
                  </a:moveTo>
                  <a:cubicBezTo>
                    <a:pt x="234" y="83"/>
                    <a:pt x="234" y="83"/>
                    <a:pt x="234" y="83"/>
                  </a:cubicBezTo>
                  <a:cubicBezTo>
                    <a:pt x="235" y="83"/>
                    <a:pt x="236" y="84"/>
                    <a:pt x="236" y="84"/>
                  </a:cubicBezTo>
                  <a:cubicBezTo>
                    <a:pt x="237" y="85"/>
                    <a:pt x="237" y="85"/>
                    <a:pt x="237" y="87"/>
                  </a:cubicBezTo>
                  <a:cubicBezTo>
                    <a:pt x="237" y="87"/>
                    <a:pt x="237" y="88"/>
                    <a:pt x="236" y="89"/>
                  </a:cubicBezTo>
                  <a:cubicBezTo>
                    <a:pt x="236" y="89"/>
                    <a:pt x="236" y="89"/>
                    <a:pt x="236" y="90"/>
                  </a:cubicBezTo>
                  <a:cubicBezTo>
                    <a:pt x="236" y="91"/>
                    <a:pt x="236" y="91"/>
                    <a:pt x="236" y="91"/>
                  </a:cubicBezTo>
                  <a:cubicBezTo>
                    <a:pt x="236" y="92"/>
                    <a:pt x="237" y="91"/>
                    <a:pt x="238" y="90"/>
                  </a:cubicBezTo>
                  <a:cubicBezTo>
                    <a:pt x="239" y="89"/>
                    <a:pt x="240" y="88"/>
                    <a:pt x="240" y="87"/>
                  </a:cubicBezTo>
                  <a:cubicBezTo>
                    <a:pt x="241" y="87"/>
                    <a:pt x="242" y="87"/>
                    <a:pt x="242" y="88"/>
                  </a:cubicBezTo>
                  <a:cubicBezTo>
                    <a:pt x="243" y="88"/>
                    <a:pt x="243" y="89"/>
                    <a:pt x="243" y="91"/>
                  </a:cubicBezTo>
                  <a:cubicBezTo>
                    <a:pt x="243" y="92"/>
                    <a:pt x="242" y="93"/>
                    <a:pt x="242" y="94"/>
                  </a:cubicBezTo>
                  <a:cubicBezTo>
                    <a:pt x="241" y="95"/>
                    <a:pt x="240" y="95"/>
                    <a:pt x="239" y="96"/>
                  </a:cubicBezTo>
                  <a:cubicBezTo>
                    <a:pt x="238" y="96"/>
                    <a:pt x="238" y="96"/>
                    <a:pt x="238" y="95"/>
                  </a:cubicBezTo>
                  <a:cubicBezTo>
                    <a:pt x="237" y="95"/>
                    <a:pt x="237" y="95"/>
                    <a:pt x="237" y="94"/>
                  </a:cubicBezTo>
                  <a:cubicBezTo>
                    <a:pt x="237" y="94"/>
                    <a:pt x="237" y="93"/>
                    <a:pt x="237" y="93"/>
                  </a:cubicBezTo>
                  <a:cubicBezTo>
                    <a:pt x="237" y="93"/>
                    <a:pt x="237" y="93"/>
                    <a:pt x="236" y="93"/>
                  </a:cubicBezTo>
                  <a:cubicBezTo>
                    <a:pt x="236" y="93"/>
                    <a:pt x="236" y="93"/>
                    <a:pt x="236" y="93"/>
                  </a:cubicBezTo>
                  <a:cubicBezTo>
                    <a:pt x="235" y="93"/>
                    <a:pt x="235" y="92"/>
                    <a:pt x="235" y="92"/>
                  </a:cubicBezTo>
                  <a:cubicBezTo>
                    <a:pt x="235" y="91"/>
                    <a:pt x="235" y="91"/>
                    <a:pt x="235" y="90"/>
                  </a:cubicBezTo>
                  <a:cubicBezTo>
                    <a:pt x="234" y="91"/>
                    <a:pt x="233" y="91"/>
                    <a:pt x="232" y="90"/>
                  </a:cubicBezTo>
                  <a:cubicBezTo>
                    <a:pt x="231" y="89"/>
                    <a:pt x="230" y="89"/>
                    <a:pt x="230" y="87"/>
                  </a:cubicBezTo>
                  <a:cubicBezTo>
                    <a:pt x="230" y="87"/>
                    <a:pt x="231" y="85"/>
                    <a:pt x="232" y="85"/>
                  </a:cubicBezTo>
                  <a:cubicBezTo>
                    <a:pt x="232" y="84"/>
                    <a:pt x="232" y="84"/>
                    <a:pt x="233" y="83"/>
                  </a:cubicBezTo>
                  <a:cubicBezTo>
                    <a:pt x="234" y="83"/>
                    <a:pt x="234" y="83"/>
                    <a:pt x="234" y="83"/>
                  </a:cubicBezTo>
                  <a:cubicBezTo>
                    <a:pt x="235" y="81"/>
                    <a:pt x="235" y="81"/>
                    <a:pt x="235" y="81"/>
                  </a:cubicBezTo>
                  <a:cubicBezTo>
                    <a:pt x="236" y="82"/>
                    <a:pt x="236" y="82"/>
                    <a:pt x="236" y="82"/>
                  </a:cubicBezTo>
                  <a:close/>
                  <a:moveTo>
                    <a:pt x="236" y="86"/>
                  </a:moveTo>
                  <a:cubicBezTo>
                    <a:pt x="235" y="86"/>
                    <a:pt x="234" y="85"/>
                    <a:pt x="234" y="85"/>
                  </a:cubicBezTo>
                  <a:cubicBezTo>
                    <a:pt x="233" y="85"/>
                    <a:pt x="232" y="85"/>
                    <a:pt x="232" y="85"/>
                  </a:cubicBezTo>
                  <a:cubicBezTo>
                    <a:pt x="231" y="86"/>
                    <a:pt x="231" y="86"/>
                    <a:pt x="231" y="87"/>
                  </a:cubicBezTo>
                  <a:cubicBezTo>
                    <a:pt x="231" y="87"/>
                    <a:pt x="232" y="87"/>
                    <a:pt x="232" y="88"/>
                  </a:cubicBezTo>
                  <a:cubicBezTo>
                    <a:pt x="233" y="88"/>
                    <a:pt x="233" y="89"/>
                    <a:pt x="234" y="89"/>
                  </a:cubicBezTo>
                  <a:cubicBezTo>
                    <a:pt x="235" y="89"/>
                    <a:pt x="235" y="89"/>
                    <a:pt x="236" y="89"/>
                  </a:cubicBezTo>
                  <a:cubicBezTo>
                    <a:pt x="237" y="88"/>
                    <a:pt x="236" y="87"/>
                    <a:pt x="236" y="86"/>
                  </a:cubicBezTo>
                  <a:close/>
                  <a:moveTo>
                    <a:pt x="242" y="89"/>
                  </a:moveTo>
                  <a:cubicBezTo>
                    <a:pt x="242" y="89"/>
                    <a:pt x="241" y="89"/>
                    <a:pt x="240" y="89"/>
                  </a:cubicBezTo>
                  <a:cubicBezTo>
                    <a:pt x="240" y="90"/>
                    <a:pt x="240" y="90"/>
                    <a:pt x="239" y="91"/>
                  </a:cubicBezTo>
                  <a:cubicBezTo>
                    <a:pt x="238" y="92"/>
                    <a:pt x="238" y="92"/>
                    <a:pt x="237" y="93"/>
                  </a:cubicBezTo>
                  <a:cubicBezTo>
                    <a:pt x="237" y="93"/>
                    <a:pt x="238" y="94"/>
                    <a:pt x="238" y="95"/>
                  </a:cubicBezTo>
                  <a:cubicBezTo>
                    <a:pt x="239" y="95"/>
                    <a:pt x="240" y="95"/>
                    <a:pt x="241" y="93"/>
                  </a:cubicBezTo>
                  <a:cubicBezTo>
                    <a:pt x="242" y="93"/>
                    <a:pt x="242" y="91"/>
                    <a:pt x="243" y="91"/>
                  </a:cubicBezTo>
                  <a:cubicBezTo>
                    <a:pt x="243" y="90"/>
                    <a:pt x="242" y="89"/>
                    <a:pt x="242" y="89"/>
                  </a:cubicBezTo>
                  <a:close/>
                  <a:moveTo>
                    <a:pt x="242" y="73"/>
                  </a:moveTo>
                  <a:cubicBezTo>
                    <a:pt x="242" y="73"/>
                    <a:pt x="242" y="73"/>
                    <a:pt x="242" y="74"/>
                  </a:cubicBezTo>
                  <a:cubicBezTo>
                    <a:pt x="242" y="74"/>
                    <a:pt x="242" y="74"/>
                    <a:pt x="242" y="75"/>
                  </a:cubicBezTo>
                  <a:cubicBezTo>
                    <a:pt x="247" y="83"/>
                    <a:pt x="247" y="83"/>
                    <a:pt x="247" y="83"/>
                  </a:cubicBezTo>
                  <a:cubicBezTo>
                    <a:pt x="248" y="85"/>
                    <a:pt x="248" y="86"/>
                    <a:pt x="247" y="87"/>
                  </a:cubicBezTo>
                  <a:cubicBezTo>
                    <a:pt x="246" y="88"/>
                    <a:pt x="246" y="88"/>
                    <a:pt x="245" y="87"/>
                  </a:cubicBezTo>
                  <a:cubicBezTo>
                    <a:pt x="245" y="87"/>
                    <a:pt x="245" y="87"/>
                    <a:pt x="245" y="87"/>
                  </a:cubicBezTo>
                  <a:cubicBezTo>
                    <a:pt x="245" y="86"/>
                    <a:pt x="245" y="86"/>
                    <a:pt x="245" y="86"/>
                  </a:cubicBezTo>
                  <a:cubicBezTo>
                    <a:pt x="245" y="86"/>
                    <a:pt x="246" y="85"/>
                    <a:pt x="246" y="85"/>
                  </a:cubicBezTo>
                  <a:cubicBezTo>
                    <a:pt x="246" y="85"/>
                    <a:pt x="246" y="85"/>
                    <a:pt x="246" y="85"/>
                  </a:cubicBezTo>
                  <a:cubicBezTo>
                    <a:pt x="247" y="85"/>
                    <a:pt x="246" y="83"/>
                    <a:pt x="245" y="81"/>
                  </a:cubicBezTo>
                  <a:cubicBezTo>
                    <a:pt x="238" y="80"/>
                    <a:pt x="238" y="80"/>
                    <a:pt x="238" y="80"/>
                  </a:cubicBezTo>
                  <a:cubicBezTo>
                    <a:pt x="237" y="80"/>
                    <a:pt x="237" y="80"/>
                    <a:pt x="236" y="80"/>
                  </a:cubicBezTo>
                  <a:cubicBezTo>
                    <a:pt x="236" y="80"/>
                    <a:pt x="236" y="80"/>
                    <a:pt x="236" y="80"/>
                  </a:cubicBezTo>
                  <a:cubicBezTo>
                    <a:pt x="235" y="80"/>
                    <a:pt x="235" y="80"/>
                    <a:pt x="235" y="80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8"/>
                    <a:pt x="238" y="78"/>
                    <a:pt x="238" y="78"/>
                  </a:cubicBezTo>
                  <a:cubicBezTo>
                    <a:pt x="238" y="78"/>
                    <a:pt x="238" y="79"/>
                    <a:pt x="239" y="79"/>
                  </a:cubicBezTo>
                  <a:cubicBezTo>
                    <a:pt x="244" y="80"/>
                    <a:pt x="244" y="80"/>
                    <a:pt x="244" y="80"/>
                  </a:cubicBezTo>
                  <a:cubicBezTo>
                    <a:pt x="242" y="75"/>
                    <a:pt x="242" y="75"/>
                    <a:pt x="242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2" y="73"/>
                    <a:pt x="242" y="73"/>
                    <a:pt x="242" y="73"/>
                  </a:cubicBezTo>
                  <a:cubicBezTo>
                    <a:pt x="242" y="73"/>
                    <a:pt x="242" y="73"/>
                    <a:pt x="242" y="73"/>
                  </a:cubicBezTo>
                  <a:close/>
                  <a:moveTo>
                    <a:pt x="253" y="63"/>
                  </a:moveTo>
                  <a:cubicBezTo>
                    <a:pt x="254" y="64"/>
                    <a:pt x="255" y="65"/>
                    <a:pt x="255" y="66"/>
                  </a:cubicBezTo>
                  <a:cubicBezTo>
                    <a:pt x="256" y="67"/>
                    <a:pt x="256" y="68"/>
                    <a:pt x="255" y="69"/>
                  </a:cubicBezTo>
                  <a:cubicBezTo>
                    <a:pt x="254" y="71"/>
                    <a:pt x="253" y="71"/>
                    <a:pt x="252" y="71"/>
                  </a:cubicBezTo>
                  <a:cubicBezTo>
                    <a:pt x="251" y="72"/>
                    <a:pt x="250" y="71"/>
                    <a:pt x="248" y="71"/>
                  </a:cubicBezTo>
                  <a:cubicBezTo>
                    <a:pt x="247" y="70"/>
                    <a:pt x="246" y="69"/>
                    <a:pt x="246" y="68"/>
                  </a:cubicBezTo>
                  <a:cubicBezTo>
                    <a:pt x="246" y="67"/>
                    <a:pt x="246" y="66"/>
                    <a:pt x="246" y="65"/>
                  </a:cubicBezTo>
                  <a:cubicBezTo>
                    <a:pt x="247" y="63"/>
                    <a:pt x="248" y="63"/>
                    <a:pt x="249" y="62"/>
                  </a:cubicBezTo>
                  <a:cubicBezTo>
                    <a:pt x="250" y="62"/>
                    <a:pt x="252" y="62"/>
                    <a:pt x="253" y="63"/>
                  </a:cubicBezTo>
                  <a:close/>
                  <a:moveTo>
                    <a:pt x="252" y="65"/>
                  </a:moveTo>
                  <a:cubicBezTo>
                    <a:pt x="251" y="64"/>
                    <a:pt x="250" y="64"/>
                    <a:pt x="249" y="64"/>
                  </a:cubicBezTo>
                  <a:cubicBezTo>
                    <a:pt x="248" y="64"/>
                    <a:pt x="247" y="64"/>
                    <a:pt x="247" y="65"/>
                  </a:cubicBezTo>
                  <a:cubicBezTo>
                    <a:pt x="246" y="66"/>
                    <a:pt x="246" y="66"/>
                    <a:pt x="247" y="67"/>
                  </a:cubicBezTo>
                  <a:cubicBezTo>
                    <a:pt x="247" y="68"/>
                    <a:pt x="248" y="68"/>
                    <a:pt x="249" y="69"/>
                  </a:cubicBezTo>
                  <a:cubicBezTo>
                    <a:pt x="250" y="69"/>
                    <a:pt x="251" y="69"/>
                    <a:pt x="252" y="70"/>
                  </a:cubicBezTo>
                  <a:cubicBezTo>
                    <a:pt x="253" y="70"/>
                    <a:pt x="254" y="69"/>
                    <a:pt x="254" y="69"/>
                  </a:cubicBezTo>
                  <a:cubicBezTo>
                    <a:pt x="255" y="68"/>
                    <a:pt x="255" y="67"/>
                    <a:pt x="254" y="66"/>
                  </a:cubicBezTo>
                  <a:cubicBezTo>
                    <a:pt x="254" y="66"/>
                    <a:pt x="253" y="65"/>
                    <a:pt x="252" y="65"/>
                  </a:cubicBezTo>
                  <a:close/>
                  <a:moveTo>
                    <a:pt x="266" y="40"/>
                  </a:moveTo>
                  <a:cubicBezTo>
                    <a:pt x="267" y="42"/>
                    <a:pt x="267" y="44"/>
                    <a:pt x="266" y="46"/>
                  </a:cubicBezTo>
                  <a:cubicBezTo>
                    <a:pt x="265" y="48"/>
                    <a:pt x="264" y="49"/>
                    <a:pt x="262" y="50"/>
                  </a:cubicBezTo>
                  <a:cubicBezTo>
                    <a:pt x="261" y="51"/>
                    <a:pt x="259" y="51"/>
                    <a:pt x="257" y="50"/>
                  </a:cubicBezTo>
                  <a:cubicBezTo>
                    <a:pt x="255" y="49"/>
                    <a:pt x="254" y="48"/>
                    <a:pt x="253" y="47"/>
                  </a:cubicBezTo>
                  <a:cubicBezTo>
                    <a:pt x="252" y="45"/>
                    <a:pt x="252" y="43"/>
                    <a:pt x="253" y="41"/>
                  </a:cubicBezTo>
                  <a:cubicBezTo>
                    <a:pt x="254" y="41"/>
                    <a:pt x="254" y="40"/>
                    <a:pt x="254" y="39"/>
                  </a:cubicBezTo>
                  <a:cubicBezTo>
                    <a:pt x="255" y="39"/>
                    <a:pt x="255" y="38"/>
                    <a:pt x="255" y="38"/>
                  </a:cubicBezTo>
                  <a:cubicBezTo>
                    <a:pt x="255" y="38"/>
                    <a:pt x="255" y="37"/>
                    <a:pt x="255" y="37"/>
                  </a:cubicBezTo>
                  <a:cubicBezTo>
                    <a:pt x="255" y="37"/>
                    <a:pt x="255" y="37"/>
                    <a:pt x="255" y="37"/>
                  </a:cubicBezTo>
                  <a:cubicBezTo>
                    <a:pt x="259" y="38"/>
                    <a:pt x="259" y="38"/>
                    <a:pt x="259" y="38"/>
                  </a:cubicBezTo>
                  <a:cubicBezTo>
                    <a:pt x="259" y="39"/>
                    <a:pt x="259" y="39"/>
                    <a:pt x="259" y="39"/>
                  </a:cubicBezTo>
                  <a:cubicBezTo>
                    <a:pt x="258" y="39"/>
                    <a:pt x="257" y="39"/>
                    <a:pt x="256" y="39"/>
                  </a:cubicBezTo>
                  <a:cubicBezTo>
                    <a:pt x="255" y="39"/>
                    <a:pt x="254" y="40"/>
                    <a:pt x="254" y="41"/>
                  </a:cubicBezTo>
                  <a:cubicBezTo>
                    <a:pt x="254" y="43"/>
                    <a:pt x="254" y="44"/>
                    <a:pt x="254" y="45"/>
                  </a:cubicBezTo>
                  <a:cubicBezTo>
                    <a:pt x="255" y="47"/>
                    <a:pt x="256" y="47"/>
                    <a:pt x="258" y="48"/>
                  </a:cubicBezTo>
                  <a:cubicBezTo>
                    <a:pt x="260" y="49"/>
                    <a:pt x="261" y="49"/>
                    <a:pt x="263" y="49"/>
                  </a:cubicBezTo>
                  <a:cubicBezTo>
                    <a:pt x="264" y="48"/>
                    <a:pt x="265" y="47"/>
                    <a:pt x="266" y="46"/>
                  </a:cubicBezTo>
                  <a:cubicBezTo>
                    <a:pt x="266" y="45"/>
                    <a:pt x="266" y="43"/>
                    <a:pt x="266" y="42"/>
                  </a:cubicBezTo>
                  <a:cubicBezTo>
                    <a:pt x="266" y="42"/>
                    <a:pt x="266" y="41"/>
                    <a:pt x="266" y="40"/>
                  </a:cubicBezTo>
                  <a:cubicBezTo>
                    <a:pt x="266" y="40"/>
                    <a:pt x="266" y="40"/>
                    <a:pt x="266" y="40"/>
                  </a:cubicBezTo>
                  <a:close/>
                  <a:moveTo>
                    <a:pt x="270" y="30"/>
                  </a:moveTo>
                  <a:cubicBezTo>
                    <a:pt x="269" y="34"/>
                    <a:pt x="269" y="34"/>
                    <a:pt x="269" y="34"/>
                  </a:cubicBezTo>
                  <a:cubicBezTo>
                    <a:pt x="269" y="34"/>
                    <a:pt x="269" y="34"/>
                    <a:pt x="269" y="34"/>
                  </a:cubicBezTo>
                  <a:cubicBezTo>
                    <a:pt x="269" y="33"/>
                    <a:pt x="269" y="33"/>
                    <a:pt x="268" y="32"/>
                  </a:cubicBezTo>
                  <a:cubicBezTo>
                    <a:pt x="263" y="31"/>
                    <a:pt x="263" y="31"/>
                    <a:pt x="263" y="31"/>
                  </a:cubicBezTo>
                  <a:cubicBezTo>
                    <a:pt x="262" y="31"/>
                    <a:pt x="261" y="31"/>
                    <a:pt x="261" y="32"/>
                  </a:cubicBezTo>
                  <a:cubicBezTo>
                    <a:pt x="260" y="33"/>
                    <a:pt x="261" y="33"/>
                    <a:pt x="261" y="34"/>
                  </a:cubicBezTo>
                  <a:cubicBezTo>
                    <a:pt x="266" y="36"/>
                    <a:pt x="266" y="36"/>
                    <a:pt x="266" y="36"/>
                  </a:cubicBezTo>
                  <a:cubicBezTo>
                    <a:pt x="267" y="36"/>
                    <a:pt x="268" y="36"/>
                    <a:pt x="268" y="35"/>
                  </a:cubicBezTo>
                  <a:cubicBezTo>
                    <a:pt x="268" y="35"/>
                    <a:pt x="268" y="35"/>
                    <a:pt x="268" y="35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8"/>
                    <a:pt x="267" y="38"/>
                    <a:pt x="266" y="37"/>
                  </a:cubicBezTo>
                  <a:cubicBezTo>
                    <a:pt x="256" y="35"/>
                    <a:pt x="256" y="35"/>
                    <a:pt x="256" y="35"/>
                  </a:cubicBezTo>
                  <a:cubicBezTo>
                    <a:pt x="256" y="35"/>
                    <a:pt x="255" y="35"/>
                    <a:pt x="255" y="35"/>
                  </a:cubicBezTo>
                  <a:cubicBezTo>
                    <a:pt x="255" y="35"/>
                    <a:pt x="255" y="35"/>
                    <a:pt x="255" y="35"/>
                  </a:cubicBezTo>
                  <a:cubicBezTo>
                    <a:pt x="254" y="35"/>
                    <a:pt x="254" y="35"/>
                    <a:pt x="254" y="35"/>
                  </a:cubicBezTo>
                  <a:cubicBezTo>
                    <a:pt x="254" y="35"/>
                    <a:pt x="254" y="34"/>
                    <a:pt x="254" y="32"/>
                  </a:cubicBezTo>
                  <a:cubicBezTo>
                    <a:pt x="260" y="34"/>
                    <a:pt x="260" y="34"/>
                    <a:pt x="260" y="34"/>
                  </a:cubicBezTo>
                  <a:cubicBezTo>
                    <a:pt x="260" y="33"/>
                    <a:pt x="259" y="31"/>
                    <a:pt x="260" y="31"/>
                  </a:cubicBezTo>
                  <a:cubicBezTo>
                    <a:pt x="260" y="29"/>
                    <a:pt x="261" y="28"/>
                    <a:pt x="263" y="29"/>
                  </a:cubicBezTo>
                  <a:cubicBezTo>
                    <a:pt x="268" y="30"/>
                    <a:pt x="268" y="30"/>
                    <a:pt x="268" y="30"/>
                  </a:cubicBezTo>
                  <a:cubicBezTo>
                    <a:pt x="270" y="31"/>
                    <a:pt x="270" y="31"/>
                    <a:pt x="270" y="30"/>
                  </a:cubicBezTo>
                  <a:cubicBezTo>
                    <a:pt x="270" y="30"/>
                    <a:pt x="270" y="30"/>
                    <a:pt x="270" y="30"/>
                  </a:cubicBezTo>
                  <a:close/>
                  <a:moveTo>
                    <a:pt x="259" y="22"/>
                  </a:moveTo>
                  <a:cubicBezTo>
                    <a:pt x="259" y="22"/>
                    <a:pt x="259" y="22"/>
                    <a:pt x="260" y="23"/>
                  </a:cubicBezTo>
                  <a:cubicBezTo>
                    <a:pt x="260" y="23"/>
                    <a:pt x="260" y="23"/>
                    <a:pt x="260" y="23"/>
                  </a:cubicBezTo>
                  <a:cubicBezTo>
                    <a:pt x="259" y="24"/>
                    <a:pt x="260" y="24"/>
                    <a:pt x="259" y="24"/>
                  </a:cubicBezTo>
                  <a:cubicBezTo>
                    <a:pt x="259" y="24"/>
                    <a:pt x="259" y="25"/>
                    <a:pt x="258" y="24"/>
                  </a:cubicBezTo>
                  <a:cubicBezTo>
                    <a:pt x="258" y="24"/>
                    <a:pt x="258" y="24"/>
                    <a:pt x="258" y="24"/>
                  </a:cubicBezTo>
                  <a:cubicBezTo>
                    <a:pt x="258" y="23"/>
                    <a:pt x="257" y="23"/>
                    <a:pt x="258" y="23"/>
                  </a:cubicBezTo>
                  <a:cubicBezTo>
                    <a:pt x="258" y="23"/>
                    <a:pt x="258" y="23"/>
                    <a:pt x="258" y="22"/>
                  </a:cubicBezTo>
                  <a:cubicBezTo>
                    <a:pt x="258" y="22"/>
                    <a:pt x="258" y="22"/>
                    <a:pt x="259" y="22"/>
                  </a:cubicBezTo>
                  <a:close/>
                  <a:moveTo>
                    <a:pt x="272" y="23"/>
                  </a:moveTo>
                  <a:cubicBezTo>
                    <a:pt x="271" y="28"/>
                    <a:pt x="271" y="28"/>
                    <a:pt x="271" y="28"/>
                  </a:cubicBezTo>
                  <a:cubicBezTo>
                    <a:pt x="270" y="28"/>
                    <a:pt x="270" y="28"/>
                    <a:pt x="270" y="28"/>
                  </a:cubicBezTo>
                  <a:cubicBezTo>
                    <a:pt x="270" y="27"/>
                    <a:pt x="270" y="26"/>
                    <a:pt x="269" y="26"/>
                  </a:cubicBezTo>
                  <a:cubicBezTo>
                    <a:pt x="264" y="25"/>
                    <a:pt x="264" y="25"/>
                    <a:pt x="264" y="25"/>
                  </a:cubicBezTo>
                  <a:cubicBezTo>
                    <a:pt x="263" y="25"/>
                    <a:pt x="262" y="25"/>
                    <a:pt x="262" y="26"/>
                  </a:cubicBezTo>
                  <a:cubicBezTo>
                    <a:pt x="262" y="26"/>
                    <a:pt x="262" y="26"/>
                    <a:pt x="262" y="27"/>
                  </a:cubicBezTo>
                  <a:cubicBezTo>
                    <a:pt x="262" y="27"/>
                    <a:pt x="262" y="27"/>
                    <a:pt x="262" y="27"/>
                  </a:cubicBezTo>
                  <a:cubicBezTo>
                    <a:pt x="262" y="23"/>
                    <a:pt x="262" y="23"/>
                    <a:pt x="262" y="23"/>
                  </a:cubicBezTo>
                  <a:cubicBezTo>
                    <a:pt x="269" y="24"/>
                    <a:pt x="269" y="24"/>
                    <a:pt x="269" y="24"/>
                  </a:cubicBezTo>
                  <a:cubicBezTo>
                    <a:pt x="271" y="25"/>
                    <a:pt x="271" y="24"/>
                    <a:pt x="272" y="23"/>
                  </a:cubicBezTo>
                  <a:cubicBezTo>
                    <a:pt x="272" y="23"/>
                    <a:pt x="272" y="23"/>
                    <a:pt x="272" y="23"/>
                  </a:cubicBezTo>
                  <a:close/>
                  <a:moveTo>
                    <a:pt x="273" y="12"/>
                  </a:moveTo>
                  <a:cubicBezTo>
                    <a:pt x="273" y="16"/>
                    <a:pt x="273" y="16"/>
                    <a:pt x="273" y="16"/>
                  </a:cubicBezTo>
                  <a:cubicBezTo>
                    <a:pt x="272" y="16"/>
                    <a:pt x="272" y="16"/>
                    <a:pt x="272" y="16"/>
                  </a:cubicBezTo>
                  <a:cubicBezTo>
                    <a:pt x="272" y="15"/>
                    <a:pt x="272" y="15"/>
                    <a:pt x="271" y="15"/>
                  </a:cubicBezTo>
                  <a:cubicBezTo>
                    <a:pt x="266" y="14"/>
                    <a:pt x="266" y="14"/>
                    <a:pt x="266" y="14"/>
                  </a:cubicBezTo>
                  <a:cubicBezTo>
                    <a:pt x="266" y="14"/>
                    <a:pt x="266" y="14"/>
                    <a:pt x="265" y="14"/>
                  </a:cubicBezTo>
                  <a:cubicBezTo>
                    <a:pt x="265" y="15"/>
                    <a:pt x="265" y="15"/>
                    <a:pt x="265" y="15"/>
                  </a:cubicBezTo>
                  <a:cubicBezTo>
                    <a:pt x="265" y="16"/>
                    <a:pt x="265" y="17"/>
                    <a:pt x="266" y="18"/>
                  </a:cubicBezTo>
                  <a:cubicBezTo>
                    <a:pt x="271" y="19"/>
                    <a:pt x="271" y="19"/>
                    <a:pt x="271" y="19"/>
                  </a:cubicBezTo>
                  <a:cubicBezTo>
                    <a:pt x="272" y="19"/>
                    <a:pt x="272" y="18"/>
                    <a:pt x="273" y="17"/>
                  </a:cubicBezTo>
                  <a:cubicBezTo>
                    <a:pt x="273" y="17"/>
                    <a:pt x="273" y="17"/>
                    <a:pt x="273" y="17"/>
                  </a:cubicBezTo>
                  <a:cubicBezTo>
                    <a:pt x="273" y="22"/>
                    <a:pt x="273" y="22"/>
                    <a:pt x="273" y="22"/>
                  </a:cubicBezTo>
                  <a:cubicBezTo>
                    <a:pt x="272" y="22"/>
                    <a:pt x="272" y="22"/>
                    <a:pt x="272" y="22"/>
                  </a:cubicBezTo>
                  <a:cubicBezTo>
                    <a:pt x="272" y="21"/>
                    <a:pt x="272" y="21"/>
                    <a:pt x="271" y="20"/>
                  </a:cubicBezTo>
                  <a:cubicBezTo>
                    <a:pt x="265" y="19"/>
                    <a:pt x="265" y="19"/>
                    <a:pt x="265" y="19"/>
                  </a:cubicBezTo>
                  <a:cubicBezTo>
                    <a:pt x="265" y="19"/>
                    <a:pt x="264" y="19"/>
                    <a:pt x="264" y="19"/>
                  </a:cubicBezTo>
                  <a:cubicBezTo>
                    <a:pt x="264" y="19"/>
                    <a:pt x="264" y="20"/>
                    <a:pt x="264" y="21"/>
                  </a:cubicBezTo>
                  <a:cubicBezTo>
                    <a:pt x="264" y="21"/>
                    <a:pt x="264" y="21"/>
                    <a:pt x="264" y="21"/>
                  </a:cubicBezTo>
                  <a:cubicBezTo>
                    <a:pt x="263" y="17"/>
                    <a:pt x="263" y="17"/>
                    <a:pt x="263" y="17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4" y="17"/>
                    <a:pt x="263" y="16"/>
                    <a:pt x="264" y="15"/>
                  </a:cubicBezTo>
                  <a:cubicBezTo>
                    <a:pt x="264" y="13"/>
                    <a:pt x="265" y="12"/>
                    <a:pt x="267" y="13"/>
                  </a:cubicBezTo>
                  <a:cubicBezTo>
                    <a:pt x="272" y="13"/>
                    <a:pt x="272" y="13"/>
                    <a:pt x="272" y="13"/>
                  </a:cubicBezTo>
                  <a:cubicBezTo>
                    <a:pt x="272" y="13"/>
                    <a:pt x="273" y="13"/>
                    <a:pt x="273" y="12"/>
                  </a:cubicBezTo>
                  <a:cubicBezTo>
                    <a:pt x="273" y="12"/>
                    <a:pt x="273" y="12"/>
                    <a:pt x="273" y="12"/>
                  </a:cubicBezTo>
                  <a:close/>
                  <a:moveTo>
                    <a:pt x="273" y="1"/>
                  </a:moveTo>
                  <a:cubicBezTo>
                    <a:pt x="273" y="2"/>
                    <a:pt x="273" y="2"/>
                    <a:pt x="274" y="2"/>
                  </a:cubicBezTo>
                  <a:cubicBezTo>
                    <a:pt x="274" y="3"/>
                    <a:pt x="274" y="3"/>
                    <a:pt x="274" y="3"/>
                  </a:cubicBezTo>
                  <a:cubicBezTo>
                    <a:pt x="274" y="4"/>
                    <a:pt x="274" y="4"/>
                    <a:pt x="272" y="5"/>
                  </a:cubicBezTo>
                  <a:cubicBezTo>
                    <a:pt x="273" y="5"/>
                    <a:pt x="273" y="5"/>
                    <a:pt x="274" y="6"/>
                  </a:cubicBezTo>
                  <a:cubicBezTo>
                    <a:pt x="274" y="7"/>
                    <a:pt x="274" y="7"/>
                    <a:pt x="274" y="7"/>
                  </a:cubicBezTo>
                  <a:cubicBezTo>
                    <a:pt x="274" y="8"/>
                    <a:pt x="274" y="9"/>
                    <a:pt x="273" y="9"/>
                  </a:cubicBezTo>
                  <a:cubicBezTo>
                    <a:pt x="273" y="9"/>
                    <a:pt x="272" y="10"/>
                    <a:pt x="272" y="10"/>
                  </a:cubicBezTo>
                  <a:cubicBezTo>
                    <a:pt x="270" y="10"/>
                    <a:pt x="270" y="9"/>
                    <a:pt x="269" y="8"/>
                  </a:cubicBezTo>
                  <a:cubicBezTo>
                    <a:pt x="268" y="7"/>
                    <a:pt x="268" y="6"/>
                    <a:pt x="268" y="5"/>
                  </a:cubicBezTo>
                  <a:cubicBezTo>
                    <a:pt x="267" y="5"/>
                    <a:pt x="267" y="5"/>
                    <a:pt x="267" y="5"/>
                  </a:cubicBezTo>
                  <a:cubicBezTo>
                    <a:pt x="265" y="5"/>
                    <a:pt x="264" y="5"/>
                    <a:pt x="264" y="6"/>
                  </a:cubicBezTo>
                  <a:cubicBezTo>
                    <a:pt x="264" y="7"/>
                    <a:pt x="265" y="7"/>
                    <a:pt x="265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7" y="8"/>
                  </a:cubicBezTo>
                  <a:cubicBezTo>
                    <a:pt x="267" y="8"/>
                    <a:pt x="267" y="8"/>
                    <a:pt x="267" y="9"/>
                  </a:cubicBezTo>
                  <a:cubicBezTo>
                    <a:pt x="267" y="9"/>
                    <a:pt x="267" y="9"/>
                    <a:pt x="267" y="9"/>
                  </a:cubicBezTo>
                  <a:cubicBezTo>
                    <a:pt x="266" y="10"/>
                    <a:pt x="266" y="10"/>
                    <a:pt x="266" y="10"/>
                  </a:cubicBezTo>
                  <a:cubicBezTo>
                    <a:pt x="266" y="10"/>
                    <a:pt x="265" y="9"/>
                    <a:pt x="265" y="9"/>
                  </a:cubicBezTo>
                  <a:cubicBezTo>
                    <a:pt x="264" y="8"/>
                    <a:pt x="264" y="7"/>
                    <a:pt x="264" y="7"/>
                  </a:cubicBezTo>
                  <a:cubicBezTo>
                    <a:pt x="264" y="5"/>
                    <a:pt x="265" y="5"/>
                    <a:pt x="265" y="4"/>
                  </a:cubicBezTo>
                  <a:cubicBezTo>
                    <a:pt x="266" y="4"/>
                    <a:pt x="266" y="3"/>
                    <a:pt x="268" y="3"/>
                  </a:cubicBezTo>
                  <a:cubicBezTo>
                    <a:pt x="272" y="3"/>
                    <a:pt x="272" y="3"/>
                    <a:pt x="272" y="3"/>
                  </a:cubicBezTo>
                  <a:cubicBezTo>
                    <a:pt x="272" y="3"/>
                    <a:pt x="273" y="3"/>
                    <a:pt x="273" y="3"/>
                  </a:cubicBezTo>
                  <a:cubicBezTo>
                    <a:pt x="273" y="3"/>
                    <a:pt x="273" y="3"/>
                    <a:pt x="272" y="2"/>
                  </a:cubicBezTo>
                  <a:cubicBezTo>
                    <a:pt x="273" y="1"/>
                    <a:pt x="273" y="1"/>
                    <a:pt x="273" y="1"/>
                  </a:cubicBezTo>
                  <a:close/>
                  <a:moveTo>
                    <a:pt x="272" y="5"/>
                  </a:moveTo>
                  <a:cubicBezTo>
                    <a:pt x="268" y="5"/>
                    <a:pt x="268" y="5"/>
                    <a:pt x="268" y="5"/>
                  </a:cubicBezTo>
                  <a:cubicBezTo>
                    <a:pt x="269" y="6"/>
                    <a:pt x="269" y="7"/>
                    <a:pt x="269" y="7"/>
                  </a:cubicBezTo>
                  <a:cubicBezTo>
                    <a:pt x="270" y="8"/>
                    <a:pt x="270" y="8"/>
                    <a:pt x="271" y="8"/>
                  </a:cubicBezTo>
                  <a:cubicBezTo>
                    <a:pt x="272" y="8"/>
                    <a:pt x="272" y="8"/>
                    <a:pt x="272" y="7"/>
                  </a:cubicBezTo>
                  <a:cubicBezTo>
                    <a:pt x="273" y="6"/>
                    <a:pt x="272" y="5"/>
                    <a:pt x="27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41"/>
            <p:cNvSpPr>
              <a:spLocks/>
            </p:cNvSpPr>
            <p:nvPr userDrawn="1"/>
          </p:nvSpPr>
          <p:spPr bwMode="auto">
            <a:xfrm>
              <a:off x="8913891" y="4711981"/>
              <a:ext cx="161925" cy="150812"/>
            </a:xfrm>
            <a:custGeom>
              <a:avLst/>
              <a:gdLst>
                <a:gd name="T0" fmla="*/ 86 w 108"/>
                <a:gd name="T1" fmla="*/ 99 h 100"/>
                <a:gd name="T2" fmla="*/ 46 w 108"/>
                <a:gd name="T3" fmla="*/ 0 h 100"/>
                <a:gd name="T4" fmla="*/ 56 w 108"/>
                <a:gd name="T5" fmla="*/ 58 h 100"/>
                <a:gd name="T6" fmla="*/ 0 w 108"/>
                <a:gd name="T7" fmla="*/ 100 h 100"/>
                <a:gd name="T8" fmla="*/ 57 w 108"/>
                <a:gd name="T9" fmla="*/ 59 h 100"/>
                <a:gd name="T10" fmla="*/ 65 w 108"/>
                <a:gd name="T11" fmla="*/ 18 h 100"/>
                <a:gd name="T12" fmla="*/ 41 w 108"/>
                <a:gd name="T13" fmla="*/ 97 h 100"/>
                <a:gd name="T14" fmla="*/ 64 w 108"/>
                <a:gd name="T15" fmla="*/ 14 h 100"/>
                <a:gd name="T16" fmla="*/ 65 w 108"/>
                <a:gd name="T17" fmla="*/ 98 h 100"/>
                <a:gd name="T18" fmla="*/ 62 w 108"/>
                <a:gd name="T19" fmla="*/ 9 h 100"/>
                <a:gd name="T20" fmla="*/ 86 w 108"/>
                <a:gd name="T21" fmla="*/ 99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8" h="100">
                  <a:moveTo>
                    <a:pt x="86" y="99"/>
                  </a:moveTo>
                  <a:cubicBezTo>
                    <a:pt x="108" y="48"/>
                    <a:pt x="88" y="16"/>
                    <a:pt x="46" y="0"/>
                  </a:cubicBezTo>
                  <a:cubicBezTo>
                    <a:pt x="71" y="10"/>
                    <a:pt x="66" y="42"/>
                    <a:pt x="56" y="58"/>
                  </a:cubicBezTo>
                  <a:cubicBezTo>
                    <a:pt x="45" y="74"/>
                    <a:pt x="28" y="87"/>
                    <a:pt x="0" y="100"/>
                  </a:cubicBezTo>
                  <a:cubicBezTo>
                    <a:pt x="30" y="88"/>
                    <a:pt x="48" y="73"/>
                    <a:pt x="57" y="59"/>
                  </a:cubicBezTo>
                  <a:cubicBezTo>
                    <a:pt x="65" y="44"/>
                    <a:pt x="67" y="32"/>
                    <a:pt x="65" y="18"/>
                  </a:cubicBezTo>
                  <a:cubicBezTo>
                    <a:pt x="78" y="47"/>
                    <a:pt x="67" y="72"/>
                    <a:pt x="41" y="97"/>
                  </a:cubicBezTo>
                  <a:cubicBezTo>
                    <a:pt x="71" y="71"/>
                    <a:pt x="81" y="43"/>
                    <a:pt x="64" y="14"/>
                  </a:cubicBezTo>
                  <a:cubicBezTo>
                    <a:pt x="89" y="42"/>
                    <a:pt x="82" y="72"/>
                    <a:pt x="65" y="98"/>
                  </a:cubicBezTo>
                  <a:cubicBezTo>
                    <a:pt x="86" y="68"/>
                    <a:pt x="90" y="36"/>
                    <a:pt x="62" y="9"/>
                  </a:cubicBezTo>
                  <a:cubicBezTo>
                    <a:pt x="96" y="30"/>
                    <a:pt x="101" y="59"/>
                    <a:pt x="86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Freeform 42"/>
            <p:cNvSpPr>
              <a:spLocks/>
            </p:cNvSpPr>
            <p:nvPr userDrawn="1"/>
          </p:nvSpPr>
          <p:spPr bwMode="auto">
            <a:xfrm>
              <a:off x="8942467" y="4694517"/>
              <a:ext cx="49213" cy="20638"/>
            </a:xfrm>
            <a:custGeom>
              <a:avLst/>
              <a:gdLst>
                <a:gd name="T0" fmla="*/ 19 w 33"/>
                <a:gd name="T1" fmla="*/ 14 h 14"/>
                <a:gd name="T2" fmla="*/ 0 w 33"/>
                <a:gd name="T3" fmla="*/ 0 h 14"/>
                <a:gd name="T4" fmla="*/ 33 w 33"/>
                <a:gd name="T5" fmla="*/ 5 h 14"/>
                <a:gd name="T6" fmla="*/ 18 w 33"/>
                <a:gd name="T7" fmla="*/ 6 h 14"/>
                <a:gd name="T8" fmla="*/ 19 w 33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4">
                  <a:moveTo>
                    <a:pt x="19" y="14"/>
                  </a:moveTo>
                  <a:cubicBezTo>
                    <a:pt x="13" y="8"/>
                    <a:pt x="8" y="4"/>
                    <a:pt x="0" y="0"/>
                  </a:cubicBezTo>
                  <a:cubicBezTo>
                    <a:pt x="11" y="0"/>
                    <a:pt x="25" y="3"/>
                    <a:pt x="33" y="5"/>
                  </a:cubicBezTo>
                  <a:cubicBezTo>
                    <a:pt x="24" y="4"/>
                    <a:pt x="20" y="5"/>
                    <a:pt x="18" y="6"/>
                  </a:cubicBezTo>
                  <a:cubicBezTo>
                    <a:pt x="16" y="8"/>
                    <a:pt x="17" y="10"/>
                    <a:pt x="1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Freeform 43"/>
            <p:cNvSpPr>
              <a:spLocks/>
            </p:cNvSpPr>
            <p:nvPr userDrawn="1"/>
          </p:nvSpPr>
          <p:spPr bwMode="auto">
            <a:xfrm>
              <a:off x="8867855" y="4856442"/>
              <a:ext cx="195263" cy="30163"/>
            </a:xfrm>
            <a:custGeom>
              <a:avLst/>
              <a:gdLst>
                <a:gd name="T0" fmla="*/ 70 w 131"/>
                <a:gd name="T1" fmla="*/ 20 h 20"/>
                <a:gd name="T2" fmla="*/ 77 w 131"/>
                <a:gd name="T3" fmla="*/ 12 h 20"/>
                <a:gd name="T4" fmla="*/ 100 w 131"/>
                <a:gd name="T5" fmla="*/ 12 h 20"/>
                <a:gd name="T6" fmla="*/ 131 w 131"/>
                <a:gd name="T7" fmla="*/ 14 h 20"/>
                <a:gd name="T8" fmla="*/ 124 w 131"/>
                <a:gd name="T9" fmla="*/ 8 h 20"/>
                <a:gd name="T10" fmla="*/ 101 w 131"/>
                <a:gd name="T11" fmla="*/ 5 h 20"/>
                <a:gd name="T12" fmla="*/ 77 w 131"/>
                <a:gd name="T13" fmla="*/ 0 h 20"/>
                <a:gd name="T14" fmla="*/ 65 w 131"/>
                <a:gd name="T15" fmla="*/ 12 h 20"/>
                <a:gd name="T16" fmla="*/ 53 w 131"/>
                <a:gd name="T17" fmla="*/ 0 h 20"/>
                <a:gd name="T18" fmla="*/ 30 w 131"/>
                <a:gd name="T19" fmla="*/ 5 h 20"/>
                <a:gd name="T20" fmla="*/ 7 w 131"/>
                <a:gd name="T21" fmla="*/ 8 h 20"/>
                <a:gd name="T22" fmla="*/ 0 w 131"/>
                <a:gd name="T23" fmla="*/ 14 h 20"/>
                <a:gd name="T24" fmla="*/ 31 w 131"/>
                <a:gd name="T25" fmla="*/ 12 h 20"/>
                <a:gd name="T26" fmla="*/ 54 w 131"/>
                <a:gd name="T27" fmla="*/ 12 h 20"/>
                <a:gd name="T28" fmla="*/ 61 w 131"/>
                <a:gd name="T29" fmla="*/ 20 h 20"/>
                <a:gd name="T30" fmla="*/ 70 w 131"/>
                <a:gd name="T3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20">
                  <a:moveTo>
                    <a:pt x="70" y="20"/>
                  </a:moveTo>
                  <a:cubicBezTo>
                    <a:pt x="70" y="16"/>
                    <a:pt x="71" y="14"/>
                    <a:pt x="77" y="12"/>
                  </a:cubicBezTo>
                  <a:cubicBezTo>
                    <a:pt x="83" y="10"/>
                    <a:pt x="89" y="11"/>
                    <a:pt x="100" y="12"/>
                  </a:cubicBezTo>
                  <a:cubicBezTo>
                    <a:pt x="111" y="14"/>
                    <a:pt x="120" y="15"/>
                    <a:pt x="131" y="14"/>
                  </a:cubicBezTo>
                  <a:cubicBezTo>
                    <a:pt x="127" y="12"/>
                    <a:pt x="126" y="10"/>
                    <a:pt x="124" y="8"/>
                  </a:cubicBezTo>
                  <a:cubicBezTo>
                    <a:pt x="115" y="8"/>
                    <a:pt x="109" y="7"/>
                    <a:pt x="101" y="5"/>
                  </a:cubicBezTo>
                  <a:cubicBezTo>
                    <a:pt x="93" y="2"/>
                    <a:pt x="83" y="0"/>
                    <a:pt x="77" y="0"/>
                  </a:cubicBezTo>
                  <a:cubicBezTo>
                    <a:pt x="71" y="1"/>
                    <a:pt x="67" y="4"/>
                    <a:pt x="65" y="12"/>
                  </a:cubicBezTo>
                  <a:cubicBezTo>
                    <a:pt x="63" y="4"/>
                    <a:pt x="59" y="1"/>
                    <a:pt x="53" y="0"/>
                  </a:cubicBezTo>
                  <a:cubicBezTo>
                    <a:pt x="47" y="0"/>
                    <a:pt x="38" y="2"/>
                    <a:pt x="30" y="5"/>
                  </a:cubicBezTo>
                  <a:cubicBezTo>
                    <a:pt x="22" y="7"/>
                    <a:pt x="16" y="8"/>
                    <a:pt x="7" y="8"/>
                  </a:cubicBezTo>
                  <a:cubicBezTo>
                    <a:pt x="5" y="10"/>
                    <a:pt x="4" y="12"/>
                    <a:pt x="0" y="14"/>
                  </a:cubicBezTo>
                  <a:cubicBezTo>
                    <a:pt x="11" y="15"/>
                    <a:pt x="20" y="14"/>
                    <a:pt x="31" y="12"/>
                  </a:cubicBezTo>
                  <a:cubicBezTo>
                    <a:pt x="41" y="11"/>
                    <a:pt x="48" y="10"/>
                    <a:pt x="54" y="12"/>
                  </a:cubicBezTo>
                  <a:cubicBezTo>
                    <a:pt x="60" y="14"/>
                    <a:pt x="61" y="16"/>
                    <a:pt x="61" y="20"/>
                  </a:cubicBezTo>
                  <a:cubicBezTo>
                    <a:pt x="70" y="20"/>
                    <a:pt x="70" y="20"/>
                    <a:pt x="7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" name="Freeform 44"/>
            <p:cNvSpPr>
              <a:spLocks noEditPoints="1"/>
            </p:cNvSpPr>
            <p:nvPr userDrawn="1"/>
          </p:nvSpPr>
          <p:spPr bwMode="auto">
            <a:xfrm>
              <a:off x="8840867" y="4681823"/>
              <a:ext cx="252414" cy="257174"/>
            </a:xfrm>
            <a:custGeom>
              <a:avLst/>
              <a:gdLst>
                <a:gd name="T0" fmla="*/ 85 w 170"/>
                <a:gd name="T1" fmla="*/ 0 h 171"/>
                <a:gd name="T2" fmla="*/ 0 w 170"/>
                <a:gd name="T3" fmla="*/ 86 h 171"/>
                <a:gd name="T4" fmla="*/ 85 w 170"/>
                <a:gd name="T5" fmla="*/ 171 h 171"/>
                <a:gd name="T6" fmla="*/ 170 w 170"/>
                <a:gd name="T7" fmla="*/ 86 h 171"/>
                <a:gd name="T8" fmla="*/ 85 w 170"/>
                <a:gd name="T9" fmla="*/ 0 h 171"/>
                <a:gd name="T10" fmla="*/ 85 w 170"/>
                <a:gd name="T11" fmla="*/ 168 h 171"/>
                <a:gd name="T12" fmla="*/ 2 w 170"/>
                <a:gd name="T13" fmla="*/ 85 h 171"/>
                <a:gd name="T14" fmla="*/ 85 w 170"/>
                <a:gd name="T15" fmla="*/ 3 h 171"/>
                <a:gd name="T16" fmla="*/ 167 w 170"/>
                <a:gd name="T17" fmla="*/ 85 h 171"/>
                <a:gd name="T18" fmla="*/ 85 w 170"/>
                <a:gd name="T19" fmla="*/ 168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71">
                  <a:moveTo>
                    <a:pt x="85" y="0"/>
                  </a:moveTo>
                  <a:cubicBezTo>
                    <a:pt x="38" y="0"/>
                    <a:pt x="0" y="38"/>
                    <a:pt x="0" y="86"/>
                  </a:cubicBezTo>
                  <a:cubicBezTo>
                    <a:pt x="0" y="132"/>
                    <a:pt x="38" y="171"/>
                    <a:pt x="85" y="171"/>
                  </a:cubicBezTo>
                  <a:cubicBezTo>
                    <a:pt x="132" y="171"/>
                    <a:pt x="170" y="133"/>
                    <a:pt x="170" y="86"/>
                  </a:cubicBezTo>
                  <a:cubicBezTo>
                    <a:pt x="170" y="38"/>
                    <a:pt x="132" y="0"/>
                    <a:pt x="85" y="0"/>
                  </a:cubicBezTo>
                  <a:close/>
                  <a:moveTo>
                    <a:pt x="85" y="168"/>
                  </a:moveTo>
                  <a:cubicBezTo>
                    <a:pt x="39" y="168"/>
                    <a:pt x="2" y="131"/>
                    <a:pt x="2" y="85"/>
                  </a:cubicBezTo>
                  <a:cubicBezTo>
                    <a:pt x="2" y="40"/>
                    <a:pt x="39" y="3"/>
                    <a:pt x="85" y="3"/>
                  </a:cubicBezTo>
                  <a:cubicBezTo>
                    <a:pt x="130" y="3"/>
                    <a:pt x="167" y="40"/>
                    <a:pt x="167" y="85"/>
                  </a:cubicBezTo>
                  <a:cubicBezTo>
                    <a:pt x="167" y="131"/>
                    <a:pt x="130" y="168"/>
                    <a:pt x="85" y="1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8" name="Freeform 45"/>
            <p:cNvSpPr>
              <a:spLocks noEditPoints="1"/>
            </p:cNvSpPr>
            <p:nvPr userDrawn="1"/>
          </p:nvSpPr>
          <p:spPr bwMode="auto">
            <a:xfrm>
              <a:off x="9091692" y="4667536"/>
              <a:ext cx="39688" cy="36513"/>
            </a:xfrm>
            <a:custGeom>
              <a:avLst/>
              <a:gdLst>
                <a:gd name="T0" fmla="*/ 13 w 26"/>
                <a:gd name="T1" fmla="*/ 16 h 25"/>
                <a:gd name="T2" fmla="*/ 11 w 26"/>
                <a:gd name="T3" fmla="*/ 25 h 25"/>
                <a:gd name="T4" fmla="*/ 7 w 26"/>
                <a:gd name="T5" fmla="*/ 24 h 25"/>
                <a:gd name="T6" fmla="*/ 9 w 26"/>
                <a:gd name="T7" fmla="*/ 19 h 25"/>
                <a:gd name="T8" fmla="*/ 10 w 26"/>
                <a:gd name="T9" fmla="*/ 14 h 25"/>
                <a:gd name="T10" fmla="*/ 10 w 26"/>
                <a:gd name="T11" fmla="*/ 14 h 25"/>
                <a:gd name="T12" fmla="*/ 13 w 26"/>
                <a:gd name="T13" fmla="*/ 16 h 25"/>
                <a:gd name="T14" fmla="*/ 25 w 26"/>
                <a:gd name="T15" fmla="*/ 0 h 25"/>
                <a:gd name="T16" fmla="*/ 26 w 26"/>
                <a:gd name="T17" fmla="*/ 2 h 25"/>
                <a:gd name="T18" fmla="*/ 21 w 26"/>
                <a:gd name="T19" fmla="*/ 7 h 25"/>
                <a:gd name="T20" fmla="*/ 18 w 26"/>
                <a:gd name="T21" fmla="*/ 9 h 25"/>
                <a:gd name="T22" fmla="*/ 22 w 26"/>
                <a:gd name="T23" fmla="*/ 11 h 25"/>
                <a:gd name="T24" fmla="*/ 22 w 26"/>
                <a:gd name="T25" fmla="*/ 11 h 25"/>
                <a:gd name="T26" fmla="*/ 23 w 26"/>
                <a:gd name="T27" fmla="*/ 9 h 25"/>
                <a:gd name="T28" fmla="*/ 23 w 26"/>
                <a:gd name="T29" fmla="*/ 9 h 25"/>
                <a:gd name="T30" fmla="*/ 24 w 26"/>
                <a:gd name="T31" fmla="*/ 9 h 25"/>
                <a:gd name="T32" fmla="*/ 25 w 26"/>
                <a:gd name="T33" fmla="*/ 14 h 25"/>
                <a:gd name="T34" fmla="*/ 26 w 26"/>
                <a:gd name="T35" fmla="*/ 15 h 25"/>
                <a:gd name="T36" fmla="*/ 26 w 26"/>
                <a:gd name="T37" fmla="*/ 16 h 25"/>
                <a:gd name="T38" fmla="*/ 25 w 26"/>
                <a:gd name="T39" fmla="*/ 16 h 25"/>
                <a:gd name="T40" fmla="*/ 23 w 26"/>
                <a:gd name="T41" fmla="*/ 16 h 25"/>
                <a:gd name="T42" fmla="*/ 22 w 26"/>
                <a:gd name="T43" fmla="*/ 15 h 25"/>
                <a:gd name="T44" fmla="*/ 13 w 26"/>
                <a:gd name="T45" fmla="*/ 11 h 25"/>
                <a:gd name="T46" fmla="*/ 4 w 26"/>
                <a:gd name="T47" fmla="*/ 13 h 25"/>
                <a:gd name="T48" fmla="*/ 2 w 26"/>
                <a:gd name="T49" fmla="*/ 8 h 25"/>
                <a:gd name="T50" fmla="*/ 2 w 26"/>
                <a:gd name="T51" fmla="*/ 8 h 25"/>
                <a:gd name="T52" fmla="*/ 3 w 26"/>
                <a:gd name="T53" fmla="*/ 8 h 25"/>
                <a:gd name="T54" fmla="*/ 5 w 26"/>
                <a:gd name="T55" fmla="*/ 10 h 25"/>
                <a:gd name="T56" fmla="*/ 11 w 26"/>
                <a:gd name="T57" fmla="*/ 10 h 25"/>
                <a:gd name="T58" fmla="*/ 11 w 26"/>
                <a:gd name="T59" fmla="*/ 9 h 25"/>
                <a:gd name="T60" fmla="*/ 8 w 26"/>
                <a:gd name="T61" fmla="*/ 3 h 25"/>
                <a:gd name="T62" fmla="*/ 9 w 26"/>
                <a:gd name="T63" fmla="*/ 2 h 25"/>
                <a:gd name="T64" fmla="*/ 10 w 26"/>
                <a:gd name="T65" fmla="*/ 2 h 25"/>
                <a:gd name="T66" fmla="*/ 11 w 26"/>
                <a:gd name="T67" fmla="*/ 5 h 25"/>
                <a:gd name="T68" fmla="*/ 12 w 26"/>
                <a:gd name="T69" fmla="*/ 6 h 25"/>
                <a:gd name="T70" fmla="*/ 15 w 26"/>
                <a:gd name="T71" fmla="*/ 8 h 25"/>
                <a:gd name="T72" fmla="*/ 22 w 26"/>
                <a:gd name="T73" fmla="*/ 2 h 25"/>
                <a:gd name="T74" fmla="*/ 24 w 26"/>
                <a:gd name="T75" fmla="*/ 0 h 25"/>
                <a:gd name="T76" fmla="*/ 25 w 26"/>
                <a:gd name="T7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6" h="25">
                  <a:moveTo>
                    <a:pt x="13" y="16"/>
                  </a:moveTo>
                  <a:cubicBezTo>
                    <a:pt x="14" y="18"/>
                    <a:pt x="13" y="24"/>
                    <a:pt x="11" y="25"/>
                  </a:cubicBezTo>
                  <a:cubicBezTo>
                    <a:pt x="10" y="25"/>
                    <a:pt x="7" y="25"/>
                    <a:pt x="7" y="24"/>
                  </a:cubicBezTo>
                  <a:cubicBezTo>
                    <a:pt x="7" y="22"/>
                    <a:pt x="8" y="21"/>
                    <a:pt x="9" y="19"/>
                  </a:cubicBezTo>
                  <a:cubicBezTo>
                    <a:pt x="10" y="18"/>
                    <a:pt x="9" y="16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5"/>
                    <a:pt x="12" y="15"/>
                    <a:pt x="13" y="16"/>
                  </a:cubicBezTo>
                  <a:close/>
                  <a:moveTo>
                    <a:pt x="25" y="0"/>
                  </a:moveTo>
                  <a:cubicBezTo>
                    <a:pt x="25" y="0"/>
                    <a:pt x="26" y="1"/>
                    <a:pt x="26" y="2"/>
                  </a:cubicBezTo>
                  <a:cubicBezTo>
                    <a:pt x="26" y="3"/>
                    <a:pt x="23" y="6"/>
                    <a:pt x="21" y="7"/>
                  </a:cubicBezTo>
                  <a:cubicBezTo>
                    <a:pt x="20" y="8"/>
                    <a:pt x="19" y="8"/>
                    <a:pt x="18" y="9"/>
                  </a:cubicBezTo>
                  <a:cubicBezTo>
                    <a:pt x="19" y="10"/>
                    <a:pt x="20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4" y="9"/>
                  </a:cubicBezTo>
                  <a:cubicBezTo>
                    <a:pt x="23" y="11"/>
                    <a:pt x="24" y="12"/>
                    <a:pt x="25" y="14"/>
                  </a:cubicBezTo>
                  <a:cubicBezTo>
                    <a:pt x="26" y="14"/>
                    <a:pt x="25" y="15"/>
                    <a:pt x="26" y="15"/>
                  </a:cubicBezTo>
                  <a:cubicBezTo>
                    <a:pt x="26" y="16"/>
                    <a:pt x="26" y="15"/>
                    <a:pt x="26" y="16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4" y="16"/>
                    <a:pt x="24" y="16"/>
                    <a:pt x="23" y="16"/>
                  </a:cubicBezTo>
                  <a:cubicBezTo>
                    <a:pt x="23" y="16"/>
                    <a:pt x="22" y="15"/>
                    <a:pt x="22" y="15"/>
                  </a:cubicBezTo>
                  <a:cubicBezTo>
                    <a:pt x="19" y="13"/>
                    <a:pt x="16" y="11"/>
                    <a:pt x="13" y="11"/>
                  </a:cubicBezTo>
                  <a:cubicBezTo>
                    <a:pt x="11" y="12"/>
                    <a:pt x="6" y="14"/>
                    <a:pt x="4" y="13"/>
                  </a:cubicBezTo>
                  <a:cubicBezTo>
                    <a:pt x="2" y="13"/>
                    <a:pt x="0" y="9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4" y="9"/>
                    <a:pt x="5" y="10"/>
                    <a:pt x="5" y="10"/>
                  </a:cubicBezTo>
                  <a:cubicBezTo>
                    <a:pt x="7" y="10"/>
                    <a:pt x="10" y="10"/>
                    <a:pt x="11" y="1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6"/>
                    <a:pt x="7" y="6"/>
                    <a:pt x="8" y="3"/>
                  </a:cubicBezTo>
                  <a:cubicBezTo>
                    <a:pt x="8" y="2"/>
                    <a:pt x="9" y="2"/>
                    <a:pt x="9" y="2"/>
                  </a:cubicBezTo>
                  <a:cubicBezTo>
                    <a:pt x="9" y="2"/>
                    <a:pt x="10" y="2"/>
                    <a:pt x="10" y="2"/>
                  </a:cubicBezTo>
                  <a:cubicBezTo>
                    <a:pt x="10" y="3"/>
                    <a:pt x="11" y="4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4" y="8"/>
                    <a:pt x="15" y="8"/>
                  </a:cubicBezTo>
                  <a:cubicBezTo>
                    <a:pt x="16" y="8"/>
                    <a:pt x="21" y="4"/>
                    <a:pt x="22" y="2"/>
                  </a:cubicBezTo>
                  <a:cubicBezTo>
                    <a:pt x="23" y="2"/>
                    <a:pt x="23" y="0"/>
                    <a:pt x="24" y="0"/>
                  </a:cubicBezTo>
                  <a:cubicBezTo>
                    <a:pt x="25" y="0"/>
                    <a:pt x="2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9" name="Freeform 46"/>
            <p:cNvSpPr>
              <a:spLocks noEditPoints="1"/>
            </p:cNvSpPr>
            <p:nvPr userDrawn="1"/>
          </p:nvSpPr>
          <p:spPr bwMode="auto">
            <a:xfrm>
              <a:off x="9120267" y="4715161"/>
              <a:ext cx="53975" cy="44450"/>
            </a:xfrm>
            <a:custGeom>
              <a:avLst/>
              <a:gdLst>
                <a:gd name="T0" fmla="*/ 32 w 36"/>
                <a:gd name="T1" fmla="*/ 11 h 30"/>
                <a:gd name="T2" fmla="*/ 36 w 36"/>
                <a:gd name="T3" fmla="*/ 16 h 30"/>
                <a:gd name="T4" fmla="*/ 30 w 36"/>
                <a:gd name="T5" fmla="*/ 16 h 30"/>
                <a:gd name="T6" fmla="*/ 26 w 36"/>
                <a:gd name="T7" fmla="*/ 13 h 30"/>
                <a:gd name="T8" fmla="*/ 27 w 36"/>
                <a:gd name="T9" fmla="*/ 16 h 30"/>
                <a:gd name="T10" fmla="*/ 23 w 36"/>
                <a:gd name="T11" fmla="*/ 22 h 30"/>
                <a:gd name="T12" fmla="*/ 14 w 36"/>
                <a:gd name="T13" fmla="*/ 21 h 30"/>
                <a:gd name="T14" fmla="*/ 14 w 36"/>
                <a:gd name="T15" fmla="*/ 24 h 30"/>
                <a:gd name="T16" fmla="*/ 14 w 36"/>
                <a:gd name="T17" fmla="*/ 30 h 30"/>
                <a:gd name="T18" fmla="*/ 10 w 36"/>
                <a:gd name="T19" fmla="*/ 24 h 30"/>
                <a:gd name="T20" fmla="*/ 1 w 36"/>
                <a:gd name="T21" fmla="*/ 18 h 30"/>
                <a:gd name="T22" fmla="*/ 3 w 36"/>
                <a:gd name="T23" fmla="*/ 19 h 30"/>
                <a:gd name="T24" fmla="*/ 9 w 36"/>
                <a:gd name="T25" fmla="*/ 24 h 30"/>
                <a:gd name="T26" fmla="*/ 9 w 36"/>
                <a:gd name="T27" fmla="*/ 23 h 30"/>
                <a:gd name="T28" fmla="*/ 6 w 36"/>
                <a:gd name="T29" fmla="*/ 20 h 30"/>
                <a:gd name="T30" fmla="*/ 4 w 36"/>
                <a:gd name="T31" fmla="*/ 12 h 30"/>
                <a:gd name="T32" fmla="*/ 8 w 36"/>
                <a:gd name="T33" fmla="*/ 18 h 30"/>
                <a:gd name="T34" fmla="*/ 12 w 36"/>
                <a:gd name="T35" fmla="*/ 20 h 30"/>
                <a:gd name="T36" fmla="*/ 17 w 36"/>
                <a:gd name="T37" fmla="*/ 19 h 30"/>
                <a:gd name="T38" fmla="*/ 14 w 36"/>
                <a:gd name="T39" fmla="*/ 16 h 30"/>
                <a:gd name="T40" fmla="*/ 21 w 36"/>
                <a:gd name="T41" fmla="*/ 20 h 30"/>
                <a:gd name="T42" fmla="*/ 24 w 36"/>
                <a:gd name="T43" fmla="*/ 18 h 30"/>
                <a:gd name="T44" fmla="*/ 14 w 36"/>
                <a:gd name="T45" fmla="*/ 12 h 30"/>
                <a:gd name="T46" fmla="*/ 10 w 36"/>
                <a:gd name="T47" fmla="*/ 14 h 30"/>
                <a:gd name="T48" fmla="*/ 10 w 36"/>
                <a:gd name="T49" fmla="*/ 12 h 30"/>
                <a:gd name="T50" fmla="*/ 14 w 36"/>
                <a:gd name="T51" fmla="*/ 6 h 30"/>
                <a:gd name="T52" fmla="*/ 21 w 36"/>
                <a:gd name="T53" fmla="*/ 10 h 30"/>
                <a:gd name="T54" fmla="*/ 32 w 36"/>
                <a:gd name="T55" fmla="*/ 14 h 30"/>
                <a:gd name="T56" fmla="*/ 32 w 36"/>
                <a:gd name="T57" fmla="*/ 14 h 30"/>
                <a:gd name="T58" fmla="*/ 29 w 36"/>
                <a:gd name="T59" fmla="*/ 6 h 30"/>
                <a:gd name="T60" fmla="*/ 32 w 36"/>
                <a:gd name="T61" fmla="*/ 6 h 30"/>
                <a:gd name="T62" fmla="*/ 34 w 36"/>
                <a:gd name="T63" fmla="*/ 0 h 30"/>
                <a:gd name="T64" fmla="*/ 29 w 36"/>
                <a:gd name="T6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6" h="30">
                  <a:moveTo>
                    <a:pt x="32" y="6"/>
                  </a:moveTo>
                  <a:cubicBezTo>
                    <a:pt x="33" y="8"/>
                    <a:pt x="31" y="10"/>
                    <a:pt x="32" y="11"/>
                  </a:cubicBezTo>
                  <a:cubicBezTo>
                    <a:pt x="32" y="11"/>
                    <a:pt x="32" y="12"/>
                    <a:pt x="32" y="12"/>
                  </a:cubicBezTo>
                  <a:cubicBezTo>
                    <a:pt x="34" y="12"/>
                    <a:pt x="36" y="14"/>
                    <a:pt x="36" y="16"/>
                  </a:cubicBezTo>
                  <a:cubicBezTo>
                    <a:pt x="36" y="17"/>
                    <a:pt x="34" y="19"/>
                    <a:pt x="33" y="19"/>
                  </a:cubicBezTo>
                  <a:cubicBezTo>
                    <a:pt x="32" y="18"/>
                    <a:pt x="30" y="16"/>
                    <a:pt x="30" y="16"/>
                  </a:cubicBezTo>
                  <a:cubicBezTo>
                    <a:pt x="29" y="14"/>
                    <a:pt x="27" y="14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4"/>
                    <a:pt x="27" y="14"/>
                    <a:pt x="27" y="16"/>
                  </a:cubicBezTo>
                  <a:cubicBezTo>
                    <a:pt x="27" y="18"/>
                    <a:pt x="28" y="21"/>
                    <a:pt x="24" y="23"/>
                  </a:cubicBezTo>
                  <a:cubicBezTo>
                    <a:pt x="24" y="22"/>
                    <a:pt x="24" y="22"/>
                    <a:pt x="23" y="22"/>
                  </a:cubicBezTo>
                  <a:cubicBezTo>
                    <a:pt x="22" y="22"/>
                    <a:pt x="21" y="20"/>
                    <a:pt x="20" y="20"/>
                  </a:cubicBezTo>
                  <a:cubicBezTo>
                    <a:pt x="19" y="22"/>
                    <a:pt x="16" y="21"/>
                    <a:pt x="14" y="21"/>
                  </a:cubicBezTo>
                  <a:cubicBezTo>
                    <a:pt x="13" y="21"/>
                    <a:pt x="13" y="22"/>
                    <a:pt x="13" y="22"/>
                  </a:cubicBezTo>
                  <a:cubicBezTo>
                    <a:pt x="14" y="22"/>
                    <a:pt x="14" y="23"/>
                    <a:pt x="14" y="24"/>
                  </a:cubicBezTo>
                  <a:cubicBezTo>
                    <a:pt x="15" y="24"/>
                    <a:pt x="18" y="26"/>
                    <a:pt x="18" y="28"/>
                  </a:cubicBezTo>
                  <a:cubicBezTo>
                    <a:pt x="18" y="29"/>
                    <a:pt x="16" y="30"/>
                    <a:pt x="14" y="30"/>
                  </a:cubicBezTo>
                  <a:cubicBezTo>
                    <a:pt x="14" y="28"/>
                    <a:pt x="13" y="26"/>
                    <a:pt x="11" y="25"/>
                  </a:cubicBezTo>
                  <a:cubicBezTo>
                    <a:pt x="10" y="25"/>
                    <a:pt x="11" y="24"/>
                    <a:pt x="10" y="24"/>
                  </a:cubicBezTo>
                  <a:cubicBezTo>
                    <a:pt x="9" y="25"/>
                    <a:pt x="8" y="26"/>
                    <a:pt x="7" y="26"/>
                  </a:cubicBezTo>
                  <a:cubicBezTo>
                    <a:pt x="3" y="25"/>
                    <a:pt x="0" y="22"/>
                    <a:pt x="1" y="18"/>
                  </a:cubicBezTo>
                  <a:cubicBezTo>
                    <a:pt x="2" y="17"/>
                    <a:pt x="2" y="16"/>
                    <a:pt x="2" y="15"/>
                  </a:cubicBezTo>
                  <a:cubicBezTo>
                    <a:pt x="3" y="16"/>
                    <a:pt x="3" y="18"/>
                    <a:pt x="3" y="19"/>
                  </a:cubicBezTo>
                  <a:cubicBezTo>
                    <a:pt x="3" y="19"/>
                    <a:pt x="3" y="20"/>
                    <a:pt x="4" y="20"/>
                  </a:cubicBezTo>
                  <a:cubicBezTo>
                    <a:pt x="5" y="22"/>
                    <a:pt x="7" y="23"/>
                    <a:pt x="9" y="24"/>
                  </a:cubicBezTo>
                  <a:cubicBezTo>
                    <a:pt x="9" y="24"/>
                    <a:pt x="9" y="24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8" y="22"/>
                    <a:pt x="8" y="21"/>
                  </a:cubicBezTo>
                  <a:cubicBezTo>
                    <a:pt x="8" y="21"/>
                    <a:pt x="7" y="20"/>
                    <a:pt x="6" y="20"/>
                  </a:cubicBezTo>
                  <a:cubicBezTo>
                    <a:pt x="5" y="19"/>
                    <a:pt x="3" y="14"/>
                    <a:pt x="4" y="13"/>
                  </a:cubicBezTo>
                  <a:cubicBezTo>
                    <a:pt x="4" y="13"/>
                    <a:pt x="4" y="12"/>
                    <a:pt x="4" y="12"/>
                  </a:cubicBezTo>
                  <a:cubicBezTo>
                    <a:pt x="5" y="12"/>
                    <a:pt x="5" y="12"/>
                    <a:pt x="5" y="13"/>
                  </a:cubicBezTo>
                  <a:cubicBezTo>
                    <a:pt x="6" y="14"/>
                    <a:pt x="7" y="16"/>
                    <a:pt x="8" y="18"/>
                  </a:cubicBezTo>
                  <a:cubicBezTo>
                    <a:pt x="9" y="18"/>
                    <a:pt x="10" y="19"/>
                    <a:pt x="11" y="20"/>
                  </a:cubicBezTo>
                  <a:cubicBezTo>
                    <a:pt x="11" y="20"/>
                    <a:pt x="11" y="20"/>
                    <a:pt x="12" y="20"/>
                  </a:cubicBezTo>
                  <a:cubicBezTo>
                    <a:pt x="13" y="19"/>
                    <a:pt x="14" y="19"/>
                    <a:pt x="16" y="19"/>
                  </a:cubicBezTo>
                  <a:cubicBezTo>
                    <a:pt x="16" y="19"/>
                    <a:pt x="17" y="19"/>
                    <a:pt x="17" y="19"/>
                  </a:cubicBezTo>
                  <a:cubicBezTo>
                    <a:pt x="17" y="18"/>
                    <a:pt x="15" y="17"/>
                    <a:pt x="15" y="17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6" y="14"/>
                    <a:pt x="17" y="16"/>
                    <a:pt x="19" y="18"/>
                  </a:cubicBezTo>
                  <a:cubicBezTo>
                    <a:pt x="20" y="19"/>
                    <a:pt x="20" y="19"/>
                    <a:pt x="21" y="20"/>
                  </a:cubicBezTo>
                  <a:cubicBezTo>
                    <a:pt x="22" y="20"/>
                    <a:pt x="23" y="21"/>
                    <a:pt x="24" y="20"/>
                  </a:cubicBezTo>
                  <a:cubicBezTo>
                    <a:pt x="24" y="19"/>
                    <a:pt x="24" y="19"/>
                    <a:pt x="24" y="18"/>
                  </a:cubicBezTo>
                  <a:cubicBezTo>
                    <a:pt x="24" y="15"/>
                    <a:pt x="20" y="12"/>
                    <a:pt x="17" y="12"/>
                  </a:cubicBezTo>
                  <a:cubicBezTo>
                    <a:pt x="16" y="11"/>
                    <a:pt x="14" y="10"/>
                    <a:pt x="14" y="12"/>
                  </a:cubicBezTo>
                  <a:cubicBezTo>
                    <a:pt x="14" y="12"/>
                    <a:pt x="13" y="14"/>
                    <a:pt x="13" y="14"/>
                  </a:cubicBezTo>
                  <a:cubicBezTo>
                    <a:pt x="12" y="14"/>
                    <a:pt x="11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3"/>
                    <a:pt x="10" y="13"/>
                    <a:pt x="10" y="12"/>
                  </a:cubicBezTo>
                  <a:cubicBezTo>
                    <a:pt x="10" y="12"/>
                    <a:pt x="9" y="12"/>
                    <a:pt x="9" y="11"/>
                  </a:cubicBezTo>
                  <a:cubicBezTo>
                    <a:pt x="9" y="10"/>
                    <a:pt x="13" y="6"/>
                    <a:pt x="14" y="6"/>
                  </a:cubicBezTo>
                  <a:cubicBezTo>
                    <a:pt x="16" y="8"/>
                    <a:pt x="17" y="8"/>
                    <a:pt x="19" y="9"/>
                  </a:cubicBezTo>
                  <a:cubicBezTo>
                    <a:pt x="20" y="9"/>
                    <a:pt x="21" y="10"/>
                    <a:pt x="21" y="10"/>
                  </a:cubicBezTo>
                  <a:cubicBezTo>
                    <a:pt x="23" y="11"/>
                    <a:pt x="24" y="11"/>
                    <a:pt x="26" y="12"/>
                  </a:cubicBezTo>
                  <a:cubicBezTo>
                    <a:pt x="28" y="12"/>
                    <a:pt x="30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0" y="13"/>
                    <a:pt x="27" y="12"/>
                    <a:pt x="28" y="10"/>
                  </a:cubicBezTo>
                  <a:cubicBezTo>
                    <a:pt x="28" y="8"/>
                    <a:pt x="30" y="8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1" y="6"/>
                    <a:pt x="31" y="6"/>
                    <a:pt x="32" y="6"/>
                  </a:cubicBezTo>
                  <a:close/>
                  <a:moveTo>
                    <a:pt x="3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33" y="2"/>
                    <a:pt x="29" y="6"/>
                    <a:pt x="26" y="6"/>
                  </a:cubicBezTo>
                  <a:cubicBezTo>
                    <a:pt x="25" y="4"/>
                    <a:pt x="27" y="2"/>
                    <a:pt x="29" y="0"/>
                  </a:cubicBezTo>
                  <a:cubicBezTo>
                    <a:pt x="30" y="1"/>
                    <a:pt x="32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0" name="Freeform 47"/>
            <p:cNvSpPr>
              <a:spLocks noEditPoints="1"/>
            </p:cNvSpPr>
            <p:nvPr userDrawn="1"/>
          </p:nvSpPr>
          <p:spPr bwMode="auto">
            <a:xfrm>
              <a:off x="9037717" y="4621498"/>
              <a:ext cx="53975" cy="46038"/>
            </a:xfrm>
            <a:custGeom>
              <a:avLst/>
              <a:gdLst>
                <a:gd name="T0" fmla="*/ 13 w 36"/>
                <a:gd name="T1" fmla="*/ 14 h 30"/>
                <a:gd name="T2" fmla="*/ 10 w 36"/>
                <a:gd name="T3" fmla="*/ 17 h 30"/>
                <a:gd name="T4" fmla="*/ 10 w 36"/>
                <a:gd name="T5" fmla="*/ 17 h 30"/>
                <a:gd name="T6" fmla="*/ 13 w 36"/>
                <a:gd name="T7" fmla="*/ 14 h 30"/>
                <a:gd name="T8" fmla="*/ 13 w 36"/>
                <a:gd name="T9" fmla="*/ 14 h 30"/>
                <a:gd name="T10" fmla="*/ 26 w 36"/>
                <a:gd name="T11" fmla="*/ 1 h 30"/>
                <a:gd name="T12" fmla="*/ 27 w 36"/>
                <a:gd name="T13" fmla="*/ 1 h 30"/>
                <a:gd name="T14" fmla="*/ 25 w 36"/>
                <a:gd name="T15" fmla="*/ 7 h 30"/>
                <a:gd name="T16" fmla="*/ 22 w 36"/>
                <a:gd name="T17" fmla="*/ 10 h 30"/>
                <a:gd name="T18" fmla="*/ 22 w 36"/>
                <a:gd name="T19" fmla="*/ 11 h 30"/>
                <a:gd name="T20" fmla="*/ 25 w 36"/>
                <a:gd name="T21" fmla="*/ 11 h 30"/>
                <a:gd name="T22" fmla="*/ 26 w 36"/>
                <a:gd name="T23" fmla="*/ 10 h 30"/>
                <a:gd name="T24" fmla="*/ 29 w 36"/>
                <a:gd name="T25" fmla="*/ 13 h 30"/>
                <a:gd name="T26" fmla="*/ 28 w 36"/>
                <a:gd name="T27" fmla="*/ 14 h 30"/>
                <a:gd name="T28" fmla="*/ 21 w 36"/>
                <a:gd name="T29" fmla="*/ 14 h 30"/>
                <a:gd name="T30" fmla="*/ 19 w 36"/>
                <a:gd name="T31" fmla="*/ 13 h 30"/>
                <a:gd name="T32" fmla="*/ 16 w 36"/>
                <a:gd name="T33" fmla="*/ 18 h 30"/>
                <a:gd name="T34" fmla="*/ 16 w 36"/>
                <a:gd name="T35" fmla="*/ 18 h 30"/>
                <a:gd name="T36" fmla="*/ 21 w 36"/>
                <a:gd name="T37" fmla="*/ 20 h 30"/>
                <a:gd name="T38" fmla="*/ 20 w 36"/>
                <a:gd name="T39" fmla="*/ 24 h 30"/>
                <a:gd name="T40" fmla="*/ 20 w 36"/>
                <a:gd name="T41" fmla="*/ 27 h 30"/>
                <a:gd name="T42" fmla="*/ 14 w 36"/>
                <a:gd name="T43" fmla="*/ 27 h 30"/>
                <a:gd name="T44" fmla="*/ 15 w 36"/>
                <a:gd name="T45" fmla="*/ 21 h 30"/>
                <a:gd name="T46" fmla="*/ 14 w 36"/>
                <a:gd name="T47" fmla="*/ 21 h 30"/>
                <a:gd name="T48" fmla="*/ 9 w 36"/>
                <a:gd name="T49" fmla="*/ 28 h 30"/>
                <a:gd name="T50" fmla="*/ 9 w 36"/>
                <a:gd name="T51" fmla="*/ 28 h 30"/>
                <a:gd name="T52" fmla="*/ 9 w 36"/>
                <a:gd name="T53" fmla="*/ 22 h 30"/>
                <a:gd name="T54" fmla="*/ 11 w 36"/>
                <a:gd name="T55" fmla="*/ 20 h 30"/>
                <a:gd name="T56" fmla="*/ 8 w 36"/>
                <a:gd name="T57" fmla="*/ 20 h 30"/>
                <a:gd name="T58" fmla="*/ 6 w 36"/>
                <a:gd name="T59" fmla="*/ 21 h 30"/>
                <a:gd name="T60" fmla="*/ 1 w 36"/>
                <a:gd name="T61" fmla="*/ 23 h 30"/>
                <a:gd name="T62" fmla="*/ 0 w 36"/>
                <a:gd name="T63" fmla="*/ 22 h 30"/>
                <a:gd name="T64" fmla="*/ 1 w 36"/>
                <a:gd name="T65" fmla="*/ 19 h 30"/>
                <a:gd name="T66" fmla="*/ 3 w 36"/>
                <a:gd name="T67" fmla="*/ 15 h 30"/>
                <a:gd name="T68" fmla="*/ 13 w 36"/>
                <a:gd name="T69" fmla="*/ 13 h 30"/>
                <a:gd name="T70" fmla="*/ 16 w 36"/>
                <a:gd name="T71" fmla="*/ 14 h 30"/>
                <a:gd name="T72" fmla="*/ 16 w 36"/>
                <a:gd name="T73" fmla="*/ 14 h 30"/>
                <a:gd name="T74" fmla="*/ 16 w 36"/>
                <a:gd name="T75" fmla="*/ 13 h 30"/>
                <a:gd name="T76" fmla="*/ 15 w 36"/>
                <a:gd name="T77" fmla="*/ 13 h 30"/>
                <a:gd name="T78" fmla="*/ 13 w 36"/>
                <a:gd name="T79" fmla="*/ 8 h 30"/>
                <a:gd name="T80" fmla="*/ 13 w 36"/>
                <a:gd name="T81" fmla="*/ 8 h 30"/>
                <a:gd name="T82" fmla="*/ 18 w 36"/>
                <a:gd name="T83" fmla="*/ 11 h 30"/>
                <a:gd name="T84" fmla="*/ 20 w 36"/>
                <a:gd name="T85" fmla="*/ 9 h 30"/>
                <a:gd name="T86" fmla="*/ 21 w 36"/>
                <a:gd name="T87" fmla="*/ 7 h 30"/>
                <a:gd name="T88" fmla="*/ 24 w 36"/>
                <a:gd name="T89" fmla="*/ 4 h 30"/>
                <a:gd name="T90" fmla="*/ 26 w 36"/>
                <a:gd name="T91" fmla="*/ 1 h 30"/>
                <a:gd name="T92" fmla="*/ 26 w 36"/>
                <a:gd name="T93" fmla="*/ 1 h 30"/>
                <a:gd name="T94" fmla="*/ 31 w 36"/>
                <a:gd name="T95" fmla="*/ 3 h 30"/>
                <a:gd name="T96" fmla="*/ 35 w 36"/>
                <a:gd name="T97" fmla="*/ 7 h 30"/>
                <a:gd name="T98" fmla="*/ 36 w 36"/>
                <a:gd name="T99" fmla="*/ 9 h 30"/>
                <a:gd name="T100" fmla="*/ 31 w 36"/>
                <a:gd name="T101" fmla="*/ 10 h 30"/>
                <a:gd name="T102" fmla="*/ 31 w 36"/>
                <a:gd name="T103" fmla="*/ 8 h 30"/>
                <a:gd name="T104" fmla="*/ 30 w 36"/>
                <a:gd name="T105" fmla="*/ 8 h 30"/>
                <a:gd name="T106" fmla="*/ 31 w 36"/>
                <a:gd name="T107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6" h="30">
                  <a:moveTo>
                    <a:pt x="13" y="14"/>
                  </a:moveTo>
                  <a:cubicBezTo>
                    <a:pt x="13" y="14"/>
                    <a:pt x="10" y="16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3" y="19"/>
                    <a:pt x="14" y="17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lose/>
                  <a:moveTo>
                    <a:pt x="26" y="1"/>
                  </a:moveTo>
                  <a:cubicBezTo>
                    <a:pt x="26" y="1"/>
                    <a:pt x="26" y="1"/>
                    <a:pt x="27" y="1"/>
                  </a:cubicBezTo>
                  <a:cubicBezTo>
                    <a:pt x="27" y="2"/>
                    <a:pt x="25" y="6"/>
                    <a:pt x="25" y="7"/>
                  </a:cubicBezTo>
                  <a:cubicBezTo>
                    <a:pt x="24" y="8"/>
                    <a:pt x="22" y="10"/>
                    <a:pt x="22" y="10"/>
                  </a:cubicBezTo>
                  <a:cubicBezTo>
                    <a:pt x="22" y="10"/>
                    <a:pt x="22" y="10"/>
                    <a:pt x="22" y="11"/>
                  </a:cubicBezTo>
                  <a:cubicBezTo>
                    <a:pt x="23" y="12"/>
                    <a:pt x="25" y="12"/>
                    <a:pt x="25" y="11"/>
                  </a:cubicBezTo>
                  <a:cubicBezTo>
                    <a:pt x="26" y="10"/>
                    <a:pt x="25" y="10"/>
                    <a:pt x="26" y="10"/>
                  </a:cubicBezTo>
                  <a:cubicBezTo>
                    <a:pt x="27" y="10"/>
                    <a:pt x="29" y="12"/>
                    <a:pt x="29" y="13"/>
                  </a:cubicBezTo>
                  <a:cubicBezTo>
                    <a:pt x="29" y="13"/>
                    <a:pt x="29" y="14"/>
                    <a:pt x="28" y="14"/>
                  </a:cubicBezTo>
                  <a:cubicBezTo>
                    <a:pt x="25" y="13"/>
                    <a:pt x="23" y="14"/>
                    <a:pt x="21" y="14"/>
                  </a:cubicBezTo>
                  <a:cubicBezTo>
                    <a:pt x="20" y="14"/>
                    <a:pt x="20" y="13"/>
                    <a:pt x="19" y="13"/>
                  </a:cubicBezTo>
                  <a:cubicBezTo>
                    <a:pt x="18" y="14"/>
                    <a:pt x="16" y="17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8" y="19"/>
                    <a:pt x="19" y="17"/>
                    <a:pt x="21" y="20"/>
                  </a:cubicBezTo>
                  <a:cubicBezTo>
                    <a:pt x="21" y="22"/>
                    <a:pt x="20" y="22"/>
                    <a:pt x="20" y="24"/>
                  </a:cubicBezTo>
                  <a:cubicBezTo>
                    <a:pt x="19" y="25"/>
                    <a:pt x="20" y="26"/>
                    <a:pt x="20" y="27"/>
                  </a:cubicBezTo>
                  <a:cubicBezTo>
                    <a:pt x="19" y="30"/>
                    <a:pt x="15" y="29"/>
                    <a:pt x="14" y="27"/>
                  </a:cubicBezTo>
                  <a:cubicBezTo>
                    <a:pt x="13" y="26"/>
                    <a:pt x="15" y="22"/>
                    <a:pt x="15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1" y="22"/>
                    <a:pt x="11" y="26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8" y="27"/>
                    <a:pt x="9" y="24"/>
                    <a:pt x="9" y="22"/>
                  </a:cubicBezTo>
                  <a:cubicBezTo>
                    <a:pt x="10" y="22"/>
                    <a:pt x="11" y="21"/>
                    <a:pt x="11" y="20"/>
                  </a:cubicBezTo>
                  <a:cubicBezTo>
                    <a:pt x="10" y="20"/>
                    <a:pt x="9" y="19"/>
                    <a:pt x="8" y="20"/>
                  </a:cubicBezTo>
                  <a:cubicBezTo>
                    <a:pt x="7" y="20"/>
                    <a:pt x="7" y="21"/>
                    <a:pt x="6" y="21"/>
                  </a:cubicBezTo>
                  <a:cubicBezTo>
                    <a:pt x="5" y="22"/>
                    <a:pt x="3" y="23"/>
                    <a:pt x="1" y="23"/>
                  </a:cubicBezTo>
                  <a:cubicBezTo>
                    <a:pt x="1" y="23"/>
                    <a:pt x="1" y="22"/>
                    <a:pt x="0" y="22"/>
                  </a:cubicBezTo>
                  <a:cubicBezTo>
                    <a:pt x="1" y="20"/>
                    <a:pt x="1" y="20"/>
                    <a:pt x="1" y="19"/>
                  </a:cubicBezTo>
                  <a:cubicBezTo>
                    <a:pt x="1" y="18"/>
                    <a:pt x="3" y="17"/>
                    <a:pt x="3" y="15"/>
                  </a:cubicBezTo>
                  <a:cubicBezTo>
                    <a:pt x="7" y="15"/>
                    <a:pt x="9" y="13"/>
                    <a:pt x="13" y="13"/>
                  </a:cubicBezTo>
                  <a:cubicBezTo>
                    <a:pt x="14" y="13"/>
                    <a:pt x="15" y="15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2" y="12"/>
                    <a:pt x="12" y="10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10"/>
                    <a:pt x="17" y="11"/>
                    <a:pt x="18" y="11"/>
                  </a:cubicBezTo>
                  <a:cubicBezTo>
                    <a:pt x="19" y="10"/>
                    <a:pt x="19" y="10"/>
                    <a:pt x="20" y="9"/>
                  </a:cubicBezTo>
                  <a:cubicBezTo>
                    <a:pt x="20" y="8"/>
                    <a:pt x="21" y="8"/>
                    <a:pt x="21" y="7"/>
                  </a:cubicBezTo>
                  <a:cubicBezTo>
                    <a:pt x="22" y="6"/>
                    <a:pt x="23" y="5"/>
                    <a:pt x="24" y="4"/>
                  </a:cubicBezTo>
                  <a:cubicBezTo>
                    <a:pt x="24" y="4"/>
                    <a:pt x="25" y="1"/>
                    <a:pt x="26" y="1"/>
                  </a:cubicBezTo>
                  <a:cubicBezTo>
                    <a:pt x="25" y="0"/>
                    <a:pt x="26" y="1"/>
                    <a:pt x="26" y="1"/>
                  </a:cubicBezTo>
                  <a:close/>
                  <a:moveTo>
                    <a:pt x="31" y="3"/>
                  </a:moveTo>
                  <a:cubicBezTo>
                    <a:pt x="32" y="4"/>
                    <a:pt x="34" y="5"/>
                    <a:pt x="35" y="7"/>
                  </a:cubicBezTo>
                  <a:cubicBezTo>
                    <a:pt x="35" y="8"/>
                    <a:pt x="36" y="9"/>
                    <a:pt x="36" y="9"/>
                  </a:cubicBezTo>
                  <a:cubicBezTo>
                    <a:pt x="35" y="12"/>
                    <a:pt x="32" y="12"/>
                    <a:pt x="31" y="10"/>
                  </a:cubicBezTo>
                  <a:cubicBezTo>
                    <a:pt x="31" y="10"/>
                    <a:pt x="31" y="9"/>
                    <a:pt x="31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6"/>
                    <a:pt x="29" y="4"/>
                    <a:pt x="3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1" name="Freeform 48"/>
            <p:cNvSpPr>
              <a:spLocks noEditPoints="1"/>
            </p:cNvSpPr>
            <p:nvPr userDrawn="1"/>
          </p:nvSpPr>
          <p:spPr bwMode="auto">
            <a:xfrm>
              <a:off x="8913891" y="4588168"/>
              <a:ext cx="36513" cy="52388"/>
            </a:xfrm>
            <a:custGeom>
              <a:avLst/>
              <a:gdLst>
                <a:gd name="T0" fmla="*/ 14 w 24"/>
                <a:gd name="T1" fmla="*/ 5 h 34"/>
                <a:gd name="T2" fmla="*/ 14 w 24"/>
                <a:gd name="T3" fmla="*/ 5 h 34"/>
                <a:gd name="T4" fmla="*/ 14 w 24"/>
                <a:gd name="T5" fmla="*/ 5 h 34"/>
                <a:gd name="T6" fmla="*/ 14 w 24"/>
                <a:gd name="T7" fmla="*/ 4 h 34"/>
                <a:gd name="T8" fmla="*/ 14 w 24"/>
                <a:gd name="T9" fmla="*/ 4 h 34"/>
                <a:gd name="T10" fmla="*/ 14 w 24"/>
                <a:gd name="T11" fmla="*/ 4 h 34"/>
                <a:gd name="T12" fmla="*/ 14 w 24"/>
                <a:gd name="T13" fmla="*/ 4 h 34"/>
                <a:gd name="T14" fmla="*/ 20 w 24"/>
                <a:gd name="T15" fmla="*/ 2 h 34"/>
                <a:gd name="T16" fmla="*/ 14 w 24"/>
                <a:gd name="T17" fmla="*/ 7 h 34"/>
                <a:gd name="T18" fmla="*/ 22 w 24"/>
                <a:gd name="T19" fmla="*/ 15 h 34"/>
                <a:gd name="T20" fmla="*/ 16 w 24"/>
                <a:gd name="T21" fmla="*/ 18 h 34"/>
                <a:gd name="T22" fmla="*/ 15 w 24"/>
                <a:gd name="T23" fmla="*/ 23 h 34"/>
                <a:gd name="T24" fmla="*/ 17 w 24"/>
                <a:gd name="T25" fmla="*/ 22 h 34"/>
                <a:gd name="T26" fmla="*/ 24 w 24"/>
                <a:gd name="T27" fmla="*/ 24 h 34"/>
                <a:gd name="T28" fmla="*/ 18 w 24"/>
                <a:gd name="T29" fmla="*/ 26 h 34"/>
                <a:gd name="T30" fmla="*/ 9 w 24"/>
                <a:gd name="T31" fmla="*/ 32 h 34"/>
                <a:gd name="T32" fmla="*/ 16 w 24"/>
                <a:gd name="T33" fmla="*/ 27 h 34"/>
                <a:gd name="T34" fmla="*/ 10 w 24"/>
                <a:gd name="T35" fmla="*/ 29 h 34"/>
                <a:gd name="T36" fmla="*/ 7 w 24"/>
                <a:gd name="T37" fmla="*/ 28 h 34"/>
                <a:gd name="T38" fmla="*/ 14 w 24"/>
                <a:gd name="T39" fmla="*/ 25 h 34"/>
                <a:gd name="T40" fmla="*/ 13 w 24"/>
                <a:gd name="T41" fmla="*/ 24 h 34"/>
                <a:gd name="T42" fmla="*/ 14 w 24"/>
                <a:gd name="T43" fmla="*/ 19 h 34"/>
                <a:gd name="T44" fmla="*/ 9 w 24"/>
                <a:gd name="T45" fmla="*/ 22 h 34"/>
                <a:gd name="T46" fmla="*/ 9 w 24"/>
                <a:gd name="T47" fmla="*/ 20 h 34"/>
                <a:gd name="T48" fmla="*/ 17 w 24"/>
                <a:gd name="T49" fmla="*/ 16 h 34"/>
                <a:gd name="T50" fmla="*/ 14 w 24"/>
                <a:gd name="T51" fmla="*/ 10 h 34"/>
                <a:gd name="T52" fmla="*/ 7 w 24"/>
                <a:gd name="T53" fmla="*/ 17 h 34"/>
                <a:gd name="T54" fmla="*/ 4 w 24"/>
                <a:gd name="T55" fmla="*/ 26 h 34"/>
                <a:gd name="T56" fmla="*/ 2 w 24"/>
                <a:gd name="T57" fmla="*/ 19 h 34"/>
                <a:gd name="T58" fmla="*/ 6 w 24"/>
                <a:gd name="T59" fmla="*/ 12 h 34"/>
                <a:gd name="T60" fmla="*/ 12 w 24"/>
                <a:gd name="T61" fmla="*/ 7 h 34"/>
                <a:gd name="T62" fmla="*/ 8 w 24"/>
                <a:gd name="T63" fmla="*/ 6 h 34"/>
                <a:gd name="T64" fmla="*/ 1 w 24"/>
                <a:gd name="T65" fmla="*/ 3 h 34"/>
                <a:gd name="T66" fmla="*/ 4 w 24"/>
                <a:gd name="T67" fmla="*/ 7 h 34"/>
                <a:gd name="T68" fmla="*/ 0 w 24"/>
                <a:gd name="T69" fmla="*/ 5 h 34"/>
                <a:gd name="T70" fmla="*/ 1 w 24"/>
                <a:gd name="T71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34">
                  <a:moveTo>
                    <a:pt x="14" y="5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lose/>
                  <a:moveTo>
                    <a:pt x="14" y="4"/>
                  </a:move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lose/>
                  <a:moveTo>
                    <a:pt x="16" y="1"/>
                  </a:moveTo>
                  <a:cubicBezTo>
                    <a:pt x="17" y="0"/>
                    <a:pt x="19" y="1"/>
                    <a:pt x="20" y="2"/>
                  </a:cubicBezTo>
                  <a:cubicBezTo>
                    <a:pt x="20" y="2"/>
                    <a:pt x="21" y="2"/>
                    <a:pt x="20" y="2"/>
                  </a:cubicBezTo>
                  <a:cubicBezTo>
                    <a:pt x="20" y="4"/>
                    <a:pt x="16" y="5"/>
                    <a:pt x="14" y="7"/>
                  </a:cubicBezTo>
                  <a:cubicBezTo>
                    <a:pt x="15" y="8"/>
                    <a:pt x="16" y="7"/>
                    <a:pt x="18" y="8"/>
                  </a:cubicBezTo>
                  <a:cubicBezTo>
                    <a:pt x="20" y="8"/>
                    <a:pt x="24" y="12"/>
                    <a:pt x="22" y="15"/>
                  </a:cubicBezTo>
                  <a:cubicBezTo>
                    <a:pt x="21" y="16"/>
                    <a:pt x="20" y="16"/>
                    <a:pt x="19" y="16"/>
                  </a:cubicBezTo>
                  <a:cubicBezTo>
                    <a:pt x="18" y="17"/>
                    <a:pt x="17" y="16"/>
                    <a:pt x="16" y="18"/>
                  </a:cubicBezTo>
                  <a:cubicBezTo>
                    <a:pt x="16" y="18"/>
                    <a:pt x="16" y="19"/>
                    <a:pt x="17" y="20"/>
                  </a:cubicBezTo>
                  <a:cubicBezTo>
                    <a:pt x="16" y="21"/>
                    <a:pt x="16" y="22"/>
                    <a:pt x="15" y="23"/>
                  </a:cubicBezTo>
                  <a:cubicBezTo>
                    <a:pt x="16" y="24"/>
                    <a:pt x="16" y="24"/>
                    <a:pt x="17" y="24"/>
                  </a:cubicBezTo>
                  <a:cubicBezTo>
                    <a:pt x="17" y="23"/>
                    <a:pt x="17" y="23"/>
                    <a:pt x="17" y="22"/>
                  </a:cubicBezTo>
                  <a:cubicBezTo>
                    <a:pt x="18" y="22"/>
                    <a:pt x="21" y="22"/>
                    <a:pt x="22" y="22"/>
                  </a:cubicBezTo>
                  <a:cubicBezTo>
                    <a:pt x="23" y="22"/>
                    <a:pt x="23" y="24"/>
                    <a:pt x="24" y="24"/>
                  </a:cubicBezTo>
                  <a:cubicBezTo>
                    <a:pt x="23" y="25"/>
                    <a:pt x="23" y="25"/>
                    <a:pt x="23" y="26"/>
                  </a:cubicBezTo>
                  <a:cubicBezTo>
                    <a:pt x="21" y="27"/>
                    <a:pt x="20" y="24"/>
                    <a:pt x="18" y="26"/>
                  </a:cubicBezTo>
                  <a:cubicBezTo>
                    <a:pt x="17" y="27"/>
                    <a:pt x="19" y="29"/>
                    <a:pt x="19" y="31"/>
                  </a:cubicBezTo>
                  <a:cubicBezTo>
                    <a:pt x="18" y="34"/>
                    <a:pt x="11" y="34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2" y="30"/>
                    <a:pt x="16" y="30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4" y="27"/>
                    <a:pt x="12" y="29"/>
                    <a:pt x="10" y="29"/>
                  </a:cubicBezTo>
                  <a:cubicBezTo>
                    <a:pt x="10" y="29"/>
                    <a:pt x="8" y="29"/>
                    <a:pt x="8" y="29"/>
                  </a:cubicBezTo>
                  <a:cubicBezTo>
                    <a:pt x="8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9" y="27"/>
                    <a:pt x="14" y="26"/>
                    <a:pt x="14" y="25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3" y="24"/>
                    <a:pt x="13" y="24"/>
                  </a:cubicBezTo>
                  <a:cubicBezTo>
                    <a:pt x="13" y="23"/>
                    <a:pt x="13" y="22"/>
                    <a:pt x="13" y="22"/>
                  </a:cubicBezTo>
                  <a:cubicBezTo>
                    <a:pt x="13" y="21"/>
                    <a:pt x="14" y="20"/>
                    <a:pt x="14" y="19"/>
                  </a:cubicBezTo>
                  <a:cubicBezTo>
                    <a:pt x="14" y="19"/>
                    <a:pt x="14" y="19"/>
                    <a:pt x="13" y="19"/>
                  </a:cubicBezTo>
                  <a:cubicBezTo>
                    <a:pt x="12" y="18"/>
                    <a:pt x="10" y="21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1"/>
                    <a:pt x="9" y="20"/>
                  </a:cubicBezTo>
                  <a:cubicBezTo>
                    <a:pt x="9" y="18"/>
                    <a:pt x="12" y="16"/>
                    <a:pt x="14" y="17"/>
                  </a:cubicBezTo>
                  <a:cubicBezTo>
                    <a:pt x="15" y="17"/>
                    <a:pt x="16" y="16"/>
                    <a:pt x="17" y="16"/>
                  </a:cubicBezTo>
                  <a:cubicBezTo>
                    <a:pt x="17" y="15"/>
                    <a:pt x="18" y="14"/>
                    <a:pt x="18" y="14"/>
                  </a:cubicBezTo>
                  <a:cubicBezTo>
                    <a:pt x="19" y="11"/>
                    <a:pt x="16" y="10"/>
                    <a:pt x="14" y="10"/>
                  </a:cubicBezTo>
                  <a:cubicBezTo>
                    <a:pt x="12" y="10"/>
                    <a:pt x="10" y="12"/>
                    <a:pt x="10" y="13"/>
                  </a:cubicBezTo>
                  <a:cubicBezTo>
                    <a:pt x="9" y="14"/>
                    <a:pt x="8" y="16"/>
                    <a:pt x="7" y="17"/>
                  </a:cubicBezTo>
                  <a:cubicBezTo>
                    <a:pt x="6" y="18"/>
                    <a:pt x="6" y="19"/>
                    <a:pt x="5" y="20"/>
                  </a:cubicBezTo>
                  <a:cubicBezTo>
                    <a:pt x="4" y="22"/>
                    <a:pt x="5" y="24"/>
                    <a:pt x="4" y="26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1" y="20"/>
                    <a:pt x="2" y="19"/>
                  </a:cubicBezTo>
                  <a:cubicBezTo>
                    <a:pt x="2" y="18"/>
                    <a:pt x="3" y="17"/>
                    <a:pt x="3" y="16"/>
                  </a:cubicBezTo>
                  <a:cubicBezTo>
                    <a:pt x="4" y="15"/>
                    <a:pt x="5" y="14"/>
                    <a:pt x="6" y="12"/>
                  </a:cubicBezTo>
                  <a:cubicBezTo>
                    <a:pt x="8" y="11"/>
                    <a:pt x="11" y="9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0" y="7"/>
                    <a:pt x="8" y="7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2" y="4"/>
                    <a:pt x="14" y="2"/>
                    <a:pt x="16" y="1"/>
                  </a:cubicBezTo>
                  <a:close/>
                  <a:moveTo>
                    <a:pt x="1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4" y="7"/>
                    <a:pt x="4" y="7"/>
                  </a:cubicBezTo>
                  <a:cubicBezTo>
                    <a:pt x="4" y="9"/>
                    <a:pt x="5" y="9"/>
                    <a:pt x="4" y="10"/>
                  </a:cubicBezTo>
                  <a:cubicBezTo>
                    <a:pt x="1" y="10"/>
                    <a:pt x="0" y="9"/>
                    <a:pt x="0" y="5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49"/>
            <p:cNvSpPr>
              <a:spLocks noEditPoints="1"/>
            </p:cNvSpPr>
            <p:nvPr userDrawn="1"/>
          </p:nvSpPr>
          <p:spPr bwMode="auto">
            <a:xfrm>
              <a:off x="8971042" y="4589759"/>
              <a:ext cx="50800" cy="52388"/>
            </a:xfrm>
            <a:custGeom>
              <a:avLst/>
              <a:gdLst>
                <a:gd name="T0" fmla="*/ 17 w 34"/>
                <a:gd name="T1" fmla="*/ 16 h 34"/>
                <a:gd name="T2" fmla="*/ 20 w 34"/>
                <a:gd name="T3" fmla="*/ 27 h 34"/>
                <a:gd name="T4" fmla="*/ 18 w 34"/>
                <a:gd name="T5" fmla="*/ 21 h 34"/>
                <a:gd name="T6" fmla="*/ 20 w 34"/>
                <a:gd name="T7" fmla="*/ 21 h 34"/>
                <a:gd name="T8" fmla="*/ 25 w 34"/>
                <a:gd name="T9" fmla="*/ 18 h 34"/>
                <a:gd name="T10" fmla="*/ 22 w 34"/>
                <a:gd name="T11" fmla="*/ 20 h 34"/>
                <a:gd name="T12" fmla="*/ 21 w 34"/>
                <a:gd name="T13" fmla="*/ 14 h 34"/>
                <a:gd name="T14" fmla="*/ 28 w 34"/>
                <a:gd name="T15" fmla="*/ 6 h 34"/>
                <a:gd name="T16" fmla="*/ 26 w 34"/>
                <a:gd name="T17" fmla="*/ 10 h 34"/>
                <a:gd name="T18" fmla="*/ 28 w 34"/>
                <a:gd name="T19" fmla="*/ 6 h 34"/>
                <a:gd name="T20" fmla="*/ 26 w 34"/>
                <a:gd name="T21" fmla="*/ 0 h 34"/>
                <a:gd name="T22" fmla="*/ 28 w 34"/>
                <a:gd name="T23" fmla="*/ 5 h 34"/>
                <a:gd name="T24" fmla="*/ 34 w 34"/>
                <a:gd name="T25" fmla="*/ 9 h 34"/>
                <a:gd name="T26" fmla="*/ 28 w 34"/>
                <a:gd name="T27" fmla="*/ 13 h 34"/>
                <a:gd name="T28" fmla="*/ 28 w 34"/>
                <a:gd name="T29" fmla="*/ 17 h 34"/>
                <a:gd name="T30" fmla="*/ 27 w 34"/>
                <a:gd name="T31" fmla="*/ 25 h 34"/>
                <a:gd name="T32" fmla="*/ 32 w 34"/>
                <a:gd name="T33" fmla="*/ 31 h 34"/>
                <a:gd name="T34" fmla="*/ 26 w 34"/>
                <a:gd name="T35" fmla="*/ 30 h 34"/>
                <a:gd name="T36" fmla="*/ 22 w 34"/>
                <a:gd name="T37" fmla="*/ 30 h 34"/>
                <a:gd name="T38" fmla="*/ 15 w 34"/>
                <a:gd name="T39" fmla="*/ 29 h 34"/>
                <a:gd name="T40" fmla="*/ 13 w 34"/>
                <a:gd name="T41" fmla="*/ 26 h 34"/>
                <a:gd name="T42" fmla="*/ 13 w 34"/>
                <a:gd name="T43" fmla="*/ 31 h 34"/>
                <a:gd name="T44" fmla="*/ 10 w 34"/>
                <a:gd name="T45" fmla="*/ 27 h 34"/>
                <a:gd name="T46" fmla="*/ 8 w 34"/>
                <a:gd name="T47" fmla="*/ 23 h 34"/>
                <a:gd name="T48" fmla="*/ 2 w 34"/>
                <a:gd name="T49" fmla="*/ 19 h 34"/>
                <a:gd name="T50" fmla="*/ 4 w 34"/>
                <a:gd name="T51" fmla="*/ 16 h 34"/>
                <a:gd name="T52" fmla="*/ 13 w 34"/>
                <a:gd name="T53" fmla="*/ 15 h 34"/>
                <a:gd name="T54" fmla="*/ 16 w 34"/>
                <a:gd name="T55" fmla="*/ 9 h 34"/>
                <a:gd name="T56" fmla="*/ 11 w 34"/>
                <a:gd name="T57" fmla="*/ 7 h 34"/>
                <a:gd name="T58" fmla="*/ 10 w 34"/>
                <a:gd name="T59" fmla="*/ 5 h 34"/>
                <a:gd name="T60" fmla="*/ 12 w 34"/>
                <a:gd name="T61" fmla="*/ 6 h 34"/>
                <a:gd name="T62" fmla="*/ 20 w 34"/>
                <a:gd name="T63" fmla="*/ 0 h 34"/>
                <a:gd name="T64" fmla="*/ 23 w 34"/>
                <a:gd name="T65" fmla="*/ 1 h 34"/>
                <a:gd name="T66" fmla="*/ 17 w 34"/>
                <a:gd name="T67" fmla="*/ 11 h 34"/>
                <a:gd name="T68" fmla="*/ 19 w 34"/>
                <a:gd name="T69" fmla="*/ 11 h 34"/>
                <a:gd name="T70" fmla="*/ 23 w 34"/>
                <a:gd name="T71" fmla="*/ 7 h 34"/>
                <a:gd name="T72" fmla="*/ 26 w 34"/>
                <a:gd name="T7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" h="34">
                  <a:moveTo>
                    <a:pt x="21" y="13"/>
                  </a:moveTo>
                  <a:cubicBezTo>
                    <a:pt x="19" y="14"/>
                    <a:pt x="18" y="15"/>
                    <a:pt x="17" y="16"/>
                  </a:cubicBezTo>
                  <a:cubicBezTo>
                    <a:pt x="16" y="18"/>
                    <a:pt x="12" y="21"/>
                    <a:pt x="14" y="24"/>
                  </a:cubicBezTo>
                  <a:cubicBezTo>
                    <a:pt x="15" y="26"/>
                    <a:pt x="17" y="28"/>
                    <a:pt x="20" y="27"/>
                  </a:cubicBezTo>
                  <a:cubicBezTo>
                    <a:pt x="20" y="27"/>
                    <a:pt x="20" y="27"/>
                    <a:pt x="21" y="27"/>
                  </a:cubicBezTo>
                  <a:cubicBezTo>
                    <a:pt x="20" y="25"/>
                    <a:pt x="19" y="22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1" y="22"/>
                    <a:pt x="24" y="24"/>
                    <a:pt x="24" y="23"/>
                  </a:cubicBezTo>
                  <a:cubicBezTo>
                    <a:pt x="25" y="22"/>
                    <a:pt x="26" y="19"/>
                    <a:pt x="25" y="18"/>
                  </a:cubicBezTo>
                  <a:cubicBezTo>
                    <a:pt x="25" y="18"/>
                    <a:pt x="25" y="18"/>
                    <a:pt x="24" y="18"/>
                  </a:cubicBezTo>
                  <a:cubicBezTo>
                    <a:pt x="24" y="18"/>
                    <a:pt x="23" y="19"/>
                    <a:pt x="22" y="20"/>
                  </a:cubicBezTo>
                  <a:cubicBezTo>
                    <a:pt x="22" y="20"/>
                    <a:pt x="22" y="19"/>
                    <a:pt x="21" y="19"/>
                  </a:cubicBezTo>
                  <a:cubicBezTo>
                    <a:pt x="21" y="17"/>
                    <a:pt x="21" y="16"/>
                    <a:pt x="21" y="14"/>
                  </a:cubicBezTo>
                  <a:cubicBezTo>
                    <a:pt x="22" y="13"/>
                    <a:pt x="21" y="13"/>
                    <a:pt x="21" y="13"/>
                  </a:cubicBezTo>
                  <a:close/>
                  <a:moveTo>
                    <a:pt x="28" y="6"/>
                  </a:moveTo>
                  <a:cubicBezTo>
                    <a:pt x="28" y="7"/>
                    <a:pt x="26" y="9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7" y="10"/>
                    <a:pt x="30" y="9"/>
                    <a:pt x="30" y="9"/>
                  </a:cubicBezTo>
                  <a:cubicBezTo>
                    <a:pt x="30" y="8"/>
                    <a:pt x="29" y="7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lose/>
                  <a:moveTo>
                    <a:pt x="26" y="0"/>
                  </a:moveTo>
                  <a:cubicBezTo>
                    <a:pt x="28" y="1"/>
                    <a:pt x="29" y="1"/>
                    <a:pt x="29" y="3"/>
                  </a:cubicBezTo>
                  <a:cubicBezTo>
                    <a:pt x="29" y="3"/>
                    <a:pt x="28" y="4"/>
                    <a:pt x="28" y="5"/>
                  </a:cubicBezTo>
                  <a:cubicBezTo>
                    <a:pt x="29" y="7"/>
                    <a:pt x="32" y="7"/>
                    <a:pt x="34" y="8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2" y="11"/>
                    <a:pt x="30" y="11"/>
                    <a:pt x="29" y="11"/>
                  </a:cubicBezTo>
                  <a:cubicBezTo>
                    <a:pt x="28" y="12"/>
                    <a:pt x="28" y="12"/>
                    <a:pt x="28" y="13"/>
                  </a:cubicBezTo>
                  <a:cubicBezTo>
                    <a:pt x="26" y="13"/>
                    <a:pt x="25" y="13"/>
                    <a:pt x="24" y="15"/>
                  </a:cubicBezTo>
                  <a:cubicBezTo>
                    <a:pt x="25" y="16"/>
                    <a:pt x="28" y="16"/>
                    <a:pt x="28" y="17"/>
                  </a:cubicBezTo>
                  <a:cubicBezTo>
                    <a:pt x="28" y="18"/>
                    <a:pt x="28" y="21"/>
                    <a:pt x="28" y="22"/>
                  </a:cubicBezTo>
                  <a:cubicBezTo>
                    <a:pt x="27" y="23"/>
                    <a:pt x="26" y="24"/>
                    <a:pt x="27" y="25"/>
                  </a:cubicBezTo>
                  <a:cubicBezTo>
                    <a:pt x="27" y="26"/>
                    <a:pt x="29" y="26"/>
                    <a:pt x="30" y="27"/>
                  </a:cubicBezTo>
                  <a:cubicBezTo>
                    <a:pt x="31" y="28"/>
                    <a:pt x="32" y="29"/>
                    <a:pt x="32" y="31"/>
                  </a:cubicBezTo>
                  <a:cubicBezTo>
                    <a:pt x="32" y="32"/>
                    <a:pt x="30" y="34"/>
                    <a:pt x="28" y="33"/>
                  </a:cubicBezTo>
                  <a:cubicBezTo>
                    <a:pt x="27" y="33"/>
                    <a:pt x="26" y="31"/>
                    <a:pt x="26" y="30"/>
                  </a:cubicBezTo>
                  <a:cubicBezTo>
                    <a:pt x="25" y="30"/>
                    <a:pt x="25" y="30"/>
                    <a:pt x="24" y="29"/>
                  </a:cubicBezTo>
                  <a:cubicBezTo>
                    <a:pt x="24" y="29"/>
                    <a:pt x="22" y="30"/>
                    <a:pt x="22" y="30"/>
                  </a:cubicBezTo>
                  <a:cubicBezTo>
                    <a:pt x="21" y="30"/>
                    <a:pt x="21" y="30"/>
                    <a:pt x="20" y="30"/>
                  </a:cubicBezTo>
                  <a:cubicBezTo>
                    <a:pt x="19" y="30"/>
                    <a:pt x="17" y="30"/>
                    <a:pt x="15" y="29"/>
                  </a:cubicBezTo>
                  <a:cubicBezTo>
                    <a:pt x="15" y="28"/>
                    <a:pt x="14" y="27"/>
                    <a:pt x="14" y="26"/>
                  </a:cubicBezTo>
                  <a:cubicBezTo>
                    <a:pt x="14" y="26"/>
                    <a:pt x="14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7"/>
                    <a:pt x="14" y="31"/>
                    <a:pt x="13" y="31"/>
                  </a:cubicBezTo>
                  <a:cubicBezTo>
                    <a:pt x="12" y="31"/>
                    <a:pt x="12" y="30"/>
                    <a:pt x="11" y="30"/>
                  </a:cubicBezTo>
                  <a:cubicBezTo>
                    <a:pt x="10" y="29"/>
                    <a:pt x="11" y="28"/>
                    <a:pt x="10" y="27"/>
                  </a:cubicBezTo>
                  <a:cubicBezTo>
                    <a:pt x="10" y="26"/>
                    <a:pt x="9" y="25"/>
                    <a:pt x="9" y="25"/>
                  </a:cubicBezTo>
                  <a:cubicBezTo>
                    <a:pt x="8" y="24"/>
                    <a:pt x="9" y="23"/>
                    <a:pt x="8" y="23"/>
                  </a:cubicBezTo>
                  <a:cubicBezTo>
                    <a:pt x="8" y="23"/>
                    <a:pt x="4" y="24"/>
                    <a:pt x="3" y="23"/>
                  </a:cubicBezTo>
                  <a:cubicBezTo>
                    <a:pt x="2" y="23"/>
                    <a:pt x="0" y="21"/>
                    <a:pt x="2" y="19"/>
                  </a:cubicBezTo>
                  <a:cubicBezTo>
                    <a:pt x="2" y="19"/>
                    <a:pt x="3" y="19"/>
                    <a:pt x="3" y="18"/>
                  </a:cubicBezTo>
                  <a:cubicBezTo>
                    <a:pt x="4" y="18"/>
                    <a:pt x="3" y="17"/>
                    <a:pt x="4" y="16"/>
                  </a:cubicBezTo>
                  <a:cubicBezTo>
                    <a:pt x="4" y="16"/>
                    <a:pt x="6" y="17"/>
                    <a:pt x="6" y="17"/>
                  </a:cubicBezTo>
                  <a:cubicBezTo>
                    <a:pt x="8" y="17"/>
                    <a:pt x="12" y="16"/>
                    <a:pt x="13" y="15"/>
                  </a:cubicBezTo>
                  <a:cubicBezTo>
                    <a:pt x="13" y="14"/>
                    <a:pt x="14" y="12"/>
                    <a:pt x="14" y="11"/>
                  </a:cubicBezTo>
                  <a:cubicBezTo>
                    <a:pt x="14" y="10"/>
                    <a:pt x="15" y="10"/>
                    <a:pt x="16" y="9"/>
                  </a:cubicBezTo>
                  <a:cubicBezTo>
                    <a:pt x="16" y="9"/>
                    <a:pt x="16" y="9"/>
                    <a:pt x="15" y="8"/>
                  </a:cubicBezTo>
                  <a:cubicBezTo>
                    <a:pt x="14" y="8"/>
                    <a:pt x="13" y="8"/>
                    <a:pt x="11" y="7"/>
                  </a:cubicBezTo>
                  <a:cubicBezTo>
                    <a:pt x="11" y="7"/>
                    <a:pt x="11" y="7"/>
                    <a:pt x="10" y="6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0" y="5"/>
                    <a:pt x="10" y="5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7" y="5"/>
                    <a:pt x="17" y="4"/>
                  </a:cubicBezTo>
                  <a:cubicBezTo>
                    <a:pt x="18" y="3"/>
                    <a:pt x="18" y="1"/>
                    <a:pt x="20" y="0"/>
                  </a:cubicBezTo>
                  <a:cubicBezTo>
                    <a:pt x="21" y="0"/>
                    <a:pt x="22" y="0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3"/>
                    <a:pt x="21" y="3"/>
                    <a:pt x="20" y="5"/>
                  </a:cubicBezTo>
                  <a:cubicBezTo>
                    <a:pt x="18" y="6"/>
                    <a:pt x="18" y="9"/>
                    <a:pt x="17" y="11"/>
                  </a:cubicBezTo>
                  <a:cubicBezTo>
                    <a:pt x="17" y="11"/>
                    <a:pt x="16" y="12"/>
                    <a:pt x="16" y="13"/>
                  </a:cubicBezTo>
                  <a:cubicBezTo>
                    <a:pt x="18" y="13"/>
                    <a:pt x="18" y="11"/>
                    <a:pt x="19" y="11"/>
                  </a:cubicBezTo>
                  <a:cubicBezTo>
                    <a:pt x="20" y="11"/>
                    <a:pt x="22" y="11"/>
                    <a:pt x="22" y="10"/>
                  </a:cubicBezTo>
                  <a:cubicBezTo>
                    <a:pt x="23" y="9"/>
                    <a:pt x="22" y="8"/>
                    <a:pt x="23" y="7"/>
                  </a:cubicBezTo>
                  <a:cubicBezTo>
                    <a:pt x="24" y="6"/>
                    <a:pt x="24" y="4"/>
                    <a:pt x="25" y="3"/>
                  </a:cubicBezTo>
                  <a:cubicBezTo>
                    <a:pt x="26" y="2"/>
                    <a:pt x="2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50"/>
            <p:cNvSpPr>
              <a:spLocks noEditPoints="1"/>
            </p:cNvSpPr>
            <p:nvPr userDrawn="1"/>
          </p:nvSpPr>
          <p:spPr bwMode="auto">
            <a:xfrm>
              <a:off x="8756730" y="4715171"/>
              <a:ext cx="52389" cy="44450"/>
            </a:xfrm>
            <a:custGeom>
              <a:avLst/>
              <a:gdLst>
                <a:gd name="T0" fmla="*/ 15 w 35"/>
                <a:gd name="T1" fmla="*/ 20 h 30"/>
                <a:gd name="T2" fmla="*/ 16 w 35"/>
                <a:gd name="T3" fmla="*/ 24 h 30"/>
                <a:gd name="T4" fmla="*/ 18 w 35"/>
                <a:gd name="T5" fmla="*/ 23 h 30"/>
                <a:gd name="T6" fmla="*/ 20 w 35"/>
                <a:gd name="T7" fmla="*/ 24 h 30"/>
                <a:gd name="T8" fmla="*/ 20 w 35"/>
                <a:gd name="T9" fmla="*/ 24 h 30"/>
                <a:gd name="T10" fmla="*/ 21 w 35"/>
                <a:gd name="T11" fmla="*/ 22 h 30"/>
                <a:gd name="T12" fmla="*/ 16 w 35"/>
                <a:gd name="T13" fmla="*/ 20 h 30"/>
                <a:gd name="T14" fmla="*/ 15 w 35"/>
                <a:gd name="T15" fmla="*/ 20 h 30"/>
                <a:gd name="T16" fmla="*/ 14 w 35"/>
                <a:gd name="T17" fmla="*/ 7 h 30"/>
                <a:gd name="T18" fmla="*/ 16 w 35"/>
                <a:gd name="T19" fmla="*/ 13 h 30"/>
                <a:gd name="T20" fmla="*/ 18 w 35"/>
                <a:gd name="T21" fmla="*/ 13 h 30"/>
                <a:gd name="T22" fmla="*/ 18 w 35"/>
                <a:gd name="T23" fmla="*/ 13 h 30"/>
                <a:gd name="T24" fmla="*/ 14 w 35"/>
                <a:gd name="T25" fmla="*/ 6 h 30"/>
                <a:gd name="T26" fmla="*/ 14 w 35"/>
                <a:gd name="T27" fmla="*/ 6 h 30"/>
                <a:gd name="T28" fmla="*/ 14 w 35"/>
                <a:gd name="T29" fmla="*/ 7 h 30"/>
                <a:gd name="T30" fmla="*/ 0 w 35"/>
                <a:gd name="T31" fmla="*/ 14 h 30"/>
                <a:gd name="T32" fmla="*/ 6 w 35"/>
                <a:gd name="T33" fmla="*/ 9 h 30"/>
                <a:gd name="T34" fmla="*/ 11 w 35"/>
                <a:gd name="T35" fmla="*/ 10 h 30"/>
                <a:gd name="T36" fmla="*/ 12 w 35"/>
                <a:gd name="T37" fmla="*/ 3 h 30"/>
                <a:gd name="T38" fmla="*/ 15 w 35"/>
                <a:gd name="T39" fmla="*/ 0 h 30"/>
                <a:gd name="T40" fmla="*/ 18 w 35"/>
                <a:gd name="T41" fmla="*/ 6 h 30"/>
                <a:gd name="T42" fmla="*/ 20 w 35"/>
                <a:gd name="T43" fmla="*/ 10 h 30"/>
                <a:gd name="T44" fmla="*/ 20 w 35"/>
                <a:gd name="T45" fmla="*/ 9 h 30"/>
                <a:gd name="T46" fmla="*/ 22 w 35"/>
                <a:gd name="T47" fmla="*/ 5 h 30"/>
                <a:gd name="T48" fmla="*/ 24 w 35"/>
                <a:gd name="T49" fmla="*/ 5 h 30"/>
                <a:gd name="T50" fmla="*/ 24 w 35"/>
                <a:gd name="T51" fmla="*/ 9 h 30"/>
                <a:gd name="T52" fmla="*/ 25 w 35"/>
                <a:gd name="T53" fmla="*/ 14 h 30"/>
                <a:gd name="T54" fmla="*/ 25 w 35"/>
                <a:gd name="T55" fmla="*/ 16 h 30"/>
                <a:gd name="T56" fmla="*/ 30 w 35"/>
                <a:gd name="T57" fmla="*/ 18 h 30"/>
                <a:gd name="T58" fmla="*/ 31 w 35"/>
                <a:gd name="T59" fmla="*/ 20 h 30"/>
                <a:gd name="T60" fmla="*/ 34 w 35"/>
                <a:gd name="T61" fmla="*/ 22 h 30"/>
                <a:gd name="T62" fmla="*/ 35 w 35"/>
                <a:gd name="T63" fmla="*/ 23 h 30"/>
                <a:gd name="T64" fmla="*/ 35 w 35"/>
                <a:gd name="T65" fmla="*/ 23 h 30"/>
                <a:gd name="T66" fmla="*/ 29 w 35"/>
                <a:gd name="T67" fmla="*/ 23 h 30"/>
                <a:gd name="T68" fmla="*/ 26 w 35"/>
                <a:gd name="T69" fmla="*/ 23 h 30"/>
                <a:gd name="T70" fmla="*/ 25 w 35"/>
                <a:gd name="T71" fmla="*/ 24 h 30"/>
                <a:gd name="T72" fmla="*/ 21 w 35"/>
                <a:gd name="T73" fmla="*/ 26 h 30"/>
                <a:gd name="T74" fmla="*/ 21 w 35"/>
                <a:gd name="T75" fmla="*/ 28 h 30"/>
                <a:gd name="T76" fmla="*/ 19 w 35"/>
                <a:gd name="T77" fmla="*/ 28 h 30"/>
                <a:gd name="T78" fmla="*/ 17 w 35"/>
                <a:gd name="T79" fmla="*/ 30 h 30"/>
                <a:gd name="T80" fmla="*/ 14 w 35"/>
                <a:gd name="T81" fmla="*/ 30 h 30"/>
                <a:gd name="T82" fmla="*/ 14 w 35"/>
                <a:gd name="T83" fmla="*/ 30 h 30"/>
                <a:gd name="T84" fmla="*/ 9 w 35"/>
                <a:gd name="T85" fmla="*/ 28 h 30"/>
                <a:gd name="T86" fmla="*/ 11 w 35"/>
                <a:gd name="T87" fmla="*/ 26 h 30"/>
                <a:gd name="T88" fmla="*/ 11 w 35"/>
                <a:gd name="T89" fmla="*/ 23 h 30"/>
                <a:gd name="T90" fmla="*/ 10 w 35"/>
                <a:gd name="T91" fmla="*/ 17 h 30"/>
                <a:gd name="T92" fmla="*/ 8 w 35"/>
                <a:gd name="T93" fmla="*/ 16 h 30"/>
                <a:gd name="T94" fmla="*/ 6 w 35"/>
                <a:gd name="T95" fmla="*/ 16 h 30"/>
                <a:gd name="T96" fmla="*/ 4 w 35"/>
                <a:gd name="T97" fmla="*/ 15 h 30"/>
                <a:gd name="T98" fmla="*/ 0 w 35"/>
                <a:gd name="T99" fmla="*/ 14 h 30"/>
                <a:gd name="T100" fmla="*/ 0 w 35"/>
                <a:gd name="T101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5" h="30">
                  <a:moveTo>
                    <a:pt x="15" y="20"/>
                  </a:moveTo>
                  <a:cubicBezTo>
                    <a:pt x="15" y="22"/>
                    <a:pt x="16" y="22"/>
                    <a:pt x="16" y="24"/>
                  </a:cubicBezTo>
                  <a:cubicBezTo>
                    <a:pt x="18" y="24"/>
                    <a:pt x="18" y="23"/>
                    <a:pt x="18" y="23"/>
                  </a:cubicBezTo>
                  <a:cubicBezTo>
                    <a:pt x="19" y="23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1" y="23"/>
                    <a:pt x="21" y="22"/>
                  </a:cubicBezTo>
                  <a:cubicBezTo>
                    <a:pt x="20" y="21"/>
                    <a:pt x="18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lose/>
                  <a:moveTo>
                    <a:pt x="14" y="7"/>
                  </a:moveTo>
                  <a:cubicBezTo>
                    <a:pt x="14" y="10"/>
                    <a:pt x="12" y="12"/>
                    <a:pt x="16" y="13"/>
                  </a:cubicBezTo>
                  <a:cubicBezTo>
                    <a:pt x="17" y="13"/>
                    <a:pt x="17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6" y="11"/>
                    <a:pt x="16" y="8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7"/>
                  </a:cubicBezTo>
                  <a:close/>
                  <a:moveTo>
                    <a:pt x="0" y="14"/>
                  </a:moveTo>
                  <a:cubicBezTo>
                    <a:pt x="1" y="13"/>
                    <a:pt x="5" y="9"/>
                    <a:pt x="6" y="9"/>
                  </a:cubicBezTo>
                  <a:cubicBezTo>
                    <a:pt x="8" y="9"/>
                    <a:pt x="9" y="10"/>
                    <a:pt x="11" y="10"/>
                  </a:cubicBezTo>
                  <a:cubicBezTo>
                    <a:pt x="12" y="8"/>
                    <a:pt x="12" y="6"/>
                    <a:pt x="12" y="3"/>
                  </a:cubicBezTo>
                  <a:cubicBezTo>
                    <a:pt x="12" y="2"/>
                    <a:pt x="14" y="0"/>
                    <a:pt x="15" y="0"/>
                  </a:cubicBezTo>
                  <a:cubicBezTo>
                    <a:pt x="16" y="2"/>
                    <a:pt x="17" y="4"/>
                    <a:pt x="18" y="6"/>
                  </a:cubicBezTo>
                  <a:cubicBezTo>
                    <a:pt x="18" y="7"/>
                    <a:pt x="18" y="9"/>
                    <a:pt x="20" y="10"/>
                  </a:cubicBezTo>
                  <a:cubicBezTo>
                    <a:pt x="20" y="10"/>
                    <a:pt x="20" y="10"/>
                    <a:pt x="20" y="9"/>
                  </a:cubicBezTo>
                  <a:cubicBezTo>
                    <a:pt x="21" y="9"/>
                    <a:pt x="21" y="6"/>
                    <a:pt x="22" y="5"/>
                  </a:cubicBezTo>
                  <a:cubicBezTo>
                    <a:pt x="22" y="5"/>
                    <a:pt x="23" y="5"/>
                    <a:pt x="24" y="5"/>
                  </a:cubicBezTo>
                  <a:cubicBezTo>
                    <a:pt x="25" y="6"/>
                    <a:pt x="24" y="8"/>
                    <a:pt x="24" y="9"/>
                  </a:cubicBezTo>
                  <a:cubicBezTo>
                    <a:pt x="24" y="11"/>
                    <a:pt x="25" y="12"/>
                    <a:pt x="25" y="14"/>
                  </a:cubicBezTo>
                  <a:cubicBezTo>
                    <a:pt x="26" y="15"/>
                    <a:pt x="25" y="15"/>
                    <a:pt x="25" y="16"/>
                  </a:cubicBezTo>
                  <a:cubicBezTo>
                    <a:pt x="26" y="18"/>
                    <a:pt x="29" y="17"/>
                    <a:pt x="30" y="18"/>
                  </a:cubicBezTo>
                  <a:cubicBezTo>
                    <a:pt x="31" y="19"/>
                    <a:pt x="31" y="20"/>
                    <a:pt x="31" y="20"/>
                  </a:cubicBezTo>
                  <a:cubicBezTo>
                    <a:pt x="32" y="21"/>
                    <a:pt x="33" y="21"/>
                    <a:pt x="34" y="22"/>
                  </a:cubicBezTo>
                  <a:cubicBezTo>
                    <a:pt x="34" y="22"/>
                    <a:pt x="35" y="22"/>
                    <a:pt x="35" y="23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3" y="22"/>
                    <a:pt x="31" y="23"/>
                    <a:pt x="29" y="23"/>
                  </a:cubicBezTo>
                  <a:cubicBezTo>
                    <a:pt x="28" y="23"/>
                    <a:pt x="27" y="22"/>
                    <a:pt x="26" y="23"/>
                  </a:cubicBezTo>
                  <a:cubicBezTo>
                    <a:pt x="26" y="23"/>
                    <a:pt x="25" y="24"/>
                    <a:pt x="25" y="24"/>
                  </a:cubicBezTo>
                  <a:cubicBezTo>
                    <a:pt x="24" y="25"/>
                    <a:pt x="22" y="24"/>
                    <a:pt x="21" y="26"/>
                  </a:cubicBezTo>
                  <a:cubicBezTo>
                    <a:pt x="21" y="26"/>
                    <a:pt x="21" y="27"/>
                    <a:pt x="21" y="28"/>
                  </a:cubicBezTo>
                  <a:cubicBezTo>
                    <a:pt x="20" y="28"/>
                    <a:pt x="20" y="28"/>
                    <a:pt x="19" y="28"/>
                  </a:cubicBezTo>
                  <a:cubicBezTo>
                    <a:pt x="18" y="28"/>
                    <a:pt x="18" y="29"/>
                    <a:pt x="17" y="30"/>
                  </a:cubicBezTo>
                  <a:cubicBezTo>
                    <a:pt x="16" y="30"/>
                    <a:pt x="15" y="28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3" y="28"/>
                    <a:pt x="11" y="28"/>
                    <a:pt x="9" y="28"/>
                  </a:cubicBezTo>
                  <a:cubicBezTo>
                    <a:pt x="10" y="26"/>
                    <a:pt x="11" y="26"/>
                    <a:pt x="11" y="26"/>
                  </a:cubicBezTo>
                  <a:cubicBezTo>
                    <a:pt x="12" y="25"/>
                    <a:pt x="11" y="24"/>
                    <a:pt x="11" y="23"/>
                  </a:cubicBezTo>
                  <a:cubicBezTo>
                    <a:pt x="10" y="21"/>
                    <a:pt x="10" y="19"/>
                    <a:pt x="10" y="17"/>
                  </a:cubicBezTo>
                  <a:cubicBezTo>
                    <a:pt x="9" y="17"/>
                    <a:pt x="9" y="17"/>
                    <a:pt x="8" y="16"/>
                  </a:cubicBezTo>
                  <a:cubicBezTo>
                    <a:pt x="7" y="16"/>
                    <a:pt x="6" y="16"/>
                    <a:pt x="6" y="16"/>
                  </a:cubicBezTo>
                  <a:cubicBezTo>
                    <a:pt x="5" y="16"/>
                    <a:pt x="4" y="15"/>
                    <a:pt x="4" y="15"/>
                  </a:cubicBezTo>
                  <a:cubicBezTo>
                    <a:pt x="2" y="14"/>
                    <a:pt x="1" y="15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51"/>
            <p:cNvSpPr>
              <a:spLocks noEditPoints="1"/>
            </p:cNvSpPr>
            <p:nvPr userDrawn="1"/>
          </p:nvSpPr>
          <p:spPr bwMode="auto">
            <a:xfrm>
              <a:off x="8791655" y="4653259"/>
              <a:ext cx="50800" cy="55563"/>
            </a:xfrm>
            <a:custGeom>
              <a:avLst/>
              <a:gdLst>
                <a:gd name="T0" fmla="*/ 20 w 34"/>
                <a:gd name="T1" fmla="*/ 18 h 37"/>
                <a:gd name="T2" fmla="*/ 22 w 34"/>
                <a:gd name="T3" fmla="*/ 19 h 37"/>
                <a:gd name="T4" fmla="*/ 20 w 34"/>
                <a:gd name="T5" fmla="*/ 17 h 37"/>
                <a:gd name="T6" fmla="*/ 14 w 34"/>
                <a:gd name="T7" fmla="*/ 22 h 37"/>
                <a:gd name="T8" fmla="*/ 14 w 34"/>
                <a:gd name="T9" fmla="*/ 24 h 37"/>
                <a:gd name="T10" fmla="*/ 15 w 34"/>
                <a:gd name="T11" fmla="*/ 22 h 37"/>
                <a:gd name="T12" fmla="*/ 14 w 34"/>
                <a:gd name="T13" fmla="*/ 22 h 37"/>
                <a:gd name="T14" fmla="*/ 16 w 34"/>
                <a:gd name="T15" fmla="*/ 20 h 37"/>
                <a:gd name="T16" fmla="*/ 16 w 34"/>
                <a:gd name="T17" fmla="*/ 20 h 37"/>
                <a:gd name="T18" fmla="*/ 16 w 34"/>
                <a:gd name="T19" fmla="*/ 19 h 37"/>
                <a:gd name="T20" fmla="*/ 10 w 34"/>
                <a:gd name="T21" fmla="*/ 5 h 37"/>
                <a:gd name="T22" fmla="*/ 6 w 34"/>
                <a:gd name="T23" fmla="*/ 17 h 37"/>
                <a:gd name="T24" fmla="*/ 8 w 34"/>
                <a:gd name="T25" fmla="*/ 20 h 37"/>
                <a:gd name="T26" fmla="*/ 15 w 34"/>
                <a:gd name="T27" fmla="*/ 16 h 37"/>
                <a:gd name="T28" fmla="*/ 20 w 34"/>
                <a:gd name="T29" fmla="*/ 14 h 37"/>
                <a:gd name="T30" fmla="*/ 25 w 34"/>
                <a:gd name="T31" fmla="*/ 15 h 37"/>
                <a:gd name="T32" fmla="*/ 23 w 34"/>
                <a:gd name="T33" fmla="*/ 27 h 37"/>
                <a:gd name="T34" fmla="*/ 18 w 34"/>
                <a:gd name="T35" fmla="*/ 27 h 37"/>
                <a:gd name="T36" fmla="*/ 17 w 34"/>
                <a:gd name="T37" fmla="*/ 24 h 37"/>
                <a:gd name="T38" fmla="*/ 13 w 34"/>
                <a:gd name="T39" fmla="*/ 25 h 37"/>
                <a:gd name="T40" fmla="*/ 12 w 34"/>
                <a:gd name="T41" fmla="*/ 17 h 37"/>
                <a:gd name="T42" fmla="*/ 10 w 34"/>
                <a:gd name="T43" fmla="*/ 22 h 37"/>
                <a:gd name="T44" fmla="*/ 17 w 34"/>
                <a:gd name="T45" fmla="*/ 32 h 37"/>
                <a:gd name="T46" fmla="*/ 20 w 34"/>
                <a:gd name="T47" fmla="*/ 33 h 37"/>
                <a:gd name="T48" fmla="*/ 24 w 34"/>
                <a:gd name="T49" fmla="*/ 29 h 37"/>
                <a:gd name="T50" fmla="*/ 23 w 34"/>
                <a:gd name="T51" fmla="*/ 28 h 37"/>
                <a:gd name="T52" fmla="*/ 26 w 34"/>
                <a:gd name="T53" fmla="*/ 25 h 37"/>
                <a:gd name="T54" fmla="*/ 21 w 34"/>
                <a:gd name="T55" fmla="*/ 10 h 37"/>
                <a:gd name="T56" fmla="*/ 17 w 34"/>
                <a:gd name="T57" fmla="*/ 6 h 37"/>
                <a:gd name="T58" fmla="*/ 10 w 34"/>
                <a:gd name="T59" fmla="*/ 5 h 37"/>
                <a:gd name="T60" fmla="*/ 12 w 34"/>
                <a:gd name="T61" fmla="*/ 1 h 37"/>
                <a:gd name="T62" fmla="*/ 27 w 34"/>
                <a:gd name="T63" fmla="*/ 12 h 37"/>
                <a:gd name="T64" fmla="*/ 31 w 34"/>
                <a:gd name="T65" fmla="*/ 27 h 37"/>
                <a:gd name="T66" fmla="*/ 26 w 34"/>
                <a:gd name="T67" fmla="*/ 30 h 37"/>
                <a:gd name="T68" fmla="*/ 20 w 34"/>
                <a:gd name="T69" fmla="*/ 35 h 37"/>
                <a:gd name="T70" fmla="*/ 19 w 34"/>
                <a:gd name="T71" fmla="*/ 37 h 37"/>
                <a:gd name="T72" fmla="*/ 14 w 34"/>
                <a:gd name="T73" fmla="*/ 35 h 37"/>
                <a:gd name="T74" fmla="*/ 8 w 34"/>
                <a:gd name="T75" fmla="*/ 27 h 37"/>
                <a:gd name="T76" fmla="*/ 3 w 34"/>
                <a:gd name="T77" fmla="*/ 23 h 37"/>
                <a:gd name="T78" fmla="*/ 4 w 34"/>
                <a:gd name="T79" fmla="*/ 8 h 37"/>
                <a:gd name="T80" fmla="*/ 5 w 34"/>
                <a:gd name="T81" fmla="*/ 5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" h="37">
                  <a:moveTo>
                    <a:pt x="20" y="17"/>
                  </a:moveTo>
                  <a:cubicBezTo>
                    <a:pt x="20" y="17"/>
                    <a:pt x="20" y="18"/>
                    <a:pt x="20" y="18"/>
                  </a:cubicBezTo>
                  <a:cubicBezTo>
                    <a:pt x="20" y="18"/>
                    <a:pt x="21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1" y="17"/>
                    <a:pt x="21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lose/>
                  <a:moveTo>
                    <a:pt x="14" y="22"/>
                  </a:moveTo>
                  <a:cubicBezTo>
                    <a:pt x="14" y="23"/>
                    <a:pt x="14" y="23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5" y="23"/>
                    <a:pt x="14" y="23"/>
                    <a:pt x="15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lose/>
                  <a:moveTo>
                    <a:pt x="16" y="19"/>
                  </a:moveTo>
                  <a:cubicBezTo>
                    <a:pt x="16" y="19"/>
                    <a:pt x="16" y="19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lose/>
                  <a:moveTo>
                    <a:pt x="10" y="5"/>
                  </a:moveTo>
                  <a:cubicBezTo>
                    <a:pt x="9" y="6"/>
                    <a:pt x="8" y="7"/>
                    <a:pt x="7" y="8"/>
                  </a:cubicBezTo>
                  <a:cubicBezTo>
                    <a:pt x="5" y="11"/>
                    <a:pt x="6" y="14"/>
                    <a:pt x="6" y="17"/>
                  </a:cubicBezTo>
                  <a:cubicBezTo>
                    <a:pt x="6" y="18"/>
                    <a:pt x="7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19"/>
                    <a:pt x="8" y="12"/>
                    <a:pt x="12" y="12"/>
                  </a:cubicBezTo>
                  <a:cubicBezTo>
                    <a:pt x="13" y="12"/>
                    <a:pt x="14" y="15"/>
                    <a:pt x="15" y="16"/>
                  </a:cubicBezTo>
                  <a:cubicBezTo>
                    <a:pt x="16" y="16"/>
                    <a:pt x="18" y="16"/>
                    <a:pt x="19" y="15"/>
                  </a:cubicBezTo>
                  <a:cubicBezTo>
                    <a:pt x="19" y="15"/>
                    <a:pt x="19" y="15"/>
                    <a:pt x="20" y="14"/>
                  </a:cubicBezTo>
                  <a:cubicBezTo>
                    <a:pt x="21" y="14"/>
                    <a:pt x="22" y="13"/>
                    <a:pt x="24" y="13"/>
                  </a:cubicBezTo>
                  <a:cubicBezTo>
                    <a:pt x="24" y="14"/>
                    <a:pt x="24" y="14"/>
                    <a:pt x="25" y="15"/>
                  </a:cubicBezTo>
                  <a:cubicBezTo>
                    <a:pt x="25" y="16"/>
                    <a:pt x="24" y="17"/>
                    <a:pt x="24" y="18"/>
                  </a:cubicBezTo>
                  <a:cubicBezTo>
                    <a:pt x="24" y="21"/>
                    <a:pt x="24" y="24"/>
                    <a:pt x="23" y="27"/>
                  </a:cubicBezTo>
                  <a:cubicBezTo>
                    <a:pt x="22" y="27"/>
                    <a:pt x="22" y="28"/>
                    <a:pt x="21" y="29"/>
                  </a:cubicBezTo>
                  <a:cubicBezTo>
                    <a:pt x="20" y="28"/>
                    <a:pt x="19" y="28"/>
                    <a:pt x="18" y="27"/>
                  </a:cubicBezTo>
                  <a:cubicBezTo>
                    <a:pt x="18" y="26"/>
                    <a:pt x="18" y="25"/>
                    <a:pt x="18" y="25"/>
                  </a:cubicBezTo>
                  <a:cubicBezTo>
                    <a:pt x="18" y="25"/>
                    <a:pt x="17" y="25"/>
                    <a:pt x="17" y="24"/>
                  </a:cubicBezTo>
                  <a:cubicBezTo>
                    <a:pt x="17" y="24"/>
                    <a:pt x="17" y="25"/>
                    <a:pt x="16" y="25"/>
                  </a:cubicBezTo>
                  <a:cubicBezTo>
                    <a:pt x="15" y="25"/>
                    <a:pt x="14" y="26"/>
                    <a:pt x="13" y="25"/>
                  </a:cubicBezTo>
                  <a:cubicBezTo>
                    <a:pt x="13" y="25"/>
                    <a:pt x="12" y="24"/>
                    <a:pt x="12" y="24"/>
                  </a:cubicBezTo>
                  <a:cubicBezTo>
                    <a:pt x="12" y="23"/>
                    <a:pt x="15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8"/>
                    <a:pt x="10" y="21"/>
                    <a:pt x="10" y="22"/>
                  </a:cubicBezTo>
                  <a:cubicBezTo>
                    <a:pt x="10" y="23"/>
                    <a:pt x="11" y="23"/>
                    <a:pt x="11" y="25"/>
                  </a:cubicBezTo>
                  <a:cubicBezTo>
                    <a:pt x="12" y="27"/>
                    <a:pt x="15" y="30"/>
                    <a:pt x="17" y="32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9" y="33"/>
                    <a:pt x="20" y="33"/>
                    <a:pt x="20" y="33"/>
                  </a:cubicBezTo>
                  <a:cubicBezTo>
                    <a:pt x="21" y="33"/>
                    <a:pt x="23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4" y="29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4" y="27"/>
                    <a:pt x="25" y="28"/>
                    <a:pt x="26" y="27"/>
                  </a:cubicBezTo>
                  <a:cubicBezTo>
                    <a:pt x="26" y="26"/>
                    <a:pt x="26" y="25"/>
                    <a:pt x="26" y="25"/>
                  </a:cubicBezTo>
                  <a:cubicBezTo>
                    <a:pt x="27" y="24"/>
                    <a:pt x="29" y="24"/>
                    <a:pt x="30" y="23"/>
                  </a:cubicBezTo>
                  <a:cubicBezTo>
                    <a:pt x="31" y="19"/>
                    <a:pt x="25" y="12"/>
                    <a:pt x="21" y="10"/>
                  </a:cubicBezTo>
                  <a:cubicBezTo>
                    <a:pt x="21" y="9"/>
                    <a:pt x="20" y="8"/>
                    <a:pt x="19" y="7"/>
                  </a:cubicBezTo>
                  <a:cubicBezTo>
                    <a:pt x="18" y="7"/>
                    <a:pt x="18" y="7"/>
                    <a:pt x="17" y="6"/>
                  </a:cubicBezTo>
                  <a:cubicBezTo>
                    <a:pt x="15" y="5"/>
                    <a:pt x="14" y="3"/>
                    <a:pt x="12" y="3"/>
                  </a:cubicBezTo>
                  <a:cubicBezTo>
                    <a:pt x="11" y="3"/>
                    <a:pt x="10" y="4"/>
                    <a:pt x="10" y="5"/>
                  </a:cubicBezTo>
                  <a:close/>
                  <a:moveTo>
                    <a:pt x="7" y="5"/>
                  </a:moveTo>
                  <a:cubicBezTo>
                    <a:pt x="9" y="3"/>
                    <a:pt x="10" y="1"/>
                    <a:pt x="12" y="1"/>
                  </a:cubicBezTo>
                  <a:cubicBezTo>
                    <a:pt x="16" y="0"/>
                    <a:pt x="20" y="5"/>
                    <a:pt x="24" y="9"/>
                  </a:cubicBezTo>
                  <a:cubicBezTo>
                    <a:pt x="25" y="10"/>
                    <a:pt x="26" y="11"/>
                    <a:pt x="27" y="12"/>
                  </a:cubicBezTo>
                  <a:cubicBezTo>
                    <a:pt x="29" y="15"/>
                    <a:pt x="33" y="17"/>
                    <a:pt x="34" y="20"/>
                  </a:cubicBezTo>
                  <a:cubicBezTo>
                    <a:pt x="34" y="21"/>
                    <a:pt x="33" y="27"/>
                    <a:pt x="31" y="27"/>
                  </a:cubicBezTo>
                  <a:cubicBezTo>
                    <a:pt x="30" y="28"/>
                    <a:pt x="27" y="27"/>
                    <a:pt x="26" y="29"/>
                  </a:cubicBezTo>
                  <a:cubicBezTo>
                    <a:pt x="26" y="29"/>
                    <a:pt x="26" y="30"/>
                    <a:pt x="26" y="30"/>
                  </a:cubicBezTo>
                  <a:cubicBezTo>
                    <a:pt x="26" y="31"/>
                    <a:pt x="23" y="34"/>
                    <a:pt x="22" y="35"/>
                  </a:cubicBezTo>
                  <a:cubicBezTo>
                    <a:pt x="21" y="35"/>
                    <a:pt x="20" y="35"/>
                    <a:pt x="20" y="35"/>
                  </a:cubicBezTo>
                  <a:cubicBezTo>
                    <a:pt x="19" y="36"/>
                    <a:pt x="20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8" y="37"/>
                    <a:pt x="17" y="37"/>
                    <a:pt x="16" y="37"/>
                  </a:cubicBezTo>
                  <a:cubicBezTo>
                    <a:pt x="16" y="37"/>
                    <a:pt x="14" y="35"/>
                    <a:pt x="14" y="35"/>
                  </a:cubicBezTo>
                  <a:cubicBezTo>
                    <a:pt x="14" y="33"/>
                    <a:pt x="12" y="31"/>
                    <a:pt x="11" y="29"/>
                  </a:cubicBezTo>
                  <a:cubicBezTo>
                    <a:pt x="10" y="28"/>
                    <a:pt x="8" y="27"/>
                    <a:pt x="8" y="27"/>
                  </a:cubicBezTo>
                  <a:cubicBezTo>
                    <a:pt x="7" y="26"/>
                    <a:pt x="6" y="25"/>
                    <a:pt x="5" y="25"/>
                  </a:cubicBezTo>
                  <a:cubicBezTo>
                    <a:pt x="5" y="24"/>
                    <a:pt x="4" y="23"/>
                    <a:pt x="3" y="23"/>
                  </a:cubicBezTo>
                  <a:cubicBezTo>
                    <a:pt x="0" y="18"/>
                    <a:pt x="1" y="17"/>
                    <a:pt x="2" y="12"/>
                  </a:cubicBezTo>
                  <a:cubicBezTo>
                    <a:pt x="2" y="11"/>
                    <a:pt x="3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7"/>
                    <a:pt x="5" y="6"/>
                    <a:pt x="5" y="5"/>
                  </a:cubicBezTo>
                  <a:cubicBezTo>
                    <a:pt x="6" y="5"/>
                    <a:pt x="7" y="5"/>
                    <a:pt x="7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52"/>
            <p:cNvSpPr>
              <a:spLocks noEditPoints="1"/>
            </p:cNvSpPr>
            <p:nvPr userDrawn="1"/>
          </p:nvSpPr>
          <p:spPr bwMode="auto">
            <a:xfrm>
              <a:off x="8847216" y="4611977"/>
              <a:ext cx="46038" cy="58738"/>
            </a:xfrm>
            <a:custGeom>
              <a:avLst/>
              <a:gdLst>
                <a:gd name="T0" fmla="*/ 8 w 31"/>
                <a:gd name="T1" fmla="*/ 31 h 39"/>
                <a:gd name="T2" fmla="*/ 9 w 31"/>
                <a:gd name="T3" fmla="*/ 30 h 39"/>
                <a:gd name="T4" fmla="*/ 8 w 31"/>
                <a:gd name="T5" fmla="*/ 26 h 39"/>
                <a:gd name="T6" fmla="*/ 18 w 31"/>
                <a:gd name="T7" fmla="*/ 18 h 39"/>
                <a:gd name="T8" fmla="*/ 18 w 31"/>
                <a:gd name="T9" fmla="*/ 21 h 39"/>
                <a:gd name="T10" fmla="*/ 19 w 31"/>
                <a:gd name="T11" fmla="*/ 18 h 39"/>
                <a:gd name="T12" fmla="*/ 7 w 31"/>
                <a:gd name="T13" fmla="*/ 22 h 39"/>
                <a:gd name="T14" fmla="*/ 6 w 31"/>
                <a:gd name="T15" fmla="*/ 23 h 39"/>
                <a:gd name="T16" fmla="*/ 7 w 31"/>
                <a:gd name="T17" fmla="*/ 22 h 39"/>
                <a:gd name="T18" fmla="*/ 7 w 31"/>
                <a:gd name="T19" fmla="*/ 22 h 39"/>
                <a:gd name="T20" fmla="*/ 23 w 31"/>
                <a:gd name="T21" fmla="*/ 12 h 39"/>
                <a:gd name="T22" fmla="*/ 23 w 31"/>
                <a:gd name="T23" fmla="*/ 12 h 39"/>
                <a:gd name="T24" fmla="*/ 23 w 31"/>
                <a:gd name="T25" fmla="*/ 11 h 39"/>
                <a:gd name="T26" fmla="*/ 10 w 31"/>
                <a:gd name="T27" fmla="*/ 19 h 39"/>
                <a:gd name="T28" fmla="*/ 10 w 31"/>
                <a:gd name="T29" fmla="*/ 23 h 39"/>
                <a:gd name="T30" fmla="*/ 10 w 31"/>
                <a:gd name="T31" fmla="*/ 19 h 39"/>
                <a:gd name="T32" fmla="*/ 15 w 31"/>
                <a:gd name="T33" fmla="*/ 13 h 39"/>
                <a:gd name="T34" fmla="*/ 16 w 31"/>
                <a:gd name="T35" fmla="*/ 14 h 39"/>
                <a:gd name="T36" fmla="*/ 15 w 31"/>
                <a:gd name="T37" fmla="*/ 13 h 39"/>
                <a:gd name="T38" fmla="*/ 9 w 31"/>
                <a:gd name="T39" fmla="*/ 16 h 39"/>
                <a:gd name="T40" fmla="*/ 9 w 31"/>
                <a:gd name="T41" fmla="*/ 18 h 39"/>
                <a:gd name="T42" fmla="*/ 9 w 31"/>
                <a:gd name="T43" fmla="*/ 16 h 39"/>
                <a:gd name="T44" fmla="*/ 19 w 31"/>
                <a:gd name="T45" fmla="*/ 4 h 39"/>
                <a:gd name="T46" fmla="*/ 23 w 31"/>
                <a:gd name="T47" fmla="*/ 7 h 39"/>
                <a:gd name="T48" fmla="*/ 29 w 31"/>
                <a:gd name="T49" fmla="*/ 9 h 39"/>
                <a:gd name="T50" fmla="*/ 25 w 31"/>
                <a:gd name="T51" fmla="*/ 16 h 39"/>
                <a:gd name="T52" fmla="*/ 29 w 31"/>
                <a:gd name="T53" fmla="*/ 26 h 39"/>
                <a:gd name="T54" fmla="*/ 30 w 31"/>
                <a:gd name="T55" fmla="*/ 30 h 39"/>
                <a:gd name="T56" fmla="*/ 31 w 31"/>
                <a:gd name="T57" fmla="*/ 32 h 39"/>
                <a:gd name="T58" fmla="*/ 22 w 31"/>
                <a:gd name="T59" fmla="*/ 23 h 39"/>
                <a:gd name="T60" fmla="*/ 16 w 31"/>
                <a:gd name="T61" fmla="*/ 29 h 39"/>
                <a:gd name="T62" fmla="*/ 15 w 31"/>
                <a:gd name="T63" fmla="*/ 22 h 39"/>
                <a:gd name="T64" fmla="*/ 15 w 31"/>
                <a:gd name="T65" fmla="*/ 19 h 39"/>
                <a:gd name="T66" fmla="*/ 12 w 31"/>
                <a:gd name="T67" fmla="*/ 19 h 39"/>
                <a:gd name="T68" fmla="*/ 13 w 31"/>
                <a:gd name="T69" fmla="*/ 29 h 39"/>
                <a:gd name="T70" fmla="*/ 17 w 31"/>
                <a:gd name="T71" fmla="*/ 34 h 39"/>
                <a:gd name="T72" fmla="*/ 14 w 31"/>
                <a:gd name="T73" fmla="*/ 33 h 39"/>
                <a:gd name="T74" fmla="*/ 12 w 31"/>
                <a:gd name="T75" fmla="*/ 32 h 39"/>
                <a:gd name="T76" fmla="*/ 7 w 31"/>
                <a:gd name="T77" fmla="*/ 39 h 39"/>
                <a:gd name="T78" fmla="*/ 6 w 31"/>
                <a:gd name="T79" fmla="*/ 33 h 39"/>
                <a:gd name="T80" fmla="*/ 6 w 31"/>
                <a:gd name="T81" fmla="*/ 26 h 39"/>
                <a:gd name="T82" fmla="*/ 2 w 31"/>
                <a:gd name="T83" fmla="*/ 29 h 39"/>
                <a:gd name="T84" fmla="*/ 4 w 31"/>
                <a:gd name="T85" fmla="*/ 13 h 39"/>
                <a:gd name="T86" fmla="*/ 6 w 31"/>
                <a:gd name="T87" fmla="*/ 9 h 39"/>
                <a:gd name="T88" fmla="*/ 3 w 31"/>
                <a:gd name="T89" fmla="*/ 23 h 39"/>
                <a:gd name="T90" fmla="*/ 3 w 31"/>
                <a:gd name="T91" fmla="*/ 27 h 39"/>
                <a:gd name="T92" fmla="*/ 9 w 31"/>
                <a:gd name="T93" fmla="*/ 14 h 39"/>
                <a:gd name="T94" fmla="*/ 13 w 31"/>
                <a:gd name="T95" fmla="*/ 15 h 39"/>
                <a:gd name="T96" fmla="*/ 12 w 31"/>
                <a:gd name="T97" fmla="*/ 9 h 39"/>
                <a:gd name="T98" fmla="*/ 11 w 31"/>
                <a:gd name="T99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" h="39">
                  <a:moveTo>
                    <a:pt x="8" y="26"/>
                  </a:moveTo>
                  <a:cubicBezTo>
                    <a:pt x="8" y="27"/>
                    <a:pt x="8" y="30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9" y="31"/>
                    <a:pt x="9" y="30"/>
                  </a:cubicBezTo>
                  <a:cubicBezTo>
                    <a:pt x="9" y="29"/>
                    <a:pt x="11" y="27"/>
                    <a:pt x="9" y="26"/>
                  </a:cubicBezTo>
                  <a:cubicBezTo>
                    <a:pt x="9" y="26"/>
                    <a:pt x="9" y="26"/>
                    <a:pt x="8" y="26"/>
                  </a:cubicBezTo>
                  <a:cubicBezTo>
                    <a:pt x="9" y="26"/>
                    <a:pt x="8" y="26"/>
                    <a:pt x="8" y="26"/>
                  </a:cubicBezTo>
                  <a:close/>
                  <a:moveTo>
                    <a:pt x="18" y="18"/>
                  </a:moveTo>
                  <a:cubicBezTo>
                    <a:pt x="18" y="19"/>
                    <a:pt x="17" y="20"/>
                    <a:pt x="17" y="21"/>
                  </a:cubicBezTo>
                  <a:cubicBezTo>
                    <a:pt x="17" y="21"/>
                    <a:pt x="17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1" y="19"/>
                    <a:pt x="19" y="18"/>
                  </a:cubicBezTo>
                  <a:cubicBezTo>
                    <a:pt x="19" y="17"/>
                    <a:pt x="19" y="17"/>
                    <a:pt x="18" y="18"/>
                  </a:cubicBezTo>
                  <a:close/>
                  <a:moveTo>
                    <a:pt x="7" y="22"/>
                  </a:moveTo>
                  <a:cubicBezTo>
                    <a:pt x="7" y="22"/>
                    <a:pt x="7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lose/>
                  <a:moveTo>
                    <a:pt x="23" y="11"/>
                  </a:move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lose/>
                  <a:moveTo>
                    <a:pt x="10" y="19"/>
                  </a:moveTo>
                  <a:cubicBezTo>
                    <a:pt x="9" y="20"/>
                    <a:pt x="9" y="23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1" y="22"/>
                    <a:pt x="11" y="20"/>
                    <a:pt x="11" y="19"/>
                  </a:cubicBezTo>
                  <a:cubicBezTo>
                    <a:pt x="11" y="19"/>
                    <a:pt x="10" y="19"/>
                    <a:pt x="10" y="19"/>
                  </a:cubicBezTo>
                  <a:close/>
                  <a:moveTo>
                    <a:pt x="15" y="13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3"/>
                    <a:pt x="16" y="13"/>
                  </a:cubicBezTo>
                  <a:cubicBezTo>
                    <a:pt x="16" y="13"/>
                    <a:pt x="16" y="13"/>
                    <a:pt x="15" y="13"/>
                  </a:cubicBezTo>
                  <a:cubicBezTo>
                    <a:pt x="16" y="13"/>
                    <a:pt x="16" y="13"/>
                    <a:pt x="15" y="13"/>
                  </a:cubicBezTo>
                  <a:close/>
                  <a:moveTo>
                    <a:pt x="9" y="16"/>
                  </a:moveTo>
                  <a:cubicBezTo>
                    <a:pt x="8" y="17"/>
                    <a:pt x="8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9" y="15"/>
                    <a:pt x="9" y="16"/>
                    <a:pt x="9" y="16"/>
                  </a:cubicBezTo>
                  <a:close/>
                  <a:moveTo>
                    <a:pt x="11" y="1"/>
                  </a:moveTo>
                  <a:cubicBezTo>
                    <a:pt x="13" y="0"/>
                    <a:pt x="17" y="2"/>
                    <a:pt x="19" y="4"/>
                  </a:cubicBezTo>
                  <a:cubicBezTo>
                    <a:pt x="19" y="5"/>
                    <a:pt x="19" y="6"/>
                    <a:pt x="20" y="6"/>
                  </a:cubicBezTo>
                  <a:cubicBezTo>
                    <a:pt x="21" y="7"/>
                    <a:pt x="22" y="7"/>
                    <a:pt x="23" y="7"/>
                  </a:cubicBezTo>
                  <a:cubicBezTo>
                    <a:pt x="24" y="8"/>
                    <a:pt x="25" y="9"/>
                    <a:pt x="25" y="9"/>
                  </a:cubicBezTo>
                  <a:cubicBezTo>
                    <a:pt x="27" y="9"/>
                    <a:pt x="28" y="9"/>
                    <a:pt x="29" y="9"/>
                  </a:cubicBezTo>
                  <a:cubicBezTo>
                    <a:pt x="29" y="9"/>
                    <a:pt x="29" y="9"/>
                    <a:pt x="29" y="10"/>
                  </a:cubicBezTo>
                  <a:cubicBezTo>
                    <a:pt x="28" y="12"/>
                    <a:pt x="25" y="14"/>
                    <a:pt x="25" y="16"/>
                  </a:cubicBezTo>
                  <a:cubicBezTo>
                    <a:pt x="25" y="18"/>
                    <a:pt x="27" y="19"/>
                    <a:pt x="27" y="21"/>
                  </a:cubicBezTo>
                  <a:cubicBezTo>
                    <a:pt x="28" y="23"/>
                    <a:pt x="29" y="24"/>
                    <a:pt x="29" y="26"/>
                  </a:cubicBezTo>
                  <a:cubicBezTo>
                    <a:pt x="29" y="26"/>
                    <a:pt x="29" y="27"/>
                    <a:pt x="30" y="27"/>
                  </a:cubicBezTo>
                  <a:cubicBezTo>
                    <a:pt x="30" y="28"/>
                    <a:pt x="30" y="29"/>
                    <a:pt x="30" y="30"/>
                  </a:cubicBezTo>
                  <a:cubicBezTo>
                    <a:pt x="30" y="31"/>
                    <a:pt x="31" y="31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29" y="31"/>
                    <a:pt x="27" y="30"/>
                    <a:pt x="25" y="28"/>
                  </a:cubicBezTo>
                  <a:cubicBezTo>
                    <a:pt x="24" y="26"/>
                    <a:pt x="23" y="24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0" y="25"/>
                    <a:pt x="19" y="27"/>
                    <a:pt x="16" y="29"/>
                  </a:cubicBezTo>
                  <a:cubicBezTo>
                    <a:pt x="15" y="28"/>
                    <a:pt x="13" y="26"/>
                    <a:pt x="14" y="25"/>
                  </a:cubicBezTo>
                  <a:cubicBezTo>
                    <a:pt x="14" y="24"/>
                    <a:pt x="15" y="23"/>
                    <a:pt x="15" y="22"/>
                  </a:cubicBezTo>
                  <a:cubicBezTo>
                    <a:pt x="15" y="22"/>
                    <a:pt x="14" y="21"/>
                    <a:pt x="14" y="21"/>
                  </a:cubicBezTo>
                  <a:cubicBezTo>
                    <a:pt x="14" y="20"/>
                    <a:pt x="14" y="19"/>
                    <a:pt x="15" y="19"/>
                  </a:cubicBezTo>
                  <a:cubicBezTo>
                    <a:pt x="15" y="18"/>
                    <a:pt x="14" y="15"/>
                    <a:pt x="13" y="16"/>
                  </a:cubicBezTo>
                  <a:cubicBezTo>
                    <a:pt x="12" y="16"/>
                    <a:pt x="12" y="18"/>
                    <a:pt x="12" y="19"/>
                  </a:cubicBezTo>
                  <a:cubicBezTo>
                    <a:pt x="12" y="20"/>
                    <a:pt x="13" y="21"/>
                    <a:pt x="13" y="23"/>
                  </a:cubicBezTo>
                  <a:cubicBezTo>
                    <a:pt x="13" y="25"/>
                    <a:pt x="11" y="26"/>
                    <a:pt x="13" y="29"/>
                  </a:cubicBezTo>
                  <a:cubicBezTo>
                    <a:pt x="14" y="31"/>
                    <a:pt x="17" y="33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6" y="34"/>
                    <a:pt x="15" y="34"/>
                    <a:pt x="14" y="33"/>
                  </a:cubicBezTo>
                  <a:cubicBezTo>
                    <a:pt x="13" y="33"/>
                    <a:pt x="13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4"/>
                    <a:pt x="11" y="37"/>
                    <a:pt x="8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38"/>
                    <a:pt x="5" y="36"/>
                    <a:pt x="5" y="35"/>
                  </a:cubicBezTo>
                  <a:cubicBezTo>
                    <a:pt x="5" y="34"/>
                    <a:pt x="5" y="33"/>
                    <a:pt x="6" y="33"/>
                  </a:cubicBezTo>
                  <a:cubicBezTo>
                    <a:pt x="6" y="31"/>
                    <a:pt x="6" y="28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7"/>
                    <a:pt x="3" y="29"/>
                    <a:pt x="2" y="29"/>
                  </a:cubicBezTo>
                  <a:cubicBezTo>
                    <a:pt x="0" y="27"/>
                    <a:pt x="2" y="23"/>
                    <a:pt x="3" y="21"/>
                  </a:cubicBezTo>
                  <a:cubicBezTo>
                    <a:pt x="3" y="19"/>
                    <a:pt x="4" y="14"/>
                    <a:pt x="4" y="13"/>
                  </a:cubicBezTo>
                  <a:cubicBezTo>
                    <a:pt x="3" y="12"/>
                    <a:pt x="3" y="11"/>
                    <a:pt x="3" y="11"/>
                  </a:cubicBezTo>
                  <a:cubicBezTo>
                    <a:pt x="3" y="9"/>
                    <a:pt x="5" y="9"/>
                    <a:pt x="6" y="9"/>
                  </a:cubicBezTo>
                  <a:cubicBezTo>
                    <a:pt x="7" y="11"/>
                    <a:pt x="6" y="12"/>
                    <a:pt x="6" y="14"/>
                  </a:cubicBezTo>
                  <a:cubicBezTo>
                    <a:pt x="5" y="17"/>
                    <a:pt x="4" y="21"/>
                    <a:pt x="3" y="23"/>
                  </a:cubicBezTo>
                  <a:cubicBezTo>
                    <a:pt x="3" y="24"/>
                    <a:pt x="3" y="25"/>
                    <a:pt x="3" y="26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6"/>
                    <a:pt x="8" y="22"/>
                    <a:pt x="8" y="22"/>
                  </a:cubicBezTo>
                  <a:cubicBezTo>
                    <a:pt x="9" y="20"/>
                    <a:pt x="5" y="15"/>
                    <a:pt x="9" y="14"/>
                  </a:cubicBezTo>
                  <a:cubicBezTo>
                    <a:pt x="10" y="15"/>
                    <a:pt x="12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3"/>
                    <a:pt x="13" y="13"/>
                    <a:pt x="11" y="12"/>
                  </a:cubicBezTo>
                  <a:cubicBezTo>
                    <a:pt x="11" y="11"/>
                    <a:pt x="11" y="10"/>
                    <a:pt x="12" y="9"/>
                  </a:cubicBezTo>
                  <a:cubicBezTo>
                    <a:pt x="13" y="10"/>
                    <a:pt x="14" y="10"/>
                    <a:pt x="15" y="10"/>
                  </a:cubicBezTo>
                  <a:cubicBezTo>
                    <a:pt x="15" y="7"/>
                    <a:pt x="11" y="3"/>
                    <a:pt x="1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65567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-多行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矩形 70"/>
          <p:cNvSpPr/>
          <p:nvPr userDrawn="1"/>
        </p:nvSpPr>
        <p:spPr>
          <a:xfrm>
            <a:off x="0" y="-3175"/>
            <a:ext cx="12192000" cy="6861175"/>
          </a:xfrm>
          <a:prstGeom prst="rect">
            <a:avLst/>
          </a:prstGeom>
          <a:blipFill dpi="0" rotWithShape="1">
            <a:blip r:embed="rId2">
              <a:alphaModFix amt="1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平行四边形 14"/>
          <p:cNvSpPr/>
          <p:nvPr userDrawn="1"/>
        </p:nvSpPr>
        <p:spPr>
          <a:xfrm>
            <a:off x="332509" y="-3175"/>
            <a:ext cx="9232669" cy="6861175"/>
          </a:xfrm>
          <a:prstGeom prst="parallelogram">
            <a:avLst>
              <a:gd name="adj" fmla="val 1052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平行四边形 11"/>
          <p:cNvSpPr/>
          <p:nvPr userDrawn="1"/>
        </p:nvSpPr>
        <p:spPr>
          <a:xfrm>
            <a:off x="121920" y="-3175"/>
            <a:ext cx="9232669" cy="6861175"/>
          </a:xfrm>
          <a:prstGeom prst="parallelogram">
            <a:avLst>
              <a:gd name="adj" fmla="val 1052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任意多边形 36"/>
          <p:cNvSpPr/>
          <p:nvPr userDrawn="1"/>
        </p:nvSpPr>
        <p:spPr>
          <a:xfrm>
            <a:off x="0" y="1531610"/>
            <a:ext cx="1133862" cy="1633920"/>
          </a:xfrm>
          <a:custGeom>
            <a:avLst/>
            <a:gdLst>
              <a:gd name="connsiteX0" fmla="*/ 0 w 1133862"/>
              <a:gd name="connsiteY0" fmla="*/ 0 h 1633920"/>
              <a:gd name="connsiteX1" fmla="*/ 1133862 w 1133862"/>
              <a:gd name="connsiteY1" fmla="*/ 0 h 1633920"/>
              <a:gd name="connsiteX2" fmla="*/ 992802 w 1133862"/>
              <a:gd name="connsiteY2" fmla="*/ 1633920 h 1633920"/>
              <a:gd name="connsiteX3" fmla="*/ 0 w 1133862"/>
              <a:gd name="connsiteY3" fmla="*/ 1633920 h 163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33862" h="1633920">
                <a:moveTo>
                  <a:pt x="0" y="0"/>
                </a:moveTo>
                <a:lnTo>
                  <a:pt x="1133862" y="0"/>
                </a:lnTo>
                <a:lnTo>
                  <a:pt x="992802" y="1633920"/>
                </a:lnTo>
                <a:lnTo>
                  <a:pt x="0" y="163392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</a:t>
            </a:r>
            <a:endParaRPr lang="zh-CN" altLang="en-US" dirty="0"/>
          </a:p>
        </p:txBody>
      </p:sp>
      <p:sp>
        <p:nvSpPr>
          <p:cNvPr id="35" name="任意多边形 34"/>
          <p:cNvSpPr/>
          <p:nvPr userDrawn="1"/>
        </p:nvSpPr>
        <p:spPr>
          <a:xfrm>
            <a:off x="0" y="1426996"/>
            <a:ext cx="997527" cy="1633920"/>
          </a:xfrm>
          <a:custGeom>
            <a:avLst/>
            <a:gdLst>
              <a:gd name="connsiteX0" fmla="*/ 0 w 997527"/>
              <a:gd name="connsiteY0" fmla="*/ 0 h 1633920"/>
              <a:gd name="connsiteX1" fmla="*/ 997527 w 997527"/>
              <a:gd name="connsiteY1" fmla="*/ 0 h 1633920"/>
              <a:gd name="connsiteX2" fmla="*/ 856467 w 997527"/>
              <a:gd name="connsiteY2" fmla="*/ 1633920 h 1633920"/>
              <a:gd name="connsiteX3" fmla="*/ 0 w 997527"/>
              <a:gd name="connsiteY3" fmla="*/ 1633920 h 163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7527" h="1633920">
                <a:moveTo>
                  <a:pt x="0" y="0"/>
                </a:moveTo>
                <a:lnTo>
                  <a:pt x="997527" y="0"/>
                </a:lnTo>
                <a:lnTo>
                  <a:pt x="856467" y="1633920"/>
                </a:lnTo>
                <a:lnTo>
                  <a:pt x="0" y="163392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</a:t>
            </a:r>
            <a:endParaRPr lang="zh-CN" altLang="en-US" dirty="0"/>
          </a:p>
        </p:txBody>
      </p:sp>
      <p:sp>
        <p:nvSpPr>
          <p:cNvPr id="41" name="任意多边形 40"/>
          <p:cNvSpPr/>
          <p:nvPr userDrawn="1"/>
        </p:nvSpPr>
        <p:spPr>
          <a:xfrm>
            <a:off x="7414943" y="5505963"/>
            <a:ext cx="4777057" cy="1015861"/>
          </a:xfrm>
          <a:custGeom>
            <a:avLst/>
            <a:gdLst>
              <a:gd name="connsiteX0" fmla="*/ 93012 w 4777057"/>
              <a:gd name="connsiteY0" fmla="*/ 0 h 1015861"/>
              <a:gd name="connsiteX1" fmla="*/ 4777057 w 4777057"/>
              <a:gd name="connsiteY1" fmla="*/ 0 h 1015861"/>
              <a:gd name="connsiteX2" fmla="*/ 4777057 w 4777057"/>
              <a:gd name="connsiteY2" fmla="*/ 1015861 h 1015861"/>
              <a:gd name="connsiteX3" fmla="*/ 0 w 4777057"/>
              <a:gd name="connsiteY3" fmla="*/ 1015861 h 1015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77057" h="1015861">
                <a:moveTo>
                  <a:pt x="93012" y="0"/>
                </a:moveTo>
                <a:lnTo>
                  <a:pt x="4777057" y="0"/>
                </a:lnTo>
                <a:lnTo>
                  <a:pt x="4777057" y="1015861"/>
                </a:lnTo>
                <a:lnTo>
                  <a:pt x="0" y="101586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39" name="任意多边形 38"/>
          <p:cNvSpPr/>
          <p:nvPr userDrawn="1"/>
        </p:nvSpPr>
        <p:spPr>
          <a:xfrm>
            <a:off x="7621131" y="5393904"/>
            <a:ext cx="4570869" cy="1015861"/>
          </a:xfrm>
          <a:custGeom>
            <a:avLst/>
            <a:gdLst>
              <a:gd name="connsiteX0" fmla="*/ 93012 w 4570869"/>
              <a:gd name="connsiteY0" fmla="*/ 0 h 1015861"/>
              <a:gd name="connsiteX1" fmla="*/ 4570869 w 4570869"/>
              <a:gd name="connsiteY1" fmla="*/ 0 h 1015861"/>
              <a:gd name="connsiteX2" fmla="*/ 4570869 w 4570869"/>
              <a:gd name="connsiteY2" fmla="*/ 1015861 h 1015861"/>
              <a:gd name="connsiteX3" fmla="*/ 0 w 4570869"/>
              <a:gd name="connsiteY3" fmla="*/ 1015861 h 1015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0869" h="1015861">
                <a:moveTo>
                  <a:pt x="93012" y="0"/>
                </a:moveTo>
                <a:lnTo>
                  <a:pt x="4570869" y="0"/>
                </a:lnTo>
                <a:lnTo>
                  <a:pt x="4570869" y="1015861"/>
                </a:lnTo>
                <a:lnTo>
                  <a:pt x="0" y="101586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426995"/>
            <a:ext cx="7196667" cy="1738535"/>
          </a:xfrm>
        </p:spPr>
        <p:txBody>
          <a:bodyPr anchor="b"/>
          <a:lstStyle>
            <a:lvl1pPr algn="l">
              <a:defRPr sz="6000" b="1">
                <a:solidFill>
                  <a:schemeClr val="tx2"/>
                </a:solidFill>
              </a:defRPr>
            </a:lvl1pPr>
          </a:lstStyle>
          <a:p>
            <a:r>
              <a:rPr lang="zh-CN" altLang="en-US" dirty="0"/>
              <a:t>多行标题 </a:t>
            </a:r>
            <a:r>
              <a:rPr lang="en-US" altLang="zh-CN" dirty="0"/>
              <a:t>- </a:t>
            </a:r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165530"/>
            <a:ext cx="7196667" cy="957737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单击以编辑副标题</a:t>
            </a:r>
          </a:p>
        </p:txBody>
      </p:sp>
      <p:grpSp>
        <p:nvGrpSpPr>
          <p:cNvPr id="34" name="组合 33"/>
          <p:cNvGrpSpPr/>
          <p:nvPr userDrawn="1"/>
        </p:nvGrpSpPr>
        <p:grpSpPr>
          <a:xfrm>
            <a:off x="8369141" y="5633721"/>
            <a:ext cx="3326956" cy="561646"/>
            <a:chOff x="8729742" y="4570696"/>
            <a:chExt cx="2830517" cy="477836"/>
          </a:xfrm>
          <a:solidFill>
            <a:schemeClr val="bg2">
              <a:alpha val="50000"/>
            </a:schemeClr>
          </a:solidFill>
        </p:grpSpPr>
        <p:sp>
          <p:nvSpPr>
            <p:cNvPr id="36" name="Freeform 34"/>
            <p:cNvSpPr>
              <a:spLocks noEditPoints="1"/>
            </p:cNvSpPr>
            <p:nvPr userDrawn="1"/>
          </p:nvSpPr>
          <p:spPr bwMode="auto">
            <a:xfrm>
              <a:off x="9304417" y="4945345"/>
              <a:ext cx="1363665" cy="101600"/>
            </a:xfrm>
            <a:custGeom>
              <a:avLst/>
              <a:gdLst>
                <a:gd name="T0" fmla="*/ 15 w 915"/>
                <a:gd name="T1" fmla="*/ 51 h 68"/>
                <a:gd name="T2" fmla="*/ 14 w 915"/>
                <a:gd name="T3" fmla="*/ 11 h 68"/>
                <a:gd name="T4" fmla="*/ 35 w 915"/>
                <a:gd name="T5" fmla="*/ 4 h 68"/>
                <a:gd name="T6" fmla="*/ 77 w 915"/>
                <a:gd name="T7" fmla="*/ 51 h 68"/>
                <a:gd name="T8" fmla="*/ 74 w 915"/>
                <a:gd name="T9" fmla="*/ 51 h 68"/>
                <a:gd name="T10" fmla="*/ 57 w 915"/>
                <a:gd name="T11" fmla="*/ 21 h 68"/>
                <a:gd name="T12" fmla="*/ 108 w 915"/>
                <a:gd name="T13" fmla="*/ 0 h 68"/>
                <a:gd name="T14" fmla="*/ 104 w 915"/>
                <a:gd name="T15" fmla="*/ 32 h 68"/>
                <a:gd name="T16" fmla="*/ 134 w 915"/>
                <a:gd name="T17" fmla="*/ 21 h 68"/>
                <a:gd name="T18" fmla="*/ 155 w 915"/>
                <a:gd name="T19" fmla="*/ 21 h 68"/>
                <a:gd name="T20" fmla="*/ 187 w 915"/>
                <a:gd name="T21" fmla="*/ 46 h 68"/>
                <a:gd name="T22" fmla="*/ 169 w 915"/>
                <a:gd name="T23" fmla="*/ 29 h 68"/>
                <a:gd name="T24" fmla="*/ 221 w 915"/>
                <a:gd name="T25" fmla="*/ 24 h 68"/>
                <a:gd name="T26" fmla="*/ 198 w 915"/>
                <a:gd name="T27" fmla="*/ 52 h 68"/>
                <a:gd name="T28" fmla="*/ 209 w 915"/>
                <a:gd name="T29" fmla="*/ 18 h 68"/>
                <a:gd name="T30" fmla="*/ 247 w 915"/>
                <a:gd name="T31" fmla="*/ 51 h 68"/>
                <a:gd name="T32" fmla="*/ 244 w 915"/>
                <a:gd name="T33" fmla="*/ 42 h 68"/>
                <a:gd name="T34" fmla="*/ 271 w 915"/>
                <a:gd name="T35" fmla="*/ 1 h 68"/>
                <a:gd name="T36" fmla="*/ 276 w 915"/>
                <a:gd name="T37" fmla="*/ 51 h 68"/>
                <a:gd name="T38" fmla="*/ 259 w 915"/>
                <a:gd name="T39" fmla="*/ 22 h 68"/>
                <a:gd name="T40" fmla="*/ 301 w 915"/>
                <a:gd name="T41" fmla="*/ 46 h 68"/>
                <a:gd name="T42" fmla="*/ 292 w 915"/>
                <a:gd name="T43" fmla="*/ 7 h 68"/>
                <a:gd name="T44" fmla="*/ 333 w 915"/>
                <a:gd name="T45" fmla="*/ 20 h 68"/>
                <a:gd name="T46" fmla="*/ 309 w 915"/>
                <a:gd name="T47" fmla="*/ 67 h 68"/>
                <a:gd name="T48" fmla="*/ 305 w 915"/>
                <a:gd name="T49" fmla="*/ 19 h 68"/>
                <a:gd name="T50" fmla="*/ 379 w 915"/>
                <a:gd name="T51" fmla="*/ 18 h 68"/>
                <a:gd name="T52" fmla="*/ 415 w 915"/>
                <a:gd name="T53" fmla="*/ 44 h 68"/>
                <a:gd name="T54" fmla="*/ 403 w 915"/>
                <a:gd name="T55" fmla="*/ 21 h 68"/>
                <a:gd name="T56" fmla="*/ 425 w 915"/>
                <a:gd name="T57" fmla="*/ 5 h 68"/>
                <a:gd name="T58" fmla="*/ 475 w 915"/>
                <a:gd name="T59" fmla="*/ 19 h 68"/>
                <a:gd name="T60" fmla="*/ 465 w 915"/>
                <a:gd name="T61" fmla="*/ 54 h 68"/>
                <a:gd name="T62" fmla="*/ 471 w 915"/>
                <a:gd name="T63" fmla="*/ 48 h 68"/>
                <a:gd name="T64" fmla="*/ 474 w 915"/>
                <a:gd name="T65" fmla="*/ 4 h 68"/>
                <a:gd name="T66" fmla="*/ 516 w 915"/>
                <a:gd name="T67" fmla="*/ 28 h 68"/>
                <a:gd name="T68" fmla="*/ 517 w 915"/>
                <a:gd name="T69" fmla="*/ 40 h 68"/>
                <a:gd name="T70" fmla="*/ 537 w 915"/>
                <a:gd name="T71" fmla="*/ 49 h 68"/>
                <a:gd name="T72" fmla="*/ 528 w 915"/>
                <a:gd name="T73" fmla="*/ 23 h 68"/>
                <a:gd name="T74" fmla="*/ 565 w 915"/>
                <a:gd name="T75" fmla="*/ 53 h 68"/>
                <a:gd name="T76" fmla="*/ 563 w 915"/>
                <a:gd name="T77" fmla="*/ 21 h 68"/>
                <a:gd name="T78" fmla="*/ 620 w 915"/>
                <a:gd name="T79" fmla="*/ 52 h 68"/>
                <a:gd name="T80" fmla="*/ 596 w 915"/>
                <a:gd name="T81" fmla="*/ 49 h 68"/>
                <a:gd name="T82" fmla="*/ 587 w 915"/>
                <a:gd name="T83" fmla="*/ 22 h 68"/>
                <a:gd name="T84" fmla="*/ 642 w 915"/>
                <a:gd name="T85" fmla="*/ 17 h 68"/>
                <a:gd name="T86" fmla="*/ 643 w 915"/>
                <a:gd name="T87" fmla="*/ 48 h 68"/>
                <a:gd name="T88" fmla="*/ 667 w 915"/>
                <a:gd name="T89" fmla="*/ 49 h 68"/>
                <a:gd name="T90" fmla="*/ 671 w 915"/>
                <a:gd name="T91" fmla="*/ 23 h 68"/>
                <a:gd name="T92" fmla="*/ 726 w 915"/>
                <a:gd name="T93" fmla="*/ 20 h 68"/>
                <a:gd name="T94" fmla="*/ 739 w 915"/>
                <a:gd name="T95" fmla="*/ 29 h 68"/>
                <a:gd name="T96" fmla="*/ 731 w 915"/>
                <a:gd name="T97" fmla="*/ 33 h 68"/>
                <a:gd name="T98" fmla="*/ 778 w 915"/>
                <a:gd name="T99" fmla="*/ 45 h 68"/>
                <a:gd name="T100" fmla="*/ 771 w 915"/>
                <a:gd name="T101" fmla="*/ 24 h 68"/>
                <a:gd name="T102" fmla="*/ 753 w 915"/>
                <a:gd name="T103" fmla="*/ 45 h 68"/>
                <a:gd name="T104" fmla="*/ 803 w 915"/>
                <a:gd name="T105" fmla="*/ 54 h 68"/>
                <a:gd name="T106" fmla="*/ 816 w 915"/>
                <a:gd name="T107" fmla="*/ 0 h 68"/>
                <a:gd name="T108" fmla="*/ 812 w 915"/>
                <a:gd name="T109" fmla="*/ 29 h 68"/>
                <a:gd name="T110" fmla="*/ 881 w 915"/>
                <a:gd name="T111" fmla="*/ 10 h 68"/>
                <a:gd name="T112" fmla="*/ 859 w 915"/>
                <a:gd name="T113" fmla="*/ 49 h 68"/>
                <a:gd name="T114" fmla="*/ 903 w 915"/>
                <a:gd name="T115" fmla="*/ 48 h 68"/>
                <a:gd name="T116" fmla="*/ 891 w 915"/>
                <a:gd name="T117" fmla="*/ 3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5" h="68">
                  <a:moveTo>
                    <a:pt x="35" y="4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49" y="4"/>
                    <a:pt x="47" y="5"/>
                    <a:pt x="46" y="6"/>
                  </a:cubicBezTo>
                  <a:cubicBezTo>
                    <a:pt x="46" y="7"/>
                    <a:pt x="45" y="9"/>
                    <a:pt x="45" y="11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7"/>
                    <a:pt x="45" y="41"/>
                    <a:pt x="44" y="43"/>
                  </a:cubicBezTo>
                  <a:cubicBezTo>
                    <a:pt x="43" y="46"/>
                    <a:pt x="41" y="49"/>
                    <a:pt x="38" y="51"/>
                  </a:cubicBezTo>
                  <a:cubicBezTo>
                    <a:pt x="35" y="53"/>
                    <a:pt x="31" y="53"/>
                    <a:pt x="27" y="53"/>
                  </a:cubicBezTo>
                  <a:cubicBezTo>
                    <a:pt x="21" y="53"/>
                    <a:pt x="17" y="53"/>
                    <a:pt x="15" y="51"/>
                  </a:cubicBezTo>
                  <a:cubicBezTo>
                    <a:pt x="12" y="49"/>
                    <a:pt x="10" y="46"/>
                    <a:pt x="9" y="43"/>
                  </a:cubicBezTo>
                  <a:cubicBezTo>
                    <a:pt x="8" y="41"/>
                    <a:pt x="7" y="37"/>
                    <a:pt x="7" y="3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8"/>
                    <a:pt x="7" y="6"/>
                    <a:pt x="6" y="5"/>
                  </a:cubicBezTo>
                  <a:cubicBezTo>
                    <a:pt x="5" y="4"/>
                    <a:pt x="4" y="3"/>
                    <a:pt x="2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7" y="3"/>
                    <a:pt x="15" y="4"/>
                    <a:pt x="15" y="5"/>
                  </a:cubicBezTo>
                  <a:cubicBezTo>
                    <a:pt x="14" y="6"/>
                    <a:pt x="14" y="8"/>
                    <a:pt x="14" y="11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5"/>
                    <a:pt x="14" y="37"/>
                    <a:pt x="14" y="40"/>
                  </a:cubicBezTo>
                  <a:cubicBezTo>
                    <a:pt x="15" y="43"/>
                    <a:pt x="15" y="45"/>
                    <a:pt x="16" y="46"/>
                  </a:cubicBezTo>
                  <a:cubicBezTo>
                    <a:pt x="17" y="48"/>
                    <a:pt x="19" y="49"/>
                    <a:pt x="20" y="50"/>
                  </a:cubicBezTo>
                  <a:cubicBezTo>
                    <a:pt x="22" y="51"/>
                    <a:pt x="24" y="51"/>
                    <a:pt x="27" y="51"/>
                  </a:cubicBezTo>
                  <a:cubicBezTo>
                    <a:pt x="30" y="51"/>
                    <a:pt x="33" y="50"/>
                    <a:pt x="35" y="49"/>
                  </a:cubicBezTo>
                  <a:cubicBezTo>
                    <a:pt x="37" y="47"/>
                    <a:pt x="39" y="46"/>
                    <a:pt x="40" y="43"/>
                  </a:cubicBezTo>
                  <a:cubicBezTo>
                    <a:pt x="41" y="41"/>
                    <a:pt x="41" y="37"/>
                    <a:pt x="41" y="32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1" y="9"/>
                    <a:pt x="41" y="7"/>
                    <a:pt x="40" y="6"/>
                  </a:cubicBezTo>
                  <a:cubicBezTo>
                    <a:pt x="39" y="5"/>
                    <a:pt x="38" y="4"/>
                    <a:pt x="36" y="4"/>
                  </a:cubicBezTo>
                  <a:cubicBezTo>
                    <a:pt x="35" y="4"/>
                    <a:pt x="35" y="4"/>
                    <a:pt x="35" y="4"/>
                  </a:cubicBezTo>
                  <a:close/>
                  <a:moveTo>
                    <a:pt x="69" y="25"/>
                  </a:moveTo>
                  <a:cubicBezTo>
                    <a:pt x="73" y="20"/>
                    <a:pt x="76" y="18"/>
                    <a:pt x="79" y="18"/>
                  </a:cubicBezTo>
                  <a:cubicBezTo>
                    <a:pt x="81" y="18"/>
                    <a:pt x="83" y="18"/>
                    <a:pt x="84" y="19"/>
                  </a:cubicBezTo>
                  <a:cubicBezTo>
                    <a:pt x="85" y="20"/>
                    <a:pt x="87" y="21"/>
                    <a:pt x="87" y="23"/>
                  </a:cubicBezTo>
                  <a:cubicBezTo>
                    <a:pt x="88" y="25"/>
                    <a:pt x="88" y="27"/>
                    <a:pt x="88" y="30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7"/>
                    <a:pt x="88" y="48"/>
                    <a:pt x="89" y="49"/>
                  </a:cubicBezTo>
                  <a:cubicBezTo>
                    <a:pt x="89" y="50"/>
                    <a:pt x="89" y="50"/>
                    <a:pt x="90" y="51"/>
                  </a:cubicBezTo>
                  <a:cubicBezTo>
                    <a:pt x="90" y="51"/>
                    <a:pt x="91" y="51"/>
                    <a:pt x="93" y="51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77" y="52"/>
                    <a:pt x="77" y="52"/>
                    <a:pt x="77" y="52"/>
                  </a:cubicBezTo>
                  <a:cubicBezTo>
                    <a:pt x="77" y="51"/>
                    <a:pt x="77" y="51"/>
                    <a:pt x="77" y="51"/>
                  </a:cubicBezTo>
                  <a:cubicBezTo>
                    <a:pt x="78" y="51"/>
                    <a:pt x="78" y="51"/>
                    <a:pt x="78" y="51"/>
                  </a:cubicBezTo>
                  <a:cubicBezTo>
                    <a:pt x="79" y="51"/>
                    <a:pt x="80" y="51"/>
                    <a:pt x="81" y="50"/>
                  </a:cubicBezTo>
                  <a:cubicBezTo>
                    <a:pt x="82" y="50"/>
                    <a:pt x="82" y="49"/>
                    <a:pt x="82" y="48"/>
                  </a:cubicBezTo>
                  <a:cubicBezTo>
                    <a:pt x="82" y="48"/>
                    <a:pt x="82" y="47"/>
                    <a:pt x="82" y="45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27"/>
                    <a:pt x="82" y="25"/>
                    <a:pt x="81" y="24"/>
                  </a:cubicBezTo>
                  <a:cubicBezTo>
                    <a:pt x="80" y="23"/>
                    <a:pt x="79" y="22"/>
                    <a:pt x="77" y="22"/>
                  </a:cubicBezTo>
                  <a:cubicBezTo>
                    <a:pt x="74" y="22"/>
                    <a:pt x="71" y="23"/>
                    <a:pt x="69" y="27"/>
                  </a:cubicBezTo>
                  <a:cubicBezTo>
                    <a:pt x="69" y="45"/>
                    <a:pt x="69" y="45"/>
                    <a:pt x="69" y="45"/>
                  </a:cubicBezTo>
                  <a:cubicBezTo>
                    <a:pt x="69" y="47"/>
                    <a:pt x="69" y="48"/>
                    <a:pt x="69" y="49"/>
                  </a:cubicBezTo>
                  <a:cubicBezTo>
                    <a:pt x="69" y="50"/>
                    <a:pt x="70" y="50"/>
                    <a:pt x="70" y="51"/>
                  </a:cubicBezTo>
                  <a:cubicBezTo>
                    <a:pt x="71" y="51"/>
                    <a:pt x="72" y="51"/>
                    <a:pt x="74" y="51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1"/>
                    <a:pt x="58" y="51"/>
                    <a:pt x="58" y="51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60" y="51"/>
                    <a:pt x="61" y="51"/>
                    <a:pt x="62" y="50"/>
                  </a:cubicBezTo>
                  <a:cubicBezTo>
                    <a:pt x="62" y="49"/>
                    <a:pt x="63" y="47"/>
                    <a:pt x="63" y="45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28"/>
                    <a:pt x="63" y="25"/>
                    <a:pt x="62" y="24"/>
                  </a:cubicBezTo>
                  <a:cubicBezTo>
                    <a:pt x="62" y="23"/>
                    <a:pt x="62" y="23"/>
                    <a:pt x="61" y="22"/>
                  </a:cubicBezTo>
                  <a:cubicBezTo>
                    <a:pt x="61" y="22"/>
                    <a:pt x="61" y="22"/>
                    <a:pt x="60" y="22"/>
                  </a:cubicBezTo>
                  <a:cubicBezTo>
                    <a:pt x="59" y="22"/>
                    <a:pt x="58" y="22"/>
                    <a:pt x="57" y="22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25"/>
                    <a:pt x="69" y="25"/>
                    <a:pt x="69" y="25"/>
                  </a:cubicBezTo>
                  <a:close/>
                  <a:moveTo>
                    <a:pt x="108" y="0"/>
                  </a:moveTo>
                  <a:cubicBezTo>
                    <a:pt x="109" y="0"/>
                    <a:pt x="110" y="0"/>
                    <a:pt x="110" y="1"/>
                  </a:cubicBezTo>
                  <a:cubicBezTo>
                    <a:pt x="111" y="2"/>
                    <a:pt x="111" y="3"/>
                    <a:pt x="111" y="4"/>
                  </a:cubicBezTo>
                  <a:cubicBezTo>
                    <a:pt x="111" y="5"/>
                    <a:pt x="111" y="6"/>
                    <a:pt x="110" y="7"/>
                  </a:cubicBezTo>
                  <a:cubicBezTo>
                    <a:pt x="109" y="7"/>
                    <a:pt x="109" y="8"/>
                    <a:pt x="108" y="8"/>
                  </a:cubicBezTo>
                  <a:cubicBezTo>
                    <a:pt x="107" y="8"/>
                    <a:pt x="106" y="7"/>
                    <a:pt x="105" y="7"/>
                  </a:cubicBezTo>
                  <a:cubicBezTo>
                    <a:pt x="105" y="6"/>
                    <a:pt x="104" y="5"/>
                    <a:pt x="104" y="4"/>
                  </a:cubicBezTo>
                  <a:cubicBezTo>
                    <a:pt x="104" y="3"/>
                    <a:pt x="105" y="2"/>
                    <a:pt x="105" y="1"/>
                  </a:cubicBezTo>
                  <a:cubicBezTo>
                    <a:pt x="106" y="0"/>
                    <a:pt x="107" y="0"/>
                    <a:pt x="108" y="0"/>
                  </a:cubicBezTo>
                  <a:close/>
                  <a:moveTo>
                    <a:pt x="111" y="18"/>
                  </a:moveTo>
                  <a:cubicBezTo>
                    <a:pt x="111" y="45"/>
                    <a:pt x="111" y="45"/>
                    <a:pt x="111" y="45"/>
                  </a:cubicBezTo>
                  <a:cubicBezTo>
                    <a:pt x="111" y="47"/>
                    <a:pt x="111" y="49"/>
                    <a:pt x="111" y="49"/>
                  </a:cubicBezTo>
                  <a:cubicBezTo>
                    <a:pt x="111" y="50"/>
                    <a:pt x="112" y="51"/>
                    <a:pt x="112" y="51"/>
                  </a:cubicBezTo>
                  <a:cubicBezTo>
                    <a:pt x="113" y="51"/>
                    <a:pt x="114" y="51"/>
                    <a:pt x="115" y="51"/>
                  </a:cubicBezTo>
                  <a:cubicBezTo>
                    <a:pt x="115" y="53"/>
                    <a:pt x="115" y="53"/>
                    <a:pt x="115" y="53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1" y="51"/>
                    <a:pt x="102" y="51"/>
                    <a:pt x="103" y="51"/>
                  </a:cubicBezTo>
                  <a:cubicBezTo>
                    <a:pt x="103" y="51"/>
                    <a:pt x="103" y="50"/>
                    <a:pt x="104" y="49"/>
                  </a:cubicBezTo>
                  <a:cubicBezTo>
                    <a:pt x="104" y="49"/>
                    <a:pt x="104" y="47"/>
                    <a:pt x="104" y="45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8"/>
                    <a:pt x="104" y="26"/>
                    <a:pt x="104" y="25"/>
                  </a:cubicBezTo>
                  <a:cubicBezTo>
                    <a:pt x="104" y="24"/>
                    <a:pt x="103" y="23"/>
                    <a:pt x="103" y="23"/>
                  </a:cubicBezTo>
                  <a:cubicBezTo>
                    <a:pt x="103" y="23"/>
                    <a:pt x="102" y="23"/>
                    <a:pt x="101" y="23"/>
                  </a:cubicBezTo>
                  <a:cubicBezTo>
                    <a:pt x="101" y="23"/>
                    <a:pt x="100" y="23"/>
                    <a:pt x="99" y="23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109" y="18"/>
                    <a:pt x="109" y="18"/>
                    <a:pt x="109" y="18"/>
                  </a:cubicBezTo>
                  <a:cubicBezTo>
                    <a:pt x="111" y="18"/>
                    <a:pt x="111" y="18"/>
                    <a:pt x="111" y="18"/>
                  </a:cubicBezTo>
                  <a:close/>
                  <a:moveTo>
                    <a:pt x="122" y="19"/>
                  </a:moveTo>
                  <a:cubicBezTo>
                    <a:pt x="137" y="19"/>
                    <a:pt x="137" y="19"/>
                    <a:pt x="137" y="19"/>
                  </a:cubicBezTo>
                  <a:cubicBezTo>
                    <a:pt x="137" y="20"/>
                    <a:pt x="137" y="20"/>
                    <a:pt x="137" y="20"/>
                  </a:cubicBezTo>
                  <a:cubicBezTo>
                    <a:pt x="136" y="20"/>
                    <a:pt x="136" y="20"/>
                    <a:pt x="136" y="20"/>
                  </a:cubicBezTo>
                  <a:cubicBezTo>
                    <a:pt x="135" y="20"/>
                    <a:pt x="134" y="20"/>
                    <a:pt x="134" y="21"/>
                  </a:cubicBezTo>
                  <a:cubicBezTo>
                    <a:pt x="133" y="21"/>
                    <a:pt x="133" y="22"/>
                    <a:pt x="133" y="23"/>
                  </a:cubicBezTo>
                  <a:cubicBezTo>
                    <a:pt x="133" y="23"/>
                    <a:pt x="133" y="25"/>
                    <a:pt x="134" y="26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9" y="25"/>
                    <a:pt x="149" y="25"/>
                    <a:pt x="149" y="25"/>
                  </a:cubicBezTo>
                  <a:cubicBezTo>
                    <a:pt x="149" y="24"/>
                    <a:pt x="150" y="23"/>
                    <a:pt x="150" y="22"/>
                  </a:cubicBezTo>
                  <a:cubicBezTo>
                    <a:pt x="150" y="21"/>
                    <a:pt x="150" y="21"/>
                    <a:pt x="149" y="21"/>
                  </a:cubicBezTo>
                  <a:cubicBezTo>
                    <a:pt x="149" y="21"/>
                    <a:pt x="149" y="20"/>
                    <a:pt x="149" y="20"/>
                  </a:cubicBezTo>
                  <a:cubicBezTo>
                    <a:pt x="148" y="20"/>
                    <a:pt x="147" y="20"/>
                    <a:pt x="146" y="20"/>
                  </a:cubicBezTo>
                  <a:cubicBezTo>
                    <a:pt x="146" y="19"/>
                    <a:pt x="146" y="19"/>
                    <a:pt x="146" y="19"/>
                  </a:cubicBezTo>
                  <a:cubicBezTo>
                    <a:pt x="157" y="19"/>
                    <a:pt x="157" y="19"/>
                    <a:pt x="157" y="19"/>
                  </a:cubicBezTo>
                  <a:cubicBezTo>
                    <a:pt x="157" y="20"/>
                    <a:pt x="157" y="20"/>
                    <a:pt x="157" y="20"/>
                  </a:cubicBezTo>
                  <a:cubicBezTo>
                    <a:pt x="156" y="20"/>
                    <a:pt x="155" y="20"/>
                    <a:pt x="155" y="21"/>
                  </a:cubicBezTo>
                  <a:cubicBezTo>
                    <a:pt x="154" y="21"/>
                    <a:pt x="153" y="23"/>
                    <a:pt x="152" y="24"/>
                  </a:cubicBezTo>
                  <a:cubicBezTo>
                    <a:pt x="141" y="53"/>
                    <a:pt x="141" y="53"/>
                    <a:pt x="141" y="53"/>
                  </a:cubicBezTo>
                  <a:cubicBezTo>
                    <a:pt x="139" y="53"/>
                    <a:pt x="139" y="53"/>
                    <a:pt x="139" y="53"/>
                  </a:cubicBezTo>
                  <a:cubicBezTo>
                    <a:pt x="127" y="25"/>
                    <a:pt x="127" y="25"/>
                    <a:pt x="127" y="25"/>
                  </a:cubicBezTo>
                  <a:cubicBezTo>
                    <a:pt x="127" y="23"/>
                    <a:pt x="126" y="22"/>
                    <a:pt x="126" y="22"/>
                  </a:cubicBezTo>
                  <a:cubicBezTo>
                    <a:pt x="125" y="21"/>
                    <a:pt x="125" y="21"/>
                    <a:pt x="124" y="20"/>
                  </a:cubicBezTo>
                  <a:cubicBezTo>
                    <a:pt x="123" y="20"/>
                    <a:pt x="123" y="20"/>
                    <a:pt x="121" y="19"/>
                  </a:cubicBezTo>
                  <a:cubicBezTo>
                    <a:pt x="122" y="19"/>
                    <a:pt x="122" y="19"/>
                    <a:pt x="122" y="19"/>
                  </a:cubicBezTo>
                  <a:close/>
                  <a:moveTo>
                    <a:pt x="169" y="31"/>
                  </a:moveTo>
                  <a:cubicBezTo>
                    <a:pt x="169" y="37"/>
                    <a:pt x="170" y="40"/>
                    <a:pt x="173" y="43"/>
                  </a:cubicBezTo>
                  <a:cubicBezTo>
                    <a:pt x="175" y="46"/>
                    <a:pt x="178" y="48"/>
                    <a:pt x="181" y="48"/>
                  </a:cubicBezTo>
                  <a:cubicBezTo>
                    <a:pt x="183" y="48"/>
                    <a:pt x="185" y="47"/>
                    <a:pt x="187" y="46"/>
                  </a:cubicBezTo>
                  <a:cubicBezTo>
                    <a:pt x="188" y="45"/>
                    <a:pt x="189" y="43"/>
                    <a:pt x="191" y="39"/>
                  </a:cubicBezTo>
                  <a:cubicBezTo>
                    <a:pt x="192" y="40"/>
                    <a:pt x="192" y="40"/>
                    <a:pt x="192" y="40"/>
                  </a:cubicBezTo>
                  <a:cubicBezTo>
                    <a:pt x="191" y="43"/>
                    <a:pt x="190" y="47"/>
                    <a:pt x="187" y="49"/>
                  </a:cubicBezTo>
                  <a:cubicBezTo>
                    <a:pt x="185" y="52"/>
                    <a:pt x="182" y="53"/>
                    <a:pt x="178" y="53"/>
                  </a:cubicBezTo>
                  <a:cubicBezTo>
                    <a:pt x="174" y="53"/>
                    <a:pt x="171" y="52"/>
                    <a:pt x="168" y="49"/>
                  </a:cubicBezTo>
                  <a:cubicBezTo>
                    <a:pt x="165" y="45"/>
                    <a:pt x="164" y="41"/>
                    <a:pt x="164" y="36"/>
                  </a:cubicBezTo>
                  <a:cubicBezTo>
                    <a:pt x="164" y="30"/>
                    <a:pt x="166" y="25"/>
                    <a:pt x="169" y="22"/>
                  </a:cubicBezTo>
                  <a:cubicBezTo>
                    <a:pt x="171" y="19"/>
                    <a:pt x="175" y="17"/>
                    <a:pt x="179" y="17"/>
                  </a:cubicBezTo>
                  <a:cubicBezTo>
                    <a:pt x="183" y="17"/>
                    <a:pt x="186" y="19"/>
                    <a:pt x="189" y="21"/>
                  </a:cubicBezTo>
                  <a:cubicBezTo>
                    <a:pt x="191" y="23"/>
                    <a:pt x="192" y="27"/>
                    <a:pt x="192" y="31"/>
                  </a:cubicBezTo>
                  <a:cubicBezTo>
                    <a:pt x="169" y="31"/>
                    <a:pt x="169" y="31"/>
                    <a:pt x="169" y="31"/>
                  </a:cubicBezTo>
                  <a:close/>
                  <a:moveTo>
                    <a:pt x="169" y="29"/>
                  </a:moveTo>
                  <a:cubicBezTo>
                    <a:pt x="184" y="29"/>
                    <a:pt x="184" y="29"/>
                    <a:pt x="184" y="29"/>
                  </a:cubicBezTo>
                  <a:cubicBezTo>
                    <a:pt x="184" y="27"/>
                    <a:pt x="184" y="26"/>
                    <a:pt x="183" y="25"/>
                  </a:cubicBezTo>
                  <a:cubicBezTo>
                    <a:pt x="183" y="24"/>
                    <a:pt x="182" y="23"/>
                    <a:pt x="181" y="22"/>
                  </a:cubicBezTo>
                  <a:cubicBezTo>
                    <a:pt x="179" y="21"/>
                    <a:pt x="178" y="21"/>
                    <a:pt x="177" y="21"/>
                  </a:cubicBezTo>
                  <a:cubicBezTo>
                    <a:pt x="175" y="21"/>
                    <a:pt x="173" y="21"/>
                    <a:pt x="172" y="23"/>
                  </a:cubicBezTo>
                  <a:cubicBezTo>
                    <a:pt x="170" y="24"/>
                    <a:pt x="169" y="27"/>
                    <a:pt x="169" y="29"/>
                  </a:cubicBezTo>
                  <a:close/>
                  <a:moveTo>
                    <a:pt x="209" y="18"/>
                  </a:moveTo>
                  <a:cubicBezTo>
                    <a:pt x="209" y="25"/>
                    <a:pt x="209" y="25"/>
                    <a:pt x="209" y="25"/>
                  </a:cubicBezTo>
                  <a:cubicBezTo>
                    <a:pt x="212" y="20"/>
                    <a:pt x="215" y="18"/>
                    <a:pt x="218" y="18"/>
                  </a:cubicBezTo>
                  <a:cubicBezTo>
                    <a:pt x="219" y="18"/>
                    <a:pt x="220" y="18"/>
                    <a:pt x="221" y="19"/>
                  </a:cubicBezTo>
                  <a:cubicBezTo>
                    <a:pt x="222" y="20"/>
                    <a:pt x="222" y="21"/>
                    <a:pt x="222" y="22"/>
                  </a:cubicBezTo>
                  <a:cubicBezTo>
                    <a:pt x="222" y="23"/>
                    <a:pt x="222" y="23"/>
                    <a:pt x="221" y="24"/>
                  </a:cubicBezTo>
                  <a:cubicBezTo>
                    <a:pt x="221" y="25"/>
                    <a:pt x="220" y="25"/>
                    <a:pt x="219" y="25"/>
                  </a:cubicBezTo>
                  <a:cubicBezTo>
                    <a:pt x="218" y="25"/>
                    <a:pt x="217" y="25"/>
                    <a:pt x="216" y="24"/>
                  </a:cubicBezTo>
                  <a:cubicBezTo>
                    <a:pt x="215" y="23"/>
                    <a:pt x="214" y="23"/>
                    <a:pt x="214" y="23"/>
                  </a:cubicBezTo>
                  <a:cubicBezTo>
                    <a:pt x="213" y="23"/>
                    <a:pt x="213" y="23"/>
                    <a:pt x="213" y="24"/>
                  </a:cubicBezTo>
                  <a:cubicBezTo>
                    <a:pt x="211" y="25"/>
                    <a:pt x="211" y="27"/>
                    <a:pt x="209" y="29"/>
                  </a:cubicBezTo>
                  <a:cubicBezTo>
                    <a:pt x="209" y="45"/>
                    <a:pt x="209" y="45"/>
                    <a:pt x="209" y="45"/>
                  </a:cubicBezTo>
                  <a:cubicBezTo>
                    <a:pt x="209" y="47"/>
                    <a:pt x="210" y="49"/>
                    <a:pt x="210" y="50"/>
                  </a:cubicBezTo>
                  <a:cubicBezTo>
                    <a:pt x="211" y="51"/>
                    <a:pt x="211" y="51"/>
                    <a:pt x="212" y="51"/>
                  </a:cubicBezTo>
                  <a:cubicBezTo>
                    <a:pt x="213" y="52"/>
                    <a:pt x="214" y="52"/>
                    <a:pt x="215" y="52"/>
                  </a:cubicBezTo>
                  <a:cubicBezTo>
                    <a:pt x="215" y="53"/>
                    <a:pt x="215" y="53"/>
                    <a:pt x="215" y="53"/>
                  </a:cubicBezTo>
                  <a:cubicBezTo>
                    <a:pt x="198" y="53"/>
                    <a:pt x="198" y="53"/>
                    <a:pt x="198" y="53"/>
                  </a:cubicBezTo>
                  <a:cubicBezTo>
                    <a:pt x="198" y="52"/>
                    <a:pt x="198" y="52"/>
                    <a:pt x="198" y="52"/>
                  </a:cubicBezTo>
                  <a:cubicBezTo>
                    <a:pt x="200" y="52"/>
                    <a:pt x="201" y="52"/>
                    <a:pt x="202" y="51"/>
                  </a:cubicBezTo>
                  <a:cubicBezTo>
                    <a:pt x="202" y="51"/>
                    <a:pt x="203" y="50"/>
                    <a:pt x="203" y="49"/>
                  </a:cubicBezTo>
                  <a:cubicBezTo>
                    <a:pt x="203" y="49"/>
                    <a:pt x="203" y="48"/>
                    <a:pt x="203" y="46"/>
                  </a:cubicBezTo>
                  <a:cubicBezTo>
                    <a:pt x="203" y="33"/>
                    <a:pt x="203" y="33"/>
                    <a:pt x="203" y="33"/>
                  </a:cubicBezTo>
                  <a:cubicBezTo>
                    <a:pt x="203" y="29"/>
                    <a:pt x="203" y="26"/>
                    <a:pt x="203" y="25"/>
                  </a:cubicBezTo>
                  <a:cubicBezTo>
                    <a:pt x="203" y="25"/>
                    <a:pt x="202" y="24"/>
                    <a:pt x="202" y="24"/>
                  </a:cubicBezTo>
                  <a:cubicBezTo>
                    <a:pt x="201" y="23"/>
                    <a:pt x="201" y="23"/>
                    <a:pt x="200" y="23"/>
                  </a:cubicBezTo>
                  <a:cubicBezTo>
                    <a:pt x="199" y="23"/>
                    <a:pt x="199" y="23"/>
                    <a:pt x="198" y="24"/>
                  </a:cubicBezTo>
                  <a:cubicBezTo>
                    <a:pt x="197" y="23"/>
                    <a:pt x="197" y="23"/>
                    <a:pt x="197" y="23"/>
                  </a:cubicBezTo>
                  <a:cubicBezTo>
                    <a:pt x="207" y="19"/>
                    <a:pt x="207" y="19"/>
                    <a:pt x="207" y="19"/>
                  </a:cubicBezTo>
                  <a:cubicBezTo>
                    <a:pt x="209" y="19"/>
                    <a:pt x="209" y="19"/>
                    <a:pt x="209" y="19"/>
                  </a:cubicBezTo>
                  <a:cubicBezTo>
                    <a:pt x="209" y="18"/>
                    <a:pt x="209" y="18"/>
                    <a:pt x="209" y="18"/>
                  </a:cubicBezTo>
                  <a:close/>
                  <a:moveTo>
                    <a:pt x="249" y="18"/>
                  </a:moveTo>
                  <a:cubicBezTo>
                    <a:pt x="249" y="29"/>
                    <a:pt x="249" y="29"/>
                    <a:pt x="249" y="29"/>
                  </a:cubicBezTo>
                  <a:cubicBezTo>
                    <a:pt x="247" y="29"/>
                    <a:pt x="247" y="29"/>
                    <a:pt x="247" y="29"/>
                  </a:cubicBezTo>
                  <a:cubicBezTo>
                    <a:pt x="247" y="26"/>
                    <a:pt x="245" y="23"/>
                    <a:pt x="244" y="22"/>
                  </a:cubicBezTo>
                  <a:cubicBezTo>
                    <a:pt x="242" y="21"/>
                    <a:pt x="241" y="20"/>
                    <a:pt x="238" y="20"/>
                  </a:cubicBezTo>
                  <a:cubicBezTo>
                    <a:pt x="237" y="20"/>
                    <a:pt x="235" y="20"/>
                    <a:pt x="234" y="21"/>
                  </a:cubicBezTo>
                  <a:cubicBezTo>
                    <a:pt x="233" y="22"/>
                    <a:pt x="233" y="23"/>
                    <a:pt x="233" y="24"/>
                  </a:cubicBezTo>
                  <a:cubicBezTo>
                    <a:pt x="233" y="25"/>
                    <a:pt x="233" y="27"/>
                    <a:pt x="234" y="28"/>
                  </a:cubicBezTo>
                  <a:cubicBezTo>
                    <a:pt x="235" y="29"/>
                    <a:pt x="236" y="30"/>
                    <a:pt x="238" y="31"/>
                  </a:cubicBezTo>
                  <a:cubicBezTo>
                    <a:pt x="243" y="34"/>
                    <a:pt x="243" y="34"/>
                    <a:pt x="243" y="34"/>
                  </a:cubicBezTo>
                  <a:cubicBezTo>
                    <a:pt x="248" y="36"/>
                    <a:pt x="251" y="39"/>
                    <a:pt x="251" y="43"/>
                  </a:cubicBezTo>
                  <a:cubicBezTo>
                    <a:pt x="251" y="47"/>
                    <a:pt x="249" y="49"/>
                    <a:pt x="247" y="51"/>
                  </a:cubicBezTo>
                  <a:cubicBezTo>
                    <a:pt x="245" y="53"/>
                    <a:pt x="243" y="54"/>
                    <a:pt x="240" y="54"/>
                  </a:cubicBezTo>
                  <a:cubicBezTo>
                    <a:pt x="238" y="54"/>
                    <a:pt x="235" y="53"/>
                    <a:pt x="233" y="53"/>
                  </a:cubicBezTo>
                  <a:cubicBezTo>
                    <a:pt x="232" y="52"/>
                    <a:pt x="231" y="52"/>
                    <a:pt x="231" y="52"/>
                  </a:cubicBezTo>
                  <a:cubicBezTo>
                    <a:pt x="231" y="52"/>
                    <a:pt x="230" y="53"/>
                    <a:pt x="230" y="53"/>
                  </a:cubicBezTo>
                  <a:cubicBezTo>
                    <a:pt x="229" y="53"/>
                    <a:pt x="229" y="53"/>
                    <a:pt x="229" y="53"/>
                  </a:cubicBezTo>
                  <a:cubicBezTo>
                    <a:pt x="229" y="41"/>
                    <a:pt x="229" y="41"/>
                    <a:pt x="229" y="41"/>
                  </a:cubicBezTo>
                  <a:cubicBezTo>
                    <a:pt x="230" y="41"/>
                    <a:pt x="230" y="41"/>
                    <a:pt x="230" y="41"/>
                  </a:cubicBezTo>
                  <a:cubicBezTo>
                    <a:pt x="231" y="45"/>
                    <a:pt x="232" y="47"/>
                    <a:pt x="234" y="49"/>
                  </a:cubicBezTo>
                  <a:cubicBezTo>
                    <a:pt x="236" y="51"/>
                    <a:pt x="238" y="52"/>
                    <a:pt x="240" y="52"/>
                  </a:cubicBezTo>
                  <a:cubicBezTo>
                    <a:pt x="242" y="52"/>
                    <a:pt x="243" y="51"/>
                    <a:pt x="244" y="50"/>
                  </a:cubicBezTo>
                  <a:cubicBezTo>
                    <a:pt x="245" y="49"/>
                    <a:pt x="246" y="48"/>
                    <a:pt x="246" y="47"/>
                  </a:cubicBezTo>
                  <a:cubicBezTo>
                    <a:pt x="246" y="45"/>
                    <a:pt x="245" y="43"/>
                    <a:pt x="244" y="42"/>
                  </a:cubicBezTo>
                  <a:cubicBezTo>
                    <a:pt x="243" y="41"/>
                    <a:pt x="241" y="39"/>
                    <a:pt x="237" y="38"/>
                  </a:cubicBezTo>
                  <a:cubicBezTo>
                    <a:pt x="234" y="36"/>
                    <a:pt x="232" y="35"/>
                    <a:pt x="231" y="33"/>
                  </a:cubicBezTo>
                  <a:cubicBezTo>
                    <a:pt x="229" y="31"/>
                    <a:pt x="229" y="30"/>
                    <a:pt x="229" y="28"/>
                  </a:cubicBezTo>
                  <a:cubicBezTo>
                    <a:pt x="229" y="25"/>
                    <a:pt x="230" y="23"/>
                    <a:pt x="232" y="21"/>
                  </a:cubicBezTo>
                  <a:cubicBezTo>
                    <a:pt x="234" y="19"/>
                    <a:pt x="236" y="18"/>
                    <a:pt x="239" y="18"/>
                  </a:cubicBezTo>
                  <a:cubicBezTo>
                    <a:pt x="240" y="18"/>
                    <a:pt x="242" y="18"/>
                    <a:pt x="244" y="19"/>
                  </a:cubicBezTo>
                  <a:cubicBezTo>
                    <a:pt x="245" y="19"/>
                    <a:pt x="246" y="19"/>
                    <a:pt x="246" y="19"/>
                  </a:cubicBezTo>
                  <a:cubicBezTo>
                    <a:pt x="247" y="19"/>
                    <a:pt x="247" y="19"/>
                    <a:pt x="247" y="19"/>
                  </a:cubicBezTo>
                  <a:cubicBezTo>
                    <a:pt x="247" y="19"/>
                    <a:pt x="247" y="18"/>
                    <a:pt x="248" y="17"/>
                  </a:cubicBezTo>
                  <a:cubicBezTo>
                    <a:pt x="249" y="18"/>
                    <a:pt x="249" y="18"/>
                    <a:pt x="249" y="18"/>
                  </a:cubicBezTo>
                  <a:close/>
                  <a:moveTo>
                    <a:pt x="268" y="0"/>
                  </a:moveTo>
                  <a:cubicBezTo>
                    <a:pt x="269" y="0"/>
                    <a:pt x="270" y="0"/>
                    <a:pt x="271" y="1"/>
                  </a:cubicBezTo>
                  <a:cubicBezTo>
                    <a:pt x="271" y="2"/>
                    <a:pt x="272" y="3"/>
                    <a:pt x="272" y="4"/>
                  </a:cubicBezTo>
                  <a:cubicBezTo>
                    <a:pt x="272" y="5"/>
                    <a:pt x="271" y="6"/>
                    <a:pt x="271" y="7"/>
                  </a:cubicBezTo>
                  <a:cubicBezTo>
                    <a:pt x="270" y="7"/>
                    <a:pt x="269" y="8"/>
                    <a:pt x="268" y="8"/>
                  </a:cubicBezTo>
                  <a:cubicBezTo>
                    <a:pt x="267" y="8"/>
                    <a:pt x="266" y="7"/>
                    <a:pt x="266" y="7"/>
                  </a:cubicBezTo>
                  <a:cubicBezTo>
                    <a:pt x="265" y="6"/>
                    <a:pt x="265" y="5"/>
                    <a:pt x="265" y="4"/>
                  </a:cubicBezTo>
                  <a:cubicBezTo>
                    <a:pt x="265" y="3"/>
                    <a:pt x="265" y="2"/>
                    <a:pt x="266" y="1"/>
                  </a:cubicBezTo>
                  <a:cubicBezTo>
                    <a:pt x="266" y="0"/>
                    <a:pt x="267" y="0"/>
                    <a:pt x="268" y="0"/>
                  </a:cubicBezTo>
                  <a:close/>
                  <a:moveTo>
                    <a:pt x="271" y="18"/>
                  </a:moveTo>
                  <a:cubicBezTo>
                    <a:pt x="271" y="45"/>
                    <a:pt x="271" y="45"/>
                    <a:pt x="271" y="45"/>
                  </a:cubicBezTo>
                  <a:cubicBezTo>
                    <a:pt x="271" y="47"/>
                    <a:pt x="271" y="49"/>
                    <a:pt x="271" y="49"/>
                  </a:cubicBezTo>
                  <a:cubicBezTo>
                    <a:pt x="272" y="50"/>
                    <a:pt x="272" y="51"/>
                    <a:pt x="273" y="51"/>
                  </a:cubicBezTo>
                  <a:cubicBezTo>
                    <a:pt x="273" y="51"/>
                    <a:pt x="274" y="51"/>
                    <a:pt x="276" y="51"/>
                  </a:cubicBezTo>
                  <a:cubicBezTo>
                    <a:pt x="276" y="53"/>
                    <a:pt x="276" y="53"/>
                    <a:pt x="276" y="53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60" y="51"/>
                    <a:pt x="260" y="51"/>
                    <a:pt x="260" y="51"/>
                  </a:cubicBezTo>
                  <a:cubicBezTo>
                    <a:pt x="261" y="51"/>
                    <a:pt x="263" y="51"/>
                    <a:pt x="263" y="51"/>
                  </a:cubicBezTo>
                  <a:cubicBezTo>
                    <a:pt x="263" y="51"/>
                    <a:pt x="264" y="50"/>
                    <a:pt x="264" y="49"/>
                  </a:cubicBezTo>
                  <a:cubicBezTo>
                    <a:pt x="265" y="49"/>
                    <a:pt x="265" y="47"/>
                    <a:pt x="265" y="45"/>
                  </a:cubicBezTo>
                  <a:cubicBezTo>
                    <a:pt x="265" y="32"/>
                    <a:pt x="265" y="32"/>
                    <a:pt x="265" y="32"/>
                  </a:cubicBezTo>
                  <a:cubicBezTo>
                    <a:pt x="265" y="28"/>
                    <a:pt x="265" y="26"/>
                    <a:pt x="264" y="25"/>
                  </a:cubicBezTo>
                  <a:cubicBezTo>
                    <a:pt x="264" y="24"/>
                    <a:pt x="264" y="23"/>
                    <a:pt x="263" y="23"/>
                  </a:cubicBezTo>
                  <a:cubicBezTo>
                    <a:pt x="263" y="23"/>
                    <a:pt x="263" y="23"/>
                    <a:pt x="262" y="23"/>
                  </a:cubicBezTo>
                  <a:cubicBezTo>
                    <a:pt x="261" y="23"/>
                    <a:pt x="260" y="23"/>
                    <a:pt x="259" y="23"/>
                  </a:cubicBezTo>
                  <a:cubicBezTo>
                    <a:pt x="259" y="22"/>
                    <a:pt x="259" y="22"/>
                    <a:pt x="259" y="22"/>
                  </a:cubicBezTo>
                  <a:cubicBezTo>
                    <a:pt x="269" y="18"/>
                    <a:pt x="269" y="18"/>
                    <a:pt x="269" y="18"/>
                  </a:cubicBezTo>
                  <a:cubicBezTo>
                    <a:pt x="271" y="18"/>
                    <a:pt x="271" y="18"/>
                    <a:pt x="271" y="18"/>
                  </a:cubicBezTo>
                  <a:close/>
                  <a:moveTo>
                    <a:pt x="293" y="7"/>
                  </a:moveTo>
                  <a:cubicBezTo>
                    <a:pt x="293" y="19"/>
                    <a:pt x="293" y="19"/>
                    <a:pt x="293" y="19"/>
                  </a:cubicBezTo>
                  <a:cubicBezTo>
                    <a:pt x="301" y="19"/>
                    <a:pt x="301" y="19"/>
                    <a:pt x="301" y="19"/>
                  </a:cubicBezTo>
                  <a:cubicBezTo>
                    <a:pt x="301" y="21"/>
                    <a:pt x="301" y="21"/>
                    <a:pt x="301" y="21"/>
                  </a:cubicBezTo>
                  <a:cubicBezTo>
                    <a:pt x="293" y="21"/>
                    <a:pt x="293" y="21"/>
                    <a:pt x="293" y="21"/>
                  </a:cubicBezTo>
                  <a:cubicBezTo>
                    <a:pt x="293" y="43"/>
                    <a:pt x="293" y="43"/>
                    <a:pt x="293" y="43"/>
                  </a:cubicBezTo>
                  <a:cubicBezTo>
                    <a:pt x="293" y="45"/>
                    <a:pt x="294" y="47"/>
                    <a:pt x="294" y="48"/>
                  </a:cubicBezTo>
                  <a:cubicBezTo>
                    <a:pt x="295" y="49"/>
                    <a:pt x="295" y="49"/>
                    <a:pt x="297" y="49"/>
                  </a:cubicBezTo>
                  <a:cubicBezTo>
                    <a:pt x="297" y="49"/>
                    <a:pt x="298" y="49"/>
                    <a:pt x="299" y="48"/>
                  </a:cubicBezTo>
                  <a:cubicBezTo>
                    <a:pt x="300" y="48"/>
                    <a:pt x="300" y="47"/>
                    <a:pt x="301" y="46"/>
                  </a:cubicBezTo>
                  <a:cubicBezTo>
                    <a:pt x="302" y="46"/>
                    <a:pt x="302" y="46"/>
                    <a:pt x="302" y="46"/>
                  </a:cubicBezTo>
                  <a:cubicBezTo>
                    <a:pt x="301" y="48"/>
                    <a:pt x="300" y="50"/>
                    <a:pt x="298" y="51"/>
                  </a:cubicBezTo>
                  <a:cubicBezTo>
                    <a:pt x="297" y="53"/>
                    <a:pt x="295" y="53"/>
                    <a:pt x="293" y="53"/>
                  </a:cubicBezTo>
                  <a:cubicBezTo>
                    <a:pt x="292" y="53"/>
                    <a:pt x="291" y="53"/>
                    <a:pt x="290" y="53"/>
                  </a:cubicBezTo>
                  <a:cubicBezTo>
                    <a:pt x="289" y="52"/>
                    <a:pt x="288" y="51"/>
                    <a:pt x="288" y="50"/>
                  </a:cubicBezTo>
                  <a:cubicBezTo>
                    <a:pt x="287" y="49"/>
                    <a:pt x="287" y="47"/>
                    <a:pt x="287" y="44"/>
                  </a:cubicBezTo>
                  <a:cubicBezTo>
                    <a:pt x="287" y="21"/>
                    <a:pt x="287" y="21"/>
                    <a:pt x="287" y="21"/>
                  </a:cubicBezTo>
                  <a:cubicBezTo>
                    <a:pt x="282" y="21"/>
                    <a:pt x="282" y="21"/>
                    <a:pt x="282" y="21"/>
                  </a:cubicBezTo>
                  <a:cubicBezTo>
                    <a:pt x="282" y="20"/>
                    <a:pt x="282" y="20"/>
                    <a:pt x="282" y="20"/>
                  </a:cubicBezTo>
                  <a:cubicBezTo>
                    <a:pt x="283" y="20"/>
                    <a:pt x="285" y="19"/>
                    <a:pt x="286" y="17"/>
                  </a:cubicBezTo>
                  <a:cubicBezTo>
                    <a:pt x="287" y="16"/>
                    <a:pt x="288" y="15"/>
                    <a:pt x="289" y="13"/>
                  </a:cubicBezTo>
                  <a:cubicBezTo>
                    <a:pt x="290" y="12"/>
                    <a:pt x="291" y="10"/>
                    <a:pt x="292" y="7"/>
                  </a:cubicBezTo>
                  <a:cubicBezTo>
                    <a:pt x="293" y="7"/>
                    <a:pt x="293" y="7"/>
                    <a:pt x="293" y="7"/>
                  </a:cubicBezTo>
                  <a:close/>
                  <a:moveTo>
                    <a:pt x="306" y="19"/>
                  </a:moveTo>
                  <a:cubicBezTo>
                    <a:pt x="321" y="19"/>
                    <a:pt x="321" y="19"/>
                    <a:pt x="321" y="19"/>
                  </a:cubicBezTo>
                  <a:cubicBezTo>
                    <a:pt x="321" y="20"/>
                    <a:pt x="321" y="20"/>
                    <a:pt x="321" y="20"/>
                  </a:cubicBezTo>
                  <a:cubicBezTo>
                    <a:pt x="320" y="20"/>
                    <a:pt x="320" y="20"/>
                    <a:pt x="320" y="20"/>
                  </a:cubicBezTo>
                  <a:cubicBezTo>
                    <a:pt x="319" y="20"/>
                    <a:pt x="318" y="20"/>
                    <a:pt x="318" y="21"/>
                  </a:cubicBezTo>
                  <a:cubicBezTo>
                    <a:pt x="317" y="21"/>
                    <a:pt x="317" y="22"/>
                    <a:pt x="317" y="22"/>
                  </a:cubicBezTo>
                  <a:cubicBezTo>
                    <a:pt x="317" y="23"/>
                    <a:pt x="317" y="25"/>
                    <a:pt x="318" y="26"/>
                  </a:cubicBezTo>
                  <a:cubicBezTo>
                    <a:pt x="326" y="43"/>
                    <a:pt x="326" y="43"/>
                    <a:pt x="326" y="43"/>
                  </a:cubicBezTo>
                  <a:cubicBezTo>
                    <a:pt x="333" y="25"/>
                    <a:pt x="333" y="25"/>
                    <a:pt x="333" y="25"/>
                  </a:cubicBezTo>
                  <a:cubicBezTo>
                    <a:pt x="334" y="23"/>
                    <a:pt x="334" y="23"/>
                    <a:pt x="334" y="21"/>
                  </a:cubicBezTo>
                  <a:cubicBezTo>
                    <a:pt x="334" y="21"/>
                    <a:pt x="334" y="21"/>
                    <a:pt x="333" y="20"/>
                  </a:cubicBezTo>
                  <a:cubicBezTo>
                    <a:pt x="333" y="20"/>
                    <a:pt x="333" y="20"/>
                    <a:pt x="333" y="19"/>
                  </a:cubicBezTo>
                  <a:cubicBezTo>
                    <a:pt x="332" y="19"/>
                    <a:pt x="331" y="19"/>
                    <a:pt x="331" y="19"/>
                  </a:cubicBezTo>
                  <a:cubicBezTo>
                    <a:pt x="331" y="18"/>
                    <a:pt x="331" y="18"/>
                    <a:pt x="331" y="18"/>
                  </a:cubicBezTo>
                  <a:cubicBezTo>
                    <a:pt x="341" y="18"/>
                    <a:pt x="341" y="18"/>
                    <a:pt x="341" y="18"/>
                  </a:cubicBezTo>
                  <a:cubicBezTo>
                    <a:pt x="341" y="19"/>
                    <a:pt x="341" y="19"/>
                    <a:pt x="341" y="19"/>
                  </a:cubicBezTo>
                  <a:cubicBezTo>
                    <a:pt x="341" y="19"/>
                    <a:pt x="340" y="19"/>
                    <a:pt x="339" y="19"/>
                  </a:cubicBezTo>
                  <a:cubicBezTo>
                    <a:pt x="339" y="20"/>
                    <a:pt x="338" y="20"/>
                    <a:pt x="338" y="21"/>
                  </a:cubicBezTo>
                  <a:cubicBezTo>
                    <a:pt x="337" y="21"/>
                    <a:pt x="337" y="22"/>
                    <a:pt x="337" y="24"/>
                  </a:cubicBezTo>
                  <a:cubicBezTo>
                    <a:pt x="323" y="58"/>
                    <a:pt x="323" y="58"/>
                    <a:pt x="323" y="58"/>
                  </a:cubicBezTo>
                  <a:cubicBezTo>
                    <a:pt x="322" y="61"/>
                    <a:pt x="321" y="63"/>
                    <a:pt x="318" y="65"/>
                  </a:cubicBezTo>
                  <a:cubicBezTo>
                    <a:pt x="316" y="67"/>
                    <a:pt x="314" y="68"/>
                    <a:pt x="312" y="68"/>
                  </a:cubicBezTo>
                  <a:cubicBezTo>
                    <a:pt x="311" y="68"/>
                    <a:pt x="310" y="67"/>
                    <a:pt x="309" y="67"/>
                  </a:cubicBezTo>
                  <a:cubicBezTo>
                    <a:pt x="308" y="66"/>
                    <a:pt x="307" y="65"/>
                    <a:pt x="307" y="64"/>
                  </a:cubicBezTo>
                  <a:cubicBezTo>
                    <a:pt x="307" y="63"/>
                    <a:pt x="308" y="62"/>
                    <a:pt x="308" y="61"/>
                  </a:cubicBezTo>
                  <a:cubicBezTo>
                    <a:pt x="309" y="61"/>
                    <a:pt x="310" y="61"/>
                    <a:pt x="311" y="61"/>
                  </a:cubicBezTo>
                  <a:cubicBezTo>
                    <a:pt x="312" y="61"/>
                    <a:pt x="313" y="61"/>
                    <a:pt x="314" y="61"/>
                  </a:cubicBezTo>
                  <a:cubicBezTo>
                    <a:pt x="315" y="62"/>
                    <a:pt x="316" y="62"/>
                    <a:pt x="316" y="62"/>
                  </a:cubicBezTo>
                  <a:cubicBezTo>
                    <a:pt x="317" y="62"/>
                    <a:pt x="317" y="61"/>
                    <a:pt x="318" y="61"/>
                  </a:cubicBezTo>
                  <a:cubicBezTo>
                    <a:pt x="319" y="60"/>
                    <a:pt x="320" y="58"/>
                    <a:pt x="321" y="56"/>
                  </a:cubicBezTo>
                  <a:cubicBezTo>
                    <a:pt x="323" y="50"/>
                    <a:pt x="323" y="50"/>
                    <a:pt x="323" y="50"/>
                  </a:cubicBezTo>
                  <a:cubicBezTo>
                    <a:pt x="311" y="25"/>
                    <a:pt x="311" y="25"/>
                    <a:pt x="311" y="25"/>
                  </a:cubicBezTo>
                  <a:cubicBezTo>
                    <a:pt x="311" y="24"/>
                    <a:pt x="311" y="23"/>
                    <a:pt x="310" y="22"/>
                  </a:cubicBezTo>
                  <a:cubicBezTo>
                    <a:pt x="309" y="21"/>
                    <a:pt x="309" y="20"/>
                    <a:pt x="308" y="20"/>
                  </a:cubicBezTo>
                  <a:cubicBezTo>
                    <a:pt x="308" y="20"/>
                    <a:pt x="307" y="19"/>
                    <a:pt x="305" y="19"/>
                  </a:cubicBezTo>
                  <a:cubicBezTo>
                    <a:pt x="306" y="19"/>
                    <a:pt x="306" y="19"/>
                    <a:pt x="306" y="19"/>
                  </a:cubicBezTo>
                  <a:close/>
                  <a:moveTo>
                    <a:pt x="379" y="18"/>
                  </a:moveTo>
                  <a:cubicBezTo>
                    <a:pt x="383" y="18"/>
                    <a:pt x="387" y="20"/>
                    <a:pt x="391" y="24"/>
                  </a:cubicBezTo>
                  <a:cubicBezTo>
                    <a:pt x="393" y="27"/>
                    <a:pt x="395" y="31"/>
                    <a:pt x="395" y="35"/>
                  </a:cubicBezTo>
                  <a:cubicBezTo>
                    <a:pt x="395" y="39"/>
                    <a:pt x="394" y="41"/>
                    <a:pt x="393" y="45"/>
                  </a:cubicBezTo>
                  <a:cubicBezTo>
                    <a:pt x="391" y="48"/>
                    <a:pt x="389" y="50"/>
                    <a:pt x="387" y="52"/>
                  </a:cubicBezTo>
                  <a:cubicBezTo>
                    <a:pt x="385" y="53"/>
                    <a:pt x="382" y="54"/>
                    <a:pt x="379" y="54"/>
                  </a:cubicBezTo>
                  <a:cubicBezTo>
                    <a:pt x="374" y="54"/>
                    <a:pt x="370" y="52"/>
                    <a:pt x="367" y="48"/>
                  </a:cubicBezTo>
                  <a:cubicBezTo>
                    <a:pt x="365" y="45"/>
                    <a:pt x="363" y="41"/>
                    <a:pt x="363" y="37"/>
                  </a:cubicBezTo>
                  <a:cubicBezTo>
                    <a:pt x="363" y="33"/>
                    <a:pt x="364" y="30"/>
                    <a:pt x="366" y="27"/>
                  </a:cubicBezTo>
                  <a:cubicBezTo>
                    <a:pt x="367" y="24"/>
                    <a:pt x="369" y="22"/>
                    <a:pt x="372" y="21"/>
                  </a:cubicBezTo>
                  <a:cubicBezTo>
                    <a:pt x="373" y="19"/>
                    <a:pt x="376" y="18"/>
                    <a:pt x="379" y="18"/>
                  </a:cubicBezTo>
                  <a:close/>
                  <a:moveTo>
                    <a:pt x="377" y="20"/>
                  </a:moveTo>
                  <a:cubicBezTo>
                    <a:pt x="376" y="20"/>
                    <a:pt x="375" y="21"/>
                    <a:pt x="373" y="21"/>
                  </a:cubicBezTo>
                  <a:cubicBezTo>
                    <a:pt x="372" y="22"/>
                    <a:pt x="371" y="23"/>
                    <a:pt x="370" y="25"/>
                  </a:cubicBezTo>
                  <a:cubicBezTo>
                    <a:pt x="369" y="27"/>
                    <a:pt x="369" y="30"/>
                    <a:pt x="369" y="33"/>
                  </a:cubicBezTo>
                  <a:cubicBezTo>
                    <a:pt x="369" y="38"/>
                    <a:pt x="370" y="42"/>
                    <a:pt x="372" y="46"/>
                  </a:cubicBezTo>
                  <a:cubicBezTo>
                    <a:pt x="374" y="49"/>
                    <a:pt x="376" y="51"/>
                    <a:pt x="379" y="51"/>
                  </a:cubicBezTo>
                  <a:cubicBezTo>
                    <a:pt x="382" y="51"/>
                    <a:pt x="384" y="50"/>
                    <a:pt x="385" y="48"/>
                  </a:cubicBezTo>
                  <a:cubicBezTo>
                    <a:pt x="387" y="46"/>
                    <a:pt x="387" y="43"/>
                    <a:pt x="387" y="38"/>
                  </a:cubicBezTo>
                  <a:cubicBezTo>
                    <a:pt x="387" y="32"/>
                    <a:pt x="386" y="27"/>
                    <a:pt x="384" y="24"/>
                  </a:cubicBezTo>
                  <a:cubicBezTo>
                    <a:pt x="382" y="21"/>
                    <a:pt x="380" y="20"/>
                    <a:pt x="377" y="20"/>
                  </a:cubicBezTo>
                  <a:close/>
                  <a:moveTo>
                    <a:pt x="415" y="21"/>
                  </a:moveTo>
                  <a:cubicBezTo>
                    <a:pt x="415" y="44"/>
                    <a:pt x="415" y="44"/>
                    <a:pt x="415" y="44"/>
                  </a:cubicBezTo>
                  <a:cubicBezTo>
                    <a:pt x="415" y="47"/>
                    <a:pt x="416" y="49"/>
                    <a:pt x="416" y="50"/>
                  </a:cubicBezTo>
                  <a:cubicBezTo>
                    <a:pt x="417" y="51"/>
                    <a:pt x="418" y="51"/>
                    <a:pt x="420" y="51"/>
                  </a:cubicBezTo>
                  <a:cubicBezTo>
                    <a:pt x="423" y="51"/>
                    <a:pt x="423" y="51"/>
                    <a:pt x="423" y="51"/>
                  </a:cubicBezTo>
                  <a:cubicBezTo>
                    <a:pt x="423" y="53"/>
                    <a:pt x="423" y="53"/>
                    <a:pt x="423" y="53"/>
                  </a:cubicBezTo>
                  <a:cubicBezTo>
                    <a:pt x="403" y="53"/>
                    <a:pt x="403" y="53"/>
                    <a:pt x="403" y="53"/>
                  </a:cubicBezTo>
                  <a:cubicBezTo>
                    <a:pt x="403" y="51"/>
                    <a:pt x="403" y="51"/>
                    <a:pt x="403" y="51"/>
                  </a:cubicBezTo>
                  <a:cubicBezTo>
                    <a:pt x="405" y="51"/>
                    <a:pt x="405" y="51"/>
                    <a:pt x="405" y="51"/>
                  </a:cubicBezTo>
                  <a:cubicBezTo>
                    <a:pt x="406" y="51"/>
                    <a:pt x="407" y="51"/>
                    <a:pt x="408" y="51"/>
                  </a:cubicBezTo>
                  <a:cubicBezTo>
                    <a:pt x="409" y="50"/>
                    <a:pt x="409" y="49"/>
                    <a:pt x="409" y="49"/>
                  </a:cubicBezTo>
                  <a:cubicBezTo>
                    <a:pt x="410" y="48"/>
                    <a:pt x="410" y="46"/>
                    <a:pt x="410" y="44"/>
                  </a:cubicBezTo>
                  <a:cubicBezTo>
                    <a:pt x="410" y="21"/>
                    <a:pt x="410" y="21"/>
                    <a:pt x="410" y="21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3" y="19"/>
                    <a:pt x="403" y="19"/>
                    <a:pt x="403" y="19"/>
                  </a:cubicBezTo>
                  <a:cubicBezTo>
                    <a:pt x="410" y="19"/>
                    <a:pt x="410" y="19"/>
                    <a:pt x="410" y="19"/>
                  </a:cubicBezTo>
                  <a:cubicBezTo>
                    <a:pt x="410" y="16"/>
                    <a:pt x="410" y="16"/>
                    <a:pt x="410" y="16"/>
                  </a:cubicBezTo>
                  <a:cubicBezTo>
                    <a:pt x="410" y="13"/>
                    <a:pt x="410" y="10"/>
                    <a:pt x="411" y="7"/>
                  </a:cubicBezTo>
                  <a:cubicBezTo>
                    <a:pt x="413" y="5"/>
                    <a:pt x="414" y="3"/>
                    <a:pt x="416" y="2"/>
                  </a:cubicBezTo>
                  <a:cubicBezTo>
                    <a:pt x="418" y="0"/>
                    <a:pt x="421" y="0"/>
                    <a:pt x="423" y="0"/>
                  </a:cubicBezTo>
                  <a:cubicBezTo>
                    <a:pt x="426" y="0"/>
                    <a:pt x="428" y="1"/>
                    <a:pt x="430" y="2"/>
                  </a:cubicBezTo>
                  <a:cubicBezTo>
                    <a:pt x="431" y="3"/>
                    <a:pt x="432" y="5"/>
                    <a:pt x="432" y="6"/>
                  </a:cubicBezTo>
                  <a:cubicBezTo>
                    <a:pt x="432" y="7"/>
                    <a:pt x="432" y="7"/>
                    <a:pt x="431" y="8"/>
                  </a:cubicBezTo>
                  <a:cubicBezTo>
                    <a:pt x="431" y="9"/>
                    <a:pt x="430" y="9"/>
                    <a:pt x="429" y="9"/>
                  </a:cubicBezTo>
                  <a:cubicBezTo>
                    <a:pt x="429" y="9"/>
                    <a:pt x="428" y="8"/>
                    <a:pt x="428" y="8"/>
                  </a:cubicBezTo>
                  <a:cubicBezTo>
                    <a:pt x="427" y="7"/>
                    <a:pt x="427" y="7"/>
                    <a:pt x="425" y="5"/>
                  </a:cubicBezTo>
                  <a:cubicBezTo>
                    <a:pt x="425" y="4"/>
                    <a:pt x="424" y="3"/>
                    <a:pt x="423" y="2"/>
                  </a:cubicBezTo>
                  <a:cubicBezTo>
                    <a:pt x="422" y="2"/>
                    <a:pt x="421" y="1"/>
                    <a:pt x="421" y="1"/>
                  </a:cubicBezTo>
                  <a:cubicBezTo>
                    <a:pt x="419" y="1"/>
                    <a:pt x="419" y="2"/>
                    <a:pt x="418" y="2"/>
                  </a:cubicBezTo>
                  <a:cubicBezTo>
                    <a:pt x="417" y="3"/>
                    <a:pt x="417" y="4"/>
                    <a:pt x="416" y="5"/>
                  </a:cubicBezTo>
                  <a:cubicBezTo>
                    <a:pt x="416" y="6"/>
                    <a:pt x="416" y="9"/>
                    <a:pt x="416" y="15"/>
                  </a:cubicBezTo>
                  <a:cubicBezTo>
                    <a:pt x="416" y="17"/>
                    <a:pt x="416" y="17"/>
                    <a:pt x="416" y="17"/>
                  </a:cubicBezTo>
                  <a:cubicBezTo>
                    <a:pt x="424" y="17"/>
                    <a:pt x="424" y="17"/>
                    <a:pt x="424" y="17"/>
                  </a:cubicBezTo>
                  <a:cubicBezTo>
                    <a:pt x="424" y="21"/>
                    <a:pt x="424" y="21"/>
                    <a:pt x="424" y="21"/>
                  </a:cubicBezTo>
                  <a:cubicBezTo>
                    <a:pt x="415" y="21"/>
                    <a:pt x="415" y="21"/>
                    <a:pt x="415" y="21"/>
                  </a:cubicBezTo>
                  <a:close/>
                  <a:moveTo>
                    <a:pt x="477" y="1"/>
                  </a:moveTo>
                  <a:cubicBezTo>
                    <a:pt x="477" y="19"/>
                    <a:pt x="477" y="19"/>
                    <a:pt x="477" y="19"/>
                  </a:cubicBezTo>
                  <a:cubicBezTo>
                    <a:pt x="475" y="19"/>
                    <a:pt x="475" y="19"/>
                    <a:pt x="475" y="19"/>
                  </a:cubicBezTo>
                  <a:cubicBezTo>
                    <a:pt x="475" y="15"/>
                    <a:pt x="474" y="13"/>
                    <a:pt x="473" y="11"/>
                  </a:cubicBezTo>
                  <a:cubicBezTo>
                    <a:pt x="472" y="9"/>
                    <a:pt x="470" y="7"/>
                    <a:pt x="468" y="6"/>
                  </a:cubicBezTo>
                  <a:cubicBezTo>
                    <a:pt x="466" y="5"/>
                    <a:pt x="464" y="4"/>
                    <a:pt x="462" y="4"/>
                  </a:cubicBezTo>
                  <a:cubicBezTo>
                    <a:pt x="459" y="4"/>
                    <a:pt x="457" y="5"/>
                    <a:pt x="456" y="7"/>
                  </a:cubicBezTo>
                  <a:cubicBezTo>
                    <a:pt x="454" y="8"/>
                    <a:pt x="453" y="10"/>
                    <a:pt x="453" y="12"/>
                  </a:cubicBezTo>
                  <a:cubicBezTo>
                    <a:pt x="453" y="13"/>
                    <a:pt x="454" y="15"/>
                    <a:pt x="455" y="16"/>
                  </a:cubicBezTo>
                  <a:cubicBezTo>
                    <a:pt x="457" y="18"/>
                    <a:pt x="460" y="20"/>
                    <a:pt x="465" y="23"/>
                  </a:cubicBezTo>
                  <a:cubicBezTo>
                    <a:pt x="470" y="26"/>
                    <a:pt x="473" y="28"/>
                    <a:pt x="475" y="29"/>
                  </a:cubicBezTo>
                  <a:cubicBezTo>
                    <a:pt x="476" y="31"/>
                    <a:pt x="477" y="32"/>
                    <a:pt x="479" y="34"/>
                  </a:cubicBezTo>
                  <a:cubicBezTo>
                    <a:pt x="479" y="36"/>
                    <a:pt x="480" y="38"/>
                    <a:pt x="480" y="40"/>
                  </a:cubicBezTo>
                  <a:cubicBezTo>
                    <a:pt x="480" y="44"/>
                    <a:pt x="478" y="47"/>
                    <a:pt x="475" y="50"/>
                  </a:cubicBezTo>
                  <a:cubicBezTo>
                    <a:pt x="473" y="53"/>
                    <a:pt x="469" y="54"/>
                    <a:pt x="465" y="54"/>
                  </a:cubicBezTo>
                  <a:cubicBezTo>
                    <a:pt x="463" y="54"/>
                    <a:pt x="462" y="54"/>
                    <a:pt x="461" y="53"/>
                  </a:cubicBezTo>
                  <a:cubicBezTo>
                    <a:pt x="460" y="53"/>
                    <a:pt x="458" y="53"/>
                    <a:pt x="456" y="52"/>
                  </a:cubicBezTo>
                  <a:cubicBezTo>
                    <a:pt x="454" y="51"/>
                    <a:pt x="453" y="51"/>
                    <a:pt x="452" y="51"/>
                  </a:cubicBezTo>
                  <a:cubicBezTo>
                    <a:pt x="451" y="51"/>
                    <a:pt x="451" y="51"/>
                    <a:pt x="450" y="51"/>
                  </a:cubicBezTo>
                  <a:cubicBezTo>
                    <a:pt x="450" y="52"/>
                    <a:pt x="450" y="53"/>
                    <a:pt x="449" y="54"/>
                  </a:cubicBezTo>
                  <a:cubicBezTo>
                    <a:pt x="448" y="54"/>
                    <a:pt x="448" y="54"/>
                    <a:pt x="448" y="54"/>
                  </a:cubicBezTo>
                  <a:cubicBezTo>
                    <a:pt x="448" y="37"/>
                    <a:pt x="448" y="37"/>
                    <a:pt x="448" y="37"/>
                  </a:cubicBezTo>
                  <a:cubicBezTo>
                    <a:pt x="449" y="37"/>
                    <a:pt x="449" y="37"/>
                    <a:pt x="449" y="37"/>
                  </a:cubicBezTo>
                  <a:cubicBezTo>
                    <a:pt x="450" y="40"/>
                    <a:pt x="451" y="43"/>
                    <a:pt x="452" y="45"/>
                  </a:cubicBezTo>
                  <a:cubicBezTo>
                    <a:pt x="453" y="46"/>
                    <a:pt x="455" y="48"/>
                    <a:pt x="457" y="49"/>
                  </a:cubicBezTo>
                  <a:cubicBezTo>
                    <a:pt x="459" y="50"/>
                    <a:pt x="461" y="51"/>
                    <a:pt x="464" y="51"/>
                  </a:cubicBezTo>
                  <a:cubicBezTo>
                    <a:pt x="467" y="51"/>
                    <a:pt x="469" y="50"/>
                    <a:pt x="471" y="48"/>
                  </a:cubicBezTo>
                  <a:cubicBezTo>
                    <a:pt x="473" y="47"/>
                    <a:pt x="473" y="45"/>
                    <a:pt x="473" y="43"/>
                  </a:cubicBezTo>
                  <a:cubicBezTo>
                    <a:pt x="473" y="41"/>
                    <a:pt x="473" y="40"/>
                    <a:pt x="473" y="39"/>
                  </a:cubicBezTo>
                  <a:cubicBezTo>
                    <a:pt x="472" y="38"/>
                    <a:pt x="471" y="37"/>
                    <a:pt x="469" y="35"/>
                  </a:cubicBezTo>
                  <a:cubicBezTo>
                    <a:pt x="469" y="35"/>
                    <a:pt x="466" y="33"/>
                    <a:pt x="462" y="31"/>
                  </a:cubicBezTo>
                  <a:cubicBezTo>
                    <a:pt x="458" y="28"/>
                    <a:pt x="455" y="26"/>
                    <a:pt x="453" y="25"/>
                  </a:cubicBezTo>
                  <a:cubicBezTo>
                    <a:pt x="451" y="23"/>
                    <a:pt x="450" y="22"/>
                    <a:pt x="449" y="20"/>
                  </a:cubicBezTo>
                  <a:cubicBezTo>
                    <a:pt x="448" y="19"/>
                    <a:pt x="448" y="17"/>
                    <a:pt x="448" y="15"/>
                  </a:cubicBezTo>
                  <a:cubicBezTo>
                    <a:pt x="448" y="11"/>
                    <a:pt x="449" y="8"/>
                    <a:pt x="452" y="5"/>
                  </a:cubicBezTo>
                  <a:cubicBezTo>
                    <a:pt x="455" y="3"/>
                    <a:pt x="458" y="1"/>
                    <a:pt x="462" y="1"/>
                  </a:cubicBezTo>
                  <a:cubicBezTo>
                    <a:pt x="464" y="1"/>
                    <a:pt x="467" y="2"/>
                    <a:pt x="470" y="3"/>
                  </a:cubicBezTo>
                  <a:cubicBezTo>
                    <a:pt x="471" y="4"/>
                    <a:pt x="472" y="4"/>
                    <a:pt x="473" y="4"/>
                  </a:cubicBezTo>
                  <a:cubicBezTo>
                    <a:pt x="473" y="4"/>
                    <a:pt x="474" y="4"/>
                    <a:pt x="474" y="4"/>
                  </a:cubicBezTo>
                  <a:cubicBezTo>
                    <a:pt x="475" y="3"/>
                    <a:pt x="475" y="3"/>
                    <a:pt x="475" y="1"/>
                  </a:cubicBezTo>
                  <a:cubicBezTo>
                    <a:pt x="477" y="1"/>
                    <a:pt x="477" y="1"/>
                    <a:pt x="477" y="1"/>
                  </a:cubicBezTo>
                  <a:close/>
                  <a:moveTo>
                    <a:pt x="517" y="40"/>
                  </a:moveTo>
                  <a:cubicBezTo>
                    <a:pt x="517" y="44"/>
                    <a:pt x="515" y="48"/>
                    <a:pt x="512" y="50"/>
                  </a:cubicBezTo>
                  <a:cubicBezTo>
                    <a:pt x="510" y="53"/>
                    <a:pt x="507" y="54"/>
                    <a:pt x="504" y="54"/>
                  </a:cubicBezTo>
                  <a:cubicBezTo>
                    <a:pt x="500" y="54"/>
                    <a:pt x="497" y="52"/>
                    <a:pt x="494" y="49"/>
                  </a:cubicBezTo>
                  <a:cubicBezTo>
                    <a:pt x="491" y="46"/>
                    <a:pt x="490" y="41"/>
                    <a:pt x="490" y="36"/>
                  </a:cubicBezTo>
                  <a:cubicBezTo>
                    <a:pt x="490" y="31"/>
                    <a:pt x="492" y="26"/>
                    <a:pt x="495" y="23"/>
                  </a:cubicBezTo>
                  <a:cubicBezTo>
                    <a:pt x="498" y="19"/>
                    <a:pt x="501" y="17"/>
                    <a:pt x="506" y="17"/>
                  </a:cubicBezTo>
                  <a:cubicBezTo>
                    <a:pt x="509" y="17"/>
                    <a:pt x="512" y="18"/>
                    <a:pt x="514" y="20"/>
                  </a:cubicBezTo>
                  <a:cubicBezTo>
                    <a:pt x="516" y="22"/>
                    <a:pt x="517" y="24"/>
                    <a:pt x="517" y="26"/>
                  </a:cubicBezTo>
                  <a:cubicBezTo>
                    <a:pt x="517" y="27"/>
                    <a:pt x="517" y="27"/>
                    <a:pt x="516" y="28"/>
                  </a:cubicBezTo>
                  <a:cubicBezTo>
                    <a:pt x="516" y="29"/>
                    <a:pt x="515" y="29"/>
                    <a:pt x="514" y="29"/>
                  </a:cubicBezTo>
                  <a:cubicBezTo>
                    <a:pt x="512" y="29"/>
                    <a:pt x="511" y="29"/>
                    <a:pt x="511" y="27"/>
                  </a:cubicBezTo>
                  <a:cubicBezTo>
                    <a:pt x="510" y="27"/>
                    <a:pt x="510" y="26"/>
                    <a:pt x="510" y="25"/>
                  </a:cubicBezTo>
                  <a:cubicBezTo>
                    <a:pt x="510" y="23"/>
                    <a:pt x="509" y="22"/>
                    <a:pt x="508" y="21"/>
                  </a:cubicBezTo>
                  <a:cubicBezTo>
                    <a:pt x="507" y="21"/>
                    <a:pt x="506" y="20"/>
                    <a:pt x="505" y="20"/>
                  </a:cubicBezTo>
                  <a:cubicBezTo>
                    <a:pt x="502" y="20"/>
                    <a:pt x="500" y="21"/>
                    <a:pt x="499" y="23"/>
                  </a:cubicBezTo>
                  <a:cubicBezTo>
                    <a:pt x="497" y="25"/>
                    <a:pt x="496" y="29"/>
                    <a:pt x="496" y="33"/>
                  </a:cubicBezTo>
                  <a:cubicBezTo>
                    <a:pt x="496" y="37"/>
                    <a:pt x="497" y="40"/>
                    <a:pt x="499" y="43"/>
                  </a:cubicBezTo>
                  <a:cubicBezTo>
                    <a:pt x="501" y="47"/>
                    <a:pt x="503" y="48"/>
                    <a:pt x="507" y="48"/>
                  </a:cubicBezTo>
                  <a:cubicBezTo>
                    <a:pt x="509" y="48"/>
                    <a:pt x="511" y="47"/>
                    <a:pt x="513" y="46"/>
                  </a:cubicBezTo>
                  <a:cubicBezTo>
                    <a:pt x="514" y="45"/>
                    <a:pt x="515" y="43"/>
                    <a:pt x="517" y="40"/>
                  </a:cubicBezTo>
                  <a:cubicBezTo>
                    <a:pt x="517" y="40"/>
                    <a:pt x="517" y="40"/>
                    <a:pt x="517" y="40"/>
                  </a:cubicBezTo>
                  <a:close/>
                  <a:moveTo>
                    <a:pt x="534" y="0"/>
                  </a:moveTo>
                  <a:cubicBezTo>
                    <a:pt x="535" y="0"/>
                    <a:pt x="536" y="0"/>
                    <a:pt x="537" y="1"/>
                  </a:cubicBezTo>
                  <a:cubicBezTo>
                    <a:pt x="537" y="2"/>
                    <a:pt x="538" y="3"/>
                    <a:pt x="538" y="4"/>
                  </a:cubicBezTo>
                  <a:cubicBezTo>
                    <a:pt x="538" y="5"/>
                    <a:pt x="537" y="6"/>
                    <a:pt x="537" y="7"/>
                  </a:cubicBezTo>
                  <a:cubicBezTo>
                    <a:pt x="536" y="7"/>
                    <a:pt x="535" y="8"/>
                    <a:pt x="534" y="8"/>
                  </a:cubicBezTo>
                  <a:cubicBezTo>
                    <a:pt x="533" y="8"/>
                    <a:pt x="532" y="7"/>
                    <a:pt x="532" y="7"/>
                  </a:cubicBezTo>
                  <a:cubicBezTo>
                    <a:pt x="531" y="6"/>
                    <a:pt x="531" y="5"/>
                    <a:pt x="531" y="4"/>
                  </a:cubicBezTo>
                  <a:cubicBezTo>
                    <a:pt x="531" y="3"/>
                    <a:pt x="531" y="2"/>
                    <a:pt x="532" y="1"/>
                  </a:cubicBezTo>
                  <a:cubicBezTo>
                    <a:pt x="532" y="0"/>
                    <a:pt x="533" y="0"/>
                    <a:pt x="534" y="0"/>
                  </a:cubicBezTo>
                  <a:close/>
                  <a:moveTo>
                    <a:pt x="537" y="18"/>
                  </a:moveTo>
                  <a:cubicBezTo>
                    <a:pt x="537" y="45"/>
                    <a:pt x="537" y="45"/>
                    <a:pt x="537" y="45"/>
                  </a:cubicBezTo>
                  <a:cubicBezTo>
                    <a:pt x="537" y="47"/>
                    <a:pt x="537" y="49"/>
                    <a:pt x="537" y="49"/>
                  </a:cubicBezTo>
                  <a:cubicBezTo>
                    <a:pt x="538" y="50"/>
                    <a:pt x="538" y="51"/>
                    <a:pt x="539" y="51"/>
                  </a:cubicBezTo>
                  <a:cubicBezTo>
                    <a:pt x="539" y="51"/>
                    <a:pt x="540" y="51"/>
                    <a:pt x="542" y="51"/>
                  </a:cubicBezTo>
                  <a:cubicBezTo>
                    <a:pt x="542" y="53"/>
                    <a:pt x="542" y="53"/>
                    <a:pt x="542" y="53"/>
                  </a:cubicBezTo>
                  <a:cubicBezTo>
                    <a:pt x="526" y="53"/>
                    <a:pt x="526" y="53"/>
                    <a:pt x="526" y="53"/>
                  </a:cubicBezTo>
                  <a:cubicBezTo>
                    <a:pt x="526" y="51"/>
                    <a:pt x="526" y="51"/>
                    <a:pt x="526" y="51"/>
                  </a:cubicBezTo>
                  <a:cubicBezTo>
                    <a:pt x="527" y="51"/>
                    <a:pt x="529" y="51"/>
                    <a:pt x="529" y="51"/>
                  </a:cubicBezTo>
                  <a:cubicBezTo>
                    <a:pt x="529" y="51"/>
                    <a:pt x="530" y="50"/>
                    <a:pt x="530" y="49"/>
                  </a:cubicBezTo>
                  <a:cubicBezTo>
                    <a:pt x="531" y="49"/>
                    <a:pt x="531" y="47"/>
                    <a:pt x="531" y="45"/>
                  </a:cubicBezTo>
                  <a:cubicBezTo>
                    <a:pt x="531" y="32"/>
                    <a:pt x="531" y="32"/>
                    <a:pt x="531" y="32"/>
                  </a:cubicBezTo>
                  <a:cubicBezTo>
                    <a:pt x="531" y="28"/>
                    <a:pt x="531" y="26"/>
                    <a:pt x="530" y="25"/>
                  </a:cubicBezTo>
                  <a:cubicBezTo>
                    <a:pt x="530" y="24"/>
                    <a:pt x="530" y="23"/>
                    <a:pt x="529" y="23"/>
                  </a:cubicBezTo>
                  <a:cubicBezTo>
                    <a:pt x="529" y="23"/>
                    <a:pt x="529" y="23"/>
                    <a:pt x="528" y="23"/>
                  </a:cubicBezTo>
                  <a:cubicBezTo>
                    <a:pt x="527" y="23"/>
                    <a:pt x="526" y="23"/>
                    <a:pt x="525" y="23"/>
                  </a:cubicBezTo>
                  <a:cubicBezTo>
                    <a:pt x="525" y="22"/>
                    <a:pt x="525" y="22"/>
                    <a:pt x="525" y="22"/>
                  </a:cubicBezTo>
                  <a:cubicBezTo>
                    <a:pt x="535" y="18"/>
                    <a:pt x="535" y="18"/>
                    <a:pt x="535" y="18"/>
                  </a:cubicBezTo>
                  <a:cubicBezTo>
                    <a:pt x="537" y="18"/>
                    <a:pt x="537" y="18"/>
                    <a:pt x="537" y="18"/>
                  </a:cubicBezTo>
                  <a:close/>
                  <a:moveTo>
                    <a:pt x="555" y="31"/>
                  </a:moveTo>
                  <a:cubicBezTo>
                    <a:pt x="555" y="37"/>
                    <a:pt x="557" y="40"/>
                    <a:pt x="559" y="43"/>
                  </a:cubicBezTo>
                  <a:cubicBezTo>
                    <a:pt x="561" y="46"/>
                    <a:pt x="564" y="48"/>
                    <a:pt x="567" y="48"/>
                  </a:cubicBezTo>
                  <a:cubicBezTo>
                    <a:pt x="569" y="48"/>
                    <a:pt x="571" y="47"/>
                    <a:pt x="573" y="46"/>
                  </a:cubicBezTo>
                  <a:cubicBezTo>
                    <a:pt x="575" y="45"/>
                    <a:pt x="576" y="43"/>
                    <a:pt x="577" y="39"/>
                  </a:cubicBezTo>
                  <a:cubicBezTo>
                    <a:pt x="578" y="40"/>
                    <a:pt x="578" y="40"/>
                    <a:pt x="578" y="40"/>
                  </a:cubicBezTo>
                  <a:cubicBezTo>
                    <a:pt x="578" y="43"/>
                    <a:pt x="576" y="47"/>
                    <a:pt x="574" y="49"/>
                  </a:cubicBezTo>
                  <a:cubicBezTo>
                    <a:pt x="571" y="52"/>
                    <a:pt x="568" y="53"/>
                    <a:pt x="565" y="53"/>
                  </a:cubicBezTo>
                  <a:cubicBezTo>
                    <a:pt x="561" y="53"/>
                    <a:pt x="557" y="52"/>
                    <a:pt x="555" y="49"/>
                  </a:cubicBezTo>
                  <a:cubicBezTo>
                    <a:pt x="552" y="45"/>
                    <a:pt x="551" y="41"/>
                    <a:pt x="551" y="36"/>
                  </a:cubicBezTo>
                  <a:cubicBezTo>
                    <a:pt x="551" y="30"/>
                    <a:pt x="552" y="25"/>
                    <a:pt x="555" y="22"/>
                  </a:cubicBezTo>
                  <a:cubicBezTo>
                    <a:pt x="558" y="19"/>
                    <a:pt x="561" y="17"/>
                    <a:pt x="566" y="17"/>
                  </a:cubicBezTo>
                  <a:cubicBezTo>
                    <a:pt x="569" y="17"/>
                    <a:pt x="573" y="19"/>
                    <a:pt x="575" y="21"/>
                  </a:cubicBezTo>
                  <a:cubicBezTo>
                    <a:pt x="577" y="23"/>
                    <a:pt x="579" y="27"/>
                    <a:pt x="579" y="31"/>
                  </a:cubicBezTo>
                  <a:cubicBezTo>
                    <a:pt x="555" y="31"/>
                    <a:pt x="555" y="31"/>
                    <a:pt x="555" y="31"/>
                  </a:cubicBezTo>
                  <a:close/>
                  <a:moveTo>
                    <a:pt x="555" y="29"/>
                  </a:moveTo>
                  <a:cubicBezTo>
                    <a:pt x="571" y="29"/>
                    <a:pt x="571" y="29"/>
                    <a:pt x="571" y="29"/>
                  </a:cubicBezTo>
                  <a:cubicBezTo>
                    <a:pt x="571" y="27"/>
                    <a:pt x="570" y="26"/>
                    <a:pt x="570" y="25"/>
                  </a:cubicBezTo>
                  <a:cubicBezTo>
                    <a:pt x="569" y="24"/>
                    <a:pt x="568" y="23"/>
                    <a:pt x="567" y="22"/>
                  </a:cubicBezTo>
                  <a:cubicBezTo>
                    <a:pt x="566" y="21"/>
                    <a:pt x="565" y="21"/>
                    <a:pt x="563" y="21"/>
                  </a:cubicBezTo>
                  <a:cubicBezTo>
                    <a:pt x="561" y="21"/>
                    <a:pt x="560" y="21"/>
                    <a:pt x="558" y="23"/>
                  </a:cubicBezTo>
                  <a:cubicBezTo>
                    <a:pt x="557" y="24"/>
                    <a:pt x="555" y="27"/>
                    <a:pt x="555" y="29"/>
                  </a:cubicBezTo>
                  <a:close/>
                  <a:moveTo>
                    <a:pt x="595" y="25"/>
                  </a:moveTo>
                  <a:cubicBezTo>
                    <a:pt x="599" y="20"/>
                    <a:pt x="603" y="18"/>
                    <a:pt x="606" y="18"/>
                  </a:cubicBezTo>
                  <a:cubicBezTo>
                    <a:pt x="608" y="18"/>
                    <a:pt x="609" y="18"/>
                    <a:pt x="611" y="19"/>
                  </a:cubicBezTo>
                  <a:cubicBezTo>
                    <a:pt x="612" y="20"/>
                    <a:pt x="613" y="21"/>
                    <a:pt x="614" y="23"/>
                  </a:cubicBezTo>
                  <a:cubicBezTo>
                    <a:pt x="615" y="25"/>
                    <a:pt x="615" y="27"/>
                    <a:pt x="615" y="30"/>
                  </a:cubicBezTo>
                  <a:cubicBezTo>
                    <a:pt x="615" y="45"/>
                    <a:pt x="615" y="45"/>
                    <a:pt x="615" y="45"/>
                  </a:cubicBezTo>
                  <a:cubicBezTo>
                    <a:pt x="615" y="47"/>
                    <a:pt x="615" y="48"/>
                    <a:pt x="615" y="49"/>
                  </a:cubicBezTo>
                  <a:cubicBezTo>
                    <a:pt x="616" y="50"/>
                    <a:pt x="616" y="50"/>
                    <a:pt x="617" y="51"/>
                  </a:cubicBezTo>
                  <a:cubicBezTo>
                    <a:pt x="617" y="51"/>
                    <a:pt x="618" y="51"/>
                    <a:pt x="620" y="51"/>
                  </a:cubicBezTo>
                  <a:cubicBezTo>
                    <a:pt x="620" y="52"/>
                    <a:pt x="620" y="52"/>
                    <a:pt x="620" y="52"/>
                  </a:cubicBezTo>
                  <a:cubicBezTo>
                    <a:pt x="604" y="52"/>
                    <a:pt x="604" y="52"/>
                    <a:pt x="604" y="52"/>
                  </a:cubicBezTo>
                  <a:cubicBezTo>
                    <a:pt x="604" y="51"/>
                    <a:pt x="604" y="51"/>
                    <a:pt x="604" y="51"/>
                  </a:cubicBezTo>
                  <a:cubicBezTo>
                    <a:pt x="605" y="51"/>
                    <a:pt x="605" y="51"/>
                    <a:pt x="605" y="51"/>
                  </a:cubicBezTo>
                  <a:cubicBezTo>
                    <a:pt x="606" y="51"/>
                    <a:pt x="607" y="51"/>
                    <a:pt x="608" y="50"/>
                  </a:cubicBezTo>
                  <a:cubicBezTo>
                    <a:pt x="609" y="50"/>
                    <a:pt x="609" y="49"/>
                    <a:pt x="609" y="48"/>
                  </a:cubicBezTo>
                  <a:cubicBezTo>
                    <a:pt x="609" y="48"/>
                    <a:pt x="609" y="47"/>
                    <a:pt x="609" y="45"/>
                  </a:cubicBezTo>
                  <a:cubicBezTo>
                    <a:pt x="609" y="31"/>
                    <a:pt x="609" y="31"/>
                    <a:pt x="609" y="31"/>
                  </a:cubicBezTo>
                  <a:cubicBezTo>
                    <a:pt x="609" y="27"/>
                    <a:pt x="609" y="25"/>
                    <a:pt x="608" y="24"/>
                  </a:cubicBezTo>
                  <a:cubicBezTo>
                    <a:pt x="607" y="23"/>
                    <a:pt x="606" y="22"/>
                    <a:pt x="604" y="22"/>
                  </a:cubicBezTo>
                  <a:cubicBezTo>
                    <a:pt x="601" y="22"/>
                    <a:pt x="598" y="23"/>
                    <a:pt x="595" y="27"/>
                  </a:cubicBezTo>
                  <a:cubicBezTo>
                    <a:pt x="595" y="45"/>
                    <a:pt x="595" y="45"/>
                    <a:pt x="595" y="45"/>
                  </a:cubicBezTo>
                  <a:cubicBezTo>
                    <a:pt x="595" y="47"/>
                    <a:pt x="595" y="48"/>
                    <a:pt x="596" y="49"/>
                  </a:cubicBezTo>
                  <a:cubicBezTo>
                    <a:pt x="596" y="50"/>
                    <a:pt x="597" y="50"/>
                    <a:pt x="597" y="51"/>
                  </a:cubicBezTo>
                  <a:cubicBezTo>
                    <a:pt x="597" y="51"/>
                    <a:pt x="599" y="51"/>
                    <a:pt x="601" y="51"/>
                  </a:cubicBezTo>
                  <a:cubicBezTo>
                    <a:pt x="601" y="52"/>
                    <a:pt x="601" y="52"/>
                    <a:pt x="601" y="52"/>
                  </a:cubicBezTo>
                  <a:cubicBezTo>
                    <a:pt x="585" y="52"/>
                    <a:pt x="585" y="52"/>
                    <a:pt x="585" y="52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7" y="51"/>
                    <a:pt x="588" y="51"/>
                    <a:pt x="589" y="50"/>
                  </a:cubicBezTo>
                  <a:cubicBezTo>
                    <a:pt x="589" y="49"/>
                    <a:pt x="589" y="47"/>
                    <a:pt x="589" y="45"/>
                  </a:cubicBezTo>
                  <a:cubicBezTo>
                    <a:pt x="589" y="32"/>
                    <a:pt x="589" y="32"/>
                    <a:pt x="589" y="32"/>
                  </a:cubicBezTo>
                  <a:cubicBezTo>
                    <a:pt x="589" y="28"/>
                    <a:pt x="589" y="25"/>
                    <a:pt x="589" y="24"/>
                  </a:cubicBezTo>
                  <a:cubicBezTo>
                    <a:pt x="589" y="23"/>
                    <a:pt x="589" y="23"/>
                    <a:pt x="588" y="22"/>
                  </a:cubicBezTo>
                  <a:cubicBezTo>
                    <a:pt x="588" y="22"/>
                    <a:pt x="587" y="22"/>
                    <a:pt x="587" y="22"/>
                  </a:cubicBezTo>
                  <a:cubicBezTo>
                    <a:pt x="586" y="22"/>
                    <a:pt x="585" y="22"/>
                    <a:pt x="584" y="22"/>
                  </a:cubicBezTo>
                  <a:cubicBezTo>
                    <a:pt x="584" y="21"/>
                    <a:pt x="584" y="21"/>
                    <a:pt x="584" y="21"/>
                  </a:cubicBezTo>
                  <a:cubicBezTo>
                    <a:pt x="594" y="17"/>
                    <a:pt x="594" y="17"/>
                    <a:pt x="594" y="17"/>
                  </a:cubicBezTo>
                  <a:cubicBezTo>
                    <a:pt x="595" y="17"/>
                    <a:pt x="595" y="17"/>
                    <a:pt x="595" y="17"/>
                  </a:cubicBezTo>
                  <a:cubicBezTo>
                    <a:pt x="595" y="25"/>
                    <a:pt x="595" y="25"/>
                    <a:pt x="595" y="25"/>
                  </a:cubicBezTo>
                  <a:close/>
                  <a:moveTo>
                    <a:pt x="654" y="40"/>
                  </a:moveTo>
                  <a:cubicBezTo>
                    <a:pt x="653" y="44"/>
                    <a:pt x="651" y="48"/>
                    <a:pt x="649" y="50"/>
                  </a:cubicBezTo>
                  <a:cubicBezTo>
                    <a:pt x="646" y="53"/>
                    <a:pt x="643" y="54"/>
                    <a:pt x="640" y="54"/>
                  </a:cubicBezTo>
                  <a:cubicBezTo>
                    <a:pt x="637" y="54"/>
                    <a:pt x="633" y="52"/>
                    <a:pt x="631" y="49"/>
                  </a:cubicBezTo>
                  <a:cubicBezTo>
                    <a:pt x="628" y="46"/>
                    <a:pt x="627" y="41"/>
                    <a:pt x="627" y="36"/>
                  </a:cubicBezTo>
                  <a:cubicBezTo>
                    <a:pt x="627" y="31"/>
                    <a:pt x="628" y="26"/>
                    <a:pt x="631" y="23"/>
                  </a:cubicBezTo>
                  <a:cubicBezTo>
                    <a:pt x="634" y="19"/>
                    <a:pt x="638" y="17"/>
                    <a:pt x="642" y="17"/>
                  </a:cubicBezTo>
                  <a:cubicBezTo>
                    <a:pt x="645" y="17"/>
                    <a:pt x="648" y="18"/>
                    <a:pt x="650" y="20"/>
                  </a:cubicBezTo>
                  <a:cubicBezTo>
                    <a:pt x="652" y="22"/>
                    <a:pt x="653" y="24"/>
                    <a:pt x="653" y="26"/>
                  </a:cubicBezTo>
                  <a:cubicBezTo>
                    <a:pt x="653" y="27"/>
                    <a:pt x="653" y="27"/>
                    <a:pt x="653" y="28"/>
                  </a:cubicBezTo>
                  <a:cubicBezTo>
                    <a:pt x="652" y="29"/>
                    <a:pt x="651" y="29"/>
                    <a:pt x="650" y="29"/>
                  </a:cubicBezTo>
                  <a:cubicBezTo>
                    <a:pt x="649" y="29"/>
                    <a:pt x="648" y="29"/>
                    <a:pt x="647" y="27"/>
                  </a:cubicBezTo>
                  <a:cubicBezTo>
                    <a:pt x="647" y="27"/>
                    <a:pt x="646" y="26"/>
                    <a:pt x="646" y="25"/>
                  </a:cubicBezTo>
                  <a:cubicBezTo>
                    <a:pt x="646" y="23"/>
                    <a:pt x="645" y="22"/>
                    <a:pt x="645" y="21"/>
                  </a:cubicBezTo>
                  <a:cubicBezTo>
                    <a:pt x="644" y="21"/>
                    <a:pt x="643" y="20"/>
                    <a:pt x="641" y="20"/>
                  </a:cubicBezTo>
                  <a:cubicBezTo>
                    <a:pt x="639" y="20"/>
                    <a:pt x="637" y="21"/>
                    <a:pt x="635" y="23"/>
                  </a:cubicBezTo>
                  <a:cubicBezTo>
                    <a:pt x="633" y="25"/>
                    <a:pt x="633" y="29"/>
                    <a:pt x="633" y="33"/>
                  </a:cubicBezTo>
                  <a:cubicBezTo>
                    <a:pt x="633" y="37"/>
                    <a:pt x="633" y="40"/>
                    <a:pt x="635" y="43"/>
                  </a:cubicBezTo>
                  <a:cubicBezTo>
                    <a:pt x="637" y="47"/>
                    <a:pt x="640" y="48"/>
                    <a:pt x="643" y="48"/>
                  </a:cubicBezTo>
                  <a:cubicBezTo>
                    <a:pt x="645" y="48"/>
                    <a:pt x="647" y="47"/>
                    <a:pt x="649" y="46"/>
                  </a:cubicBezTo>
                  <a:cubicBezTo>
                    <a:pt x="651" y="45"/>
                    <a:pt x="652" y="43"/>
                    <a:pt x="654" y="40"/>
                  </a:cubicBezTo>
                  <a:cubicBezTo>
                    <a:pt x="654" y="40"/>
                    <a:pt x="654" y="40"/>
                    <a:pt x="654" y="40"/>
                  </a:cubicBezTo>
                  <a:close/>
                  <a:moveTo>
                    <a:pt x="668" y="31"/>
                  </a:moveTo>
                  <a:cubicBezTo>
                    <a:pt x="668" y="37"/>
                    <a:pt x="669" y="40"/>
                    <a:pt x="671" y="43"/>
                  </a:cubicBezTo>
                  <a:cubicBezTo>
                    <a:pt x="674" y="46"/>
                    <a:pt x="677" y="48"/>
                    <a:pt x="680" y="48"/>
                  </a:cubicBezTo>
                  <a:cubicBezTo>
                    <a:pt x="682" y="48"/>
                    <a:pt x="684" y="47"/>
                    <a:pt x="685" y="46"/>
                  </a:cubicBezTo>
                  <a:cubicBezTo>
                    <a:pt x="687" y="45"/>
                    <a:pt x="688" y="43"/>
                    <a:pt x="689" y="39"/>
                  </a:cubicBezTo>
                  <a:cubicBezTo>
                    <a:pt x="691" y="40"/>
                    <a:pt x="691" y="40"/>
                    <a:pt x="691" y="40"/>
                  </a:cubicBezTo>
                  <a:cubicBezTo>
                    <a:pt x="690" y="43"/>
                    <a:pt x="689" y="47"/>
                    <a:pt x="686" y="49"/>
                  </a:cubicBezTo>
                  <a:cubicBezTo>
                    <a:pt x="684" y="52"/>
                    <a:pt x="681" y="53"/>
                    <a:pt x="677" y="53"/>
                  </a:cubicBezTo>
                  <a:cubicBezTo>
                    <a:pt x="673" y="53"/>
                    <a:pt x="670" y="52"/>
                    <a:pt x="667" y="49"/>
                  </a:cubicBezTo>
                  <a:cubicBezTo>
                    <a:pt x="664" y="45"/>
                    <a:pt x="663" y="41"/>
                    <a:pt x="663" y="36"/>
                  </a:cubicBezTo>
                  <a:cubicBezTo>
                    <a:pt x="663" y="30"/>
                    <a:pt x="665" y="25"/>
                    <a:pt x="667" y="22"/>
                  </a:cubicBezTo>
                  <a:cubicBezTo>
                    <a:pt x="670" y="19"/>
                    <a:pt x="674" y="17"/>
                    <a:pt x="678" y="17"/>
                  </a:cubicBezTo>
                  <a:cubicBezTo>
                    <a:pt x="682" y="17"/>
                    <a:pt x="685" y="19"/>
                    <a:pt x="687" y="21"/>
                  </a:cubicBezTo>
                  <a:cubicBezTo>
                    <a:pt x="690" y="23"/>
                    <a:pt x="691" y="27"/>
                    <a:pt x="691" y="31"/>
                  </a:cubicBezTo>
                  <a:cubicBezTo>
                    <a:pt x="668" y="31"/>
                    <a:pt x="668" y="31"/>
                    <a:pt x="668" y="31"/>
                  </a:cubicBezTo>
                  <a:close/>
                  <a:moveTo>
                    <a:pt x="668" y="29"/>
                  </a:moveTo>
                  <a:cubicBezTo>
                    <a:pt x="683" y="29"/>
                    <a:pt x="683" y="29"/>
                    <a:pt x="683" y="29"/>
                  </a:cubicBezTo>
                  <a:cubicBezTo>
                    <a:pt x="683" y="27"/>
                    <a:pt x="683" y="26"/>
                    <a:pt x="682" y="25"/>
                  </a:cubicBezTo>
                  <a:cubicBezTo>
                    <a:pt x="682" y="24"/>
                    <a:pt x="681" y="23"/>
                    <a:pt x="679" y="22"/>
                  </a:cubicBezTo>
                  <a:cubicBezTo>
                    <a:pt x="678" y="21"/>
                    <a:pt x="677" y="21"/>
                    <a:pt x="676" y="21"/>
                  </a:cubicBezTo>
                  <a:cubicBezTo>
                    <a:pt x="674" y="21"/>
                    <a:pt x="672" y="21"/>
                    <a:pt x="671" y="23"/>
                  </a:cubicBezTo>
                  <a:cubicBezTo>
                    <a:pt x="669" y="24"/>
                    <a:pt x="668" y="27"/>
                    <a:pt x="668" y="29"/>
                  </a:cubicBezTo>
                  <a:close/>
                  <a:moveTo>
                    <a:pt x="731" y="48"/>
                  </a:moveTo>
                  <a:cubicBezTo>
                    <a:pt x="728" y="51"/>
                    <a:pt x="726" y="52"/>
                    <a:pt x="725" y="53"/>
                  </a:cubicBezTo>
                  <a:cubicBezTo>
                    <a:pt x="724" y="53"/>
                    <a:pt x="722" y="53"/>
                    <a:pt x="721" y="53"/>
                  </a:cubicBezTo>
                  <a:cubicBezTo>
                    <a:pt x="719" y="53"/>
                    <a:pt x="717" y="53"/>
                    <a:pt x="715" y="51"/>
                  </a:cubicBezTo>
                  <a:cubicBezTo>
                    <a:pt x="714" y="49"/>
                    <a:pt x="713" y="47"/>
                    <a:pt x="713" y="45"/>
                  </a:cubicBezTo>
                  <a:cubicBezTo>
                    <a:pt x="713" y="43"/>
                    <a:pt x="714" y="41"/>
                    <a:pt x="715" y="40"/>
                  </a:cubicBezTo>
                  <a:cubicBezTo>
                    <a:pt x="715" y="39"/>
                    <a:pt x="717" y="37"/>
                    <a:pt x="720" y="35"/>
                  </a:cubicBezTo>
                  <a:cubicBezTo>
                    <a:pt x="722" y="34"/>
                    <a:pt x="726" y="32"/>
                    <a:pt x="732" y="30"/>
                  </a:cubicBezTo>
                  <a:cubicBezTo>
                    <a:pt x="732" y="29"/>
                    <a:pt x="732" y="29"/>
                    <a:pt x="732" y="29"/>
                  </a:cubicBezTo>
                  <a:cubicBezTo>
                    <a:pt x="732" y="25"/>
                    <a:pt x="731" y="23"/>
                    <a:pt x="730" y="22"/>
                  </a:cubicBezTo>
                  <a:cubicBezTo>
                    <a:pt x="729" y="21"/>
                    <a:pt x="728" y="20"/>
                    <a:pt x="726" y="20"/>
                  </a:cubicBezTo>
                  <a:cubicBezTo>
                    <a:pt x="724" y="20"/>
                    <a:pt x="723" y="20"/>
                    <a:pt x="722" y="21"/>
                  </a:cubicBezTo>
                  <a:cubicBezTo>
                    <a:pt x="721" y="22"/>
                    <a:pt x="721" y="23"/>
                    <a:pt x="721" y="24"/>
                  </a:cubicBezTo>
                  <a:cubicBezTo>
                    <a:pt x="721" y="26"/>
                    <a:pt x="721" y="26"/>
                    <a:pt x="721" y="26"/>
                  </a:cubicBezTo>
                  <a:cubicBezTo>
                    <a:pt x="721" y="27"/>
                    <a:pt x="721" y="28"/>
                    <a:pt x="720" y="29"/>
                  </a:cubicBezTo>
                  <a:cubicBezTo>
                    <a:pt x="720" y="29"/>
                    <a:pt x="719" y="29"/>
                    <a:pt x="718" y="29"/>
                  </a:cubicBezTo>
                  <a:cubicBezTo>
                    <a:pt x="717" y="29"/>
                    <a:pt x="717" y="29"/>
                    <a:pt x="716" y="29"/>
                  </a:cubicBezTo>
                  <a:cubicBezTo>
                    <a:pt x="716" y="28"/>
                    <a:pt x="715" y="27"/>
                    <a:pt x="715" y="26"/>
                  </a:cubicBezTo>
                  <a:cubicBezTo>
                    <a:pt x="715" y="24"/>
                    <a:pt x="717" y="22"/>
                    <a:pt x="719" y="20"/>
                  </a:cubicBezTo>
                  <a:cubicBezTo>
                    <a:pt x="721" y="18"/>
                    <a:pt x="724" y="17"/>
                    <a:pt x="727" y="17"/>
                  </a:cubicBezTo>
                  <a:cubicBezTo>
                    <a:pt x="730" y="17"/>
                    <a:pt x="733" y="17"/>
                    <a:pt x="735" y="19"/>
                  </a:cubicBezTo>
                  <a:cubicBezTo>
                    <a:pt x="736" y="19"/>
                    <a:pt x="737" y="21"/>
                    <a:pt x="738" y="22"/>
                  </a:cubicBezTo>
                  <a:cubicBezTo>
                    <a:pt x="738" y="23"/>
                    <a:pt x="739" y="25"/>
                    <a:pt x="739" y="29"/>
                  </a:cubicBezTo>
                  <a:cubicBezTo>
                    <a:pt x="739" y="40"/>
                    <a:pt x="739" y="40"/>
                    <a:pt x="739" y="40"/>
                  </a:cubicBezTo>
                  <a:cubicBezTo>
                    <a:pt x="739" y="43"/>
                    <a:pt x="739" y="45"/>
                    <a:pt x="739" y="46"/>
                  </a:cubicBezTo>
                  <a:cubicBezTo>
                    <a:pt x="739" y="47"/>
                    <a:pt x="739" y="47"/>
                    <a:pt x="739" y="48"/>
                  </a:cubicBezTo>
                  <a:cubicBezTo>
                    <a:pt x="739" y="48"/>
                    <a:pt x="739" y="48"/>
                    <a:pt x="740" y="48"/>
                  </a:cubicBezTo>
                  <a:cubicBezTo>
                    <a:pt x="740" y="48"/>
                    <a:pt x="741" y="48"/>
                    <a:pt x="741" y="48"/>
                  </a:cubicBezTo>
                  <a:cubicBezTo>
                    <a:pt x="741" y="47"/>
                    <a:pt x="743" y="47"/>
                    <a:pt x="744" y="45"/>
                  </a:cubicBezTo>
                  <a:cubicBezTo>
                    <a:pt x="744" y="47"/>
                    <a:pt x="744" y="47"/>
                    <a:pt x="744" y="47"/>
                  </a:cubicBezTo>
                  <a:cubicBezTo>
                    <a:pt x="741" y="51"/>
                    <a:pt x="739" y="53"/>
                    <a:pt x="736" y="53"/>
                  </a:cubicBezTo>
                  <a:cubicBezTo>
                    <a:pt x="735" y="53"/>
                    <a:pt x="734" y="52"/>
                    <a:pt x="733" y="51"/>
                  </a:cubicBezTo>
                  <a:cubicBezTo>
                    <a:pt x="732" y="51"/>
                    <a:pt x="731" y="50"/>
                    <a:pt x="731" y="48"/>
                  </a:cubicBezTo>
                  <a:close/>
                  <a:moveTo>
                    <a:pt x="731" y="45"/>
                  </a:moveTo>
                  <a:cubicBezTo>
                    <a:pt x="731" y="33"/>
                    <a:pt x="731" y="33"/>
                    <a:pt x="731" y="33"/>
                  </a:cubicBezTo>
                  <a:cubicBezTo>
                    <a:pt x="728" y="34"/>
                    <a:pt x="725" y="35"/>
                    <a:pt x="725" y="36"/>
                  </a:cubicBezTo>
                  <a:cubicBezTo>
                    <a:pt x="723" y="37"/>
                    <a:pt x="721" y="38"/>
                    <a:pt x="721" y="39"/>
                  </a:cubicBezTo>
                  <a:cubicBezTo>
                    <a:pt x="720" y="41"/>
                    <a:pt x="719" y="42"/>
                    <a:pt x="719" y="43"/>
                  </a:cubicBezTo>
                  <a:cubicBezTo>
                    <a:pt x="719" y="45"/>
                    <a:pt x="720" y="47"/>
                    <a:pt x="721" y="48"/>
                  </a:cubicBezTo>
                  <a:cubicBezTo>
                    <a:pt x="722" y="49"/>
                    <a:pt x="723" y="49"/>
                    <a:pt x="725" y="49"/>
                  </a:cubicBezTo>
                  <a:cubicBezTo>
                    <a:pt x="726" y="49"/>
                    <a:pt x="729" y="48"/>
                    <a:pt x="731" y="45"/>
                  </a:cubicBezTo>
                  <a:close/>
                  <a:moveTo>
                    <a:pt x="759" y="25"/>
                  </a:moveTo>
                  <a:cubicBezTo>
                    <a:pt x="763" y="20"/>
                    <a:pt x="766" y="18"/>
                    <a:pt x="769" y="18"/>
                  </a:cubicBezTo>
                  <a:cubicBezTo>
                    <a:pt x="771" y="18"/>
                    <a:pt x="773" y="18"/>
                    <a:pt x="774" y="19"/>
                  </a:cubicBezTo>
                  <a:cubicBezTo>
                    <a:pt x="775" y="20"/>
                    <a:pt x="777" y="21"/>
                    <a:pt x="777" y="23"/>
                  </a:cubicBezTo>
                  <a:cubicBezTo>
                    <a:pt x="778" y="25"/>
                    <a:pt x="778" y="27"/>
                    <a:pt x="778" y="30"/>
                  </a:cubicBezTo>
                  <a:cubicBezTo>
                    <a:pt x="778" y="45"/>
                    <a:pt x="778" y="45"/>
                    <a:pt x="778" y="45"/>
                  </a:cubicBezTo>
                  <a:cubicBezTo>
                    <a:pt x="778" y="47"/>
                    <a:pt x="778" y="48"/>
                    <a:pt x="779" y="49"/>
                  </a:cubicBezTo>
                  <a:cubicBezTo>
                    <a:pt x="779" y="50"/>
                    <a:pt x="779" y="50"/>
                    <a:pt x="780" y="51"/>
                  </a:cubicBezTo>
                  <a:cubicBezTo>
                    <a:pt x="780" y="51"/>
                    <a:pt x="781" y="51"/>
                    <a:pt x="783" y="51"/>
                  </a:cubicBezTo>
                  <a:cubicBezTo>
                    <a:pt x="783" y="52"/>
                    <a:pt x="783" y="52"/>
                    <a:pt x="783" y="52"/>
                  </a:cubicBezTo>
                  <a:cubicBezTo>
                    <a:pt x="767" y="52"/>
                    <a:pt x="767" y="52"/>
                    <a:pt x="767" y="52"/>
                  </a:cubicBezTo>
                  <a:cubicBezTo>
                    <a:pt x="767" y="51"/>
                    <a:pt x="767" y="51"/>
                    <a:pt x="767" y="51"/>
                  </a:cubicBezTo>
                  <a:cubicBezTo>
                    <a:pt x="768" y="51"/>
                    <a:pt x="768" y="51"/>
                    <a:pt x="768" y="51"/>
                  </a:cubicBezTo>
                  <a:cubicBezTo>
                    <a:pt x="769" y="51"/>
                    <a:pt x="770" y="51"/>
                    <a:pt x="771" y="50"/>
                  </a:cubicBezTo>
                  <a:cubicBezTo>
                    <a:pt x="772" y="50"/>
                    <a:pt x="772" y="49"/>
                    <a:pt x="772" y="48"/>
                  </a:cubicBezTo>
                  <a:cubicBezTo>
                    <a:pt x="772" y="48"/>
                    <a:pt x="772" y="47"/>
                    <a:pt x="772" y="45"/>
                  </a:cubicBezTo>
                  <a:cubicBezTo>
                    <a:pt x="772" y="31"/>
                    <a:pt x="772" y="31"/>
                    <a:pt x="772" y="31"/>
                  </a:cubicBezTo>
                  <a:cubicBezTo>
                    <a:pt x="772" y="27"/>
                    <a:pt x="772" y="25"/>
                    <a:pt x="771" y="24"/>
                  </a:cubicBezTo>
                  <a:cubicBezTo>
                    <a:pt x="770" y="23"/>
                    <a:pt x="769" y="22"/>
                    <a:pt x="767" y="22"/>
                  </a:cubicBezTo>
                  <a:cubicBezTo>
                    <a:pt x="764" y="22"/>
                    <a:pt x="761" y="23"/>
                    <a:pt x="759" y="27"/>
                  </a:cubicBezTo>
                  <a:cubicBezTo>
                    <a:pt x="759" y="45"/>
                    <a:pt x="759" y="45"/>
                    <a:pt x="759" y="45"/>
                  </a:cubicBezTo>
                  <a:cubicBezTo>
                    <a:pt x="759" y="47"/>
                    <a:pt x="759" y="48"/>
                    <a:pt x="759" y="49"/>
                  </a:cubicBezTo>
                  <a:cubicBezTo>
                    <a:pt x="759" y="50"/>
                    <a:pt x="760" y="50"/>
                    <a:pt x="760" y="51"/>
                  </a:cubicBezTo>
                  <a:cubicBezTo>
                    <a:pt x="761" y="51"/>
                    <a:pt x="762" y="51"/>
                    <a:pt x="764" y="51"/>
                  </a:cubicBezTo>
                  <a:cubicBezTo>
                    <a:pt x="764" y="52"/>
                    <a:pt x="764" y="52"/>
                    <a:pt x="764" y="52"/>
                  </a:cubicBezTo>
                  <a:cubicBezTo>
                    <a:pt x="748" y="52"/>
                    <a:pt x="748" y="52"/>
                    <a:pt x="748" y="52"/>
                  </a:cubicBezTo>
                  <a:cubicBezTo>
                    <a:pt x="748" y="51"/>
                    <a:pt x="748" y="51"/>
                    <a:pt x="748" y="51"/>
                  </a:cubicBezTo>
                  <a:cubicBezTo>
                    <a:pt x="749" y="51"/>
                    <a:pt x="749" y="51"/>
                    <a:pt x="749" y="51"/>
                  </a:cubicBezTo>
                  <a:cubicBezTo>
                    <a:pt x="750" y="51"/>
                    <a:pt x="751" y="51"/>
                    <a:pt x="752" y="50"/>
                  </a:cubicBezTo>
                  <a:cubicBezTo>
                    <a:pt x="752" y="49"/>
                    <a:pt x="753" y="47"/>
                    <a:pt x="753" y="45"/>
                  </a:cubicBezTo>
                  <a:cubicBezTo>
                    <a:pt x="753" y="32"/>
                    <a:pt x="753" y="32"/>
                    <a:pt x="753" y="32"/>
                  </a:cubicBezTo>
                  <a:cubicBezTo>
                    <a:pt x="753" y="28"/>
                    <a:pt x="753" y="25"/>
                    <a:pt x="752" y="24"/>
                  </a:cubicBezTo>
                  <a:cubicBezTo>
                    <a:pt x="752" y="23"/>
                    <a:pt x="752" y="23"/>
                    <a:pt x="751" y="22"/>
                  </a:cubicBezTo>
                  <a:cubicBezTo>
                    <a:pt x="751" y="22"/>
                    <a:pt x="751" y="22"/>
                    <a:pt x="750" y="22"/>
                  </a:cubicBezTo>
                  <a:cubicBezTo>
                    <a:pt x="749" y="22"/>
                    <a:pt x="748" y="22"/>
                    <a:pt x="747" y="22"/>
                  </a:cubicBezTo>
                  <a:cubicBezTo>
                    <a:pt x="747" y="21"/>
                    <a:pt x="747" y="21"/>
                    <a:pt x="747" y="21"/>
                  </a:cubicBezTo>
                  <a:cubicBezTo>
                    <a:pt x="757" y="17"/>
                    <a:pt x="757" y="17"/>
                    <a:pt x="757" y="17"/>
                  </a:cubicBezTo>
                  <a:cubicBezTo>
                    <a:pt x="759" y="17"/>
                    <a:pt x="759" y="17"/>
                    <a:pt x="759" y="17"/>
                  </a:cubicBezTo>
                  <a:cubicBezTo>
                    <a:pt x="759" y="25"/>
                    <a:pt x="759" y="25"/>
                    <a:pt x="759" y="25"/>
                  </a:cubicBezTo>
                  <a:close/>
                  <a:moveTo>
                    <a:pt x="812" y="49"/>
                  </a:moveTo>
                  <a:cubicBezTo>
                    <a:pt x="811" y="51"/>
                    <a:pt x="809" y="52"/>
                    <a:pt x="807" y="53"/>
                  </a:cubicBezTo>
                  <a:cubicBezTo>
                    <a:pt x="806" y="53"/>
                    <a:pt x="804" y="54"/>
                    <a:pt x="803" y="54"/>
                  </a:cubicBezTo>
                  <a:cubicBezTo>
                    <a:pt x="799" y="54"/>
                    <a:pt x="796" y="52"/>
                    <a:pt x="793" y="49"/>
                  </a:cubicBezTo>
                  <a:cubicBezTo>
                    <a:pt x="791" y="46"/>
                    <a:pt x="789" y="42"/>
                    <a:pt x="789" y="37"/>
                  </a:cubicBezTo>
                  <a:cubicBezTo>
                    <a:pt x="789" y="32"/>
                    <a:pt x="791" y="28"/>
                    <a:pt x="794" y="24"/>
                  </a:cubicBezTo>
                  <a:cubicBezTo>
                    <a:pt x="797" y="20"/>
                    <a:pt x="801" y="18"/>
                    <a:pt x="805" y="18"/>
                  </a:cubicBezTo>
                  <a:cubicBezTo>
                    <a:pt x="808" y="18"/>
                    <a:pt x="810" y="19"/>
                    <a:pt x="812" y="21"/>
                  </a:cubicBezTo>
                  <a:cubicBezTo>
                    <a:pt x="812" y="14"/>
                    <a:pt x="812" y="14"/>
                    <a:pt x="812" y="14"/>
                  </a:cubicBezTo>
                  <a:cubicBezTo>
                    <a:pt x="812" y="10"/>
                    <a:pt x="812" y="8"/>
                    <a:pt x="812" y="7"/>
                  </a:cubicBezTo>
                  <a:cubicBezTo>
                    <a:pt x="812" y="6"/>
                    <a:pt x="811" y="5"/>
                    <a:pt x="811" y="5"/>
                  </a:cubicBezTo>
                  <a:cubicBezTo>
                    <a:pt x="811" y="5"/>
                    <a:pt x="810" y="5"/>
                    <a:pt x="809" y="5"/>
                  </a:cubicBezTo>
                  <a:cubicBezTo>
                    <a:pt x="809" y="5"/>
                    <a:pt x="808" y="5"/>
                    <a:pt x="807" y="5"/>
                  </a:cubicBezTo>
                  <a:cubicBezTo>
                    <a:pt x="807" y="4"/>
                    <a:pt x="807" y="4"/>
                    <a:pt x="807" y="4"/>
                  </a:cubicBezTo>
                  <a:cubicBezTo>
                    <a:pt x="816" y="0"/>
                    <a:pt x="816" y="0"/>
                    <a:pt x="816" y="0"/>
                  </a:cubicBezTo>
                  <a:cubicBezTo>
                    <a:pt x="818" y="0"/>
                    <a:pt x="818" y="0"/>
                    <a:pt x="818" y="0"/>
                  </a:cubicBezTo>
                  <a:cubicBezTo>
                    <a:pt x="818" y="39"/>
                    <a:pt x="818" y="39"/>
                    <a:pt x="818" y="39"/>
                  </a:cubicBezTo>
                  <a:cubicBezTo>
                    <a:pt x="818" y="43"/>
                    <a:pt x="818" y="45"/>
                    <a:pt x="818" y="46"/>
                  </a:cubicBezTo>
                  <a:cubicBezTo>
                    <a:pt x="818" y="47"/>
                    <a:pt x="819" y="48"/>
                    <a:pt x="819" y="48"/>
                  </a:cubicBezTo>
                  <a:cubicBezTo>
                    <a:pt x="819" y="49"/>
                    <a:pt x="820" y="49"/>
                    <a:pt x="820" y="49"/>
                  </a:cubicBezTo>
                  <a:cubicBezTo>
                    <a:pt x="821" y="49"/>
                    <a:pt x="822" y="48"/>
                    <a:pt x="823" y="48"/>
                  </a:cubicBezTo>
                  <a:cubicBezTo>
                    <a:pt x="823" y="49"/>
                    <a:pt x="823" y="49"/>
                    <a:pt x="823" y="49"/>
                  </a:cubicBezTo>
                  <a:cubicBezTo>
                    <a:pt x="813" y="53"/>
                    <a:pt x="813" y="53"/>
                    <a:pt x="813" y="53"/>
                  </a:cubicBezTo>
                  <a:cubicBezTo>
                    <a:pt x="812" y="53"/>
                    <a:pt x="812" y="53"/>
                    <a:pt x="812" y="53"/>
                  </a:cubicBezTo>
                  <a:cubicBezTo>
                    <a:pt x="812" y="49"/>
                    <a:pt x="812" y="49"/>
                    <a:pt x="812" y="49"/>
                  </a:cubicBezTo>
                  <a:close/>
                  <a:moveTo>
                    <a:pt x="812" y="46"/>
                  </a:moveTo>
                  <a:cubicBezTo>
                    <a:pt x="812" y="29"/>
                    <a:pt x="812" y="29"/>
                    <a:pt x="812" y="29"/>
                  </a:cubicBezTo>
                  <a:cubicBezTo>
                    <a:pt x="812" y="27"/>
                    <a:pt x="812" y="25"/>
                    <a:pt x="811" y="24"/>
                  </a:cubicBezTo>
                  <a:cubicBezTo>
                    <a:pt x="810" y="23"/>
                    <a:pt x="809" y="22"/>
                    <a:pt x="808" y="21"/>
                  </a:cubicBezTo>
                  <a:cubicBezTo>
                    <a:pt x="807" y="20"/>
                    <a:pt x="806" y="20"/>
                    <a:pt x="805" y="20"/>
                  </a:cubicBezTo>
                  <a:cubicBezTo>
                    <a:pt x="803" y="20"/>
                    <a:pt x="801" y="21"/>
                    <a:pt x="799" y="23"/>
                  </a:cubicBezTo>
                  <a:cubicBezTo>
                    <a:pt x="797" y="25"/>
                    <a:pt x="796" y="29"/>
                    <a:pt x="796" y="34"/>
                  </a:cubicBezTo>
                  <a:cubicBezTo>
                    <a:pt x="796" y="39"/>
                    <a:pt x="797" y="43"/>
                    <a:pt x="799" y="45"/>
                  </a:cubicBezTo>
                  <a:cubicBezTo>
                    <a:pt x="801" y="48"/>
                    <a:pt x="803" y="49"/>
                    <a:pt x="806" y="49"/>
                  </a:cubicBezTo>
                  <a:cubicBezTo>
                    <a:pt x="808" y="50"/>
                    <a:pt x="810" y="49"/>
                    <a:pt x="812" y="46"/>
                  </a:cubicBezTo>
                  <a:close/>
                  <a:moveTo>
                    <a:pt x="883" y="3"/>
                  </a:moveTo>
                  <a:cubicBezTo>
                    <a:pt x="883" y="14"/>
                    <a:pt x="883" y="14"/>
                    <a:pt x="883" y="14"/>
                  </a:cubicBezTo>
                  <a:cubicBezTo>
                    <a:pt x="882" y="14"/>
                    <a:pt x="882" y="14"/>
                    <a:pt x="882" y="14"/>
                  </a:cubicBezTo>
                  <a:cubicBezTo>
                    <a:pt x="882" y="12"/>
                    <a:pt x="881" y="11"/>
                    <a:pt x="881" y="10"/>
                  </a:cubicBezTo>
                  <a:cubicBezTo>
                    <a:pt x="880" y="8"/>
                    <a:pt x="879" y="7"/>
                    <a:pt x="878" y="7"/>
                  </a:cubicBezTo>
                  <a:cubicBezTo>
                    <a:pt x="877" y="6"/>
                    <a:pt x="875" y="5"/>
                    <a:pt x="873" y="5"/>
                  </a:cubicBezTo>
                  <a:cubicBezTo>
                    <a:pt x="867" y="5"/>
                    <a:pt x="867" y="5"/>
                    <a:pt x="867" y="5"/>
                  </a:cubicBezTo>
                  <a:cubicBezTo>
                    <a:pt x="867" y="44"/>
                    <a:pt x="867" y="44"/>
                    <a:pt x="867" y="44"/>
                  </a:cubicBezTo>
                  <a:cubicBezTo>
                    <a:pt x="867" y="47"/>
                    <a:pt x="867" y="49"/>
                    <a:pt x="867" y="49"/>
                  </a:cubicBezTo>
                  <a:cubicBezTo>
                    <a:pt x="868" y="51"/>
                    <a:pt x="870" y="51"/>
                    <a:pt x="871" y="51"/>
                  </a:cubicBezTo>
                  <a:cubicBezTo>
                    <a:pt x="873" y="51"/>
                    <a:pt x="873" y="51"/>
                    <a:pt x="873" y="51"/>
                  </a:cubicBezTo>
                  <a:cubicBezTo>
                    <a:pt x="873" y="52"/>
                    <a:pt x="873" y="52"/>
                    <a:pt x="873" y="52"/>
                  </a:cubicBezTo>
                  <a:cubicBezTo>
                    <a:pt x="853" y="52"/>
                    <a:pt x="853" y="52"/>
                    <a:pt x="853" y="52"/>
                  </a:cubicBezTo>
                  <a:cubicBezTo>
                    <a:pt x="853" y="51"/>
                    <a:pt x="853" y="51"/>
                    <a:pt x="853" y="51"/>
                  </a:cubicBezTo>
                  <a:cubicBezTo>
                    <a:pt x="854" y="51"/>
                    <a:pt x="854" y="51"/>
                    <a:pt x="854" y="51"/>
                  </a:cubicBezTo>
                  <a:cubicBezTo>
                    <a:pt x="856" y="51"/>
                    <a:pt x="858" y="50"/>
                    <a:pt x="859" y="49"/>
                  </a:cubicBezTo>
                  <a:cubicBezTo>
                    <a:pt x="859" y="48"/>
                    <a:pt x="859" y="47"/>
                    <a:pt x="859" y="43"/>
                  </a:cubicBezTo>
                  <a:cubicBezTo>
                    <a:pt x="859" y="5"/>
                    <a:pt x="859" y="5"/>
                    <a:pt x="859" y="5"/>
                  </a:cubicBezTo>
                  <a:cubicBezTo>
                    <a:pt x="853" y="5"/>
                    <a:pt x="853" y="5"/>
                    <a:pt x="853" y="5"/>
                  </a:cubicBezTo>
                  <a:cubicBezTo>
                    <a:pt x="851" y="5"/>
                    <a:pt x="849" y="5"/>
                    <a:pt x="849" y="6"/>
                  </a:cubicBezTo>
                  <a:cubicBezTo>
                    <a:pt x="847" y="6"/>
                    <a:pt x="846" y="7"/>
                    <a:pt x="845" y="9"/>
                  </a:cubicBezTo>
                  <a:cubicBezTo>
                    <a:pt x="845" y="10"/>
                    <a:pt x="844" y="12"/>
                    <a:pt x="844" y="14"/>
                  </a:cubicBezTo>
                  <a:cubicBezTo>
                    <a:pt x="843" y="14"/>
                    <a:pt x="843" y="14"/>
                    <a:pt x="843" y="14"/>
                  </a:cubicBezTo>
                  <a:cubicBezTo>
                    <a:pt x="843" y="3"/>
                    <a:pt x="843" y="3"/>
                    <a:pt x="843" y="3"/>
                  </a:cubicBezTo>
                  <a:cubicBezTo>
                    <a:pt x="883" y="3"/>
                    <a:pt x="883" y="3"/>
                    <a:pt x="883" y="3"/>
                  </a:cubicBezTo>
                  <a:close/>
                  <a:moveTo>
                    <a:pt x="891" y="31"/>
                  </a:moveTo>
                  <a:cubicBezTo>
                    <a:pt x="891" y="37"/>
                    <a:pt x="893" y="40"/>
                    <a:pt x="895" y="43"/>
                  </a:cubicBezTo>
                  <a:cubicBezTo>
                    <a:pt x="897" y="46"/>
                    <a:pt x="900" y="48"/>
                    <a:pt x="903" y="48"/>
                  </a:cubicBezTo>
                  <a:cubicBezTo>
                    <a:pt x="905" y="48"/>
                    <a:pt x="907" y="47"/>
                    <a:pt x="909" y="46"/>
                  </a:cubicBezTo>
                  <a:cubicBezTo>
                    <a:pt x="911" y="45"/>
                    <a:pt x="912" y="43"/>
                    <a:pt x="913" y="39"/>
                  </a:cubicBezTo>
                  <a:cubicBezTo>
                    <a:pt x="914" y="40"/>
                    <a:pt x="914" y="40"/>
                    <a:pt x="914" y="40"/>
                  </a:cubicBezTo>
                  <a:cubicBezTo>
                    <a:pt x="914" y="43"/>
                    <a:pt x="912" y="47"/>
                    <a:pt x="910" y="49"/>
                  </a:cubicBezTo>
                  <a:cubicBezTo>
                    <a:pt x="907" y="52"/>
                    <a:pt x="904" y="53"/>
                    <a:pt x="901" y="53"/>
                  </a:cubicBezTo>
                  <a:cubicBezTo>
                    <a:pt x="897" y="53"/>
                    <a:pt x="893" y="52"/>
                    <a:pt x="891" y="49"/>
                  </a:cubicBezTo>
                  <a:cubicBezTo>
                    <a:pt x="888" y="45"/>
                    <a:pt x="887" y="41"/>
                    <a:pt x="887" y="36"/>
                  </a:cubicBezTo>
                  <a:cubicBezTo>
                    <a:pt x="887" y="30"/>
                    <a:pt x="888" y="25"/>
                    <a:pt x="891" y="22"/>
                  </a:cubicBezTo>
                  <a:cubicBezTo>
                    <a:pt x="894" y="19"/>
                    <a:pt x="897" y="17"/>
                    <a:pt x="902" y="17"/>
                  </a:cubicBezTo>
                  <a:cubicBezTo>
                    <a:pt x="905" y="17"/>
                    <a:pt x="909" y="19"/>
                    <a:pt x="911" y="21"/>
                  </a:cubicBezTo>
                  <a:cubicBezTo>
                    <a:pt x="913" y="23"/>
                    <a:pt x="915" y="27"/>
                    <a:pt x="915" y="31"/>
                  </a:cubicBezTo>
                  <a:cubicBezTo>
                    <a:pt x="891" y="31"/>
                    <a:pt x="891" y="31"/>
                    <a:pt x="891" y="31"/>
                  </a:cubicBezTo>
                  <a:close/>
                  <a:moveTo>
                    <a:pt x="891" y="29"/>
                  </a:moveTo>
                  <a:cubicBezTo>
                    <a:pt x="907" y="29"/>
                    <a:pt x="907" y="29"/>
                    <a:pt x="907" y="29"/>
                  </a:cubicBezTo>
                  <a:cubicBezTo>
                    <a:pt x="907" y="27"/>
                    <a:pt x="906" y="26"/>
                    <a:pt x="906" y="25"/>
                  </a:cubicBezTo>
                  <a:cubicBezTo>
                    <a:pt x="905" y="24"/>
                    <a:pt x="904" y="23"/>
                    <a:pt x="903" y="22"/>
                  </a:cubicBezTo>
                  <a:cubicBezTo>
                    <a:pt x="902" y="21"/>
                    <a:pt x="901" y="21"/>
                    <a:pt x="899" y="21"/>
                  </a:cubicBezTo>
                  <a:cubicBezTo>
                    <a:pt x="897" y="21"/>
                    <a:pt x="896" y="21"/>
                    <a:pt x="894" y="23"/>
                  </a:cubicBezTo>
                  <a:cubicBezTo>
                    <a:pt x="893" y="24"/>
                    <a:pt x="892" y="27"/>
                    <a:pt x="891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8" name="Freeform 35"/>
            <p:cNvSpPr>
              <a:spLocks noEditPoints="1"/>
            </p:cNvSpPr>
            <p:nvPr userDrawn="1"/>
          </p:nvSpPr>
          <p:spPr bwMode="auto">
            <a:xfrm>
              <a:off x="10679194" y="4943758"/>
              <a:ext cx="873127" cy="103187"/>
            </a:xfrm>
            <a:custGeom>
              <a:avLst/>
              <a:gdLst>
                <a:gd name="T0" fmla="*/ 23 w 586"/>
                <a:gd name="T1" fmla="*/ 21 h 69"/>
                <a:gd name="T2" fmla="*/ 8 w 586"/>
                <a:gd name="T3" fmla="*/ 24 h 69"/>
                <a:gd name="T4" fmla="*/ 45 w 586"/>
                <a:gd name="T5" fmla="*/ 26 h 69"/>
                <a:gd name="T6" fmla="*/ 66 w 586"/>
                <a:gd name="T7" fmla="*/ 52 h 69"/>
                <a:gd name="T8" fmla="*/ 58 w 586"/>
                <a:gd name="T9" fmla="*/ 46 h 69"/>
                <a:gd name="T10" fmla="*/ 46 w 586"/>
                <a:gd name="T11" fmla="*/ 50 h 69"/>
                <a:gd name="T12" fmla="*/ 40 w 586"/>
                <a:gd name="T13" fmla="*/ 46 h 69"/>
                <a:gd name="T14" fmla="*/ 45 w 586"/>
                <a:gd name="T15" fmla="*/ 1 h 69"/>
                <a:gd name="T16" fmla="*/ 106 w 586"/>
                <a:gd name="T17" fmla="*/ 52 h 69"/>
                <a:gd name="T18" fmla="*/ 98 w 586"/>
                <a:gd name="T19" fmla="*/ 46 h 69"/>
                <a:gd name="T20" fmla="*/ 90 w 586"/>
                <a:gd name="T21" fmla="*/ 52 h 69"/>
                <a:gd name="T22" fmla="*/ 78 w 586"/>
                <a:gd name="T23" fmla="*/ 25 h 69"/>
                <a:gd name="T24" fmla="*/ 132 w 586"/>
                <a:gd name="T25" fmla="*/ 19 h 69"/>
                <a:gd name="T26" fmla="*/ 118 w 586"/>
                <a:gd name="T27" fmla="*/ 28 h 69"/>
                <a:gd name="T28" fmla="*/ 133 w 586"/>
                <a:gd name="T29" fmla="*/ 52 h 69"/>
                <a:gd name="T30" fmla="*/ 169 w 586"/>
                <a:gd name="T31" fmla="*/ 52 h 69"/>
                <a:gd name="T32" fmla="*/ 161 w 586"/>
                <a:gd name="T33" fmla="*/ 15 h 69"/>
                <a:gd name="T34" fmla="*/ 167 w 586"/>
                <a:gd name="T35" fmla="*/ 1 h 69"/>
                <a:gd name="T36" fmla="*/ 181 w 586"/>
                <a:gd name="T37" fmla="*/ 38 h 69"/>
                <a:gd name="T38" fmla="*/ 189 w 586"/>
                <a:gd name="T39" fmla="*/ 47 h 69"/>
                <a:gd name="T40" fmla="*/ 222 w 586"/>
                <a:gd name="T41" fmla="*/ 31 h 69"/>
                <a:gd name="T42" fmla="*/ 252 w 586"/>
                <a:gd name="T43" fmla="*/ 24 h 69"/>
                <a:gd name="T44" fmla="*/ 228 w 586"/>
                <a:gd name="T45" fmla="*/ 44 h 69"/>
                <a:gd name="T46" fmla="*/ 249 w 586"/>
                <a:gd name="T47" fmla="*/ 64 h 69"/>
                <a:gd name="T48" fmla="*/ 223 w 586"/>
                <a:gd name="T49" fmla="*/ 48 h 69"/>
                <a:gd name="T50" fmla="*/ 240 w 586"/>
                <a:gd name="T51" fmla="*/ 39 h 69"/>
                <a:gd name="T52" fmla="*/ 238 w 586"/>
                <a:gd name="T53" fmla="*/ 66 h 69"/>
                <a:gd name="T54" fmla="*/ 274 w 586"/>
                <a:gd name="T55" fmla="*/ 21 h 69"/>
                <a:gd name="T56" fmla="*/ 286 w 586"/>
                <a:gd name="T57" fmla="*/ 21 h 69"/>
                <a:gd name="T58" fmla="*/ 290 w 586"/>
                <a:gd name="T59" fmla="*/ 25 h 69"/>
                <a:gd name="T60" fmla="*/ 267 w 586"/>
                <a:gd name="T61" fmla="*/ 62 h 69"/>
                <a:gd name="T62" fmla="*/ 258 w 586"/>
                <a:gd name="T63" fmla="*/ 20 h 69"/>
                <a:gd name="T64" fmla="*/ 319 w 586"/>
                <a:gd name="T65" fmla="*/ 49 h 69"/>
                <a:gd name="T66" fmla="*/ 322 w 586"/>
                <a:gd name="T67" fmla="*/ 34 h 69"/>
                <a:gd name="T68" fmla="*/ 368 w 586"/>
                <a:gd name="T69" fmla="*/ 45 h 69"/>
                <a:gd name="T70" fmla="*/ 360 w 586"/>
                <a:gd name="T71" fmla="*/ 52 h 69"/>
                <a:gd name="T72" fmla="*/ 364 w 586"/>
                <a:gd name="T73" fmla="*/ 8 h 69"/>
                <a:gd name="T74" fmla="*/ 378 w 586"/>
                <a:gd name="T75" fmla="*/ 6 h 69"/>
                <a:gd name="T76" fmla="*/ 377 w 586"/>
                <a:gd name="T77" fmla="*/ 22 h 69"/>
                <a:gd name="T78" fmla="*/ 408 w 586"/>
                <a:gd name="T79" fmla="*/ 16 h 69"/>
                <a:gd name="T80" fmla="*/ 433 w 586"/>
                <a:gd name="T81" fmla="*/ 52 h 69"/>
                <a:gd name="T82" fmla="*/ 435 w 586"/>
                <a:gd name="T83" fmla="*/ 6 h 69"/>
                <a:gd name="T84" fmla="*/ 476 w 586"/>
                <a:gd name="T85" fmla="*/ 20 h 69"/>
                <a:gd name="T86" fmla="*/ 468 w 586"/>
                <a:gd name="T87" fmla="*/ 54 h 69"/>
                <a:gd name="T88" fmla="*/ 472 w 586"/>
                <a:gd name="T89" fmla="*/ 24 h 69"/>
                <a:gd name="T90" fmla="*/ 466 w 586"/>
                <a:gd name="T91" fmla="*/ 54 h 69"/>
                <a:gd name="T92" fmla="*/ 454 w 586"/>
                <a:gd name="T93" fmla="*/ 6 h 69"/>
                <a:gd name="T94" fmla="*/ 502 w 586"/>
                <a:gd name="T95" fmla="*/ 5 h 69"/>
                <a:gd name="T96" fmla="*/ 502 w 586"/>
                <a:gd name="T97" fmla="*/ 46 h 69"/>
                <a:gd name="T98" fmla="*/ 495 w 586"/>
                <a:gd name="T99" fmla="*/ 50 h 69"/>
                <a:gd name="T100" fmla="*/ 500 w 586"/>
                <a:gd name="T101" fmla="*/ 19 h 69"/>
                <a:gd name="T102" fmla="*/ 544 w 586"/>
                <a:gd name="T103" fmla="*/ 50 h 69"/>
                <a:gd name="T104" fmla="*/ 538 w 586"/>
                <a:gd name="T105" fmla="*/ 49 h 69"/>
                <a:gd name="T106" fmla="*/ 526 w 586"/>
                <a:gd name="T107" fmla="*/ 52 h 69"/>
                <a:gd name="T108" fmla="*/ 518 w 586"/>
                <a:gd name="T109" fmla="*/ 33 h 69"/>
                <a:gd name="T110" fmla="*/ 524 w 586"/>
                <a:gd name="T111" fmla="*/ 26 h 69"/>
                <a:gd name="T112" fmla="*/ 574 w 586"/>
                <a:gd name="T113" fmla="*/ 31 h 69"/>
                <a:gd name="T114" fmla="*/ 560 w 586"/>
                <a:gd name="T115" fmla="*/ 30 h 69"/>
                <a:gd name="T116" fmla="*/ 580 w 586"/>
                <a:gd name="T117" fmla="*/ 41 h 69"/>
                <a:gd name="T118" fmla="*/ 575 w 586"/>
                <a:gd name="T119" fmla="*/ 52 h 69"/>
                <a:gd name="T120" fmla="*/ 566 w 586"/>
                <a:gd name="T121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86" h="69">
                  <a:moveTo>
                    <a:pt x="27" y="41"/>
                  </a:moveTo>
                  <a:cubicBezTo>
                    <a:pt x="26" y="45"/>
                    <a:pt x="24" y="49"/>
                    <a:pt x="22" y="51"/>
                  </a:cubicBezTo>
                  <a:cubicBezTo>
                    <a:pt x="19" y="54"/>
                    <a:pt x="16" y="55"/>
                    <a:pt x="13" y="55"/>
                  </a:cubicBezTo>
                  <a:cubicBezTo>
                    <a:pt x="10" y="55"/>
                    <a:pt x="6" y="53"/>
                    <a:pt x="4" y="50"/>
                  </a:cubicBezTo>
                  <a:cubicBezTo>
                    <a:pt x="1" y="47"/>
                    <a:pt x="0" y="42"/>
                    <a:pt x="0" y="37"/>
                  </a:cubicBezTo>
                  <a:cubicBezTo>
                    <a:pt x="0" y="32"/>
                    <a:pt x="1" y="27"/>
                    <a:pt x="4" y="24"/>
                  </a:cubicBezTo>
                  <a:cubicBezTo>
                    <a:pt x="7" y="20"/>
                    <a:pt x="11" y="18"/>
                    <a:pt x="15" y="18"/>
                  </a:cubicBezTo>
                  <a:cubicBezTo>
                    <a:pt x="18" y="18"/>
                    <a:pt x="21" y="19"/>
                    <a:pt x="23" y="21"/>
                  </a:cubicBezTo>
                  <a:cubicBezTo>
                    <a:pt x="25" y="23"/>
                    <a:pt x="26" y="25"/>
                    <a:pt x="26" y="27"/>
                  </a:cubicBezTo>
                  <a:cubicBezTo>
                    <a:pt x="26" y="28"/>
                    <a:pt x="26" y="28"/>
                    <a:pt x="26" y="29"/>
                  </a:cubicBezTo>
                  <a:cubicBezTo>
                    <a:pt x="25" y="30"/>
                    <a:pt x="24" y="30"/>
                    <a:pt x="23" y="30"/>
                  </a:cubicBezTo>
                  <a:cubicBezTo>
                    <a:pt x="22" y="30"/>
                    <a:pt x="21" y="30"/>
                    <a:pt x="20" y="28"/>
                  </a:cubicBezTo>
                  <a:cubicBezTo>
                    <a:pt x="20" y="28"/>
                    <a:pt x="19" y="27"/>
                    <a:pt x="19" y="26"/>
                  </a:cubicBezTo>
                  <a:cubicBezTo>
                    <a:pt x="19" y="24"/>
                    <a:pt x="18" y="23"/>
                    <a:pt x="18" y="22"/>
                  </a:cubicBezTo>
                  <a:cubicBezTo>
                    <a:pt x="17" y="22"/>
                    <a:pt x="16" y="21"/>
                    <a:pt x="14" y="21"/>
                  </a:cubicBezTo>
                  <a:cubicBezTo>
                    <a:pt x="12" y="21"/>
                    <a:pt x="10" y="22"/>
                    <a:pt x="8" y="24"/>
                  </a:cubicBezTo>
                  <a:cubicBezTo>
                    <a:pt x="6" y="26"/>
                    <a:pt x="6" y="30"/>
                    <a:pt x="6" y="34"/>
                  </a:cubicBezTo>
                  <a:cubicBezTo>
                    <a:pt x="6" y="38"/>
                    <a:pt x="6" y="41"/>
                    <a:pt x="8" y="44"/>
                  </a:cubicBezTo>
                  <a:cubicBezTo>
                    <a:pt x="10" y="48"/>
                    <a:pt x="13" y="49"/>
                    <a:pt x="16" y="49"/>
                  </a:cubicBezTo>
                  <a:cubicBezTo>
                    <a:pt x="18" y="49"/>
                    <a:pt x="20" y="48"/>
                    <a:pt x="22" y="47"/>
                  </a:cubicBezTo>
                  <a:cubicBezTo>
                    <a:pt x="24" y="46"/>
                    <a:pt x="25" y="44"/>
                    <a:pt x="27" y="41"/>
                  </a:cubicBezTo>
                  <a:cubicBezTo>
                    <a:pt x="27" y="41"/>
                    <a:pt x="27" y="41"/>
                    <a:pt x="27" y="41"/>
                  </a:cubicBezTo>
                  <a:close/>
                  <a:moveTo>
                    <a:pt x="45" y="1"/>
                  </a:moveTo>
                  <a:cubicBezTo>
                    <a:pt x="45" y="26"/>
                    <a:pt x="45" y="26"/>
                    <a:pt x="45" y="26"/>
                  </a:cubicBezTo>
                  <a:cubicBezTo>
                    <a:pt x="48" y="22"/>
                    <a:pt x="50" y="21"/>
                    <a:pt x="51" y="20"/>
                  </a:cubicBezTo>
                  <a:cubicBezTo>
                    <a:pt x="53" y="19"/>
                    <a:pt x="54" y="18"/>
                    <a:pt x="56" y="18"/>
                  </a:cubicBezTo>
                  <a:cubicBezTo>
                    <a:pt x="58" y="18"/>
                    <a:pt x="60" y="19"/>
                    <a:pt x="61" y="20"/>
                  </a:cubicBezTo>
                  <a:cubicBezTo>
                    <a:pt x="62" y="21"/>
                    <a:pt x="63" y="23"/>
                    <a:pt x="64" y="25"/>
                  </a:cubicBezTo>
                  <a:cubicBezTo>
                    <a:pt x="64" y="27"/>
                    <a:pt x="64" y="30"/>
                    <a:pt x="64" y="34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4" y="48"/>
                    <a:pt x="64" y="50"/>
                    <a:pt x="65" y="50"/>
                  </a:cubicBezTo>
                  <a:cubicBezTo>
                    <a:pt x="65" y="51"/>
                    <a:pt x="66" y="52"/>
                    <a:pt x="66" y="52"/>
                  </a:cubicBezTo>
                  <a:cubicBezTo>
                    <a:pt x="66" y="52"/>
                    <a:pt x="68" y="52"/>
                    <a:pt x="69" y="52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6" y="52"/>
                    <a:pt x="56" y="52"/>
                    <a:pt x="57" y="52"/>
                  </a:cubicBezTo>
                  <a:cubicBezTo>
                    <a:pt x="58" y="51"/>
                    <a:pt x="58" y="50"/>
                    <a:pt x="58" y="50"/>
                  </a:cubicBezTo>
                  <a:cubicBezTo>
                    <a:pt x="58" y="49"/>
                    <a:pt x="58" y="48"/>
                    <a:pt x="58" y="46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58" y="30"/>
                    <a:pt x="58" y="28"/>
                    <a:pt x="58" y="27"/>
                  </a:cubicBezTo>
                  <a:cubicBezTo>
                    <a:pt x="58" y="26"/>
                    <a:pt x="57" y="25"/>
                    <a:pt x="56" y="24"/>
                  </a:cubicBezTo>
                  <a:cubicBezTo>
                    <a:pt x="56" y="24"/>
                    <a:pt x="55" y="23"/>
                    <a:pt x="54" y="23"/>
                  </a:cubicBezTo>
                  <a:cubicBezTo>
                    <a:pt x="52" y="23"/>
                    <a:pt x="51" y="24"/>
                    <a:pt x="50" y="24"/>
                  </a:cubicBezTo>
                  <a:cubicBezTo>
                    <a:pt x="49" y="25"/>
                    <a:pt x="47" y="26"/>
                    <a:pt x="46" y="28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8"/>
                    <a:pt x="46" y="50"/>
                    <a:pt x="46" y="50"/>
                  </a:cubicBezTo>
                  <a:cubicBezTo>
                    <a:pt x="46" y="51"/>
                    <a:pt x="47" y="52"/>
                    <a:pt x="47" y="52"/>
                  </a:cubicBezTo>
                  <a:cubicBezTo>
                    <a:pt x="48" y="52"/>
                    <a:pt x="49" y="52"/>
                    <a:pt x="51" y="52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6" y="52"/>
                    <a:pt x="37" y="52"/>
                    <a:pt x="38" y="52"/>
                  </a:cubicBezTo>
                  <a:cubicBezTo>
                    <a:pt x="38" y="51"/>
                    <a:pt x="39" y="51"/>
                    <a:pt x="39" y="50"/>
                  </a:cubicBezTo>
                  <a:cubicBezTo>
                    <a:pt x="40" y="49"/>
                    <a:pt x="40" y="48"/>
                    <a:pt x="40" y="46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1"/>
                    <a:pt x="40" y="8"/>
                    <a:pt x="39" y="8"/>
                  </a:cubicBezTo>
                  <a:cubicBezTo>
                    <a:pt x="39" y="7"/>
                    <a:pt x="39" y="6"/>
                    <a:pt x="38" y="6"/>
                  </a:cubicBezTo>
                  <a:cubicBezTo>
                    <a:pt x="38" y="5"/>
                    <a:pt x="38" y="5"/>
                    <a:pt x="37" y="5"/>
                  </a:cubicBezTo>
                  <a:cubicBezTo>
                    <a:pt x="36" y="5"/>
                    <a:pt x="36" y="5"/>
                    <a:pt x="34" y="6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5" y="1"/>
                    <a:pt x="45" y="1"/>
                    <a:pt x="45" y="1"/>
                  </a:cubicBezTo>
                  <a:close/>
                  <a:moveTo>
                    <a:pt x="85" y="26"/>
                  </a:moveTo>
                  <a:cubicBezTo>
                    <a:pt x="89" y="21"/>
                    <a:pt x="92" y="19"/>
                    <a:pt x="96" y="19"/>
                  </a:cubicBezTo>
                  <a:cubicBezTo>
                    <a:pt x="97" y="19"/>
                    <a:pt x="99" y="19"/>
                    <a:pt x="100" y="20"/>
                  </a:cubicBezTo>
                  <a:cubicBezTo>
                    <a:pt x="102" y="21"/>
                    <a:pt x="103" y="22"/>
                    <a:pt x="104" y="24"/>
                  </a:cubicBezTo>
                  <a:cubicBezTo>
                    <a:pt x="104" y="26"/>
                    <a:pt x="104" y="28"/>
                    <a:pt x="104" y="31"/>
                  </a:cubicBezTo>
                  <a:cubicBezTo>
                    <a:pt x="104" y="46"/>
                    <a:pt x="104" y="46"/>
                    <a:pt x="104" y="46"/>
                  </a:cubicBezTo>
                  <a:cubicBezTo>
                    <a:pt x="104" y="48"/>
                    <a:pt x="104" y="49"/>
                    <a:pt x="105" y="50"/>
                  </a:cubicBezTo>
                  <a:cubicBezTo>
                    <a:pt x="105" y="51"/>
                    <a:pt x="106" y="51"/>
                    <a:pt x="106" y="52"/>
                  </a:cubicBezTo>
                  <a:cubicBezTo>
                    <a:pt x="106" y="52"/>
                    <a:pt x="108" y="52"/>
                    <a:pt x="109" y="52"/>
                  </a:cubicBezTo>
                  <a:cubicBezTo>
                    <a:pt x="109" y="53"/>
                    <a:pt x="109" y="53"/>
                    <a:pt x="109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6" y="52"/>
                    <a:pt x="96" y="52"/>
                    <a:pt x="97" y="51"/>
                  </a:cubicBezTo>
                  <a:cubicBezTo>
                    <a:pt x="98" y="51"/>
                    <a:pt x="98" y="50"/>
                    <a:pt x="98" y="49"/>
                  </a:cubicBezTo>
                  <a:cubicBezTo>
                    <a:pt x="98" y="49"/>
                    <a:pt x="98" y="48"/>
                    <a:pt x="98" y="46"/>
                  </a:cubicBezTo>
                  <a:cubicBezTo>
                    <a:pt x="98" y="32"/>
                    <a:pt x="98" y="32"/>
                    <a:pt x="98" y="32"/>
                  </a:cubicBezTo>
                  <a:cubicBezTo>
                    <a:pt x="98" y="28"/>
                    <a:pt x="98" y="26"/>
                    <a:pt x="97" y="25"/>
                  </a:cubicBezTo>
                  <a:cubicBezTo>
                    <a:pt x="96" y="24"/>
                    <a:pt x="95" y="23"/>
                    <a:pt x="93" y="23"/>
                  </a:cubicBezTo>
                  <a:cubicBezTo>
                    <a:pt x="90" y="23"/>
                    <a:pt x="88" y="24"/>
                    <a:pt x="85" y="28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5" y="48"/>
                    <a:pt x="85" y="49"/>
                    <a:pt x="85" y="50"/>
                  </a:cubicBezTo>
                  <a:cubicBezTo>
                    <a:pt x="86" y="51"/>
                    <a:pt x="86" y="51"/>
                    <a:pt x="86" y="52"/>
                  </a:cubicBezTo>
                  <a:cubicBezTo>
                    <a:pt x="87" y="52"/>
                    <a:pt x="88" y="52"/>
                    <a:pt x="90" y="52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75" y="52"/>
                    <a:pt x="75" y="52"/>
                    <a:pt x="75" y="52"/>
                  </a:cubicBezTo>
                  <a:cubicBezTo>
                    <a:pt x="76" y="52"/>
                    <a:pt x="78" y="52"/>
                    <a:pt x="78" y="51"/>
                  </a:cubicBezTo>
                  <a:cubicBezTo>
                    <a:pt x="78" y="50"/>
                    <a:pt x="79" y="48"/>
                    <a:pt x="79" y="46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29"/>
                    <a:pt x="79" y="26"/>
                    <a:pt x="78" y="25"/>
                  </a:cubicBezTo>
                  <a:cubicBezTo>
                    <a:pt x="78" y="24"/>
                    <a:pt x="78" y="24"/>
                    <a:pt x="78" y="23"/>
                  </a:cubicBezTo>
                  <a:cubicBezTo>
                    <a:pt x="77" y="23"/>
                    <a:pt x="77" y="23"/>
                    <a:pt x="76" y="23"/>
                  </a:cubicBezTo>
                  <a:cubicBezTo>
                    <a:pt x="75" y="23"/>
                    <a:pt x="74" y="23"/>
                    <a:pt x="74" y="23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5" y="26"/>
                    <a:pt x="85" y="26"/>
                    <a:pt x="85" y="26"/>
                  </a:cubicBezTo>
                  <a:close/>
                  <a:moveTo>
                    <a:pt x="132" y="19"/>
                  </a:moveTo>
                  <a:cubicBezTo>
                    <a:pt x="136" y="19"/>
                    <a:pt x="140" y="21"/>
                    <a:pt x="144" y="25"/>
                  </a:cubicBezTo>
                  <a:cubicBezTo>
                    <a:pt x="146" y="28"/>
                    <a:pt x="148" y="32"/>
                    <a:pt x="148" y="36"/>
                  </a:cubicBezTo>
                  <a:cubicBezTo>
                    <a:pt x="148" y="40"/>
                    <a:pt x="147" y="42"/>
                    <a:pt x="146" y="46"/>
                  </a:cubicBezTo>
                  <a:cubicBezTo>
                    <a:pt x="144" y="49"/>
                    <a:pt x="142" y="51"/>
                    <a:pt x="140" y="53"/>
                  </a:cubicBezTo>
                  <a:cubicBezTo>
                    <a:pt x="137" y="54"/>
                    <a:pt x="134" y="55"/>
                    <a:pt x="131" y="55"/>
                  </a:cubicBezTo>
                  <a:cubicBezTo>
                    <a:pt x="126" y="55"/>
                    <a:pt x="122" y="53"/>
                    <a:pt x="120" y="49"/>
                  </a:cubicBezTo>
                  <a:cubicBezTo>
                    <a:pt x="117" y="46"/>
                    <a:pt x="116" y="42"/>
                    <a:pt x="116" y="38"/>
                  </a:cubicBezTo>
                  <a:cubicBezTo>
                    <a:pt x="116" y="34"/>
                    <a:pt x="117" y="31"/>
                    <a:pt x="118" y="28"/>
                  </a:cubicBezTo>
                  <a:cubicBezTo>
                    <a:pt x="120" y="26"/>
                    <a:pt x="122" y="23"/>
                    <a:pt x="124" y="22"/>
                  </a:cubicBezTo>
                  <a:cubicBezTo>
                    <a:pt x="126" y="20"/>
                    <a:pt x="129" y="19"/>
                    <a:pt x="132" y="19"/>
                  </a:cubicBezTo>
                  <a:close/>
                  <a:moveTo>
                    <a:pt x="130" y="21"/>
                  </a:moveTo>
                  <a:cubicBezTo>
                    <a:pt x="129" y="21"/>
                    <a:pt x="128" y="22"/>
                    <a:pt x="127" y="22"/>
                  </a:cubicBezTo>
                  <a:cubicBezTo>
                    <a:pt x="126" y="23"/>
                    <a:pt x="124" y="24"/>
                    <a:pt x="124" y="26"/>
                  </a:cubicBezTo>
                  <a:cubicBezTo>
                    <a:pt x="123" y="28"/>
                    <a:pt x="122" y="31"/>
                    <a:pt x="122" y="34"/>
                  </a:cubicBezTo>
                  <a:cubicBezTo>
                    <a:pt x="122" y="39"/>
                    <a:pt x="123" y="43"/>
                    <a:pt x="125" y="47"/>
                  </a:cubicBezTo>
                  <a:cubicBezTo>
                    <a:pt x="127" y="50"/>
                    <a:pt x="130" y="52"/>
                    <a:pt x="133" y="52"/>
                  </a:cubicBezTo>
                  <a:cubicBezTo>
                    <a:pt x="135" y="52"/>
                    <a:pt x="137" y="51"/>
                    <a:pt x="138" y="49"/>
                  </a:cubicBezTo>
                  <a:cubicBezTo>
                    <a:pt x="140" y="47"/>
                    <a:pt x="141" y="44"/>
                    <a:pt x="141" y="39"/>
                  </a:cubicBezTo>
                  <a:cubicBezTo>
                    <a:pt x="141" y="33"/>
                    <a:pt x="140" y="28"/>
                    <a:pt x="137" y="25"/>
                  </a:cubicBezTo>
                  <a:cubicBezTo>
                    <a:pt x="135" y="22"/>
                    <a:pt x="133" y="21"/>
                    <a:pt x="130" y="21"/>
                  </a:cubicBezTo>
                  <a:close/>
                  <a:moveTo>
                    <a:pt x="167" y="1"/>
                  </a:moveTo>
                  <a:cubicBezTo>
                    <a:pt x="167" y="46"/>
                    <a:pt x="167" y="46"/>
                    <a:pt x="167" y="46"/>
                  </a:cubicBezTo>
                  <a:cubicBezTo>
                    <a:pt x="167" y="48"/>
                    <a:pt x="167" y="50"/>
                    <a:pt x="168" y="50"/>
                  </a:cubicBezTo>
                  <a:cubicBezTo>
                    <a:pt x="168" y="51"/>
                    <a:pt x="168" y="52"/>
                    <a:pt x="169" y="52"/>
                  </a:cubicBezTo>
                  <a:cubicBezTo>
                    <a:pt x="170" y="52"/>
                    <a:pt x="170" y="52"/>
                    <a:pt x="172" y="52"/>
                  </a:cubicBezTo>
                  <a:cubicBezTo>
                    <a:pt x="172" y="54"/>
                    <a:pt x="172" y="54"/>
                    <a:pt x="172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2"/>
                    <a:pt x="156" y="52"/>
                    <a:pt x="156" y="52"/>
                  </a:cubicBezTo>
                  <a:cubicBezTo>
                    <a:pt x="158" y="52"/>
                    <a:pt x="159" y="52"/>
                    <a:pt x="160" y="52"/>
                  </a:cubicBezTo>
                  <a:cubicBezTo>
                    <a:pt x="160" y="52"/>
                    <a:pt x="160" y="51"/>
                    <a:pt x="161" y="50"/>
                  </a:cubicBezTo>
                  <a:cubicBezTo>
                    <a:pt x="161" y="50"/>
                    <a:pt x="161" y="48"/>
                    <a:pt x="161" y="46"/>
                  </a:cubicBezTo>
                  <a:cubicBezTo>
                    <a:pt x="161" y="15"/>
                    <a:pt x="161" y="15"/>
                    <a:pt x="161" y="15"/>
                  </a:cubicBezTo>
                  <a:cubicBezTo>
                    <a:pt x="161" y="11"/>
                    <a:pt x="161" y="9"/>
                    <a:pt x="161" y="8"/>
                  </a:cubicBezTo>
                  <a:cubicBezTo>
                    <a:pt x="161" y="7"/>
                    <a:pt x="160" y="6"/>
                    <a:pt x="160" y="6"/>
                  </a:cubicBezTo>
                  <a:cubicBezTo>
                    <a:pt x="160" y="6"/>
                    <a:pt x="159" y="6"/>
                    <a:pt x="158" y="6"/>
                  </a:cubicBezTo>
                  <a:cubicBezTo>
                    <a:pt x="158" y="6"/>
                    <a:pt x="157" y="6"/>
                    <a:pt x="156" y="6"/>
                  </a:cubicBezTo>
                  <a:cubicBezTo>
                    <a:pt x="155" y="5"/>
                    <a:pt x="155" y="5"/>
                    <a:pt x="155" y="5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67" y="1"/>
                    <a:pt x="167" y="1"/>
                    <a:pt x="167" y="1"/>
                  </a:cubicBezTo>
                  <a:cubicBezTo>
                    <a:pt x="167" y="1"/>
                    <a:pt x="167" y="1"/>
                    <a:pt x="167" y="1"/>
                  </a:cubicBezTo>
                  <a:close/>
                  <a:moveTo>
                    <a:pt x="196" y="19"/>
                  </a:moveTo>
                  <a:cubicBezTo>
                    <a:pt x="201" y="19"/>
                    <a:pt x="205" y="21"/>
                    <a:pt x="208" y="25"/>
                  </a:cubicBezTo>
                  <a:cubicBezTo>
                    <a:pt x="210" y="28"/>
                    <a:pt x="212" y="32"/>
                    <a:pt x="212" y="36"/>
                  </a:cubicBezTo>
                  <a:cubicBezTo>
                    <a:pt x="212" y="40"/>
                    <a:pt x="211" y="42"/>
                    <a:pt x="210" y="46"/>
                  </a:cubicBezTo>
                  <a:cubicBezTo>
                    <a:pt x="209" y="49"/>
                    <a:pt x="207" y="51"/>
                    <a:pt x="204" y="53"/>
                  </a:cubicBezTo>
                  <a:cubicBezTo>
                    <a:pt x="202" y="54"/>
                    <a:pt x="199" y="55"/>
                    <a:pt x="196" y="55"/>
                  </a:cubicBezTo>
                  <a:cubicBezTo>
                    <a:pt x="191" y="55"/>
                    <a:pt x="187" y="53"/>
                    <a:pt x="184" y="49"/>
                  </a:cubicBezTo>
                  <a:cubicBezTo>
                    <a:pt x="182" y="46"/>
                    <a:pt x="181" y="42"/>
                    <a:pt x="181" y="38"/>
                  </a:cubicBezTo>
                  <a:cubicBezTo>
                    <a:pt x="181" y="34"/>
                    <a:pt x="182" y="31"/>
                    <a:pt x="183" y="28"/>
                  </a:cubicBezTo>
                  <a:cubicBezTo>
                    <a:pt x="185" y="26"/>
                    <a:pt x="187" y="23"/>
                    <a:pt x="189" y="22"/>
                  </a:cubicBezTo>
                  <a:cubicBezTo>
                    <a:pt x="190" y="20"/>
                    <a:pt x="193" y="19"/>
                    <a:pt x="196" y="19"/>
                  </a:cubicBezTo>
                  <a:close/>
                  <a:moveTo>
                    <a:pt x="195" y="21"/>
                  </a:moveTo>
                  <a:cubicBezTo>
                    <a:pt x="194" y="21"/>
                    <a:pt x="192" y="22"/>
                    <a:pt x="191" y="22"/>
                  </a:cubicBezTo>
                  <a:cubicBezTo>
                    <a:pt x="190" y="23"/>
                    <a:pt x="188" y="24"/>
                    <a:pt x="188" y="26"/>
                  </a:cubicBezTo>
                  <a:cubicBezTo>
                    <a:pt x="187" y="28"/>
                    <a:pt x="186" y="31"/>
                    <a:pt x="186" y="34"/>
                  </a:cubicBezTo>
                  <a:cubicBezTo>
                    <a:pt x="186" y="39"/>
                    <a:pt x="187" y="43"/>
                    <a:pt x="189" y="47"/>
                  </a:cubicBezTo>
                  <a:cubicBezTo>
                    <a:pt x="191" y="50"/>
                    <a:pt x="194" y="52"/>
                    <a:pt x="197" y="52"/>
                  </a:cubicBezTo>
                  <a:cubicBezTo>
                    <a:pt x="199" y="52"/>
                    <a:pt x="201" y="51"/>
                    <a:pt x="202" y="49"/>
                  </a:cubicBezTo>
                  <a:cubicBezTo>
                    <a:pt x="204" y="47"/>
                    <a:pt x="205" y="44"/>
                    <a:pt x="205" y="39"/>
                  </a:cubicBezTo>
                  <a:cubicBezTo>
                    <a:pt x="205" y="33"/>
                    <a:pt x="204" y="28"/>
                    <a:pt x="201" y="25"/>
                  </a:cubicBezTo>
                  <a:cubicBezTo>
                    <a:pt x="200" y="22"/>
                    <a:pt x="197" y="21"/>
                    <a:pt x="195" y="21"/>
                  </a:cubicBezTo>
                  <a:close/>
                  <a:moveTo>
                    <a:pt x="229" y="41"/>
                  </a:moveTo>
                  <a:cubicBezTo>
                    <a:pt x="227" y="40"/>
                    <a:pt x="225" y="39"/>
                    <a:pt x="224" y="37"/>
                  </a:cubicBezTo>
                  <a:cubicBezTo>
                    <a:pt x="223" y="35"/>
                    <a:pt x="222" y="33"/>
                    <a:pt x="222" y="31"/>
                  </a:cubicBezTo>
                  <a:cubicBezTo>
                    <a:pt x="222" y="28"/>
                    <a:pt x="224" y="24"/>
                    <a:pt x="226" y="22"/>
                  </a:cubicBezTo>
                  <a:cubicBezTo>
                    <a:pt x="228" y="20"/>
                    <a:pt x="232" y="18"/>
                    <a:pt x="235" y="18"/>
                  </a:cubicBezTo>
                  <a:cubicBezTo>
                    <a:pt x="238" y="18"/>
                    <a:pt x="241" y="19"/>
                    <a:pt x="243" y="21"/>
                  </a:cubicBezTo>
                  <a:cubicBezTo>
                    <a:pt x="250" y="21"/>
                    <a:pt x="250" y="21"/>
                    <a:pt x="250" y="21"/>
                  </a:cubicBezTo>
                  <a:cubicBezTo>
                    <a:pt x="251" y="21"/>
                    <a:pt x="252" y="21"/>
                    <a:pt x="252" y="21"/>
                  </a:cubicBezTo>
                  <a:cubicBezTo>
                    <a:pt x="252" y="21"/>
                    <a:pt x="252" y="21"/>
                    <a:pt x="252" y="21"/>
                  </a:cubicBezTo>
                  <a:cubicBezTo>
                    <a:pt x="252" y="22"/>
                    <a:pt x="252" y="22"/>
                    <a:pt x="252" y="22"/>
                  </a:cubicBezTo>
                  <a:cubicBezTo>
                    <a:pt x="252" y="23"/>
                    <a:pt x="252" y="24"/>
                    <a:pt x="252" y="24"/>
                  </a:cubicBezTo>
                  <a:cubicBezTo>
                    <a:pt x="252" y="24"/>
                    <a:pt x="252" y="24"/>
                    <a:pt x="252" y="24"/>
                  </a:cubicBezTo>
                  <a:cubicBezTo>
                    <a:pt x="252" y="24"/>
                    <a:pt x="251" y="24"/>
                    <a:pt x="250" y="24"/>
                  </a:cubicBezTo>
                  <a:cubicBezTo>
                    <a:pt x="246" y="24"/>
                    <a:pt x="246" y="24"/>
                    <a:pt x="246" y="24"/>
                  </a:cubicBezTo>
                  <a:cubicBezTo>
                    <a:pt x="247" y="26"/>
                    <a:pt x="248" y="28"/>
                    <a:pt x="248" y="31"/>
                  </a:cubicBezTo>
                  <a:cubicBezTo>
                    <a:pt x="248" y="34"/>
                    <a:pt x="246" y="37"/>
                    <a:pt x="244" y="39"/>
                  </a:cubicBezTo>
                  <a:cubicBezTo>
                    <a:pt x="242" y="41"/>
                    <a:pt x="238" y="42"/>
                    <a:pt x="235" y="42"/>
                  </a:cubicBezTo>
                  <a:cubicBezTo>
                    <a:pt x="233" y="42"/>
                    <a:pt x="232" y="42"/>
                    <a:pt x="230" y="41"/>
                  </a:cubicBezTo>
                  <a:cubicBezTo>
                    <a:pt x="229" y="42"/>
                    <a:pt x="228" y="43"/>
                    <a:pt x="228" y="44"/>
                  </a:cubicBezTo>
                  <a:cubicBezTo>
                    <a:pt x="228" y="44"/>
                    <a:pt x="228" y="45"/>
                    <a:pt x="228" y="45"/>
                  </a:cubicBezTo>
                  <a:cubicBezTo>
                    <a:pt x="228" y="46"/>
                    <a:pt x="228" y="46"/>
                    <a:pt x="228" y="46"/>
                  </a:cubicBezTo>
                  <a:cubicBezTo>
                    <a:pt x="228" y="47"/>
                    <a:pt x="229" y="47"/>
                    <a:pt x="230" y="47"/>
                  </a:cubicBezTo>
                  <a:cubicBezTo>
                    <a:pt x="231" y="47"/>
                    <a:pt x="233" y="47"/>
                    <a:pt x="236" y="48"/>
                  </a:cubicBezTo>
                  <a:cubicBezTo>
                    <a:pt x="240" y="48"/>
                    <a:pt x="244" y="48"/>
                    <a:pt x="245" y="48"/>
                  </a:cubicBezTo>
                  <a:cubicBezTo>
                    <a:pt x="248" y="48"/>
                    <a:pt x="249" y="49"/>
                    <a:pt x="250" y="50"/>
                  </a:cubicBezTo>
                  <a:cubicBezTo>
                    <a:pt x="252" y="52"/>
                    <a:pt x="252" y="54"/>
                    <a:pt x="252" y="56"/>
                  </a:cubicBezTo>
                  <a:cubicBezTo>
                    <a:pt x="252" y="58"/>
                    <a:pt x="251" y="61"/>
                    <a:pt x="249" y="64"/>
                  </a:cubicBezTo>
                  <a:cubicBezTo>
                    <a:pt x="245" y="67"/>
                    <a:pt x="240" y="69"/>
                    <a:pt x="234" y="69"/>
                  </a:cubicBezTo>
                  <a:cubicBezTo>
                    <a:pt x="230" y="69"/>
                    <a:pt x="226" y="68"/>
                    <a:pt x="223" y="66"/>
                  </a:cubicBezTo>
                  <a:cubicBezTo>
                    <a:pt x="221" y="65"/>
                    <a:pt x="220" y="64"/>
                    <a:pt x="220" y="62"/>
                  </a:cubicBezTo>
                  <a:cubicBezTo>
                    <a:pt x="220" y="62"/>
                    <a:pt x="220" y="61"/>
                    <a:pt x="220" y="60"/>
                  </a:cubicBezTo>
                  <a:cubicBezTo>
                    <a:pt x="221" y="60"/>
                    <a:pt x="222" y="58"/>
                    <a:pt x="223" y="56"/>
                  </a:cubicBezTo>
                  <a:cubicBezTo>
                    <a:pt x="223" y="56"/>
                    <a:pt x="224" y="55"/>
                    <a:pt x="226" y="52"/>
                  </a:cubicBezTo>
                  <a:cubicBezTo>
                    <a:pt x="225" y="52"/>
                    <a:pt x="224" y="51"/>
                    <a:pt x="224" y="50"/>
                  </a:cubicBezTo>
                  <a:cubicBezTo>
                    <a:pt x="223" y="50"/>
                    <a:pt x="223" y="49"/>
                    <a:pt x="223" y="48"/>
                  </a:cubicBezTo>
                  <a:cubicBezTo>
                    <a:pt x="223" y="48"/>
                    <a:pt x="223" y="46"/>
                    <a:pt x="224" y="45"/>
                  </a:cubicBezTo>
                  <a:cubicBezTo>
                    <a:pt x="225" y="45"/>
                    <a:pt x="226" y="44"/>
                    <a:pt x="229" y="41"/>
                  </a:cubicBezTo>
                  <a:close/>
                  <a:moveTo>
                    <a:pt x="235" y="20"/>
                  </a:moveTo>
                  <a:cubicBezTo>
                    <a:pt x="233" y="20"/>
                    <a:pt x="232" y="21"/>
                    <a:pt x="230" y="22"/>
                  </a:cubicBezTo>
                  <a:cubicBezTo>
                    <a:pt x="229" y="24"/>
                    <a:pt x="229" y="26"/>
                    <a:pt x="229" y="29"/>
                  </a:cubicBezTo>
                  <a:cubicBezTo>
                    <a:pt x="229" y="33"/>
                    <a:pt x="230" y="36"/>
                    <a:pt x="231" y="38"/>
                  </a:cubicBezTo>
                  <a:cubicBezTo>
                    <a:pt x="232" y="40"/>
                    <a:pt x="234" y="41"/>
                    <a:pt x="236" y="41"/>
                  </a:cubicBezTo>
                  <a:cubicBezTo>
                    <a:pt x="238" y="41"/>
                    <a:pt x="239" y="40"/>
                    <a:pt x="240" y="39"/>
                  </a:cubicBezTo>
                  <a:cubicBezTo>
                    <a:pt x="242" y="37"/>
                    <a:pt x="242" y="35"/>
                    <a:pt x="242" y="32"/>
                  </a:cubicBezTo>
                  <a:cubicBezTo>
                    <a:pt x="242" y="28"/>
                    <a:pt x="241" y="25"/>
                    <a:pt x="240" y="23"/>
                  </a:cubicBezTo>
                  <a:cubicBezTo>
                    <a:pt x="238" y="21"/>
                    <a:pt x="237" y="20"/>
                    <a:pt x="235" y="20"/>
                  </a:cubicBezTo>
                  <a:close/>
                  <a:moveTo>
                    <a:pt x="228" y="54"/>
                  </a:moveTo>
                  <a:cubicBezTo>
                    <a:pt x="227" y="55"/>
                    <a:pt x="226" y="56"/>
                    <a:pt x="226" y="57"/>
                  </a:cubicBezTo>
                  <a:cubicBezTo>
                    <a:pt x="226" y="58"/>
                    <a:pt x="225" y="59"/>
                    <a:pt x="225" y="60"/>
                  </a:cubicBezTo>
                  <a:cubicBezTo>
                    <a:pt x="225" y="62"/>
                    <a:pt x="226" y="63"/>
                    <a:pt x="227" y="64"/>
                  </a:cubicBezTo>
                  <a:cubicBezTo>
                    <a:pt x="230" y="65"/>
                    <a:pt x="233" y="66"/>
                    <a:pt x="238" y="66"/>
                  </a:cubicBezTo>
                  <a:cubicBezTo>
                    <a:pt x="242" y="66"/>
                    <a:pt x="245" y="65"/>
                    <a:pt x="247" y="64"/>
                  </a:cubicBezTo>
                  <a:cubicBezTo>
                    <a:pt x="249" y="62"/>
                    <a:pt x="250" y="60"/>
                    <a:pt x="250" y="58"/>
                  </a:cubicBezTo>
                  <a:cubicBezTo>
                    <a:pt x="250" y="57"/>
                    <a:pt x="250" y="56"/>
                    <a:pt x="248" y="56"/>
                  </a:cubicBezTo>
                  <a:cubicBezTo>
                    <a:pt x="247" y="55"/>
                    <a:pt x="245" y="55"/>
                    <a:pt x="241" y="55"/>
                  </a:cubicBezTo>
                  <a:cubicBezTo>
                    <a:pt x="236" y="54"/>
                    <a:pt x="231" y="54"/>
                    <a:pt x="228" y="54"/>
                  </a:cubicBezTo>
                  <a:close/>
                  <a:moveTo>
                    <a:pt x="258" y="20"/>
                  </a:moveTo>
                  <a:cubicBezTo>
                    <a:pt x="274" y="20"/>
                    <a:pt x="274" y="20"/>
                    <a:pt x="274" y="20"/>
                  </a:cubicBezTo>
                  <a:cubicBezTo>
                    <a:pt x="274" y="21"/>
                    <a:pt x="274" y="21"/>
                    <a:pt x="274" y="21"/>
                  </a:cubicBezTo>
                  <a:cubicBezTo>
                    <a:pt x="273" y="21"/>
                    <a:pt x="273" y="21"/>
                    <a:pt x="273" y="21"/>
                  </a:cubicBezTo>
                  <a:cubicBezTo>
                    <a:pt x="272" y="21"/>
                    <a:pt x="271" y="21"/>
                    <a:pt x="270" y="22"/>
                  </a:cubicBezTo>
                  <a:cubicBezTo>
                    <a:pt x="270" y="22"/>
                    <a:pt x="270" y="23"/>
                    <a:pt x="270" y="23"/>
                  </a:cubicBezTo>
                  <a:cubicBezTo>
                    <a:pt x="270" y="24"/>
                    <a:pt x="270" y="26"/>
                    <a:pt x="271" y="27"/>
                  </a:cubicBezTo>
                  <a:cubicBezTo>
                    <a:pt x="279" y="44"/>
                    <a:pt x="279" y="44"/>
                    <a:pt x="279" y="44"/>
                  </a:cubicBezTo>
                  <a:cubicBezTo>
                    <a:pt x="286" y="26"/>
                    <a:pt x="286" y="26"/>
                    <a:pt x="286" y="26"/>
                  </a:cubicBezTo>
                  <a:cubicBezTo>
                    <a:pt x="286" y="24"/>
                    <a:pt x="287" y="24"/>
                    <a:pt x="287" y="22"/>
                  </a:cubicBezTo>
                  <a:cubicBezTo>
                    <a:pt x="287" y="22"/>
                    <a:pt x="287" y="22"/>
                    <a:pt x="286" y="21"/>
                  </a:cubicBezTo>
                  <a:cubicBezTo>
                    <a:pt x="286" y="21"/>
                    <a:pt x="286" y="21"/>
                    <a:pt x="286" y="20"/>
                  </a:cubicBezTo>
                  <a:cubicBezTo>
                    <a:pt x="285" y="20"/>
                    <a:pt x="284" y="20"/>
                    <a:pt x="284" y="20"/>
                  </a:cubicBezTo>
                  <a:cubicBezTo>
                    <a:pt x="284" y="19"/>
                    <a:pt x="284" y="19"/>
                    <a:pt x="284" y="19"/>
                  </a:cubicBezTo>
                  <a:cubicBezTo>
                    <a:pt x="294" y="19"/>
                    <a:pt x="294" y="19"/>
                    <a:pt x="294" y="19"/>
                  </a:cubicBezTo>
                  <a:cubicBezTo>
                    <a:pt x="294" y="20"/>
                    <a:pt x="294" y="20"/>
                    <a:pt x="294" y="20"/>
                  </a:cubicBezTo>
                  <a:cubicBezTo>
                    <a:pt x="294" y="20"/>
                    <a:pt x="293" y="20"/>
                    <a:pt x="292" y="20"/>
                  </a:cubicBezTo>
                  <a:cubicBezTo>
                    <a:pt x="292" y="21"/>
                    <a:pt x="292" y="21"/>
                    <a:pt x="291" y="22"/>
                  </a:cubicBezTo>
                  <a:cubicBezTo>
                    <a:pt x="290" y="22"/>
                    <a:pt x="290" y="23"/>
                    <a:pt x="290" y="25"/>
                  </a:cubicBezTo>
                  <a:cubicBezTo>
                    <a:pt x="276" y="59"/>
                    <a:pt x="276" y="59"/>
                    <a:pt x="276" y="59"/>
                  </a:cubicBezTo>
                  <a:cubicBezTo>
                    <a:pt x="275" y="62"/>
                    <a:pt x="274" y="64"/>
                    <a:pt x="271" y="66"/>
                  </a:cubicBezTo>
                  <a:cubicBezTo>
                    <a:pt x="269" y="68"/>
                    <a:pt x="267" y="69"/>
                    <a:pt x="265" y="69"/>
                  </a:cubicBezTo>
                  <a:cubicBezTo>
                    <a:pt x="264" y="69"/>
                    <a:pt x="263" y="68"/>
                    <a:pt x="262" y="68"/>
                  </a:cubicBezTo>
                  <a:cubicBezTo>
                    <a:pt x="261" y="67"/>
                    <a:pt x="260" y="66"/>
                    <a:pt x="260" y="65"/>
                  </a:cubicBezTo>
                  <a:cubicBezTo>
                    <a:pt x="260" y="64"/>
                    <a:pt x="261" y="63"/>
                    <a:pt x="261" y="62"/>
                  </a:cubicBezTo>
                  <a:cubicBezTo>
                    <a:pt x="262" y="62"/>
                    <a:pt x="263" y="62"/>
                    <a:pt x="264" y="62"/>
                  </a:cubicBezTo>
                  <a:cubicBezTo>
                    <a:pt x="265" y="62"/>
                    <a:pt x="266" y="62"/>
                    <a:pt x="267" y="62"/>
                  </a:cubicBezTo>
                  <a:cubicBezTo>
                    <a:pt x="268" y="63"/>
                    <a:pt x="269" y="63"/>
                    <a:pt x="269" y="63"/>
                  </a:cubicBezTo>
                  <a:cubicBezTo>
                    <a:pt x="270" y="63"/>
                    <a:pt x="270" y="62"/>
                    <a:pt x="271" y="62"/>
                  </a:cubicBezTo>
                  <a:cubicBezTo>
                    <a:pt x="272" y="61"/>
                    <a:pt x="273" y="59"/>
                    <a:pt x="274" y="57"/>
                  </a:cubicBezTo>
                  <a:cubicBezTo>
                    <a:pt x="276" y="51"/>
                    <a:pt x="276" y="51"/>
                    <a:pt x="276" y="51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4" y="25"/>
                    <a:pt x="264" y="24"/>
                    <a:pt x="263" y="23"/>
                  </a:cubicBezTo>
                  <a:cubicBezTo>
                    <a:pt x="262" y="22"/>
                    <a:pt x="262" y="21"/>
                    <a:pt x="261" y="21"/>
                  </a:cubicBezTo>
                  <a:cubicBezTo>
                    <a:pt x="261" y="21"/>
                    <a:pt x="260" y="20"/>
                    <a:pt x="258" y="20"/>
                  </a:cubicBezTo>
                  <a:cubicBezTo>
                    <a:pt x="258" y="20"/>
                    <a:pt x="258" y="20"/>
                    <a:pt x="258" y="20"/>
                  </a:cubicBezTo>
                  <a:close/>
                  <a:moveTo>
                    <a:pt x="331" y="19"/>
                  </a:moveTo>
                  <a:cubicBezTo>
                    <a:pt x="336" y="19"/>
                    <a:pt x="340" y="21"/>
                    <a:pt x="343" y="25"/>
                  </a:cubicBezTo>
                  <a:cubicBezTo>
                    <a:pt x="346" y="28"/>
                    <a:pt x="347" y="32"/>
                    <a:pt x="347" y="36"/>
                  </a:cubicBezTo>
                  <a:cubicBezTo>
                    <a:pt x="347" y="40"/>
                    <a:pt x="346" y="42"/>
                    <a:pt x="345" y="46"/>
                  </a:cubicBezTo>
                  <a:cubicBezTo>
                    <a:pt x="344" y="49"/>
                    <a:pt x="342" y="51"/>
                    <a:pt x="339" y="53"/>
                  </a:cubicBezTo>
                  <a:cubicBezTo>
                    <a:pt x="336" y="54"/>
                    <a:pt x="334" y="55"/>
                    <a:pt x="331" y="55"/>
                  </a:cubicBezTo>
                  <a:cubicBezTo>
                    <a:pt x="326" y="55"/>
                    <a:pt x="322" y="53"/>
                    <a:pt x="319" y="49"/>
                  </a:cubicBezTo>
                  <a:cubicBezTo>
                    <a:pt x="317" y="46"/>
                    <a:pt x="316" y="42"/>
                    <a:pt x="316" y="38"/>
                  </a:cubicBezTo>
                  <a:cubicBezTo>
                    <a:pt x="316" y="34"/>
                    <a:pt x="316" y="31"/>
                    <a:pt x="318" y="28"/>
                  </a:cubicBezTo>
                  <a:cubicBezTo>
                    <a:pt x="320" y="26"/>
                    <a:pt x="322" y="23"/>
                    <a:pt x="324" y="22"/>
                  </a:cubicBezTo>
                  <a:cubicBezTo>
                    <a:pt x="326" y="20"/>
                    <a:pt x="328" y="19"/>
                    <a:pt x="331" y="19"/>
                  </a:cubicBezTo>
                  <a:close/>
                  <a:moveTo>
                    <a:pt x="330" y="21"/>
                  </a:moveTo>
                  <a:cubicBezTo>
                    <a:pt x="329" y="21"/>
                    <a:pt x="328" y="22"/>
                    <a:pt x="326" y="22"/>
                  </a:cubicBezTo>
                  <a:cubicBezTo>
                    <a:pt x="325" y="23"/>
                    <a:pt x="324" y="24"/>
                    <a:pt x="323" y="26"/>
                  </a:cubicBezTo>
                  <a:cubicBezTo>
                    <a:pt x="322" y="28"/>
                    <a:pt x="322" y="31"/>
                    <a:pt x="322" y="34"/>
                  </a:cubicBezTo>
                  <a:cubicBezTo>
                    <a:pt x="322" y="39"/>
                    <a:pt x="323" y="43"/>
                    <a:pt x="325" y="47"/>
                  </a:cubicBezTo>
                  <a:cubicBezTo>
                    <a:pt x="327" y="50"/>
                    <a:pt x="329" y="52"/>
                    <a:pt x="332" y="52"/>
                  </a:cubicBezTo>
                  <a:cubicBezTo>
                    <a:pt x="335" y="52"/>
                    <a:pt x="337" y="51"/>
                    <a:pt x="338" y="49"/>
                  </a:cubicBezTo>
                  <a:cubicBezTo>
                    <a:pt x="340" y="47"/>
                    <a:pt x="340" y="44"/>
                    <a:pt x="340" y="39"/>
                  </a:cubicBezTo>
                  <a:cubicBezTo>
                    <a:pt x="340" y="33"/>
                    <a:pt x="339" y="28"/>
                    <a:pt x="337" y="25"/>
                  </a:cubicBezTo>
                  <a:cubicBezTo>
                    <a:pt x="335" y="22"/>
                    <a:pt x="332" y="21"/>
                    <a:pt x="330" y="21"/>
                  </a:cubicBezTo>
                  <a:close/>
                  <a:moveTo>
                    <a:pt x="368" y="22"/>
                  </a:moveTo>
                  <a:cubicBezTo>
                    <a:pt x="368" y="45"/>
                    <a:pt x="368" y="45"/>
                    <a:pt x="368" y="45"/>
                  </a:cubicBezTo>
                  <a:cubicBezTo>
                    <a:pt x="368" y="48"/>
                    <a:pt x="368" y="50"/>
                    <a:pt x="369" y="51"/>
                  </a:cubicBezTo>
                  <a:cubicBezTo>
                    <a:pt x="370" y="52"/>
                    <a:pt x="371" y="52"/>
                    <a:pt x="373" y="52"/>
                  </a:cubicBezTo>
                  <a:cubicBezTo>
                    <a:pt x="376" y="52"/>
                    <a:pt x="376" y="52"/>
                    <a:pt x="376" y="52"/>
                  </a:cubicBezTo>
                  <a:cubicBezTo>
                    <a:pt x="376" y="54"/>
                    <a:pt x="376" y="54"/>
                    <a:pt x="376" y="54"/>
                  </a:cubicBezTo>
                  <a:cubicBezTo>
                    <a:pt x="356" y="54"/>
                    <a:pt x="356" y="54"/>
                    <a:pt x="356" y="54"/>
                  </a:cubicBezTo>
                  <a:cubicBezTo>
                    <a:pt x="356" y="52"/>
                    <a:pt x="356" y="52"/>
                    <a:pt x="356" y="52"/>
                  </a:cubicBezTo>
                  <a:cubicBezTo>
                    <a:pt x="358" y="52"/>
                    <a:pt x="358" y="52"/>
                    <a:pt x="358" y="52"/>
                  </a:cubicBezTo>
                  <a:cubicBezTo>
                    <a:pt x="358" y="52"/>
                    <a:pt x="360" y="52"/>
                    <a:pt x="360" y="52"/>
                  </a:cubicBezTo>
                  <a:cubicBezTo>
                    <a:pt x="361" y="51"/>
                    <a:pt x="362" y="50"/>
                    <a:pt x="362" y="50"/>
                  </a:cubicBezTo>
                  <a:cubicBezTo>
                    <a:pt x="362" y="49"/>
                    <a:pt x="362" y="47"/>
                    <a:pt x="362" y="45"/>
                  </a:cubicBezTo>
                  <a:cubicBezTo>
                    <a:pt x="362" y="22"/>
                    <a:pt x="362" y="22"/>
                    <a:pt x="362" y="22"/>
                  </a:cubicBezTo>
                  <a:cubicBezTo>
                    <a:pt x="356" y="22"/>
                    <a:pt x="356" y="22"/>
                    <a:pt x="356" y="22"/>
                  </a:cubicBezTo>
                  <a:cubicBezTo>
                    <a:pt x="356" y="20"/>
                    <a:pt x="356" y="20"/>
                    <a:pt x="356" y="20"/>
                  </a:cubicBezTo>
                  <a:cubicBezTo>
                    <a:pt x="362" y="20"/>
                    <a:pt x="362" y="20"/>
                    <a:pt x="362" y="20"/>
                  </a:cubicBezTo>
                  <a:cubicBezTo>
                    <a:pt x="362" y="17"/>
                    <a:pt x="362" y="17"/>
                    <a:pt x="362" y="17"/>
                  </a:cubicBezTo>
                  <a:cubicBezTo>
                    <a:pt x="362" y="14"/>
                    <a:pt x="363" y="11"/>
                    <a:pt x="364" y="8"/>
                  </a:cubicBezTo>
                  <a:cubicBezTo>
                    <a:pt x="365" y="6"/>
                    <a:pt x="367" y="4"/>
                    <a:pt x="369" y="3"/>
                  </a:cubicBezTo>
                  <a:cubicBezTo>
                    <a:pt x="371" y="2"/>
                    <a:pt x="373" y="1"/>
                    <a:pt x="376" y="1"/>
                  </a:cubicBezTo>
                  <a:cubicBezTo>
                    <a:pt x="378" y="1"/>
                    <a:pt x="381" y="2"/>
                    <a:pt x="383" y="3"/>
                  </a:cubicBezTo>
                  <a:cubicBezTo>
                    <a:pt x="384" y="4"/>
                    <a:pt x="385" y="6"/>
                    <a:pt x="385" y="7"/>
                  </a:cubicBezTo>
                  <a:cubicBezTo>
                    <a:pt x="385" y="8"/>
                    <a:pt x="384" y="8"/>
                    <a:pt x="384" y="9"/>
                  </a:cubicBezTo>
                  <a:cubicBezTo>
                    <a:pt x="383" y="10"/>
                    <a:pt x="383" y="10"/>
                    <a:pt x="382" y="10"/>
                  </a:cubicBezTo>
                  <a:cubicBezTo>
                    <a:pt x="382" y="10"/>
                    <a:pt x="381" y="9"/>
                    <a:pt x="380" y="9"/>
                  </a:cubicBezTo>
                  <a:cubicBezTo>
                    <a:pt x="380" y="8"/>
                    <a:pt x="379" y="8"/>
                    <a:pt x="378" y="6"/>
                  </a:cubicBezTo>
                  <a:cubicBezTo>
                    <a:pt x="377" y="5"/>
                    <a:pt x="376" y="4"/>
                    <a:pt x="376" y="3"/>
                  </a:cubicBezTo>
                  <a:cubicBezTo>
                    <a:pt x="375" y="3"/>
                    <a:pt x="374" y="2"/>
                    <a:pt x="373" y="2"/>
                  </a:cubicBezTo>
                  <a:cubicBezTo>
                    <a:pt x="372" y="2"/>
                    <a:pt x="371" y="3"/>
                    <a:pt x="370" y="3"/>
                  </a:cubicBezTo>
                  <a:cubicBezTo>
                    <a:pt x="370" y="4"/>
                    <a:pt x="369" y="5"/>
                    <a:pt x="369" y="6"/>
                  </a:cubicBezTo>
                  <a:cubicBezTo>
                    <a:pt x="368" y="7"/>
                    <a:pt x="368" y="10"/>
                    <a:pt x="368" y="16"/>
                  </a:cubicBezTo>
                  <a:cubicBezTo>
                    <a:pt x="368" y="18"/>
                    <a:pt x="368" y="18"/>
                    <a:pt x="368" y="18"/>
                  </a:cubicBezTo>
                  <a:cubicBezTo>
                    <a:pt x="377" y="18"/>
                    <a:pt x="377" y="18"/>
                    <a:pt x="377" y="18"/>
                  </a:cubicBezTo>
                  <a:cubicBezTo>
                    <a:pt x="377" y="22"/>
                    <a:pt x="377" y="22"/>
                    <a:pt x="377" y="22"/>
                  </a:cubicBezTo>
                  <a:cubicBezTo>
                    <a:pt x="368" y="22"/>
                    <a:pt x="368" y="22"/>
                    <a:pt x="368" y="22"/>
                  </a:cubicBezTo>
                  <a:close/>
                  <a:moveTo>
                    <a:pt x="440" y="2"/>
                  </a:moveTo>
                  <a:cubicBezTo>
                    <a:pt x="441" y="20"/>
                    <a:pt x="441" y="20"/>
                    <a:pt x="441" y="20"/>
                  </a:cubicBezTo>
                  <a:cubicBezTo>
                    <a:pt x="440" y="20"/>
                    <a:pt x="440" y="20"/>
                    <a:pt x="440" y="20"/>
                  </a:cubicBezTo>
                  <a:cubicBezTo>
                    <a:pt x="438" y="14"/>
                    <a:pt x="436" y="11"/>
                    <a:pt x="433" y="8"/>
                  </a:cubicBezTo>
                  <a:cubicBezTo>
                    <a:pt x="430" y="6"/>
                    <a:pt x="427" y="5"/>
                    <a:pt x="423" y="5"/>
                  </a:cubicBezTo>
                  <a:cubicBezTo>
                    <a:pt x="420" y="5"/>
                    <a:pt x="417" y="6"/>
                    <a:pt x="414" y="8"/>
                  </a:cubicBezTo>
                  <a:cubicBezTo>
                    <a:pt x="412" y="9"/>
                    <a:pt x="410" y="12"/>
                    <a:pt x="408" y="16"/>
                  </a:cubicBezTo>
                  <a:cubicBezTo>
                    <a:pt x="407" y="19"/>
                    <a:pt x="406" y="24"/>
                    <a:pt x="406" y="30"/>
                  </a:cubicBezTo>
                  <a:cubicBezTo>
                    <a:pt x="406" y="34"/>
                    <a:pt x="407" y="38"/>
                    <a:pt x="408" y="42"/>
                  </a:cubicBezTo>
                  <a:cubicBezTo>
                    <a:pt x="409" y="45"/>
                    <a:pt x="412" y="48"/>
                    <a:pt x="414" y="49"/>
                  </a:cubicBezTo>
                  <a:cubicBezTo>
                    <a:pt x="417" y="51"/>
                    <a:pt x="420" y="52"/>
                    <a:pt x="424" y="52"/>
                  </a:cubicBezTo>
                  <a:cubicBezTo>
                    <a:pt x="427" y="52"/>
                    <a:pt x="430" y="51"/>
                    <a:pt x="432" y="50"/>
                  </a:cubicBezTo>
                  <a:cubicBezTo>
                    <a:pt x="435" y="49"/>
                    <a:pt x="438" y="46"/>
                    <a:pt x="440" y="42"/>
                  </a:cubicBezTo>
                  <a:cubicBezTo>
                    <a:pt x="442" y="42"/>
                    <a:pt x="442" y="42"/>
                    <a:pt x="442" y="42"/>
                  </a:cubicBezTo>
                  <a:cubicBezTo>
                    <a:pt x="439" y="47"/>
                    <a:pt x="436" y="50"/>
                    <a:pt x="433" y="52"/>
                  </a:cubicBezTo>
                  <a:cubicBezTo>
                    <a:pt x="430" y="54"/>
                    <a:pt x="426" y="56"/>
                    <a:pt x="422" y="56"/>
                  </a:cubicBezTo>
                  <a:cubicBezTo>
                    <a:pt x="414" y="56"/>
                    <a:pt x="407" y="52"/>
                    <a:pt x="403" y="46"/>
                  </a:cubicBezTo>
                  <a:cubicBezTo>
                    <a:pt x="400" y="42"/>
                    <a:pt x="398" y="36"/>
                    <a:pt x="398" y="30"/>
                  </a:cubicBezTo>
                  <a:cubicBezTo>
                    <a:pt x="398" y="25"/>
                    <a:pt x="399" y="20"/>
                    <a:pt x="401" y="16"/>
                  </a:cubicBezTo>
                  <a:cubicBezTo>
                    <a:pt x="403" y="12"/>
                    <a:pt x="406" y="8"/>
                    <a:pt x="410" y="6"/>
                  </a:cubicBezTo>
                  <a:cubicBezTo>
                    <a:pt x="414" y="4"/>
                    <a:pt x="418" y="3"/>
                    <a:pt x="422" y="3"/>
                  </a:cubicBezTo>
                  <a:cubicBezTo>
                    <a:pt x="426" y="3"/>
                    <a:pt x="429" y="4"/>
                    <a:pt x="433" y="6"/>
                  </a:cubicBezTo>
                  <a:cubicBezTo>
                    <a:pt x="434" y="6"/>
                    <a:pt x="434" y="6"/>
                    <a:pt x="435" y="6"/>
                  </a:cubicBezTo>
                  <a:cubicBezTo>
                    <a:pt x="436" y="6"/>
                    <a:pt x="436" y="6"/>
                    <a:pt x="436" y="6"/>
                  </a:cubicBezTo>
                  <a:cubicBezTo>
                    <a:pt x="437" y="5"/>
                    <a:pt x="438" y="4"/>
                    <a:pt x="438" y="3"/>
                  </a:cubicBezTo>
                  <a:cubicBezTo>
                    <a:pt x="440" y="2"/>
                    <a:pt x="440" y="2"/>
                    <a:pt x="440" y="2"/>
                  </a:cubicBezTo>
                  <a:close/>
                  <a:moveTo>
                    <a:pt x="460" y="1"/>
                  </a:moveTo>
                  <a:cubicBezTo>
                    <a:pt x="460" y="26"/>
                    <a:pt x="460" y="26"/>
                    <a:pt x="460" y="26"/>
                  </a:cubicBezTo>
                  <a:cubicBezTo>
                    <a:pt x="463" y="22"/>
                    <a:pt x="465" y="21"/>
                    <a:pt x="466" y="20"/>
                  </a:cubicBezTo>
                  <a:cubicBezTo>
                    <a:pt x="468" y="19"/>
                    <a:pt x="470" y="18"/>
                    <a:pt x="471" y="18"/>
                  </a:cubicBezTo>
                  <a:cubicBezTo>
                    <a:pt x="473" y="18"/>
                    <a:pt x="475" y="19"/>
                    <a:pt x="476" y="20"/>
                  </a:cubicBezTo>
                  <a:cubicBezTo>
                    <a:pt x="477" y="21"/>
                    <a:pt x="478" y="23"/>
                    <a:pt x="479" y="25"/>
                  </a:cubicBezTo>
                  <a:cubicBezTo>
                    <a:pt x="479" y="27"/>
                    <a:pt x="480" y="30"/>
                    <a:pt x="480" y="34"/>
                  </a:cubicBezTo>
                  <a:cubicBezTo>
                    <a:pt x="480" y="46"/>
                    <a:pt x="480" y="46"/>
                    <a:pt x="480" y="46"/>
                  </a:cubicBezTo>
                  <a:cubicBezTo>
                    <a:pt x="480" y="48"/>
                    <a:pt x="480" y="50"/>
                    <a:pt x="480" y="50"/>
                  </a:cubicBezTo>
                  <a:cubicBezTo>
                    <a:pt x="480" y="51"/>
                    <a:pt x="481" y="52"/>
                    <a:pt x="481" y="52"/>
                  </a:cubicBezTo>
                  <a:cubicBezTo>
                    <a:pt x="482" y="52"/>
                    <a:pt x="483" y="52"/>
                    <a:pt x="484" y="52"/>
                  </a:cubicBezTo>
                  <a:cubicBezTo>
                    <a:pt x="484" y="54"/>
                    <a:pt x="484" y="54"/>
                    <a:pt x="484" y="54"/>
                  </a:cubicBezTo>
                  <a:cubicBezTo>
                    <a:pt x="468" y="54"/>
                    <a:pt x="468" y="54"/>
                    <a:pt x="468" y="54"/>
                  </a:cubicBezTo>
                  <a:cubicBezTo>
                    <a:pt x="468" y="52"/>
                    <a:pt x="468" y="52"/>
                    <a:pt x="468" y="52"/>
                  </a:cubicBezTo>
                  <a:cubicBezTo>
                    <a:pt x="469" y="52"/>
                    <a:pt x="469" y="52"/>
                    <a:pt x="469" y="52"/>
                  </a:cubicBezTo>
                  <a:cubicBezTo>
                    <a:pt x="471" y="52"/>
                    <a:pt x="472" y="52"/>
                    <a:pt x="472" y="52"/>
                  </a:cubicBezTo>
                  <a:cubicBezTo>
                    <a:pt x="473" y="51"/>
                    <a:pt x="474" y="50"/>
                    <a:pt x="474" y="50"/>
                  </a:cubicBezTo>
                  <a:cubicBezTo>
                    <a:pt x="474" y="49"/>
                    <a:pt x="474" y="48"/>
                    <a:pt x="474" y="46"/>
                  </a:cubicBezTo>
                  <a:cubicBezTo>
                    <a:pt x="474" y="34"/>
                    <a:pt x="474" y="34"/>
                    <a:pt x="474" y="34"/>
                  </a:cubicBezTo>
                  <a:cubicBezTo>
                    <a:pt x="474" y="30"/>
                    <a:pt x="474" y="28"/>
                    <a:pt x="473" y="27"/>
                  </a:cubicBezTo>
                  <a:cubicBezTo>
                    <a:pt x="473" y="26"/>
                    <a:pt x="472" y="25"/>
                    <a:pt x="472" y="24"/>
                  </a:cubicBezTo>
                  <a:cubicBezTo>
                    <a:pt x="471" y="24"/>
                    <a:pt x="470" y="23"/>
                    <a:pt x="469" y="23"/>
                  </a:cubicBezTo>
                  <a:cubicBezTo>
                    <a:pt x="468" y="23"/>
                    <a:pt x="466" y="24"/>
                    <a:pt x="465" y="24"/>
                  </a:cubicBezTo>
                  <a:cubicBezTo>
                    <a:pt x="464" y="25"/>
                    <a:pt x="462" y="26"/>
                    <a:pt x="461" y="28"/>
                  </a:cubicBezTo>
                  <a:cubicBezTo>
                    <a:pt x="461" y="46"/>
                    <a:pt x="461" y="46"/>
                    <a:pt x="461" y="46"/>
                  </a:cubicBezTo>
                  <a:cubicBezTo>
                    <a:pt x="461" y="48"/>
                    <a:pt x="461" y="50"/>
                    <a:pt x="461" y="50"/>
                  </a:cubicBezTo>
                  <a:cubicBezTo>
                    <a:pt x="462" y="51"/>
                    <a:pt x="462" y="52"/>
                    <a:pt x="462" y="52"/>
                  </a:cubicBezTo>
                  <a:cubicBezTo>
                    <a:pt x="463" y="52"/>
                    <a:pt x="464" y="52"/>
                    <a:pt x="466" y="52"/>
                  </a:cubicBezTo>
                  <a:cubicBezTo>
                    <a:pt x="466" y="54"/>
                    <a:pt x="466" y="54"/>
                    <a:pt x="466" y="54"/>
                  </a:cubicBezTo>
                  <a:cubicBezTo>
                    <a:pt x="450" y="54"/>
                    <a:pt x="450" y="54"/>
                    <a:pt x="450" y="54"/>
                  </a:cubicBezTo>
                  <a:cubicBezTo>
                    <a:pt x="450" y="52"/>
                    <a:pt x="450" y="52"/>
                    <a:pt x="450" y="52"/>
                  </a:cubicBezTo>
                  <a:cubicBezTo>
                    <a:pt x="451" y="52"/>
                    <a:pt x="452" y="52"/>
                    <a:pt x="453" y="52"/>
                  </a:cubicBezTo>
                  <a:cubicBezTo>
                    <a:pt x="454" y="51"/>
                    <a:pt x="454" y="51"/>
                    <a:pt x="454" y="50"/>
                  </a:cubicBezTo>
                  <a:cubicBezTo>
                    <a:pt x="455" y="49"/>
                    <a:pt x="455" y="48"/>
                    <a:pt x="455" y="46"/>
                  </a:cubicBezTo>
                  <a:cubicBezTo>
                    <a:pt x="455" y="15"/>
                    <a:pt x="455" y="15"/>
                    <a:pt x="455" y="15"/>
                  </a:cubicBezTo>
                  <a:cubicBezTo>
                    <a:pt x="455" y="11"/>
                    <a:pt x="455" y="8"/>
                    <a:pt x="454" y="8"/>
                  </a:cubicBezTo>
                  <a:cubicBezTo>
                    <a:pt x="454" y="7"/>
                    <a:pt x="454" y="6"/>
                    <a:pt x="454" y="6"/>
                  </a:cubicBezTo>
                  <a:cubicBezTo>
                    <a:pt x="453" y="5"/>
                    <a:pt x="453" y="5"/>
                    <a:pt x="452" y="5"/>
                  </a:cubicBezTo>
                  <a:cubicBezTo>
                    <a:pt x="452" y="5"/>
                    <a:pt x="451" y="5"/>
                    <a:pt x="450" y="6"/>
                  </a:cubicBezTo>
                  <a:cubicBezTo>
                    <a:pt x="449" y="4"/>
                    <a:pt x="449" y="4"/>
                    <a:pt x="449" y="4"/>
                  </a:cubicBezTo>
                  <a:cubicBezTo>
                    <a:pt x="459" y="0"/>
                    <a:pt x="459" y="0"/>
                    <a:pt x="459" y="0"/>
                  </a:cubicBezTo>
                  <a:cubicBezTo>
                    <a:pt x="460" y="1"/>
                    <a:pt x="460" y="1"/>
                    <a:pt x="460" y="1"/>
                  </a:cubicBezTo>
                  <a:close/>
                  <a:moveTo>
                    <a:pt x="499" y="1"/>
                  </a:moveTo>
                  <a:cubicBezTo>
                    <a:pt x="500" y="1"/>
                    <a:pt x="501" y="1"/>
                    <a:pt x="501" y="2"/>
                  </a:cubicBezTo>
                  <a:cubicBezTo>
                    <a:pt x="502" y="3"/>
                    <a:pt x="502" y="4"/>
                    <a:pt x="502" y="5"/>
                  </a:cubicBezTo>
                  <a:cubicBezTo>
                    <a:pt x="502" y="6"/>
                    <a:pt x="502" y="7"/>
                    <a:pt x="501" y="8"/>
                  </a:cubicBezTo>
                  <a:cubicBezTo>
                    <a:pt x="500" y="8"/>
                    <a:pt x="500" y="9"/>
                    <a:pt x="499" y="9"/>
                  </a:cubicBezTo>
                  <a:cubicBezTo>
                    <a:pt x="498" y="9"/>
                    <a:pt x="497" y="8"/>
                    <a:pt x="496" y="8"/>
                  </a:cubicBezTo>
                  <a:cubicBezTo>
                    <a:pt x="496" y="7"/>
                    <a:pt x="495" y="6"/>
                    <a:pt x="495" y="5"/>
                  </a:cubicBezTo>
                  <a:cubicBezTo>
                    <a:pt x="495" y="4"/>
                    <a:pt x="496" y="3"/>
                    <a:pt x="496" y="2"/>
                  </a:cubicBezTo>
                  <a:cubicBezTo>
                    <a:pt x="497" y="1"/>
                    <a:pt x="498" y="1"/>
                    <a:pt x="499" y="1"/>
                  </a:cubicBezTo>
                  <a:close/>
                  <a:moveTo>
                    <a:pt x="502" y="19"/>
                  </a:moveTo>
                  <a:cubicBezTo>
                    <a:pt x="502" y="46"/>
                    <a:pt x="502" y="46"/>
                    <a:pt x="502" y="46"/>
                  </a:cubicBezTo>
                  <a:cubicBezTo>
                    <a:pt x="502" y="48"/>
                    <a:pt x="502" y="50"/>
                    <a:pt x="502" y="50"/>
                  </a:cubicBezTo>
                  <a:cubicBezTo>
                    <a:pt x="503" y="51"/>
                    <a:pt x="503" y="52"/>
                    <a:pt x="504" y="52"/>
                  </a:cubicBezTo>
                  <a:cubicBezTo>
                    <a:pt x="504" y="52"/>
                    <a:pt x="505" y="52"/>
                    <a:pt x="507" y="52"/>
                  </a:cubicBezTo>
                  <a:cubicBezTo>
                    <a:pt x="507" y="54"/>
                    <a:pt x="507" y="54"/>
                    <a:pt x="507" y="54"/>
                  </a:cubicBezTo>
                  <a:cubicBezTo>
                    <a:pt x="491" y="54"/>
                    <a:pt x="491" y="54"/>
                    <a:pt x="491" y="54"/>
                  </a:cubicBezTo>
                  <a:cubicBezTo>
                    <a:pt x="491" y="52"/>
                    <a:pt x="491" y="52"/>
                    <a:pt x="491" y="52"/>
                  </a:cubicBezTo>
                  <a:cubicBezTo>
                    <a:pt x="492" y="52"/>
                    <a:pt x="494" y="52"/>
                    <a:pt x="494" y="52"/>
                  </a:cubicBezTo>
                  <a:cubicBezTo>
                    <a:pt x="494" y="52"/>
                    <a:pt x="495" y="51"/>
                    <a:pt x="495" y="50"/>
                  </a:cubicBezTo>
                  <a:cubicBezTo>
                    <a:pt x="496" y="50"/>
                    <a:pt x="496" y="48"/>
                    <a:pt x="496" y="46"/>
                  </a:cubicBezTo>
                  <a:cubicBezTo>
                    <a:pt x="496" y="33"/>
                    <a:pt x="496" y="33"/>
                    <a:pt x="496" y="33"/>
                  </a:cubicBezTo>
                  <a:cubicBezTo>
                    <a:pt x="496" y="29"/>
                    <a:pt x="496" y="27"/>
                    <a:pt x="495" y="26"/>
                  </a:cubicBezTo>
                  <a:cubicBezTo>
                    <a:pt x="495" y="25"/>
                    <a:pt x="495" y="24"/>
                    <a:pt x="494" y="24"/>
                  </a:cubicBezTo>
                  <a:cubicBezTo>
                    <a:pt x="494" y="24"/>
                    <a:pt x="494" y="24"/>
                    <a:pt x="493" y="24"/>
                  </a:cubicBezTo>
                  <a:cubicBezTo>
                    <a:pt x="492" y="24"/>
                    <a:pt x="491" y="24"/>
                    <a:pt x="490" y="24"/>
                  </a:cubicBezTo>
                  <a:cubicBezTo>
                    <a:pt x="490" y="23"/>
                    <a:pt x="490" y="23"/>
                    <a:pt x="490" y="23"/>
                  </a:cubicBezTo>
                  <a:cubicBezTo>
                    <a:pt x="500" y="19"/>
                    <a:pt x="500" y="19"/>
                    <a:pt x="500" y="19"/>
                  </a:cubicBezTo>
                  <a:cubicBezTo>
                    <a:pt x="502" y="19"/>
                    <a:pt x="502" y="19"/>
                    <a:pt x="502" y="19"/>
                  </a:cubicBezTo>
                  <a:close/>
                  <a:moveTo>
                    <a:pt x="524" y="26"/>
                  </a:moveTo>
                  <a:cubicBezTo>
                    <a:pt x="528" y="21"/>
                    <a:pt x="532" y="19"/>
                    <a:pt x="535" y="19"/>
                  </a:cubicBezTo>
                  <a:cubicBezTo>
                    <a:pt x="536" y="19"/>
                    <a:pt x="538" y="19"/>
                    <a:pt x="540" y="20"/>
                  </a:cubicBezTo>
                  <a:cubicBezTo>
                    <a:pt x="541" y="21"/>
                    <a:pt x="542" y="22"/>
                    <a:pt x="543" y="24"/>
                  </a:cubicBezTo>
                  <a:cubicBezTo>
                    <a:pt x="543" y="26"/>
                    <a:pt x="544" y="28"/>
                    <a:pt x="544" y="31"/>
                  </a:cubicBezTo>
                  <a:cubicBezTo>
                    <a:pt x="544" y="46"/>
                    <a:pt x="544" y="46"/>
                    <a:pt x="544" y="46"/>
                  </a:cubicBezTo>
                  <a:cubicBezTo>
                    <a:pt x="544" y="48"/>
                    <a:pt x="544" y="49"/>
                    <a:pt x="544" y="50"/>
                  </a:cubicBezTo>
                  <a:cubicBezTo>
                    <a:pt x="544" y="51"/>
                    <a:pt x="545" y="51"/>
                    <a:pt x="545" y="52"/>
                  </a:cubicBezTo>
                  <a:cubicBezTo>
                    <a:pt x="546" y="52"/>
                    <a:pt x="547" y="52"/>
                    <a:pt x="548" y="52"/>
                  </a:cubicBezTo>
                  <a:cubicBezTo>
                    <a:pt x="548" y="53"/>
                    <a:pt x="548" y="53"/>
                    <a:pt x="548" y="53"/>
                  </a:cubicBezTo>
                  <a:cubicBezTo>
                    <a:pt x="532" y="53"/>
                    <a:pt x="532" y="53"/>
                    <a:pt x="532" y="53"/>
                  </a:cubicBezTo>
                  <a:cubicBezTo>
                    <a:pt x="532" y="52"/>
                    <a:pt x="532" y="52"/>
                    <a:pt x="532" y="52"/>
                  </a:cubicBezTo>
                  <a:cubicBezTo>
                    <a:pt x="533" y="52"/>
                    <a:pt x="533" y="52"/>
                    <a:pt x="533" y="52"/>
                  </a:cubicBezTo>
                  <a:cubicBezTo>
                    <a:pt x="535" y="52"/>
                    <a:pt x="536" y="52"/>
                    <a:pt x="536" y="51"/>
                  </a:cubicBezTo>
                  <a:cubicBezTo>
                    <a:pt x="537" y="51"/>
                    <a:pt x="538" y="50"/>
                    <a:pt x="538" y="49"/>
                  </a:cubicBezTo>
                  <a:cubicBezTo>
                    <a:pt x="538" y="49"/>
                    <a:pt x="538" y="48"/>
                    <a:pt x="538" y="46"/>
                  </a:cubicBezTo>
                  <a:cubicBezTo>
                    <a:pt x="538" y="32"/>
                    <a:pt x="538" y="32"/>
                    <a:pt x="538" y="32"/>
                  </a:cubicBezTo>
                  <a:cubicBezTo>
                    <a:pt x="538" y="28"/>
                    <a:pt x="537" y="26"/>
                    <a:pt x="536" y="25"/>
                  </a:cubicBezTo>
                  <a:cubicBezTo>
                    <a:pt x="536" y="24"/>
                    <a:pt x="534" y="23"/>
                    <a:pt x="532" y="23"/>
                  </a:cubicBezTo>
                  <a:cubicBezTo>
                    <a:pt x="530" y="23"/>
                    <a:pt x="527" y="24"/>
                    <a:pt x="524" y="28"/>
                  </a:cubicBezTo>
                  <a:cubicBezTo>
                    <a:pt x="524" y="46"/>
                    <a:pt x="524" y="46"/>
                    <a:pt x="524" y="46"/>
                  </a:cubicBezTo>
                  <a:cubicBezTo>
                    <a:pt x="524" y="48"/>
                    <a:pt x="524" y="49"/>
                    <a:pt x="524" y="50"/>
                  </a:cubicBezTo>
                  <a:cubicBezTo>
                    <a:pt x="525" y="51"/>
                    <a:pt x="525" y="51"/>
                    <a:pt x="526" y="52"/>
                  </a:cubicBezTo>
                  <a:cubicBezTo>
                    <a:pt x="526" y="52"/>
                    <a:pt x="527" y="52"/>
                    <a:pt x="529" y="52"/>
                  </a:cubicBezTo>
                  <a:cubicBezTo>
                    <a:pt x="529" y="53"/>
                    <a:pt x="529" y="53"/>
                    <a:pt x="529" y="53"/>
                  </a:cubicBezTo>
                  <a:cubicBezTo>
                    <a:pt x="513" y="53"/>
                    <a:pt x="513" y="53"/>
                    <a:pt x="513" y="53"/>
                  </a:cubicBezTo>
                  <a:cubicBezTo>
                    <a:pt x="513" y="52"/>
                    <a:pt x="513" y="52"/>
                    <a:pt x="513" y="52"/>
                  </a:cubicBezTo>
                  <a:cubicBezTo>
                    <a:pt x="514" y="52"/>
                    <a:pt x="514" y="52"/>
                    <a:pt x="514" y="52"/>
                  </a:cubicBezTo>
                  <a:cubicBezTo>
                    <a:pt x="516" y="52"/>
                    <a:pt x="517" y="52"/>
                    <a:pt x="517" y="51"/>
                  </a:cubicBezTo>
                  <a:cubicBezTo>
                    <a:pt x="518" y="50"/>
                    <a:pt x="518" y="48"/>
                    <a:pt x="518" y="46"/>
                  </a:cubicBezTo>
                  <a:cubicBezTo>
                    <a:pt x="518" y="33"/>
                    <a:pt x="518" y="33"/>
                    <a:pt x="518" y="33"/>
                  </a:cubicBezTo>
                  <a:cubicBezTo>
                    <a:pt x="518" y="29"/>
                    <a:pt x="518" y="26"/>
                    <a:pt x="518" y="25"/>
                  </a:cubicBezTo>
                  <a:cubicBezTo>
                    <a:pt x="518" y="24"/>
                    <a:pt x="517" y="24"/>
                    <a:pt x="517" y="23"/>
                  </a:cubicBezTo>
                  <a:cubicBezTo>
                    <a:pt x="516" y="23"/>
                    <a:pt x="516" y="23"/>
                    <a:pt x="515" y="23"/>
                  </a:cubicBezTo>
                  <a:cubicBezTo>
                    <a:pt x="514" y="23"/>
                    <a:pt x="514" y="23"/>
                    <a:pt x="513" y="23"/>
                  </a:cubicBezTo>
                  <a:cubicBezTo>
                    <a:pt x="512" y="22"/>
                    <a:pt x="512" y="22"/>
                    <a:pt x="512" y="22"/>
                  </a:cubicBezTo>
                  <a:cubicBezTo>
                    <a:pt x="522" y="18"/>
                    <a:pt x="522" y="18"/>
                    <a:pt x="522" y="18"/>
                  </a:cubicBezTo>
                  <a:cubicBezTo>
                    <a:pt x="524" y="18"/>
                    <a:pt x="524" y="18"/>
                    <a:pt x="524" y="18"/>
                  </a:cubicBezTo>
                  <a:cubicBezTo>
                    <a:pt x="524" y="26"/>
                    <a:pt x="524" y="26"/>
                    <a:pt x="524" y="26"/>
                  </a:cubicBezTo>
                  <a:close/>
                  <a:moveTo>
                    <a:pt x="573" y="49"/>
                  </a:moveTo>
                  <a:cubicBezTo>
                    <a:pt x="570" y="52"/>
                    <a:pt x="568" y="53"/>
                    <a:pt x="567" y="54"/>
                  </a:cubicBezTo>
                  <a:cubicBezTo>
                    <a:pt x="566" y="54"/>
                    <a:pt x="564" y="54"/>
                    <a:pt x="563" y="54"/>
                  </a:cubicBezTo>
                  <a:cubicBezTo>
                    <a:pt x="560" y="54"/>
                    <a:pt x="559" y="54"/>
                    <a:pt x="557" y="52"/>
                  </a:cubicBezTo>
                  <a:cubicBezTo>
                    <a:pt x="556" y="50"/>
                    <a:pt x="555" y="48"/>
                    <a:pt x="555" y="46"/>
                  </a:cubicBezTo>
                  <a:cubicBezTo>
                    <a:pt x="555" y="44"/>
                    <a:pt x="556" y="42"/>
                    <a:pt x="556" y="41"/>
                  </a:cubicBezTo>
                  <a:cubicBezTo>
                    <a:pt x="557" y="40"/>
                    <a:pt x="559" y="38"/>
                    <a:pt x="562" y="36"/>
                  </a:cubicBezTo>
                  <a:cubicBezTo>
                    <a:pt x="564" y="35"/>
                    <a:pt x="568" y="33"/>
                    <a:pt x="574" y="31"/>
                  </a:cubicBezTo>
                  <a:cubicBezTo>
                    <a:pt x="574" y="30"/>
                    <a:pt x="574" y="30"/>
                    <a:pt x="574" y="30"/>
                  </a:cubicBezTo>
                  <a:cubicBezTo>
                    <a:pt x="574" y="26"/>
                    <a:pt x="573" y="24"/>
                    <a:pt x="572" y="23"/>
                  </a:cubicBezTo>
                  <a:cubicBezTo>
                    <a:pt x="571" y="22"/>
                    <a:pt x="570" y="21"/>
                    <a:pt x="568" y="21"/>
                  </a:cubicBezTo>
                  <a:cubicBezTo>
                    <a:pt x="566" y="21"/>
                    <a:pt x="565" y="21"/>
                    <a:pt x="564" y="22"/>
                  </a:cubicBezTo>
                  <a:cubicBezTo>
                    <a:pt x="563" y="23"/>
                    <a:pt x="563" y="24"/>
                    <a:pt x="563" y="25"/>
                  </a:cubicBezTo>
                  <a:cubicBezTo>
                    <a:pt x="563" y="27"/>
                    <a:pt x="563" y="27"/>
                    <a:pt x="563" y="27"/>
                  </a:cubicBezTo>
                  <a:cubicBezTo>
                    <a:pt x="563" y="28"/>
                    <a:pt x="562" y="29"/>
                    <a:pt x="562" y="30"/>
                  </a:cubicBezTo>
                  <a:cubicBezTo>
                    <a:pt x="562" y="30"/>
                    <a:pt x="561" y="30"/>
                    <a:pt x="560" y="30"/>
                  </a:cubicBezTo>
                  <a:cubicBezTo>
                    <a:pt x="559" y="30"/>
                    <a:pt x="558" y="30"/>
                    <a:pt x="558" y="30"/>
                  </a:cubicBezTo>
                  <a:cubicBezTo>
                    <a:pt x="558" y="29"/>
                    <a:pt x="557" y="28"/>
                    <a:pt x="557" y="27"/>
                  </a:cubicBezTo>
                  <a:cubicBezTo>
                    <a:pt x="557" y="25"/>
                    <a:pt x="558" y="23"/>
                    <a:pt x="560" y="21"/>
                  </a:cubicBezTo>
                  <a:cubicBezTo>
                    <a:pt x="562" y="19"/>
                    <a:pt x="566" y="18"/>
                    <a:pt x="569" y="18"/>
                  </a:cubicBezTo>
                  <a:cubicBezTo>
                    <a:pt x="572" y="18"/>
                    <a:pt x="574" y="18"/>
                    <a:pt x="576" y="20"/>
                  </a:cubicBezTo>
                  <a:cubicBezTo>
                    <a:pt x="578" y="20"/>
                    <a:pt x="579" y="22"/>
                    <a:pt x="580" y="23"/>
                  </a:cubicBezTo>
                  <a:cubicBezTo>
                    <a:pt x="580" y="24"/>
                    <a:pt x="580" y="26"/>
                    <a:pt x="580" y="30"/>
                  </a:cubicBezTo>
                  <a:cubicBezTo>
                    <a:pt x="580" y="41"/>
                    <a:pt x="580" y="41"/>
                    <a:pt x="580" y="41"/>
                  </a:cubicBezTo>
                  <a:cubicBezTo>
                    <a:pt x="580" y="44"/>
                    <a:pt x="580" y="46"/>
                    <a:pt x="580" y="47"/>
                  </a:cubicBezTo>
                  <a:cubicBezTo>
                    <a:pt x="580" y="48"/>
                    <a:pt x="581" y="48"/>
                    <a:pt x="581" y="49"/>
                  </a:cubicBezTo>
                  <a:cubicBezTo>
                    <a:pt x="581" y="49"/>
                    <a:pt x="581" y="49"/>
                    <a:pt x="582" y="49"/>
                  </a:cubicBezTo>
                  <a:cubicBezTo>
                    <a:pt x="582" y="49"/>
                    <a:pt x="582" y="49"/>
                    <a:pt x="583" y="49"/>
                  </a:cubicBezTo>
                  <a:cubicBezTo>
                    <a:pt x="583" y="48"/>
                    <a:pt x="584" y="48"/>
                    <a:pt x="586" y="46"/>
                  </a:cubicBezTo>
                  <a:cubicBezTo>
                    <a:pt x="586" y="48"/>
                    <a:pt x="586" y="48"/>
                    <a:pt x="586" y="48"/>
                  </a:cubicBezTo>
                  <a:cubicBezTo>
                    <a:pt x="583" y="52"/>
                    <a:pt x="580" y="54"/>
                    <a:pt x="578" y="54"/>
                  </a:cubicBezTo>
                  <a:cubicBezTo>
                    <a:pt x="577" y="54"/>
                    <a:pt x="576" y="53"/>
                    <a:pt x="575" y="52"/>
                  </a:cubicBezTo>
                  <a:cubicBezTo>
                    <a:pt x="574" y="52"/>
                    <a:pt x="573" y="51"/>
                    <a:pt x="573" y="49"/>
                  </a:cubicBezTo>
                  <a:close/>
                  <a:moveTo>
                    <a:pt x="573" y="46"/>
                  </a:moveTo>
                  <a:cubicBezTo>
                    <a:pt x="573" y="34"/>
                    <a:pt x="573" y="34"/>
                    <a:pt x="573" y="34"/>
                  </a:cubicBezTo>
                  <a:cubicBezTo>
                    <a:pt x="570" y="35"/>
                    <a:pt x="567" y="36"/>
                    <a:pt x="566" y="37"/>
                  </a:cubicBezTo>
                  <a:cubicBezTo>
                    <a:pt x="564" y="38"/>
                    <a:pt x="563" y="39"/>
                    <a:pt x="562" y="40"/>
                  </a:cubicBezTo>
                  <a:cubicBezTo>
                    <a:pt x="562" y="42"/>
                    <a:pt x="561" y="43"/>
                    <a:pt x="561" y="44"/>
                  </a:cubicBezTo>
                  <a:cubicBezTo>
                    <a:pt x="561" y="46"/>
                    <a:pt x="562" y="48"/>
                    <a:pt x="563" y="49"/>
                  </a:cubicBezTo>
                  <a:cubicBezTo>
                    <a:pt x="564" y="50"/>
                    <a:pt x="565" y="50"/>
                    <a:pt x="566" y="50"/>
                  </a:cubicBezTo>
                  <a:cubicBezTo>
                    <a:pt x="568" y="50"/>
                    <a:pt x="570" y="49"/>
                    <a:pt x="573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" name="Freeform 36"/>
            <p:cNvSpPr>
              <a:spLocks noEditPoints="1"/>
            </p:cNvSpPr>
            <p:nvPr userDrawn="1"/>
          </p:nvSpPr>
          <p:spPr bwMode="auto">
            <a:xfrm>
              <a:off x="9304417" y="4596096"/>
              <a:ext cx="2255842" cy="300036"/>
            </a:xfrm>
            <a:custGeom>
              <a:avLst/>
              <a:gdLst>
                <a:gd name="T0" fmla="*/ 1465 w 1513"/>
                <a:gd name="T1" fmla="*/ 107 h 200"/>
                <a:gd name="T2" fmla="*/ 1416 w 1513"/>
                <a:gd name="T3" fmla="*/ 130 h 200"/>
                <a:gd name="T4" fmla="*/ 1450 w 1513"/>
                <a:gd name="T5" fmla="*/ 47 h 200"/>
                <a:gd name="T6" fmla="*/ 1458 w 1513"/>
                <a:gd name="T7" fmla="*/ 70 h 200"/>
                <a:gd name="T8" fmla="*/ 1467 w 1513"/>
                <a:gd name="T9" fmla="*/ 146 h 200"/>
                <a:gd name="T10" fmla="*/ 1410 w 1513"/>
                <a:gd name="T11" fmla="*/ 171 h 200"/>
                <a:gd name="T12" fmla="*/ 1408 w 1513"/>
                <a:gd name="T13" fmla="*/ 153 h 200"/>
                <a:gd name="T14" fmla="*/ 1272 w 1513"/>
                <a:gd name="T15" fmla="*/ 125 h 200"/>
                <a:gd name="T16" fmla="*/ 1257 w 1513"/>
                <a:gd name="T17" fmla="*/ 79 h 200"/>
                <a:gd name="T18" fmla="*/ 1298 w 1513"/>
                <a:gd name="T19" fmla="*/ 59 h 200"/>
                <a:gd name="T20" fmla="*/ 1220 w 1513"/>
                <a:gd name="T21" fmla="*/ 139 h 200"/>
                <a:gd name="T22" fmla="*/ 1112 w 1513"/>
                <a:gd name="T23" fmla="*/ 16 h 200"/>
                <a:gd name="T24" fmla="*/ 1064 w 1513"/>
                <a:gd name="T25" fmla="*/ 107 h 200"/>
                <a:gd name="T26" fmla="*/ 1074 w 1513"/>
                <a:gd name="T27" fmla="*/ 95 h 200"/>
                <a:gd name="T28" fmla="*/ 1096 w 1513"/>
                <a:gd name="T29" fmla="*/ 49 h 200"/>
                <a:gd name="T30" fmla="*/ 1098 w 1513"/>
                <a:gd name="T31" fmla="*/ 84 h 200"/>
                <a:gd name="T32" fmla="*/ 1101 w 1513"/>
                <a:gd name="T33" fmla="*/ 154 h 200"/>
                <a:gd name="T34" fmla="*/ 1038 w 1513"/>
                <a:gd name="T35" fmla="*/ 172 h 200"/>
                <a:gd name="T36" fmla="*/ 862 w 1513"/>
                <a:gd name="T37" fmla="*/ 136 h 200"/>
                <a:gd name="T38" fmla="*/ 895 w 1513"/>
                <a:gd name="T39" fmla="*/ 103 h 200"/>
                <a:gd name="T40" fmla="*/ 856 w 1513"/>
                <a:gd name="T41" fmla="*/ 83 h 200"/>
                <a:gd name="T42" fmla="*/ 873 w 1513"/>
                <a:gd name="T43" fmla="*/ 80 h 200"/>
                <a:gd name="T44" fmla="*/ 905 w 1513"/>
                <a:gd name="T45" fmla="*/ 38 h 200"/>
                <a:gd name="T46" fmla="*/ 908 w 1513"/>
                <a:gd name="T47" fmla="*/ 83 h 200"/>
                <a:gd name="T48" fmla="*/ 874 w 1513"/>
                <a:gd name="T49" fmla="*/ 168 h 200"/>
                <a:gd name="T50" fmla="*/ 809 w 1513"/>
                <a:gd name="T51" fmla="*/ 149 h 200"/>
                <a:gd name="T52" fmla="*/ 704 w 1513"/>
                <a:gd name="T53" fmla="*/ 45 h 200"/>
                <a:gd name="T54" fmla="*/ 658 w 1513"/>
                <a:gd name="T55" fmla="*/ 45 h 200"/>
                <a:gd name="T56" fmla="*/ 694 w 1513"/>
                <a:gd name="T57" fmla="*/ 50 h 200"/>
                <a:gd name="T58" fmla="*/ 705 w 1513"/>
                <a:gd name="T59" fmla="*/ 55 h 200"/>
                <a:gd name="T60" fmla="*/ 697 w 1513"/>
                <a:gd name="T61" fmla="*/ 139 h 200"/>
                <a:gd name="T62" fmla="*/ 662 w 1513"/>
                <a:gd name="T63" fmla="*/ 179 h 200"/>
                <a:gd name="T64" fmla="*/ 686 w 1513"/>
                <a:gd name="T65" fmla="*/ 141 h 200"/>
                <a:gd name="T66" fmla="*/ 720 w 1513"/>
                <a:gd name="T67" fmla="*/ 90 h 200"/>
                <a:gd name="T68" fmla="*/ 540 w 1513"/>
                <a:gd name="T69" fmla="*/ 92 h 200"/>
                <a:gd name="T70" fmla="*/ 491 w 1513"/>
                <a:gd name="T71" fmla="*/ 115 h 200"/>
                <a:gd name="T72" fmla="*/ 466 w 1513"/>
                <a:gd name="T73" fmla="*/ 70 h 200"/>
                <a:gd name="T74" fmla="*/ 444 w 1513"/>
                <a:gd name="T75" fmla="*/ 90 h 200"/>
                <a:gd name="T76" fmla="*/ 426 w 1513"/>
                <a:gd name="T77" fmla="*/ 96 h 200"/>
                <a:gd name="T78" fmla="*/ 414 w 1513"/>
                <a:gd name="T79" fmla="*/ 90 h 200"/>
                <a:gd name="T80" fmla="*/ 502 w 1513"/>
                <a:gd name="T81" fmla="*/ 43 h 200"/>
                <a:gd name="T82" fmla="*/ 560 w 1513"/>
                <a:gd name="T83" fmla="*/ 85 h 200"/>
                <a:gd name="T84" fmla="*/ 520 w 1513"/>
                <a:gd name="T85" fmla="*/ 187 h 200"/>
                <a:gd name="T86" fmla="*/ 465 w 1513"/>
                <a:gd name="T87" fmla="*/ 119 h 200"/>
                <a:gd name="T88" fmla="*/ 442 w 1513"/>
                <a:gd name="T89" fmla="*/ 153 h 200"/>
                <a:gd name="T90" fmla="*/ 282 w 1513"/>
                <a:gd name="T91" fmla="*/ 98 h 200"/>
                <a:gd name="T92" fmla="*/ 259 w 1513"/>
                <a:gd name="T93" fmla="*/ 93 h 200"/>
                <a:gd name="T94" fmla="*/ 226 w 1513"/>
                <a:gd name="T95" fmla="*/ 158 h 200"/>
                <a:gd name="T96" fmla="*/ 307 w 1513"/>
                <a:gd name="T97" fmla="*/ 43 h 200"/>
                <a:gd name="T98" fmla="*/ 290 w 1513"/>
                <a:gd name="T99" fmla="*/ 120 h 200"/>
                <a:gd name="T100" fmla="*/ 234 w 1513"/>
                <a:gd name="T101" fmla="*/ 93 h 200"/>
                <a:gd name="T102" fmla="*/ 205 w 1513"/>
                <a:gd name="T103" fmla="*/ 107 h 200"/>
                <a:gd name="T104" fmla="*/ 226 w 1513"/>
                <a:gd name="T105" fmla="*/ 171 h 200"/>
                <a:gd name="T106" fmla="*/ 101 w 1513"/>
                <a:gd name="T107" fmla="*/ 63 h 200"/>
                <a:gd name="T108" fmla="*/ 32 w 1513"/>
                <a:gd name="T109" fmla="*/ 94 h 200"/>
                <a:gd name="T110" fmla="*/ 58 w 1513"/>
                <a:gd name="T111" fmla="*/ 7 h 200"/>
                <a:gd name="T112" fmla="*/ 104 w 1513"/>
                <a:gd name="T113" fmla="*/ 90 h 200"/>
                <a:gd name="T114" fmla="*/ 48 w 1513"/>
                <a:gd name="T115" fmla="*/ 152 h 200"/>
                <a:gd name="T116" fmla="*/ 3 w 1513"/>
                <a:gd name="T117" fmla="*/ 6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13" h="200">
                  <a:moveTo>
                    <a:pt x="1410" y="31"/>
                  </a:moveTo>
                  <a:cubicBezTo>
                    <a:pt x="1410" y="28"/>
                    <a:pt x="1410" y="26"/>
                    <a:pt x="1410" y="23"/>
                  </a:cubicBezTo>
                  <a:cubicBezTo>
                    <a:pt x="1418" y="21"/>
                    <a:pt x="1413" y="3"/>
                    <a:pt x="1421" y="0"/>
                  </a:cubicBezTo>
                  <a:cubicBezTo>
                    <a:pt x="1424" y="0"/>
                    <a:pt x="1424" y="0"/>
                    <a:pt x="1424" y="0"/>
                  </a:cubicBezTo>
                  <a:cubicBezTo>
                    <a:pt x="1425" y="3"/>
                    <a:pt x="1427" y="7"/>
                    <a:pt x="1428" y="11"/>
                  </a:cubicBezTo>
                  <a:cubicBezTo>
                    <a:pt x="1428" y="13"/>
                    <a:pt x="1428" y="15"/>
                    <a:pt x="1428" y="17"/>
                  </a:cubicBezTo>
                  <a:cubicBezTo>
                    <a:pt x="1431" y="30"/>
                    <a:pt x="1429" y="36"/>
                    <a:pt x="1427" y="47"/>
                  </a:cubicBezTo>
                  <a:cubicBezTo>
                    <a:pt x="1414" y="49"/>
                    <a:pt x="1415" y="38"/>
                    <a:pt x="1410" y="31"/>
                  </a:cubicBezTo>
                  <a:close/>
                  <a:moveTo>
                    <a:pt x="1442" y="122"/>
                  </a:moveTo>
                  <a:cubicBezTo>
                    <a:pt x="1442" y="107"/>
                    <a:pt x="1454" y="110"/>
                    <a:pt x="1465" y="107"/>
                  </a:cubicBezTo>
                  <a:cubicBezTo>
                    <a:pt x="1470" y="105"/>
                    <a:pt x="1478" y="101"/>
                    <a:pt x="1482" y="97"/>
                  </a:cubicBezTo>
                  <a:cubicBezTo>
                    <a:pt x="1484" y="95"/>
                    <a:pt x="1484" y="93"/>
                    <a:pt x="1486" y="91"/>
                  </a:cubicBezTo>
                  <a:cubicBezTo>
                    <a:pt x="1485" y="90"/>
                    <a:pt x="1485" y="88"/>
                    <a:pt x="1484" y="87"/>
                  </a:cubicBezTo>
                  <a:cubicBezTo>
                    <a:pt x="1482" y="86"/>
                    <a:pt x="1479" y="83"/>
                    <a:pt x="1477" y="83"/>
                  </a:cubicBezTo>
                  <a:cubicBezTo>
                    <a:pt x="1474" y="81"/>
                    <a:pt x="1470" y="82"/>
                    <a:pt x="1468" y="81"/>
                  </a:cubicBezTo>
                  <a:cubicBezTo>
                    <a:pt x="1452" y="83"/>
                    <a:pt x="1429" y="95"/>
                    <a:pt x="1424" y="105"/>
                  </a:cubicBezTo>
                  <a:cubicBezTo>
                    <a:pt x="1424" y="108"/>
                    <a:pt x="1424" y="111"/>
                    <a:pt x="1424" y="113"/>
                  </a:cubicBezTo>
                  <a:cubicBezTo>
                    <a:pt x="1426" y="115"/>
                    <a:pt x="1428" y="117"/>
                    <a:pt x="1430" y="119"/>
                  </a:cubicBezTo>
                  <a:cubicBezTo>
                    <a:pt x="1430" y="126"/>
                    <a:pt x="1430" y="134"/>
                    <a:pt x="1422" y="135"/>
                  </a:cubicBezTo>
                  <a:cubicBezTo>
                    <a:pt x="1420" y="133"/>
                    <a:pt x="1418" y="132"/>
                    <a:pt x="1416" y="130"/>
                  </a:cubicBezTo>
                  <a:cubicBezTo>
                    <a:pt x="1414" y="132"/>
                    <a:pt x="1413" y="133"/>
                    <a:pt x="1409" y="132"/>
                  </a:cubicBezTo>
                  <a:cubicBezTo>
                    <a:pt x="1407" y="128"/>
                    <a:pt x="1397" y="105"/>
                    <a:pt x="1398" y="102"/>
                  </a:cubicBezTo>
                  <a:cubicBezTo>
                    <a:pt x="1399" y="99"/>
                    <a:pt x="1405" y="97"/>
                    <a:pt x="1408" y="96"/>
                  </a:cubicBezTo>
                  <a:cubicBezTo>
                    <a:pt x="1414" y="93"/>
                    <a:pt x="1418" y="86"/>
                    <a:pt x="1423" y="82"/>
                  </a:cubicBezTo>
                  <a:cubicBezTo>
                    <a:pt x="1426" y="80"/>
                    <a:pt x="1430" y="80"/>
                    <a:pt x="1433" y="79"/>
                  </a:cubicBezTo>
                  <a:cubicBezTo>
                    <a:pt x="1441" y="75"/>
                    <a:pt x="1447" y="65"/>
                    <a:pt x="1454" y="59"/>
                  </a:cubicBezTo>
                  <a:cubicBezTo>
                    <a:pt x="1462" y="51"/>
                    <a:pt x="1472" y="50"/>
                    <a:pt x="1478" y="41"/>
                  </a:cubicBezTo>
                  <a:cubicBezTo>
                    <a:pt x="1478" y="41"/>
                    <a:pt x="1478" y="41"/>
                    <a:pt x="1478" y="40"/>
                  </a:cubicBezTo>
                  <a:cubicBezTo>
                    <a:pt x="1477" y="40"/>
                    <a:pt x="1477" y="40"/>
                    <a:pt x="1477" y="40"/>
                  </a:cubicBezTo>
                  <a:cubicBezTo>
                    <a:pt x="1472" y="45"/>
                    <a:pt x="1459" y="54"/>
                    <a:pt x="1450" y="47"/>
                  </a:cubicBezTo>
                  <a:cubicBezTo>
                    <a:pt x="1446" y="45"/>
                    <a:pt x="1447" y="40"/>
                    <a:pt x="1444" y="37"/>
                  </a:cubicBezTo>
                  <a:cubicBezTo>
                    <a:pt x="1443" y="35"/>
                    <a:pt x="1440" y="34"/>
                    <a:pt x="1440" y="31"/>
                  </a:cubicBezTo>
                  <a:cubicBezTo>
                    <a:pt x="1440" y="29"/>
                    <a:pt x="1441" y="28"/>
                    <a:pt x="1441" y="27"/>
                  </a:cubicBezTo>
                  <a:cubicBezTo>
                    <a:pt x="1447" y="27"/>
                    <a:pt x="1459" y="35"/>
                    <a:pt x="1462" y="38"/>
                  </a:cubicBezTo>
                  <a:cubicBezTo>
                    <a:pt x="1471" y="35"/>
                    <a:pt x="1480" y="33"/>
                    <a:pt x="1488" y="28"/>
                  </a:cubicBezTo>
                  <a:cubicBezTo>
                    <a:pt x="1491" y="26"/>
                    <a:pt x="1496" y="30"/>
                    <a:pt x="1498" y="29"/>
                  </a:cubicBezTo>
                  <a:cubicBezTo>
                    <a:pt x="1502" y="32"/>
                    <a:pt x="1508" y="48"/>
                    <a:pt x="1500" y="52"/>
                  </a:cubicBezTo>
                  <a:cubicBezTo>
                    <a:pt x="1496" y="53"/>
                    <a:pt x="1490" y="53"/>
                    <a:pt x="1486" y="54"/>
                  </a:cubicBezTo>
                  <a:cubicBezTo>
                    <a:pt x="1476" y="56"/>
                    <a:pt x="1464" y="63"/>
                    <a:pt x="1457" y="69"/>
                  </a:cubicBezTo>
                  <a:cubicBezTo>
                    <a:pt x="1457" y="69"/>
                    <a:pt x="1458" y="69"/>
                    <a:pt x="1458" y="70"/>
                  </a:cubicBezTo>
                  <a:cubicBezTo>
                    <a:pt x="1458" y="70"/>
                    <a:pt x="1458" y="70"/>
                    <a:pt x="1458" y="70"/>
                  </a:cubicBezTo>
                  <a:cubicBezTo>
                    <a:pt x="1462" y="71"/>
                    <a:pt x="1469" y="68"/>
                    <a:pt x="1474" y="71"/>
                  </a:cubicBezTo>
                  <a:cubicBezTo>
                    <a:pt x="1485" y="76"/>
                    <a:pt x="1500" y="81"/>
                    <a:pt x="1500" y="99"/>
                  </a:cubicBezTo>
                  <a:cubicBezTo>
                    <a:pt x="1497" y="100"/>
                    <a:pt x="1496" y="102"/>
                    <a:pt x="1494" y="103"/>
                  </a:cubicBezTo>
                  <a:cubicBezTo>
                    <a:pt x="1488" y="105"/>
                    <a:pt x="1482" y="105"/>
                    <a:pt x="1477" y="108"/>
                  </a:cubicBezTo>
                  <a:cubicBezTo>
                    <a:pt x="1477" y="109"/>
                    <a:pt x="1477" y="109"/>
                    <a:pt x="1477" y="110"/>
                  </a:cubicBezTo>
                  <a:cubicBezTo>
                    <a:pt x="1478" y="112"/>
                    <a:pt x="1479" y="113"/>
                    <a:pt x="1479" y="118"/>
                  </a:cubicBezTo>
                  <a:cubicBezTo>
                    <a:pt x="1477" y="119"/>
                    <a:pt x="1478" y="122"/>
                    <a:pt x="1476" y="123"/>
                  </a:cubicBezTo>
                  <a:cubicBezTo>
                    <a:pt x="1472" y="130"/>
                    <a:pt x="1465" y="135"/>
                    <a:pt x="1463" y="142"/>
                  </a:cubicBezTo>
                  <a:cubicBezTo>
                    <a:pt x="1464" y="143"/>
                    <a:pt x="1466" y="145"/>
                    <a:pt x="1467" y="146"/>
                  </a:cubicBezTo>
                  <a:cubicBezTo>
                    <a:pt x="1476" y="149"/>
                    <a:pt x="1513" y="129"/>
                    <a:pt x="1508" y="151"/>
                  </a:cubicBezTo>
                  <a:cubicBezTo>
                    <a:pt x="1507" y="154"/>
                    <a:pt x="1505" y="156"/>
                    <a:pt x="1504" y="158"/>
                  </a:cubicBezTo>
                  <a:cubicBezTo>
                    <a:pt x="1500" y="158"/>
                    <a:pt x="1498" y="157"/>
                    <a:pt x="1495" y="157"/>
                  </a:cubicBezTo>
                  <a:cubicBezTo>
                    <a:pt x="1490" y="155"/>
                    <a:pt x="1472" y="161"/>
                    <a:pt x="1469" y="163"/>
                  </a:cubicBezTo>
                  <a:cubicBezTo>
                    <a:pt x="1470" y="169"/>
                    <a:pt x="1471" y="175"/>
                    <a:pt x="1471" y="182"/>
                  </a:cubicBezTo>
                  <a:cubicBezTo>
                    <a:pt x="1469" y="183"/>
                    <a:pt x="1469" y="185"/>
                    <a:pt x="1468" y="186"/>
                  </a:cubicBezTo>
                  <a:cubicBezTo>
                    <a:pt x="1465" y="188"/>
                    <a:pt x="1462" y="187"/>
                    <a:pt x="1458" y="189"/>
                  </a:cubicBezTo>
                  <a:cubicBezTo>
                    <a:pt x="1456" y="190"/>
                    <a:pt x="1453" y="193"/>
                    <a:pt x="1450" y="193"/>
                  </a:cubicBezTo>
                  <a:cubicBezTo>
                    <a:pt x="1432" y="200"/>
                    <a:pt x="1414" y="183"/>
                    <a:pt x="1410" y="171"/>
                  </a:cubicBezTo>
                  <a:cubicBezTo>
                    <a:pt x="1410" y="171"/>
                    <a:pt x="1410" y="171"/>
                    <a:pt x="1410" y="171"/>
                  </a:cubicBezTo>
                  <a:cubicBezTo>
                    <a:pt x="1416" y="171"/>
                    <a:pt x="1423" y="177"/>
                    <a:pt x="1428" y="179"/>
                  </a:cubicBezTo>
                  <a:cubicBezTo>
                    <a:pt x="1430" y="179"/>
                    <a:pt x="1433" y="179"/>
                    <a:pt x="1435" y="179"/>
                  </a:cubicBezTo>
                  <a:cubicBezTo>
                    <a:pt x="1449" y="179"/>
                    <a:pt x="1457" y="174"/>
                    <a:pt x="1463" y="165"/>
                  </a:cubicBezTo>
                  <a:cubicBezTo>
                    <a:pt x="1463" y="164"/>
                    <a:pt x="1463" y="163"/>
                    <a:pt x="1463" y="162"/>
                  </a:cubicBezTo>
                  <a:cubicBezTo>
                    <a:pt x="1462" y="162"/>
                    <a:pt x="1461" y="161"/>
                    <a:pt x="1460" y="161"/>
                  </a:cubicBezTo>
                  <a:cubicBezTo>
                    <a:pt x="1453" y="158"/>
                    <a:pt x="1440" y="165"/>
                    <a:pt x="1434" y="166"/>
                  </a:cubicBezTo>
                  <a:cubicBezTo>
                    <a:pt x="1428" y="167"/>
                    <a:pt x="1413" y="167"/>
                    <a:pt x="1408" y="164"/>
                  </a:cubicBezTo>
                  <a:cubicBezTo>
                    <a:pt x="1406" y="163"/>
                    <a:pt x="1405" y="161"/>
                    <a:pt x="1404" y="160"/>
                  </a:cubicBezTo>
                  <a:cubicBezTo>
                    <a:pt x="1404" y="159"/>
                    <a:pt x="1404" y="157"/>
                    <a:pt x="1404" y="156"/>
                  </a:cubicBezTo>
                  <a:cubicBezTo>
                    <a:pt x="1406" y="155"/>
                    <a:pt x="1407" y="154"/>
                    <a:pt x="1408" y="153"/>
                  </a:cubicBezTo>
                  <a:cubicBezTo>
                    <a:pt x="1418" y="153"/>
                    <a:pt x="1426" y="153"/>
                    <a:pt x="1436" y="153"/>
                  </a:cubicBezTo>
                  <a:cubicBezTo>
                    <a:pt x="1438" y="152"/>
                    <a:pt x="1442" y="149"/>
                    <a:pt x="1444" y="149"/>
                  </a:cubicBezTo>
                  <a:cubicBezTo>
                    <a:pt x="1448" y="147"/>
                    <a:pt x="1452" y="148"/>
                    <a:pt x="1455" y="147"/>
                  </a:cubicBezTo>
                  <a:cubicBezTo>
                    <a:pt x="1456" y="146"/>
                    <a:pt x="1456" y="146"/>
                    <a:pt x="1457" y="145"/>
                  </a:cubicBezTo>
                  <a:cubicBezTo>
                    <a:pt x="1456" y="143"/>
                    <a:pt x="1454" y="139"/>
                    <a:pt x="1456" y="136"/>
                  </a:cubicBezTo>
                  <a:cubicBezTo>
                    <a:pt x="1458" y="129"/>
                    <a:pt x="1460" y="125"/>
                    <a:pt x="1464" y="118"/>
                  </a:cubicBezTo>
                  <a:cubicBezTo>
                    <a:pt x="1463" y="117"/>
                    <a:pt x="1462" y="117"/>
                    <a:pt x="1461" y="117"/>
                  </a:cubicBezTo>
                  <a:cubicBezTo>
                    <a:pt x="1455" y="118"/>
                    <a:pt x="1451" y="121"/>
                    <a:pt x="1442" y="122"/>
                  </a:cubicBezTo>
                  <a:close/>
                  <a:moveTo>
                    <a:pt x="1272" y="127"/>
                  </a:moveTo>
                  <a:cubicBezTo>
                    <a:pt x="1272" y="125"/>
                    <a:pt x="1271" y="126"/>
                    <a:pt x="1272" y="125"/>
                  </a:cubicBezTo>
                  <a:cubicBezTo>
                    <a:pt x="1274" y="119"/>
                    <a:pt x="1285" y="115"/>
                    <a:pt x="1292" y="119"/>
                  </a:cubicBezTo>
                  <a:cubicBezTo>
                    <a:pt x="1301" y="125"/>
                    <a:pt x="1318" y="137"/>
                    <a:pt x="1316" y="154"/>
                  </a:cubicBezTo>
                  <a:cubicBezTo>
                    <a:pt x="1310" y="157"/>
                    <a:pt x="1309" y="164"/>
                    <a:pt x="1298" y="164"/>
                  </a:cubicBezTo>
                  <a:cubicBezTo>
                    <a:pt x="1298" y="161"/>
                    <a:pt x="1294" y="159"/>
                    <a:pt x="1293" y="157"/>
                  </a:cubicBezTo>
                  <a:cubicBezTo>
                    <a:pt x="1292" y="155"/>
                    <a:pt x="1292" y="152"/>
                    <a:pt x="1291" y="149"/>
                  </a:cubicBezTo>
                  <a:cubicBezTo>
                    <a:pt x="1288" y="143"/>
                    <a:pt x="1279" y="128"/>
                    <a:pt x="1272" y="127"/>
                  </a:cubicBezTo>
                  <a:close/>
                  <a:moveTo>
                    <a:pt x="1216" y="87"/>
                  </a:moveTo>
                  <a:cubicBezTo>
                    <a:pt x="1216" y="86"/>
                    <a:pt x="1217" y="85"/>
                    <a:pt x="1217" y="84"/>
                  </a:cubicBezTo>
                  <a:cubicBezTo>
                    <a:pt x="1222" y="85"/>
                    <a:pt x="1227" y="86"/>
                    <a:pt x="1232" y="87"/>
                  </a:cubicBezTo>
                  <a:cubicBezTo>
                    <a:pt x="1237" y="89"/>
                    <a:pt x="1256" y="82"/>
                    <a:pt x="1257" y="79"/>
                  </a:cubicBezTo>
                  <a:cubicBezTo>
                    <a:pt x="1260" y="74"/>
                    <a:pt x="1260" y="41"/>
                    <a:pt x="1257" y="36"/>
                  </a:cubicBezTo>
                  <a:cubicBezTo>
                    <a:pt x="1255" y="31"/>
                    <a:pt x="1252" y="30"/>
                    <a:pt x="1252" y="23"/>
                  </a:cubicBezTo>
                  <a:cubicBezTo>
                    <a:pt x="1256" y="21"/>
                    <a:pt x="1256" y="20"/>
                    <a:pt x="1264" y="20"/>
                  </a:cubicBezTo>
                  <a:cubicBezTo>
                    <a:pt x="1272" y="26"/>
                    <a:pt x="1273" y="39"/>
                    <a:pt x="1273" y="54"/>
                  </a:cubicBezTo>
                  <a:cubicBezTo>
                    <a:pt x="1273" y="59"/>
                    <a:pt x="1271" y="74"/>
                    <a:pt x="1272" y="74"/>
                  </a:cubicBezTo>
                  <a:cubicBezTo>
                    <a:pt x="1276" y="75"/>
                    <a:pt x="1290" y="70"/>
                    <a:pt x="1293" y="68"/>
                  </a:cubicBezTo>
                  <a:cubicBezTo>
                    <a:pt x="1293" y="63"/>
                    <a:pt x="1292" y="61"/>
                    <a:pt x="1288" y="58"/>
                  </a:cubicBezTo>
                  <a:cubicBezTo>
                    <a:pt x="1288" y="57"/>
                    <a:pt x="1288" y="55"/>
                    <a:pt x="1288" y="53"/>
                  </a:cubicBezTo>
                  <a:cubicBezTo>
                    <a:pt x="1289" y="53"/>
                    <a:pt x="1290" y="54"/>
                    <a:pt x="1290" y="54"/>
                  </a:cubicBezTo>
                  <a:cubicBezTo>
                    <a:pt x="1293" y="55"/>
                    <a:pt x="1295" y="59"/>
                    <a:pt x="1298" y="59"/>
                  </a:cubicBezTo>
                  <a:cubicBezTo>
                    <a:pt x="1306" y="62"/>
                    <a:pt x="1314" y="60"/>
                    <a:pt x="1321" y="63"/>
                  </a:cubicBezTo>
                  <a:cubicBezTo>
                    <a:pt x="1322" y="64"/>
                    <a:pt x="1322" y="63"/>
                    <a:pt x="1322" y="65"/>
                  </a:cubicBezTo>
                  <a:cubicBezTo>
                    <a:pt x="1322" y="67"/>
                    <a:pt x="1322" y="69"/>
                    <a:pt x="1322" y="71"/>
                  </a:cubicBezTo>
                  <a:cubicBezTo>
                    <a:pt x="1321" y="71"/>
                    <a:pt x="1320" y="74"/>
                    <a:pt x="1319" y="75"/>
                  </a:cubicBezTo>
                  <a:cubicBezTo>
                    <a:pt x="1317" y="76"/>
                    <a:pt x="1310" y="75"/>
                    <a:pt x="1308" y="76"/>
                  </a:cubicBezTo>
                  <a:cubicBezTo>
                    <a:pt x="1301" y="79"/>
                    <a:pt x="1273" y="90"/>
                    <a:pt x="1268" y="95"/>
                  </a:cubicBezTo>
                  <a:cubicBezTo>
                    <a:pt x="1264" y="99"/>
                    <a:pt x="1266" y="105"/>
                    <a:pt x="1264" y="110"/>
                  </a:cubicBezTo>
                  <a:cubicBezTo>
                    <a:pt x="1260" y="123"/>
                    <a:pt x="1250" y="153"/>
                    <a:pt x="1232" y="145"/>
                  </a:cubicBezTo>
                  <a:cubicBezTo>
                    <a:pt x="1230" y="145"/>
                    <a:pt x="1229" y="145"/>
                    <a:pt x="1228" y="145"/>
                  </a:cubicBezTo>
                  <a:cubicBezTo>
                    <a:pt x="1225" y="143"/>
                    <a:pt x="1223" y="141"/>
                    <a:pt x="1220" y="139"/>
                  </a:cubicBezTo>
                  <a:cubicBezTo>
                    <a:pt x="1220" y="138"/>
                    <a:pt x="1220" y="137"/>
                    <a:pt x="1220" y="135"/>
                  </a:cubicBezTo>
                  <a:cubicBezTo>
                    <a:pt x="1222" y="135"/>
                    <a:pt x="1225" y="131"/>
                    <a:pt x="1227" y="130"/>
                  </a:cubicBezTo>
                  <a:cubicBezTo>
                    <a:pt x="1232" y="128"/>
                    <a:pt x="1236" y="129"/>
                    <a:pt x="1240" y="127"/>
                  </a:cubicBezTo>
                  <a:cubicBezTo>
                    <a:pt x="1246" y="125"/>
                    <a:pt x="1256" y="107"/>
                    <a:pt x="1254" y="101"/>
                  </a:cubicBezTo>
                  <a:cubicBezTo>
                    <a:pt x="1246" y="100"/>
                    <a:pt x="1236" y="101"/>
                    <a:pt x="1228" y="101"/>
                  </a:cubicBezTo>
                  <a:cubicBezTo>
                    <a:pt x="1225" y="98"/>
                    <a:pt x="1222" y="96"/>
                    <a:pt x="1219" y="93"/>
                  </a:cubicBezTo>
                  <a:cubicBezTo>
                    <a:pt x="1217" y="91"/>
                    <a:pt x="1217" y="88"/>
                    <a:pt x="1216" y="87"/>
                  </a:cubicBezTo>
                  <a:close/>
                  <a:moveTo>
                    <a:pt x="1110" y="21"/>
                  </a:moveTo>
                  <a:cubicBezTo>
                    <a:pt x="1110" y="20"/>
                    <a:pt x="1110" y="19"/>
                    <a:pt x="1110" y="17"/>
                  </a:cubicBezTo>
                  <a:cubicBezTo>
                    <a:pt x="1110" y="17"/>
                    <a:pt x="1111" y="16"/>
                    <a:pt x="1112" y="16"/>
                  </a:cubicBezTo>
                  <a:cubicBezTo>
                    <a:pt x="1124" y="17"/>
                    <a:pt x="1148" y="19"/>
                    <a:pt x="1147" y="35"/>
                  </a:cubicBezTo>
                  <a:cubicBezTo>
                    <a:pt x="1142" y="43"/>
                    <a:pt x="1140" y="49"/>
                    <a:pt x="1128" y="45"/>
                  </a:cubicBezTo>
                  <a:cubicBezTo>
                    <a:pt x="1127" y="43"/>
                    <a:pt x="1126" y="41"/>
                    <a:pt x="1124" y="39"/>
                  </a:cubicBezTo>
                  <a:cubicBezTo>
                    <a:pt x="1123" y="38"/>
                    <a:pt x="1121" y="38"/>
                    <a:pt x="1119" y="37"/>
                  </a:cubicBezTo>
                  <a:cubicBezTo>
                    <a:pt x="1119" y="31"/>
                    <a:pt x="1113" y="23"/>
                    <a:pt x="1110" y="21"/>
                  </a:cubicBezTo>
                  <a:close/>
                  <a:moveTo>
                    <a:pt x="1055" y="126"/>
                  </a:moveTo>
                  <a:cubicBezTo>
                    <a:pt x="1058" y="127"/>
                    <a:pt x="1062" y="127"/>
                    <a:pt x="1064" y="125"/>
                  </a:cubicBezTo>
                  <a:cubicBezTo>
                    <a:pt x="1066" y="124"/>
                    <a:pt x="1068" y="125"/>
                    <a:pt x="1070" y="123"/>
                  </a:cubicBezTo>
                  <a:cubicBezTo>
                    <a:pt x="1074" y="119"/>
                    <a:pt x="1070" y="109"/>
                    <a:pt x="1066" y="107"/>
                  </a:cubicBezTo>
                  <a:cubicBezTo>
                    <a:pt x="1066" y="107"/>
                    <a:pt x="1064" y="107"/>
                    <a:pt x="1064" y="107"/>
                  </a:cubicBezTo>
                  <a:cubicBezTo>
                    <a:pt x="1056" y="125"/>
                    <a:pt x="1056" y="125"/>
                    <a:pt x="1056" y="125"/>
                  </a:cubicBezTo>
                  <a:cubicBezTo>
                    <a:pt x="1056" y="125"/>
                    <a:pt x="1056" y="126"/>
                    <a:pt x="1055" y="126"/>
                  </a:cubicBezTo>
                  <a:close/>
                  <a:moveTo>
                    <a:pt x="1021" y="158"/>
                  </a:moveTo>
                  <a:cubicBezTo>
                    <a:pt x="1021" y="153"/>
                    <a:pt x="1024" y="148"/>
                    <a:pt x="1024" y="143"/>
                  </a:cubicBezTo>
                  <a:cubicBezTo>
                    <a:pt x="1025" y="140"/>
                    <a:pt x="1023" y="136"/>
                    <a:pt x="1024" y="133"/>
                  </a:cubicBezTo>
                  <a:cubicBezTo>
                    <a:pt x="1031" y="132"/>
                    <a:pt x="1042" y="114"/>
                    <a:pt x="1048" y="108"/>
                  </a:cubicBezTo>
                  <a:cubicBezTo>
                    <a:pt x="1051" y="106"/>
                    <a:pt x="1056" y="103"/>
                    <a:pt x="1059" y="102"/>
                  </a:cubicBezTo>
                  <a:cubicBezTo>
                    <a:pt x="1060" y="102"/>
                    <a:pt x="1062" y="102"/>
                    <a:pt x="1063" y="103"/>
                  </a:cubicBezTo>
                  <a:cubicBezTo>
                    <a:pt x="1068" y="104"/>
                    <a:pt x="1072" y="102"/>
                    <a:pt x="1075" y="101"/>
                  </a:cubicBezTo>
                  <a:cubicBezTo>
                    <a:pt x="1075" y="99"/>
                    <a:pt x="1075" y="97"/>
                    <a:pt x="1074" y="95"/>
                  </a:cubicBezTo>
                  <a:cubicBezTo>
                    <a:pt x="1074" y="95"/>
                    <a:pt x="1072" y="92"/>
                    <a:pt x="1072" y="93"/>
                  </a:cubicBezTo>
                  <a:cubicBezTo>
                    <a:pt x="1069" y="93"/>
                    <a:pt x="1067" y="96"/>
                    <a:pt x="1065" y="97"/>
                  </a:cubicBezTo>
                  <a:cubicBezTo>
                    <a:pt x="1064" y="97"/>
                    <a:pt x="1062" y="97"/>
                    <a:pt x="1060" y="97"/>
                  </a:cubicBezTo>
                  <a:cubicBezTo>
                    <a:pt x="1051" y="97"/>
                    <a:pt x="1045" y="88"/>
                    <a:pt x="1047" y="79"/>
                  </a:cubicBezTo>
                  <a:cubicBezTo>
                    <a:pt x="1056" y="81"/>
                    <a:pt x="1069" y="81"/>
                    <a:pt x="1076" y="76"/>
                  </a:cubicBezTo>
                  <a:cubicBezTo>
                    <a:pt x="1078" y="64"/>
                    <a:pt x="1079" y="47"/>
                    <a:pt x="1083" y="37"/>
                  </a:cubicBezTo>
                  <a:cubicBezTo>
                    <a:pt x="1085" y="34"/>
                    <a:pt x="1081" y="25"/>
                    <a:pt x="1084" y="18"/>
                  </a:cubicBezTo>
                  <a:cubicBezTo>
                    <a:pt x="1085" y="18"/>
                    <a:pt x="1087" y="18"/>
                    <a:pt x="1089" y="18"/>
                  </a:cubicBezTo>
                  <a:cubicBezTo>
                    <a:pt x="1090" y="19"/>
                    <a:pt x="1091" y="21"/>
                    <a:pt x="1092" y="22"/>
                  </a:cubicBezTo>
                  <a:cubicBezTo>
                    <a:pt x="1092" y="24"/>
                    <a:pt x="1097" y="47"/>
                    <a:pt x="1096" y="49"/>
                  </a:cubicBezTo>
                  <a:cubicBezTo>
                    <a:pt x="1095" y="53"/>
                    <a:pt x="1090" y="67"/>
                    <a:pt x="1092" y="70"/>
                  </a:cubicBezTo>
                  <a:cubicBezTo>
                    <a:pt x="1092" y="71"/>
                    <a:pt x="1092" y="71"/>
                    <a:pt x="1093" y="71"/>
                  </a:cubicBezTo>
                  <a:cubicBezTo>
                    <a:pt x="1099" y="71"/>
                    <a:pt x="1107" y="67"/>
                    <a:pt x="1109" y="62"/>
                  </a:cubicBezTo>
                  <a:cubicBezTo>
                    <a:pt x="1110" y="58"/>
                    <a:pt x="1107" y="56"/>
                    <a:pt x="1108" y="54"/>
                  </a:cubicBezTo>
                  <a:cubicBezTo>
                    <a:pt x="1108" y="54"/>
                    <a:pt x="1109" y="54"/>
                    <a:pt x="1109" y="54"/>
                  </a:cubicBezTo>
                  <a:cubicBezTo>
                    <a:pt x="1113" y="56"/>
                    <a:pt x="1126" y="58"/>
                    <a:pt x="1132" y="59"/>
                  </a:cubicBezTo>
                  <a:cubicBezTo>
                    <a:pt x="1132" y="61"/>
                    <a:pt x="1132" y="63"/>
                    <a:pt x="1132" y="65"/>
                  </a:cubicBezTo>
                  <a:cubicBezTo>
                    <a:pt x="1131" y="65"/>
                    <a:pt x="1130" y="66"/>
                    <a:pt x="1130" y="66"/>
                  </a:cubicBezTo>
                  <a:cubicBezTo>
                    <a:pt x="1129" y="66"/>
                    <a:pt x="1129" y="65"/>
                    <a:pt x="1129" y="65"/>
                  </a:cubicBezTo>
                  <a:cubicBezTo>
                    <a:pt x="1120" y="68"/>
                    <a:pt x="1100" y="77"/>
                    <a:pt x="1098" y="84"/>
                  </a:cubicBezTo>
                  <a:cubicBezTo>
                    <a:pt x="1096" y="84"/>
                    <a:pt x="1093" y="83"/>
                    <a:pt x="1092" y="85"/>
                  </a:cubicBezTo>
                  <a:cubicBezTo>
                    <a:pt x="1085" y="89"/>
                    <a:pt x="1090" y="98"/>
                    <a:pt x="1088" y="106"/>
                  </a:cubicBezTo>
                  <a:cubicBezTo>
                    <a:pt x="1087" y="109"/>
                    <a:pt x="1086" y="112"/>
                    <a:pt x="1087" y="115"/>
                  </a:cubicBezTo>
                  <a:cubicBezTo>
                    <a:pt x="1088" y="115"/>
                    <a:pt x="1089" y="116"/>
                    <a:pt x="1090" y="116"/>
                  </a:cubicBezTo>
                  <a:cubicBezTo>
                    <a:pt x="1095" y="108"/>
                    <a:pt x="1106" y="105"/>
                    <a:pt x="1114" y="111"/>
                  </a:cubicBezTo>
                  <a:cubicBezTo>
                    <a:pt x="1122" y="117"/>
                    <a:pt x="1116" y="123"/>
                    <a:pt x="1119" y="131"/>
                  </a:cubicBezTo>
                  <a:cubicBezTo>
                    <a:pt x="1120" y="136"/>
                    <a:pt x="1126" y="139"/>
                    <a:pt x="1128" y="145"/>
                  </a:cubicBezTo>
                  <a:cubicBezTo>
                    <a:pt x="1128" y="145"/>
                    <a:pt x="1128" y="147"/>
                    <a:pt x="1129" y="146"/>
                  </a:cubicBezTo>
                  <a:cubicBezTo>
                    <a:pt x="1134" y="161"/>
                    <a:pt x="1113" y="161"/>
                    <a:pt x="1105" y="160"/>
                  </a:cubicBezTo>
                  <a:cubicBezTo>
                    <a:pt x="1104" y="158"/>
                    <a:pt x="1102" y="156"/>
                    <a:pt x="1101" y="154"/>
                  </a:cubicBezTo>
                  <a:cubicBezTo>
                    <a:pt x="1098" y="145"/>
                    <a:pt x="1098" y="133"/>
                    <a:pt x="1090" y="130"/>
                  </a:cubicBezTo>
                  <a:cubicBezTo>
                    <a:pt x="1076" y="139"/>
                    <a:pt x="1092" y="160"/>
                    <a:pt x="1085" y="177"/>
                  </a:cubicBezTo>
                  <a:cubicBezTo>
                    <a:pt x="1085" y="177"/>
                    <a:pt x="1085" y="177"/>
                    <a:pt x="1085" y="177"/>
                  </a:cubicBezTo>
                  <a:cubicBezTo>
                    <a:pt x="1083" y="175"/>
                    <a:pt x="1080" y="175"/>
                    <a:pt x="1079" y="173"/>
                  </a:cubicBezTo>
                  <a:cubicBezTo>
                    <a:pt x="1075" y="170"/>
                    <a:pt x="1072" y="163"/>
                    <a:pt x="1070" y="156"/>
                  </a:cubicBezTo>
                  <a:cubicBezTo>
                    <a:pt x="1068" y="149"/>
                    <a:pt x="1074" y="143"/>
                    <a:pt x="1072" y="139"/>
                  </a:cubicBezTo>
                  <a:cubicBezTo>
                    <a:pt x="1071" y="139"/>
                    <a:pt x="1071" y="138"/>
                    <a:pt x="1070" y="137"/>
                  </a:cubicBezTo>
                  <a:cubicBezTo>
                    <a:pt x="1065" y="137"/>
                    <a:pt x="1056" y="139"/>
                    <a:pt x="1054" y="144"/>
                  </a:cubicBezTo>
                  <a:cubicBezTo>
                    <a:pt x="1053" y="147"/>
                    <a:pt x="1054" y="149"/>
                    <a:pt x="1053" y="151"/>
                  </a:cubicBezTo>
                  <a:cubicBezTo>
                    <a:pt x="1050" y="156"/>
                    <a:pt x="1042" y="170"/>
                    <a:pt x="1038" y="172"/>
                  </a:cubicBezTo>
                  <a:cubicBezTo>
                    <a:pt x="1034" y="173"/>
                    <a:pt x="1030" y="171"/>
                    <a:pt x="1027" y="169"/>
                  </a:cubicBezTo>
                  <a:cubicBezTo>
                    <a:pt x="1028" y="163"/>
                    <a:pt x="1024" y="158"/>
                    <a:pt x="1021" y="158"/>
                  </a:cubicBezTo>
                  <a:close/>
                  <a:moveTo>
                    <a:pt x="913" y="65"/>
                  </a:moveTo>
                  <a:cubicBezTo>
                    <a:pt x="914" y="65"/>
                    <a:pt x="913" y="65"/>
                    <a:pt x="915" y="65"/>
                  </a:cubicBezTo>
                  <a:cubicBezTo>
                    <a:pt x="919" y="64"/>
                    <a:pt x="929" y="61"/>
                    <a:pt x="931" y="58"/>
                  </a:cubicBezTo>
                  <a:cubicBezTo>
                    <a:pt x="931" y="57"/>
                    <a:pt x="931" y="55"/>
                    <a:pt x="931" y="54"/>
                  </a:cubicBezTo>
                  <a:cubicBezTo>
                    <a:pt x="929" y="49"/>
                    <a:pt x="924" y="45"/>
                    <a:pt x="920" y="43"/>
                  </a:cubicBezTo>
                  <a:cubicBezTo>
                    <a:pt x="920" y="43"/>
                    <a:pt x="920" y="43"/>
                    <a:pt x="919" y="43"/>
                  </a:cubicBezTo>
                  <a:cubicBezTo>
                    <a:pt x="917" y="47"/>
                    <a:pt x="913" y="58"/>
                    <a:pt x="913" y="65"/>
                  </a:cubicBezTo>
                  <a:close/>
                  <a:moveTo>
                    <a:pt x="862" y="136"/>
                  </a:moveTo>
                  <a:cubicBezTo>
                    <a:pt x="863" y="139"/>
                    <a:pt x="864" y="143"/>
                    <a:pt x="865" y="147"/>
                  </a:cubicBezTo>
                  <a:cubicBezTo>
                    <a:pt x="870" y="155"/>
                    <a:pt x="887" y="161"/>
                    <a:pt x="898" y="154"/>
                  </a:cubicBezTo>
                  <a:cubicBezTo>
                    <a:pt x="900" y="149"/>
                    <a:pt x="886" y="129"/>
                    <a:pt x="882" y="126"/>
                  </a:cubicBezTo>
                  <a:cubicBezTo>
                    <a:pt x="886" y="126"/>
                    <a:pt x="890" y="126"/>
                    <a:pt x="894" y="126"/>
                  </a:cubicBezTo>
                  <a:cubicBezTo>
                    <a:pt x="896" y="127"/>
                    <a:pt x="913" y="133"/>
                    <a:pt x="914" y="132"/>
                  </a:cubicBezTo>
                  <a:cubicBezTo>
                    <a:pt x="918" y="129"/>
                    <a:pt x="918" y="106"/>
                    <a:pt x="916" y="105"/>
                  </a:cubicBezTo>
                  <a:cubicBezTo>
                    <a:pt x="914" y="104"/>
                    <a:pt x="913" y="104"/>
                    <a:pt x="912" y="104"/>
                  </a:cubicBezTo>
                  <a:cubicBezTo>
                    <a:pt x="910" y="107"/>
                    <a:pt x="907" y="113"/>
                    <a:pt x="904" y="116"/>
                  </a:cubicBezTo>
                  <a:cubicBezTo>
                    <a:pt x="903" y="116"/>
                    <a:pt x="902" y="116"/>
                    <a:pt x="902" y="116"/>
                  </a:cubicBezTo>
                  <a:cubicBezTo>
                    <a:pt x="900" y="112"/>
                    <a:pt x="897" y="108"/>
                    <a:pt x="895" y="103"/>
                  </a:cubicBezTo>
                  <a:cubicBezTo>
                    <a:pt x="893" y="99"/>
                    <a:pt x="896" y="91"/>
                    <a:pt x="894" y="87"/>
                  </a:cubicBezTo>
                  <a:cubicBezTo>
                    <a:pt x="881" y="85"/>
                    <a:pt x="881" y="95"/>
                    <a:pt x="876" y="101"/>
                  </a:cubicBezTo>
                  <a:cubicBezTo>
                    <a:pt x="869" y="111"/>
                    <a:pt x="862" y="119"/>
                    <a:pt x="862" y="136"/>
                  </a:cubicBezTo>
                  <a:close/>
                  <a:moveTo>
                    <a:pt x="801" y="141"/>
                  </a:moveTo>
                  <a:cubicBezTo>
                    <a:pt x="801" y="139"/>
                    <a:pt x="801" y="137"/>
                    <a:pt x="801" y="134"/>
                  </a:cubicBezTo>
                  <a:cubicBezTo>
                    <a:pt x="804" y="132"/>
                    <a:pt x="806" y="128"/>
                    <a:pt x="810" y="126"/>
                  </a:cubicBezTo>
                  <a:cubicBezTo>
                    <a:pt x="808" y="123"/>
                    <a:pt x="808" y="120"/>
                    <a:pt x="808" y="116"/>
                  </a:cubicBezTo>
                  <a:cubicBezTo>
                    <a:pt x="811" y="116"/>
                    <a:pt x="820" y="118"/>
                    <a:pt x="825" y="116"/>
                  </a:cubicBezTo>
                  <a:cubicBezTo>
                    <a:pt x="830" y="115"/>
                    <a:pt x="851" y="107"/>
                    <a:pt x="854" y="104"/>
                  </a:cubicBezTo>
                  <a:cubicBezTo>
                    <a:pt x="856" y="100"/>
                    <a:pt x="854" y="87"/>
                    <a:pt x="856" y="83"/>
                  </a:cubicBezTo>
                  <a:cubicBezTo>
                    <a:pt x="857" y="81"/>
                    <a:pt x="863" y="72"/>
                    <a:pt x="861" y="69"/>
                  </a:cubicBezTo>
                  <a:cubicBezTo>
                    <a:pt x="856" y="62"/>
                    <a:pt x="835" y="75"/>
                    <a:pt x="835" y="59"/>
                  </a:cubicBezTo>
                  <a:cubicBezTo>
                    <a:pt x="836" y="59"/>
                    <a:pt x="836" y="59"/>
                    <a:pt x="837" y="58"/>
                  </a:cubicBezTo>
                  <a:cubicBezTo>
                    <a:pt x="840" y="58"/>
                    <a:pt x="843" y="59"/>
                    <a:pt x="845" y="60"/>
                  </a:cubicBezTo>
                  <a:cubicBezTo>
                    <a:pt x="850" y="57"/>
                    <a:pt x="865" y="52"/>
                    <a:pt x="868" y="47"/>
                  </a:cubicBezTo>
                  <a:cubicBezTo>
                    <a:pt x="873" y="39"/>
                    <a:pt x="871" y="30"/>
                    <a:pt x="878" y="23"/>
                  </a:cubicBezTo>
                  <a:cubicBezTo>
                    <a:pt x="884" y="23"/>
                    <a:pt x="888" y="24"/>
                    <a:pt x="893" y="26"/>
                  </a:cubicBezTo>
                  <a:cubicBezTo>
                    <a:pt x="890" y="36"/>
                    <a:pt x="882" y="41"/>
                    <a:pt x="878" y="49"/>
                  </a:cubicBezTo>
                  <a:cubicBezTo>
                    <a:pt x="875" y="56"/>
                    <a:pt x="874" y="68"/>
                    <a:pt x="873" y="74"/>
                  </a:cubicBezTo>
                  <a:cubicBezTo>
                    <a:pt x="873" y="76"/>
                    <a:pt x="873" y="78"/>
                    <a:pt x="873" y="80"/>
                  </a:cubicBezTo>
                  <a:cubicBezTo>
                    <a:pt x="872" y="80"/>
                    <a:pt x="870" y="88"/>
                    <a:pt x="870" y="90"/>
                  </a:cubicBezTo>
                  <a:cubicBezTo>
                    <a:pt x="871" y="90"/>
                    <a:pt x="871" y="91"/>
                    <a:pt x="871" y="91"/>
                  </a:cubicBezTo>
                  <a:cubicBezTo>
                    <a:pt x="872" y="91"/>
                    <a:pt x="872" y="90"/>
                    <a:pt x="873" y="90"/>
                  </a:cubicBezTo>
                  <a:cubicBezTo>
                    <a:pt x="873" y="90"/>
                    <a:pt x="873" y="90"/>
                    <a:pt x="874" y="90"/>
                  </a:cubicBezTo>
                  <a:cubicBezTo>
                    <a:pt x="875" y="89"/>
                    <a:pt x="877" y="87"/>
                    <a:pt x="877" y="85"/>
                  </a:cubicBezTo>
                  <a:cubicBezTo>
                    <a:pt x="877" y="84"/>
                    <a:pt x="877" y="83"/>
                    <a:pt x="877" y="82"/>
                  </a:cubicBezTo>
                  <a:cubicBezTo>
                    <a:pt x="878" y="80"/>
                    <a:pt x="880" y="79"/>
                    <a:pt x="881" y="77"/>
                  </a:cubicBezTo>
                  <a:cubicBezTo>
                    <a:pt x="887" y="77"/>
                    <a:pt x="895" y="75"/>
                    <a:pt x="897" y="72"/>
                  </a:cubicBezTo>
                  <a:cubicBezTo>
                    <a:pt x="899" y="67"/>
                    <a:pt x="897" y="58"/>
                    <a:pt x="899" y="55"/>
                  </a:cubicBezTo>
                  <a:cubicBezTo>
                    <a:pt x="901" y="51"/>
                    <a:pt x="904" y="42"/>
                    <a:pt x="905" y="38"/>
                  </a:cubicBezTo>
                  <a:cubicBezTo>
                    <a:pt x="907" y="29"/>
                    <a:pt x="898" y="22"/>
                    <a:pt x="903" y="17"/>
                  </a:cubicBezTo>
                  <a:cubicBezTo>
                    <a:pt x="907" y="13"/>
                    <a:pt x="915" y="19"/>
                    <a:pt x="917" y="21"/>
                  </a:cubicBezTo>
                  <a:cubicBezTo>
                    <a:pt x="921" y="25"/>
                    <a:pt x="916" y="31"/>
                    <a:pt x="918" y="36"/>
                  </a:cubicBezTo>
                  <a:cubicBezTo>
                    <a:pt x="920" y="41"/>
                    <a:pt x="930" y="45"/>
                    <a:pt x="934" y="47"/>
                  </a:cubicBezTo>
                  <a:cubicBezTo>
                    <a:pt x="938" y="48"/>
                    <a:pt x="943" y="48"/>
                    <a:pt x="948" y="49"/>
                  </a:cubicBezTo>
                  <a:cubicBezTo>
                    <a:pt x="948" y="49"/>
                    <a:pt x="949" y="50"/>
                    <a:pt x="949" y="50"/>
                  </a:cubicBezTo>
                  <a:cubicBezTo>
                    <a:pt x="949" y="51"/>
                    <a:pt x="948" y="53"/>
                    <a:pt x="948" y="54"/>
                  </a:cubicBezTo>
                  <a:cubicBezTo>
                    <a:pt x="945" y="60"/>
                    <a:pt x="935" y="64"/>
                    <a:pt x="930" y="67"/>
                  </a:cubicBezTo>
                  <a:cubicBezTo>
                    <a:pt x="926" y="70"/>
                    <a:pt x="924" y="75"/>
                    <a:pt x="921" y="77"/>
                  </a:cubicBezTo>
                  <a:cubicBezTo>
                    <a:pt x="916" y="80"/>
                    <a:pt x="910" y="79"/>
                    <a:pt x="908" y="83"/>
                  </a:cubicBezTo>
                  <a:cubicBezTo>
                    <a:pt x="908" y="85"/>
                    <a:pt x="907" y="85"/>
                    <a:pt x="907" y="87"/>
                  </a:cubicBezTo>
                  <a:cubicBezTo>
                    <a:pt x="905" y="86"/>
                    <a:pt x="906" y="90"/>
                    <a:pt x="906" y="91"/>
                  </a:cubicBezTo>
                  <a:cubicBezTo>
                    <a:pt x="910" y="93"/>
                    <a:pt x="924" y="95"/>
                    <a:pt x="926" y="99"/>
                  </a:cubicBezTo>
                  <a:cubicBezTo>
                    <a:pt x="930" y="105"/>
                    <a:pt x="930" y="119"/>
                    <a:pt x="928" y="129"/>
                  </a:cubicBezTo>
                  <a:cubicBezTo>
                    <a:pt x="927" y="131"/>
                    <a:pt x="926" y="134"/>
                    <a:pt x="927" y="138"/>
                  </a:cubicBezTo>
                  <a:cubicBezTo>
                    <a:pt x="944" y="144"/>
                    <a:pt x="968" y="157"/>
                    <a:pt x="946" y="175"/>
                  </a:cubicBezTo>
                  <a:cubicBezTo>
                    <a:pt x="930" y="175"/>
                    <a:pt x="930" y="166"/>
                    <a:pt x="917" y="161"/>
                  </a:cubicBezTo>
                  <a:cubicBezTo>
                    <a:pt x="915" y="161"/>
                    <a:pt x="906" y="165"/>
                    <a:pt x="905" y="165"/>
                  </a:cubicBezTo>
                  <a:cubicBezTo>
                    <a:pt x="903" y="165"/>
                    <a:pt x="901" y="165"/>
                    <a:pt x="899" y="165"/>
                  </a:cubicBezTo>
                  <a:cubicBezTo>
                    <a:pt x="892" y="168"/>
                    <a:pt x="882" y="170"/>
                    <a:pt x="874" y="168"/>
                  </a:cubicBezTo>
                  <a:cubicBezTo>
                    <a:pt x="872" y="163"/>
                    <a:pt x="867" y="157"/>
                    <a:pt x="863" y="153"/>
                  </a:cubicBezTo>
                  <a:cubicBezTo>
                    <a:pt x="863" y="153"/>
                    <a:pt x="863" y="153"/>
                    <a:pt x="863" y="153"/>
                  </a:cubicBezTo>
                  <a:cubicBezTo>
                    <a:pt x="862" y="154"/>
                    <a:pt x="862" y="154"/>
                    <a:pt x="862" y="154"/>
                  </a:cubicBezTo>
                  <a:cubicBezTo>
                    <a:pt x="862" y="162"/>
                    <a:pt x="869" y="172"/>
                    <a:pt x="864" y="179"/>
                  </a:cubicBezTo>
                  <a:cubicBezTo>
                    <a:pt x="863" y="179"/>
                    <a:pt x="861" y="179"/>
                    <a:pt x="859" y="178"/>
                  </a:cubicBezTo>
                  <a:cubicBezTo>
                    <a:pt x="855" y="176"/>
                    <a:pt x="854" y="171"/>
                    <a:pt x="851" y="167"/>
                  </a:cubicBezTo>
                  <a:cubicBezTo>
                    <a:pt x="850" y="165"/>
                    <a:pt x="850" y="163"/>
                    <a:pt x="849" y="161"/>
                  </a:cubicBezTo>
                  <a:cubicBezTo>
                    <a:pt x="846" y="159"/>
                    <a:pt x="844" y="156"/>
                    <a:pt x="841" y="153"/>
                  </a:cubicBezTo>
                  <a:cubicBezTo>
                    <a:pt x="839" y="151"/>
                    <a:pt x="840" y="146"/>
                    <a:pt x="837" y="144"/>
                  </a:cubicBezTo>
                  <a:cubicBezTo>
                    <a:pt x="834" y="141"/>
                    <a:pt x="817" y="153"/>
                    <a:pt x="809" y="149"/>
                  </a:cubicBezTo>
                  <a:cubicBezTo>
                    <a:pt x="806" y="147"/>
                    <a:pt x="803" y="144"/>
                    <a:pt x="801" y="141"/>
                  </a:cubicBezTo>
                  <a:close/>
                  <a:moveTo>
                    <a:pt x="704" y="44"/>
                  </a:moveTo>
                  <a:cubicBezTo>
                    <a:pt x="705" y="43"/>
                    <a:pt x="706" y="43"/>
                    <a:pt x="707" y="42"/>
                  </a:cubicBezTo>
                  <a:cubicBezTo>
                    <a:pt x="707" y="41"/>
                    <a:pt x="707" y="41"/>
                    <a:pt x="706" y="40"/>
                  </a:cubicBezTo>
                  <a:cubicBezTo>
                    <a:pt x="706" y="40"/>
                    <a:pt x="706" y="40"/>
                    <a:pt x="706" y="40"/>
                  </a:cubicBezTo>
                  <a:cubicBezTo>
                    <a:pt x="706" y="40"/>
                    <a:pt x="706" y="40"/>
                    <a:pt x="705" y="40"/>
                  </a:cubicBezTo>
                  <a:cubicBezTo>
                    <a:pt x="705" y="41"/>
                    <a:pt x="705" y="43"/>
                    <a:pt x="704" y="44"/>
                  </a:cubicBezTo>
                  <a:close/>
                  <a:moveTo>
                    <a:pt x="702" y="45"/>
                  </a:moveTo>
                  <a:cubicBezTo>
                    <a:pt x="702" y="46"/>
                    <a:pt x="703" y="46"/>
                    <a:pt x="703" y="46"/>
                  </a:cubicBezTo>
                  <a:cubicBezTo>
                    <a:pt x="704" y="46"/>
                    <a:pt x="704" y="46"/>
                    <a:pt x="704" y="45"/>
                  </a:cubicBezTo>
                  <a:cubicBezTo>
                    <a:pt x="704" y="45"/>
                    <a:pt x="704" y="45"/>
                    <a:pt x="704" y="45"/>
                  </a:cubicBezTo>
                  <a:cubicBezTo>
                    <a:pt x="704" y="45"/>
                    <a:pt x="704" y="44"/>
                    <a:pt x="704" y="44"/>
                  </a:cubicBezTo>
                  <a:cubicBezTo>
                    <a:pt x="704" y="44"/>
                    <a:pt x="703" y="43"/>
                    <a:pt x="703" y="43"/>
                  </a:cubicBezTo>
                  <a:cubicBezTo>
                    <a:pt x="703" y="43"/>
                    <a:pt x="703" y="44"/>
                    <a:pt x="702" y="44"/>
                  </a:cubicBezTo>
                  <a:cubicBezTo>
                    <a:pt x="702" y="45"/>
                    <a:pt x="702" y="45"/>
                    <a:pt x="702" y="45"/>
                  </a:cubicBezTo>
                  <a:close/>
                  <a:moveTo>
                    <a:pt x="637" y="47"/>
                  </a:moveTo>
                  <a:cubicBezTo>
                    <a:pt x="637" y="41"/>
                    <a:pt x="637" y="35"/>
                    <a:pt x="639" y="30"/>
                  </a:cubicBezTo>
                  <a:cubicBezTo>
                    <a:pt x="639" y="27"/>
                    <a:pt x="639" y="25"/>
                    <a:pt x="638" y="23"/>
                  </a:cubicBezTo>
                  <a:cubicBezTo>
                    <a:pt x="640" y="23"/>
                    <a:pt x="647" y="21"/>
                    <a:pt x="647" y="21"/>
                  </a:cubicBezTo>
                  <a:cubicBezTo>
                    <a:pt x="652" y="29"/>
                    <a:pt x="651" y="39"/>
                    <a:pt x="658" y="45"/>
                  </a:cubicBezTo>
                  <a:cubicBezTo>
                    <a:pt x="658" y="48"/>
                    <a:pt x="658" y="51"/>
                    <a:pt x="658" y="55"/>
                  </a:cubicBezTo>
                  <a:cubicBezTo>
                    <a:pt x="656" y="55"/>
                    <a:pt x="654" y="58"/>
                    <a:pt x="653" y="59"/>
                  </a:cubicBezTo>
                  <a:cubicBezTo>
                    <a:pt x="643" y="59"/>
                    <a:pt x="640" y="53"/>
                    <a:pt x="637" y="47"/>
                  </a:cubicBezTo>
                  <a:close/>
                  <a:moveTo>
                    <a:pt x="621" y="118"/>
                  </a:moveTo>
                  <a:cubicBezTo>
                    <a:pt x="621" y="113"/>
                    <a:pt x="621" y="109"/>
                    <a:pt x="621" y="105"/>
                  </a:cubicBezTo>
                  <a:cubicBezTo>
                    <a:pt x="628" y="104"/>
                    <a:pt x="632" y="97"/>
                    <a:pt x="636" y="92"/>
                  </a:cubicBezTo>
                  <a:cubicBezTo>
                    <a:pt x="640" y="85"/>
                    <a:pt x="652" y="76"/>
                    <a:pt x="660" y="71"/>
                  </a:cubicBezTo>
                  <a:cubicBezTo>
                    <a:pt x="663" y="70"/>
                    <a:pt x="678" y="62"/>
                    <a:pt x="677" y="61"/>
                  </a:cubicBezTo>
                  <a:cubicBezTo>
                    <a:pt x="680" y="60"/>
                    <a:pt x="693" y="54"/>
                    <a:pt x="694" y="51"/>
                  </a:cubicBezTo>
                  <a:cubicBezTo>
                    <a:pt x="694" y="50"/>
                    <a:pt x="694" y="50"/>
                    <a:pt x="694" y="50"/>
                  </a:cubicBezTo>
                  <a:cubicBezTo>
                    <a:pt x="692" y="49"/>
                    <a:pt x="681" y="45"/>
                    <a:pt x="680" y="44"/>
                  </a:cubicBezTo>
                  <a:cubicBezTo>
                    <a:pt x="678" y="43"/>
                    <a:pt x="676" y="39"/>
                    <a:pt x="675" y="39"/>
                  </a:cubicBezTo>
                  <a:cubicBezTo>
                    <a:pt x="675" y="38"/>
                    <a:pt x="675" y="37"/>
                    <a:pt x="675" y="37"/>
                  </a:cubicBezTo>
                  <a:cubicBezTo>
                    <a:pt x="684" y="39"/>
                    <a:pt x="702" y="36"/>
                    <a:pt x="707" y="33"/>
                  </a:cubicBezTo>
                  <a:cubicBezTo>
                    <a:pt x="709" y="31"/>
                    <a:pt x="712" y="28"/>
                    <a:pt x="716" y="27"/>
                  </a:cubicBezTo>
                  <a:cubicBezTo>
                    <a:pt x="721" y="26"/>
                    <a:pt x="736" y="34"/>
                    <a:pt x="739" y="36"/>
                  </a:cubicBezTo>
                  <a:cubicBezTo>
                    <a:pt x="739" y="38"/>
                    <a:pt x="738" y="39"/>
                    <a:pt x="738" y="41"/>
                  </a:cubicBezTo>
                  <a:cubicBezTo>
                    <a:pt x="736" y="42"/>
                    <a:pt x="734" y="44"/>
                    <a:pt x="732" y="45"/>
                  </a:cubicBezTo>
                  <a:cubicBezTo>
                    <a:pt x="731" y="45"/>
                    <a:pt x="730" y="45"/>
                    <a:pt x="730" y="45"/>
                  </a:cubicBezTo>
                  <a:cubicBezTo>
                    <a:pt x="724" y="47"/>
                    <a:pt x="709" y="51"/>
                    <a:pt x="705" y="55"/>
                  </a:cubicBezTo>
                  <a:cubicBezTo>
                    <a:pt x="706" y="56"/>
                    <a:pt x="706" y="57"/>
                    <a:pt x="706" y="58"/>
                  </a:cubicBezTo>
                  <a:cubicBezTo>
                    <a:pt x="708" y="59"/>
                    <a:pt x="710" y="60"/>
                    <a:pt x="712" y="61"/>
                  </a:cubicBezTo>
                  <a:cubicBezTo>
                    <a:pt x="713" y="61"/>
                    <a:pt x="715" y="61"/>
                    <a:pt x="717" y="61"/>
                  </a:cubicBezTo>
                  <a:cubicBezTo>
                    <a:pt x="724" y="65"/>
                    <a:pt x="744" y="92"/>
                    <a:pt x="730" y="103"/>
                  </a:cubicBezTo>
                  <a:cubicBezTo>
                    <a:pt x="728" y="104"/>
                    <a:pt x="716" y="108"/>
                    <a:pt x="717" y="108"/>
                  </a:cubicBezTo>
                  <a:cubicBezTo>
                    <a:pt x="711" y="111"/>
                    <a:pt x="705" y="106"/>
                    <a:pt x="702" y="111"/>
                  </a:cubicBezTo>
                  <a:cubicBezTo>
                    <a:pt x="702" y="114"/>
                    <a:pt x="702" y="117"/>
                    <a:pt x="702" y="120"/>
                  </a:cubicBezTo>
                  <a:cubicBezTo>
                    <a:pt x="699" y="125"/>
                    <a:pt x="694" y="130"/>
                    <a:pt x="690" y="134"/>
                  </a:cubicBezTo>
                  <a:cubicBezTo>
                    <a:pt x="690" y="136"/>
                    <a:pt x="690" y="137"/>
                    <a:pt x="691" y="137"/>
                  </a:cubicBezTo>
                  <a:cubicBezTo>
                    <a:pt x="692" y="139"/>
                    <a:pt x="695" y="139"/>
                    <a:pt x="697" y="139"/>
                  </a:cubicBezTo>
                  <a:cubicBezTo>
                    <a:pt x="698" y="138"/>
                    <a:pt x="699" y="137"/>
                    <a:pt x="700" y="134"/>
                  </a:cubicBezTo>
                  <a:cubicBezTo>
                    <a:pt x="711" y="134"/>
                    <a:pt x="716" y="138"/>
                    <a:pt x="726" y="140"/>
                  </a:cubicBezTo>
                  <a:cubicBezTo>
                    <a:pt x="727" y="143"/>
                    <a:pt x="730" y="149"/>
                    <a:pt x="729" y="151"/>
                  </a:cubicBezTo>
                  <a:cubicBezTo>
                    <a:pt x="728" y="152"/>
                    <a:pt x="727" y="154"/>
                    <a:pt x="725" y="155"/>
                  </a:cubicBezTo>
                  <a:cubicBezTo>
                    <a:pt x="716" y="158"/>
                    <a:pt x="712" y="149"/>
                    <a:pt x="705" y="150"/>
                  </a:cubicBezTo>
                  <a:cubicBezTo>
                    <a:pt x="704" y="149"/>
                    <a:pt x="700" y="153"/>
                    <a:pt x="699" y="155"/>
                  </a:cubicBezTo>
                  <a:cubicBezTo>
                    <a:pt x="698" y="157"/>
                    <a:pt x="700" y="159"/>
                    <a:pt x="700" y="160"/>
                  </a:cubicBezTo>
                  <a:cubicBezTo>
                    <a:pt x="700" y="162"/>
                    <a:pt x="700" y="164"/>
                    <a:pt x="700" y="166"/>
                  </a:cubicBezTo>
                  <a:cubicBezTo>
                    <a:pt x="702" y="174"/>
                    <a:pt x="698" y="180"/>
                    <a:pt x="692" y="183"/>
                  </a:cubicBezTo>
                  <a:cubicBezTo>
                    <a:pt x="685" y="187"/>
                    <a:pt x="666" y="181"/>
                    <a:pt x="662" y="179"/>
                  </a:cubicBezTo>
                  <a:cubicBezTo>
                    <a:pt x="662" y="177"/>
                    <a:pt x="653" y="173"/>
                    <a:pt x="651" y="173"/>
                  </a:cubicBezTo>
                  <a:cubicBezTo>
                    <a:pt x="651" y="172"/>
                    <a:pt x="652" y="172"/>
                    <a:pt x="652" y="172"/>
                  </a:cubicBezTo>
                  <a:cubicBezTo>
                    <a:pt x="660" y="170"/>
                    <a:pt x="676" y="168"/>
                    <a:pt x="683" y="163"/>
                  </a:cubicBezTo>
                  <a:cubicBezTo>
                    <a:pt x="685" y="162"/>
                    <a:pt x="692" y="157"/>
                    <a:pt x="689" y="155"/>
                  </a:cubicBezTo>
                  <a:cubicBezTo>
                    <a:pt x="685" y="154"/>
                    <a:pt x="675" y="155"/>
                    <a:pt x="672" y="157"/>
                  </a:cubicBezTo>
                  <a:cubicBezTo>
                    <a:pt x="668" y="159"/>
                    <a:pt x="653" y="154"/>
                    <a:pt x="652" y="153"/>
                  </a:cubicBezTo>
                  <a:cubicBezTo>
                    <a:pt x="650" y="152"/>
                    <a:pt x="650" y="151"/>
                    <a:pt x="649" y="149"/>
                  </a:cubicBezTo>
                  <a:cubicBezTo>
                    <a:pt x="649" y="148"/>
                    <a:pt x="649" y="148"/>
                    <a:pt x="650" y="147"/>
                  </a:cubicBezTo>
                  <a:cubicBezTo>
                    <a:pt x="660" y="147"/>
                    <a:pt x="674" y="146"/>
                    <a:pt x="684" y="144"/>
                  </a:cubicBezTo>
                  <a:cubicBezTo>
                    <a:pt x="685" y="143"/>
                    <a:pt x="685" y="142"/>
                    <a:pt x="686" y="141"/>
                  </a:cubicBezTo>
                  <a:cubicBezTo>
                    <a:pt x="686" y="141"/>
                    <a:pt x="686" y="141"/>
                    <a:pt x="686" y="140"/>
                  </a:cubicBezTo>
                  <a:cubicBezTo>
                    <a:pt x="684" y="139"/>
                    <a:pt x="684" y="138"/>
                    <a:pt x="682" y="137"/>
                  </a:cubicBezTo>
                  <a:cubicBezTo>
                    <a:pt x="682" y="133"/>
                    <a:pt x="681" y="129"/>
                    <a:pt x="683" y="125"/>
                  </a:cubicBezTo>
                  <a:cubicBezTo>
                    <a:pt x="685" y="122"/>
                    <a:pt x="691" y="115"/>
                    <a:pt x="690" y="111"/>
                  </a:cubicBezTo>
                  <a:cubicBezTo>
                    <a:pt x="690" y="109"/>
                    <a:pt x="689" y="109"/>
                    <a:pt x="688" y="109"/>
                  </a:cubicBezTo>
                  <a:cubicBezTo>
                    <a:pt x="680" y="105"/>
                    <a:pt x="670" y="123"/>
                    <a:pt x="665" y="118"/>
                  </a:cubicBezTo>
                  <a:cubicBezTo>
                    <a:pt x="666" y="112"/>
                    <a:pt x="667" y="106"/>
                    <a:pt x="670" y="102"/>
                  </a:cubicBezTo>
                  <a:cubicBezTo>
                    <a:pt x="675" y="96"/>
                    <a:pt x="690" y="97"/>
                    <a:pt x="695" y="102"/>
                  </a:cubicBezTo>
                  <a:cubicBezTo>
                    <a:pt x="701" y="102"/>
                    <a:pt x="703" y="100"/>
                    <a:pt x="707" y="98"/>
                  </a:cubicBezTo>
                  <a:cubicBezTo>
                    <a:pt x="711" y="95"/>
                    <a:pt x="717" y="94"/>
                    <a:pt x="720" y="90"/>
                  </a:cubicBezTo>
                  <a:cubicBezTo>
                    <a:pt x="720" y="89"/>
                    <a:pt x="720" y="88"/>
                    <a:pt x="720" y="89"/>
                  </a:cubicBezTo>
                  <a:cubicBezTo>
                    <a:pt x="726" y="78"/>
                    <a:pt x="710" y="68"/>
                    <a:pt x="705" y="66"/>
                  </a:cubicBezTo>
                  <a:cubicBezTo>
                    <a:pt x="694" y="63"/>
                    <a:pt x="681" y="76"/>
                    <a:pt x="678" y="81"/>
                  </a:cubicBezTo>
                  <a:cubicBezTo>
                    <a:pt x="670" y="91"/>
                    <a:pt x="657" y="97"/>
                    <a:pt x="649" y="107"/>
                  </a:cubicBezTo>
                  <a:cubicBezTo>
                    <a:pt x="645" y="112"/>
                    <a:pt x="646" y="118"/>
                    <a:pt x="644" y="123"/>
                  </a:cubicBezTo>
                  <a:cubicBezTo>
                    <a:pt x="643" y="127"/>
                    <a:pt x="640" y="131"/>
                    <a:pt x="639" y="133"/>
                  </a:cubicBezTo>
                  <a:cubicBezTo>
                    <a:pt x="632" y="134"/>
                    <a:pt x="625" y="130"/>
                    <a:pt x="623" y="125"/>
                  </a:cubicBezTo>
                  <a:cubicBezTo>
                    <a:pt x="621" y="123"/>
                    <a:pt x="623" y="120"/>
                    <a:pt x="621" y="118"/>
                  </a:cubicBezTo>
                  <a:close/>
                  <a:moveTo>
                    <a:pt x="537" y="94"/>
                  </a:moveTo>
                  <a:cubicBezTo>
                    <a:pt x="538" y="94"/>
                    <a:pt x="540" y="93"/>
                    <a:pt x="540" y="92"/>
                  </a:cubicBezTo>
                  <a:cubicBezTo>
                    <a:pt x="541" y="91"/>
                    <a:pt x="540" y="90"/>
                    <a:pt x="540" y="89"/>
                  </a:cubicBezTo>
                  <a:cubicBezTo>
                    <a:pt x="539" y="90"/>
                    <a:pt x="539" y="90"/>
                    <a:pt x="539" y="90"/>
                  </a:cubicBezTo>
                  <a:cubicBezTo>
                    <a:pt x="538" y="91"/>
                    <a:pt x="538" y="93"/>
                    <a:pt x="537" y="94"/>
                  </a:cubicBezTo>
                  <a:close/>
                  <a:moveTo>
                    <a:pt x="503" y="79"/>
                  </a:moveTo>
                  <a:cubicBezTo>
                    <a:pt x="504" y="80"/>
                    <a:pt x="505" y="81"/>
                    <a:pt x="507" y="79"/>
                  </a:cubicBezTo>
                  <a:cubicBezTo>
                    <a:pt x="507" y="77"/>
                    <a:pt x="508" y="77"/>
                    <a:pt x="508" y="75"/>
                  </a:cubicBezTo>
                  <a:cubicBezTo>
                    <a:pt x="508" y="75"/>
                    <a:pt x="507" y="75"/>
                    <a:pt x="507" y="74"/>
                  </a:cubicBezTo>
                  <a:cubicBezTo>
                    <a:pt x="506" y="75"/>
                    <a:pt x="505" y="75"/>
                    <a:pt x="504" y="75"/>
                  </a:cubicBezTo>
                  <a:cubicBezTo>
                    <a:pt x="504" y="77"/>
                    <a:pt x="504" y="77"/>
                    <a:pt x="503" y="79"/>
                  </a:cubicBezTo>
                  <a:close/>
                  <a:moveTo>
                    <a:pt x="491" y="115"/>
                  </a:moveTo>
                  <a:cubicBezTo>
                    <a:pt x="496" y="117"/>
                    <a:pt x="504" y="111"/>
                    <a:pt x="507" y="108"/>
                  </a:cubicBezTo>
                  <a:cubicBezTo>
                    <a:pt x="506" y="107"/>
                    <a:pt x="506" y="105"/>
                    <a:pt x="506" y="104"/>
                  </a:cubicBezTo>
                  <a:cubicBezTo>
                    <a:pt x="505" y="104"/>
                    <a:pt x="505" y="103"/>
                    <a:pt x="504" y="103"/>
                  </a:cubicBezTo>
                  <a:cubicBezTo>
                    <a:pt x="501" y="105"/>
                    <a:pt x="494" y="109"/>
                    <a:pt x="491" y="113"/>
                  </a:cubicBezTo>
                  <a:cubicBezTo>
                    <a:pt x="491" y="113"/>
                    <a:pt x="491" y="114"/>
                    <a:pt x="491" y="115"/>
                  </a:cubicBezTo>
                  <a:close/>
                  <a:moveTo>
                    <a:pt x="460" y="78"/>
                  </a:moveTo>
                  <a:cubicBezTo>
                    <a:pt x="461" y="79"/>
                    <a:pt x="462" y="79"/>
                    <a:pt x="463" y="79"/>
                  </a:cubicBezTo>
                  <a:cubicBezTo>
                    <a:pt x="466" y="77"/>
                    <a:pt x="468" y="75"/>
                    <a:pt x="470" y="73"/>
                  </a:cubicBezTo>
                  <a:cubicBezTo>
                    <a:pt x="470" y="71"/>
                    <a:pt x="470" y="71"/>
                    <a:pt x="470" y="69"/>
                  </a:cubicBezTo>
                  <a:cubicBezTo>
                    <a:pt x="468" y="69"/>
                    <a:pt x="467" y="70"/>
                    <a:pt x="466" y="70"/>
                  </a:cubicBezTo>
                  <a:cubicBezTo>
                    <a:pt x="464" y="71"/>
                    <a:pt x="461" y="74"/>
                    <a:pt x="460" y="78"/>
                  </a:cubicBezTo>
                  <a:close/>
                  <a:moveTo>
                    <a:pt x="453" y="106"/>
                  </a:moveTo>
                  <a:cubicBezTo>
                    <a:pt x="454" y="106"/>
                    <a:pt x="454" y="106"/>
                    <a:pt x="455" y="106"/>
                  </a:cubicBezTo>
                  <a:cubicBezTo>
                    <a:pt x="457" y="103"/>
                    <a:pt x="473" y="90"/>
                    <a:pt x="469" y="87"/>
                  </a:cubicBezTo>
                  <a:cubicBezTo>
                    <a:pt x="458" y="82"/>
                    <a:pt x="453" y="96"/>
                    <a:pt x="453" y="106"/>
                  </a:cubicBezTo>
                  <a:close/>
                  <a:moveTo>
                    <a:pt x="438" y="93"/>
                  </a:moveTo>
                  <a:cubicBezTo>
                    <a:pt x="439" y="93"/>
                    <a:pt x="440" y="94"/>
                    <a:pt x="440" y="95"/>
                  </a:cubicBezTo>
                  <a:cubicBezTo>
                    <a:pt x="442" y="95"/>
                    <a:pt x="443" y="95"/>
                    <a:pt x="444" y="95"/>
                  </a:cubicBezTo>
                  <a:cubicBezTo>
                    <a:pt x="445" y="94"/>
                    <a:pt x="446" y="93"/>
                    <a:pt x="446" y="92"/>
                  </a:cubicBezTo>
                  <a:cubicBezTo>
                    <a:pt x="445" y="91"/>
                    <a:pt x="444" y="91"/>
                    <a:pt x="444" y="90"/>
                  </a:cubicBezTo>
                  <a:cubicBezTo>
                    <a:pt x="444" y="91"/>
                    <a:pt x="439" y="91"/>
                    <a:pt x="438" y="92"/>
                  </a:cubicBezTo>
                  <a:cubicBezTo>
                    <a:pt x="438" y="92"/>
                    <a:pt x="438" y="92"/>
                    <a:pt x="438" y="93"/>
                  </a:cubicBezTo>
                  <a:close/>
                  <a:moveTo>
                    <a:pt x="425" y="130"/>
                  </a:moveTo>
                  <a:cubicBezTo>
                    <a:pt x="429" y="129"/>
                    <a:pt x="448" y="117"/>
                    <a:pt x="439" y="112"/>
                  </a:cubicBezTo>
                  <a:cubicBezTo>
                    <a:pt x="438" y="112"/>
                    <a:pt x="438" y="112"/>
                    <a:pt x="437" y="112"/>
                  </a:cubicBezTo>
                  <a:cubicBezTo>
                    <a:pt x="435" y="119"/>
                    <a:pt x="428" y="123"/>
                    <a:pt x="425" y="130"/>
                  </a:cubicBezTo>
                  <a:close/>
                  <a:moveTo>
                    <a:pt x="398" y="150"/>
                  </a:moveTo>
                  <a:cubicBezTo>
                    <a:pt x="398" y="144"/>
                    <a:pt x="399" y="138"/>
                    <a:pt x="399" y="133"/>
                  </a:cubicBezTo>
                  <a:cubicBezTo>
                    <a:pt x="403" y="131"/>
                    <a:pt x="426" y="102"/>
                    <a:pt x="429" y="97"/>
                  </a:cubicBezTo>
                  <a:cubicBezTo>
                    <a:pt x="428" y="96"/>
                    <a:pt x="428" y="96"/>
                    <a:pt x="426" y="96"/>
                  </a:cubicBezTo>
                  <a:cubicBezTo>
                    <a:pt x="424" y="97"/>
                    <a:pt x="405" y="104"/>
                    <a:pt x="401" y="101"/>
                  </a:cubicBezTo>
                  <a:cubicBezTo>
                    <a:pt x="400" y="100"/>
                    <a:pt x="400" y="100"/>
                    <a:pt x="400" y="100"/>
                  </a:cubicBezTo>
                  <a:cubicBezTo>
                    <a:pt x="400" y="86"/>
                    <a:pt x="411" y="79"/>
                    <a:pt x="418" y="74"/>
                  </a:cubicBezTo>
                  <a:cubicBezTo>
                    <a:pt x="424" y="70"/>
                    <a:pt x="428" y="65"/>
                    <a:pt x="432" y="60"/>
                  </a:cubicBezTo>
                  <a:cubicBezTo>
                    <a:pt x="437" y="54"/>
                    <a:pt x="450" y="45"/>
                    <a:pt x="453" y="38"/>
                  </a:cubicBezTo>
                  <a:cubicBezTo>
                    <a:pt x="454" y="34"/>
                    <a:pt x="454" y="29"/>
                    <a:pt x="454" y="25"/>
                  </a:cubicBezTo>
                  <a:cubicBezTo>
                    <a:pt x="462" y="22"/>
                    <a:pt x="468" y="24"/>
                    <a:pt x="473" y="28"/>
                  </a:cubicBezTo>
                  <a:cubicBezTo>
                    <a:pt x="468" y="46"/>
                    <a:pt x="437" y="68"/>
                    <a:pt x="423" y="81"/>
                  </a:cubicBezTo>
                  <a:cubicBezTo>
                    <a:pt x="420" y="84"/>
                    <a:pt x="416" y="86"/>
                    <a:pt x="413" y="89"/>
                  </a:cubicBezTo>
                  <a:cubicBezTo>
                    <a:pt x="413" y="90"/>
                    <a:pt x="413" y="90"/>
                    <a:pt x="414" y="90"/>
                  </a:cubicBezTo>
                  <a:cubicBezTo>
                    <a:pt x="419" y="90"/>
                    <a:pt x="426" y="88"/>
                    <a:pt x="430" y="86"/>
                  </a:cubicBezTo>
                  <a:cubicBezTo>
                    <a:pt x="436" y="85"/>
                    <a:pt x="441" y="85"/>
                    <a:pt x="447" y="84"/>
                  </a:cubicBezTo>
                  <a:cubicBezTo>
                    <a:pt x="451" y="81"/>
                    <a:pt x="451" y="77"/>
                    <a:pt x="453" y="73"/>
                  </a:cubicBezTo>
                  <a:cubicBezTo>
                    <a:pt x="457" y="67"/>
                    <a:pt x="460" y="60"/>
                    <a:pt x="466" y="55"/>
                  </a:cubicBezTo>
                  <a:cubicBezTo>
                    <a:pt x="469" y="55"/>
                    <a:pt x="472" y="55"/>
                    <a:pt x="474" y="55"/>
                  </a:cubicBezTo>
                  <a:cubicBezTo>
                    <a:pt x="475" y="57"/>
                    <a:pt x="477" y="58"/>
                    <a:pt x="478" y="59"/>
                  </a:cubicBezTo>
                  <a:cubicBezTo>
                    <a:pt x="481" y="63"/>
                    <a:pt x="483" y="67"/>
                    <a:pt x="485" y="71"/>
                  </a:cubicBezTo>
                  <a:cubicBezTo>
                    <a:pt x="488" y="69"/>
                    <a:pt x="495" y="62"/>
                    <a:pt x="492" y="57"/>
                  </a:cubicBezTo>
                  <a:cubicBezTo>
                    <a:pt x="491" y="54"/>
                    <a:pt x="488" y="53"/>
                    <a:pt x="490" y="49"/>
                  </a:cubicBezTo>
                  <a:cubicBezTo>
                    <a:pt x="490" y="46"/>
                    <a:pt x="498" y="42"/>
                    <a:pt x="502" y="43"/>
                  </a:cubicBezTo>
                  <a:cubicBezTo>
                    <a:pt x="502" y="47"/>
                    <a:pt x="506" y="51"/>
                    <a:pt x="508" y="53"/>
                  </a:cubicBezTo>
                  <a:cubicBezTo>
                    <a:pt x="515" y="55"/>
                    <a:pt x="513" y="47"/>
                    <a:pt x="514" y="43"/>
                  </a:cubicBezTo>
                  <a:cubicBezTo>
                    <a:pt x="517" y="34"/>
                    <a:pt x="512" y="13"/>
                    <a:pt x="524" y="13"/>
                  </a:cubicBezTo>
                  <a:cubicBezTo>
                    <a:pt x="525" y="15"/>
                    <a:pt x="530" y="19"/>
                    <a:pt x="532" y="21"/>
                  </a:cubicBezTo>
                  <a:cubicBezTo>
                    <a:pt x="532" y="21"/>
                    <a:pt x="532" y="21"/>
                    <a:pt x="533" y="21"/>
                  </a:cubicBezTo>
                  <a:cubicBezTo>
                    <a:pt x="535" y="25"/>
                    <a:pt x="536" y="27"/>
                    <a:pt x="539" y="30"/>
                  </a:cubicBezTo>
                  <a:cubicBezTo>
                    <a:pt x="541" y="34"/>
                    <a:pt x="544" y="42"/>
                    <a:pt x="545" y="47"/>
                  </a:cubicBezTo>
                  <a:cubicBezTo>
                    <a:pt x="546" y="51"/>
                    <a:pt x="542" y="54"/>
                    <a:pt x="543" y="59"/>
                  </a:cubicBezTo>
                  <a:cubicBezTo>
                    <a:pt x="546" y="65"/>
                    <a:pt x="553" y="69"/>
                    <a:pt x="556" y="75"/>
                  </a:cubicBezTo>
                  <a:cubicBezTo>
                    <a:pt x="558" y="79"/>
                    <a:pt x="558" y="83"/>
                    <a:pt x="560" y="85"/>
                  </a:cubicBezTo>
                  <a:cubicBezTo>
                    <a:pt x="564" y="89"/>
                    <a:pt x="570" y="91"/>
                    <a:pt x="574" y="95"/>
                  </a:cubicBezTo>
                  <a:cubicBezTo>
                    <a:pt x="574" y="97"/>
                    <a:pt x="574" y="98"/>
                    <a:pt x="574" y="99"/>
                  </a:cubicBezTo>
                  <a:cubicBezTo>
                    <a:pt x="572" y="100"/>
                    <a:pt x="570" y="102"/>
                    <a:pt x="568" y="103"/>
                  </a:cubicBezTo>
                  <a:cubicBezTo>
                    <a:pt x="565" y="105"/>
                    <a:pt x="561" y="104"/>
                    <a:pt x="559" y="105"/>
                  </a:cubicBezTo>
                  <a:cubicBezTo>
                    <a:pt x="552" y="106"/>
                    <a:pt x="543" y="109"/>
                    <a:pt x="539" y="114"/>
                  </a:cubicBezTo>
                  <a:cubicBezTo>
                    <a:pt x="536" y="117"/>
                    <a:pt x="536" y="135"/>
                    <a:pt x="535" y="141"/>
                  </a:cubicBezTo>
                  <a:cubicBezTo>
                    <a:pt x="535" y="143"/>
                    <a:pt x="534" y="145"/>
                    <a:pt x="534" y="148"/>
                  </a:cubicBezTo>
                  <a:cubicBezTo>
                    <a:pt x="532" y="152"/>
                    <a:pt x="531" y="158"/>
                    <a:pt x="530" y="163"/>
                  </a:cubicBezTo>
                  <a:cubicBezTo>
                    <a:pt x="530" y="164"/>
                    <a:pt x="530" y="165"/>
                    <a:pt x="530" y="166"/>
                  </a:cubicBezTo>
                  <a:cubicBezTo>
                    <a:pt x="526" y="174"/>
                    <a:pt x="524" y="181"/>
                    <a:pt x="520" y="187"/>
                  </a:cubicBezTo>
                  <a:cubicBezTo>
                    <a:pt x="520" y="190"/>
                    <a:pt x="520" y="193"/>
                    <a:pt x="520" y="195"/>
                  </a:cubicBezTo>
                  <a:cubicBezTo>
                    <a:pt x="519" y="195"/>
                    <a:pt x="519" y="195"/>
                    <a:pt x="519" y="195"/>
                  </a:cubicBezTo>
                  <a:cubicBezTo>
                    <a:pt x="518" y="193"/>
                    <a:pt x="515" y="191"/>
                    <a:pt x="514" y="189"/>
                  </a:cubicBezTo>
                  <a:cubicBezTo>
                    <a:pt x="511" y="185"/>
                    <a:pt x="511" y="181"/>
                    <a:pt x="509" y="177"/>
                  </a:cubicBezTo>
                  <a:cubicBezTo>
                    <a:pt x="509" y="175"/>
                    <a:pt x="509" y="173"/>
                    <a:pt x="509" y="171"/>
                  </a:cubicBezTo>
                  <a:cubicBezTo>
                    <a:pt x="507" y="163"/>
                    <a:pt x="509" y="147"/>
                    <a:pt x="508" y="135"/>
                  </a:cubicBezTo>
                  <a:cubicBezTo>
                    <a:pt x="507" y="135"/>
                    <a:pt x="506" y="135"/>
                    <a:pt x="507" y="134"/>
                  </a:cubicBezTo>
                  <a:cubicBezTo>
                    <a:pt x="497" y="136"/>
                    <a:pt x="489" y="139"/>
                    <a:pt x="481" y="142"/>
                  </a:cubicBezTo>
                  <a:cubicBezTo>
                    <a:pt x="476" y="142"/>
                    <a:pt x="472" y="143"/>
                    <a:pt x="467" y="143"/>
                  </a:cubicBezTo>
                  <a:cubicBezTo>
                    <a:pt x="462" y="138"/>
                    <a:pt x="463" y="125"/>
                    <a:pt x="465" y="119"/>
                  </a:cubicBezTo>
                  <a:cubicBezTo>
                    <a:pt x="470" y="117"/>
                    <a:pt x="476" y="112"/>
                    <a:pt x="478" y="108"/>
                  </a:cubicBezTo>
                  <a:cubicBezTo>
                    <a:pt x="478" y="107"/>
                    <a:pt x="478" y="105"/>
                    <a:pt x="478" y="104"/>
                  </a:cubicBezTo>
                  <a:cubicBezTo>
                    <a:pt x="484" y="97"/>
                    <a:pt x="492" y="90"/>
                    <a:pt x="488" y="77"/>
                  </a:cubicBezTo>
                  <a:cubicBezTo>
                    <a:pt x="488" y="77"/>
                    <a:pt x="488" y="77"/>
                    <a:pt x="487" y="77"/>
                  </a:cubicBezTo>
                  <a:cubicBezTo>
                    <a:pt x="473" y="87"/>
                    <a:pt x="476" y="96"/>
                    <a:pt x="467" y="109"/>
                  </a:cubicBezTo>
                  <a:cubicBezTo>
                    <a:pt x="461" y="117"/>
                    <a:pt x="456" y="117"/>
                    <a:pt x="452" y="129"/>
                  </a:cubicBezTo>
                  <a:cubicBezTo>
                    <a:pt x="448" y="140"/>
                    <a:pt x="457" y="156"/>
                    <a:pt x="457" y="165"/>
                  </a:cubicBezTo>
                  <a:cubicBezTo>
                    <a:pt x="455" y="165"/>
                    <a:pt x="455" y="167"/>
                    <a:pt x="454" y="167"/>
                  </a:cubicBezTo>
                  <a:cubicBezTo>
                    <a:pt x="452" y="167"/>
                    <a:pt x="452" y="167"/>
                    <a:pt x="450" y="167"/>
                  </a:cubicBezTo>
                  <a:cubicBezTo>
                    <a:pt x="447" y="163"/>
                    <a:pt x="444" y="159"/>
                    <a:pt x="442" y="153"/>
                  </a:cubicBezTo>
                  <a:cubicBezTo>
                    <a:pt x="440" y="149"/>
                    <a:pt x="441" y="145"/>
                    <a:pt x="439" y="141"/>
                  </a:cubicBezTo>
                  <a:cubicBezTo>
                    <a:pt x="438" y="141"/>
                    <a:pt x="438" y="141"/>
                    <a:pt x="437" y="141"/>
                  </a:cubicBezTo>
                  <a:cubicBezTo>
                    <a:pt x="431" y="151"/>
                    <a:pt x="418" y="157"/>
                    <a:pt x="402" y="157"/>
                  </a:cubicBezTo>
                  <a:cubicBezTo>
                    <a:pt x="402" y="156"/>
                    <a:pt x="400" y="155"/>
                    <a:pt x="400" y="155"/>
                  </a:cubicBezTo>
                  <a:cubicBezTo>
                    <a:pt x="398" y="153"/>
                    <a:pt x="398" y="151"/>
                    <a:pt x="398" y="150"/>
                  </a:cubicBezTo>
                  <a:close/>
                  <a:moveTo>
                    <a:pt x="278" y="104"/>
                  </a:moveTo>
                  <a:cubicBezTo>
                    <a:pt x="279" y="106"/>
                    <a:pt x="280" y="109"/>
                    <a:pt x="281" y="111"/>
                  </a:cubicBezTo>
                  <a:cubicBezTo>
                    <a:pt x="282" y="111"/>
                    <a:pt x="282" y="111"/>
                    <a:pt x="282" y="111"/>
                  </a:cubicBezTo>
                  <a:cubicBezTo>
                    <a:pt x="283" y="108"/>
                    <a:pt x="286" y="101"/>
                    <a:pt x="283" y="99"/>
                  </a:cubicBezTo>
                  <a:cubicBezTo>
                    <a:pt x="283" y="99"/>
                    <a:pt x="282" y="99"/>
                    <a:pt x="282" y="98"/>
                  </a:cubicBezTo>
                  <a:cubicBezTo>
                    <a:pt x="281" y="98"/>
                    <a:pt x="280" y="98"/>
                    <a:pt x="279" y="99"/>
                  </a:cubicBezTo>
                  <a:cubicBezTo>
                    <a:pt x="279" y="102"/>
                    <a:pt x="278" y="101"/>
                    <a:pt x="278" y="104"/>
                  </a:cubicBezTo>
                  <a:close/>
                  <a:moveTo>
                    <a:pt x="257" y="97"/>
                  </a:moveTo>
                  <a:cubicBezTo>
                    <a:pt x="257" y="97"/>
                    <a:pt x="257" y="98"/>
                    <a:pt x="257" y="99"/>
                  </a:cubicBezTo>
                  <a:cubicBezTo>
                    <a:pt x="258" y="99"/>
                    <a:pt x="258" y="99"/>
                    <a:pt x="258" y="99"/>
                  </a:cubicBezTo>
                  <a:cubicBezTo>
                    <a:pt x="258" y="99"/>
                    <a:pt x="259" y="99"/>
                    <a:pt x="259" y="99"/>
                  </a:cubicBezTo>
                  <a:cubicBezTo>
                    <a:pt x="260" y="98"/>
                    <a:pt x="260" y="97"/>
                    <a:pt x="261" y="97"/>
                  </a:cubicBezTo>
                  <a:cubicBezTo>
                    <a:pt x="261" y="95"/>
                    <a:pt x="261" y="95"/>
                    <a:pt x="260" y="93"/>
                  </a:cubicBezTo>
                  <a:cubicBezTo>
                    <a:pt x="260" y="93"/>
                    <a:pt x="260" y="93"/>
                    <a:pt x="260" y="93"/>
                  </a:cubicBezTo>
                  <a:cubicBezTo>
                    <a:pt x="259" y="93"/>
                    <a:pt x="259" y="93"/>
                    <a:pt x="259" y="93"/>
                  </a:cubicBezTo>
                  <a:cubicBezTo>
                    <a:pt x="258" y="94"/>
                    <a:pt x="258" y="95"/>
                    <a:pt x="257" y="97"/>
                  </a:cubicBezTo>
                  <a:close/>
                  <a:moveTo>
                    <a:pt x="236" y="104"/>
                  </a:moveTo>
                  <a:cubicBezTo>
                    <a:pt x="236" y="105"/>
                    <a:pt x="237" y="105"/>
                    <a:pt x="238" y="105"/>
                  </a:cubicBezTo>
                  <a:cubicBezTo>
                    <a:pt x="241" y="104"/>
                    <a:pt x="242" y="102"/>
                    <a:pt x="245" y="100"/>
                  </a:cubicBezTo>
                  <a:cubicBezTo>
                    <a:pt x="245" y="99"/>
                    <a:pt x="245" y="98"/>
                    <a:pt x="245" y="97"/>
                  </a:cubicBezTo>
                  <a:cubicBezTo>
                    <a:pt x="244" y="97"/>
                    <a:pt x="244" y="97"/>
                    <a:pt x="244" y="97"/>
                  </a:cubicBezTo>
                  <a:cubicBezTo>
                    <a:pt x="244" y="97"/>
                    <a:pt x="243" y="97"/>
                    <a:pt x="242" y="97"/>
                  </a:cubicBezTo>
                  <a:cubicBezTo>
                    <a:pt x="240" y="99"/>
                    <a:pt x="238" y="101"/>
                    <a:pt x="236" y="104"/>
                  </a:cubicBezTo>
                  <a:close/>
                  <a:moveTo>
                    <a:pt x="216" y="151"/>
                  </a:moveTo>
                  <a:cubicBezTo>
                    <a:pt x="217" y="152"/>
                    <a:pt x="225" y="157"/>
                    <a:pt x="226" y="158"/>
                  </a:cubicBezTo>
                  <a:cubicBezTo>
                    <a:pt x="230" y="159"/>
                    <a:pt x="253" y="155"/>
                    <a:pt x="254" y="154"/>
                  </a:cubicBezTo>
                  <a:cubicBezTo>
                    <a:pt x="254" y="153"/>
                    <a:pt x="253" y="151"/>
                    <a:pt x="252" y="149"/>
                  </a:cubicBezTo>
                  <a:cubicBezTo>
                    <a:pt x="253" y="149"/>
                    <a:pt x="253" y="149"/>
                    <a:pt x="253" y="149"/>
                  </a:cubicBezTo>
                  <a:cubicBezTo>
                    <a:pt x="259" y="147"/>
                    <a:pt x="266" y="162"/>
                    <a:pt x="274" y="147"/>
                  </a:cubicBezTo>
                  <a:cubicBezTo>
                    <a:pt x="280" y="149"/>
                    <a:pt x="289" y="157"/>
                    <a:pt x="296" y="153"/>
                  </a:cubicBezTo>
                  <a:cubicBezTo>
                    <a:pt x="309" y="147"/>
                    <a:pt x="312" y="126"/>
                    <a:pt x="312" y="104"/>
                  </a:cubicBezTo>
                  <a:cubicBezTo>
                    <a:pt x="312" y="97"/>
                    <a:pt x="313" y="86"/>
                    <a:pt x="310" y="81"/>
                  </a:cubicBezTo>
                  <a:cubicBezTo>
                    <a:pt x="310" y="78"/>
                    <a:pt x="310" y="75"/>
                    <a:pt x="310" y="73"/>
                  </a:cubicBezTo>
                  <a:cubicBezTo>
                    <a:pt x="310" y="67"/>
                    <a:pt x="310" y="56"/>
                    <a:pt x="308" y="51"/>
                  </a:cubicBezTo>
                  <a:cubicBezTo>
                    <a:pt x="308" y="49"/>
                    <a:pt x="307" y="45"/>
                    <a:pt x="307" y="43"/>
                  </a:cubicBezTo>
                  <a:cubicBezTo>
                    <a:pt x="305" y="35"/>
                    <a:pt x="304" y="27"/>
                    <a:pt x="301" y="21"/>
                  </a:cubicBezTo>
                  <a:cubicBezTo>
                    <a:pt x="270" y="17"/>
                    <a:pt x="248" y="27"/>
                    <a:pt x="235" y="46"/>
                  </a:cubicBezTo>
                  <a:cubicBezTo>
                    <a:pt x="232" y="50"/>
                    <a:pt x="222" y="63"/>
                    <a:pt x="225" y="70"/>
                  </a:cubicBezTo>
                  <a:cubicBezTo>
                    <a:pt x="233" y="70"/>
                    <a:pt x="243" y="58"/>
                    <a:pt x="249" y="54"/>
                  </a:cubicBezTo>
                  <a:cubicBezTo>
                    <a:pt x="250" y="54"/>
                    <a:pt x="254" y="53"/>
                    <a:pt x="254" y="53"/>
                  </a:cubicBezTo>
                  <a:cubicBezTo>
                    <a:pt x="280" y="51"/>
                    <a:pt x="264" y="71"/>
                    <a:pt x="264" y="83"/>
                  </a:cubicBezTo>
                  <a:cubicBezTo>
                    <a:pt x="268" y="85"/>
                    <a:pt x="278" y="95"/>
                    <a:pt x="284" y="92"/>
                  </a:cubicBezTo>
                  <a:cubicBezTo>
                    <a:pt x="284" y="91"/>
                    <a:pt x="285" y="90"/>
                    <a:pt x="286" y="90"/>
                  </a:cubicBezTo>
                  <a:cubicBezTo>
                    <a:pt x="293" y="90"/>
                    <a:pt x="311" y="103"/>
                    <a:pt x="302" y="112"/>
                  </a:cubicBezTo>
                  <a:cubicBezTo>
                    <a:pt x="299" y="115"/>
                    <a:pt x="294" y="117"/>
                    <a:pt x="290" y="120"/>
                  </a:cubicBezTo>
                  <a:cubicBezTo>
                    <a:pt x="285" y="123"/>
                    <a:pt x="280" y="129"/>
                    <a:pt x="274" y="133"/>
                  </a:cubicBezTo>
                  <a:cubicBezTo>
                    <a:pt x="274" y="133"/>
                    <a:pt x="272" y="133"/>
                    <a:pt x="273" y="134"/>
                  </a:cubicBezTo>
                  <a:cubicBezTo>
                    <a:pt x="268" y="137"/>
                    <a:pt x="260" y="139"/>
                    <a:pt x="254" y="143"/>
                  </a:cubicBezTo>
                  <a:cubicBezTo>
                    <a:pt x="251" y="145"/>
                    <a:pt x="243" y="143"/>
                    <a:pt x="240" y="143"/>
                  </a:cubicBezTo>
                  <a:cubicBezTo>
                    <a:pt x="238" y="140"/>
                    <a:pt x="232" y="133"/>
                    <a:pt x="236" y="127"/>
                  </a:cubicBezTo>
                  <a:cubicBezTo>
                    <a:pt x="237" y="124"/>
                    <a:pt x="242" y="120"/>
                    <a:pt x="244" y="119"/>
                  </a:cubicBezTo>
                  <a:cubicBezTo>
                    <a:pt x="244" y="116"/>
                    <a:pt x="243" y="116"/>
                    <a:pt x="241" y="116"/>
                  </a:cubicBezTo>
                  <a:cubicBezTo>
                    <a:pt x="238" y="121"/>
                    <a:pt x="227" y="110"/>
                    <a:pt x="226" y="108"/>
                  </a:cubicBezTo>
                  <a:cubicBezTo>
                    <a:pt x="226" y="105"/>
                    <a:pt x="226" y="102"/>
                    <a:pt x="226" y="99"/>
                  </a:cubicBezTo>
                  <a:cubicBezTo>
                    <a:pt x="229" y="98"/>
                    <a:pt x="231" y="95"/>
                    <a:pt x="234" y="93"/>
                  </a:cubicBezTo>
                  <a:cubicBezTo>
                    <a:pt x="242" y="89"/>
                    <a:pt x="256" y="87"/>
                    <a:pt x="252" y="74"/>
                  </a:cubicBezTo>
                  <a:cubicBezTo>
                    <a:pt x="252" y="74"/>
                    <a:pt x="251" y="74"/>
                    <a:pt x="250" y="74"/>
                  </a:cubicBezTo>
                  <a:cubicBezTo>
                    <a:pt x="246" y="78"/>
                    <a:pt x="227" y="77"/>
                    <a:pt x="223" y="83"/>
                  </a:cubicBezTo>
                  <a:cubicBezTo>
                    <a:pt x="220" y="86"/>
                    <a:pt x="223" y="93"/>
                    <a:pt x="221" y="97"/>
                  </a:cubicBezTo>
                  <a:cubicBezTo>
                    <a:pt x="219" y="97"/>
                    <a:pt x="220" y="103"/>
                    <a:pt x="218" y="105"/>
                  </a:cubicBezTo>
                  <a:cubicBezTo>
                    <a:pt x="214" y="114"/>
                    <a:pt x="219" y="132"/>
                    <a:pt x="217" y="141"/>
                  </a:cubicBezTo>
                  <a:cubicBezTo>
                    <a:pt x="217" y="144"/>
                    <a:pt x="216" y="149"/>
                    <a:pt x="216" y="151"/>
                  </a:cubicBezTo>
                  <a:close/>
                  <a:moveTo>
                    <a:pt x="197" y="154"/>
                  </a:moveTo>
                  <a:cubicBezTo>
                    <a:pt x="197" y="141"/>
                    <a:pt x="202" y="127"/>
                    <a:pt x="205" y="115"/>
                  </a:cubicBezTo>
                  <a:cubicBezTo>
                    <a:pt x="205" y="113"/>
                    <a:pt x="205" y="110"/>
                    <a:pt x="205" y="107"/>
                  </a:cubicBezTo>
                  <a:cubicBezTo>
                    <a:pt x="205" y="93"/>
                    <a:pt x="199" y="79"/>
                    <a:pt x="201" y="66"/>
                  </a:cubicBezTo>
                  <a:cubicBezTo>
                    <a:pt x="205" y="39"/>
                    <a:pt x="229" y="25"/>
                    <a:pt x="252" y="17"/>
                  </a:cubicBezTo>
                  <a:cubicBezTo>
                    <a:pt x="261" y="15"/>
                    <a:pt x="289" y="6"/>
                    <a:pt x="300" y="13"/>
                  </a:cubicBezTo>
                  <a:cubicBezTo>
                    <a:pt x="302" y="13"/>
                    <a:pt x="306" y="13"/>
                    <a:pt x="308" y="15"/>
                  </a:cubicBezTo>
                  <a:cubicBezTo>
                    <a:pt x="330" y="29"/>
                    <a:pt x="324" y="79"/>
                    <a:pt x="325" y="113"/>
                  </a:cubicBezTo>
                  <a:cubicBezTo>
                    <a:pt x="325" y="129"/>
                    <a:pt x="328" y="154"/>
                    <a:pt x="320" y="163"/>
                  </a:cubicBezTo>
                  <a:cubicBezTo>
                    <a:pt x="318" y="166"/>
                    <a:pt x="294" y="183"/>
                    <a:pt x="287" y="179"/>
                  </a:cubicBezTo>
                  <a:cubicBezTo>
                    <a:pt x="280" y="175"/>
                    <a:pt x="274" y="165"/>
                    <a:pt x="264" y="164"/>
                  </a:cubicBezTo>
                  <a:cubicBezTo>
                    <a:pt x="261" y="163"/>
                    <a:pt x="257" y="167"/>
                    <a:pt x="254" y="168"/>
                  </a:cubicBezTo>
                  <a:cubicBezTo>
                    <a:pt x="252" y="169"/>
                    <a:pt x="230" y="173"/>
                    <a:pt x="226" y="171"/>
                  </a:cubicBezTo>
                  <a:cubicBezTo>
                    <a:pt x="221" y="170"/>
                    <a:pt x="220" y="167"/>
                    <a:pt x="216" y="164"/>
                  </a:cubicBezTo>
                  <a:cubicBezTo>
                    <a:pt x="216" y="164"/>
                    <a:pt x="216" y="164"/>
                    <a:pt x="216" y="164"/>
                  </a:cubicBezTo>
                  <a:cubicBezTo>
                    <a:pt x="213" y="166"/>
                    <a:pt x="211" y="170"/>
                    <a:pt x="206" y="170"/>
                  </a:cubicBezTo>
                  <a:cubicBezTo>
                    <a:pt x="204" y="168"/>
                    <a:pt x="202" y="166"/>
                    <a:pt x="201" y="164"/>
                  </a:cubicBezTo>
                  <a:cubicBezTo>
                    <a:pt x="199" y="161"/>
                    <a:pt x="199" y="158"/>
                    <a:pt x="197" y="154"/>
                  </a:cubicBezTo>
                  <a:close/>
                  <a:moveTo>
                    <a:pt x="83" y="79"/>
                  </a:moveTo>
                  <a:cubicBezTo>
                    <a:pt x="84" y="83"/>
                    <a:pt x="84" y="85"/>
                    <a:pt x="85" y="87"/>
                  </a:cubicBezTo>
                  <a:cubicBezTo>
                    <a:pt x="92" y="84"/>
                    <a:pt x="115" y="69"/>
                    <a:pt x="116" y="62"/>
                  </a:cubicBezTo>
                  <a:cubicBezTo>
                    <a:pt x="116" y="62"/>
                    <a:pt x="116" y="62"/>
                    <a:pt x="115" y="62"/>
                  </a:cubicBezTo>
                  <a:cubicBezTo>
                    <a:pt x="111" y="60"/>
                    <a:pt x="105" y="62"/>
                    <a:pt x="101" y="63"/>
                  </a:cubicBezTo>
                  <a:cubicBezTo>
                    <a:pt x="98" y="63"/>
                    <a:pt x="96" y="63"/>
                    <a:pt x="93" y="63"/>
                  </a:cubicBezTo>
                  <a:cubicBezTo>
                    <a:pt x="84" y="65"/>
                    <a:pt x="82" y="70"/>
                    <a:pt x="83" y="79"/>
                  </a:cubicBezTo>
                  <a:close/>
                  <a:moveTo>
                    <a:pt x="32" y="97"/>
                  </a:moveTo>
                  <a:cubicBezTo>
                    <a:pt x="36" y="101"/>
                    <a:pt x="36" y="104"/>
                    <a:pt x="36" y="112"/>
                  </a:cubicBezTo>
                  <a:cubicBezTo>
                    <a:pt x="38" y="113"/>
                    <a:pt x="38" y="113"/>
                    <a:pt x="38" y="114"/>
                  </a:cubicBezTo>
                  <a:cubicBezTo>
                    <a:pt x="41" y="114"/>
                    <a:pt x="44" y="114"/>
                    <a:pt x="46" y="113"/>
                  </a:cubicBezTo>
                  <a:cubicBezTo>
                    <a:pt x="47" y="111"/>
                    <a:pt x="50" y="108"/>
                    <a:pt x="50" y="106"/>
                  </a:cubicBezTo>
                  <a:cubicBezTo>
                    <a:pt x="52" y="100"/>
                    <a:pt x="53" y="86"/>
                    <a:pt x="49" y="83"/>
                  </a:cubicBezTo>
                  <a:cubicBezTo>
                    <a:pt x="49" y="83"/>
                    <a:pt x="49" y="82"/>
                    <a:pt x="48" y="82"/>
                  </a:cubicBezTo>
                  <a:cubicBezTo>
                    <a:pt x="42" y="82"/>
                    <a:pt x="34" y="89"/>
                    <a:pt x="32" y="94"/>
                  </a:cubicBezTo>
                  <a:cubicBezTo>
                    <a:pt x="32" y="95"/>
                    <a:pt x="32" y="96"/>
                    <a:pt x="32" y="97"/>
                  </a:cubicBezTo>
                  <a:close/>
                  <a:moveTo>
                    <a:pt x="3" y="66"/>
                  </a:moveTo>
                  <a:cubicBezTo>
                    <a:pt x="9" y="66"/>
                    <a:pt x="12" y="70"/>
                    <a:pt x="14" y="73"/>
                  </a:cubicBezTo>
                  <a:cubicBezTo>
                    <a:pt x="16" y="73"/>
                    <a:pt x="18" y="73"/>
                    <a:pt x="19" y="73"/>
                  </a:cubicBezTo>
                  <a:cubicBezTo>
                    <a:pt x="22" y="71"/>
                    <a:pt x="24" y="69"/>
                    <a:pt x="26" y="67"/>
                  </a:cubicBezTo>
                  <a:cubicBezTo>
                    <a:pt x="31" y="64"/>
                    <a:pt x="38" y="63"/>
                    <a:pt x="44" y="60"/>
                  </a:cubicBezTo>
                  <a:cubicBezTo>
                    <a:pt x="48" y="57"/>
                    <a:pt x="51" y="59"/>
                    <a:pt x="54" y="55"/>
                  </a:cubicBezTo>
                  <a:cubicBezTo>
                    <a:pt x="57" y="47"/>
                    <a:pt x="51" y="40"/>
                    <a:pt x="54" y="31"/>
                  </a:cubicBezTo>
                  <a:cubicBezTo>
                    <a:pt x="55" y="26"/>
                    <a:pt x="56" y="23"/>
                    <a:pt x="57" y="17"/>
                  </a:cubicBezTo>
                  <a:cubicBezTo>
                    <a:pt x="57" y="17"/>
                    <a:pt x="56" y="5"/>
                    <a:pt x="58" y="7"/>
                  </a:cubicBezTo>
                  <a:cubicBezTo>
                    <a:pt x="58" y="6"/>
                    <a:pt x="58" y="6"/>
                    <a:pt x="59" y="6"/>
                  </a:cubicBezTo>
                  <a:cubicBezTo>
                    <a:pt x="69" y="5"/>
                    <a:pt x="83" y="21"/>
                    <a:pt x="92" y="27"/>
                  </a:cubicBezTo>
                  <a:cubicBezTo>
                    <a:pt x="92" y="35"/>
                    <a:pt x="89" y="43"/>
                    <a:pt x="90" y="51"/>
                  </a:cubicBezTo>
                  <a:cubicBezTo>
                    <a:pt x="100" y="55"/>
                    <a:pt x="115" y="50"/>
                    <a:pt x="126" y="48"/>
                  </a:cubicBezTo>
                  <a:cubicBezTo>
                    <a:pt x="130" y="48"/>
                    <a:pt x="134" y="48"/>
                    <a:pt x="138" y="49"/>
                  </a:cubicBezTo>
                  <a:cubicBezTo>
                    <a:pt x="140" y="50"/>
                    <a:pt x="142" y="53"/>
                    <a:pt x="144" y="53"/>
                  </a:cubicBezTo>
                  <a:cubicBezTo>
                    <a:pt x="144" y="53"/>
                    <a:pt x="144" y="55"/>
                    <a:pt x="144" y="55"/>
                  </a:cubicBezTo>
                  <a:cubicBezTo>
                    <a:pt x="140" y="59"/>
                    <a:pt x="136" y="64"/>
                    <a:pt x="133" y="68"/>
                  </a:cubicBezTo>
                  <a:cubicBezTo>
                    <a:pt x="130" y="71"/>
                    <a:pt x="120" y="76"/>
                    <a:pt x="114" y="79"/>
                  </a:cubicBezTo>
                  <a:cubicBezTo>
                    <a:pt x="110" y="82"/>
                    <a:pt x="104" y="83"/>
                    <a:pt x="104" y="90"/>
                  </a:cubicBezTo>
                  <a:cubicBezTo>
                    <a:pt x="105" y="91"/>
                    <a:pt x="106" y="91"/>
                    <a:pt x="106" y="92"/>
                  </a:cubicBezTo>
                  <a:cubicBezTo>
                    <a:pt x="114" y="95"/>
                    <a:pt x="125" y="91"/>
                    <a:pt x="128" y="99"/>
                  </a:cubicBezTo>
                  <a:cubicBezTo>
                    <a:pt x="129" y="101"/>
                    <a:pt x="130" y="103"/>
                    <a:pt x="129" y="105"/>
                  </a:cubicBezTo>
                  <a:cubicBezTo>
                    <a:pt x="124" y="112"/>
                    <a:pt x="112" y="106"/>
                    <a:pt x="105" y="111"/>
                  </a:cubicBezTo>
                  <a:cubicBezTo>
                    <a:pt x="99" y="115"/>
                    <a:pt x="94" y="120"/>
                    <a:pt x="89" y="124"/>
                  </a:cubicBezTo>
                  <a:cubicBezTo>
                    <a:pt x="84" y="127"/>
                    <a:pt x="79" y="125"/>
                    <a:pt x="76" y="130"/>
                  </a:cubicBezTo>
                  <a:cubicBezTo>
                    <a:pt x="72" y="136"/>
                    <a:pt x="76" y="147"/>
                    <a:pt x="74" y="153"/>
                  </a:cubicBezTo>
                  <a:cubicBezTo>
                    <a:pt x="74" y="155"/>
                    <a:pt x="73" y="156"/>
                    <a:pt x="73" y="157"/>
                  </a:cubicBezTo>
                  <a:cubicBezTo>
                    <a:pt x="64" y="159"/>
                    <a:pt x="66" y="177"/>
                    <a:pt x="59" y="183"/>
                  </a:cubicBezTo>
                  <a:cubicBezTo>
                    <a:pt x="57" y="172"/>
                    <a:pt x="50" y="162"/>
                    <a:pt x="48" y="152"/>
                  </a:cubicBezTo>
                  <a:cubicBezTo>
                    <a:pt x="48" y="147"/>
                    <a:pt x="50" y="142"/>
                    <a:pt x="46" y="139"/>
                  </a:cubicBezTo>
                  <a:cubicBezTo>
                    <a:pt x="44" y="138"/>
                    <a:pt x="40" y="139"/>
                    <a:pt x="38" y="138"/>
                  </a:cubicBezTo>
                  <a:cubicBezTo>
                    <a:pt x="36" y="132"/>
                    <a:pt x="34" y="123"/>
                    <a:pt x="26" y="121"/>
                  </a:cubicBezTo>
                  <a:cubicBezTo>
                    <a:pt x="23" y="120"/>
                    <a:pt x="22" y="122"/>
                    <a:pt x="17" y="122"/>
                  </a:cubicBezTo>
                  <a:cubicBezTo>
                    <a:pt x="16" y="120"/>
                    <a:pt x="15" y="116"/>
                    <a:pt x="14" y="114"/>
                  </a:cubicBezTo>
                  <a:cubicBezTo>
                    <a:pt x="12" y="111"/>
                    <a:pt x="7" y="110"/>
                    <a:pt x="5" y="107"/>
                  </a:cubicBezTo>
                  <a:cubicBezTo>
                    <a:pt x="5" y="107"/>
                    <a:pt x="5" y="107"/>
                    <a:pt x="5" y="107"/>
                  </a:cubicBezTo>
                  <a:cubicBezTo>
                    <a:pt x="3" y="102"/>
                    <a:pt x="5" y="99"/>
                    <a:pt x="4" y="96"/>
                  </a:cubicBezTo>
                  <a:cubicBezTo>
                    <a:pt x="4" y="94"/>
                    <a:pt x="1" y="93"/>
                    <a:pt x="0" y="90"/>
                  </a:cubicBezTo>
                  <a:cubicBezTo>
                    <a:pt x="4" y="85"/>
                    <a:pt x="3" y="76"/>
                    <a:pt x="3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" name="Freeform 37"/>
            <p:cNvSpPr>
              <a:spLocks noEditPoints="1"/>
            </p:cNvSpPr>
            <p:nvPr userDrawn="1"/>
          </p:nvSpPr>
          <p:spPr bwMode="auto">
            <a:xfrm>
              <a:off x="8798004" y="4643720"/>
              <a:ext cx="334964" cy="325436"/>
            </a:xfrm>
            <a:custGeom>
              <a:avLst/>
              <a:gdLst>
                <a:gd name="T0" fmla="*/ 218 w 225"/>
                <a:gd name="T1" fmla="*/ 76 h 216"/>
                <a:gd name="T2" fmla="*/ 170 w 225"/>
                <a:gd name="T3" fmla="*/ 32 h 216"/>
                <a:gd name="T4" fmla="*/ 113 w 225"/>
                <a:gd name="T5" fmla="*/ 0 h 216"/>
                <a:gd name="T6" fmla="*/ 56 w 225"/>
                <a:gd name="T7" fmla="*/ 32 h 216"/>
                <a:gd name="T8" fmla="*/ 8 w 225"/>
                <a:gd name="T9" fmla="*/ 76 h 216"/>
                <a:gd name="T10" fmla="*/ 21 w 225"/>
                <a:gd name="T11" fmla="*/ 140 h 216"/>
                <a:gd name="T12" fmla="*/ 48 w 225"/>
                <a:gd name="T13" fmla="*/ 200 h 216"/>
                <a:gd name="T14" fmla="*/ 112 w 225"/>
                <a:gd name="T15" fmla="*/ 207 h 216"/>
                <a:gd name="T16" fmla="*/ 177 w 225"/>
                <a:gd name="T17" fmla="*/ 200 h 216"/>
                <a:gd name="T18" fmla="*/ 204 w 225"/>
                <a:gd name="T19" fmla="*/ 140 h 216"/>
                <a:gd name="T20" fmla="*/ 218 w 225"/>
                <a:gd name="T21" fmla="*/ 76 h 216"/>
                <a:gd name="T22" fmla="*/ 113 w 225"/>
                <a:gd name="T23" fmla="*/ 201 h 216"/>
                <a:gd name="T24" fmla="*/ 22 w 225"/>
                <a:gd name="T25" fmla="*/ 110 h 216"/>
                <a:gd name="T26" fmla="*/ 113 w 225"/>
                <a:gd name="T27" fmla="*/ 20 h 216"/>
                <a:gd name="T28" fmla="*/ 204 w 225"/>
                <a:gd name="T29" fmla="*/ 111 h 216"/>
                <a:gd name="T30" fmla="*/ 113 w 225"/>
                <a:gd name="T31" fmla="*/ 201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5" h="216">
                  <a:moveTo>
                    <a:pt x="218" y="76"/>
                  </a:moveTo>
                  <a:cubicBezTo>
                    <a:pt x="210" y="53"/>
                    <a:pt x="191" y="37"/>
                    <a:pt x="170" y="32"/>
                  </a:cubicBezTo>
                  <a:cubicBezTo>
                    <a:pt x="158" y="13"/>
                    <a:pt x="137" y="0"/>
                    <a:pt x="113" y="0"/>
                  </a:cubicBezTo>
                  <a:cubicBezTo>
                    <a:pt x="89" y="0"/>
                    <a:pt x="68" y="13"/>
                    <a:pt x="56" y="32"/>
                  </a:cubicBezTo>
                  <a:cubicBezTo>
                    <a:pt x="34" y="37"/>
                    <a:pt x="15" y="53"/>
                    <a:pt x="8" y="76"/>
                  </a:cubicBezTo>
                  <a:cubicBezTo>
                    <a:pt x="0" y="99"/>
                    <a:pt x="6" y="123"/>
                    <a:pt x="21" y="140"/>
                  </a:cubicBezTo>
                  <a:cubicBezTo>
                    <a:pt x="18" y="163"/>
                    <a:pt x="28" y="185"/>
                    <a:pt x="48" y="200"/>
                  </a:cubicBezTo>
                  <a:cubicBezTo>
                    <a:pt x="67" y="214"/>
                    <a:pt x="92" y="216"/>
                    <a:pt x="112" y="207"/>
                  </a:cubicBezTo>
                  <a:cubicBezTo>
                    <a:pt x="133" y="216"/>
                    <a:pt x="158" y="214"/>
                    <a:pt x="177" y="200"/>
                  </a:cubicBezTo>
                  <a:cubicBezTo>
                    <a:pt x="197" y="186"/>
                    <a:pt x="206" y="163"/>
                    <a:pt x="204" y="140"/>
                  </a:cubicBezTo>
                  <a:cubicBezTo>
                    <a:pt x="220" y="123"/>
                    <a:pt x="225" y="99"/>
                    <a:pt x="218" y="76"/>
                  </a:cubicBezTo>
                  <a:close/>
                  <a:moveTo>
                    <a:pt x="113" y="201"/>
                  </a:moveTo>
                  <a:cubicBezTo>
                    <a:pt x="63" y="201"/>
                    <a:pt x="22" y="160"/>
                    <a:pt x="22" y="110"/>
                  </a:cubicBezTo>
                  <a:cubicBezTo>
                    <a:pt x="22" y="60"/>
                    <a:pt x="62" y="20"/>
                    <a:pt x="113" y="20"/>
                  </a:cubicBezTo>
                  <a:cubicBezTo>
                    <a:pt x="163" y="20"/>
                    <a:pt x="204" y="61"/>
                    <a:pt x="204" y="111"/>
                  </a:cubicBezTo>
                  <a:cubicBezTo>
                    <a:pt x="204" y="161"/>
                    <a:pt x="163" y="201"/>
                    <a:pt x="113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" name="Freeform 38"/>
            <p:cNvSpPr>
              <a:spLocks noEditPoints="1"/>
            </p:cNvSpPr>
            <p:nvPr userDrawn="1"/>
          </p:nvSpPr>
          <p:spPr bwMode="auto">
            <a:xfrm>
              <a:off x="8872617" y="4775483"/>
              <a:ext cx="84138" cy="26988"/>
            </a:xfrm>
            <a:custGeom>
              <a:avLst/>
              <a:gdLst>
                <a:gd name="T0" fmla="*/ 4 w 56"/>
                <a:gd name="T1" fmla="*/ 17 h 18"/>
                <a:gd name="T2" fmla="*/ 0 w 56"/>
                <a:gd name="T3" fmla="*/ 7 h 18"/>
                <a:gd name="T4" fmla="*/ 3 w 56"/>
                <a:gd name="T5" fmla="*/ 2 h 18"/>
                <a:gd name="T6" fmla="*/ 8 w 56"/>
                <a:gd name="T7" fmla="*/ 0 h 18"/>
                <a:gd name="T8" fmla="*/ 15 w 56"/>
                <a:gd name="T9" fmla="*/ 13 h 18"/>
                <a:gd name="T10" fmla="*/ 19 w 56"/>
                <a:gd name="T11" fmla="*/ 14 h 18"/>
                <a:gd name="T12" fmla="*/ 22 w 56"/>
                <a:gd name="T13" fmla="*/ 14 h 18"/>
                <a:gd name="T14" fmla="*/ 20 w 56"/>
                <a:gd name="T15" fmla="*/ 12 h 18"/>
                <a:gd name="T16" fmla="*/ 14 w 56"/>
                <a:gd name="T17" fmla="*/ 6 h 18"/>
                <a:gd name="T18" fmla="*/ 20 w 56"/>
                <a:gd name="T19" fmla="*/ 0 h 18"/>
                <a:gd name="T20" fmla="*/ 26 w 56"/>
                <a:gd name="T21" fmla="*/ 8 h 18"/>
                <a:gd name="T22" fmla="*/ 19 w 56"/>
                <a:gd name="T23" fmla="*/ 18 h 18"/>
                <a:gd name="T24" fmla="*/ 15 w 56"/>
                <a:gd name="T25" fmla="*/ 13 h 18"/>
                <a:gd name="T26" fmla="*/ 22 w 56"/>
                <a:gd name="T27" fmla="*/ 3 h 18"/>
                <a:gd name="T28" fmla="*/ 18 w 56"/>
                <a:gd name="T29" fmla="*/ 3 h 18"/>
                <a:gd name="T30" fmla="*/ 18 w 56"/>
                <a:gd name="T31" fmla="*/ 8 h 18"/>
                <a:gd name="T32" fmla="*/ 22 w 56"/>
                <a:gd name="T33" fmla="*/ 8 h 18"/>
                <a:gd name="T34" fmla="*/ 30 w 56"/>
                <a:gd name="T35" fmla="*/ 13 h 18"/>
                <a:gd name="T36" fmla="*/ 34 w 56"/>
                <a:gd name="T37" fmla="*/ 14 h 18"/>
                <a:gd name="T38" fmla="*/ 38 w 56"/>
                <a:gd name="T39" fmla="*/ 14 h 18"/>
                <a:gd name="T40" fmla="*/ 38 w 56"/>
                <a:gd name="T41" fmla="*/ 9 h 18"/>
                <a:gd name="T42" fmla="*/ 33 w 56"/>
                <a:gd name="T43" fmla="*/ 10 h 18"/>
                <a:gd name="T44" fmla="*/ 32 w 56"/>
                <a:gd name="T45" fmla="*/ 0 h 18"/>
                <a:gd name="T46" fmla="*/ 41 w 56"/>
                <a:gd name="T47" fmla="*/ 3 h 18"/>
                <a:gd name="T48" fmla="*/ 34 w 56"/>
                <a:gd name="T49" fmla="*/ 6 h 18"/>
                <a:gd name="T50" fmla="*/ 41 w 56"/>
                <a:gd name="T51" fmla="*/ 8 h 18"/>
                <a:gd name="T52" fmla="*/ 41 w 56"/>
                <a:gd name="T53" fmla="*/ 16 h 18"/>
                <a:gd name="T54" fmla="*/ 32 w 56"/>
                <a:gd name="T55" fmla="*/ 17 h 18"/>
                <a:gd name="T56" fmla="*/ 48 w 56"/>
                <a:gd name="T57" fmla="*/ 8 h 18"/>
                <a:gd name="T58" fmla="*/ 45 w 56"/>
                <a:gd name="T59" fmla="*/ 4 h 18"/>
                <a:gd name="T60" fmla="*/ 50 w 56"/>
                <a:gd name="T61" fmla="*/ 0 h 18"/>
                <a:gd name="T62" fmla="*/ 56 w 56"/>
                <a:gd name="T63" fmla="*/ 4 h 18"/>
                <a:gd name="T64" fmla="*/ 53 w 56"/>
                <a:gd name="T65" fmla="*/ 8 h 18"/>
                <a:gd name="T66" fmla="*/ 56 w 56"/>
                <a:gd name="T67" fmla="*/ 12 h 18"/>
                <a:gd name="T68" fmla="*/ 50 w 56"/>
                <a:gd name="T69" fmla="*/ 18 h 18"/>
                <a:gd name="T70" fmla="*/ 44 w 56"/>
                <a:gd name="T71" fmla="*/ 13 h 18"/>
                <a:gd name="T72" fmla="*/ 48 w 56"/>
                <a:gd name="T73" fmla="*/ 8 h 18"/>
                <a:gd name="T74" fmla="*/ 49 w 56"/>
                <a:gd name="T75" fmla="*/ 6 h 18"/>
                <a:gd name="T76" fmla="*/ 52 w 56"/>
                <a:gd name="T77" fmla="*/ 6 h 18"/>
                <a:gd name="T78" fmla="*/ 52 w 56"/>
                <a:gd name="T79" fmla="*/ 3 h 18"/>
                <a:gd name="T80" fmla="*/ 49 w 56"/>
                <a:gd name="T81" fmla="*/ 3 h 18"/>
                <a:gd name="T82" fmla="*/ 48 w 56"/>
                <a:gd name="T83" fmla="*/ 12 h 18"/>
                <a:gd name="T84" fmla="*/ 51 w 56"/>
                <a:gd name="T85" fmla="*/ 15 h 18"/>
                <a:gd name="T86" fmla="*/ 54 w 56"/>
                <a:gd name="T87" fmla="*/ 12 h 18"/>
                <a:gd name="T88" fmla="*/ 51 w 56"/>
                <a:gd name="T89" fmla="*/ 9 h 18"/>
                <a:gd name="T90" fmla="*/ 48 w 56"/>
                <a:gd name="T9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" h="18">
                  <a:moveTo>
                    <a:pt x="8" y="17"/>
                  </a:moveTo>
                  <a:cubicBezTo>
                    <a:pt x="4" y="17"/>
                    <a:pt x="4" y="17"/>
                    <a:pt x="4" y="17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6"/>
                    <a:pt x="2" y="6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2" y="3"/>
                    <a:pt x="3" y="2"/>
                  </a:cubicBezTo>
                  <a:cubicBezTo>
                    <a:pt x="4" y="2"/>
                    <a:pt x="4" y="1"/>
                    <a:pt x="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7"/>
                    <a:pt x="8" y="17"/>
                    <a:pt x="8" y="17"/>
                  </a:cubicBezTo>
                  <a:close/>
                  <a:moveTo>
                    <a:pt x="15" y="13"/>
                  </a:moveTo>
                  <a:cubicBezTo>
                    <a:pt x="18" y="13"/>
                    <a:pt x="18" y="13"/>
                    <a:pt x="18" y="13"/>
                  </a:cubicBezTo>
                  <a:cubicBezTo>
                    <a:pt x="18" y="14"/>
                    <a:pt x="18" y="14"/>
                    <a:pt x="19" y="14"/>
                  </a:cubicBezTo>
                  <a:cubicBezTo>
                    <a:pt x="19" y="15"/>
                    <a:pt x="20" y="15"/>
                    <a:pt x="20" y="15"/>
                  </a:cubicBezTo>
                  <a:cubicBezTo>
                    <a:pt x="21" y="15"/>
                    <a:pt x="21" y="14"/>
                    <a:pt x="22" y="14"/>
                  </a:cubicBezTo>
                  <a:cubicBezTo>
                    <a:pt x="22" y="13"/>
                    <a:pt x="23" y="12"/>
                    <a:pt x="23" y="10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8" y="12"/>
                    <a:pt x="17" y="11"/>
                    <a:pt x="16" y="10"/>
                  </a:cubicBezTo>
                  <a:cubicBezTo>
                    <a:pt x="15" y="9"/>
                    <a:pt x="14" y="8"/>
                    <a:pt x="14" y="6"/>
                  </a:cubicBezTo>
                  <a:cubicBezTo>
                    <a:pt x="14" y="4"/>
                    <a:pt x="15" y="2"/>
                    <a:pt x="16" y="1"/>
                  </a:cubicBezTo>
                  <a:cubicBezTo>
                    <a:pt x="17" y="0"/>
                    <a:pt x="18" y="0"/>
                    <a:pt x="20" y="0"/>
                  </a:cubicBezTo>
                  <a:cubicBezTo>
                    <a:pt x="22" y="0"/>
                    <a:pt x="23" y="0"/>
                    <a:pt x="24" y="2"/>
                  </a:cubicBezTo>
                  <a:cubicBezTo>
                    <a:pt x="26" y="3"/>
                    <a:pt x="26" y="5"/>
                    <a:pt x="26" y="8"/>
                  </a:cubicBezTo>
                  <a:cubicBezTo>
                    <a:pt x="26" y="12"/>
                    <a:pt x="25" y="14"/>
                    <a:pt x="24" y="16"/>
                  </a:cubicBezTo>
                  <a:cubicBezTo>
                    <a:pt x="23" y="17"/>
                    <a:pt x="21" y="18"/>
                    <a:pt x="19" y="18"/>
                  </a:cubicBezTo>
                  <a:cubicBezTo>
                    <a:pt x="18" y="18"/>
                    <a:pt x="17" y="17"/>
                    <a:pt x="16" y="16"/>
                  </a:cubicBezTo>
                  <a:cubicBezTo>
                    <a:pt x="16" y="16"/>
                    <a:pt x="15" y="15"/>
                    <a:pt x="15" y="13"/>
                  </a:cubicBezTo>
                  <a:close/>
                  <a:moveTo>
                    <a:pt x="22" y="6"/>
                  </a:moveTo>
                  <a:cubicBezTo>
                    <a:pt x="22" y="4"/>
                    <a:pt x="22" y="4"/>
                    <a:pt x="22" y="3"/>
                  </a:cubicBezTo>
                  <a:cubicBezTo>
                    <a:pt x="21" y="2"/>
                    <a:pt x="21" y="2"/>
                    <a:pt x="20" y="2"/>
                  </a:cubicBezTo>
                  <a:cubicBezTo>
                    <a:pt x="19" y="2"/>
                    <a:pt x="19" y="3"/>
                    <a:pt x="18" y="3"/>
                  </a:cubicBezTo>
                  <a:cubicBezTo>
                    <a:pt x="18" y="4"/>
                    <a:pt x="18" y="4"/>
                    <a:pt x="18" y="6"/>
                  </a:cubicBezTo>
                  <a:cubicBezTo>
                    <a:pt x="18" y="7"/>
                    <a:pt x="18" y="8"/>
                    <a:pt x="18" y="8"/>
                  </a:cubicBezTo>
                  <a:cubicBezTo>
                    <a:pt x="19" y="8"/>
                    <a:pt x="20" y="9"/>
                    <a:pt x="20" y="9"/>
                  </a:cubicBezTo>
                  <a:cubicBezTo>
                    <a:pt x="21" y="9"/>
                    <a:pt x="21" y="8"/>
                    <a:pt x="22" y="8"/>
                  </a:cubicBezTo>
                  <a:cubicBezTo>
                    <a:pt x="22" y="8"/>
                    <a:pt x="22" y="7"/>
                    <a:pt x="22" y="6"/>
                  </a:cubicBezTo>
                  <a:close/>
                  <a:moveTo>
                    <a:pt x="30" y="13"/>
                  </a:moveTo>
                  <a:cubicBezTo>
                    <a:pt x="34" y="12"/>
                    <a:pt x="34" y="12"/>
                    <a:pt x="34" y="12"/>
                  </a:cubicBezTo>
                  <a:cubicBezTo>
                    <a:pt x="34" y="13"/>
                    <a:pt x="34" y="14"/>
                    <a:pt x="34" y="14"/>
                  </a:cubicBezTo>
                  <a:cubicBezTo>
                    <a:pt x="35" y="15"/>
                    <a:pt x="36" y="15"/>
                    <a:pt x="36" y="15"/>
                  </a:cubicBezTo>
                  <a:cubicBezTo>
                    <a:pt x="37" y="15"/>
                    <a:pt x="37" y="15"/>
                    <a:pt x="38" y="14"/>
                  </a:cubicBezTo>
                  <a:cubicBezTo>
                    <a:pt x="38" y="14"/>
                    <a:pt x="39" y="13"/>
                    <a:pt x="39" y="12"/>
                  </a:cubicBezTo>
                  <a:cubicBezTo>
                    <a:pt x="39" y="10"/>
                    <a:pt x="38" y="10"/>
                    <a:pt x="38" y="9"/>
                  </a:cubicBezTo>
                  <a:cubicBezTo>
                    <a:pt x="38" y="9"/>
                    <a:pt x="37" y="8"/>
                    <a:pt x="36" y="8"/>
                  </a:cubicBezTo>
                  <a:cubicBezTo>
                    <a:pt x="35" y="8"/>
                    <a:pt x="34" y="9"/>
                    <a:pt x="33" y="10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5" y="6"/>
                    <a:pt x="36" y="6"/>
                    <a:pt x="37" y="6"/>
                  </a:cubicBezTo>
                  <a:cubicBezTo>
                    <a:pt x="38" y="6"/>
                    <a:pt x="40" y="6"/>
                    <a:pt x="41" y="8"/>
                  </a:cubicBezTo>
                  <a:cubicBezTo>
                    <a:pt x="42" y="9"/>
                    <a:pt x="42" y="10"/>
                    <a:pt x="42" y="12"/>
                  </a:cubicBezTo>
                  <a:cubicBezTo>
                    <a:pt x="42" y="14"/>
                    <a:pt x="42" y="15"/>
                    <a:pt x="41" y="16"/>
                  </a:cubicBezTo>
                  <a:cubicBezTo>
                    <a:pt x="40" y="18"/>
                    <a:pt x="38" y="18"/>
                    <a:pt x="36" y="18"/>
                  </a:cubicBezTo>
                  <a:cubicBezTo>
                    <a:pt x="35" y="18"/>
                    <a:pt x="33" y="18"/>
                    <a:pt x="32" y="17"/>
                  </a:cubicBezTo>
                  <a:cubicBezTo>
                    <a:pt x="31" y="16"/>
                    <a:pt x="30" y="14"/>
                    <a:pt x="30" y="13"/>
                  </a:cubicBezTo>
                  <a:close/>
                  <a:moveTo>
                    <a:pt x="48" y="8"/>
                  </a:moveTo>
                  <a:cubicBezTo>
                    <a:pt x="47" y="7"/>
                    <a:pt x="46" y="7"/>
                    <a:pt x="46" y="6"/>
                  </a:cubicBezTo>
                  <a:cubicBezTo>
                    <a:pt x="46" y="5"/>
                    <a:pt x="45" y="5"/>
                    <a:pt x="45" y="4"/>
                  </a:cubicBezTo>
                  <a:cubicBezTo>
                    <a:pt x="45" y="3"/>
                    <a:pt x="46" y="2"/>
                    <a:pt x="46" y="1"/>
                  </a:cubicBezTo>
                  <a:cubicBezTo>
                    <a:pt x="47" y="0"/>
                    <a:pt x="49" y="0"/>
                    <a:pt x="50" y="0"/>
                  </a:cubicBezTo>
                  <a:cubicBezTo>
                    <a:pt x="52" y="0"/>
                    <a:pt x="54" y="0"/>
                    <a:pt x="54" y="1"/>
                  </a:cubicBezTo>
                  <a:cubicBezTo>
                    <a:pt x="55" y="2"/>
                    <a:pt x="56" y="3"/>
                    <a:pt x="56" y="4"/>
                  </a:cubicBezTo>
                  <a:cubicBezTo>
                    <a:pt x="56" y="5"/>
                    <a:pt x="56" y="6"/>
                    <a:pt x="55" y="6"/>
                  </a:cubicBezTo>
                  <a:cubicBezTo>
                    <a:pt x="55" y="7"/>
                    <a:pt x="54" y="8"/>
                    <a:pt x="53" y="8"/>
                  </a:cubicBezTo>
                  <a:cubicBezTo>
                    <a:pt x="54" y="8"/>
                    <a:pt x="55" y="9"/>
                    <a:pt x="56" y="10"/>
                  </a:cubicBezTo>
                  <a:cubicBezTo>
                    <a:pt x="56" y="10"/>
                    <a:pt x="56" y="11"/>
                    <a:pt x="56" y="12"/>
                  </a:cubicBezTo>
                  <a:cubicBezTo>
                    <a:pt x="56" y="14"/>
                    <a:pt x="56" y="15"/>
                    <a:pt x="55" y="16"/>
                  </a:cubicBezTo>
                  <a:cubicBezTo>
                    <a:pt x="54" y="18"/>
                    <a:pt x="52" y="18"/>
                    <a:pt x="50" y="18"/>
                  </a:cubicBezTo>
                  <a:cubicBezTo>
                    <a:pt x="49" y="18"/>
                    <a:pt x="48" y="18"/>
                    <a:pt x="46" y="17"/>
                  </a:cubicBezTo>
                  <a:cubicBezTo>
                    <a:pt x="45" y="16"/>
                    <a:pt x="44" y="14"/>
                    <a:pt x="44" y="13"/>
                  </a:cubicBezTo>
                  <a:cubicBezTo>
                    <a:pt x="44" y="12"/>
                    <a:pt x="45" y="11"/>
                    <a:pt x="45" y="10"/>
                  </a:cubicBezTo>
                  <a:cubicBezTo>
                    <a:pt x="46" y="9"/>
                    <a:pt x="47" y="8"/>
                    <a:pt x="48" y="8"/>
                  </a:cubicBezTo>
                  <a:close/>
                  <a:moveTo>
                    <a:pt x="49" y="4"/>
                  </a:moveTo>
                  <a:cubicBezTo>
                    <a:pt x="49" y="5"/>
                    <a:pt x="49" y="6"/>
                    <a:pt x="49" y="6"/>
                  </a:cubicBezTo>
                  <a:cubicBezTo>
                    <a:pt x="50" y="6"/>
                    <a:pt x="50" y="6"/>
                    <a:pt x="51" y="6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3" y="6"/>
                    <a:pt x="53" y="5"/>
                    <a:pt x="53" y="4"/>
                  </a:cubicBezTo>
                  <a:cubicBezTo>
                    <a:pt x="53" y="4"/>
                    <a:pt x="53" y="3"/>
                    <a:pt x="52" y="3"/>
                  </a:cubicBezTo>
                  <a:cubicBezTo>
                    <a:pt x="52" y="2"/>
                    <a:pt x="52" y="2"/>
                    <a:pt x="51" y="2"/>
                  </a:cubicBezTo>
                  <a:cubicBezTo>
                    <a:pt x="50" y="2"/>
                    <a:pt x="50" y="2"/>
                    <a:pt x="49" y="3"/>
                  </a:cubicBezTo>
                  <a:cubicBezTo>
                    <a:pt x="49" y="3"/>
                    <a:pt x="49" y="4"/>
                    <a:pt x="49" y="4"/>
                  </a:cubicBezTo>
                  <a:close/>
                  <a:moveTo>
                    <a:pt x="48" y="12"/>
                  </a:moveTo>
                  <a:cubicBezTo>
                    <a:pt x="48" y="13"/>
                    <a:pt x="49" y="14"/>
                    <a:pt x="49" y="14"/>
                  </a:cubicBezTo>
                  <a:cubicBezTo>
                    <a:pt x="50" y="15"/>
                    <a:pt x="50" y="15"/>
                    <a:pt x="51" y="15"/>
                  </a:cubicBezTo>
                  <a:cubicBezTo>
                    <a:pt x="52" y="15"/>
                    <a:pt x="52" y="15"/>
                    <a:pt x="53" y="14"/>
                  </a:cubicBezTo>
                  <a:cubicBezTo>
                    <a:pt x="53" y="14"/>
                    <a:pt x="54" y="13"/>
                    <a:pt x="54" y="12"/>
                  </a:cubicBezTo>
                  <a:cubicBezTo>
                    <a:pt x="54" y="11"/>
                    <a:pt x="53" y="10"/>
                    <a:pt x="53" y="10"/>
                  </a:cubicBezTo>
                  <a:cubicBezTo>
                    <a:pt x="52" y="10"/>
                    <a:pt x="52" y="9"/>
                    <a:pt x="51" y="9"/>
                  </a:cubicBezTo>
                  <a:cubicBezTo>
                    <a:pt x="50" y="9"/>
                    <a:pt x="50" y="10"/>
                    <a:pt x="49" y="10"/>
                  </a:cubicBezTo>
                  <a:cubicBezTo>
                    <a:pt x="49" y="11"/>
                    <a:pt x="48" y="11"/>
                    <a:pt x="4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39"/>
            <p:cNvSpPr>
              <a:spLocks noEditPoints="1"/>
            </p:cNvSpPr>
            <p:nvPr userDrawn="1"/>
          </p:nvSpPr>
          <p:spPr bwMode="auto">
            <a:xfrm>
              <a:off x="8729742" y="4570696"/>
              <a:ext cx="474664" cy="477836"/>
            </a:xfrm>
            <a:custGeom>
              <a:avLst/>
              <a:gdLst>
                <a:gd name="T0" fmla="*/ 159 w 318"/>
                <a:gd name="T1" fmla="*/ 0 h 318"/>
                <a:gd name="T2" fmla="*/ 0 w 318"/>
                <a:gd name="T3" fmla="*/ 159 h 318"/>
                <a:gd name="T4" fmla="*/ 159 w 318"/>
                <a:gd name="T5" fmla="*/ 318 h 318"/>
                <a:gd name="T6" fmla="*/ 318 w 318"/>
                <a:gd name="T7" fmla="*/ 159 h 318"/>
                <a:gd name="T8" fmla="*/ 159 w 318"/>
                <a:gd name="T9" fmla="*/ 0 h 318"/>
                <a:gd name="T10" fmla="*/ 159 w 318"/>
                <a:gd name="T11" fmla="*/ 312 h 318"/>
                <a:gd name="T12" fmla="*/ 6 w 318"/>
                <a:gd name="T13" fmla="*/ 159 h 318"/>
                <a:gd name="T14" fmla="*/ 159 w 318"/>
                <a:gd name="T15" fmla="*/ 6 h 318"/>
                <a:gd name="T16" fmla="*/ 312 w 318"/>
                <a:gd name="T17" fmla="*/ 160 h 318"/>
                <a:gd name="T18" fmla="*/ 159 w 318"/>
                <a:gd name="T19" fmla="*/ 312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" h="318">
                  <a:moveTo>
                    <a:pt x="159" y="0"/>
                  </a:moveTo>
                  <a:cubicBezTo>
                    <a:pt x="71" y="0"/>
                    <a:pt x="0" y="72"/>
                    <a:pt x="0" y="159"/>
                  </a:cubicBezTo>
                  <a:cubicBezTo>
                    <a:pt x="0" y="247"/>
                    <a:pt x="71" y="318"/>
                    <a:pt x="159" y="318"/>
                  </a:cubicBezTo>
                  <a:cubicBezTo>
                    <a:pt x="246" y="318"/>
                    <a:pt x="318" y="247"/>
                    <a:pt x="318" y="159"/>
                  </a:cubicBezTo>
                  <a:cubicBezTo>
                    <a:pt x="317" y="72"/>
                    <a:pt x="246" y="0"/>
                    <a:pt x="159" y="0"/>
                  </a:cubicBezTo>
                  <a:close/>
                  <a:moveTo>
                    <a:pt x="159" y="312"/>
                  </a:moveTo>
                  <a:cubicBezTo>
                    <a:pt x="74" y="312"/>
                    <a:pt x="6" y="244"/>
                    <a:pt x="6" y="159"/>
                  </a:cubicBezTo>
                  <a:cubicBezTo>
                    <a:pt x="6" y="75"/>
                    <a:pt x="74" y="6"/>
                    <a:pt x="159" y="6"/>
                  </a:cubicBezTo>
                  <a:cubicBezTo>
                    <a:pt x="243" y="6"/>
                    <a:pt x="312" y="75"/>
                    <a:pt x="312" y="160"/>
                  </a:cubicBezTo>
                  <a:cubicBezTo>
                    <a:pt x="312" y="244"/>
                    <a:pt x="243" y="312"/>
                    <a:pt x="159" y="3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Freeform 40"/>
            <p:cNvSpPr>
              <a:spLocks noEditPoints="1"/>
            </p:cNvSpPr>
            <p:nvPr userDrawn="1"/>
          </p:nvSpPr>
          <p:spPr bwMode="auto">
            <a:xfrm>
              <a:off x="8763079" y="4810405"/>
              <a:ext cx="407989" cy="204787"/>
            </a:xfrm>
            <a:custGeom>
              <a:avLst/>
              <a:gdLst>
                <a:gd name="T0" fmla="*/ 258 w 274"/>
                <a:gd name="T1" fmla="*/ 63 h 137"/>
                <a:gd name="T2" fmla="*/ 1 w 274"/>
                <a:gd name="T3" fmla="*/ 12 h 137"/>
                <a:gd name="T4" fmla="*/ 14 w 274"/>
                <a:gd name="T5" fmla="*/ 9 h 137"/>
                <a:gd name="T6" fmla="*/ 1 w 274"/>
                <a:gd name="T7" fmla="*/ 17 h 137"/>
                <a:gd name="T8" fmla="*/ 16 w 274"/>
                <a:gd name="T9" fmla="*/ 29 h 137"/>
                <a:gd name="T10" fmla="*/ 11 w 274"/>
                <a:gd name="T11" fmla="*/ 27 h 137"/>
                <a:gd name="T12" fmla="*/ 14 w 274"/>
                <a:gd name="T13" fmla="*/ 36 h 137"/>
                <a:gd name="T14" fmla="*/ 18 w 274"/>
                <a:gd name="T15" fmla="*/ 47 h 137"/>
                <a:gd name="T16" fmla="*/ 21 w 274"/>
                <a:gd name="T17" fmla="*/ 57 h 137"/>
                <a:gd name="T18" fmla="*/ 21 w 274"/>
                <a:gd name="T19" fmla="*/ 55 h 137"/>
                <a:gd name="T20" fmla="*/ 19 w 274"/>
                <a:gd name="T21" fmla="*/ 66 h 137"/>
                <a:gd name="T22" fmla="*/ 22 w 274"/>
                <a:gd name="T23" fmla="*/ 62 h 137"/>
                <a:gd name="T24" fmla="*/ 22 w 274"/>
                <a:gd name="T25" fmla="*/ 71 h 137"/>
                <a:gd name="T26" fmla="*/ 30 w 274"/>
                <a:gd name="T27" fmla="*/ 71 h 137"/>
                <a:gd name="T28" fmla="*/ 30 w 274"/>
                <a:gd name="T29" fmla="*/ 86 h 137"/>
                <a:gd name="T30" fmla="*/ 36 w 274"/>
                <a:gd name="T31" fmla="*/ 79 h 137"/>
                <a:gd name="T32" fmla="*/ 47 w 274"/>
                <a:gd name="T33" fmla="*/ 90 h 137"/>
                <a:gd name="T34" fmla="*/ 58 w 274"/>
                <a:gd name="T35" fmla="*/ 96 h 137"/>
                <a:gd name="T36" fmla="*/ 51 w 274"/>
                <a:gd name="T37" fmla="*/ 95 h 137"/>
                <a:gd name="T38" fmla="*/ 58 w 274"/>
                <a:gd name="T39" fmla="*/ 105 h 137"/>
                <a:gd name="T40" fmla="*/ 67 w 274"/>
                <a:gd name="T41" fmla="*/ 106 h 137"/>
                <a:gd name="T42" fmla="*/ 76 w 274"/>
                <a:gd name="T43" fmla="*/ 112 h 137"/>
                <a:gd name="T44" fmla="*/ 82 w 274"/>
                <a:gd name="T45" fmla="*/ 111 h 137"/>
                <a:gd name="T46" fmla="*/ 78 w 274"/>
                <a:gd name="T47" fmla="*/ 113 h 137"/>
                <a:gd name="T48" fmla="*/ 83 w 274"/>
                <a:gd name="T49" fmla="*/ 123 h 137"/>
                <a:gd name="T50" fmla="*/ 97 w 274"/>
                <a:gd name="T51" fmla="*/ 121 h 137"/>
                <a:gd name="T52" fmla="*/ 100 w 274"/>
                <a:gd name="T53" fmla="*/ 125 h 137"/>
                <a:gd name="T54" fmla="*/ 108 w 274"/>
                <a:gd name="T55" fmla="*/ 126 h 137"/>
                <a:gd name="T56" fmla="*/ 113 w 274"/>
                <a:gd name="T57" fmla="*/ 126 h 137"/>
                <a:gd name="T58" fmla="*/ 132 w 274"/>
                <a:gd name="T59" fmla="*/ 136 h 137"/>
                <a:gd name="T60" fmla="*/ 126 w 274"/>
                <a:gd name="T61" fmla="*/ 130 h 137"/>
                <a:gd name="T62" fmla="*/ 128 w 274"/>
                <a:gd name="T63" fmla="*/ 135 h 137"/>
                <a:gd name="T64" fmla="*/ 135 w 274"/>
                <a:gd name="T65" fmla="*/ 135 h 137"/>
                <a:gd name="T66" fmla="*/ 149 w 274"/>
                <a:gd name="T67" fmla="*/ 136 h 137"/>
                <a:gd name="T68" fmla="*/ 152 w 274"/>
                <a:gd name="T69" fmla="*/ 133 h 137"/>
                <a:gd name="T70" fmla="*/ 167 w 274"/>
                <a:gd name="T71" fmla="*/ 131 h 137"/>
                <a:gd name="T72" fmla="*/ 180 w 274"/>
                <a:gd name="T73" fmla="*/ 128 h 137"/>
                <a:gd name="T74" fmla="*/ 175 w 274"/>
                <a:gd name="T75" fmla="*/ 122 h 137"/>
                <a:gd name="T76" fmla="*/ 187 w 274"/>
                <a:gd name="T77" fmla="*/ 119 h 137"/>
                <a:gd name="T78" fmla="*/ 192 w 274"/>
                <a:gd name="T79" fmla="*/ 117 h 137"/>
                <a:gd name="T80" fmla="*/ 199 w 274"/>
                <a:gd name="T81" fmla="*/ 119 h 137"/>
                <a:gd name="T82" fmla="*/ 203 w 274"/>
                <a:gd name="T83" fmla="*/ 119 h 137"/>
                <a:gd name="T84" fmla="*/ 217 w 274"/>
                <a:gd name="T85" fmla="*/ 111 h 137"/>
                <a:gd name="T86" fmla="*/ 217 w 274"/>
                <a:gd name="T87" fmla="*/ 106 h 137"/>
                <a:gd name="T88" fmla="*/ 232 w 274"/>
                <a:gd name="T89" fmla="*/ 96 h 137"/>
                <a:gd name="T90" fmla="*/ 231 w 274"/>
                <a:gd name="T91" fmla="*/ 97 h 137"/>
                <a:gd name="T92" fmla="*/ 238 w 274"/>
                <a:gd name="T93" fmla="*/ 95 h 137"/>
                <a:gd name="T94" fmla="*/ 234 w 274"/>
                <a:gd name="T95" fmla="*/ 85 h 137"/>
                <a:gd name="T96" fmla="*/ 242 w 274"/>
                <a:gd name="T97" fmla="*/ 73 h 137"/>
                <a:gd name="T98" fmla="*/ 238 w 274"/>
                <a:gd name="T99" fmla="*/ 77 h 137"/>
                <a:gd name="T100" fmla="*/ 252 w 274"/>
                <a:gd name="T101" fmla="*/ 71 h 137"/>
                <a:gd name="T102" fmla="*/ 266 w 274"/>
                <a:gd name="T103" fmla="*/ 40 h 137"/>
                <a:gd name="T104" fmla="*/ 258 w 274"/>
                <a:gd name="T105" fmla="*/ 48 h 137"/>
                <a:gd name="T106" fmla="*/ 268 w 274"/>
                <a:gd name="T107" fmla="*/ 35 h 137"/>
                <a:gd name="T108" fmla="*/ 259 w 274"/>
                <a:gd name="T109" fmla="*/ 22 h 137"/>
                <a:gd name="T110" fmla="*/ 262 w 274"/>
                <a:gd name="T111" fmla="*/ 27 h 137"/>
                <a:gd name="T112" fmla="*/ 273 w 274"/>
                <a:gd name="T113" fmla="*/ 17 h 137"/>
                <a:gd name="T114" fmla="*/ 273 w 274"/>
                <a:gd name="T115" fmla="*/ 12 h 137"/>
                <a:gd name="T116" fmla="*/ 266 w 274"/>
                <a:gd name="T117" fmla="*/ 7 h 137"/>
                <a:gd name="T118" fmla="*/ 269 w 274"/>
                <a:gd name="T119" fmla="*/ 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137">
                  <a:moveTo>
                    <a:pt x="250" y="51"/>
                  </a:moveTo>
                  <a:cubicBezTo>
                    <a:pt x="250" y="51"/>
                    <a:pt x="250" y="51"/>
                    <a:pt x="250" y="51"/>
                  </a:cubicBezTo>
                  <a:cubicBezTo>
                    <a:pt x="250" y="52"/>
                    <a:pt x="250" y="52"/>
                    <a:pt x="250" y="52"/>
                  </a:cubicBezTo>
                  <a:cubicBezTo>
                    <a:pt x="250" y="53"/>
                    <a:pt x="250" y="53"/>
                    <a:pt x="249" y="53"/>
                  </a:cubicBezTo>
                  <a:cubicBezTo>
                    <a:pt x="249" y="53"/>
                    <a:pt x="248" y="53"/>
                    <a:pt x="248" y="53"/>
                  </a:cubicBezTo>
                  <a:cubicBezTo>
                    <a:pt x="248" y="53"/>
                    <a:pt x="248" y="53"/>
                    <a:pt x="248" y="53"/>
                  </a:cubicBezTo>
                  <a:cubicBezTo>
                    <a:pt x="248" y="54"/>
                    <a:pt x="248" y="54"/>
                    <a:pt x="249" y="55"/>
                  </a:cubicBezTo>
                  <a:cubicBezTo>
                    <a:pt x="251" y="56"/>
                    <a:pt x="251" y="56"/>
                    <a:pt x="251" y="56"/>
                  </a:cubicBezTo>
                  <a:cubicBezTo>
                    <a:pt x="252" y="53"/>
                    <a:pt x="252" y="53"/>
                    <a:pt x="252" y="53"/>
                  </a:cubicBezTo>
                  <a:cubicBezTo>
                    <a:pt x="253" y="54"/>
                    <a:pt x="253" y="54"/>
                    <a:pt x="253" y="54"/>
                  </a:cubicBezTo>
                  <a:cubicBezTo>
                    <a:pt x="252" y="56"/>
                    <a:pt x="252" y="56"/>
                    <a:pt x="252" y="56"/>
                  </a:cubicBezTo>
                  <a:cubicBezTo>
                    <a:pt x="258" y="59"/>
                    <a:pt x="258" y="59"/>
                    <a:pt x="258" y="59"/>
                  </a:cubicBezTo>
                  <a:cubicBezTo>
                    <a:pt x="258" y="60"/>
                    <a:pt x="259" y="59"/>
                    <a:pt x="260" y="58"/>
                  </a:cubicBezTo>
                  <a:cubicBezTo>
                    <a:pt x="260" y="58"/>
                    <a:pt x="260" y="58"/>
                    <a:pt x="260" y="58"/>
                  </a:cubicBezTo>
                  <a:cubicBezTo>
                    <a:pt x="258" y="63"/>
                    <a:pt x="258" y="63"/>
                    <a:pt x="258" y="63"/>
                  </a:cubicBezTo>
                  <a:cubicBezTo>
                    <a:pt x="257" y="63"/>
                    <a:pt x="257" y="63"/>
                    <a:pt x="257" y="63"/>
                  </a:cubicBezTo>
                  <a:cubicBezTo>
                    <a:pt x="258" y="62"/>
                    <a:pt x="258" y="62"/>
                    <a:pt x="257" y="61"/>
                  </a:cubicBezTo>
                  <a:cubicBezTo>
                    <a:pt x="251" y="58"/>
                    <a:pt x="251" y="58"/>
                    <a:pt x="251" y="58"/>
                  </a:cubicBezTo>
                  <a:cubicBezTo>
                    <a:pt x="250" y="60"/>
                    <a:pt x="250" y="60"/>
                    <a:pt x="250" y="60"/>
                  </a:cubicBezTo>
                  <a:cubicBezTo>
                    <a:pt x="250" y="59"/>
                    <a:pt x="250" y="59"/>
                    <a:pt x="250" y="59"/>
                  </a:cubicBezTo>
                  <a:cubicBezTo>
                    <a:pt x="250" y="58"/>
                    <a:pt x="250" y="58"/>
                    <a:pt x="250" y="58"/>
                  </a:cubicBezTo>
                  <a:cubicBezTo>
                    <a:pt x="250" y="57"/>
                    <a:pt x="250" y="57"/>
                    <a:pt x="250" y="57"/>
                  </a:cubicBezTo>
                  <a:cubicBezTo>
                    <a:pt x="249" y="57"/>
                    <a:pt x="248" y="56"/>
                    <a:pt x="248" y="55"/>
                  </a:cubicBezTo>
                  <a:cubicBezTo>
                    <a:pt x="247" y="54"/>
                    <a:pt x="247" y="53"/>
                    <a:pt x="248" y="52"/>
                  </a:cubicBezTo>
                  <a:cubicBezTo>
                    <a:pt x="248" y="52"/>
                    <a:pt x="249" y="51"/>
                    <a:pt x="250" y="51"/>
                  </a:cubicBezTo>
                  <a:cubicBezTo>
                    <a:pt x="250" y="51"/>
                    <a:pt x="250" y="51"/>
                    <a:pt x="250" y="51"/>
                  </a:cubicBezTo>
                  <a:close/>
                  <a:moveTo>
                    <a:pt x="14" y="15"/>
                  </a:moveTo>
                  <a:cubicBezTo>
                    <a:pt x="14" y="14"/>
                    <a:pt x="14" y="13"/>
                    <a:pt x="12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3"/>
                    <a:pt x="2" y="13"/>
                    <a:pt x="1" y="12"/>
                  </a:cubicBezTo>
                  <a:cubicBezTo>
                    <a:pt x="0" y="11"/>
                    <a:pt x="0" y="10"/>
                    <a:pt x="0" y="8"/>
                  </a:cubicBezTo>
                  <a:cubicBezTo>
                    <a:pt x="0" y="7"/>
                    <a:pt x="0" y="5"/>
                    <a:pt x="1" y="5"/>
                  </a:cubicBezTo>
                  <a:cubicBezTo>
                    <a:pt x="2" y="3"/>
                    <a:pt x="3" y="3"/>
                    <a:pt x="5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2"/>
                    <a:pt x="13" y="1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5"/>
                    <a:pt x="13" y="4"/>
                    <a:pt x="12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3" y="5"/>
                    <a:pt x="2" y="5"/>
                  </a:cubicBezTo>
                  <a:cubicBezTo>
                    <a:pt x="1" y="6"/>
                    <a:pt x="1" y="7"/>
                    <a:pt x="1" y="8"/>
                  </a:cubicBezTo>
                  <a:cubicBezTo>
                    <a:pt x="1" y="11"/>
                    <a:pt x="3" y="12"/>
                    <a:pt x="6" y="12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4" y="11"/>
                    <a:pt x="14" y="11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lose/>
                  <a:moveTo>
                    <a:pt x="3" y="27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3" y="24"/>
                    <a:pt x="4" y="24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3"/>
                    <a:pt x="10" y="23"/>
                    <a:pt x="10" y="22"/>
                  </a:cubicBezTo>
                  <a:cubicBezTo>
                    <a:pt x="11" y="22"/>
                    <a:pt x="11" y="21"/>
                    <a:pt x="10" y="21"/>
                  </a:cubicBezTo>
                  <a:cubicBezTo>
                    <a:pt x="10" y="20"/>
                    <a:pt x="10" y="19"/>
                    <a:pt x="9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8"/>
                    <a:pt x="2" y="18"/>
                    <a:pt x="3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20"/>
                    <a:pt x="12" y="21"/>
                    <a:pt x="12" y="22"/>
                  </a:cubicBezTo>
                  <a:cubicBezTo>
                    <a:pt x="12" y="23"/>
                    <a:pt x="11" y="24"/>
                    <a:pt x="9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lose/>
                  <a:moveTo>
                    <a:pt x="16" y="29"/>
                  </a:moveTo>
                  <a:cubicBezTo>
                    <a:pt x="16" y="29"/>
                    <a:pt x="16" y="29"/>
                    <a:pt x="16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7"/>
                    <a:pt x="16" y="27"/>
                    <a:pt x="16" y="27"/>
                  </a:cubicBezTo>
                  <a:cubicBezTo>
                    <a:pt x="16" y="27"/>
                    <a:pt x="16" y="27"/>
                    <a:pt x="17" y="27"/>
                  </a:cubicBezTo>
                  <a:cubicBezTo>
                    <a:pt x="17" y="27"/>
                    <a:pt x="17" y="28"/>
                    <a:pt x="17" y="28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6" y="29"/>
                  </a:cubicBezTo>
                  <a:close/>
                  <a:moveTo>
                    <a:pt x="4" y="33"/>
                  </a:moveTo>
                  <a:cubicBezTo>
                    <a:pt x="3" y="29"/>
                    <a:pt x="3" y="29"/>
                    <a:pt x="3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0"/>
                    <a:pt x="4" y="30"/>
                    <a:pt x="5" y="30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1" y="29"/>
                    <a:pt x="11" y="28"/>
                    <a:pt x="11" y="28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5" y="32"/>
                    <a:pt x="4" y="33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lose/>
                  <a:moveTo>
                    <a:pt x="16" y="42"/>
                  </a:moveTo>
                  <a:cubicBezTo>
                    <a:pt x="16" y="41"/>
                    <a:pt x="15" y="41"/>
                    <a:pt x="14" y="41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4" y="34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4" y="36"/>
                    <a:pt x="14" y="36"/>
                  </a:cubicBezTo>
                  <a:cubicBezTo>
                    <a:pt x="14" y="36"/>
                    <a:pt x="14" y="36"/>
                    <a:pt x="13" y="37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40"/>
                    <a:pt x="15" y="40"/>
                    <a:pt x="15" y="40"/>
                  </a:cubicBezTo>
                  <a:cubicBezTo>
                    <a:pt x="16" y="40"/>
                    <a:pt x="16" y="40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6" y="42"/>
                    <a:pt x="16" y="42"/>
                    <a:pt x="16" y="42"/>
                  </a:cubicBezTo>
                  <a:close/>
                  <a:moveTo>
                    <a:pt x="14" y="53"/>
                  </a:moveTo>
                  <a:cubicBezTo>
                    <a:pt x="13" y="53"/>
                    <a:pt x="12" y="53"/>
                    <a:pt x="11" y="52"/>
                  </a:cubicBezTo>
                  <a:cubicBezTo>
                    <a:pt x="10" y="51"/>
                    <a:pt x="10" y="51"/>
                    <a:pt x="9" y="50"/>
                  </a:cubicBezTo>
                  <a:cubicBezTo>
                    <a:pt x="9" y="49"/>
                    <a:pt x="9" y="48"/>
                    <a:pt x="9" y="47"/>
                  </a:cubicBezTo>
                  <a:cubicBezTo>
                    <a:pt x="10" y="46"/>
                    <a:pt x="11" y="45"/>
                    <a:pt x="12" y="45"/>
                  </a:cubicBezTo>
                  <a:cubicBezTo>
                    <a:pt x="13" y="44"/>
                    <a:pt x="14" y="44"/>
                    <a:pt x="16" y="45"/>
                  </a:cubicBezTo>
                  <a:cubicBezTo>
                    <a:pt x="17" y="45"/>
                    <a:pt x="18" y="46"/>
                    <a:pt x="18" y="47"/>
                  </a:cubicBezTo>
                  <a:cubicBezTo>
                    <a:pt x="18" y="48"/>
                    <a:pt x="18" y="49"/>
                    <a:pt x="18" y="50"/>
                  </a:cubicBezTo>
                  <a:cubicBezTo>
                    <a:pt x="18" y="51"/>
                    <a:pt x="17" y="51"/>
                    <a:pt x="16" y="52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2" y="46"/>
                    <a:pt x="12" y="47"/>
                    <a:pt x="11" y="48"/>
                  </a:cubicBezTo>
                  <a:cubicBezTo>
                    <a:pt x="10" y="49"/>
                    <a:pt x="10" y="49"/>
                    <a:pt x="10" y="51"/>
                  </a:cubicBezTo>
                  <a:cubicBezTo>
                    <a:pt x="11" y="51"/>
                    <a:pt x="11" y="52"/>
                    <a:pt x="12" y="52"/>
                  </a:cubicBezTo>
                  <a:cubicBezTo>
                    <a:pt x="13" y="52"/>
                    <a:pt x="14" y="52"/>
                    <a:pt x="14" y="53"/>
                  </a:cubicBezTo>
                  <a:cubicBezTo>
                    <a:pt x="14" y="53"/>
                    <a:pt x="14" y="53"/>
                    <a:pt x="14" y="53"/>
                  </a:cubicBezTo>
                  <a:close/>
                  <a:moveTo>
                    <a:pt x="16" y="49"/>
                  </a:moveTo>
                  <a:cubicBezTo>
                    <a:pt x="18" y="49"/>
                    <a:pt x="18" y="48"/>
                    <a:pt x="18" y="47"/>
                  </a:cubicBezTo>
                  <a:cubicBezTo>
                    <a:pt x="17" y="45"/>
                    <a:pt x="16" y="45"/>
                    <a:pt x="14" y="45"/>
                  </a:cubicBezTo>
                  <a:cubicBezTo>
                    <a:pt x="16" y="49"/>
                    <a:pt x="16" y="49"/>
                    <a:pt x="16" y="49"/>
                  </a:cubicBezTo>
                  <a:close/>
                  <a:moveTo>
                    <a:pt x="22" y="58"/>
                  </a:moveTo>
                  <a:cubicBezTo>
                    <a:pt x="22" y="58"/>
                    <a:pt x="21" y="58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55"/>
                    <a:pt x="21" y="55"/>
                    <a:pt x="20" y="55"/>
                  </a:cubicBezTo>
                  <a:cubicBezTo>
                    <a:pt x="20" y="55"/>
                    <a:pt x="20" y="55"/>
                    <a:pt x="19" y="55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4" y="58"/>
                    <a:pt x="14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3" y="56"/>
                    <a:pt x="14" y="56"/>
                    <a:pt x="14" y="56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20" y="53"/>
                    <a:pt x="20" y="53"/>
                    <a:pt x="20" y="53"/>
                  </a:cubicBezTo>
                  <a:cubicBezTo>
                    <a:pt x="20" y="53"/>
                    <a:pt x="20" y="52"/>
                    <a:pt x="20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2" y="55"/>
                    <a:pt x="23" y="56"/>
                    <a:pt x="24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3" y="58"/>
                    <a:pt x="22" y="58"/>
                    <a:pt x="22" y="58"/>
                  </a:cubicBezTo>
                  <a:close/>
                  <a:moveTo>
                    <a:pt x="21" y="67"/>
                  </a:moveTo>
                  <a:cubicBezTo>
                    <a:pt x="20" y="68"/>
                    <a:pt x="19" y="68"/>
                    <a:pt x="18" y="67"/>
                  </a:cubicBezTo>
                  <a:cubicBezTo>
                    <a:pt x="18" y="67"/>
                    <a:pt x="17" y="67"/>
                    <a:pt x="17" y="66"/>
                  </a:cubicBezTo>
                  <a:cubicBezTo>
                    <a:pt x="17" y="65"/>
                    <a:pt x="16" y="65"/>
                    <a:pt x="16" y="65"/>
                  </a:cubicBezTo>
                  <a:cubicBezTo>
                    <a:pt x="16" y="64"/>
                    <a:pt x="16" y="64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7" y="63"/>
                    <a:pt x="16" y="64"/>
                    <a:pt x="17" y="65"/>
                  </a:cubicBezTo>
                  <a:cubicBezTo>
                    <a:pt x="18" y="65"/>
                    <a:pt x="18" y="66"/>
                    <a:pt x="18" y="66"/>
                  </a:cubicBezTo>
                  <a:cubicBezTo>
                    <a:pt x="18" y="66"/>
                    <a:pt x="19" y="66"/>
                    <a:pt x="19" y="66"/>
                  </a:cubicBezTo>
                  <a:cubicBezTo>
                    <a:pt x="20" y="65"/>
                    <a:pt x="20" y="65"/>
                    <a:pt x="20" y="63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1"/>
                    <a:pt x="20" y="60"/>
                    <a:pt x="21" y="59"/>
                  </a:cubicBezTo>
                  <a:cubicBezTo>
                    <a:pt x="22" y="59"/>
                    <a:pt x="22" y="59"/>
                    <a:pt x="23" y="59"/>
                  </a:cubicBezTo>
                  <a:cubicBezTo>
                    <a:pt x="24" y="59"/>
                    <a:pt x="24" y="60"/>
                    <a:pt x="25" y="61"/>
                  </a:cubicBezTo>
                  <a:cubicBezTo>
                    <a:pt x="25" y="61"/>
                    <a:pt x="25" y="61"/>
                    <a:pt x="25" y="62"/>
                  </a:cubicBezTo>
                  <a:cubicBezTo>
                    <a:pt x="25" y="62"/>
                    <a:pt x="25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5" y="63"/>
                    <a:pt x="25" y="61"/>
                    <a:pt x="25" y="61"/>
                  </a:cubicBezTo>
                  <a:cubicBezTo>
                    <a:pt x="25" y="60"/>
                    <a:pt x="24" y="60"/>
                    <a:pt x="24" y="60"/>
                  </a:cubicBezTo>
                  <a:cubicBezTo>
                    <a:pt x="24" y="60"/>
                    <a:pt x="23" y="60"/>
                    <a:pt x="23" y="60"/>
                  </a:cubicBezTo>
                  <a:cubicBezTo>
                    <a:pt x="22" y="60"/>
                    <a:pt x="22" y="61"/>
                    <a:pt x="22" y="62"/>
                  </a:cubicBezTo>
                  <a:cubicBezTo>
                    <a:pt x="22" y="64"/>
                    <a:pt x="22" y="64"/>
                    <a:pt x="22" y="64"/>
                  </a:cubicBezTo>
                  <a:cubicBezTo>
                    <a:pt x="22" y="66"/>
                    <a:pt x="22" y="67"/>
                    <a:pt x="21" y="67"/>
                  </a:cubicBezTo>
                  <a:close/>
                  <a:moveTo>
                    <a:pt x="33" y="67"/>
                  </a:moveTo>
                  <a:cubicBezTo>
                    <a:pt x="32" y="67"/>
                    <a:pt x="32" y="67"/>
                    <a:pt x="32" y="67"/>
                  </a:cubicBezTo>
                  <a:cubicBezTo>
                    <a:pt x="32" y="67"/>
                    <a:pt x="32" y="66"/>
                    <a:pt x="31" y="66"/>
                  </a:cubicBezTo>
                  <a:cubicBezTo>
                    <a:pt x="31" y="66"/>
                    <a:pt x="31" y="66"/>
                    <a:pt x="31" y="65"/>
                  </a:cubicBezTo>
                  <a:cubicBezTo>
                    <a:pt x="31" y="65"/>
                    <a:pt x="32" y="65"/>
                    <a:pt x="32" y="65"/>
                  </a:cubicBezTo>
                  <a:cubicBezTo>
                    <a:pt x="32" y="65"/>
                    <a:pt x="32" y="64"/>
                    <a:pt x="32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5"/>
                    <a:pt x="34" y="65"/>
                    <a:pt x="33" y="66"/>
                  </a:cubicBezTo>
                  <a:cubicBezTo>
                    <a:pt x="33" y="66"/>
                    <a:pt x="33" y="66"/>
                    <a:pt x="33" y="67"/>
                  </a:cubicBezTo>
                  <a:close/>
                  <a:moveTo>
                    <a:pt x="22" y="75"/>
                  </a:moveTo>
                  <a:cubicBezTo>
                    <a:pt x="20" y="71"/>
                    <a:pt x="20" y="71"/>
                    <a:pt x="20" y="71"/>
                  </a:cubicBezTo>
                  <a:cubicBezTo>
                    <a:pt x="20" y="71"/>
                    <a:pt x="20" y="71"/>
                    <a:pt x="20" y="71"/>
                  </a:cubicBezTo>
                  <a:cubicBezTo>
                    <a:pt x="21" y="71"/>
                    <a:pt x="22" y="72"/>
                    <a:pt x="22" y="71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8" y="68"/>
                    <a:pt x="28" y="68"/>
                    <a:pt x="28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2" y="73"/>
                    <a:pt x="22" y="73"/>
                    <a:pt x="22" y="75"/>
                  </a:cubicBezTo>
                  <a:cubicBezTo>
                    <a:pt x="22" y="75"/>
                    <a:pt x="22" y="75"/>
                    <a:pt x="22" y="75"/>
                  </a:cubicBezTo>
                  <a:close/>
                  <a:moveTo>
                    <a:pt x="28" y="80"/>
                  </a:moveTo>
                  <a:cubicBezTo>
                    <a:pt x="27" y="80"/>
                    <a:pt x="26" y="80"/>
                    <a:pt x="26" y="79"/>
                  </a:cubicBezTo>
                  <a:cubicBezTo>
                    <a:pt x="26" y="79"/>
                    <a:pt x="25" y="79"/>
                    <a:pt x="25" y="79"/>
                  </a:cubicBezTo>
                  <a:cubicBezTo>
                    <a:pt x="24" y="78"/>
                    <a:pt x="24" y="77"/>
                    <a:pt x="26" y="76"/>
                  </a:cubicBezTo>
                  <a:cubicBezTo>
                    <a:pt x="31" y="73"/>
                    <a:pt x="31" y="73"/>
                    <a:pt x="31" y="73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1" y="72"/>
                    <a:pt x="32" y="72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2" y="74"/>
                    <a:pt x="32" y="74"/>
                    <a:pt x="32" y="74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6" y="78"/>
                    <a:pt x="26" y="79"/>
                    <a:pt x="26" y="79"/>
                  </a:cubicBezTo>
                  <a:cubicBezTo>
                    <a:pt x="27" y="79"/>
                    <a:pt x="27" y="79"/>
                    <a:pt x="28" y="80"/>
                  </a:cubicBezTo>
                  <a:cubicBezTo>
                    <a:pt x="28" y="80"/>
                    <a:pt x="28" y="80"/>
                    <a:pt x="28" y="80"/>
                  </a:cubicBezTo>
                  <a:close/>
                  <a:moveTo>
                    <a:pt x="40" y="84"/>
                  </a:moveTo>
                  <a:cubicBezTo>
                    <a:pt x="40" y="84"/>
                    <a:pt x="40" y="83"/>
                    <a:pt x="40" y="83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28" y="87"/>
                    <a:pt x="26" y="87"/>
                    <a:pt x="25" y="86"/>
                  </a:cubicBezTo>
                  <a:cubicBezTo>
                    <a:pt x="24" y="85"/>
                    <a:pt x="25" y="84"/>
                    <a:pt x="25" y="84"/>
                  </a:cubicBezTo>
                  <a:cubicBezTo>
                    <a:pt x="25" y="84"/>
                    <a:pt x="26" y="84"/>
                    <a:pt x="26" y="84"/>
                  </a:cubicBezTo>
                  <a:cubicBezTo>
                    <a:pt x="26" y="84"/>
                    <a:pt x="26" y="84"/>
                    <a:pt x="26" y="84"/>
                  </a:cubicBezTo>
                  <a:cubicBezTo>
                    <a:pt x="26" y="84"/>
                    <a:pt x="27" y="85"/>
                    <a:pt x="27" y="85"/>
                  </a:cubicBezTo>
                  <a:cubicBezTo>
                    <a:pt x="27" y="85"/>
                    <a:pt x="27" y="85"/>
                    <a:pt x="27" y="85"/>
                  </a:cubicBezTo>
                  <a:cubicBezTo>
                    <a:pt x="28" y="86"/>
                    <a:pt x="29" y="86"/>
                    <a:pt x="31" y="85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5" y="77"/>
                    <a:pt x="35" y="77"/>
                    <a:pt x="35" y="77"/>
                  </a:cubicBezTo>
                  <a:cubicBezTo>
                    <a:pt x="35" y="77"/>
                    <a:pt x="35" y="77"/>
                    <a:pt x="34" y="76"/>
                  </a:cubicBezTo>
                  <a:cubicBezTo>
                    <a:pt x="35" y="76"/>
                    <a:pt x="35" y="76"/>
                    <a:pt x="35" y="76"/>
                  </a:cubicBezTo>
                  <a:cubicBezTo>
                    <a:pt x="38" y="79"/>
                    <a:pt x="38" y="79"/>
                    <a:pt x="38" y="79"/>
                  </a:cubicBezTo>
                  <a:cubicBezTo>
                    <a:pt x="37" y="79"/>
                    <a:pt x="37" y="79"/>
                    <a:pt x="37" y="79"/>
                  </a:cubicBezTo>
                  <a:cubicBezTo>
                    <a:pt x="37" y="79"/>
                    <a:pt x="36" y="79"/>
                    <a:pt x="36" y="79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8" y="83"/>
                    <a:pt x="39" y="82"/>
                    <a:pt x="39" y="82"/>
                  </a:cubicBezTo>
                  <a:cubicBezTo>
                    <a:pt x="39" y="82"/>
                    <a:pt x="39" y="82"/>
                    <a:pt x="39" y="82"/>
                  </a:cubicBezTo>
                  <a:cubicBezTo>
                    <a:pt x="39" y="81"/>
                    <a:pt x="39" y="81"/>
                    <a:pt x="38" y="81"/>
                  </a:cubicBezTo>
                  <a:cubicBezTo>
                    <a:pt x="39" y="81"/>
                    <a:pt x="39" y="81"/>
                    <a:pt x="39" y="81"/>
                  </a:cubicBezTo>
                  <a:cubicBezTo>
                    <a:pt x="40" y="84"/>
                    <a:pt x="40" y="84"/>
                    <a:pt x="40" y="84"/>
                  </a:cubicBezTo>
                  <a:cubicBezTo>
                    <a:pt x="40" y="84"/>
                    <a:pt x="40" y="84"/>
                    <a:pt x="40" y="84"/>
                  </a:cubicBezTo>
                  <a:close/>
                  <a:moveTo>
                    <a:pt x="47" y="97"/>
                  </a:moveTo>
                  <a:cubicBezTo>
                    <a:pt x="46" y="97"/>
                    <a:pt x="45" y="98"/>
                    <a:pt x="44" y="98"/>
                  </a:cubicBezTo>
                  <a:cubicBezTo>
                    <a:pt x="42" y="98"/>
                    <a:pt x="41" y="98"/>
                    <a:pt x="40" y="97"/>
                  </a:cubicBezTo>
                  <a:cubicBezTo>
                    <a:pt x="40" y="96"/>
                    <a:pt x="39" y="95"/>
                    <a:pt x="39" y="94"/>
                  </a:cubicBezTo>
                  <a:cubicBezTo>
                    <a:pt x="39" y="93"/>
                    <a:pt x="40" y="91"/>
                    <a:pt x="41" y="91"/>
                  </a:cubicBezTo>
                  <a:cubicBezTo>
                    <a:pt x="42" y="90"/>
                    <a:pt x="43" y="89"/>
                    <a:pt x="44" y="89"/>
                  </a:cubicBezTo>
                  <a:cubicBezTo>
                    <a:pt x="45" y="89"/>
                    <a:pt x="46" y="89"/>
                    <a:pt x="47" y="90"/>
                  </a:cubicBezTo>
                  <a:cubicBezTo>
                    <a:pt x="48" y="91"/>
                    <a:pt x="49" y="92"/>
                    <a:pt x="49" y="93"/>
                  </a:cubicBezTo>
                  <a:cubicBezTo>
                    <a:pt x="49" y="95"/>
                    <a:pt x="48" y="95"/>
                    <a:pt x="47" y="97"/>
                  </a:cubicBezTo>
                  <a:close/>
                  <a:moveTo>
                    <a:pt x="45" y="96"/>
                  </a:moveTo>
                  <a:cubicBezTo>
                    <a:pt x="46" y="95"/>
                    <a:pt x="47" y="94"/>
                    <a:pt x="47" y="93"/>
                  </a:cubicBezTo>
                  <a:cubicBezTo>
                    <a:pt x="48" y="92"/>
                    <a:pt x="47" y="91"/>
                    <a:pt x="47" y="90"/>
                  </a:cubicBezTo>
                  <a:cubicBezTo>
                    <a:pt x="46" y="90"/>
                    <a:pt x="46" y="89"/>
                    <a:pt x="45" y="90"/>
                  </a:cubicBezTo>
                  <a:cubicBezTo>
                    <a:pt x="44" y="90"/>
                    <a:pt x="44" y="91"/>
                    <a:pt x="43" y="91"/>
                  </a:cubicBezTo>
                  <a:cubicBezTo>
                    <a:pt x="42" y="92"/>
                    <a:pt x="41" y="93"/>
                    <a:pt x="41" y="94"/>
                  </a:cubicBezTo>
                  <a:cubicBezTo>
                    <a:pt x="40" y="95"/>
                    <a:pt x="40" y="96"/>
                    <a:pt x="41" y="97"/>
                  </a:cubicBezTo>
                  <a:cubicBezTo>
                    <a:pt x="42" y="97"/>
                    <a:pt x="42" y="97"/>
                    <a:pt x="43" y="97"/>
                  </a:cubicBezTo>
                  <a:cubicBezTo>
                    <a:pt x="44" y="97"/>
                    <a:pt x="44" y="97"/>
                    <a:pt x="45" y="96"/>
                  </a:cubicBezTo>
                  <a:close/>
                  <a:moveTo>
                    <a:pt x="60" y="97"/>
                  </a:moveTo>
                  <a:cubicBezTo>
                    <a:pt x="59" y="97"/>
                    <a:pt x="59" y="97"/>
                    <a:pt x="59" y="97"/>
                  </a:cubicBezTo>
                  <a:cubicBezTo>
                    <a:pt x="59" y="97"/>
                    <a:pt x="59" y="97"/>
                    <a:pt x="59" y="97"/>
                  </a:cubicBezTo>
                  <a:cubicBezTo>
                    <a:pt x="58" y="97"/>
                    <a:pt x="58" y="97"/>
                    <a:pt x="58" y="96"/>
                  </a:cubicBezTo>
                  <a:cubicBezTo>
                    <a:pt x="58" y="96"/>
                    <a:pt x="58" y="95"/>
                    <a:pt x="58" y="95"/>
                  </a:cubicBezTo>
                  <a:cubicBezTo>
                    <a:pt x="58" y="95"/>
                    <a:pt x="58" y="95"/>
                    <a:pt x="58" y="95"/>
                  </a:cubicBezTo>
                  <a:cubicBezTo>
                    <a:pt x="58" y="94"/>
                    <a:pt x="57" y="94"/>
                    <a:pt x="56" y="95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0" y="103"/>
                    <a:pt x="50" y="103"/>
                    <a:pt x="50" y="103"/>
                  </a:cubicBezTo>
                  <a:cubicBezTo>
                    <a:pt x="49" y="103"/>
                    <a:pt x="49" y="104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46" y="102"/>
                    <a:pt x="46" y="102"/>
                    <a:pt x="46" y="102"/>
                  </a:cubicBezTo>
                  <a:cubicBezTo>
                    <a:pt x="46" y="101"/>
                    <a:pt x="46" y="101"/>
                    <a:pt x="46" y="101"/>
                  </a:cubicBezTo>
                  <a:cubicBezTo>
                    <a:pt x="47" y="102"/>
                    <a:pt x="48" y="102"/>
                    <a:pt x="48" y="101"/>
                  </a:cubicBezTo>
                  <a:cubicBezTo>
                    <a:pt x="52" y="96"/>
                    <a:pt x="52" y="96"/>
                    <a:pt x="52" y="96"/>
                  </a:cubicBezTo>
                  <a:cubicBezTo>
                    <a:pt x="51" y="95"/>
                    <a:pt x="51" y="95"/>
                    <a:pt x="51" y="95"/>
                  </a:cubicBezTo>
                  <a:cubicBezTo>
                    <a:pt x="52" y="95"/>
                    <a:pt x="52" y="95"/>
                    <a:pt x="52" y="95"/>
                  </a:cubicBezTo>
                  <a:cubicBezTo>
                    <a:pt x="53" y="96"/>
                    <a:pt x="53" y="96"/>
                    <a:pt x="53" y="96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54" y="95"/>
                    <a:pt x="55" y="94"/>
                    <a:pt x="56" y="94"/>
                  </a:cubicBezTo>
                  <a:cubicBezTo>
                    <a:pt x="57" y="94"/>
                    <a:pt x="58" y="94"/>
                    <a:pt x="59" y="95"/>
                  </a:cubicBezTo>
                  <a:cubicBezTo>
                    <a:pt x="59" y="95"/>
                    <a:pt x="60" y="95"/>
                    <a:pt x="60" y="96"/>
                  </a:cubicBezTo>
                  <a:cubicBezTo>
                    <a:pt x="60" y="96"/>
                    <a:pt x="60" y="96"/>
                    <a:pt x="60" y="97"/>
                  </a:cubicBezTo>
                  <a:close/>
                  <a:moveTo>
                    <a:pt x="65" y="111"/>
                  </a:moveTo>
                  <a:cubicBezTo>
                    <a:pt x="64" y="113"/>
                    <a:pt x="63" y="113"/>
                    <a:pt x="62" y="113"/>
                  </a:cubicBezTo>
                  <a:cubicBezTo>
                    <a:pt x="61" y="113"/>
                    <a:pt x="60" y="113"/>
                    <a:pt x="59" y="112"/>
                  </a:cubicBezTo>
                  <a:cubicBezTo>
                    <a:pt x="58" y="112"/>
                    <a:pt x="58" y="111"/>
                    <a:pt x="58" y="111"/>
                  </a:cubicBezTo>
                  <a:cubicBezTo>
                    <a:pt x="57" y="111"/>
                    <a:pt x="57" y="110"/>
                    <a:pt x="57" y="110"/>
                  </a:cubicBezTo>
                  <a:cubicBezTo>
                    <a:pt x="56" y="109"/>
                    <a:pt x="56" y="110"/>
                    <a:pt x="56" y="110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5"/>
                    <a:pt x="58" y="105"/>
                    <a:pt x="58" y="105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8"/>
                    <a:pt x="58" y="110"/>
                    <a:pt x="59" y="111"/>
                  </a:cubicBezTo>
                  <a:cubicBezTo>
                    <a:pt x="60" y="112"/>
                    <a:pt x="60" y="112"/>
                    <a:pt x="61" y="112"/>
                  </a:cubicBezTo>
                  <a:cubicBezTo>
                    <a:pt x="62" y="112"/>
                    <a:pt x="62" y="111"/>
                    <a:pt x="62" y="111"/>
                  </a:cubicBezTo>
                  <a:cubicBezTo>
                    <a:pt x="63" y="110"/>
                    <a:pt x="63" y="109"/>
                    <a:pt x="62" y="107"/>
                  </a:cubicBezTo>
                  <a:cubicBezTo>
                    <a:pt x="62" y="105"/>
                    <a:pt x="62" y="105"/>
                    <a:pt x="62" y="105"/>
                  </a:cubicBezTo>
                  <a:cubicBezTo>
                    <a:pt x="61" y="104"/>
                    <a:pt x="61" y="102"/>
                    <a:pt x="62" y="101"/>
                  </a:cubicBezTo>
                  <a:cubicBezTo>
                    <a:pt x="62" y="100"/>
                    <a:pt x="63" y="100"/>
                    <a:pt x="64" y="99"/>
                  </a:cubicBezTo>
                  <a:cubicBezTo>
                    <a:pt x="65" y="99"/>
                    <a:pt x="66" y="99"/>
                    <a:pt x="67" y="100"/>
                  </a:cubicBezTo>
                  <a:cubicBezTo>
                    <a:pt x="67" y="101"/>
                    <a:pt x="68" y="101"/>
                    <a:pt x="68" y="101"/>
                  </a:cubicBezTo>
                  <a:cubicBezTo>
                    <a:pt x="68" y="102"/>
                    <a:pt x="68" y="102"/>
                    <a:pt x="69" y="102"/>
                  </a:cubicBezTo>
                  <a:cubicBezTo>
                    <a:pt x="69" y="102"/>
                    <a:pt x="69" y="102"/>
                    <a:pt x="70" y="102"/>
                  </a:cubicBezTo>
                  <a:cubicBezTo>
                    <a:pt x="70" y="103"/>
                    <a:pt x="70" y="103"/>
                    <a:pt x="70" y="103"/>
                  </a:cubicBezTo>
                  <a:cubicBezTo>
                    <a:pt x="68" y="107"/>
                    <a:pt x="68" y="107"/>
                    <a:pt x="68" y="107"/>
                  </a:cubicBezTo>
                  <a:cubicBezTo>
                    <a:pt x="67" y="106"/>
                    <a:pt x="67" y="106"/>
                    <a:pt x="67" y="106"/>
                  </a:cubicBezTo>
                  <a:cubicBezTo>
                    <a:pt x="68" y="104"/>
                    <a:pt x="68" y="102"/>
                    <a:pt x="66" y="101"/>
                  </a:cubicBezTo>
                  <a:cubicBezTo>
                    <a:pt x="66" y="101"/>
                    <a:pt x="65" y="101"/>
                    <a:pt x="64" y="101"/>
                  </a:cubicBezTo>
                  <a:cubicBezTo>
                    <a:pt x="64" y="101"/>
                    <a:pt x="64" y="101"/>
                    <a:pt x="63" y="101"/>
                  </a:cubicBezTo>
                  <a:cubicBezTo>
                    <a:pt x="63" y="102"/>
                    <a:pt x="63" y="102"/>
                    <a:pt x="63" y="103"/>
                  </a:cubicBezTo>
                  <a:cubicBezTo>
                    <a:pt x="63" y="103"/>
                    <a:pt x="63" y="104"/>
                    <a:pt x="64" y="105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66" y="109"/>
                    <a:pt x="66" y="111"/>
                    <a:pt x="65" y="111"/>
                  </a:cubicBezTo>
                  <a:close/>
                  <a:moveTo>
                    <a:pt x="74" y="117"/>
                  </a:moveTo>
                  <a:cubicBezTo>
                    <a:pt x="73" y="118"/>
                    <a:pt x="72" y="119"/>
                    <a:pt x="71" y="119"/>
                  </a:cubicBezTo>
                  <a:cubicBezTo>
                    <a:pt x="70" y="119"/>
                    <a:pt x="69" y="119"/>
                    <a:pt x="68" y="118"/>
                  </a:cubicBezTo>
                  <a:cubicBezTo>
                    <a:pt x="68" y="118"/>
                    <a:pt x="67" y="117"/>
                    <a:pt x="67" y="116"/>
                  </a:cubicBezTo>
                  <a:cubicBezTo>
                    <a:pt x="66" y="115"/>
                    <a:pt x="67" y="113"/>
                    <a:pt x="68" y="112"/>
                  </a:cubicBezTo>
                  <a:cubicBezTo>
                    <a:pt x="68" y="111"/>
                    <a:pt x="69" y="110"/>
                    <a:pt x="70" y="110"/>
                  </a:cubicBezTo>
                  <a:cubicBezTo>
                    <a:pt x="72" y="109"/>
                    <a:pt x="73" y="109"/>
                    <a:pt x="74" y="110"/>
                  </a:cubicBezTo>
                  <a:cubicBezTo>
                    <a:pt x="75" y="111"/>
                    <a:pt x="75" y="111"/>
                    <a:pt x="76" y="112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6" y="114"/>
                    <a:pt x="75" y="114"/>
                    <a:pt x="75" y="114"/>
                  </a:cubicBezTo>
                  <a:cubicBezTo>
                    <a:pt x="75" y="114"/>
                    <a:pt x="75" y="114"/>
                    <a:pt x="74" y="114"/>
                  </a:cubicBezTo>
                  <a:cubicBezTo>
                    <a:pt x="74" y="114"/>
                    <a:pt x="74" y="113"/>
                    <a:pt x="74" y="11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74" y="112"/>
                    <a:pt x="74" y="112"/>
                    <a:pt x="74" y="111"/>
                  </a:cubicBezTo>
                  <a:cubicBezTo>
                    <a:pt x="74" y="111"/>
                    <a:pt x="74" y="111"/>
                    <a:pt x="73" y="111"/>
                  </a:cubicBezTo>
                  <a:cubicBezTo>
                    <a:pt x="72" y="110"/>
                    <a:pt x="72" y="110"/>
                    <a:pt x="70" y="111"/>
                  </a:cubicBezTo>
                  <a:cubicBezTo>
                    <a:pt x="70" y="111"/>
                    <a:pt x="69" y="111"/>
                    <a:pt x="69" y="112"/>
                  </a:cubicBezTo>
                  <a:cubicBezTo>
                    <a:pt x="68" y="113"/>
                    <a:pt x="68" y="114"/>
                    <a:pt x="68" y="115"/>
                  </a:cubicBezTo>
                  <a:cubicBezTo>
                    <a:pt x="68" y="116"/>
                    <a:pt x="68" y="117"/>
                    <a:pt x="69" y="117"/>
                  </a:cubicBezTo>
                  <a:cubicBezTo>
                    <a:pt x="71" y="118"/>
                    <a:pt x="72" y="118"/>
                    <a:pt x="74" y="117"/>
                  </a:cubicBezTo>
                  <a:cubicBezTo>
                    <a:pt x="74" y="117"/>
                    <a:pt x="74" y="117"/>
                    <a:pt x="74" y="117"/>
                  </a:cubicBezTo>
                  <a:close/>
                  <a:moveTo>
                    <a:pt x="83" y="111"/>
                  </a:moveTo>
                  <a:cubicBezTo>
                    <a:pt x="83" y="111"/>
                    <a:pt x="82" y="111"/>
                    <a:pt x="82" y="111"/>
                  </a:cubicBezTo>
                  <a:cubicBezTo>
                    <a:pt x="82" y="111"/>
                    <a:pt x="82" y="111"/>
                    <a:pt x="81" y="111"/>
                  </a:cubicBezTo>
                  <a:cubicBezTo>
                    <a:pt x="81" y="111"/>
                    <a:pt x="81" y="111"/>
                    <a:pt x="81" y="111"/>
                  </a:cubicBezTo>
                  <a:cubicBezTo>
                    <a:pt x="81" y="110"/>
                    <a:pt x="81" y="110"/>
                    <a:pt x="81" y="110"/>
                  </a:cubicBezTo>
                  <a:cubicBezTo>
                    <a:pt x="81" y="109"/>
                    <a:pt x="81" y="109"/>
                    <a:pt x="82" y="109"/>
                  </a:cubicBezTo>
                  <a:cubicBezTo>
                    <a:pt x="82" y="109"/>
                    <a:pt x="82" y="109"/>
                    <a:pt x="82" y="109"/>
                  </a:cubicBezTo>
                  <a:cubicBezTo>
                    <a:pt x="83" y="109"/>
                    <a:pt x="83" y="110"/>
                    <a:pt x="83" y="110"/>
                  </a:cubicBezTo>
                  <a:cubicBezTo>
                    <a:pt x="83" y="111"/>
                    <a:pt x="83" y="111"/>
                    <a:pt x="83" y="111"/>
                  </a:cubicBezTo>
                  <a:close/>
                  <a:moveTo>
                    <a:pt x="78" y="123"/>
                  </a:moveTo>
                  <a:cubicBezTo>
                    <a:pt x="74" y="121"/>
                    <a:pt x="74" y="121"/>
                    <a:pt x="74" y="121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75" y="121"/>
                    <a:pt x="76" y="121"/>
                    <a:pt x="76" y="120"/>
                  </a:cubicBezTo>
                  <a:cubicBezTo>
                    <a:pt x="78" y="115"/>
                    <a:pt x="78" y="115"/>
                    <a:pt x="78" y="115"/>
                  </a:cubicBezTo>
                  <a:cubicBezTo>
                    <a:pt x="79" y="115"/>
                    <a:pt x="79" y="114"/>
                    <a:pt x="78" y="114"/>
                  </a:cubicBezTo>
                  <a:cubicBezTo>
                    <a:pt x="78" y="114"/>
                    <a:pt x="78" y="114"/>
                    <a:pt x="78" y="114"/>
                  </a:cubicBezTo>
                  <a:cubicBezTo>
                    <a:pt x="78" y="113"/>
                    <a:pt x="78" y="113"/>
                    <a:pt x="78" y="113"/>
                  </a:cubicBezTo>
                  <a:cubicBezTo>
                    <a:pt x="81" y="114"/>
                    <a:pt x="81" y="114"/>
                    <a:pt x="81" y="114"/>
                  </a:cubicBezTo>
                  <a:cubicBezTo>
                    <a:pt x="78" y="121"/>
                    <a:pt x="78" y="121"/>
                    <a:pt x="78" y="121"/>
                  </a:cubicBezTo>
                  <a:cubicBezTo>
                    <a:pt x="77" y="122"/>
                    <a:pt x="78" y="123"/>
                    <a:pt x="78" y="123"/>
                  </a:cubicBezTo>
                  <a:cubicBezTo>
                    <a:pt x="78" y="123"/>
                    <a:pt x="78" y="123"/>
                    <a:pt x="78" y="123"/>
                  </a:cubicBezTo>
                  <a:close/>
                  <a:moveTo>
                    <a:pt x="89" y="124"/>
                  </a:moveTo>
                  <a:cubicBezTo>
                    <a:pt x="88" y="125"/>
                    <a:pt x="87" y="125"/>
                    <a:pt x="86" y="126"/>
                  </a:cubicBezTo>
                  <a:cubicBezTo>
                    <a:pt x="85" y="126"/>
                    <a:pt x="84" y="126"/>
                    <a:pt x="84" y="126"/>
                  </a:cubicBezTo>
                  <a:cubicBezTo>
                    <a:pt x="82" y="125"/>
                    <a:pt x="82" y="125"/>
                    <a:pt x="82" y="124"/>
                  </a:cubicBezTo>
                  <a:cubicBezTo>
                    <a:pt x="81" y="123"/>
                    <a:pt x="81" y="121"/>
                    <a:pt x="82" y="120"/>
                  </a:cubicBezTo>
                  <a:cubicBezTo>
                    <a:pt x="82" y="119"/>
                    <a:pt x="83" y="118"/>
                    <a:pt x="84" y="117"/>
                  </a:cubicBezTo>
                  <a:cubicBezTo>
                    <a:pt x="85" y="117"/>
                    <a:pt x="86" y="117"/>
                    <a:pt x="87" y="117"/>
                  </a:cubicBezTo>
                  <a:cubicBezTo>
                    <a:pt x="88" y="118"/>
                    <a:pt x="89" y="119"/>
                    <a:pt x="89" y="119"/>
                  </a:cubicBezTo>
                  <a:cubicBezTo>
                    <a:pt x="90" y="120"/>
                    <a:pt x="90" y="121"/>
                    <a:pt x="89" y="122"/>
                  </a:cubicBezTo>
                  <a:cubicBezTo>
                    <a:pt x="83" y="119"/>
                    <a:pt x="83" y="119"/>
                    <a:pt x="83" y="119"/>
                  </a:cubicBezTo>
                  <a:cubicBezTo>
                    <a:pt x="83" y="121"/>
                    <a:pt x="83" y="122"/>
                    <a:pt x="83" y="123"/>
                  </a:cubicBezTo>
                  <a:cubicBezTo>
                    <a:pt x="83" y="124"/>
                    <a:pt x="84" y="124"/>
                    <a:pt x="84" y="125"/>
                  </a:cubicBezTo>
                  <a:cubicBezTo>
                    <a:pt x="85" y="125"/>
                    <a:pt x="86" y="125"/>
                    <a:pt x="86" y="125"/>
                  </a:cubicBezTo>
                  <a:cubicBezTo>
                    <a:pt x="88" y="125"/>
                    <a:pt x="88" y="124"/>
                    <a:pt x="89" y="124"/>
                  </a:cubicBezTo>
                  <a:cubicBezTo>
                    <a:pt x="89" y="124"/>
                    <a:pt x="89" y="124"/>
                    <a:pt x="89" y="124"/>
                  </a:cubicBezTo>
                  <a:close/>
                  <a:moveTo>
                    <a:pt x="88" y="120"/>
                  </a:moveTo>
                  <a:cubicBezTo>
                    <a:pt x="88" y="119"/>
                    <a:pt x="88" y="118"/>
                    <a:pt x="87" y="117"/>
                  </a:cubicBezTo>
                  <a:cubicBezTo>
                    <a:pt x="86" y="117"/>
                    <a:pt x="84" y="117"/>
                    <a:pt x="84" y="119"/>
                  </a:cubicBezTo>
                  <a:cubicBezTo>
                    <a:pt x="88" y="120"/>
                    <a:pt x="88" y="120"/>
                    <a:pt x="88" y="120"/>
                  </a:cubicBezTo>
                  <a:close/>
                  <a:moveTo>
                    <a:pt x="98" y="131"/>
                  </a:moveTo>
                  <a:cubicBezTo>
                    <a:pt x="94" y="129"/>
                    <a:pt x="94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5" y="129"/>
                    <a:pt x="96" y="129"/>
                    <a:pt x="96" y="128"/>
                  </a:cubicBezTo>
                  <a:cubicBezTo>
                    <a:pt x="98" y="123"/>
                    <a:pt x="98" y="123"/>
                    <a:pt x="98" y="123"/>
                  </a:cubicBezTo>
                  <a:cubicBezTo>
                    <a:pt x="98" y="123"/>
                    <a:pt x="98" y="123"/>
                    <a:pt x="98" y="122"/>
                  </a:cubicBezTo>
                  <a:cubicBezTo>
                    <a:pt x="98" y="122"/>
                    <a:pt x="97" y="122"/>
                    <a:pt x="97" y="121"/>
                  </a:cubicBezTo>
                  <a:cubicBezTo>
                    <a:pt x="96" y="121"/>
                    <a:pt x="95" y="121"/>
                    <a:pt x="94" y="122"/>
                  </a:cubicBezTo>
                  <a:cubicBezTo>
                    <a:pt x="93" y="127"/>
                    <a:pt x="93" y="127"/>
                    <a:pt x="93" y="127"/>
                  </a:cubicBezTo>
                  <a:cubicBezTo>
                    <a:pt x="92" y="128"/>
                    <a:pt x="93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0" y="128"/>
                    <a:pt x="90" y="128"/>
                    <a:pt x="90" y="128"/>
                  </a:cubicBezTo>
                  <a:cubicBezTo>
                    <a:pt x="90" y="127"/>
                    <a:pt x="90" y="127"/>
                    <a:pt x="90" y="127"/>
                  </a:cubicBezTo>
                  <a:cubicBezTo>
                    <a:pt x="90" y="128"/>
                    <a:pt x="91" y="127"/>
                    <a:pt x="91" y="127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0"/>
                    <a:pt x="92" y="120"/>
                  </a:cubicBezTo>
                  <a:cubicBezTo>
                    <a:pt x="92" y="120"/>
                    <a:pt x="92" y="120"/>
                    <a:pt x="92" y="120"/>
                  </a:cubicBezTo>
                  <a:cubicBezTo>
                    <a:pt x="96" y="120"/>
                    <a:pt x="96" y="120"/>
                    <a:pt x="96" y="120"/>
                  </a:cubicBezTo>
                  <a:cubicBezTo>
                    <a:pt x="95" y="121"/>
                    <a:pt x="95" y="121"/>
                    <a:pt x="95" y="121"/>
                  </a:cubicBezTo>
                  <a:cubicBezTo>
                    <a:pt x="96" y="121"/>
                    <a:pt x="98" y="121"/>
                    <a:pt x="99" y="121"/>
                  </a:cubicBezTo>
                  <a:cubicBezTo>
                    <a:pt x="100" y="121"/>
                    <a:pt x="101" y="123"/>
                    <a:pt x="100" y="125"/>
                  </a:cubicBezTo>
                  <a:cubicBezTo>
                    <a:pt x="98" y="129"/>
                    <a:pt x="98" y="129"/>
                    <a:pt x="98" y="129"/>
                  </a:cubicBezTo>
                  <a:cubicBezTo>
                    <a:pt x="98" y="130"/>
                    <a:pt x="98" y="131"/>
                    <a:pt x="98" y="131"/>
                  </a:cubicBezTo>
                  <a:cubicBezTo>
                    <a:pt x="98" y="131"/>
                    <a:pt x="98" y="131"/>
                    <a:pt x="98" y="131"/>
                  </a:cubicBezTo>
                  <a:close/>
                  <a:moveTo>
                    <a:pt x="109" y="130"/>
                  </a:moveTo>
                  <a:cubicBezTo>
                    <a:pt x="108" y="131"/>
                    <a:pt x="107" y="132"/>
                    <a:pt x="107" y="132"/>
                  </a:cubicBezTo>
                  <a:cubicBezTo>
                    <a:pt x="106" y="133"/>
                    <a:pt x="105" y="133"/>
                    <a:pt x="104" y="133"/>
                  </a:cubicBezTo>
                  <a:cubicBezTo>
                    <a:pt x="103" y="132"/>
                    <a:pt x="102" y="132"/>
                    <a:pt x="102" y="131"/>
                  </a:cubicBezTo>
                  <a:cubicBezTo>
                    <a:pt x="101" y="129"/>
                    <a:pt x="101" y="128"/>
                    <a:pt x="101" y="127"/>
                  </a:cubicBezTo>
                  <a:cubicBezTo>
                    <a:pt x="102" y="126"/>
                    <a:pt x="102" y="125"/>
                    <a:pt x="103" y="124"/>
                  </a:cubicBezTo>
                  <a:cubicBezTo>
                    <a:pt x="104" y="123"/>
                    <a:pt x="106" y="123"/>
                    <a:pt x="107" y="123"/>
                  </a:cubicBezTo>
                  <a:cubicBezTo>
                    <a:pt x="108" y="123"/>
                    <a:pt x="108" y="123"/>
                    <a:pt x="109" y="124"/>
                  </a:cubicBezTo>
                  <a:cubicBezTo>
                    <a:pt x="109" y="125"/>
                    <a:pt x="110" y="125"/>
                    <a:pt x="109" y="126"/>
                  </a:cubicBezTo>
                  <a:cubicBezTo>
                    <a:pt x="109" y="126"/>
                    <a:pt x="109" y="126"/>
                    <a:pt x="109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5"/>
                    <a:pt x="108" y="125"/>
                    <a:pt x="108" y="125"/>
                  </a:cubicBezTo>
                  <a:cubicBezTo>
                    <a:pt x="108" y="125"/>
                    <a:pt x="108" y="124"/>
                    <a:pt x="108" y="124"/>
                  </a:cubicBezTo>
                  <a:cubicBezTo>
                    <a:pt x="107" y="123"/>
                    <a:pt x="107" y="123"/>
                    <a:pt x="107" y="123"/>
                  </a:cubicBezTo>
                  <a:cubicBezTo>
                    <a:pt x="106" y="123"/>
                    <a:pt x="105" y="123"/>
                    <a:pt x="104" y="124"/>
                  </a:cubicBezTo>
                  <a:cubicBezTo>
                    <a:pt x="104" y="124"/>
                    <a:pt x="104" y="125"/>
                    <a:pt x="103" y="126"/>
                  </a:cubicBezTo>
                  <a:cubicBezTo>
                    <a:pt x="103" y="127"/>
                    <a:pt x="103" y="128"/>
                    <a:pt x="104" y="129"/>
                  </a:cubicBezTo>
                  <a:cubicBezTo>
                    <a:pt x="104" y="129"/>
                    <a:pt x="105" y="130"/>
                    <a:pt x="106" y="130"/>
                  </a:cubicBezTo>
                  <a:cubicBezTo>
                    <a:pt x="106" y="131"/>
                    <a:pt x="107" y="131"/>
                    <a:pt x="109" y="130"/>
                  </a:cubicBezTo>
                  <a:cubicBezTo>
                    <a:pt x="109" y="130"/>
                    <a:pt x="109" y="130"/>
                    <a:pt x="109" y="130"/>
                  </a:cubicBezTo>
                  <a:close/>
                  <a:moveTo>
                    <a:pt x="119" y="132"/>
                  </a:moveTo>
                  <a:cubicBezTo>
                    <a:pt x="118" y="133"/>
                    <a:pt x="118" y="133"/>
                    <a:pt x="117" y="134"/>
                  </a:cubicBezTo>
                  <a:cubicBezTo>
                    <a:pt x="116" y="134"/>
                    <a:pt x="115" y="135"/>
                    <a:pt x="114" y="134"/>
                  </a:cubicBezTo>
                  <a:cubicBezTo>
                    <a:pt x="113" y="134"/>
                    <a:pt x="112" y="133"/>
                    <a:pt x="112" y="133"/>
                  </a:cubicBezTo>
                  <a:cubicBezTo>
                    <a:pt x="111" y="131"/>
                    <a:pt x="111" y="130"/>
                    <a:pt x="111" y="129"/>
                  </a:cubicBezTo>
                  <a:cubicBezTo>
                    <a:pt x="112" y="128"/>
                    <a:pt x="112" y="127"/>
                    <a:pt x="113" y="126"/>
                  </a:cubicBezTo>
                  <a:cubicBezTo>
                    <a:pt x="114" y="125"/>
                    <a:pt x="115" y="125"/>
                    <a:pt x="116" y="125"/>
                  </a:cubicBezTo>
                  <a:cubicBezTo>
                    <a:pt x="118" y="125"/>
                    <a:pt x="118" y="126"/>
                    <a:pt x="119" y="127"/>
                  </a:cubicBezTo>
                  <a:cubicBezTo>
                    <a:pt x="119" y="127"/>
                    <a:pt x="120" y="128"/>
                    <a:pt x="119" y="129"/>
                  </a:cubicBezTo>
                  <a:cubicBezTo>
                    <a:pt x="113" y="128"/>
                    <a:pt x="113" y="128"/>
                    <a:pt x="113" y="128"/>
                  </a:cubicBezTo>
                  <a:cubicBezTo>
                    <a:pt x="112" y="129"/>
                    <a:pt x="113" y="131"/>
                    <a:pt x="113" y="131"/>
                  </a:cubicBezTo>
                  <a:cubicBezTo>
                    <a:pt x="114" y="132"/>
                    <a:pt x="114" y="133"/>
                    <a:pt x="115" y="133"/>
                  </a:cubicBezTo>
                  <a:cubicBezTo>
                    <a:pt x="116" y="133"/>
                    <a:pt x="116" y="133"/>
                    <a:pt x="117" y="133"/>
                  </a:cubicBezTo>
                  <a:cubicBezTo>
                    <a:pt x="118" y="133"/>
                    <a:pt x="118" y="132"/>
                    <a:pt x="119" y="132"/>
                  </a:cubicBezTo>
                  <a:cubicBezTo>
                    <a:pt x="119" y="132"/>
                    <a:pt x="119" y="132"/>
                    <a:pt x="119" y="132"/>
                  </a:cubicBezTo>
                  <a:close/>
                  <a:moveTo>
                    <a:pt x="117" y="129"/>
                  </a:moveTo>
                  <a:cubicBezTo>
                    <a:pt x="117" y="127"/>
                    <a:pt x="116" y="126"/>
                    <a:pt x="115" y="126"/>
                  </a:cubicBezTo>
                  <a:cubicBezTo>
                    <a:pt x="114" y="125"/>
                    <a:pt x="113" y="126"/>
                    <a:pt x="112" y="128"/>
                  </a:cubicBezTo>
                  <a:cubicBezTo>
                    <a:pt x="117" y="129"/>
                    <a:pt x="117" y="129"/>
                    <a:pt x="117" y="129"/>
                  </a:cubicBezTo>
                  <a:close/>
                  <a:moveTo>
                    <a:pt x="133" y="135"/>
                  </a:moveTo>
                  <a:cubicBezTo>
                    <a:pt x="132" y="136"/>
                    <a:pt x="132" y="136"/>
                    <a:pt x="132" y="136"/>
                  </a:cubicBezTo>
                  <a:cubicBezTo>
                    <a:pt x="132" y="137"/>
                    <a:pt x="131" y="137"/>
                    <a:pt x="131" y="137"/>
                  </a:cubicBezTo>
                  <a:cubicBezTo>
                    <a:pt x="130" y="137"/>
                    <a:pt x="130" y="136"/>
                    <a:pt x="130" y="135"/>
                  </a:cubicBezTo>
                  <a:cubicBezTo>
                    <a:pt x="130" y="135"/>
                    <a:pt x="129" y="136"/>
                    <a:pt x="128" y="136"/>
                  </a:cubicBezTo>
                  <a:cubicBezTo>
                    <a:pt x="128" y="136"/>
                    <a:pt x="127" y="136"/>
                    <a:pt x="127" y="136"/>
                  </a:cubicBezTo>
                  <a:cubicBezTo>
                    <a:pt x="126" y="136"/>
                    <a:pt x="126" y="136"/>
                    <a:pt x="125" y="135"/>
                  </a:cubicBezTo>
                  <a:cubicBezTo>
                    <a:pt x="125" y="135"/>
                    <a:pt x="125" y="135"/>
                    <a:pt x="125" y="134"/>
                  </a:cubicBezTo>
                  <a:cubicBezTo>
                    <a:pt x="125" y="133"/>
                    <a:pt x="126" y="132"/>
                    <a:pt x="127" y="131"/>
                  </a:cubicBezTo>
                  <a:cubicBezTo>
                    <a:pt x="128" y="131"/>
                    <a:pt x="129" y="130"/>
                    <a:pt x="130" y="130"/>
                  </a:cubicBezTo>
                  <a:cubicBezTo>
                    <a:pt x="130" y="129"/>
                    <a:pt x="130" y="129"/>
                    <a:pt x="130" y="129"/>
                  </a:cubicBezTo>
                  <a:cubicBezTo>
                    <a:pt x="130" y="128"/>
                    <a:pt x="130" y="127"/>
                    <a:pt x="129" y="127"/>
                  </a:cubicBezTo>
                  <a:cubicBezTo>
                    <a:pt x="128" y="127"/>
                    <a:pt x="128" y="127"/>
                    <a:pt x="128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8" y="129"/>
                    <a:pt x="128" y="129"/>
                    <a:pt x="127" y="129"/>
                  </a:cubicBezTo>
                  <a:cubicBezTo>
                    <a:pt x="127" y="130"/>
                    <a:pt x="127" y="130"/>
                    <a:pt x="126" y="130"/>
                  </a:cubicBezTo>
                  <a:cubicBezTo>
                    <a:pt x="126" y="130"/>
                    <a:pt x="126" y="130"/>
                    <a:pt x="126" y="129"/>
                  </a:cubicBezTo>
                  <a:cubicBezTo>
                    <a:pt x="125" y="129"/>
                    <a:pt x="125" y="129"/>
                    <a:pt x="126" y="129"/>
                  </a:cubicBezTo>
                  <a:cubicBezTo>
                    <a:pt x="126" y="128"/>
                    <a:pt x="126" y="128"/>
                    <a:pt x="127" y="127"/>
                  </a:cubicBezTo>
                  <a:cubicBezTo>
                    <a:pt x="128" y="127"/>
                    <a:pt x="128" y="127"/>
                    <a:pt x="129" y="127"/>
                  </a:cubicBezTo>
                  <a:cubicBezTo>
                    <a:pt x="130" y="127"/>
                    <a:pt x="131" y="127"/>
                    <a:pt x="132" y="128"/>
                  </a:cubicBezTo>
                  <a:cubicBezTo>
                    <a:pt x="132" y="128"/>
                    <a:pt x="132" y="129"/>
                    <a:pt x="132" y="130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3" y="135"/>
                  </a:cubicBezTo>
                  <a:cubicBezTo>
                    <a:pt x="133" y="135"/>
                    <a:pt x="133" y="135"/>
                    <a:pt x="133" y="135"/>
                  </a:cubicBezTo>
                  <a:close/>
                  <a:moveTo>
                    <a:pt x="130" y="134"/>
                  </a:moveTo>
                  <a:cubicBezTo>
                    <a:pt x="130" y="131"/>
                    <a:pt x="130" y="131"/>
                    <a:pt x="130" y="131"/>
                  </a:cubicBezTo>
                  <a:cubicBezTo>
                    <a:pt x="129" y="131"/>
                    <a:pt x="128" y="131"/>
                    <a:pt x="128" y="131"/>
                  </a:cubicBezTo>
                  <a:cubicBezTo>
                    <a:pt x="127" y="132"/>
                    <a:pt x="126" y="132"/>
                    <a:pt x="126" y="133"/>
                  </a:cubicBezTo>
                  <a:cubicBezTo>
                    <a:pt x="126" y="134"/>
                    <a:pt x="127" y="135"/>
                    <a:pt x="128" y="135"/>
                  </a:cubicBezTo>
                  <a:cubicBezTo>
                    <a:pt x="128" y="135"/>
                    <a:pt x="129" y="135"/>
                    <a:pt x="130" y="134"/>
                  </a:cubicBezTo>
                  <a:close/>
                  <a:moveTo>
                    <a:pt x="144" y="136"/>
                  </a:move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1" y="135"/>
                    <a:pt x="141" y="135"/>
                  </a:cubicBezTo>
                  <a:cubicBezTo>
                    <a:pt x="141" y="129"/>
                    <a:pt x="141" y="129"/>
                    <a:pt x="141" y="129"/>
                  </a:cubicBezTo>
                  <a:cubicBezTo>
                    <a:pt x="141" y="129"/>
                    <a:pt x="141" y="129"/>
                    <a:pt x="140" y="128"/>
                  </a:cubicBezTo>
                  <a:cubicBezTo>
                    <a:pt x="140" y="128"/>
                    <a:pt x="140" y="128"/>
                    <a:pt x="139" y="128"/>
                  </a:cubicBezTo>
                  <a:cubicBezTo>
                    <a:pt x="138" y="128"/>
                    <a:pt x="138" y="128"/>
                    <a:pt x="137" y="129"/>
                  </a:cubicBezTo>
                  <a:cubicBezTo>
                    <a:pt x="137" y="135"/>
                    <a:pt x="137" y="135"/>
                    <a:pt x="137" y="135"/>
                  </a:cubicBezTo>
                  <a:cubicBezTo>
                    <a:pt x="137" y="135"/>
                    <a:pt x="137" y="136"/>
                    <a:pt x="138" y="136"/>
                  </a:cubicBezTo>
                  <a:cubicBezTo>
                    <a:pt x="138" y="136"/>
                    <a:pt x="138" y="136"/>
                    <a:pt x="138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5" y="135"/>
                    <a:pt x="135" y="135"/>
                  </a:cubicBezTo>
                  <a:cubicBezTo>
                    <a:pt x="135" y="129"/>
                    <a:pt x="135" y="129"/>
                    <a:pt x="135" y="129"/>
                  </a:cubicBezTo>
                  <a:cubicBezTo>
                    <a:pt x="135" y="129"/>
                    <a:pt x="135" y="128"/>
                    <a:pt x="134" y="128"/>
                  </a:cubicBezTo>
                  <a:cubicBezTo>
                    <a:pt x="134" y="128"/>
                    <a:pt x="134" y="128"/>
                    <a:pt x="133" y="128"/>
                  </a:cubicBezTo>
                  <a:cubicBezTo>
                    <a:pt x="133" y="128"/>
                    <a:pt x="133" y="128"/>
                    <a:pt x="133" y="128"/>
                  </a:cubicBezTo>
                  <a:cubicBezTo>
                    <a:pt x="136" y="127"/>
                    <a:pt x="136" y="127"/>
                    <a:pt x="136" y="127"/>
                  </a:cubicBezTo>
                  <a:cubicBezTo>
                    <a:pt x="136" y="128"/>
                    <a:pt x="136" y="128"/>
                    <a:pt x="136" y="128"/>
                  </a:cubicBezTo>
                  <a:cubicBezTo>
                    <a:pt x="137" y="127"/>
                    <a:pt x="138" y="127"/>
                    <a:pt x="140" y="127"/>
                  </a:cubicBezTo>
                  <a:cubicBezTo>
                    <a:pt x="141" y="127"/>
                    <a:pt x="142" y="127"/>
                    <a:pt x="142" y="130"/>
                  </a:cubicBezTo>
                  <a:cubicBezTo>
                    <a:pt x="142" y="135"/>
                    <a:pt x="142" y="135"/>
                    <a:pt x="142" y="135"/>
                  </a:cubicBezTo>
                  <a:cubicBezTo>
                    <a:pt x="143" y="135"/>
                    <a:pt x="143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lose/>
                  <a:moveTo>
                    <a:pt x="155" y="134"/>
                  </a:moveTo>
                  <a:cubicBezTo>
                    <a:pt x="154" y="135"/>
                    <a:pt x="153" y="135"/>
                    <a:pt x="152" y="136"/>
                  </a:cubicBezTo>
                  <a:cubicBezTo>
                    <a:pt x="152" y="134"/>
                    <a:pt x="152" y="134"/>
                    <a:pt x="152" y="134"/>
                  </a:cubicBezTo>
                  <a:cubicBezTo>
                    <a:pt x="151" y="135"/>
                    <a:pt x="150" y="136"/>
                    <a:pt x="149" y="136"/>
                  </a:cubicBezTo>
                  <a:cubicBezTo>
                    <a:pt x="148" y="136"/>
                    <a:pt x="148" y="136"/>
                    <a:pt x="147" y="135"/>
                  </a:cubicBezTo>
                  <a:cubicBezTo>
                    <a:pt x="146" y="134"/>
                    <a:pt x="145" y="133"/>
                    <a:pt x="145" y="131"/>
                  </a:cubicBezTo>
                  <a:cubicBezTo>
                    <a:pt x="145" y="130"/>
                    <a:pt x="146" y="129"/>
                    <a:pt x="146" y="128"/>
                  </a:cubicBezTo>
                  <a:cubicBezTo>
                    <a:pt x="146" y="127"/>
                    <a:pt x="148" y="126"/>
                    <a:pt x="149" y="126"/>
                  </a:cubicBezTo>
                  <a:cubicBezTo>
                    <a:pt x="150" y="126"/>
                    <a:pt x="150" y="126"/>
                    <a:pt x="151" y="127"/>
                  </a:cubicBezTo>
                  <a:cubicBezTo>
                    <a:pt x="150" y="124"/>
                    <a:pt x="150" y="124"/>
                    <a:pt x="150" y="124"/>
                  </a:cubicBezTo>
                  <a:cubicBezTo>
                    <a:pt x="150" y="123"/>
                    <a:pt x="150" y="123"/>
                    <a:pt x="150" y="123"/>
                  </a:cubicBezTo>
                  <a:cubicBezTo>
                    <a:pt x="150" y="123"/>
                    <a:pt x="150" y="123"/>
                    <a:pt x="149" y="123"/>
                  </a:cubicBezTo>
                  <a:cubicBezTo>
                    <a:pt x="149" y="123"/>
                    <a:pt x="149" y="123"/>
                    <a:pt x="149" y="123"/>
                  </a:cubicBezTo>
                  <a:cubicBezTo>
                    <a:pt x="150" y="123"/>
                    <a:pt x="150" y="122"/>
                    <a:pt x="152" y="121"/>
                  </a:cubicBezTo>
                  <a:cubicBezTo>
                    <a:pt x="153" y="133"/>
                    <a:pt x="153" y="133"/>
                    <a:pt x="153" y="133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154" y="134"/>
                    <a:pt x="155" y="134"/>
                    <a:pt x="155" y="134"/>
                  </a:cubicBezTo>
                  <a:cubicBezTo>
                    <a:pt x="155" y="134"/>
                    <a:pt x="155" y="134"/>
                    <a:pt x="155" y="134"/>
                  </a:cubicBezTo>
                  <a:close/>
                  <a:moveTo>
                    <a:pt x="152" y="133"/>
                  </a:moveTo>
                  <a:cubicBezTo>
                    <a:pt x="152" y="129"/>
                    <a:pt x="152" y="129"/>
                    <a:pt x="152" y="129"/>
                  </a:cubicBezTo>
                  <a:cubicBezTo>
                    <a:pt x="152" y="128"/>
                    <a:pt x="151" y="128"/>
                    <a:pt x="151" y="127"/>
                  </a:cubicBezTo>
                  <a:cubicBezTo>
                    <a:pt x="150" y="127"/>
                    <a:pt x="150" y="127"/>
                    <a:pt x="149" y="127"/>
                  </a:cubicBezTo>
                  <a:cubicBezTo>
                    <a:pt x="148" y="127"/>
                    <a:pt x="148" y="127"/>
                    <a:pt x="147" y="128"/>
                  </a:cubicBezTo>
                  <a:cubicBezTo>
                    <a:pt x="147" y="129"/>
                    <a:pt x="147" y="130"/>
                    <a:pt x="147" y="131"/>
                  </a:cubicBezTo>
                  <a:cubicBezTo>
                    <a:pt x="147" y="132"/>
                    <a:pt x="147" y="133"/>
                    <a:pt x="148" y="134"/>
                  </a:cubicBezTo>
                  <a:cubicBezTo>
                    <a:pt x="148" y="135"/>
                    <a:pt x="149" y="135"/>
                    <a:pt x="150" y="135"/>
                  </a:cubicBezTo>
                  <a:cubicBezTo>
                    <a:pt x="150" y="135"/>
                    <a:pt x="150" y="135"/>
                    <a:pt x="151" y="135"/>
                  </a:cubicBezTo>
                  <a:cubicBezTo>
                    <a:pt x="152" y="134"/>
                    <a:pt x="152" y="134"/>
                    <a:pt x="152" y="133"/>
                  </a:cubicBezTo>
                  <a:close/>
                  <a:moveTo>
                    <a:pt x="170" y="122"/>
                  </a:moveTo>
                  <a:cubicBezTo>
                    <a:pt x="170" y="122"/>
                    <a:pt x="170" y="122"/>
                    <a:pt x="170" y="122"/>
                  </a:cubicBezTo>
                  <a:cubicBezTo>
                    <a:pt x="169" y="121"/>
                    <a:pt x="169" y="120"/>
                    <a:pt x="169" y="120"/>
                  </a:cubicBezTo>
                  <a:cubicBezTo>
                    <a:pt x="168" y="120"/>
                    <a:pt x="168" y="120"/>
                    <a:pt x="167" y="120"/>
                  </a:cubicBezTo>
                  <a:cubicBezTo>
                    <a:pt x="165" y="120"/>
                    <a:pt x="165" y="120"/>
                    <a:pt x="165" y="120"/>
                  </a:cubicBezTo>
                  <a:cubicBezTo>
                    <a:pt x="167" y="131"/>
                    <a:pt x="167" y="131"/>
                    <a:pt x="167" y="131"/>
                  </a:cubicBezTo>
                  <a:cubicBezTo>
                    <a:pt x="168" y="132"/>
                    <a:pt x="168" y="132"/>
                    <a:pt x="170" y="132"/>
                  </a:cubicBezTo>
                  <a:cubicBezTo>
                    <a:pt x="170" y="132"/>
                    <a:pt x="170" y="132"/>
                    <a:pt x="170" y="132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5" y="133"/>
                    <a:pt x="166" y="132"/>
                    <a:pt x="165" y="131"/>
                  </a:cubicBezTo>
                  <a:cubicBezTo>
                    <a:pt x="163" y="121"/>
                    <a:pt x="163" y="121"/>
                    <a:pt x="163" y="12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60" y="121"/>
                    <a:pt x="160" y="122"/>
                    <a:pt x="159" y="122"/>
                  </a:cubicBezTo>
                  <a:cubicBezTo>
                    <a:pt x="159" y="123"/>
                    <a:pt x="159" y="123"/>
                    <a:pt x="159" y="124"/>
                  </a:cubicBezTo>
                  <a:cubicBezTo>
                    <a:pt x="159" y="124"/>
                    <a:pt x="159" y="124"/>
                    <a:pt x="159" y="124"/>
                  </a:cubicBezTo>
                  <a:cubicBezTo>
                    <a:pt x="158" y="121"/>
                    <a:pt x="158" y="121"/>
                    <a:pt x="158" y="121"/>
                  </a:cubicBezTo>
                  <a:cubicBezTo>
                    <a:pt x="169" y="118"/>
                    <a:pt x="169" y="118"/>
                    <a:pt x="169" y="118"/>
                  </a:cubicBezTo>
                  <a:cubicBezTo>
                    <a:pt x="170" y="122"/>
                    <a:pt x="170" y="122"/>
                    <a:pt x="170" y="122"/>
                  </a:cubicBezTo>
                  <a:close/>
                  <a:moveTo>
                    <a:pt x="181" y="125"/>
                  </a:moveTo>
                  <a:cubicBezTo>
                    <a:pt x="181" y="126"/>
                    <a:pt x="181" y="127"/>
                    <a:pt x="180" y="128"/>
                  </a:cubicBezTo>
                  <a:cubicBezTo>
                    <a:pt x="180" y="129"/>
                    <a:pt x="179" y="130"/>
                    <a:pt x="178" y="130"/>
                  </a:cubicBezTo>
                  <a:cubicBezTo>
                    <a:pt x="177" y="131"/>
                    <a:pt x="176" y="131"/>
                    <a:pt x="176" y="130"/>
                  </a:cubicBezTo>
                  <a:cubicBezTo>
                    <a:pt x="174" y="129"/>
                    <a:pt x="174" y="128"/>
                    <a:pt x="173" y="127"/>
                  </a:cubicBezTo>
                  <a:cubicBezTo>
                    <a:pt x="173" y="126"/>
                    <a:pt x="173" y="125"/>
                    <a:pt x="173" y="123"/>
                  </a:cubicBezTo>
                  <a:cubicBezTo>
                    <a:pt x="174" y="122"/>
                    <a:pt x="174" y="121"/>
                    <a:pt x="176" y="121"/>
                  </a:cubicBezTo>
                  <a:cubicBezTo>
                    <a:pt x="177" y="121"/>
                    <a:pt x="178" y="121"/>
                    <a:pt x="178" y="121"/>
                  </a:cubicBezTo>
                  <a:cubicBezTo>
                    <a:pt x="179" y="121"/>
                    <a:pt x="180" y="122"/>
                    <a:pt x="180" y="123"/>
                  </a:cubicBezTo>
                  <a:cubicBezTo>
                    <a:pt x="174" y="125"/>
                    <a:pt x="174" y="125"/>
                    <a:pt x="174" y="125"/>
                  </a:cubicBezTo>
                  <a:cubicBezTo>
                    <a:pt x="175" y="126"/>
                    <a:pt x="176" y="127"/>
                    <a:pt x="176" y="128"/>
                  </a:cubicBezTo>
                  <a:cubicBezTo>
                    <a:pt x="177" y="129"/>
                    <a:pt x="178" y="129"/>
                    <a:pt x="179" y="128"/>
                  </a:cubicBezTo>
                  <a:cubicBezTo>
                    <a:pt x="180" y="128"/>
                    <a:pt x="180" y="127"/>
                    <a:pt x="181" y="127"/>
                  </a:cubicBezTo>
                  <a:cubicBezTo>
                    <a:pt x="180" y="127"/>
                    <a:pt x="181" y="126"/>
                    <a:pt x="181" y="125"/>
                  </a:cubicBezTo>
                  <a:cubicBezTo>
                    <a:pt x="181" y="125"/>
                    <a:pt x="181" y="125"/>
                    <a:pt x="181" y="125"/>
                  </a:cubicBezTo>
                  <a:close/>
                  <a:moveTo>
                    <a:pt x="178" y="123"/>
                  </a:moveTo>
                  <a:cubicBezTo>
                    <a:pt x="177" y="122"/>
                    <a:pt x="176" y="121"/>
                    <a:pt x="175" y="122"/>
                  </a:cubicBezTo>
                  <a:cubicBezTo>
                    <a:pt x="174" y="122"/>
                    <a:pt x="173" y="123"/>
                    <a:pt x="173" y="125"/>
                  </a:cubicBezTo>
                  <a:cubicBezTo>
                    <a:pt x="178" y="123"/>
                    <a:pt x="178" y="123"/>
                    <a:pt x="178" y="123"/>
                  </a:cubicBezTo>
                  <a:close/>
                  <a:moveTo>
                    <a:pt x="190" y="122"/>
                  </a:moveTo>
                  <a:cubicBezTo>
                    <a:pt x="190" y="123"/>
                    <a:pt x="190" y="124"/>
                    <a:pt x="190" y="125"/>
                  </a:cubicBezTo>
                  <a:cubicBezTo>
                    <a:pt x="189" y="126"/>
                    <a:pt x="188" y="127"/>
                    <a:pt x="188" y="127"/>
                  </a:cubicBezTo>
                  <a:cubicBezTo>
                    <a:pt x="186" y="127"/>
                    <a:pt x="186" y="127"/>
                    <a:pt x="184" y="127"/>
                  </a:cubicBezTo>
                  <a:cubicBezTo>
                    <a:pt x="183" y="127"/>
                    <a:pt x="182" y="125"/>
                    <a:pt x="182" y="124"/>
                  </a:cubicBezTo>
                  <a:cubicBezTo>
                    <a:pt x="182" y="123"/>
                    <a:pt x="182" y="122"/>
                    <a:pt x="182" y="121"/>
                  </a:cubicBezTo>
                  <a:cubicBezTo>
                    <a:pt x="182" y="119"/>
                    <a:pt x="183" y="119"/>
                    <a:pt x="185" y="118"/>
                  </a:cubicBezTo>
                  <a:cubicBezTo>
                    <a:pt x="186" y="118"/>
                    <a:pt x="186" y="118"/>
                    <a:pt x="187" y="118"/>
                  </a:cubicBezTo>
                  <a:cubicBezTo>
                    <a:pt x="188" y="118"/>
                    <a:pt x="188" y="118"/>
                    <a:pt x="188" y="119"/>
                  </a:cubicBezTo>
                  <a:cubicBezTo>
                    <a:pt x="188" y="119"/>
                    <a:pt x="188" y="119"/>
                    <a:pt x="188" y="119"/>
                  </a:cubicBezTo>
                  <a:cubicBezTo>
                    <a:pt x="188" y="120"/>
                    <a:pt x="188" y="120"/>
                    <a:pt x="188" y="120"/>
                  </a:cubicBezTo>
                  <a:cubicBezTo>
                    <a:pt x="188" y="120"/>
                    <a:pt x="188" y="120"/>
                    <a:pt x="187" y="120"/>
                  </a:cubicBezTo>
                  <a:cubicBezTo>
                    <a:pt x="187" y="120"/>
                    <a:pt x="187" y="119"/>
                    <a:pt x="187" y="119"/>
                  </a:cubicBezTo>
                  <a:cubicBezTo>
                    <a:pt x="187" y="119"/>
                    <a:pt x="186" y="119"/>
                    <a:pt x="186" y="119"/>
                  </a:cubicBezTo>
                  <a:cubicBezTo>
                    <a:pt x="186" y="119"/>
                    <a:pt x="185" y="119"/>
                    <a:pt x="185" y="119"/>
                  </a:cubicBezTo>
                  <a:cubicBezTo>
                    <a:pt x="184" y="119"/>
                    <a:pt x="183" y="120"/>
                    <a:pt x="183" y="121"/>
                  </a:cubicBezTo>
                  <a:cubicBezTo>
                    <a:pt x="183" y="121"/>
                    <a:pt x="183" y="122"/>
                    <a:pt x="184" y="123"/>
                  </a:cubicBezTo>
                  <a:cubicBezTo>
                    <a:pt x="184" y="124"/>
                    <a:pt x="185" y="125"/>
                    <a:pt x="186" y="125"/>
                  </a:cubicBezTo>
                  <a:cubicBezTo>
                    <a:pt x="186" y="126"/>
                    <a:pt x="187" y="126"/>
                    <a:pt x="188" y="126"/>
                  </a:cubicBezTo>
                  <a:cubicBezTo>
                    <a:pt x="189" y="125"/>
                    <a:pt x="190" y="124"/>
                    <a:pt x="190" y="122"/>
                  </a:cubicBezTo>
                  <a:cubicBezTo>
                    <a:pt x="190" y="122"/>
                    <a:pt x="190" y="122"/>
                    <a:pt x="190" y="122"/>
                  </a:cubicBezTo>
                  <a:close/>
                  <a:moveTo>
                    <a:pt x="202" y="120"/>
                  </a:moveTo>
                  <a:cubicBezTo>
                    <a:pt x="198" y="122"/>
                    <a:pt x="198" y="122"/>
                    <a:pt x="198" y="122"/>
                  </a:cubicBezTo>
                  <a:cubicBezTo>
                    <a:pt x="198" y="121"/>
                    <a:pt x="198" y="121"/>
                    <a:pt x="198" y="121"/>
                  </a:cubicBezTo>
                  <a:cubicBezTo>
                    <a:pt x="199" y="121"/>
                    <a:pt x="199" y="121"/>
                    <a:pt x="198" y="120"/>
                  </a:cubicBezTo>
                  <a:cubicBezTo>
                    <a:pt x="196" y="115"/>
                    <a:pt x="196" y="115"/>
                    <a:pt x="196" y="115"/>
                  </a:cubicBezTo>
                  <a:cubicBezTo>
                    <a:pt x="195" y="114"/>
                    <a:pt x="195" y="114"/>
                    <a:pt x="194" y="115"/>
                  </a:cubicBezTo>
                  <a:cubicBezTo>
                    <a:pt x="193" y="115"/>
                    <a:pt x="192" y="116"/>
                    <a:pt x="192" y="117"/>
                  </a:cubicBezTo>
                  <a:cubicBezTo>
                    <a:pt x="194" y="121"/>
                    <a:pt x="194" y="121"/>
                    <a:pt x="194" y="121"/>
                  </a:cubicBezTo>
                  <a:cubicBezTo>
                    <a:pt x="195" y="122"/>
                    <a:pt x="196" y="122"/>
                    <a:pt x="196" y="122"/>
                  </a:cubicBezTo>
                  <a:cubicBezTo>
                    <a:pt x="196" y="122"/>
                    <a:pt x="196" y="122"/>
                    <a:pt x="196" y="122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3" y="123"/>
                    <a:pt x="193" y="123"/>
                    <a:pt x="192" y="122"/>
                  </a:cubicBezTo>
                  <a:cubicBezTo>
                    <a:pt x="188" y="113"/>
                    <a:pt x="188" y="113"/>
                    <a:pt x="188" y="113"/>
                  </a:cubicBezTo>
                  <a:cubicBezTo>
                    <a:pt x="187" y="113"/>
                    <a:pt x="187" y="113"/>
                    <a:pt x="187" y="113"/>
                  </a:cubicBezTo>
                  <a:cubicBezTo>
                    <a:pt x="187" y="113"/>
                    <a:pt x="186" y="113"/>
                    <a:pt x="186" y="113"/>
                  </a:cubicBezTo>
                  <a:cubicBezTo>
                    <a:pt x="186" y="113"/>
                    <a:pt x="186" y="113"/>
                    <a:pt x="186" y="113"/>
                  </a:cubicBezTo>
                  <a:cubicBezTo>
                    <a:pt x="186" y="112"/>
                    <a:pt x="187" y="111"/>
                    <a:pt x="188" y="110"/>
                  </a:cubicBezTo>
                  <a:cubicBezTo>
                    <a:pt x="191" y="116"/>
                    <a:pt x="191" y="116"/>
                    <a:pt x="191" y="116"/>
                  </a:cubicBezTo>
                  <a:cubicBezTo>
                    <a:pt x="192" y="114"/>
                    <a:pt x="192" y="113"/>
                    <a:pt x="193" y="113"/>
                  </a:cubicBezTo>
                  <a:cubicBezTo>
                    <a:pt x="195" y="112"/>
                    <a:pt x="196" y="113"/>
                    <a:pt x="197" y="115"/>
                  </a:cubicBezTo>
                  <a:cubicBezTo>
                    <a:pt x="199" y="119"/>
                    <a:pt x="199" y="119"/>
                    <a:pt x="199" y="119"/>
                  </a:cubicBezTo>
                  <a:cubicBezTo>
                    <a:pt x="200" y="120"/>
                    <a:pt x="201" y="120"/>
                    <a:pt x="202" y="120"/>
                  </a:cubicBezTo>
                  <a:cubicBezTo>
                    <a:pt x="202" y="120"/>
                    <a:pt x="202" y="120"/>
                    <a:pt x="202" y="120"/>
                  </a:cubicBezTo>
                  <a:close/>
                  <a:moveTo>
                    <a:pt x="212" y="114"/>
                  </a:moveTo>
                  <a:cubicBezTo>
                    <a:pt x="208" y="116"/>
                    <a:pt x="208" y="116"/>
                    <a:pt x="208" y="116"/>
                  </a:cubicBezTo>
                  <a:cubicBezTo>
                    <a:pt x="208" y="116"/>
                    <a:pt x="208" y="116"/>
                    <a:pt x="208" y="116"/>
                  </a:cubicBezTo>
                  <a:cubicBezTo>
                    <a:pt x="209" y="115"/>
                    <a:pt x="209" y="115"/>
                    <a:pt x="209" y="114"/>
                  </a:cubicBezTo>
                  <a:cubicBezTo>
                    <a:pt x="206" y="110"/>
                    <a:pt x="206" y="110"/>
                    <a:pt x="206" y="110"/>
                  </a:cubicBezTo>
                  <a:cubicBezTo>
                    <a:pt x="206" y="109"/>
                    <a:pt x="206" y="109"/>
                    <a:pt x="206" y="109"/>
                  </a:cubicBezTo>
                  <a:cubicBezTo>
                    <a:pt x="205" y="109"/>
                    <a:pt x="205" y="109"/>
                    <a:pt x="204" y="109"/>
                  </a:cubicBezTo>
                  <a:cubicBezTo>
                    <a:pt x="203" y="110"/>
                    <a:pt x="202" y="111"/>
                    <a:pt x="202" y="111"/>
                  </a:cubicBezTo>
                  <a:cubicBezTo>
                    <a:pt x="205" y="116"/>
                    <a:pt x="205" y="116"/>
                    <a:pt x="205" y="116"/>
                  </a:cubicBezTo>
                  <a:cubicBezTo>
                    <a:pt x="206" y="117"/>
                    <a:pt x="206" y="117"/>
                    <a:pt x="207" y="117"/>
                  </a:cubicBezTo>
                  <a:cubicBezTo>
                    <a:pt x="207" y="117"/>
                    <a:pt x="207" y="117"/>
                    <a:pt x="207" y="117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4" y="119"/>
                    <a:pt x="204" y="118"/>
                    <a:pt x="204" y="117"/>
                  </a:cubicBezTo>
                  <a:cubicBezTo>
                    <a:pt x="201" y="113"/>
                    <a:pt x="201" y="113"/>
                    <a:pt x="201" y="113"/>
                  </a:cubicBezTo>
                  <a:cubicBezTo>
                    <a:pt x="200" y="112"/>
                    <a:pt x="200" y="112"/>
                    <a:pt x="200" y="112"/>
                  </a:cubicBezTo>
                  <a:cubicBezTo>
                    <a:pt x="200" y="112"/>
                    <a:pt x="200" y="112"/>
                    <a:pt x="199" y="113"/>
                  </a:cubicBezTo>
                  <a:cubicBezTo>
                    <a:pt x="199" y="112"/>
                    <a:pt x="199" y="112"/>
                    <a:pt x="199" y="112"/>
                  </a:cubicBezTo>
                  <a:cubicBezTo>
                    <a:pt x="201" y="110"/>
                    <a:pt x="201" y="110"/>
                    <a:pt x="201" y="110"/>
                  </a:cubicBezTo>
                  <a:cubicBezTo>
                    <a:pt x="202" y="111"/>
                    <a:pt x="202" y="111"/>
                    <a:pt x="202" y="111"/>
                  </a:cubicBezTo>
                  <a:cubicBezTo>
                    <a:pt x="202" y="110"/>
                    <a:pt x="203" y="109"/>
                    <a:pt x="204" y="108"/>
                  </a:cubicBezTo>
                  <a:cubicBezTo>
                    <a:pt x="205" y="107"/>
                    <a:pt x="206" y="108"/>
                    <a:pt x="208" y="110"/>
                  </a:cubicBezTo>
                  <a:cubicBezTo>
                    <a:pt x="210" y="114"/>
                    <a:pt x="210" y="114"/>
                    <a:pt x="210" y="114"/>
                  </a:cubicBezTo>
                  <a:cubicBezTo>
                    <a:pt x="210" y="114"/>
                    <a:pt x="211" y="115"/>
                    <a:pt x="212" y="114"/>
                  </a:cubicBezTo>
                  <a:cubicBezTo>
                    <a:pt x="212" y="114"/>
                    <a:pt x="212" y="114"/>
                    <a:pt x="212" y="114"/>
                  </a:cubicBezTo>
                  <a:close/>
                  <a:moveTo>
                    <a:pt x="218" y="104"/>
                  </a:moveTo>
                  <a:cubicBezTo>
                    <a:pt x="219" y="105"/>
                    <a:pt x="219" y="107"/>
                    <a:pt x="219" y="108"/>
                  </a:cubicBezTo>
                  <a:cubicBezTo>
                    <a:pt x="219" y="109"/>
                    <a:pt x="218" y="110"/>
                    <a:pt x="217" y="111"/>
                  </a:cubicBezTo>
                  <a:cubicBezTo>
                    <a:pt x="216" y="112"/>
                    <a:pt x="215" y="112"/>
                    <a:pt x="214" y="112"/>
                  </a:cubicBezTo>
                  <a:cubicBezTo>
                    <a:pt x="212" y="111"/>
                    <a:pt x="211" y="111"/>
                    <a:pt x="210" y="110"/>
                  </a:cubicBezTo>
                  <a:cubicBezTo>
                    <a:pt x="210" y="109"/>
                    <a:pt x="209" y="107"/>
                    <a:pt x="209" y="106"/>
                  </a:cubicBezTo>
                  <a:cubicBezTo>
                    <a:pt x="209" y="105"/>
                    <a:pt x="210" y="104"/>
                    <a:pt x="211" y="103"/>
                  </a:cubicBezTo>
                  <a:cubicBezTo>
                    <a:pt x="212" y="102"/>
                    <a:pt x="214" y="102"/>
                    <a:pt x="215" y="102"/>
                  </a:cubicBezTo>
                  <a:cubicBezTo>
                    <a:pt x="216" y="102"/>
                    <a:pt x="217" y="103"/>
                    <a:pt x="218" y="104"/>
                  </a:cubicBezTo>
                  <a:close/>
                  <a:moveTo>
                    <a:pt x="217" y="106"/>
                  </a:moveTo>
                  <a:cubicBezTo>
                    <a:pt x="216" y="105"/>
                    <a:pt x="215" y="104"/>
                    <a:pt x="214" y="103"/>
                  </a:cubicBezTo>
                  <a:cubicBezTo>
                    <a:pt x="213" y="103"/>
                    <a:pt x="212" y="103"/>
                    <a:pt x="212" y="103"/>
                  </a:cubicBezTo>
                  <a:cubicBezTo>
                    <a:pt x="211" y="104"/>
                    <a:pt x="211" y="105"/>
                    <a:pt x="211" y="105"/>
                  </a:cubicBezTo>
                  <a:cubicBezTo>
                    <a:pt x="211" y="106"/>
                    <a:pt x="211" y="107"/>
                    <a:pt x="212" y="108"/>
                  </a:cubicBezTo>
                  <a:cubicBezTo>
                    <a:pt x="212" y="109"/>
                    <a:pt x="213" y="110"/>
                    <a:pt x="214" y="110"/>
                  </a:cubicBezTo>
                  <a:cubicBezTo>
                    <a:pt x="215" y="111"/>
                    <a:pt x="216" y="111"/>
                    <a:pt x="217" y="110"/>
                  </a:cubicBezTo>
                  <a:cubicBezTo>
                    <a:pt x="218" y="110"/>
                    <a:pt x="218" y="109"/>
                    <a:pt x="218" y="108"/>
                  </a:cubicBezTo>
                  <a:cubicBezTo>
                    <a:pt x="218" y="107"/>
                    <a:pt x="217" y="107"/>
                    <a:pt x="217" y="106"/>
                  </a:cubicBezTo>
                  <a:close/>
                  <a:moveTo>
                    <a:pt x="226" y="103"/>
                  </a:moveTo>
                  <a:cubicBezTo>
                    <a:pt x="222" y="107"/>
                    <a:pt x="222" y="107"/>
                    <a:pt x="222" y="107"/>
                  </a:cubicBezTo>
                  <a:cubicBezTo>
                    <a:pt x="222" y="106"/>
                    <a:pt x="222" y="106"/>
                    <a:pt x="222" y="106"/>
                  </a:cubicBezTo>
                  <a:cubicBezTo>
                    <a:pt x="223" y="105"/>
                    <a:pt x="223" y="105"/>
                    <a:pt x="223" y="104"/>
                  </a:cubicBezTo>
                  <a:cubicBezTo>
                    <a:pt x="216" y="97"/>
                    <a:pt x="216" y="97"/>
                    <a:pt x="216" y="97"/>
                  </a:cubicBezTo>
                  <a:cubicBezTo>
                    <a:pt x="216" y="96"/>
                    <a:pt x="216" y="96"/>
                    <a:pt x="215" y="96"/>
                  </a:cubicBezTo>
                  <a:cubicBezTo>
                    <a:pt x="215" y="96"/>
                    <a:pt x="215" y="96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6"/>
                    <a:pt x="215" y="95"/>
                    <a:pt x="216" y="94"/>
                  </a:cubicBezTo>
                  <a:cubicBezTo>
                    <a:pt x="224" y="103"/>
                    <a:pt x="224" y="103"/>
                    <a:pt x="224" y="103"/>
                  </a:cubicBezTo>
                  <a:cubicBezTo>
                    <a:pt x="224" y="104"/>
                    <a:pt x="225" y="104"/>
                    <a:pt x="226" y="103"/>
                  </a:cubicBezTo>
                  <a:cubicBezTo>
                    <a:pt x="226" y="103"/>
                    <a:pt x="226" y="103"/>
                    <a:pt x="226" y="103"/>
                  </a:cubicBezTo>
                  <a:close/>
                  <a:moveTo>
                    <a:pt x="231" y="93"/>
                  </a:moveTo>
                  <a:cubicBezTo>
                    <a:pt x="232" y="94"/>
                    <a:pt x="232" y="95"/>
                    <a:pt x="232" y="96"/>
                  </a:cubicBezTo>
                  <a:cubicBezTo>
                    <a:pt x="232" y="97"/>
                    <a:pt x="232" y="99"/>
                    <a:pt x="230" y="99"/>
                  </a:cubicBezTo>
                  <a:cubicBezTo>
                    <a:pt x="230" y="100"/>
                    <a:pt x="228" y="101"/>
                    <a:pt x="227" y="101"/>
                  </a:cubicBezTo>
                  <a:cubicBezTo>
                    <a:pt x="226" y="101"/>
                    <a:pt x="225" y="100"/>
                    <a:pt x="224" y="99"/>
                  </a:cubicBezTo>
                  <a:cubicBezTo>
                    <a:pt x="223" y="98"/>
                    <a:pt x="222" y="97"/>
                    <a:pt x="222" y="96"/>
                  </a:cubicBezTo>
                  <a:cubicBezTo>
                    <a:pt x="222" y="95"/>
                    <a:pt x="223" y="93"/>
                    <a:pt x="224" y="93"/>
                  </a:cubicBezTo>
                  <a:cubicBezTo>
                    <a:pt x="225" y="92"/>
                    <a:pt x="226" y="91"/>
                    <a:pt x="227" y="91"/>
                  </a:cubicBezTo>
                  <a:cubicBezTo>
                    <a:pt x="229" y="91"/>
                    <a:pt x="230" y="91"/>
                    <a:pt x="231" y="93"/>
                  </a:cubicBezTo>
                  <a:close/>
                  <a:moveTo>
                    <a:pt x="230" y="95"/>
                  </a:moveTo>
                  <a:cubicBezTo>
                    <a:pt x="229" y="94"/>
                    <a:pt x="228" y="93"/>
                    <a:pt x="227" y="93"/>
                  </a:cubicBezTo>
                  <a:cubicBezTo>
                    <a:pt x="226" y="92"/>
                    <a:pt x="225" y="92"/>
                    <a:pt x="224" y="93"/>
                  </a:cubicBezTo>
                  <a:cubicBezTo>
                    <a:pt x="224" y="93"/>
                    <a:pt x="224" y="94"/>
                    <a:pt x="224" y="95"/>
                  </a:cubicBezTo>
                  <a:cubicBezTo>
                    <a:pt x="224" y="96"/>
                    <a:pt x="224" y="96"/>
                    <a:pt x="225" y="97"/>
                  </a:cubicBezTo>
                  <a:cubicBezTo>
                    <a:pt x="226" y="98"/>
                    <a:pt x="227" y="99"/>
                    <a:pt x="228" y="99"/>
                  </a:cubicBezTo>
                  <a:cubicBezTo>
                    <a:pt x="229" y="99"/>
                    <a:pt x="230" y="99"/>
                    <a:pt x="231" y="99"/>
                  </a:cubicBezTo>
                  <a:cubicBezTo>
                    <a:pt x="232" y="98"/>
                    <a:pt x="232" y="97"/>
                    <a:pt x="231" y="97"/>
                  </a:cubicBezTo>
                  <a:cubicBezTo>
                    <a:pt x="231" y="96"/>
                    <a:pt x="231" y="95"/>
                    <a:pt x="230" y="95"/>
                  </a:cubicBezTo>
                  <a:close/>
                  <a:moveTo>
                    <a:pt x="236" y="82"/>
                  </a:moveTo>
                  <a:cubicBezTo>
                    <a:pt x="234" y="83"/>
                    <a:pt x="234" y="83"/>
                    <a:pt x="234" y="83"/>
                  </a:cubicBezTo>
                  <a:cubicBezTo>
                    <a:pt x="235" y="83"/>
                    <a:pt x="236" y="84"/>
                    <a:pt x="236" y="84"/>
                  </a:cubicBezTo>
                  <a:cubicBezTo>
                    <a:pt x="237" y="85"/>
                    <a:pt x="237" y="85"/>
                    <a:pt x="237" y="87"/>
                  </a:cubicBezTo>
                  <a:cubicBezTo>
                    <a:pt x="237" y="87"/>
                    <a:pt x="237" y="88"/>
                    <a:pt x="236" y="89"/>
                  </a:cubicBezTo>
                  <a:cubicBezTo>
                    <a:pt x="236" y="89"/>
                    <a:pt x="236" y="89"/>
                    <a:pt x="236" y="90"/>
                  </a:cubicBezTo>
                  <a:cubicBezTo>
                    <a:pt x="236" y="91"/>
                    <a:pt x="236" y="91"/>
                    <a:pt x="236" y="91"/>
                  </a:cubicBezTo>
                  <a:cubicBezTo>
                    <a:pt x="236" y="92"/>
                    <a:pt x="237" y="91"/>
                    <a:pt x="238" y="90"/>
                  </a:cubicBezTo>
                  <a:cubicBezTo>
                    <a:pt x="239" y="89"/>
                    <a:pt x="240" y="88"/>
                    <a:pt x="240" y="87"/>
                  </a:cubicBezTo>
                  <a:cubicBezTo>
                    <a:pt x="241" y="87"/>
                    <a:pt x="242" y="87"/>
                    <a:pt x="242" y="88"/>
                  </a:cubicBezTo>
                  <a:cubicBezTo>
                    <a:pt x="243" y="88"/>
                    <a:pt x="243" y="89"/>
                    <a:pt x="243" y="91"/>
                  </a:cubicBezTo>
                  <a:cubicBezTo>
                    <a:pt x="243" y="92"/>
                    <a:pt x="242" y="93"/>
                    <a:pt x="242" y="94"/>
                  </a:cubicBezTo>
                  <a:cubicBezTo>
                    <a:pt x="241" y="95"/>
                    <a:pt x="240" y="95"/>
                    <a:pt x="239" y="96"/>
                  </a:cubicBezTo>
                  <a:cubicBezTo>
                    <a:pt x="238" y="96"/>
                    <a:pt x="238" y="96"/>
                    <a:pt x="238" y="95"/>
                  </a:cubicBezTo>
                  <a:cubicBezTo>
                    <a:pt x="237" y="95"/>
                    <a:pt x="237" y="95"/>
                    <a:pt x="237" y="94"/>
                  </a:cubicBezTo>
                  <a:cubicBezTo>
                    <a:pt x="237" y="94"/>
                    <a:pt x="237" y="93"/>
                    <a:pt x="237" y="93"/>
                  </a:cubicBezTo>
                  <a:cubicBezTo>
                    <a:pt x="237" y="93"/>
                    <a:pt x="237" y="93"/>
                    <a:pt x="236" y="93"/>
                  </a:cubicBezTo>
                  <a:cubicBezTo>
                    <a:pt x="236" y="93"/>
                    <a:pt x="236" y="93"/>
                    <a:pt x="236" y="93"/>
                  </a:cubicBezTo>
                  <a:cubicBezTo>
                    <a:pt x="235" y="93"/>
                    <a:pt x="235" y="92"/>
                    <a:pt x="235" y="92"/>
                  </a:cubicBezTo>
                  <a:cubicBezTo>
                    <a:pt x="235" y="91"/>
                    <a:pt x="235" y="91"/>
                    <a:pt x="235" y="90"/>
                  </a:cubicBezTo>
                  <a:cubicBezTo>
                    <a:pt x="234" y="91"/>
                    <a:pt x="233" y="91"/>
                    <a:pt x="232" y="90"/>
                  </a:cubicBezTo>
                  <a:cubicBezTo>
                    <a:pt x="231" y="89"/>
                    <a:pt x="230" y="89"/>
                    <a:pt x="230" y="87"/>
                  </a:cubicBezTo>
                  <a:cubicBezTo>
                    <a:pt x="230" y="87"/>
                    <a:pt x="231" y="85"/>
                    <a:pt x="232" y="85"/>
                  </a:cubicBezTo>
                  <a:cubicBezTo>
                    <a:pt x="232" y="84"/>
                    <a:pt x="232" y="84"/>
                    <a:pt x="233" y="83"/>
                  </a:cubicBezTo>
                  <a:cubicBezTo>
                    <a:pt x="234" y="83"/>
                    <a:pt x="234" y="83"/>
                    <a:pt x="234" y="83"/>
                  </a:cubicBezTo>
                  <a:cubicBezTo>
                    <a:pt x="235" y="81"/>
                    <a:pt x="235" y="81"/>
                    <a:pt x="235" y="81"/>
                  </a:cubicBezTo>
                  <a:cubicBezTo>
                    <a:pt x="236" y="82"/>
                    <a:pt x="236" y="82"/>
                    <a:pt x="236" y="82"/>
                  </a:cubicBezTo>
                  <a:close/>
                  <a:moveTo>
                    <a:pt x="236" y="86"/>
                  </a:moveTo>
                  <a:cubicBezTo>
                    <a:pt x="235" y="86"/>
                    <a:pt x="234" y="85"/>
                    <a:pt x="234" y="85"/>
                  </a:cubicBezTo>
                  <a:cubicBezTo>
                    <a:pt x="233" y="85"/>
                    <a:pt x="232" y="85"/>
                    <a:pt x="232" y="85"/>
                  </a:cubicBezTo>
                  <a:cubicBezTo>
                    <a:pt x="231" y="86"/>
                    <a:pt x="231" y="86"/>
                    <a:pt x="231" y="87"/>
                  </a:cubicBezTo>
                  <a:cubicBezTo>
                    <a:pt x="231" y="87"/>
                    <a:pt x="232" y="87"/>
                    <a:pt x="232" y="88"/>
                  </a:cubicBezTo>
                  <a:cubicBezTo>
                    <a:pt x="233" y="88"/>
                    <a:pt x="233" y="89"/>
                    <a:pt x="234" y="89"/>
                  </a:cubicBezTo>
                  <a:cubicBezTo>
                    <a:pt x="235" y="89"/>
                    <a:pt x="235" y="89"/>
                    <a:pt x="236" y="89"/>
                  </a:cubicBezTo>
                  <a:cubicBezTo>
                    <a:pt x="237" y="88"/>
                    <a:pt x="236" y="87"/>
                    <a:pt x="236" y="86"/>
                  </a:cubicBezTo>
                  <a:close/>
                  <a:moveTo>
                    <a:pt x="242" y="89"/>
                  </a:moveTo>
                  <a:cubicBezTo>
                    <a:pt x="242" y="89"/>
                    <a:pt x="241" y="89"/>
                    <a:pt x="240" y="89"/>
                  </a:cubicBezTo>
                  <a:cubicBezTo>
                    <a:pt x="240" y="90"/>
                    <a:pt x="240" y="90"/>
                    <a:pt x="239" y="91"/>
                  </a:cubicBezTo>
                  <a:cubicBezTo>
                    <a:pt x="238" y="92"/>
                    <a:pt x="238" y="92"/>
                    <a:pt x="237" y="93"/>
                  </a:cubicBezTo>
                  <a:cubicBezTo>
                    <a:pt x="237" y="93"/>
                    <a:pt x="238" y="94"/>
                    <a:pt x="238" y="95"/>
                  </a:cubicBezTo>
                  <a:cubicBezTo>
                    <a:pt x="239" y="95"/>
                    <a:pt x="240" y="95"/>
                    <a:pt x="241" y="93"/>
                  </a:cubicBezTo>
                  <a:cubicBezTo>
                    <a:pt x="242" y="93"/>
                    <a:pt x="242" y="91"/>
                    <a:pt x="243" y="91"/>
                  </a:cubicBezTo>
                  <a:cubicBezTo>
                    <a:pt x="243" y="90"/>
                    <a:pt x="242" y="89"/>
                    <a:pt x="242" y="89"/>
                  </a:cubicBezTo>
                  <a:close/>
                  <a:moveTo>
                    <a:pt x="242" y="73"/>
                  </a:moveTo>
                  <a:cubicBezTo>
                    <a:pt x="242" y="73"/>
                    <a:pt x="242" y="73"/>
                    <a:pt x="242" y="74"/>
                  </a:cubicBezTo>
                  <a:cubicBezTo>
                    <a:pt x="242" y="74"/>
                    <a:pt x="242" y="74"/>
                    <a:pt x="242" y="75"/>
                  </a:cubicBezTo>
                  <a:cubicBezTo>
                    <a:pt x="247" y="83"/>
                    <a:pt x="247" y="83"/>
                    <a:pt x="247" y="83"/>
                  </a:cubicBezTo>
                  <a:cubicBezTo>
                    <a:pt x="248" y="85"/>
                    <a:pt x="248" y="86"/>
                    <a:pt x="247" y="87"/>
                  </a:cubicBezTo>
                  <a:cubicBezTo>
                    <a:pt x="246" y="88"/>
                    <a:pt x="246" y="88"/>
                    <a:pt x="245" y="87"/>
                  </a:cubicBezTo>
                  <a:cubicBezTo>
                    <a:pt x="245" y="87"/>
                    <a:pt x="245" y="87"/>
                    <a:pt x="245" y="87"/>
                  </a:cubicBezTo>
                  <a:cubicBezTo>
                    <a:pt x="245" y="86"/>
                    <a:pt x="245" y="86"/>
                    <a:pt x="245" y="86"/>
                  </a:cubicBezTo>
                  <a:cubicBezTo>
                    <a:pt x="245" y="86"/>
                    <a:pt x="246" y="85"/>
                    <a:pt x="246" y="85"/>
                  </a:cubicBezTo>
                  <a:cubicBezTo>
                    <a:pt x="246" y="85"/>
                    <a:pt x="246" y="85"/>
                    <a:pt x="246" y="85"/>
                  </a:cubicBezTo>
                  <a:cubicBezTo>
                    <a:pt x="247" y="85"/>
                    <a:pt x="246" y="83"/>
                    <a:pt x="245" y="81"/>
                  </a:cubicBezTo>
                  <a:cubicBezTo>
                    <a:pt x="238" y="80"/>
                    <a:pt x="238" y="80"/>
                    <a:pt x="238" y="80"/>
                  </a:cubicBezTo>
                  <a:cubicBezTo>
                    <a:pt x="237" y="80"/>
                    <a:pt x="237" y="80"/>
                    <a:pt x="236" y="80"/>
                  </a:cubicBezTo>
                  <a:cubicBezTo>
                    <a:pt x="236" y="80"/>
                    <a:pt x="236" y="80"/>
                    <a:pt x="236" y="80"/>
                  </a:cubicBezTo>
                  <a:cubicBezTo>
                    <a:pt x="235" y="80"/>
                    <a:pt x="235" y="80"/>
                    <a:pt x="235" y="80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8"/>
                    <a:pt x="238" y="78"/>
                    <a:pt x="238" y="78"/>
                  </a:cubicBezTo>
                  <a:cubicBezTo>
                    <a:pt x="238" y="78"/>
                    <a:pt x="238" y="79"/>
                    <a:pt x="239" y="79"/>
                  </a:cubicBezTo>
                  <a:cubicBezTo>
                    <a:pt x="244" y="80"/>
                    <a:pt x="244" y="80"/>
                    <a:pt x="244" y="80"/>
                  </a:cubicBezTo>
                  <a:cubicBezTo>
                    <a:pt x="242" y="75"/>
                    <a:pt x="242" y="75"/>
                    <a:pt x="242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2" y="73"/>
                    <a:pt x="242" y="73"/>
                    <a:pt x="242" y="73"/>
                  </a:cubicBezTo>
                  <a:cubicBezTo>
                    <a:pt x="242" y="73"/>
                    <a:pt x="242" y="73"/>
                    <a:pt x="242" y="73"/>
                  </a:cubicBezTo>
                  <a:close/>
                  <a:moveTo>
                    <a:pt x="253" y="63"/>
                  </a:moveTo>
                  <a:cubicBezTo>
                    <a:pt x="254" y="64"/>
                    <a:pt x="255" y="65"/>
                    <a:pt x="255" y="66"/>
                  </a:cubicBezTo>
                  <a:cubicBezTo>
                    <a:pt x="256" y="67"/>
                    <a:pt x="256" y="68"/>
                    <a:pt x="255" y="69"/>
                  </a:cubicBezTo>
                  <a:cubicBezTo>
                    <a:pt x="254" y="71"/>
                    <a:pt x="253" y="71"/>
                    <a:pt x="252" y="71"/>
                  </a:cubicBezTo>
                  <a:cubicBezTo>
                    <a:pt x="251" y="72"/>
                    <a:pt x="250" y="71"/>
                    <a:pt x="248" y="71"/>
                  </a:cubicBezTo>
                  <a:cubicBezTo>
                    <a:pt x="247" y="70"/>
                    <a:pt x="246" y="69"/>
                    <a:pt x="246" y="68"/>
                  </a:cubicBezTo>
                  <a:cubicBezTo>
                    <a:pt x="246" y="67"/>
                    <a:pt x="246" y="66"/>
                    <a:pt x="246" y="65"/>
                  </a:cubicBezTo>
                  <a:cubicBezTo>
                    <a:pt x="247" y="63"/>
                    <a:pt x="248" y="63"/>
                    <a:pt x="249" y="62"/>
                  </a:cubicBezTo>
                  <a:cubicBezTo>
                    <a:pt x="250" y="62"/>
                    <a:pt x="252" y="62"/>
                    <a:pt x="253" y="63"/>
                  </a:cubicBezTo>
                  <a:close/>
                  <a:moveTo>
                    <a:pt x="252" y="65"/>
                  </a:moveTo>
                  <a:cubicBezTo>
                    <a:pt x="251" y="64"/>
                    <a:pt x="250" y="64"/>
                    <a:pt x="249" y="64"/>
                  </a:cubicBezTo>
                  <a:cubicBezTo>
                    <a:pt x="248" y="64"/>
                    <a:pt x="247" y="64"/>
                    <a:pt x="247" y="65"/>
                  </a:cubicBezTo>
                  <a:cubicBezTo>
                    <a:pt x="246" y="66"/>
                    <a:pt x="246" y="66"/>
                    <a:pt x="247" y="67"/>
                  </a:cubicBezTo>
                  <a:cubicBezTo>
                    <a:pt x="247" y="68"/>
                    <a:pt x="248" y="68"/>
                    <a:pt x="249" y="69"/>
                  </a:cubicBezTo>
                  <a:cubicBezTo>
                    <a:pt x="250" y="69"/>
                    <a:pt x="251" y="69"/>
                    <a:pt x="252" y="70"/>
                  </a:cubicBezTo>
                  <a:cubicBezTo>
                    <a:pt x="253" y="70"/>
                    <a:pt x="254" y="69"/>
                    <a:pt x="254" y="69"/>
                  </a:cubicBezTo>
                  <a:cubicBezTo>
                    <a:pt x="255" y="68"/>
                    <a:pt x="255" y="67"/>
                    <a:pt x="254" y="66"/>
                  </a:cubicBezTo>
                  <a:cubicBezTo>
                    <a:pt x="254" y="66"/>
                    <a:pt x="253" y="65"/>
                    <a:pt x="252" y="65"/>
                  </a:cubicBezTo>
                  <a:close/>
                  <a:moveTo>
                    <a:pt x="266" y="40"/>
                  </a:moveTo>
                  <a:cubicBezTo>
                    <a:pt x="267" y="42"/>
                    <a:pt x="267" y="44"/>
                    <a:pt x="266" y="46"/>
                  </a:cubicBezTo>
                  <a:cubicBezTo>
                    <a:pt x="265" y="48"/>
                    <a:pt x="264" y="49"/>
                    <a:pt x="262" y="50"/>
                  </a:cubicBezTo>
                  <a:cubicBezTo>
                    <a:pt x="261" y="51"/>
                    <a:pt x="259" y="51"/>
                    <a:pt x="257" y="50"/>
                  </a:cubicBezTo>
                  <a:cubicBezTo>
                    <a:pt x="255" y="49"/>
                    <a:pt x="254" y="48"/>
                    <a:pt x="253" y="47"/>
                  </a:cubicBezTo>
                  <a:cubicBezTo>
                    <a:pt x="252" y="45"/>
                    <a:pt x="252" y="43"/>
                    <a:pt x="253" y="41"/>
                  </a:cubicBezTo>
                  <a:cubicBezTo>
                    <a:pt x="254" y="41"/>
                    <a:pt x="254" y="40"/>
                    <a:pt x="254" y="39"/>
                  </a:cubicBezTo>
                  <a:cubicBezTo>
                    <a:pt x="255" y="39"/>
                    <a:pt x="255" y="38"/>
                    <a:pt x="255" y="38"/>
                  </a:cubicBezTo>
                  <a:cubicBezTo>
                    <a:pt x="255" y="38"/>
                    <a:pt x="255" y="37"/>
                    <a:pt x="255" y="37"/>
                  </a:cubicBezTo>
                  <a:cubicBezTo>
                    <a:pt x="255" y="37"/>
                    <a:pt x="255" y="37"/>
                    <a:pt x="255" y="37"/>
                  </a:cubicBezTo>
                  <a:cubicBezTo>
                    <a:pt x="259" y="38"/>
                    <a:pt x="259" y="38"/>
                    <a:pt x="259" y="38"/>
                  </a:cubicBezTo>
                  <a:cubicBezTo>
                    <a:pt x="259" y="39"/>
                    <a:pt x="259" y="39"/>
                    <a:pt x="259" y="39"/>
                  </a:cubicBezTo>
                  <a:cubicBezTo>
                    <a:pt x="258" y="39"/>
                    <a:pt x="257" y="39"/>
                    <a:pt x="256" y="39"/>
                  </a:cubicBezTo>
                  <a:cubicBezTo>
                    <a:pt x="255" y="39"/>
                    <a:pt x="254" y="40"/>
                    <a:pt x="254" y="41"/>
                  </a:cubicBezTo>
                  <a:cubicBezTo>
                    <a:pt x="254" y="43"/>
                    <a:pt x="254" y="44"/>
                    <a:pt x="254" y="45"/>
                  </a:cubicBezTo>
                  <a:cubicBezTo>
                    <a:pt x="255" y="47"/>
                    <a:pt x="256" y="47"/>
                    <a:pt x="258" y="48"/>
                  </a:cubicBezTo>
                  <a:cubicBezTo>
                    <a:pt x="260" y="49"/>
                    <a:pt x="261" y="49"/>
                    <a:pt x="263" y="49"/>
                  </a:cubicBezTo>
                  <a:cubicBezTo>
                    <a:pt x="264" y="48"/>
                    <a:pt x="265" y="47"/>
                    <a:pt x="266" y="46"/>
                  </a:cubicBezTo>
                  <a:cubicBezTo>
                    <a:pt x="266" y="45"/>
                    <a:pt x="266" y="43"/>
                    <a:pt x="266" y="42"/>
                  </a:cubicBezTo>
                  <a:cubicBezTo>
                    <a:pt x="266" y="42"/>
                    <a:pt x="266" y="41"/>
                    <a:pt x="266" y="40"/>
                  </a:cubicBezTo>
                  <a:cubicBezTo>
                    <a:pt x="266" y="40"/>
                    <a:pt x="266" y="40"/>
                    <a:pt x="266" y="40"/>
                  </a:cubicBezTo>
                  <a:close/>
                  <a:moveTo>
                    <a:pt x="270" y="30"/>
                  </a:moveTo>
                  <a:cubicBezTo>
                    <a:pt x="269" y="34"/>
                    <a:pt x="269" y="34"/>
                    <a:pt x="269" y="34"/>
                  </a:cubicBezTo>
                  <a:cubicBezTo>
                    <a:pt x="269" y="34"/>
                    <a:pt x="269" y="34"/>
                    <a:pt x="269" y="34"/>
                  </a:cubicBezTo>
                  <a:cubicBezTo>
                    <a:pt x="269" y="33"/>
                    <a:pt x="269" y="33"/>
                    <a:pt x="268" y="32"/>
                  </a:cubicBezTo>
                  <a:cubicBezTo>
                    <a:pt x="263" y="31"/>
                    <a:pt x="263" y="31"/>
                    <a:pt x="263" y="31"/>
                  </a:cubicBezTo>
                  <a:cubicBezTo>
                    <a:pt x="262" y="31"/>
                    <a:pt x="261" y="31"/>
                    <a:pt x="261" y="32"/>
                  </a:cubicBezTo>
                  <a:cubicBezTo>
                    <a:pt x="260" y="33"/>
                    <a:pt x="261" y="33"/>
                    <a:pt x="261" y="34"/>
                  </a:cubicBezTo>
                  <a:cubicBezTo>
                    <a:pt x="266" y="36"/>
                    <a:pt x="266" y="36"/>
                    <a:pt x="266" y="36"/>
                  </a:cubicBezTo>
                  <a:cubicBezTo>
                    <a:pt x="267" y="36"/>
                    <a:pt x="268" y="36"/>
                    <a:pt x="268" y="35"/>
                  </a:cubicBezTo>
                  <a:cubicBezTo>
                    <a:pt x="268" y="35"/>
                    <a:pt x="268" y="35"/>
                    <a:pt x="268" y="35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8"/>
                    <a:pt x="267" y="38"/>
                    <a:pt x="266" y="37"/>
                  </a:cubicBezTo>
                  <a:cubicBezTo>
                    <a:pt x="256" y="35"/>
                    <a:pt x="256" y="35"/>
                    <a:pt x="256" y="35"/>
                  </a:cubicBezTo>
                  <a:cubicBezTo>
                    <a:pt x="256" y="35"/>
                    <a:pt x="255" y="35"/>
                    <a:pt x="255" y="35"/>
                  </a:cubicBezTo>
                  <a:cubicBezTo>
                    <a:pt x="255" y="35"/>
                    <a:pt x="255" y="35"/>
                    <a:pt x="255" y="35"/>
                  </a:cubicBezTo>
                  <a:cubicBezTo>
                    <a:pt x="254" y="35"/>
                    <a:pt x="254" y="35"/>
                    <a:pt x="254" y="35"/>
                  </a:cubicBezTo>
                  <a:cubicBezTo>
                    <a:pt x="254" y="35"/>
                    <a:pt x="254" y="34"/>
                    <a:pt x="254" y="32"/>
                  </a:cubicBezTo>
                  <a:cubicBezTo>
                    <a:pt x="260" y="34"/>
                    <a:pt x="260" y="34"/>
                    <a:pt x="260" y="34"/>
                  </a:cubicBezTo>
                  <a:cubicBezTo>
                    <a:pt x="260" y="33"/>
                    <a:pt x="259" y="31"/>
                    <a:pt x="260" y="31"/>
                  </a:cubicBezTo>
                  <a:cubicBezTo>
                    <a:pt x="260" y="29"/>
                    <a:pt x="261" y="28"/>
                    <a:pt x="263" y="29"/>
                  </a:cubicBezTo>
                  <a:cubicBezTo>
                    <a:pt x="268" y="30"/>
                    <a:pt x="268" y="30"/>
                    <a:pt x="268" y="30"/>
                  </a:cubicBezTo>
                  <a:cubicBezTo>
                    <a:pt x="270" y="31"/>
                    <a:pt x="270" y="31"/>
                    <a:pt x="270" y="30"/>
                  </a:cubicBezTo>
                  <a:cubicBezTo>
                    <a:pt x="270" y="30"/>
                    <a:pt x="270" y="30"/>
                    <a:pt x="270" y="30"/>
                  </a:cubicBezTo>
                  <a:close/>
                  <a:moveTo>
                    <a:pt x="259" y="22"/>
                  </a:moveTo>
                  <a:cubicBezTo>
                    <a:pt x="259" y="22"/>
                    <a:pt x="259" y="22"/>
                    <a:pt x="260" y="23"/>
                  </a:cubicBezTo>
                  <a:cubicBezTo>
                    <a:pt x="260" y="23"/>
                    <a:pt x="260" y="23"/>
                    <a:pt x="260" y="23"/>
                  </a:cubicBezTo>
                  <a:cubicBezTo>
                    <a:pt x="259" y="24"/>
                    <a:pt x="260" y="24"/>
                    <a:pt x="259" y="24"/>
                  </a:cubicBezTo>
                  <a:cubicBezTo>
                    <a:pt x="259" y="24"/>
                    <a:pt x="259" y="25"/>
                    <a:pt x="258" y="24"/>
                  </a:cubicBezTo>
                  <a:cubicBezTo>
                    <a:pt x="258" y="24"/>
                    <a:pt x="258" y="24"/>
                    <a:pt x="258" y="24"/>
                  </a:cubicBezTo>
                  <a:cubicBezTo>
                    <a:pt x="258" y="23"/>
                    <a:pt x="257" y="23"/>
                    <a:pt x="258" y="23"/>
                  </a:cubicBezTo>
                  <a:cubicBezTo>
                    <a:pt x="258" y="23"/>
                    <a:pt x="258" y="23"/>
                    <a:pt x="258" y="22"/>
                  </a:cubicBezTo>
                  <a:cubicBezTo>
                    <a:pt x="258" y="22"/>
                    <a:pt x="258" y="22"/>
                    <a:pt x="259" y="22"/>
                  </a:cubicBezTo>
                  <a:close/>
                  <a:moveTo>
                    <a:pt x="272" y="23"/>
                  </a:moveTo>
                  <a:cubicBezTo>
                    <a:pt x="271" y="28"/>
                    <a:pt x="271" y="28"/>
                    <a:pt x="271" y="28"/>
                  </a:cubicBezTo>
                  <a:cubicBezTo>
                    <a:pt x="270" y="28"/>
                    <a:pt x="270" y="28"/>
                    <a:pt x="270" y="28"/>
                  </a:cubicBezTo>
                  <a:cubicBezTo>
                    <a:pt x="270" y="27"/>
                    <a:pt x="270" y="26"/>
                    <a:pt x="269" y="26"/>
                  </a:cubicBezTo>
                  <a:cubicBezTo>
                    <a:pt x="264" y="25"/>
                    <a:pt x="264" y="25"/>
                    <a:pt x="264" y="25"/>
                  </a:cubicBezTo>
                  <a:cubicBezTo>
                    <a:pt x="263" y="25"/>
                    <a:pt x="262" y="25"/>
                    <a:pt x="262" y="26"/>
                  </a:cubicBezTo>
                  <a:cubicBezTo>
                    <a:pt x="262" y="26"/>
                    <a:pt x="262" y="26"/>
                    <a:pt x="262" y="27"/>
                  </a:cubicBezTo>
                  <a:cubicBezTo>
                    <a:pt x="262" y="27"/>
                    <a:pt x="262" y="27"/>
                    <a:pt x="262" y="27"/>
                  </a:cubicBezTo>
                  <a:cubicBezTo>
                    <a:pt x="262" y="23"/>
                    <a:pt x="262" y="23"/>
                    <a:pt x="262" y="23"/>
                  </a:cubicBezTo>
                  <a:cubicBezTo>
                    <a:pt x="269" y="24"/>
                    <a:pt x="269" y="24"/>
                    <a:pt x="269" y="24"/>
                  </a:cubicBezTo>
                  <a:cubicBezTo>
                    <a:pt x="271" y="25"/>
                    <a:pt x="271" y="24"/>
                    <a:pt x="272" y="23"/>
                  </a:cubicBezTo>
                  <a:cubicBezTo>
                    <a:pt x="272" y="23"/>
                    <a:pt x="272" y="23"/>
                    <a:pt x="272" y="23"/>
                  </a:cubicBezTo>
                  <a:close/>
                  <a:moveTo>
                    <a:pt x="273" y="12"/>
                  </a:moveTo>
                  <a:cubicBezTo>
                    <a:pt x="273" y="16"/>
                    <a:pt x="273" y="16"/>
                    <a:pt x="273" y="16"/>
                  </a:cubicBezTo>
                  <a:cubicBezTo>
                    <a:pt x="272" y="16"/>
                    <a:pt x="272" y="16"/>
                    <a:pt x="272" y="16"/>
                  </a:cubicBezTo>
                  <a:cubicBezTo>
                    <a:pt x="272" y="15"/>
                    <a:pt x="272" y="15"/>
                    <a:pt x="271" y="15"/>
                  </a:cubicBezTo>
                  <a:cubicBezTo>
                    <a:pt x="266" y="14"/>
                    <a:pt x="266" y="14"/>
                    <a:pt x="266" y="14"/>
                  </a:cubicBezTo>
                  <a:cubicBezTo>
                    <a:pt x="266" y="14"/>
                    <a:pt x="266" y="14"/>
                    <a:pt x="265" y="14"/>
                  </a:cubicBezTo>
                  <a:cubicBezTo>
                    <a:pt x="265" y="15"/>
                    <a:pt x="265" y="15"/>
                    <a:pt x="265" y="15"/>
                  </a:cubicBezTo>
                  <a:cubicBezTo>
                    <a:pt x="265" y="16"/>
                    <a:pt x="265" y="17"/>
                    <a:pt x="266" y="18"/>
                  </a:cubicBezTo>
                  <a:cubicBezTo>
                    <a:pt x="271" y="19"/>
                    <a:pt x="271" y="19"/>
                    <a:pt x="271" y="19"/>
                  </a:cubicBezTo>
                  <a:cubicBezTo>
                    <a:pt x="272" y="19"/>
                    <a:pt x="272" y="18"/>
                    <a:pt x="273" y="17"/>
                  </a:cubicBezTo>
                  <a:cubicBezTo>
                    <a:pt x="273" y="17"/>
                    <a:pt x="273" y="17"/>
                    <a:pt x="273" y="17"/>
                  </a:cubicBezTo>
                  <a:cubicBezTo>
                    <a:pt x="273" y="22"/>
                    <a:pt x="273" y="22"/>
                    <a:pt x="273" y="22"/>
                  </a:cubicBezTo>
                  <a:cubicBezTo>
                    <a:pt x="272" y="22"/>
                    <a:pt x="272" y="22"/>
                    <a:pt x="272" y="22"/>
                  </a:cubicBezTo>
                  <a:cubicBezTo>
                    <a:pt x="272" y="21"/>
                    <a:pt x="272" y="21"/>
                    <a:pt x="271" y="20"/>
                  </a:cubicBezTo>
                  <a:cubicBezTo>
                    <a:pt x="265" y="19"/>
                    <a:pt x="265" y="19"/>
                    <a:pt x="265" y="19"/>
                  </a:cubicBezTo>
                  <a:cubicBezTo>
                    <a:pt x="265" y="19"/>
                    <a:pt x="264" y="19"/>
                    <a:pt x="264" y="19"/>
                  </a:cubicBezTo>
                  <a:cubicBezTo>
                    <a:pt x="264" y="19"/>
                    <a:pt x="264" y="20"/>
                    <a:pt x="264" y="21"/>
                  </a:cubicBezTo>
                  <a:cubicBezTo>
                    <a:pt x="264" y="21"/>
                    <a:pt x="264" y="21"/>
                    <a:pt x="264" y="21"/>
                  </a:cubicBezTo>
                  <a:cubicBezTo>
                    <a:pt x="263" y="17"/>
                    <a:pt x="263" y="17"/>
                    <a:pt x="263" y="17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4" y="17"/>
                    <a:pt x="263" y="16"/>
                    <a:pt x="264" y="15"/>
                  </a:cubicBezTo>
                  <a:cubicBezTo>
                    <a:pt x="264" y="13"/>
                    <a:pt x="265" y="12"/>
                    <a:pt x="267" y="13"/>
                  </a:cubicBezTo>
                  <a:cubicBezTo>
                    <a:pt x="272" y="13"/>
                    <a:pt x="272" y="13"/>
                    <a:pt x="272" y="13"/>
                  </a:cubicBezTo>
                  <a:cubicBezTo>
                    <a:pt x="272" y="13"/>
                    <a:pt x="273" y="13"/>
                    <a:pt x="273" y="12"/>
                  </a:cubicBezTo>
                  <a:cubicBezTo>
                    <a:pt x="273" y="12"/>
                    <a:pt x="273" y="12"/>
                    <a:pt x="273" y="12"/>
                  </a:cubicBezTo>
                  <a:close/>
                  <a:moveTo>
                    <a:pt x="273" y="1"/>
                  </a:moveTo>
                  <a:cubicBezTo>
                    <a:pt x="273" y="2"/>
                    <a:pt x="273" y="2"/>
                    <a:pt x="274" y="2"/>
                  </a:cubicBezTo>
                  <a:cubicBezTo>
                    <a:pt x="274" y="3"/>
                    <a:pt x="274" y="3"/>
                    <a:pt x="274" y="3"/>
                  </a:cubicBezTo>
                  <a:cubicBezTo>
                    <a:pt x="274" y="4"/>
                    <a:pt x="274" y="4"/>
                    <a:pt x="272" y="5"/>
                  </a:cubicBezTo>
                  <a:cubicBezTo>
                    <a:pt x="273" y="5"/>
                    <a:pt x="273" y="5"/>
                    <a:pt x="274" y="6"/>
                  </a:cubicBezTo>
                  <a:cubicBezTo>
                    <a:pt x="274" y="7"/>
                    <a:pt x="274" y="7"/>
                    <a:pt x="274" y="7"/>
                  </a:cubicBezTo>
                  <a:cubicBezTo>
                    <a:pt x="274" y="8"/>
                    <a:pt x="274" y="9"/>
                    <a:pt x="273" y="9"/>
                  </a:cubicBezTo>
                  <a:cubicBezTo>
                    <a:pt x="273" y="9"/>
                    <a:pt x="272" y="10"/>
                    <a:pt x="272" y="10"/>
                  </a:cubicBezTo>
                  <a:cubicBezTo>
                    <a:pt x="270" y="10"/>
                    <a:pt x="270" y="9"/>
                    <a:pt x="269" y="8"/>
                  </a:cubicBezTo>
                  <a:cubicBezTo>
                    <a:pt x="268" y="7"/>
                    <a:pt x="268" y="6"/>
                    <a:pt x="268" y="5"/>
                  </a:cubicBezTo>
                  <a:cubicBezTo>
                    <a:pt x="267" y="5"/>
                    <a:pt x="267" y="5"/>
                    <a:pt x="267" y="5"/>
                  </a:cubicBezTo>
                  <a:cubicBezTo>
                    <a:pt x="265" y="5"/>
                    <a:pt x="264" y="5"/>
                    <a:pt x="264" y="6"/>
                  </a:cubicBezTo>
                  <a:cubicBezTo>
                    <a:pt x="264" y="7"/>
                    <a:pt x="265" y="7"/>
                    <a:pt x="265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7" y="8"/>
                  </a:cubicBezTo>
                  <a:cubicBezTo>
                    <a:pt x="267" y="8"/>
                    <a:pt x="267" y="8"/>
                    <a:pt x="267" y="9"/>
                  </a:cubicBezTo>
                  <a:cubicBezTo>
                    <a:pt x="267" y="9"/>
                    <a:pt x="267" y="9"/>
                    <a:pt x="267" y="9"/>
                  </a:cubicBezTo>
                  <a:cubicBezTo>
                    <a:pt x="266" y="10"/>
                    <a:pt x="266" y="10"/>
                    <a:pt x="266" y="10"/>
                  </a:cubicBezTo>
                  <a:cubicBezTo>
                    <a:pt x="266" y="10"/>
                    <a:pt x="265" y="9"/>
                    <a:pt x="265" y="9"/>
                  </a:cubicBezTo>
                  <a:cubicBezTo>
                    <a:pt x="264" y="8"/>
                    <a:pt x="264" y="7"/>
                    <a:pt x="264" y="7"/>
                  </a:cubicBezTo>
                  <a:cubicBezTo>
                    <a:pt x="264" y="5"/>
                    <a:pt x="265" y="5"/>
                    <a:pt x="265" y="4"/>
                  </a:cubicBezTo>
                  <a:cubicBezTo>
                    <a:pt x="266" y="4"/>
                    <a:pt x="266" y="3"/>
                    <a:pt x="268" y="3"/>
                  </a:cubicBezTo>
                  <a:cubicBezTo>
                    <a:pt x="272" y="3"/>
                    <a:pt x="272" y="3"/>
                    <a:pt x="272" y="3"/>
                  </a:cubicBezTo>
                  <a:cubicBezTo>
                    <a:pt x="272" y="3"/>
                    <a:pt x="273" y="3"/>
                    <a:pt x="273" y="3"/>
                  </a:cubicBezTo>
                  <a:cubicBezTo>
                    <a:pt x="273" y="3"/>
                    <a:pt x="273" y="3"/>
                    <a:pt x="272" y="2"/>
                  </a:cubicBezTo>
                  <a:cubicBezTo>
                    <a:pt x="273" y="1"/>
                    <a:pt x="273" y="1"/>
                    <a:pt x="273" y="1"/>
                  </a:cubicBezTo>
                  <a:close/>
                  <a:moveTo>
                    <a:pt x="272" y="5"/>
                  </a:moveTo>
                  <a:cubicBezTo>
                    <a:pt x="268" y="5"/>
                    <a:pt x="268" y="5"/>
                    <a:pt x="268" y="5"/>
                  </a:cubicBezTo>
                  <a:cubicBezTo>
                    <a:pt x="269" y="6"/>
                    <a:pt x="269" y="7"/>
                    <a:pt x="269" y="7"/>
                  </a:cubicBezTo>
                  <a:cubicBezTo>
                    <a:pt x="270" y="8"/>
                    <a:pt x="270" y="8"/>
                    <a:pt x="271" y="8"/>
                  </a:cubicBezTo>
                  <a:cubicBezTo>
                    <a:pt x="272" y="8"/>
                    <a:pt x="272" y="8"/>
                    <a:pt x="272" y="7"/>
                  </a:cubicBezTo>
                  <a:cubicBezTo>
                    <a:pt x="273" y="6"/>
                    <a:pt x="272" y="5"/>
                    <a:pt x="27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Freeform 41"/>
            <p:cNvSpPr>
              <a:spLocks/>
            </p:cNvSpPr>
            <p:nvPr userDrawn="1"/>
          </p:nvSpPr>
          <p:spPr bwMode="auto">
            <a:xfrm>
              <a:off x="8913891" y="4711981"/>
              <a:ext cx="161925" cy="150812"/>
            </a:xfrm>
            <a:custGeom>
              <a:avLst/>
              <a:gdLst>
                <a:gd name="T0" fmla="*/ 86 w 108"/>
                <a:gd name="T1" fmla="*/ 99 h 100"/>
                <a:gd name="T2" fmla="*/ 46 w 108"/>
                <a:gd name="T3" fmla="*/ 0 h 100"/>
                <a:gd name="T4" fmla="*/ 56 w 108"/>
                <a:gd name="T5" fmla="*/ 58 h 100"/>
                <a:gd name="T6" fmla="*/ 0 w 108"/>
                <a:gd name="T7" fmla="*/ 100 h 100"/>
                <a:gd name="T8" fmla="*/ 57 w 108"/>
                <a:gd name="T9" fmla="*/ 59 h 100"/>
                <a:gd name="T10" fmla="*/ 65 w 108"/>
                <a:gd name="T11" fmla="*/ 18 h 100"/>
                <a:gd name="T12" fmla="*/ 41 w 108"/>
                <a:gd name="T13" fmla="*/ 97 h 100"/>
                <a:gd name="T14" fmla="*/ 64 w 108"/>
                <a:gd name="T15" fmla="*/ 14 h 100"/>
                <a:gd name="T16" fmla="*/ 65 w 108"/>
                <a:gd name="T17" fmla="*/ 98 h 100"/>
                <a:gd name="T18" fmla="*/ 62 w 108"/>
                <a:gd name="T19" fmla="*/ 9 h 100"/>
                <a:gd name="T20" fmla="*/ 86 w 108"/>
                <a:gd name="T21" fmla="*/ 99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8" h="100">
                  <a:moveTo>
                    <a:pt x="86" y="99"/>
                  </a:moveTo>
                  <a:cubicBezTo>
                    <a:pt x="108" y="48"/>
                    <a:pt x="88" y="16"/>
                    <a:pt x="46" y="0"/>
                  </a:cubicBezTo>
                  <a:cubicBezTo>
                    <a:pt x="71" y="10"/>
                    <a:pt x="66" y="42"/>
                    <a:pt x="56" y="58"/>
                  </a:cubicBezTo>
                  <a:cubicBezTo>
                    <a:pt x="45" y="74"/>
                    <a:pt x="28" y="87"/>
                    <a:pt x="0" y="100"/>
                  </a:cubicBezTo>
                  <a:cubicBezTo>
                    <a:pt x="30" y="88"/>
                    <a:pt x="48" y="73"/>
                    <a:pt x="57" y="59"/>
                  </a:cubicBezTo>
                  <a:cubicBezTo>
                    <a:pt x="65" y="44"/>
                    <a:pt x="67" y="32"/>
                    <a:pt x="65" y="18"/>
                  </a:cubicBezTo>
                  <a:cubicBezTo>
                    <a:pt x="78" y="47"/>
                    <a:pt x="67" y="72"/>
                    <a:pt x="41" y="97"/>
                  </a:cubicBezTo>
                  <a:cubicBezTo>
                    <a:pt x="71" y="71"/>
                    <a:pt x="81" y="43"/>
                    <a:pt x="64" y="14"/>
                  </a:cubicBezTo>
                  <a:cubicBezTo>
                    <a:pt x="89" y="42"/>
                    <a:pt x="82" y="72"/>
                    <a:pt x="65" y="98"/>
                  </a:cubicBezTo>
                  <a:cubicBezTo>
                    <a:pt x="86" y="68"/>
                    <a:pt x="90" y="36"/>
                    <a:pt x="62" y="9"/>
                  </a:cubicBezTo>
                  <a:cubicBezTo>
                    <a:pt x="96" y="30"/>
                    <a:pt x="101" y="59"/>
                    <a:pt x="86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0" name="Freeform 42"/>
            <p:cNvSpPr>
              <a:spLocks/>
            </p:cNvSpPr>
            <p:nvPr userDrawn="1"/>
          </p:nvSpPr>
          <p:spPr bwMode="auto">
            <a:xfrm>
              <a:off x="8942467" y="4694517"/>
              <a:ext cx="49213" cy="20638"/>
            </a:xfrm>
            <a:custGeom>
              <a:avLst/>
              <a:gdLst>
                <a:gd name="T0" fmla="*/ 19 w 33"/>
                <a:gd name="T1" fmla="*/ 14 h 14"/>
                <a:gd name="T2" fmla="*/ 0 w 33"/>
                <a:gd name="T3" fmla="*/ 0 h 14"/>
                <a:gd name="T4" fmla="*/ 33 w 33"/>
                <a:gd name="T5" fmla="*/ 5 h 14"/>
                <a:gd name="T6" fmla="*/ 18 w 33"/>
                <a:gd name="T7" fmla="*/ 6 h 14"/>
                <a:gd name="T8" fmla="*/ 19 w 33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4">
                  <a:moveTo>
                    <a:pt x="19" y="14"/>
                  </a:moveTo>
                  <a:cubicBezTo>
                    <a:pt x="13" y="8"/>
                    <a:pt x="8" y="4"/>
                    <a:pt x="0" y="0"/>
                  </a:cubicBezTo>
                  <a:cubicBezTo>
                    <a:pt x="11" y="0"/>
                    <a:pt x="25" y="3"/>
                    <a:pt x="33" y="5"/>
                  </a:cubicBezTo>
                  <a:cubicBezTo>
                    <a:pt x="24" y="4"/>
                    <a:pt x="20" y="5"/>
                    <a:pt x="18" y="6"/>
                  </a:cubicBezTo>
                  <a:cubicBezTo>
                    <a:pt x="16" y="8"/>
                    <a:pt x="17" y="10"/>
                    <a:pt x="1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2" name="Freeform 43"/>
            <p:cNvSpPr>
              <a:spLocks/>
            </p:cNvSpPr>
            <p:nvPr userDrawn="1"/>
          </p:nvSpPr>
          <p:spPr bwMode="auto">
            <a:xfrm>
              <a:off x="8867855" y="4856442"/>
              <a:ext cx="195263" cy="30163"/>
            </a:xfrm>
            <a:custGeom>
              <a:avLst/>
              <a:gdLst>
                <a:gd name="T0" fmla="*/ 70 w 131"/>
                <a:gd name="T1" fmla="*/ 20 h 20"/>
                <a:gd name="T2" fmla="*/ 77 w 131"/>
                <a:gd name="T3" fmla="*/ 12 h 20"/>
                <a:gd name="T4" fmla="*/ 100 w 131"/>
                <a:gd name="T5" fmla="*/ 12 h 20"/>
                <a:gd name="T6" fmla="*/ 131 w 131"/>
                <a:gd name="T7" fmla="*/ 14 h 20"/>
                <a:gd name="T8" fmla="*/ 124 w 131"/>
                <a:gd name="T9" fmla="*/ 8 h 20"/>
                <a:gd name="T10" fmla="*/ 101 w 131"/>
                <a:gd name="T11" fmla="*/ 5 h 20"/>
                <a:gd name="T12" fmla="*/ 77 w 131"/>
                <a:gd name="T13" fmla="*/ 0 h 20"/>
                <a:gd name="T14" fmla="*/ 65 w 131"/>
                <a:gd name="T15" fmla="*/ 12 h 20"/>
                <a:gd name="T16" fmla="*/ 53 w 131"/>
                <a:gd name="T17" fmla="*/ 0 h 20"/>
                <a:gd name="T18" fmla="*/ 30 w 131"/>
                <a:gd name="T19" fmla="*/ 5 h 20"/>
                <a:gd name="T20" fmla="*/ 7 w 131"/>
                <a:gd name="T21" fmla="*/ 8 h 20"/>
                <a:gd name="T22" fmla="*/ 0 w 131"/>
                <a:gd name="T23" fmla="*/ 14 h 20"/>
                <a:gd name="T24" fmla="*/ 31 w 131"/>
                <a:gd name="T25" fmla="*/ 12 h 20"/>
                <a:gd name="T26" fmla="*/ 54 w 131"/>
                <a:gd name="T27" fmla="*/ 12 h 20"/>
                <a:gd name="T28" fmla="*/ 61 w 131"/>
                <a:gd name="T29" fmla="*/ 20 h 20"/>
                <a:gd name="T30" fmla="*/ 70 w 131"/>
                <a:gd name="T3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20">
                  <a:moveTo>
                    <a:pt x="70" y="20"/>
                  </a:moveTo>
                  <a:cubicBezTo>
                    <a:pt x="70" y="16"/>
                    <a:pt x="71" y="14"/>
                    <a:pt x="77" y="12"/>
                  </a:cubicBezTo>
                  <a:cubicBezTo>
                    <a:pt x="83" y="10"/>
                    <a:pt x="89" y="11"/>
                    <a:pt x="100" y="12"/>
                  </a:cubicBezTo>
                  <a:cubicBezTo>
                    <a:pt x="111" y="14"/>
                    <a:pt x="120" y="15"/>
                    <a:pt x="131" y="14"/>
                  </a:cubicBezTo>
                  <a:cubicBezTo>
                    <a:pt x="127" y="12"/>
                    <a:pt x="126" y="10"/>
                    <a:pt x="124" y="8"/>
                  </a:cubicBezTo>
                  <a:cubicBezTo>
                    <a:pt x="115" y="8"/>
                    <a:pt x="109" y="7"/>
                    <a:pt x="101" y="5"/>
                  </a:cubicBezTo>
                  <a:cubicBezTo>
                    <a:pt x="93" y="2"/>
                    <a:pt x="83" y="0"/>
                    <a:pt x="77" y="0"/>
                  </a:cubicBezTo>
                  <a:cubicBezTo>
                    <a:pt x="71" y="1"/>
                    <a:pt x="67" y="4"/>
                    <a:pt x="65" y="12"/>
                  </a:cubicBezTo>
                  <a:cubicBezTo>
                    <a:pt x="63" y="4"/>
                    <a:pt x="59" y="1"/>
                    <a:pt x="53" y="0"/>
                  </a:cubicBezTo>
                  <a:cubicBezTo>
                    <a:pt x="47" y="0"/>
                    <a:pt x="38" y="2"/>
                    <a:pt x="30" y="5"/>
                  </a:cubicBezTo>
                  <a:cubicBezTo>
                    <a:pt x="22" y="7"/>
                    <a:pt x="16" y="8"/>
                    <a:pt x="7" y="8"/>
                  </a:cubicBezTo>
                  <a:cubicBezTo>
                    <a:pt x="5" y="10"/>
                    <a:pt x="4" y="12"/>
                    <a:pt x="0" y="14"/>
                  </a:cubicBezTo>
                  <a:cubicBezTo>
                    <a:pt x="11" y="15"/>
                    <a:pt x="20" y="14"/>
                    <a:pt x="31" y="12"/>
                  </a:cubicBezTo>
                  <a:cubicBezTo>
                    <a:pt x="41" y="11"/>
                    <a:pt x="48" y="10"/>
                    <a:pt x="54" y="12"/>
                  </a:cubicBezTo>
                  <a:cubicBezTo>
                    <a:pt x="60" y="14"/>
                    <a:pt x="61" y="16"/>
                    <a:pt x="61" y="20"/>
                  </a:cubicBezTo>
                  <a:cubicBezTo>
                    <a:pt x="70" y="20"/>
                    <a:pt x="70" y="20"/>
                    <a:pt x="7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3" name="Freeform 44"/>
            <p:cNvSpPr>
              <a:spLocks noEditPoints="1"/>
            </p:cNvSpPr>
            <p:nvPr userDrawn="1"/>
          </p:nvSpPr>
          <p:spPr bwMode="auto">
            <a:xfrm>
              <a:off x="8840867" y="4681823"/>
              <a:ext cx="252414" cy="257174"/>
            </a:xfrm>
            <a:custGeom>
              <a:avLst/>
              <a:gdLst>
                <a:gd name="T0" fmla="*/ 85 w 170"/>
                <a:gd name="T1" fmla="*/ 0 h 171"/>
                <a:gd name="T2" fmla="*/ 0 w 170"/>
                <a:gd name="T3" fmla="*/ 86 h 171"/>
                <a:gd name="T4" fmla="*/ 85 w 170"/>
                <a:gd name="T5" fmla="*/ 171 h 171"/>
                <a:gd name="T6" fmla="*/ 170 w 170"/>
                <a:gd name="T7" fmla="*/ 86 h 171"/>
                <a:gd name="T8" fmla="*/ 85 w 170"/>
                <a:gd name="T9" fmla="*/ 0 h 171"/>
                <a:gd name="T10" fmla="*/ 85 w 170"/>
                <a:gd name="T11" fmla="*/ 168 h 171"/>
                <a:gd name="T12" fmla="*/ 2 w 170"/>
                <a:gd name="T13" fmla="*/ 85 h 171"/>
                <a:gd name="T14" fmla="*/ 85 w 170"/>
                <a:gd name="T15" fmla="*/ 3 h 171"/>
                <a:gd name="T16" fmla="*/ 167 w 170"/>
                <a:gd name="T17" fmla="*/ 85 h 171"/>
                <a:gd name="T18" fmla="*/ 85 w 170"/>
                <a:gd name="T19" fmla="*/ 168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71">
                  <a:moveTo>
                    <a:pt x="85" y="0"/>
                  </a:moveTo>
                  <a:cubicBezTo>
                    <a:pt x="38" y="0"/>
                    <a:pt x="0" y="38"/>
                    <a:pt x="0" y="86"/>
                  </a:cubicBezTo>
                  <a:cubicBezTo>
                    <a:pt x="0" y="132"/>
                    <a:pt x="38" y="171"/>
                    <a:pt x="85" y="171"/>
                  </a:cubicBezTo>
                  <a:cubicBezTo>
                    <a:pt x="132" y="171"/>
                    <a:pt x="170" y="133"/>
                    <a:pt x="170" y="86"/>
                  </a:cubicBezTo>
                  <a:cubicBezTo>
                    <a:pt x="170" y="38"/>
                    <a:pt x="132" y="0"/>
                    <a:pt x="85" y="0"/>
                  </a:cubicBezTo>
                  <a:close/>
                  <a:moveTo>
                    <a:pt x="85" y="168"/>
                  </a:moveTo>
                  <a:cubicBezTo>
                    <a:pt x="39" y="168"/>
                    <a:pt x="2" y="131"/>
                    <a:pt x="2" y="85"/>
                  </a:cubicBezTo>
                  <a:cubicBezTo>
                    <a:pt x="2" y="40"/>
                    <a:pt x="39" y="3"/>
                    <a:pt x="85" y="3"/>
                  </a:cubicBezTo>
                  <a:cubicBezTo>
                    <a:pt x="130" y="3"/>
                    <a:pt x="167" y="40"/>
                    <a:pt x="167" y="85"/>
                  </a:cubicBezTo>
                  <a:cubicBezTo>
                    <a:pt x="167" y="131"/>
                    <a:pt x="130" y="168"/>
                    <a:pt x="85" y="1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4" name="Freeform 45"/>
            <p:cNvSpPr>
              <a:spLocks noEditPoints="1"/>
            </p:cNvSpPr>
            <p:nvPr userDrawn="1"/>
          </p:nvSpPr>
          <p:spPr bwMode="auto">
            <a:xfrm>
              <a:off x="9091692" y="4667536"/>
              <a:ext cx="39688" cy="36513"/>
            </a:xfrm>
            <a:custGeom>
              <a:avLst/>
              <a:gdLst>
                <a:gd name="T0" fmla="*/ 13 w 26"/>
                <a:gd name="T1" fmla="*/ 16 h 25"/>
                <a:gd name="T2" fmla="*/ 11 w 26"/>
                <a:gd name="T3" fmla="*/ 25 h 25"/>
                <a:gd name="T4" fmla="*/ 7 w 26"/>
                <a:gd name="T5" fmla="*/ 24 h 25"/>
                <a:gd name="T6" fmla="*/ 9 w 26"/>
                <a:gd name="T7" fmla="*/ 19 h 25"/>
                <a:gd name="T8" fmla="*/ 10 w 26"/>
                <a:gd name="T9" fmla="*/ 14 h 25"/>
                <a:gd name="T10" fmla="*/ 10 w 26"/>
                <a:gd name="T11" fmla="*/ 14 h 25"/>
                <a:gd name="T12" fmla="*/ 13 w 26"/>
                <a:gd name="T13" fmla="*/ 16 h 25"/>
                <a:gd name="T14" fmla="*/ 25 w 26"/>
                <a:gd name="T15" fmla="*/ 0 h 25"/>
                <a:gd name="T16" fmla="*/ 26 w 26"/>
                <a:gd name="T17" fmla="*/ 2 h 25"/>
                <a:gd name="T18" fmla="*/ 21 w 26"/>
                <a:gd name="T19" fmla="*/ 7 h 25"/>
                <a:gd name="T20" fmla="*/ 18 w 26"/>
                <a:gd name="T21" fmla="*/ 9 h 25"/>
                <a:gd name="T22" fmla="*/ 22 w 26"/>
                <a:gd name="T23" fmla="*/ 11 h 25"/>
                <a:gd name="T24" fmla="*/ 22 w 26"/>
                <a:gd name="T25" fmla="*/ 11 h 25"/>
                <a:gd name="T26" fmla="*/ 23 w 26"/>
                <a:gd name="T27" fmla="*/ 9 h 25"/>
                <a:gd name="T28" fmla="*/ 23 w 26"/>
                <a:gd name="T29" fmla="*/ 9 h 25"/>
                <a:gd name="T30" fmla="*/ 24 w 26"/>
                <a:gd name="T31" fmla="*/ 9 h 25"/>
                <a:gd name="T32" fmla="*/ 25 w 26"/>
                <a:gd name="T33" fmla="*/ 14 h 25"/>
                <a:gd name="T34" fmla="*/ 26 w 26"/>
                <a:gd name="T35" fmla="*/ 15 h 25"/>
                <a:gd name="T36" fmla="*/ 26 w 26"/>
                <a:gd name="T37" fmla="*/ 16 h 25"/>
                <a:gd name="T38" fmla="*/ 25 w 26"/>
                <a:gd name="T39" fmla="*/ 16 h 25"/>
                <a:gd name="T40" fmla="*/ 23 w 26"/>
                <a:gd name="T41" fmla="*/ 16 h 25"/>
                <a:gd name="T42" fmla="*/ 22 w 26"/>
                <a:gd name="T43" fmla="*/ 15 h 25"/>
                <a:gd name="T44" fmla="*/ 13 w 26"/>
                <a:gd name="T45" fmla="*/ 11 h 25"/>
                <a:gd name="T46" fmla="*/ 4 w 26"/>
                <a:gd name="T47" fmla="*/ 13 h 25"/>
                <a:gd name="T48" fmla="*/ 2 w 26"/>
                <a:gd name="T49" fmla="*/ 8 h 25"/>
                <a:gd name="T50" fmla="*/ 2 w 26"/>
                <a:gd name="T51" fmla="*/ 8 h 25"/>
                <a:gd name="T52" fmla="*/ 3 w 26"/>
                <a:gd name="T53" fmla="*/ 8 h 25"/>
                <a:gd name="T54" fmla="*/ 5 w 26"/>
                <a:gd name="T55" fmla="*/ 10 h 25"/>
                <a:gd name="T56" fmla="*/ 11 w 26"/>
                <a:gd name="T57" fmla="*/ 10 h 25"/>
                <a:gd name="T58" fmla="*/ 11 w 26"/>
                <a:gd name="T59" fmla="*/ 9 h 25"/>
                <a:gd name="T60" fmla="*/ 8 w 26"/>
                <a:gd name="T61" fmla="*/ 3 h 25"/>
                <a:gd name="T62" fmla="*/ 9 w 26"/>
                <a:gd name="T63" fmla="*/ 2 h 25"/>
                <a:gd name="T64" fmla="*/ 10 w 26"/>
                <a:gd name="T65" fmla="*/ 2 h 25"/>
                <a:gd name="T66" fmla="*/ 11 w 26"/>
                <a:gd name="T67" fmla="*/ 5 h 25"/>
                <a:gd name="T68" fmla="*/ 12 w 26"/>
                <a:gd name="T69" fmla="*/ 6 h 25"/>
                <a:gd name="T70" fmla="*/ 15 w 26"/>
                <a:gd name="T71" fmla="*/ 8 h 25"/>
                <a:gd name="T72" fmla="*/ 22 w 26"/>
                <a:gd name="T73" fmla="*/ 2 h 25"/>
                <a:gd name="T74" fmla="*/ 24 w 26"/>
                <a:gd name="T75" fmla="*/ 0 h 25"/>
                <a:gd name="T76" fmla="*/ 25 w 26"/>
                <a:gd name="T7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6" h="25">
                  <a:moveTo>
                    <a:pt x="13" y="16"/>
                  </a:moveTo>
                  <a:cubicBezTo>
                    <a:pt x="14" y="18"/>
                    <a:pt x="13" y="24"/>
                    <a:pt x="11" y="25"/>
                  </a:cubicBezTo>
                  <a:cubicBezTo>
                    <a:pt x="10" y="25"/>
                    <a:pt x="7" y="25"/>
                    <a:pt x="7" y="24"/>
                  </a:cubicBezTo>
                  <a:cubicBezTo>
                    <a:pt x="7" y="22"/>
                    <a:pt x="8" y="21"/>
                    <a:pt x="9" y="19"/>
                  </a:cubicBezTo>
                  <a:cubicBezTo>
                    <a:pt x="10" y="18"/>
                    <a:pt x="9" y="16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5"/>
                    <a:pt x="12" y="15"/>
                    <a:pt x="13" y="16"/>
                  </a:cubicBezTo>
                  <a:close/>
                  <a:moveTo>
                    <a:pt x="25" y="0"/>
                  </a:moveTo>
                  <a:cubicBezTo>
                    <a:pt x="25" y="0"/>
                    <a:pt x="26" y="1"/>
                    <a:pt x="26" y="2"/>
                  </a:cubicBezTo>
                  <a:cubicBezTo>
                    <a:pt x="26" y="3"/>
                    <a:pt x="23" y="6"/>
                    <a:pt x="21" y="7"/>
                  </a:cubicBezTo>
                  <a:cubicBezTo>
                    <a:pt x="20" y="8"/>
                    <a:pt x="19" y="8"/>
                    <a:pt x="18" y="9"/>
                  </a:cubicBezTo>
                  <a:cubicBezTo>
                    <a:pt x="19" y="10"/>
                    <a:pt x="20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4" y="9"/>
                  </a:cubicBezTo>
                  <a:cubicBezTo>
                    <a:pt x="23" y="11"/>
                    <a:pt x="24" y="12"/>
                    <a:pt x="25" y="14"/>
                  </a:cubicBezTo>
                  <a:cubicBezTo>
                    <a:pt x="26" y="14"/>
                    <a:pt x="25" y="15"/>
                    <a:pt x="26" y="15"/>
                  </a:cubicBezTo>
                  <a:cubicBezTo>
                    <a:pt x="26" y="16"/>
                    <a:pt x="26" y="15"/>
                    <a:pt x="26" y="16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4" y="16"/>
                    <a:pt x="24" y="16"/>
                    <a:pt x="23" y="16"/>
                  </a:cubicBezTo>
                  <a:cubicBezTo>
                    <a:pt x="23" y="16"/>
                    <a:pt x="22" y="15"/>
                    <a:pt x="22" y="15"/>
                  </a:cubicBezTo>
                  <a:cubicBezTo>
                    <a:pt x="19" y="13"/>
                    <a:pt x="16" y="11"/>
                    <a:pt x="13" y="11"/>
                  </a:cubicBezTo>
                  <a:cubicBezTo>
                    <a:pt x="11" y="12"/>
                    <a:pt x="6" y="14"/>
                    <a:pt x="4" y="13"/>
                  </a:cubicBezTo>
                  <a:cubicBezTo>
                    <a:pt x="2" y="13"/>
                    <a:pt x="0" y="9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4" y="9"/>
                    <a:pt x="5" y="10"/>
                    <a:pt x="5" y="10"/>
                  </a:cubicBezTo>
                  <a:cubicBezTo>
                    <a:pt x="7" y="10"/>
                    <a:pt x="10" y="10"/>
                    <a:pt x="11" y="1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6"/>
                    <a:pt x="7" y="6"/>
                    <a:pt x="8" y="3"/>
                  </a:cubicBezTo>
                  <a:cubicBezTo>
                    <a:pt x="8" y="2"/>
                    <a:pt x="9" y="2"/>
                    <a:pt x="9" y="2"/>
                  </a:cubicBezTo>
                  <a:cubicBezTo>
                    <a:pt x="9" y="2"/>
                    <a:pt x="10" y="2"/>
                    <a:pt x="10" y="2"/>
                  </a:cubicBezTo>
                  <a:cubicBezTo>
                    <a:pt x="10" y="3"/>
                    <a:pt x="11" y="4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4" y="8"/>
                    <a:pt x="15" y="8"/>
                  </a:cubicBezTo>
                  <a:cubicBezTo>
                    <a:pt x="16" y="8"/>
                    <a:pt x="21" y="4"/>
                    <a:pt x="22" y="2"/>
                  </a:cubicBezTo>
                  <a:cubicBezTo>
                    <a:pt x="23" y="2"/>
                    <a:pt x="23" y="0"/>
                    <a:pt x="24" y="0"/>
                  </a:cubicBezTo>
                  <a:cubicBezTo>
                    <a:pt x="25" y="0"/>
                    <a:pt x="2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5" name="Freeform 46"/>
            <p:cNvSpPr>
              <a:spLocks noEditPoints="1"/>
            </p:cNvSpPr>
            <p:nvPr userDrawn="1"/>
          </p:nvSpPr>
          <p:spPr bwMode="auto">
            <a:xfrm>
              <a:off x="9120267" y="4715161"/>
              <a:ext cx="53975" cy="44450"/>
            </a:xfrm>
            <a:custGeom>
              <a:avLst/>
              <a:gdLst>
                <a:gd name="T0" fmla="*/ 32 w 36"/>
                <a:gd name="T1" fmla="*/ 11 h 30"/>
                <a:gd name="T2" fmla="*/ 36 w 36"/>
                <a:gd name="T3" fmla="*/ 16 h 30"/>
                <a:gd name="T4" fmla="*/ 30 w 36"/>
                <a:gd name="T5" fmla="*/ 16 h 30"/>
                <a:gd name="T6" fmla="*/ 26 w 36"/>
                <a:gd name="T7" fmla="*/ 13 h 30"/>
                <a:gd name="T8" fmla="*/ 27 w 36"/>
                <a:gd name="T9" fmla="*/ 16 h 30"/>
                <a:gd name="T10" fmla="*/ 23 w 36"/>
                <a:gd name="T11" fmla="*/ 22 h 30"/>
                <a:gd name="T12" fmla="*/ 14 w 36"/>
                <a:gd name="T13" fmla="*/ 21 h 30"/>
                <a:gd name="T14" fmla="*/ 14 w 36"/>
                <a:gd name="T15" fmla="*/ 24 h 30"/>
                <a:gd name="T16" fmla="*/ 14 w 36"/>
                <a:gd name="T17" fmla="*/ 30 h 30"/>
                <a:gd name="T18" fmla="*/ 10 w 36"/>
                <a:gd name="T19" fmla="*/ 24 h 30"/>
                <a:gd name="T20" fmla="*/ 1 w 36"/>
                <a:gd name="T21" fmla="*/ 18 h 30"/>
                <a:gd name="T22" fmla="*/ 3 w 36"/>
                <a:gd name="T23" fmla="*/ 19 h 30"/>
                <a:gd name="T24" fmla="*/ 9 w 36"/>
                <a:gd name="T25" fmla="*/ 24 h 30"/>
                <a:gd name="T26" fmla="*/ 9 w 36"/>
                <a:gd name="T27" fmla="*/ 23 h 30"/>
                <a:gd name="T28" fmla="*/ 6 w 36"/>
                <a:gd name="T29" fmla="*/ 20 h 30"/>
                <a:gd name="T30" fmla="*/ 4 w 36"/>
                <a:gd name="T31" fmla="*/ 12 h 30"/>
                <a:gd name="T32" fmla="*/ 8 w 36"/>
                <a:gd name="T33" fmla="*/ 18 h 30"/>
                <a:gd name="T34" fmla="*/ 12 w 36"/>
                <a:gd name="T35" fmla="*/ 20 h 30"/>
                <a:gd name="T36" fmla="*/ 17 w 36"/>
                <a:gd name="T37" fmla="*/ 19 h 30"/>
                <a:gd name="T38" fmla="*/ 14 w 36"/>
                <a:gd name="T39" fmla="*/ 16 h 30"/>
                <a:gd name="T40" fmla="*/ 21 w 36"/>
                <a:gd name="T41" fmla="*/ 20 h 30"/>
                <a:gd name="T42" fmla="*/ 24 w 36"/>
                <a:gd name="T43" fmla="*/ 18 h 30"/>
                <a:gd name="T44" fmla="*/ 14 w 36"/>
                <a:gd name="T45" fmla="*/ 12 h 30"/>
                <a:gd name="T46" fmla="*/ 10 w 36"/>
                <a:gd name="T47" fmla="*/ 14 h 30"/>
                <a:gd name="T48" fmla="*/ 10 w 36"/>
                <a:gd name="T49" fmla="*/ 12 h 30"/>
                <a:gd name="T50" fmla="*/ 14 w 36"/>
                <a:gd name="T51" fmla="*/ 6 h 30"/>
                <a:gd name="T52" fmla="*/ 21 w 36"/>
                <a:gd name="T53" fmla="*/ 10 h 30"/>
                <a:gd name="T54" fmla="*/ 32 w 36"/>
                <a:gd name="T55" fmla="*/ 14 h 30"/>
                <a:gd name="T56" fmla="*/ 32 w 36"/>
                <a:gd name="T57" fmla="*/ 14 h 30"/>
                <a:gd name="T58" fmla="*/ 29 w 36"/>
                <a:gd name="T59" fmla="*/ 6 h 30"/>
                <a:gd name="T60" fmla="*/ 32 w 36"/>
                <a:gd name="T61" fmla="*/ 6 h 30"/>
                <a:gd name="T62" fmla="*/ 34 w 36"/>
                <a:gd name="T63" fmla="*/ 0 h 30"/>
                <a:gd name="T64" fmla="*/ 29 w 36"/>
                <a:gd name="T6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6" h="30">
                  <a:moveTo>
                    <a:pt x="32" y="6"/>
                  </a:moveTo>
                  <a:cubicBezTo>
                    <a:pt x="33" y="8"/>
                    <a:pt x="31" y="10"/>
                    <a:pt x="32" y="11"/>
                  </a:cubicBezTo>
                  <a:cubicBezTo>
                    <a:pt x="32" y="11"/>
                    <a:pt x="32" y="12"/>
                    <a:pt x="32" y="12"/>
                  </a:cubicBezTo>
                  <a:cubicBezTo>
                    <a:pt x="34" y="12"/>
                    <a:pt x="36" y="14"/>
                    <a:pt x="36" y="16"/>
                  </a:cubicBezTo>
                  <a:cubicBezTo>
                    <a:pt x="36" y="17"/>
                    <a:pt x="34" y="19"/>
                    <a:pt x="33" y="19"/>
                  </a:cubicBezTo>
                  <a:cubicBezTo>
                    <a:pt x="32" y="18"/>
                    <a:pt x="30" y="16"/>
                    <a:pt x="30" y="16"/>
                  </a:cubicBezTo>
                  <a:cubicBezTo>
                    <a:pt x="29" y="14"/>
                    <a:pt x="27" y="14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4"/>
                    <a:pt x="27" y="14"/>
                    <a:pt x="27" y="16"/>
                  </a:cubicBezTo>
                  <a:cubicBezTo>
                    <a:pt x="27" y="18"/>
                    <a:pt x="28" y="21"/>
                    <a:pt x="24" y="23"/>
                  </a:cubicBezTo>
                  <a:cubicBezTo>
                    <a:pt x="24" y="22"/>
                    <a:pt x="24" y="22"/>
                    <a:pt x="23" y="22"/>
                  </a:cubicBezTo>
                  <a:cubicBezTo>
                    <a:pt x="22" y="22"/>
                    <a:pt x="21" y="20"/>
                    <a:pt x="20" y="20"/>
                  </a:cubicBezTo>
                  <a:cubicBezTo>
                    <a:pt x="19" y="22"/>
                    <a:pt x="16" y="21"/>
                    <a:pt x="14" y="21"/>
                  </a:cubicBezTo>
                  <a:cubicBezTo>
                    <a:pt x="13" y="21"/>
                    <a:pt x="13" y="22"/>
                    <a:pt x="13" y="22"/>
                  </a:cubicBezTo>
                  <a:cubicBezTo>
                    <a:pt x="14" y="22"/>
                    <a:pt x="14" y="23"/>
                    <a:pt x="14" y="24"/>
                  </a:cubicBezTo>
                  <a:cubicBezTo>
                    <a:pt x="15" y="24"/>
                    <a:pt x="18" y="26"/>
                    <a:pt x="18" y="28"/>
                  </a:cubicBezTo>
                  <a:cubicBezTo>
                    <a:pt x="18" y="29"/>
                    <a:pt x="16" y="30"/>
                    <a:pt x="14" y="30"/>
                  </a:cubicBezTo>
                  <a:cubicBezTo>
                    <a:pt x="14" y="28"/>
                    <a:pt x="13" y="26"/>
                    <a:pt x="11" y="25"/>
                  </a:cubicBezTo>
                  <a:cubicBezTo>
                    <a:pt x="10" y="25"/>
                    <a:pt x="11" y="24"/>
                    <a:pt x="10" y="24"/>
                  </a:cubicBezTo>
                  <a:cubicBezTo>
                    <a:pt x="9" y="25"/>
                    <a:pt x="8" y="26"/>
                    <a:pt x="7" y="26"/>
                  </a:cubicBezTo>
                  <a:cubicBezTo>
                    <a:pt x="3" y="25"/>
                    <a:pt x="0" y="22"/>
                    <a:pt x="1" y="18"/>
                  </a:cubicBezTo>
                  <a:cubicBezTo>
                    <a:pt x="2" y="17"/>
                    <a:pt x="2" y="16"/>
                    <a:pt x="2" y="15"/>
                  </a:cubicBezTo>
                  <a:cubicBezTo>
                    <a:pt x="3" y="16"/>
                    <a:pt x="3" y="18"/>
                    <a:pt x="3" y="19"/>
                  </a:cubicBezTo>
                  <a:cubicBezTo>
                    <a:pt x="3" y="19"/>
                    <a:pt x="3" y="20"/>
                    <a:pt x="4" y="20"/>
                  </a:cubicBezTo>
                  <a:cubicBezTo>
                    <a:pt x="5" y="22"/>
                    <a:pt x="7" y="23"/>
                    <a:pt x="9" y="24"/>
                  </a:cubicBezTo>
                  <a:cubicBezTo>
                    <a:pt x="9" y="24"/>
                    <a:pt x="9" y="24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8" y="22"/>
                    <a:pt x="8" y="21"/>
                  </a:cubicBezTo>
                  <a:cubicBezTo>
                    <a:pt x="8" y="21"/>
                    <a:pt x="7" y="20"/>
                    <a:pt x="6" y="20"/>
                  </a:cubicBezTo>
                  <a:cubicBezTo>
                    <a:pt x="5" y="19"/>
                    <a:pt x="3" y="14"/>
                    <a:pt x="4" y="13"/>
                  </a:cubicBezTo>
                  <a:cubicBezTo>
                    <a:pt x="4" y="13"/>
                    <a:pt x="4" y="12"/>
                    <a:pt x="4" y="12"/>
                  </a:cubicBezTo>
                  <a:cubicBezTo>
                    <a:pt x="5" y="12"/>
                    <a:pt x="5" y="12"/>
                    <a:pt x="5" y="13"/>
                  </a:cubicBezTo>
                  <a:cubicBezTo>
                    <a:pt x="6" y="14"/>
                    <a:pt x="7" y="16"/>
                    <a:pt x="8" y="18"/>
                  </a:cubicBezTo>
                  <a:cubicBezTo>
                    <a:pt x="9" y="18"/>
                    <a:pt x="10" y="19"/>
                    <a:pt x="11" y="20"/>
                  </a:cubicBezTo>
                  <a:cubicBezTo>
                    <a:pt x="11" y="20"/>
                    <a:pt x="11" y="20"/>
                    <a:pt x="12" y="20"/>
                  </a:cubicBezTo>
                  <a:cubicBezTo>
                    <a:pt x="13" y="19"/>
                    <a:pt x="14" y="19"/>
                    <a:pt x="16" y="19"/>
                  </a:cubicBezTo>
                  <a:cubicBezTo>
                    <a:pt x="16" y="19"/>
                    <a:pt x="17" y="19"/>
                    <a:pt x="17" y="19"/>
                  </a:cubicBezTo>
                  <a:cubicBezTo>
                    <a:pt x="17" y="18"/>
                    <a:pt x="15" y="17"/>
                    <a:pt x="15" y="17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6" y="14"/>
                    <a:pt x="17" y="16"/>
                    <a:pt x="19" y="18"/>
                  </a:cubicBezTo>
                  <a:cubicBezTo>
                    <a:pt x="20" y="19"/>
                    <a:pt x="20" y="19"/>
                    <a:pt x="21" y="20"/>
                  </a:cubicBezTo>
                  <a:cubicBezTo>
                    <a:pt x="22" y="20"/>
                    <a:pt x="23" y="21"/>
                    <a:pt x="24" y="20"/>
                  </a:cubicBezTo>
                  <a:cubicBezTo>
                    <a:pt x="24" y="19"/>
                    <a:pt x="24" y="19"/>
                    <a:pt x="24" y="18"/>
                  </a:cubicBezTo>
                  <a:cubicBezTo>
                    <a:pt x="24" y="15"/>
                    <a:pt x="20" y="12"/>
                    <a:pt x="17" y="12"/>
                  </a:cubicBezTo>
                  <a:cubicBezTo>
                    <a:pt x="16" y="11"/>
                    <a:pt x="14" y="10"/>
                    <a:pt x="14" y="12"/>
                  </a:cubicBezTo>
                  <a:cubicBezTo>
                    <a:pt x="14" y="12"/>
                    <a:pt x="13" y="14"/>
                    <a:pt x="13" y="14"/>
                  </a:cubicBezTo>
                  <a:cubicBezTo>
                    <a:pt x="12" y="14"/>
                    <a:pt x="11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3"/>
                    <a:pt x="10" y="13"/>
                    <a:pt x="10" y="12"/>
                  </a:cubicBezTo>
                  <a:cubicBezTo>
                    <a:pt x="10" y="12"/>
                    <a:pt x="9" y="12"/>
                    <a:pt x="9" y="11"/>
                  </a:cubicBezTo>
                  <a:cubicBezTo>
                    <a:pt x="9" y="10"/>
                    <a:pt x="13" y="6"/>
                    <a:pt x="14" y="6"/>
                  </a:cubicBezTo>
                  <a:cubicBezTo>
                    <a:pt x="16" y="8"/>
                    <a:pt x="17" y="8"/>
                    <a:pt x="19" y="9"/>
                  </a:cubicBezTo>
                  <a:cubicBezTo>
                    <a:pt x="20" y="9"/>
                    <a:pt x="21" y="10"/>
                    <a:pt x="21" y="10"/>
                  </a:cubicBezTo>
                  <a:cubicBezTo>
                    <a:pt x="23" y="11"/>
                    <a:pt x="24" y="11"/>
                    <a:pt x="26" y="12"/>
                  </a:cubicBezTo>
                  <a:cubicBezTo>
                    <a:pt x="28" y="12"/>
                    <a:pt x="30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0" y="13"/>
                    <a:pt x="27" y="12"/>
                    <a:pt x="28" y="10"/>
                  </a:cubicBezTo>
                  <a:cubicBezTo>
                    <a:pt x="28" y="8"/>
                    <a:pt x="30" y="8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1" y="6"/>
                    <a:pt x="31" y="6"/>
                    <a:pt x="32" y="6"/>
                  </a:cubicBezTo>
                  <a:close/>
                  <a:moveTo>
                    <a:pt x="3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33" y="2"/>
                    <a:pt x="29" y="6"/>
                    <a:pt x="26" y="6"/>
                  </a:cubicBezTo>
                  <a:cubicBezTo>
                    <a:pt x="25" y="4"/>
                    <a:pt x="27" y="2"/>
                    <a:pt x="29" y="0"/>
                  </a:cubicBezTo>
                  <a:cubicBezTo>
                    <a:pt x="30" y="1"/>
                    <a:pt x="32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6" name="Freeform 47"/>
            <p:cNvSpPr>
              <a:spLocks noEditPoints="1"/>
            </p:cNvSpPr>
            <p:nvPr userDrawn="1"/>
          </p:nvSpPr>
          <p:spPr bwMode="auto">
            <a:xfrm>
              <a:off x="9037717" y="4621498"/>
              <a:ext cx="53975" cy="46038"/>
            </a:xfrm>
            <a:custGeom>
              <a:avLst/>
              <a:gdLst>
                <a:gd name="T0" fmla="*/ 13 w 36"/>
                <a:gd name="T1" fmla="*/ 14 h 30"/>
                <a:gd name="T2" fmla="*/ 10 w 36"/>
                <a:gd name="T3" fmla="*/ 17 h 30"/>
                <a:gd name="T4" fmla="*/ 10 w 36"/>
                <a:gd name="T5" fmla="*/ 17 h 30"/>
                <a:gd name="T6" fmla="*/ 13 w 36"/>
                <a:gd name="T7" fmla="*/ 14 h 30"/>
                <a:gd name="T8" fmla="*/ 13 w 36"/>
                <a:gd name="T9" fmla="*/ 14 h 30"/>
                <a:gd name="T10" fmla="*/ 26 w 36"/>
                <a:gd name="T11" fmla="*/ 1 h 30"/>
                <a:gd name="T12" fmla="*/ 27 w 36"/>
                <a:gd name="T13" fmla="*/ 1 h 30"/>
                <a:gd name="T14" fmla="*/ 25 w 36"/>
                <a:gd name="T15" fmla="*/ 7 h 30"/>
                <a:gd name="T16" fmla="*/ 22 w 36"/>
                <a:gd name="T17" fmla="*/ 10 h 30"/>
                <a:gd name="T18" fmla="*/ 22 w 36"/>
                <a:gd name="T19" fmla="*/ 11 h 30"/>
                <a:gd name="T20" fmla="*/ 25 w 36"/>
                <a:gd name="T21" fmla="*/ 11 h 30"/>
                <a:gd name="T22" fmla="*/ 26 w 36"/>
                <a:gd name="T23" fmla="*/ 10 h 30"/>
                <a:gd name="T24" fmla="*/ 29 w 36"/>
                <a:gd name="T25" fmla="*/ 13 h 30"/>
                <a:gd name="T26" fmla="*/ 28 w 36"/>
                <a:gd name="T27" fmla="*/ 14 h 30"/>
                <a:gd name="T28" fmla="*/ 21 w 36"/>
                <a:gd name="T29" fmla="*/ 14 h 30"/>
                <a:gd name="T30" fmla="*/ 19 w 36"/>
                <a:gd name="T31" fmla="*/ 13 h 30"/>
                <a:gd name="T32" fmla="*/ 16 w 36"/>
                <a:gd name="T33" fmla="*/ 18 h 30"/>
                <a:gd name="T34" fmla="*/ 16 w 36"/>
                <a:gd name="T35" fmla="*/ 18 h 30"/>
                <a:gd name="T36" fmla="*/ 21 w 36"/>
                <a:gd name="T37" fmla="*/ 20 h 30"/>
                <a:gd name="T38" fmla="*/ 20 w 36"/>
                <a:gd name="T39" fmla="*/ 24 h 30"/>
                <a:gd name="T40" fmla="*/ 20 w 36"/>
                <a:gd name="T41" fmla="*/ 27 h 30"/>
                <a:gd name="T42" fmla="*/ 14 w 36"/>
                <a:gd name="T43" fmla="*/ 27 h 30"/>
                <a:gd name="T44" fmla="*/ 15 w 36"/>
                <a:gd name="T45" fmla="*/ 21 h 30"/>
                <a:gd name="T46" fmla="*/ 14 w 36"/>
                <a:gd name="T47" fmla="*/ 21 h 30"/>
                <a:gd name="T48" fmla="*/ 9 w 36"/>
                <a:gd name="T49" fmla="*/ 28 h 30"/>
                <a:gd name="T50" fmla="*/ 9 w 36"/>
                <a:gd name="T51" fmla="*/ 28 h 30"/>
                <a:gd name="T52" fmla="*/ 9 w 36"/>
                <a:gd name="T53" fmla="*/ 22 h 30"/>
                <a:gd name="T54" fmla="*/ 11 w 36"/>
                <a:gd name="T55" fmla="*/ 20 h 30"/>
                <a:gd name="T56" fmla="*/ 8 w 36"/>
                <a:gd name="T57" fmla="*/ 20 h 30"/>
                <a:gd name="T58" fmla="*/ 6 w 36"/>
                <a:gd name="T59" fmla="*/ 21 h 30"/>
                <a:gd name="T60" fmla="*/ 1 w 36"/>
                <a:gd name="T61" fmla="*/ 23 h 30"/>
                <a:gd name="T62" fmla="*/ 0 w 36"/>
                <a:gd name="T63" fmla="*/ 22 h 30"/>
                <a:gd name="T64" fmla="*/ 1 w 36"/>
                <a:gd name="T65" fmla="*/ 19 h 30"/>
                <a:gd name="T66" fmla="*/ 3 w 36"/>
                <a:gd name="T67" fmla="*/ 15 h 30"/>
                <a:gd name="T68" fmla="*/ 13 w 36"/>
                <a:gd name="T69" fmla="*/ 13 h 30"/>
                <a:gd name="T70" fmla="*/ 16 w 36"/>
                <a:gd name="T71" fmla="*/ 14 h 30"/>
                <a:gd name="T72" fmla="*/ 16 w 36"/>
                <a:gd name="T73" fmla="*/ 14 h 30"/>
                <a:gd name="T74" fmla="*/ 16 w 36"/>
                <a:gd name="T75" fmla="*/ 13 h 30"/>
                <a:gd name="T76" fmla="*/ 15 w 36"/>
                <a:gd name="T77" fmla="*/ 13 h 30"/>
                <a:gd name="T78" fmla="*/ 13 w 36"/>
                <a:gd name="T79" fmla="*/ 8 h 30"/>
                <a:gd name="T80" fmla="*/ 13 w 36"/>
                <a:gd name="T81" fmla="*/ 8 h 30"/>
                <a:gd name="T82" fmla="*/ 18 w 36"/>
                <a:gd name="T83" fmla="*/ 11 h 30"/>
                <a:gd name="T84" fmla="*/ 20 w 36"/>
                <a:gd name="T85" fmla="*/ 9 h 30"/>
                <a:gd name="T86" fmla="*/ 21 w 36"/>
                <a:gd name="T87" fmla="*/ 7 h 30"/>
                <a:gd name="T88" fmla="*/ 24 w 36"/>
                <a:gd name="T89" fmla="*/ 4 h 30"/>
                <a:gd name="T90" fmla="*/ 26 w 36"/>
                <a:gd name="T91" fmla="*/ 1 h 30"/>
                <a:gd name="T92" fmla="*/ 26 w 36"/>
                <a:gd name="T93" fmla="*/ 1 h 30"/>
                <a:gd name="T94" fmla="*/ 31 w 36"/>
                <a:gd name="T95" fmla="*/ 3 h 30"/>
                <a:gd name="T96" fmla="*/ 35 w 36"/>
                <a:gd name="T97" fmla="*/ 7 h 30"/>
                <a:gd name="T98" fmla="*/ 36 w 36"/>
                <a:gd name="T99" fmla="*/ 9 h 30"/>
                <a:gd name="T100" fmla="*/ 31 w 36"/>
                <a:gd name="T101" fmla="*/ 10 h 30"/>
                <a:gd name="T102" fmla="*/ 31 w 36"/>
                <a:gd name="T103" fmla="*/ 8 h 30"/>
                <a:gd name="T104" fmla="*/ 30 w 36"/>
                <a:gd name="T105" fmla="*/ 8 h 30"/>
                <a:gd name="T106" fmla="*/ 31 w 36"/>
                <a:gd name="T107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6" h="30">
                  <a:moveTo>
                    <a:pt x="13" y="14"/>
                  </a:moveTo>
                  <a:cubicBezTo>
                    <a:pt x="13" y="14"/>
                    <a:pt x="10" y="16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3" y="19"/>
                    <a:pt x="14" y="17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lose/>
                  <a:moveTo>
                    <a:pt x="26" y="1"/>
                  </a:moveTo>
                  <a:cubicBezTo>
                    <a:pt x="26" y="1"/>
                    <a:pt x="26" y="1"/>
                    <a:pt x="27" y="1"/>
                  </a:cubicBezTo>
                  <a:cubicBezTo>
                    <a:pt x="27" y="2"/>
                    <a:pt x="25" y="6"/>
                    <a:pt x="25" y="7"/>
                  </a:cubicBezTo>
                  <a:cubicBezTo>
                    <a:pt x="24" y="8"/>
                    <a:pt x="22" y="10"/>
                    <a:pt x="22" y="10"/>
                  </a:cubicBezTo>
                  <a:cubicBezTo>
                    <a:pt x="22" y="10"/>
                    <a:pt x="22" y="10"/>
                    <a:pt x="22" y="11"/>
                  </a:cubicBezTo>
                  <a:cubicBezTo>
                    <a:pt x="23" y="12"/>
                    <a:pt x="25" y="12"/>
                    <a:pt x="25" y="11"/>
                  </a:cubicBezTo>
                  <a:cubicBezTo>
                    <a:pt x="26" y="10"/>
                    <a:pt x="25" y="10"/>
                    <a:pt x="26" y="10"/>
                  </a:cubicBezTo>
                  <a:cubicBezTo>
                    <a:pt x="27" y="10"/>
                    <a:pt x="29" y="12"/>
                    <a:pt x="29" y="13"/>
                  </a:cubicBezTo>
                  <a:cubicBezTo>
                    <a:pt x="29" y="13"/>
                    <a:pt x="29" y="14"/>
                    <a:pt x="28" y="14"/>
                  </a:cubicBezTo>
                  <a:cubicBezTo>
                    <a:pt x="25" y="13"/>
                    <a:pt x="23" y="14"/>
                    <a:pt x="21" y="14"/>
                  </a:cubicBezTo>
                  <a:cubicBezTo>
                    <a:pt x="20" y="14"/>
                    <a:pt x="20" y="13"/>
                    <a:pt x="19" y="13"/>
                  </a:cubicBezTo>
                  <a:cubicBezTo>
                    <a:pt x="18" y="14"/>
                    <a:pt x="16" y="17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8" y="19"/>
                    <a:pt x="19" y="17"/>
                    <a:pt x="21" y="20"/>
                  </a:cubicBezTo>
                  <a:cubicBezTo>
                    <a:pt x="21" y="22"/>
                    <a:pt x="20" y="22"/>
                    <a:pt x="20" y="24"/>
                  </a:cubicBezTo>
                  <a:cubicBezTo>
                    <a:pt x="19" y="25"/>
                    <a:pt x="20" y="26"/>
                    <a:pt x="20" y="27"/>
                  </a:cubicBezTo>
                  <a:cubicBezTo>
                    <a:pt x="19" y="30"/>
                    <a:pt x="15" y="29"/>
                    <a:pt x="14" y="27"/>
                  </a:cubicBezTo>
                  <a:cubicBezTo>
                    <a:pt x="13" y="26"/>
                    <a:pt x="15" y="22"/>
                    <a:pt x="15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1" y="22"/>
                    <a:pt x="11" y="26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8" y="27"/>
                    <a:pt x="9" y="24"/>
                    <a:pt x="9" y="22"/>
                  </a:cubicBezTo>
                  <a:cubicBezTo>
                    <a:pt x="10" y="22"/>
                    <a:pt x="11" y="21"/>
                    <a:pt x="11" y="20"/>
                  </a:cubicBezTo>
                  <a:cubicBezTo>
                    <a:pt x="10" y="20"/>
                    <a:pt x="9" y="19"/>
                    <a:pt x="8" y="20"/>
                  </a:cubicBezTo>
                  <a:cubicBezTo>
                    <a:pt x="7" y="20"/>
                    <a:pt x="7" y="21"/>
                    <a:pt x="6" y="21"/>
                  </a:cubicBezTo>
                  <a:cubicBezTo>
                    <a:pt x="5" y="22"/>
                    <a:pt x="3" y="23"/>
                    <a:pt x="1" y="23"/>
                  </a:cubicBezTo>
                  <a:cubicBezTo>
                    <a:pt x="1" y="23"/>
                    <a:pt x="1" y="22"/>
                    <a:pt x="0" y="22"/>
                  </a:cubicBezTo>
                  <a:cubicBezTo>
                    <a:pt x="1" y="20"/>
                    <a:pt x="1" y="20"/>
                    <a:pt x="1" y="19"/>
                  </a:cubicBezTo>
                  <a:cubicBezTo>
                    <a:pt x="1" y="18"/>
                    <a:pt x="3" y="17"/>
                    <a:pt x="3" y="15"/>
                  </a:cubicBezTo>
                  <a:cubicBezTo>
                    <a:pt x="7" y="15"/>
                    <a:pt x="9" y="13"/>
                    <a:pt x="13" y="13"/>
                  </a:cubicBezTo>
                  <a:cubicBezTo>
                    <a:pt x="14" y="13"/>
                    <a:pt x="15" y="15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2" y="12"/>
                    <a:pt x="12" y="10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10"/>
                    <a:pt x="17" y="11"/>
                    <a:pt x="18" y="11"/>
                  </a:cubicBezTo>
                  <a:cubicBezTo>
                    <a:pt x="19" y="10"/>
                    <a:pt x="19" y="10"/>
                    <a:pt x="20" y="9"/>
                  </a:cubicBezTo>
                  <a:cubicBezTo>
                    <a:pt x="20" y="8"/>
                    <a:pt x="21" y="8"/>
                    <a:pt x="21" y="7"/>
                  </a:cubicBezTo>
                  <a:cubicBezTo>
                    <a:pt x="22" y="6"/>
                    <a:pt x="23" y="5"/>
                    <a:pt x="24" y="4"/>
                  </a:cubicBezTo>
                  <a:cubicBezTo>
                    <a:pt x="24" y="4"/>
                    <a:pt x="25" y="1"/>
                    <a:pt x="26" y="1"/>
                  </a:cubicBezTo>
                  <a:cubicBezTo>
                    <a:pt x="25" y="0"/>
                    <a:pt x="26" y="1"/>
                    <a:pt x="26" y="1"/>
                  </a:cubicBezTo>
                  <a:close/>
                  <a:moveTo>
                    <a:pt x="31" y="3"/>
                  </a:moveTo>
                  <a:cubicBezTo>
                    <a:pt x="32" y="4"/>
                    <a:pt x="34" y="5"/>
                    <a:pt x="35" y="7"/>
                  </a:cubicBezTo>
                  <a:cubicBezTo>
                    <a:pt x="35" y="8"/>
                    <a:pt x="36" y="9"/>
                    <a:pt x="36" y="9"/>
                  </a:cubicBezTo>
                  <a:cubicBezTo>
                    <a:pt x="35" y="12"/>
                    <a:pt x="32" y="12"/>
                    <a:pt x="31" y="10"/>
                  </a:cubicBezTo>
                  <a:cubicBezTo>
                    <a:pt x="31" y="10"/>
                    <a:pt x="31" y="9"/>
                    <a:pt x="31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6"/>
                    <a:pt x="29" y="4"/>
                    <a:pt x="3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7" name="Freeform 48"/>
            <p:cNvSpPr>
              <a:spLocks noEditPoints="1"/>
            </p:cNvSpPr>
            <p:nvPr userDrawn="1"/>
          </p:nvSpPr>
          <p:spPr bwMode="auto">
            <a:xfrm>
              <a:off x="8913891" y="4588168"/>
              <a:ext cx="36513" cy="52388"/>
            </a:xfrm>
            <a:custGeom>
              <a:avLst/>
              <a:gdLst>
                <a:gd name="T0" fmla="*/ 14 w 24"/>
                <a:gd name="T1" fmla="*/ 5 h 34"/>
                <a:gd name="T2" fmla="*/ 14 w 24"/>
                <a:gd name="T3" fmla="*/ 5 h 34"/>
                <a:gd name="T4" fmla="*/ 14 w 24"/>
                <a:gd name="T5" fmla="*/ 5 h 34"/>
                <a:gd name="T6" fmla="*/ 14 w 24"/>
                <a:gd name="T7" fmla="*/ 4 h 34"/>
                <a:gd name="T8" fmla="*/ 14 w 24"/>
                <a:gd name="T9" fmla="*/ 4 h 34"/>
                <a:gd name="T10" fmla="*/ 14 w 24"/>
                <a:gd name="T11" fmla="*/ 4 h 34"/>
                <a:gd name="T12" fmla="*/ 14 w 24"/>
                <a:gd name="T13" fmla="*/ 4 h 34"/>
                <a:gd name="T14" fmla="*/ 20 w 24"/>
                <a:gd name="T15" fmla="*/ 2 h 34"/>
                <a:gd name="T16" fmla="*/ 14 w 24"/>
                <a:gd name="T17" fmla="*/ 7 h 34"/>
                <a:gd name="T18" fmla="*/ 22 w 24"/>
                <a:gd name="T19" fmla="*/ 15 h 34"/>
                <a:gd name="T20" fmla="*/ 16 w 24"/>
                <a:gd name="T21" fmla="*/ 18 h 34"/>
                <a:gd name="T22" fmla="*/ 15 w 24"/>
                <a:gd name="T23" fmla="*/ 23 h 34"/>
                <a:gd name="T24" fmla="*/ 17 w 24"/>
                <a:gd name="T25" fmla="*/ 22 h 34"/>
                <a:gd name="T26" fmla="*/ 24 w 24"/>
                <a:gd name="T27" fmla="*/ 24 h 34"/>
                <a:gd name="T28" fmla="*/ 18 w 24"/>
                <a:gd name="T29" fmla="*/ 26 h 34"/>
                <a:gd name="T30" fmla="*/ 9 w 24"/>
                <a:gd name="T31" fmla="*/ 32 h 34"/>
                <a:gd name="T32" fmla="*/ 16 w 24"/>
                <a:gd name="T33" fmla="*/ 27 h 34"/>
                <a:gd name="T34" fmla="*/ 10 w 24"/>
                <a:gd name="T35" fmla="*/ 29 h 34"/>
                <a:gd name="T36" fmla="*/ 7 w 24"/>
                <a:gd name="T37" fmla="*/ 28 h 34"/>
                <a:gd name="T38" fmla="*/ 14 w 24"/>
                <a:gd name="T39" fmla="*/ 25 h 34"/>
                <a:gd name="T40" fmla="*/ 13 w 24"/>
                <a:gd name="T41" fmla="*/ 24 h 34"/>
                <a:gd name="T42" fmla="*/ 14 w 24"/>
                <a:gd name="T43" fmla="*/ 19 h 34"/>
                <a:gd name="T44" fmla="*/ 9 w 24"/>
                <a:gd name="T45" fmla="*/ 22 h 34"/>
                <a:gd name="T46" fmla="*/ 9 w 24"/>
                <a:gd name="T47" fmla="*/ 20 h 34"/>
                <a:gd name="T48" fmla="*/ 17 w 24"/>
                <a:gd name="T49" fmla="*/ 16 h 34"/>
                <a:gd name="T50" fmla="*/ 14 w 24"/>
                <a:gd name="T51" fmla="*/ 10 h 34"/>
                <a:gd name="T52" fmla="*/ 7 w 24"/>
                <a:gd name="T53" fmla="*/ 17 h 34"/>
                <a:gd name="T54" fmla="*/ 4 w 24"/>
                <a:gd name="T55" fmla="*/ 26 h 34"/>
                <a:gd name="T56" fmla="*/ 2 w 24"/>
                <a:gd name="T57" fmla="*/ 19 h 34"/>
                <a:gd name="T58" fmla="*/ 6 w 24"/>
                <a:gd name="T59" fmla="*/ 12 h 34"/>
                <a:gd name="T60" fmla="*/ 12 w 24"/>
                <a:gd name="T61" fmla="*/ 7 h 34"/>
                <a:gd name="T62" fmla="*/ 8 w 24"/>
                <a:gd name="T63" fmla="*/ 6 h 34"/>
                <a:gd name="T64" fmla="*/ 1 w 24"/>
                <a:gd name="T65" fmla="*/ 3 h 34"/>
                <a:gd name="T66" fmla="*/ 4 w 24"/>
                <a:gd name="T67" fmla="*/ 7 h 34"/>
                <a:gd name="T68" fmla="*/ 0 w 24"/>
                <a:gd name="T69" fmla="*/ 5 h 34"/>
                <a:gd name="T70" fmla="*/ 1 w 24"/>
                <a:gd name="T71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34">
                  <a:moveTo>
                    <a:pt x="14" y="5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lose/>
                  <a:moveTo>
                    <a:pt x="14" y="4"/>
                  </a:move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lose/>
                  <a:moveTo>
                    <a:pt x="16" y="1"/>
                  </a:moveTo>
                  <a:cubicBezTo>
                    <a:pt x="17" y="0"/>
                    <a:pt x="19" y="1"/>
                    <a:pt x="20" y="2"/>
                  </a:cubicBezTo>
                  <a:cubicBezTo>
                    <a:pt x="20" y="2"/>
                    <a:pt x="21" y="2"/>
                    <a:pt x="20" y="2"/>
                  </a:cubicBezTo>
                  <a:cubicBezTo>
                    <a:pt x="20" y="4"/>
                    <a:pt x="16" y="5"/>
                    <a:pt x="14" y="7"/>
                  </a:cubicBezTo>
                  <a:cubicBezTo>
                    <a:pt x="15" y="8"/>
                    <a:pt x="16" y="7"/>
                    <a:pt x="18" y="8"/>
                  </a:cubicBezTo>
                  <a:cubicBezTo>
                    <a:pt x="20" y="8"/>
                    <a:pt x="24" y="12"/>
                    <a:pt x="22" y="15"/>
                  </a:cubicBezTo>
                  <a:cubicBezTo>
                    <a:pt x="21" y="16"/>
                    <a:pt x="20" y="16"/>
                    <a:pt x="19" y="16"/>
                  </a:cubicBezTo>
                  <a:cubicBezTo>
                    <a:pt x="18" y="17"/>
                    <a:pt x="17" y="16"/>
                    <a:pt x="16" y="18"/>
                  </a:cubicBezTo>
                  <a:cubicBezTo>
                    <a:pt x="16" y="18"/>
                    <a:pt x="16" y="19"/>
                    <a:pt x="17" y="20"/>
                  </a:cubicBezTo>
                  <a:cubicBezTo>
                    <a:pt x="16" y="21"/>
                    <a:pt x="16" y="22"/>
                    <a:pt x="15" y="23"/>
                  </a:cubicBezTo>
                  <a:cubicBezTo>
                    <a:pt x="16" y="24"/>
                    <a:pt x="16" y="24"/>
                    <a:pt x="17" y="24"/>
                  </a:cubicBezTo>
                  <a:cubicBezTo>
                    <a:pt x="17" y="23"/>
                    <a:pt x="17" y="23"/>
                    <a:pt x="17" y="22"/>
                  </a:cubicBezTo>
                  <a:cubicBezTo>
                    <a:pt x="18" y="22"/>
                    <a:pt x="21" y="22"/>
                    <a:pt x="22" y="22"/>
                  </a:cubicBezTo>
                  <a:cubicBezTo>
                    <a:pt x="23" y="22"/>
                    <a:pt x="23" y="24"/>
                    <a:pt x="24" y="24"/>
                  </a:cubicBezTo>
                  <a:cubicBezTo>
                    <a:pt x="23" y="25"/>
                    <a:pt x="23" y="25"/>
                    <a:pt x="23" y="26"/>
                  </a:cubicBezTo>
                  <a:cubicBezTo>
                    <a:pt x="21" y="27"/>
                    <a:pt x="20" y="24"/>
                    <a:pt x="18" y="26"/>
                  </a:cubicBezTo>
                  <a:cubicBezTo>
                    <a:pt x="17" y="27"/>
                    <a:pt x="19" y="29"/>
                    <a:pt x="19" y="31"/>
                  </a:cubicBezTo>
                  <a:cubicBezTo>
                    <a:pt x="18" y="34"/>
                    <a:pt x="11" y="34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2" y="30"/>
                    <a:pt x="16" y="30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4" y="27"/>
                    <a:pt x="12" y="29"/>
                    <a:pt x="10" y="29"/>
                  </a:cubicBezTo>
                  <a:cubicBezTo>
                    <a:pt x="10" y="29"/>
                    <a:pt x="8" y="29"/>
                    <a:pt x="8" y="29"/>
                  </a:cubicBezTo>
                  <a:cubicBezTo>
                    <a:pt x="8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9" y="27"/>
                    <a:pt x="14" y="26"/>
                    <a:pt x="14" y="25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3" y="24"/>
                    <a:pt x="13" y="24"/>
                  </a:cubicBezTo>
                  <a:cubicBezTo>
                    <a:pt x="13" y="23"/>
                    <a:pt x="13" y="22"/>
                    <a:pt x="13" y="22"/>
                  </a:cubicBezTo>
                  <a:cubicBezTo>
                    <a:pt x="13" y="21"/>
                    <a:pt x="14" y="20"/>
                    <a:pt x="14" y="19"/>
                  </a:cubicBezTo>
                  <a:cubicBezTo>
                    <a:pt x="14" y="19"/>
                    <a:pt x="14" y="19"/>
                    <a:pt x="13" y="19"/>
                  </a:cubicBezTo>
                  <a:cubicBezTo>
                    <a:pt x="12" y="18"/>
                    <a:pt x="10" y="21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1"/>
                    <a:pt x="9" y="20"/>
                  </a:cubicBezTo>
                  <a:cubicBezTo>
                    <a:pt x="9" y="18"/>
                    <a:pt x="12" y="16"/>
                    <a:pt x="14" y="17"/>
                  </a:cubicBezTo>
                  <a:cubicBezTo>
                    <a:pt x="15" y="17"/>
                    <a:pt x="16" y="16"/>
                    <a:pt x="17" y="16"/>
                  </a:cubicBezTo>
                  <a:cubicBezTo>
                    <a:pt x="17" y="15"/>
                    <a:pt x="18" y="14"/>
                    <a:pt x="18" y="14"/>
                  </a:cubicBezTo>
                  <a:cubicBezTo>
                    <a:pt x="19" y="11"/>
                    <a:pt x="16" y="10"/>
                    <a:pt x="14" y="10"/>
                  </a:cubicBezTo>
                  <a:cubicBezTo>
                    <a:pt x="12" y="10"/>
                    <a:pt x="10" y="12"/>
                    <a:pt x="10" y="13"/>
                  </a:cubicBezTo>
                  <a:cubicBezTo>
                    <a:pt x="9" y="14"/>
                    <a:pt x="8" y="16"/>
                    <a:pt x="7" y="17"/>
                  </a:cubicBezTo>
                  <a:cubicBezTo>
                    <a:pt x="6" y="18"/>
                    <a:pt x="6" y="19"/>
                    <a:pt x="5" y="20"/>
                  </a:cubicBezTo>
                  <a:cubicBezTo>
                    <a:pt x="4" y="22"/>
                    <a:pt x="5" y="24"/>
                    <a:pt x="4" y="26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1" y="20"/>
                    <a:pt x="2" y="19"/>
                  </a:cubicBezTo>
                  <a:cubicBezTo>
                    <a:pt x="2" y="18"/>
                    <a:pt x="3" y="17"/>
                    <a:pt x="3" y="16"/>
                  </a:cubicBezTo>
                  <a:cubicBezTo>
                    <a:pt x="4" y="15"/>
                    <a:pt x="5" y="14"/>
                    <a:pt x="6" y="12"/>
                  </a:cubicBezTo>
                  <a:cubicBezTo>
                    <a:pt x="8" y="11"/>
                    <a:pt x="11" y="9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0" y="7"/>
                    <a:pt x="8" y="7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2" y="4"/>
                    <a:pt x="14" y="2"/>
                    <a:pt x="16" y="1"/>
                  </a:cubicBezTo>
                  <a:close/>
                  <a:moveTo>
                    <a:pt x="1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4" y="7"/>
                    <a:pt x="4" y="7"/>
                  </a:cubicBezTo>
                  <a:cubicBezTo>
                    <a:pt x="4" y="9"/>
                    <a:pt x="5" y="9"/>
                    <a:pt x="4" y="10"/>
                  </a:cubicBezTo>
                  <a:cubicBezTo>
                    <a:pt x="1" y="10"/>
                    <a:pt x="0" y="9"/>
                    <a:pt x="0" y="5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8" name="Freeform 49"/>
            <p:cNvSpPr>
              <a:spLocks noEditPoints="1"/>
            </p:cNvSpPr>
            <p:nvPr userDrawn="1"/>
          </p:nvSpPr>
          <p:spPr bwMode="auto">
            <a:xfrm>
              <a:off x="8971042" y="4589759"/>
              <a:ext cx="50800" cy="52388"/>
            </a:xfrm>
            <a:custGeom>
              <a:avLst/>
              <a:gdLst>
                <a:gd name="T0" fmla="*/ 17 w 34"/>
                <a:gd name="T1" fmla="*/ 16 h 34"/>
                <a:gd name="T2" fmla="*/ 20 w 34"/>
                <a:gd name="T3" fmla="*/ 27 h 34"/>
                <a:gd name="T4" fmla="*/ 18 w 34"/>
                <a:gd name="T5" fmla="*/ 21 h 34"/>
                <a:gd name="T6" fmla="*/ 20 w 34"/>
                <a:gd name="T7" fmla="*/ 21 h 34"/>
                <a:gd name="T8" fmla="*/ 25 w 34"/>
                <a:gd name="T9" fmla="*/ 18 h 34"/>
                <a:gd name="T10" fmla="*/ 22 w 34"/>
                <a:gd name="T11" fmla="*/ 20 h 34"/>
                <a:gd name="T12" fmla="*/ 21 w 34"/>
                <a:gd name="T13" fmla="*/ 14 h 34"/>
                <a:gd name="T14" fmla="*/ 28 w 34"/>
                <a:gd name="T15" fmla="*/ 6 h 34"/>
                <a:gd name="T16" fmla="*/ 26 w 34"/>
                <a:gd name="T17" fmla="*/ 10 h 34"/>
                <a:gd name="T18" fmla="*/ 28 w 34"/>
                <a:gd name="T19" fmla="*/ 6 h 34"/>
                <a:gd name="T20" fmla="*/ 26 w 34"/>
                <a:gd name="T21" fmla="*/ 0 h 34"/>
                <a:gd name="T22" fmla="*/ 28 w 34"/>
                <a:gd name="T23" fmla="*/ 5 h 34"/>
                <a:gd name="T24" fmla="*/ 34 w 34"/>
                <a:gd name="T25" fmla="*/ 9 h 34"/>
                <a:gd name="T26" fmla="*/ 28 w 34"/>
                <a:gd name="T27" fmla="*/ 13 h 34"/>
                <a:gd name="T28" fmla="*/ 28 w 34"/>
                <a:gd name="T29" fmla="*/ 17 h 34"/>
                <a:gd name="T30" fmla="*/ 27 w 34"/>
                <a:gd name="T31" fmla="*/ 25 h 34"/>
                <a:gd name="T32" fmla="*/ 32 w 34"/>
                <a:gd name="T33" fmla="*/ 31 h 34"/>
                <a:gd name="T34" fmla="*/ 26 w 34"/>
                <a:gd name="T35" fmla="*/ 30 h 34"/>
                <a:gd name="T36" fmla="*/ 22 w 34"/>
                <a:gd name="T37" fmla="*/ 30 h 34"/>
                <a:gd name="T38" fmla="*/ 15 w 34"/>
                <a:gd name="T39" fmla="*/ 29 h 34"/>
                <a:gd name="T40" fmla="*/ 13 w 34"/>
                <a:gd name="T41" fmla="*/ 26 h 34"/>
                <a:gd name="T42" fmla="*/ 13 w 34"/>
                <a:gd name="T43" fmla="*/ 31 h 34"/>
                <a:gd name="T44" fmla="*/ 10 w 34"/>
                <a:gd name="T45" fmla="*/ 27 h 34"/>
                <a:gd name="T46" fmla="*/ 8 w 34"/>
                <a:gd name="T47" fmla="*/ 23 h 34"/>
                <a:gd name="T48" fmla="*/ 2 w 34"/>
                <a:gd name="T49" fmla="*/ 19 h 34"/>
                <a:gd name="T50" fmla="*/ 4 w 34"/>
                <a:gd name="T51" fmla="*/ 16 h 34"/>
                <a:gd name="T52" fmla="*/ 13 w 34"/>
                <a:gd name="T53" fmla="*/ 15 h 34"/>
                <a:gd name="T54" fmla="*/ 16 w 34"/>
                <a:gd name="T55" fmla="*/ 9 h 34"/>
                <a:gd name="T56" fmla="*/ 11 w 34"/>
                <a:gd name="T57" fmla="*/ 7 h 34"/>
                <a:gd name="T58" fmla="*/ 10 w 34"/>
                <a:gd name="T59" fmla="*/ 5 h 34"/>
                <a:gd name="T60" fmla="*/ 12 w 34"/>
                <a:gd name="T61" fmla="*/ 6 h 34"/>
                <a:gd name="T62" fmla="*/ 20 w 34"/>
                <a:gd name="T63" fmla="*/ 0 h 34"/>
                <a:gd name="T64" fmla="*/ 23 w 34"/>
                <a:gd name="T65" fmla="*/ 1 h 34"/>
                <a:gd name="T66" fmla="*/ 17 w 34"/>
                <a:gd name="T67" fmla="*/ 11 h 34"/>
                <a:gd name="T68" fmla="*/ 19 w 34"/>
                <a:gd name="T69" fmla="*/ 11 h 34"/>
                <a:gd name="T70" fmla="*/ 23 w 34"/>
                <a:gd name="T71" fmla="*/ 7 h 34"/>
                <a:gd name="T72" fmla="*/ 26 w 34"/>
                <a:gd name="T7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" h="34">
                  <a:moveTo>
                    <a:pt x="21" y="13"/>
                  </a:moveTo>
                  <a:cubicBezTo>
                    <a:pt x="19" y="14"/>
                    <a:pt x="18" y="15"/>
                    <a:pt x="17" y="16"/>
                  </a:cubicBezTo>
                  <a:cubicBezTo>
                    <a:pt x="16" y="18"/>
                    <a:pt x="12" y="21"/>
                    <a:pt x="14" y="24"/>
                  </a:cubicBezTo>
                  <a:cubicBezTo>
                    <a:pt x="15" y="26"/>
                    <a:pt x="17" y="28"/>
                    <a:pt x="20" y="27"/>
                  </a:cubicBezTo>
                  <a:cubicBezTo>
                    <a:pt x="20" y="27"/>
                    <a:pt x="20" y="27"/>
                    <a:pt x="21" y="27"/>
                  </a:cubicBezTo>
                  <a:cubicBezTo>
                    <a:pt x="20" y="25"/>
                    <a:pt x="19" y="22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1" y="22"/>
                    <a:pt x="24" y="24"/>
                    <a:pt x="24" y="23"/>
                  </a:cubicBezTo>
                  <a:cubicBezTo>
                    <a:pt x="25" y="22"/>
                    <a:pt x="26" y="19"/>
                    <a:pt x="25" y="18"/>
                  </a:cubicBezTo>
                  <a:cubicBezTo>
                    <a:pt x="25" y="18"/>
                    <a:pt x="25" y="18"/>
                    <a:pt x="24" y="18"/>
                  </a:cubicBezTo>
                  <a:cubicBezTo>
                    <a:pt x="24" y="18"/>
                    <a:pt x="23" y="19"/>
                    <a:pt x="22" y="20"/>
                  </a:cubicBezTo>
                  <a:cubicBezTo>
                    <a:pt x="22" y="20"/>
                    <a:pt x="22" y="19"/>
                    <a:pt x="21" y="19"/>
                  </a:cubicBezTo>
                  <a:cubicBezTo>
                    <a:pt x="21" y="17"/>
                    <a:pt x="21" y="16"/>
                    <a:pt x="21" y="14"/>
                  </a:cubicBezTo>
                  <a:cubicBezTo>
                    <a:pt x="22" y="13"/>
                    <a:pt x="21" y="13"/>
                    <a:pt x="21" y="13"/>
                  </a:cubicBezTo>
                  <a:close/>
                  <a:moveTo>
                    <a:pt x="28" y="6"/>
                  </a:moveTo>
                  <a:cubicBezTo>
                    <a:pt x="28" y="7"/>
                    <a:pt x="26" y="9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7" y="10"/>
                    <a:pt x="30" y="9"/>
                    <a:pt x="30" y="9"/>
                  </a:cubicBezTo>
                  <a:cubicBezTo>
                    <a:pt x="30" y="8"/>
                    <a:pt x="29" y="7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lose/>
                  <a:moveTo>
                    <a:pt x="26" y="0"/>
                  </a:moveTo>
                  <a:cubicBezTo>
                    <a:pt x="28" y="1"/>
                    <a:pt x="29" y="1"/>
                    <a:pt x="29" y="3"/>
                  </a:cubicBezTo>
                  <a:cubicBezTo>
                    <a:pt x="29" y="3"/>
                    <a:pt x="28" y="4"/>
                    <a:pt x="28" y="5"/>
                  </a:cubicBezTo>
                  <a:cubicBezTo>
                    <a:pt x="29" y="7"/>
                    <a:pt x="32" y="7"/>
                    <a:pt x="34" y="8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2" y="11"/>
                    <a:pt x="30" y="11"/>
                    <a:pt x="29" y="11"/>
                  </a:cubicBezTo>
                  <a:cubicBezTo>
                    <a:pt x="28" y="12"/>
                    <a:pt x="28" y="12"/>
                    <a:pt x="28" y="13"/>
                  </a:cubicBezTo>
                  <a:cubicBezTo>
                    <a:pt x="26" y="13"/>
                    <a:pt x="25" y="13"/>
                    <a:pt x="24" y="15"/>
                  </a:cubicBezTo>
                  <a:cubicBezTo>
                    <a:pt x="25" y="16"/>
                    <a:pt x="28" y="16"/>
                    <a:pt x="28" y="17"/>
                  </a:cubicBezTo>
                  <a:cubicBezTo>
                    <a:pt x="28" y="18"/>
                    <a:pt x="28" y="21"/>
                    <a:pt x="28" y="22"/>
                  </a:cubicBezTo>
                  <a:cubicBezTo>
                    <a:pt x="27" y="23"/>
                    <a:pt x="26" y="24"/>
                    <a:pt x="27" y="25"/>
                  </a:cubicBezTo>
                  <a:cubicBezTo>
                    <a:pt x="27" y="26"/>
                    <a:pt x="29" y="26"/>
                    <a:pt x="30" y="27"/>
                  </a:cubicBezTo>
                  <a:cubicBezTo>
                    <a:pt x="31" y="28"/>
                    <a:pt x="32" y="29"/>
                    <a:pt x="32" y="31"/>
                  </a:cubicBezTo>
                  <a:cubicBezTo>
                    <a:pt x="32" y="32"/>
                    <a:pt x="30" y="34"/>
                    <a:pt x="28" y="33"/>
                  </a:cubicBezTo>
                  <a:cubicBezTo>
                    <a:pt x="27" y="33"/>
                    <a:pt x="26" y="31"/>
                    <a:pt x="26" y="30"/>
                  </a:cubicBezTo>
                  <a:cubicBezTo>
                    <a:pt x="25" y="30"/>
                    <a:pt x="25" y="30"/>
                    <a:pt x="24" y="29"/>
                  </a:cubicBezTo>
                  <a:cubicBezTo>
                    <a:pt x="24" y="29"/>
                    <a:pt x="22" y="30"/>
                    <a:pt x="22" y="30"/>
                  </a:cubicBezTo>
                  <a:cubicBezTo>
                    <a:pt x="21" y="30"/>
                    <a:pt x="21" y="30"/>
                    <a:pt x="20" y="30"/>
                  </a:cubicBezTo>
                  <a:cubicBezTo>
                    <a:pt x="19" y="30"/>
                    <a:pt x="17" y="30"/>
                    <a:pt x="15" y="29"/>
                  </a:cubicBezTo>
                  <a:cubicBezTo>
                    <a:pt x="15" y="28"/>
                    <a:pt x="14" y="27"/>
                    <a:pt x="14" y="26"/>
                  </a:cubicBezTo>
                  <a:cubicBezTo>
                    <a:pt x="14" y="26"/>
                    <a:pt x="14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7"/>
                    <a:pt x="14" y="31"/>
                    <a:pt x="13" y="31"/>
                  </a:cubicBezTo>
                  <a:cubicBezTo>
                    <a:pt x="12" y="31"/>
                    <a:pt x="12" y="30"/>
                    <a:pt x="11" y="30"/>
                  </a:cubicBezTo>
                  <a:cubicBezTo>
                    <a:pt x="10" y="29"/>
                    <a:pt x="11" y="28"/>
                    <a:pt x="10" y="27"/>
                  </a:cubicBezTo>
                  <a:cubicBezTo>
                    <a:pt x="10" y="26"/>
                    <a:pt x="9" y="25"/>
                    <a:pt x="9" y="25"/>
                  </a:cubicBezTo>
                  <a:cubicBezTo>
                    <a:pt x="8" y="24"/>
                    <a:pt x="9" y="23"/>
                    <a:pt x="8" y="23"/>
                  </a:cubicBezTo>
                  <a:cubicBezTo>
                    <a:pt x="8" y="23"/>
                    <a:pt x="4" y="24"/>
                    <a:pt x="3" y="23"/>
                  </a:cubicBezTo>
                  <a:cubicBezTo>
                    <a:pt x="2" y="23"/>
                    <a:pt x="0" y="21"/>
                    <a:pt x="2" y="19"/>
                  </a:cubicBezTo>
                  <a:cubicBezTo>
                    <a:pt x="2" y="19"/>
                    <a:pt x="3" y="19"/>
                    <a:pt x="3" y="18"/>
                  </a:cubicBezTo>
                  <a:cubicBezTo>
                    <a:pt x="4" y="18"/>
                    <a:pt x="3" y="17"/>
                    <a:pt x="4" y="16"/>
                  </a:cubicBezTo>
                  <a:cubicBezTo>
                    <a:pt x="4" y="16"/>
                    <a:pt x="6" y="17"/>
                    <a:pt x="6" y="17"/>
                  </a:cubicBezTo>
                  <a:cubicBezTo>
                    <a:pt x="8" y="17"/>
                    <a:pt x="12" y="16"/>
                    <a:pt x="13" y="15"/>
                  </a:cubicBezTo>
                  <a:cubicBezTo>
                    <a:pt x="13" y="14"/>
                    <a:pt x="14" y="12"/>
                    <a:pt x="14" y="11"/>
                  </a:cubicBezTo>
                  <a:cubicBezTo>
                    <a:pt x="14" y="10"/>
                    <a:pt x="15" y="10"/>
                    <a:pt x="16" y="9"/>
                  </a:cubicBezTo>
                  <a:cubicBezTo>
                    <a:pt x="16" y="9"/>
                    <a:pt x="16" y="9"/>
                    <a:pt x="15" y="8"/>
                  </a:cubicBezTo>
                  <a:cubicBezTo>
                    <a:pt x="14" y="8"/>
                    <a:pt x="13" y="8"/>
                    <a:pt x="11" y="7"/>
                  </a:cubicBezTo>
                  <a:cubicBezTo>
                    <a:pt x="11" y="7"/>
                    <a:pt x="11" y="7"/>
                    <a:pt x="10" y="6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0" y="5"/>
                    <a:pt x="10" y="5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7" y="5"/>
                    <a:pt x="17" y="4"/>
                  </a:cubicBezTo>
                  <a:cubicBezTo>
                    <a:pt x="18" y="3"/>
                    <a:pt x="18" y="1"/>
                    <a:pt x="20" y="0"/>
                  </a:cubicBezTo>
                  <a:cubicBezTo>
                    <a:pt x="21" y="0"/>
                    <a:pt x="22" y="0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3"/>
                    <a:pt x="21" y="3"/>
                    <a:pt x="20" y="5"/>
                  </a:cubicBezTo>
                  <a:cubicBezTo>
                    <a:pt x="18" y="6"/>
                    <a:pt x="18" y="9"/>
                    <a:pt x="17" y="11"/>
                  </a:cubicBezTo>
                  <a:cubicBezTo>
                    <a:pt x="17" y="11"/>
                    <a:pt x="16" y="12"/>
                    <a:pt x="16" y="13"/>
                  </a:cubicBezTo>
                  <a:cubicBezTo>
                    <a:pt x="18" y="13"/>
                    <a:pt x="18" y="11"/>
                    <a:pt x="19" y="11"/>
                  </a:cubicBezTo>
                  <a:cubicBezTo>
                    <a:pt x="20" y="11"/>
                    <a:pt x="22" y="11"/>
                    <a:pt x="22" y="10"/>
                  </a:cubicBezTo>
                  <a:cubicBezTo>
                    <a:pt x="23" y="9"/>
                    <a:pt x="22" y="8"/>
                    <a:pt x="23" y="7"/>
                  </a:cubicBezTo>
                  <a:cubicBezTo>
                    <a:pt x="24" y="6"/>
                    <a:pt x="24" y="4"/>
                    <a:pt x="25" y="3"/>
                  </a:cubicBezTo>
                  <a:cubicBezTo>
                    <a:pt x="26" y="2"/>
                    <a:pt x="2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9" name="Freeform 50"/>
            <p:cNvSpPr>
              <a:spLocks noEditPoints="1"/>
            </p:cNvSpPr>
            <p:nvPr userDrawn="1"/>
          </p:nvSpPr>
          <p:spPr bwMode="auto">
            <a:xfrm>
              <a:off x="8756730" y="4715171"/>
              <a:ext cx="52389" cy="44450"/>
            </a:xfrm>
            <a:custGeom>
              <a:avLst/>
              <a:gdLst>
                <a:gd name="T0" fmla="*/ 15 w 35"/>
                <a:gd name="T1" fmla="*/ 20 h 30"/>
                <a:gd name="T2" fmla="*/ 16 w 35"/>
                <a:gd name="T3" fmla="*/ 24 h 30"/>
                <a:gd name="T4" fmla="*/ 18 w 35"/>
                <a:gd name="T5" fmla="*/ 23 h 30"/>
                <a:gd name="T6" fmla="*/ 20 w 35"/>
                <a:gd name="T7" fmla="*/ 24 h 30"/>
                <a:gd name="T8" fmla="*/ 20 w 35"/>
                <a:gd name="T9" fmla="*/ 24 h 30"/>
                <a:gd name="T10" fmla="*/ 21 w 35"/>
                <a:gd name="T11" fmla="*/ 22 h 30"/>
                <a:gd name="T12" fmla="*/ 16 w 35"/>
                <a:gd name="T13" fmla="*/ 20 h 30"/>
                <a:gd name="T14" fmla="*/ 15 w 35"/>
                <a:gd name="T15" fmla="*/ 20 h 30"/>
                <a:gd name="T16" fmla="*/ 14 w 35"/>
                <a:gd name="T17" fmla="*/ 7 h 30"/>
                <a:gd name="T18" fmla="*/ 16 w 35"/>
                <a:gd name="T19" fmla="*/ 13 h 30"/>
                <a:gd name="T20" fmla="*/ 18 w 35"/>
                <a:gd name="T21" fmla="*/ 13 h 30"/>
                <a:gd name="T22" fmla="*/ 18 w 35"/>
                <a:gd name="T23" fmla="*/ 13 h 30"/>
                <a:gd name="T24" fmla="*/ 14 w 35"/>
                <a:gd name="T25" fmla="*/ 6 h 30"/>
                <a:gd name="T26" fmla="*/ 14 w 35"/>
                <a:gd name="T27" fmla="*/ 6 h 30"/>
                <a:gd name="T28" fmla="*/ 14 w 35"/>
                <a:gd name="T29" fmla="*/ 7 h 30"/>
                <a:gd name="T30" fmla="*/ 0 w 35"/>
                <a:gd name="T31" fmla="*/ 14 h 30"/>
                <a:gd name="T32" fmla="*/ 6 w 35"/>
                <a:gd name="T33" fmla="*/ 9 h 30"/>
                <a:gd name="T34" fmla="*/ 11 w 35"/>
                <a:gd name="T35" fmla="*/ 10 h 30"/>
                <a:gd name="T36" fmla="*/ 12 w 35"/>
                <a:gd name="T37" fmla="*/ 3 h 30"/>
                <a:gd name="T38" fmla="*/ 15 w 35"/>
                <a:gd name="T39" fmla="*/ 0 h 30"/>
                <a:gd name="T40" fmla="*/ 18 w 35"/>
                <a:gd name="T41" fmla="*/ 6 h 30"/>
                <a:gd name="T42" fmla="*/ 20 w 35"/>
                <a:gd name="T43" fmla="*/ 10 h 30"/>
                <a:gd name="T44" fmla="*/ 20 w 35"/>
                <a:gd name="T45" fmla="*/ 9 h 30"/>
                <a:gd name="T46" fmla="*/ 22 w 35"/>
                <a:gd name="T47" fmla="*/ 5 h 30"/>
                <a:gd name="T48" fmla="*/ 24 w 35"/>
                <a:gd name="T49" fmla="*/ 5 h 30"/>
                <a:gd name="T50" fmla="*/ 24 w 35"/>
                <a:gd name="T51" fmla="*/ 9 h 30"/>
                <a:gd name="T52" fmla="*/ 25 w 35"/>
                <a:gd name="T53" fmla="*/ 14 h 30"/>
                <a:gd name="T54" fmla="*/ 25 w 35"/>
                <a:gd name="T55" fmla="*/ 16 h 30"/>
                <a:gd name="T56" fmla="*/ 30 w 35"/>
                <a:gd name="T57" fmla="*/ 18 h 30"/>
                <a:gd name="T58" fmla="*/ 31 w 35"/>
                <a:gd name="T59" fmla="*/ 20 h 30"/>
                <a:gd name="T60" fmla="*/ 34 w 35"/>
                <a:gd name="T61" fmla="*/ 22 h 30"/>
                <a:gd name="T62" fmla="*/ 35 w 35"/>
                <a:gd name="T63" fmla="*/ 23 h 30"/>
                <a:gd name="T64" fmla="*/ 35 w 35"/>
                <a:gd name="T65" fmla="*/ 23 h 30"/>
                <a:gd name="T66" fmla="*/ 29 w 35"/>
                <a:gd name="T67" fmla="*/ 23 h 30"/>
                <a:gd name="T68" fmla="*/ 26 w 35"/>
                <a:gd name="T69" fmla="*/ 23 h 30"/>
                <a:gd name="T70" fmla="*/ 25 w 35"/>
                <a:gd name="T71" fmla="*/ 24 h 30"/>
                <a:gd name="T72" fmla="*/ 21 w 35"/>
                <a:gd name="T73" fmla="*/ 26 h 30"/>
                <a:gd name="T74" fmla="*/ 21 w 35"/>
                <a:gd name="T75" fmla="*/ 28 h 30"/>
                <a:gd name="T76" fmla="*/ 19 w 35"/>
                <a:gd name="T77" fmla="*/ 28 h 30"/>
                <a:gd name="T78" fmla="*/ 17 w 35"/>
                <a:gd name="T79" fmla="*/ 30 h 30"/>
                <a:gd name="T80" fmla="*/ 14 w 35"/>
                <a:gd name="T81" fmla="*/ 30 h 30"/>
                <a:gd name="T82" fmla="*/ 14 w 35"/>
                <a:gd name="T83" fmla="*/ 30 h 30"/>
                <a:gd name="T84" fmla="*/ 9 w 35"/>
                <a:gd name="T85" fmla="*/ 28 h 30"/>
                <a:gd name="T86" fmla="*/ 11 w 35"/>
                <a:gd name="T87" fmla="*/ 26 h 30"/>
                <a:gd name="T88" fmla="*/ 11 w 35"/>
                <a:gd name="T89" fmla="*/ 23 h 30"/>
                <a:gd name="T90" fmla="*/ 10 w 35"/>
                <a:gd name="T91" fmla="*/ 17 h 30"/>
                <a:gd name="T92" fmla="*/ 8 w 35"/>
                <a:gd name="T93" fmla="*/ 16 h 30"/>
                <a:gd name="T94" fmla="*/ 6 w 35"/>
                <a:gd name="T95" fmla="*/ 16 h 30"/>
                <a:gd name="T96" fmla="*/ 4 w 35"/>
                <a:gd name="T97" fmla="*/ 15 h 30"/>
                <a:gd name="T98" fmla="*/ 0 w 35"/>
                <a:gd name="T99" fmla="*/ 14 h 30"/>
                <a:gd name="T100" fmla="*/ 0 w 35"/>
                <a:gd name="T101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5" h="30">
                  <a:moveTo>
                    <a:pt x="15" y="20"/>
                  </a:moveTo>
                  <a:cubicBezTo>
                    <a:pt x="15" y="22"/>
                    <a:pt x="16" y="22"/>
                    <a:pt x="16" y="24"/>
                  </a:cubicBezTo>
                  <a:cubicBezTo>
                    <a:pt x="18" y="24"/>
                    <a:pt x="18" y="23"/>
                    <a:pt x="18" y="23"/>
                  </a:cubicBezTo>
                  <a:cubicBezTo>
                    <a:pt x="19" y="23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1" y="23"/>
                    <a:pt x="21" y="22"/>
                  </a:cubicBezTo>
                  <a:cubicBezTo>
                    <a:pt x="20" y="21"/>
                    <a:pt x="18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lose/>
                  <a:moveTo>
                    <a:pt x="14" y="7"/>
                  </a:moveTo>
                  <a:cubicBezTo>
                    <a:pt x="14" y="10"/>
                    <a:pt x="12" y="12"/>
                    <a:pt x="16" y="13"/>
                  </a:cubicBezTo>
                  <a:cubicBezTo>
                    <a:pt x="17" y="13"/>
                    <a:pt x="17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6" y="11"/>
                    <a:pt x="16" y="8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7"/>
                  </a:cubicBezTo>
                  <a:close/>
                  <a:moveTo>
                    <a:pt x="0" y="14"/>
                  </a:moveTo>
                  <a:cubicBezTo>
                    <a:pt x="1" y="13"/>
                    <a:pt x="5" y="9"/>
                    <a:pt x="6" y="9"/>
                  </a:cubicBezTo>
                  <a:cubicBezTo>
                    <a:pt x="8" y="9"/>
                    <a:pt x="9" y="10"/>
                    <a:pt x="11" y="10"/>
                  </a:cubicBezTo>
                  <a:cubicBezTo>
                    <a:pt x="12" y="8"/>
                    <a:pt x="12" y="6"/>
                    <a:pt x="12" y="3"/>
                  </a:cubicBezTo>
                  <a:cubicBezTo>
                    <a:pt x="12" y="2"/>
                    <a:pt x="14" y="0"/>
                    <a:pt x="15" y="0"/>
                  </a:cubicBezTo>
                  <a:cubicBezTo>
                    <a:pt x="16" y="2"/>
                    <a:pt x="17" y="4"/>
                    <a:pt x="18" y="6"/>
                  </a:cubicBezTo>
                  <a:cubicBezTo>
                    <a:pt x="18" y="7"/>
                    <a:pt x="18" y="9"/>
                    <a:pt x="20" y="10"/>
                  </a:cubicBezTo>
                  <a:cubicBezTo>
                    <a:pt x="20" y="10"/>
                    <a:pt x="20" y="10"/>
                    <a:pt x="20" y="9"/>
                  </a:cubicBezTo>
                  <a:cubicBezTo>
                    <a:pt x="21" y="9"/>
                    <a:pt x="21" y="6"/>
                    <a:pt x="22" y="5"/>
                  </a:cubicBezTo>
                  <a:cubicBezTo>
                    <a:pt x="22" y="5"/>
                    <a:pt x="23" y="5"/>
                    <a:pt x="24" y="5"/>
                  </a:cubicBezTo>
                  <a:cubicBezTo>
                    <a:pt x="25" y="6"/>
                    <a:pt x="24" y="8"/>
                    <a:pt x="24" y="9"/>
                  </a:cubicBezTo>
                  <a:cubicBezTo>
                    <a:pt x="24" y="11"/>
                    <a:pt x="25" y="12"/>
                    <a:pt x="25" y="14"/>
                  </a:cubicBezTo>
                  <a:cubicBezTo>
                    <a:pt x="26" y="15"/>
                    <a:pt x="25" y="15"/>
                    <a:pt x="25" y="16"/>
                  </a:cubicBezTo>
                  <a:cubicBezTo>
                    <a:pt x="26" y="18"/>
                    <a:pt x="29" y="17"/>
                    <a:pt x="30" y="18"/>
                  </a:cubicBezTo>
                  <a:cubicBezTo>
                    <a:pt x="31" y="19"/>
                    <a:pt x="31" y="20"/>
                    <a:pt x="31" y="20"/>
                  </a:cubicBezTo>
                  <a:cubicBezTo>
                    <a:pt x="32" y="21"/>
                    <a:pt x="33" y="21"/>
                    <a:pt x="34" y="22"/>
                  </a:cubicBezTo>
                  <a:cubicBezTo>
                    <a:pt x="34" y="22"/>
                    <a:pt x="35" y="22"/>
                    <a:pt x="35" y="23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3" y="22"/>
                    <a:pt x="31" y="23"/>
                    <a:pt x="29" y="23"/>
                  </a:cubicBezTo>
                  <a:cubicBezTo>
                    <a:pt x="28" y="23"/>
                    <a:pt x="27" y="22"/>
                    <a:pt x="26" y="23"/>
                  </a:cubicBezTo>
                  <a:cubicBezTo>
                    <a:pt x="26" y="23"/>
                    <a:pt x="25" y="24"/>
                    <a:pt x="25" y="24"/>
                  </a:cubicBezTo>
                  <a:cubicBezTo>
                    <a:pt x="24" y="25"/>
                    <a:pt x="22" y="24"/>
                    <a:pt x="21" y="26"/>
                  </a:cubicBezTo>
                  <a:cubicBezTo>
                    <a:pt x="21" y="26"/>
                    <a:pt x="21" y="27"/>
                    <a:pt x="21" y="28"/>
                  </a:cubicBezTo>
                  <a:cubicBezTo>
                    <a:pt x="20" y="28"/>
                    <a:pt x="20" y="28"/>
                    <a:pt x="19" y="28"/>
                  </a:cubicBezTo>
                  <a:cubicBezTo>
                    <a:pt x="18" y="28"/>
                    <a:pt x="18" y="29"/>
                    <a:pt x="17" y="30"/>
                  </a:cubicBezTo>
                  <a:cubicBezTo>
                    <a:pt x="16" y="30"/>
                    <a:pt x="15" y="28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3" y="28"/>
                    <a:pt x="11" y="28"/>
                    <a:pt x="9" y="28"/>
                  </a:cubicBezTo>
                  <a:cubicBezTo>
                    <a:pt x="10" y="26"/>
                    <a:pt x="11" y="26"/>
                    <a:pt x="11" y="26"/>
                  </a:cubicBezTo>
                  <a:cubicBezTo>
                    <a:pt x="12" y="25"/>
                    <a:pt x="11" y="24"/>
                    <a:pt x="11" y="23"/>
                  </a:cubicBezTo>
                  <a:cubicBezTo>
                    <a:pt x="10" y="21"/>
                    <a:pt x="10" y="19"/>
                    <a:pt x="10" y="17"/>
                  </a:cubicBezTo>
                  <a:cubicBezTo>
                    <a:pt x="9" y="17"/>
                    <a:pt x="9" y="17"/>
                    <a:pt x="8" y="16"/>
                  </a:cubicBezTo>
                  <a:cubicBezTo>
                    <a:pt x="7" y="16"/>
                    <a:pt x="6" y="16"/>
                    <a:pt x="6" y="16"/>
                  </a:cubicBezTo>
                  <a:cubicBezTo>
                    <a:pt x="5" y="16"/>
                    <a:pt x="4" y="15"/>
                    <a:pt x="4" y="15"/>
                  </a:cubicBezTo>
                  <a:cubicBezTo>
                    <a:pt x="2" y="14"/>
                    <a:pt x="1" y="15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0" name="Freeform 51"/>
            <p:cNvSpPr>
              <a:spLocks noEditPoints="1"/>
            </p:cNvSpPr>
            <p:nvPr userDrawn="1"/>
          </p:nvSpPr>
          <p:spPr bwMode="auto">
            <a:xfrm>
              <a:off x="8791655" y="4653259"/>
              <a:ext cx="50800" cy="55563"/>
            </a:xfrm>
            <a:custGeom>
              <a:avLst/>
              <a:gdLst>
                <a:gd name="T0" fmla="*/ 20 w 34"/>
                <a:gd name="T1" fmla="*/ 18 h 37"/>
                <a:gd name="T2" fmla="*/ 22 w 34"/>
                <a:gd name="T3" fmla="*/ 19 h 37"/>
                <a:gd name="T4" fmla="*/ 20 w 34"/>
                <a:gd name="T5" fmla="*/ 17 h 37"/>
                <a:gd name="T6" fmla="*/ 14 w 34"/>
                <a:gd name="T7" fmla="*/ 22 h 37"/>
                <a:gd name="T8" fmla="*/ 14 w 34"/>
                <a:gd name="T9" fmla="*/ 24 h 37"/>
                <a:gd name="T10" fmla="*/ 15 w 34"/>
                <a:gd name="T11" fmla="*/ 22 h 37"/>
                <a:gd name="T12" fmla="*/ 14 w 34"/>
                <a:gd name="T13" fmla="*/ 22 h 37"/>
                <a:gd name="T14" fmla="*/ 16 w 34"/>
                <a:gd name="T15" fmla="*/ 20 h 37"/>
                <a:gd name="T16" fmla="*/ 16 w 34"/>
                <a:gd name="T17" fmla="*/ 20 h 37"/>
                <a:gd name="T18" fmla="*/ 16 w 34"/>
                <a:gd name="T19" fmla="*/ 19 h 37"/>
                <a:gd name="T20" fmla="*/ 10 w 34"/>
                <a:gd name="T21" fmla="*/ 5 h 37"/>
                <a:gd name="T22" fmla="*/ 6 w 34"/>
                <a:gd name="T23" fmla="*/ 17 h 37"/>
                <a:gd name="T24" fmla="*/ 8 w 34"/>
                <a:gd name="T25" fmla="*/ 20 h 37"/>
                <a:gd name="T26" fmla="*/ 15 w 34"/>
                <a:gd name="T27" fmla="*/ 16 h 37"/>
                <a:gd name="T28" fmla="*/ 20 w 34"/>
                <a:gd name="T29" fmla="*/ 14 h 37"/>
                <a:gd name="T30" fmla="*/ 25 w 34"/>
                <a:gd name="T31" fmla="*/ 15 h 37"/>
                <a:gd name="T32" fmla="*/ 23 w 34"/>
                <a:gd name="T33" fmla="*/ 27 h 37"/>
                <a:gd name="T34" fmla="*/ 18 w 34"/>
                <a:gd name="T35" fmla="*/ 27 h 37"/>
                <a:gd name="T36" fmla="*/ 17 w 34"/>
                <a:gd name="T37" fmla="*/ 24 h 37"/>
                <a:gd name="T38" fmla="*/ 13 w 34"/>
                <a:gd name="T39" fmla="*/ 25 h 37"/>
                <a:gd name="T40" fmla="*/ 12 w 34"/>
                <a:gd name="T41" fmla="*/ 17 h 37"/>
                <a:gd name="T42" fmla="*/ 10 w 34"/>
                <a:gd name="T43" fmla="*/ 22 h 37"/>
                <a:gd name="T44" fmla="*/ 17 w 34"/>
                <a:gd name="T45" fmla="*/ 32 h 37"/>
                <a:gd name="T46" fmla="*/ 20 w 34"/>
                <a:gd name="T47" fmla="*/ 33 h 37"/>
                <a:gd name="T48" fmla="*/ 24 w 34"/>
                <a:gd name="T49" fmla="*/ 29 h 37"/>
                <a:gd name="T50" fmla="*/ 23 w 34"/>
                <a:gd name="T51" fmla="*/ 28 h 37"/>
                <a:gd name="T52" fmla="*/ 26 w 34"/>
                <a:gd name="T53" fmla="*/ 25 h 37"/>
                <a:gd name="T54" fmla="*/ 21 w 34"/>
                <a:gd name="T55" fmla="*/ 10 h 37"/>
                <a:gd name="T56" fmla="*/ 17 w 34"/>
                <a:gd name="T57" fmla="*/ 6 h 37"/>
                <a:gd name="T58" fmla="*/ 10 w 34"/>
                <a:gd name="T59" fmla="*/ 5 h 37"/>
                <a:gd name="T60" fmla="*/ 12 w 34"/>
                <a:gd name="T61" fmla="*/ 1 h 37"/>
                <a:gd name="T62" fmla="*/ 27 w 34"/>
                <a:gd name="T63" fmla="*/ 12 h 37"/>
                <a:gd name="T64" fmla="*/ 31 w 34"/>
                <a:gd name="T65" fmla="*/ 27 h 37"/>
                <a:gd name="T66" fmla="*/ 26 w 34"/>
                <a:gd name="T67" fmla="*/ 30 h 37"/>
                <a:gd name="T68" fmla="*/ 20 w 34"/>
                <a:gd name="T69" fmla="*/ 35 h 37"/>
                <a:gd name="T70" fmla="*/ 19 w 34"/>
                <a:gd name="T71" fmla="*/ 37 h 37"/>
                <a:gd name="T72" fmla="*/ 14 w 34"/>
                <a:gd name="T73" fmla="*/ 35 h 37"/>
                <a:gd name="T74" fmla="*/ 8 w 34"/>
                <a:gd name="T75" fmla="*/ 27 h 37"/>
                <a:gd name="T76" fmla="*/ 3 w 34"/>
                <a:gd name="T77" fmla="*/ 23 h 37"/>
                <a:gd name="T78" fmla="*/ 4 w 34"/>
                <a:gd name="T79" fmla="*/ 8 h 37"/>
                <a:gd name="T80" fmla="*/ 5 w 34"/>
                <a:gd name="T81" fmla="*/ 5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" h="37">
                  <a:moveTo>
                    <a:pt x="20" y="17"/>
                  </a:moveTo>
                  <a:cubicBezTo>
                    <a:pt x="20" y="17"/>
                    <a:pt x="20" y="18"/>
                    <a:pt x="20" y="18"/>
                  </a:cubicBezTo>
                  <a:cubicBezTo>
                    <a:pt x="20" y="18"/>
                    <a:pt x="21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1" y="17"/>
                    <a:pt x="21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lose/>
                  <a:moveTo>
                    <a:pt x="14" y="22"/>
                  </a:moveTo>
                  <a:cubicBezTo>
                    <a:pt x="14" y="23"/>
                    <a:pt x="14" y="23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5" y="23"/>
                    <a:pt x="14" y="23"/>
                    <a:pt x="15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lose/>
                  <a:moveTo>
                    <a:pt x="16" y="19"/>
                  </a:moveTo>
                  <a:cubicBezTo>
                    <a:pt x="16" y="19"/>
                    <a:pt x="16" y="19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lose/>
                  <a:moveTo>
                    <a:pt x="10" y="5"/>
                  </a:moveTo>
                  <a:cubicBezTo>
                    <a:pt x="9" y="6"/>
                    <a:pt x="8" y="7"/>
                    <a:pt x="7" y="8"/>
                  </a:cubicBezTo>
                  <a:cubicBezTo>
                    <a:pt x="5" y="11"/>
                    <a:pt x="6" y="14"/>
                    <a:pt x="6" y="17"/>
                  </a:cubicBezTo>
                  <a:cubicBezTo>
                    <a:pt x="6" y="18"/>
                    <a:pt x="7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19"/>
                    <a:pt x="8" y="12"/>
                    <a:pt x="12" y="12"/>
                  </a:cubicBezTo>
                  <a:cubicBezTo>
                    <a:pt x="13" y="12"/>
                    <a:pt x="14" y="15"/>
                    <a:pt x="15" y="16"/>
                  </a:cubicBezTo>
                  <a:cubicBezTo>
                    <a:pt x="16" y="16"/>
                    <a:pt x="18" y="16"/>
                    <a:pt x="19" y="15"/>
                  </a:cubicBezTo>
                  <a:cubicBezTo>
                    <a:pt x="19" y="15"/>
                    <a:pt x="19" y="15"/>
                    <a:pt x="20" y="14"/>
                  </a:cubicBezTo>
                  <a:cubicBezTo>
                    <a:pt x="21" y="14"/>
                    <a:pt x="22" y="13"/>
                    <a:pt x="24" y="13"/>
                  </a:cubicBezTo>
                  <a:cubicBezTo>
                    <a:pt x="24" y="14"/>
                    <a:pt x="24" y="14"/>
                    <a:pt x="25" y="15"/>
                  </a:cubicBezTo>
                  <a:cubicBezTo>
                    <a:pt x="25" y="16"/>
                    <a:pt x="24" y="17"/>
                    <a:pt x="24" y="18"/>
                  </a:cubicBezTo>
                  <a:cubicBezTo>
                    <a:pt x="24" y="21"/>
                    <a:pt x="24" y="24"/>
                    <a:pt x="23" y="27"/>
                  </a:cubicBezTo>
                  <a:cubicBezTo>
                    <a:pt x="22" y="27"/>
                    <a:pt x="22" y="28"/>
                    <a:pt x="21" y="29"/>
                  </a:cubicBezTo>
                  <a:cubicBezTo>
                    <a:pt x="20" y="28"/>
                    <a:pt x="19" y="28"/>
                    <a:pt x="18" y="27"/>
                  </a:cubicBezTo>
                  <a:cubicBezTo>
                    <a:pt x="18" y="26"/>
                    <a:pt x="18" y="25"/>
                    <a:pt x="18" y="25"/>
                  </a:cubicBezTo>
                  <a:cubicBezTo>
                    <a:pt x="18" y="25"/>
                    <a:pt x="17" y="25"/>
                    <a:pt x="17" y="24"/>
                  </a:cubicBezTo>
                  <a:cubicBezTo>
                    <a:pt x="17" y="24"/>
                    <a:pt x="17" y="25"/>
                    <a:pt x="16" y="25"/>
                  </a:cubicBezTo>
                  <a:cubicBezTo>
                    <a:pt x="15" y="25"/>
                    <a:pt x="14" y="26"/>
                    <a:pt x="13" y="25"/>
                  </a:cubicBezTo>
                  <a:cubicBezTo>
                    <a:pt x="13" y="25"/>
                    <a:pt x="12" y="24"/>
                    <a:pt x="12" y="24"/>
                  </a:cubicBezTo>
                  <a:cubicBezTo>
                    <a:pt x="12" y="23"/>
                    <a:pt x="15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8"/>
                    <a:pt x="10" y="21"/>
                    <a:pt x="10" y="22"/>
                  </a:cubicBezTo>
                  <a:cubicBezTo>
                    <a:pt x="10" y="23"/>
                    <a:pt x="11" y="23"/>
                    <a:pt x="11" y="25"/>
                  </a:cubicBezTo>
                  <a:cubicBezTo>
                    <a:pt x="12" y="27"/>
                    <a:pt x="15" y="30"/>
                    <a:pt x="17" y="32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9" y="33"/>
                    <a:pt x="20" y="33"/>
                    <a:pt x="20" y="33"/>
                  </a:cubicBezTo>
                  <a:cubicBezTo>
                    <a:pt x="21" y="33"/>
                    <a:pt x="23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4" y="29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4" y="27"/>
                    <a:pt x="25" y="28"/>
                    <a:pt x="26" y="27"/>
                  </a:cubicBezTo>
                  <a:cubicBezTo>
                    <a:pt x="26" y="26"/>
                    <a:pt x="26" y="25"/>
                    <a:pt x="26" y="25"/>
                  </a:cubicBezTo>
                  <a:cubicBezTo>
                    <a:pt x="27" y="24"/>
                    <a:pt x="29" y="24"/>
                    <a:pt x="30" y="23"/>
                  </a:cubicBezTo>
                  <a:cubicBezTo>
                    <a:pt x="31" y="19"/>
                    <a:pt x="25" y="12"/>
                    <a:pt x="21" y="10"/>
                  </a:cubicBezTo>
                  <a:cubicBezTo>
                    <a:pt x="21" y="9"/>
                    <a:pt x="20" y="8"/>
                    <a:pt x="19" y="7"/>
                  </a:cubicBezTo>
                  <a:cubicBezTo>
                    <a:pt x="18" y="7"/>
                    <a:pt x="18" y="7"/>
                    <a:pt x="17" y="6"/>
                  </a:cubicBezTo>
                  <a:cubicBezTo>
                    <a:pt x="15" y="5"/>
                    <a:pt x="14" y="3"/>
                    <a:pt x="12" y="3"/>
                  </a:cubicBezTo>
                  <a:cubicBezTo>
                    <a:pt x="11" y="3"/>
                    <a:pt x="10" y="4"/>
                    <a:pt x="10" y="5"/>
                  </a:cubicBezTo>
                  <a:close/>
                  <a:moveTo>
                    <a:pt x="7" y="5"/>
                  </a:moveTo>
                  <a:cubicBezTo>
                    <a:pt x="9" y="3"/>
                    <a:pt x="10" y="1"/>
                    <a:pt x="12" y="1"/>
                  </a:cubicBezTo>
                  <a:cubicBezTo>
                    <a:pt x="16" y="0"/>
                    <a:pt x="20" y="5"/>
                    <a:pt x="24" y="9"/>
                  </a:cubicBezTo>
                  <a:cubicBezTo>
                    <a:pt x="25" y="10"/>
                    <a:pt x="26" y="11"/>
                    <a:pt x="27" y="12"/>
                  </a:cubicBezTo>
                  <a:cubicBezTo>
                    <a:pt x="29" y="15"/>
                    <a:pt x="33" y="17"/>
                    <a:pt x="34" y="20"/>
                  </a:cubicBezTo>
                  <a:cubicBezTo>
                    <a:pt x="34" y="21"/>
                    <a:pt x="33" y="27"/>
                    <a:pt x="31" y="27"/>
                  </a:cubicBezTo>
                  <a:cubicBezTo>
                    <a:pt x="30" y="28"/>
                    <a:pt x="27" y="27"/>
                    <a:pt x="26" y="29"/>
                  </a:cubicBezTo>
                  <a:cubicBezTo>
                    <a:pt x="26" y="29"/>
                    <a:pt x="26" y="30"/>
                    <a:pt x="26" y="30"/>
                  </a:cubicBezTo>
                  <a:cubicBezTo>
                    <a:pt x="26" y="31"/>
                    <a:pt x="23" y="34"/>
                    <a:pt x="22" y="35"/>
                  </a:cubicBezTo>
                  <a:cubicBezTo>
                    <a:pt x="21" y="35"/>
                    <a:pt x="20" y="35"/>
                    <a:pt x="20" y="35"/>
                  </a:cubicBezTo>
                  <a:cubicBezTo>
                    <a:pt x="19" y="36"/>
                    <a:pt x="20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8" y="37"/>
                    <a:pt x="17" y="37"/>
                    <a:pt x="16" y="37"/>
                  </a:cubicBezTo>
                  <a:cubicBezTo>
                    <a:pt x="16" y="37"/>
                    <a:pt x="14" y="35"/>
                    <a:pt x="14" y="35"/>
                  </a:cubicBezTo>
                  <a:cubicBezTo>
                    <a:pt x="14" y="33"/>
                    <a:pt x="12" y="31"/>
                    <a:pt x="11" y="29"/>
                  </a:cubicBezTo>
                  <a:cubicBezTo>
                    <a:pt x="10" y="28"/>
                    <a:pt x="8" y="27"/>
                    <a:pt x="8" y="27"/>
                  </a:cubicBezTo>
                  <a:cubicBezTo>
                    <a:pt x="7" y="26"/>
                    <a:pt x="6" y="25"/>
                    <a:pt x="5" y="25"/>
                  </a:cubicBezTo>
                  <a:cubicBezTo>
                    <a:pt x="5" y="24"/>
                    <a:pt x="4" y="23"/>
                    <a:pt x="3" y="23"/>
                  </a:cubicBezTo>
                  <a:cubicBezTo>
                    <a:pt x="0" y="18"/>
                    <a:pt x="1" y="17"/>
                    <a:pt x="2" y="12"/>
                  </a:cubicBezTo>
                  <a:cubicBezTo>
                    <a:pt x="2" y="11"/>
                    <a:pt x="3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7"/>
                    <a:pt x="5" y="6"/>
                    <a:pt x="5" y="5"/>
                  </a:cubicBezTo>
                  <a:cubicBezTo>
                    <a:pt x="6" y="5"/>
                    <a:pt x="7" y="5"/>
                    <a:pt x="7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1" name="Freeform 52"/>
            <p:cNvSpPr>
              <a:spLocks noEditPoints="1"/>
            </p:cNvSpPr>
            <p:nvPr userDrawn="1"/>
          </p:nvSpPr>
          <p:spPr bwMode="auto">
            <a:xfrm>
              <a:off x="8847216" y="4611977"/>
              <a:ext cx="46038" cy="58738"/>
            </a:xfrm>
            <a:custGeom>
              <a:avLst/>
              <a:gdLst>
                <a:gd name="T0" fmla="*/ 8 w 31"/>
                <a:gd name="T1" fmla="*/ 31 h 39"/>
                <a:gd name="T2" fmla="*/ 9 w 31"/>
                <a:gd name="T3" fmla="*/ 30 h 39"/>
                <a:gd name="T4" fmla="*/ 8 w 31"/>
                <a:gd name="T5" fmla="*/ 26 h 39"/>
                <a:gd name="T6" fmla="*/ 18 w 31"/>
                <a:gd name="T7" fmla="*/ 18 h 39"/>
                <a:gd name="T8" fmla="*/ 18 w 31"/>
                <a:gd name="T9" fmla="*/ 21 h 39"/>
                <a:gd name="T10" fmla="*/ 19 w 31"/>
                <a:gd name="T11" fmla="*/ 18 h 39"/>
                <a:gd name="T12" fmla="*/ 7 w 31"/>
                <a:gd name="T13" fmla="*/ 22 h 39"/>
                <a:gd name="T14" fmla="*/ 6 w 31"/>
                <a:gd name="T15" fmla="*/ 23 h 39"/>
                <a:gd name="T16" fmla="*/ 7 w 31"/>
                <a:gd name="T17" fmla="*/ 22 h 39"/>
                <a:gd name="T18" fmla="*/ 7 w 31"/>
                <a:gd name="T19" fmla="*/ 22 h 39"/>
                <a:gd name="T20" fmla="*/ 23 w 31"/>
                <a:gd name="T21" fmla="*/ 12 h 39"/>
                <a:gd name="T22" fmla="*/ 23 w 31"/>
                <a:gd name="T23" fmla="*/ 12 h 39"/>
                <a:gd name="T24" fmla="*/ 23 w 31"/>
                <a:gd name="T25" fmla="*/ 11 h 39"/>
                <a:gd name="T26" fmla="*/ 10 w 31"/>
                <a:gd name="T27" fmla="*/ 19 h 39"/>
                <a:gd name="T28" fmla="*/ 10 w 31"/>
                <a:gd name="T29" fmla="*/ 23 h 39"/>
                <a:gd name="T30" fmla="*/ 10 w 31"/>
                <a:gd name="T31" fmla="*/ 19 h 39"/>
                <a:gd name="T32" fmla="*/ 15 w 31"/>
                <a:gd name="T33" fmla="*/ 13 h 39"/>
                <a:gd name="T34" fmla="*/ 16 w 31"/>
                <a:gd name="T35" fmla="*/ 14 h 39"/>
                <a:gd name="T36" fmla="*/ 15 w 31"/>
                <a:gd name="T37" fmla="*/ 13 h 39"/>
                <a:gd name="T38" fmla="*/ 9 w 31"/>
                <a:gd name="T39" fmla="*/ 16 h 39"/>
                <a:gd name="T40" fmla="*/ 9 w 31"/>
                <a:gd name="T41" fmla="*/ 18 h 39"/>
                <a:gd name="T42" fmla="*/ 9 w 31"/>
                <a:gd name="T43" fmla="*/ 16 h 39"/>
                <a:gd name="T44" fmla="*/ 19 w 31"/>
                <a:gd name="T45" fmla="*/ 4 h 39"/>
                <a:gd name="T46" fmla="*/ 23 w 31"/>
                <a:gd name="T47" fmla="*/ 7 h 39"/>
                <a:gd name="T48" fmla="*/ 29 w 31"/>
                <a:gd name="T49" fmla="*/ 9 h 39"/>
                <a:gd name="T50" fmla="*/ 25 w 31"/>
                <a:gd name="T51" fmla="*/ 16 h 39"/>
                <a:gd name="T52" fmla="*/ 29 w 31"/>
                <a:gd name="T53" fmla="*/ 26 h 39"/>
                <a:gd name="T54" fmla="*/ 30 w 31"/>
                <a:gd name="T55" fmla="*/ 30 h 39"/>
                <a:gd name="T56" fmla="*/ 31 w 31"/>
                <a:gd name="T57" fmla="*/ 32 h 39"/>
                <a:gd name="T58" fmla="*/ 22 w 31"/>
                <a:gd name="T59" fmla="*/ 23 h 39"/>
                <a:gd name="T60" fmla="*/ 16 w 31"/>
                <a:gd name="T61" fmla="*/ 29 h 39"/>
                <a:gd name="T62" fmla="*/ 15 w 31"/>
                <a:gd name="T63" fmla="*/ 22 h 39"/>
                <a:gd name="T64" fmla="*/ 15 w 31"/>
                <a:gd name="T65" fmla="*/ 19 h 39"/>
                <a:gd name="T66" fmla="*/ 12 w 31"/>
                <a:gd name="T67" fmla="*/ 19 h 39"/>
                <a:gd name="T68" fmla="*/ 13 w 31"/>
                <a:gd name="T69" fmla="*/ 29 h 39"/>
                <a:gd name="T70" fmla="*/ 17 w 31"/>
                <a:gd name="T71" fmla="*/ 34 h 39"/>
                <a:gd name="T72" fmla="*/ 14 w 31"/>
                <a:gd name="T73" fmla="*/ 33 h 39"/>
                <a:gd name="T74" fmla="*/ 12 w 31"/>
                <a:gd name="T75" fmla="*/ 32 h 39"/>
                <a:gd name="T76" fmla="*/ 7 w 31"/>
                <a:gd name="T77" fmla="*/ 39 h 39"/>
                <a:gd name="T78" fmla="*/ 6 w 31"/>
                <a:gd name="T79" fmla="*/ 33 h 39"/>
                <a:gd name="T80" fmla="*/ 6 w 31"/>
                <a:gd name="T81" fmla="*/ 26 h 39"/>
                <a:gd name="T82" fmla="*/ 2 w 31"/>
                <a:gd name="T83" fmla="*/ 29 h 39"/>
                <a:gd name="T84" fmla="*/ 4 w 31"/>
                <a:gd name="T85" fmla="*/ 13 h 39"/>
                <a:gd name="T86" fmla="*/ 6 w 31"/>
                <a:gd name="T87" fmla="*/ 9 h 39"/>
                <a:gd name="T88" fmla="*/ 3 w 31"/>
                <a:gd name="T89" fmla="*/ 23 h 39"/>
                <a:gd name="T90" fmla="*/ 3 w 31"/>
                <a:gd name="T91" fmla="*/ 27 h 39"/>
                <a:gd name="T92" fmla="*/ 9 w 31"/>
                <a:gd name="T93" fmla="*/ 14 h 39"/>
                <a:gd name="T94" fmla="*/ 13 w 31"/>
                <a:gd name="T95" fmla="*/ 15 h 39"/>
                <a:gd name="T96" fmla="*/ 12 w 31"/>
                <a:gd name="T97" fmla="*/ 9 h 39"/>
                <a:gd name="T98" fmla="*/ 11 w 31"/>
                <a:gd name="T99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" h="39">
                  <a:moveTo>
                    <a:pt x="8" y="26"/>
                  </a:moveTo>
                  <a:cubicBezTo>
                    <a:pt x="8" y="27"/>
                    <a:pt x="8" y="30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9" y="31"/>
                    <a:pt x="9" y="30"/>
                  </a:cubicBezTo>
                  <a:cubicBezTo>
                    <a:pt x="9" y="29"/>
                    <a:pt x="11" y="27"/>
                    <a:pt x="9" y="26"/>
                  </a:cubicBezTo>
                  <a:cubicBezTo>
                    <a:pt x="9" y="26"/>
                    <a:pt x="9" y="26"/>
                    <a:pt x="8" y="26"/>
                  </a:cubicBezTo>
                  <a:cubicBezTo>
                    <a:pt x="9" y="26"/>
                    <a:pt x="8" y="26"/>
                    <a:pt x="8" y="26"/>
                  </a:cubicBezTo>
                  <a:close/>
                  <a:moveTo>
                    <a:pt x="18" y="18"/>
                  </a:moveTo>
                  <a:cubicBezTo>
                    <a:pt x="18" y="19"/>
                    <a:pt x="17" y="20"/>
                    <a:pt x="17" y="21"/>
                  </a:cubicBezTo>
                  <a:cubicBezTo>
                    <a:pt x="17" y="21"/>
                    <a:pt x="17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1" y="19"/>
                    <a:pt x="19" y="18"/>
                  </a:cubicBezTo>
                  <a:cubicBezTo>
                    <a:pt x="19" y="17"/>
                    <a:pt x="19" y="17"/>
                    <a:pt x="18" y="18"/>
                  </a:cubicBezTo>
                  <a:close/>
                  <a:moveTo>
                    <a:pt x="7" y="22"/>
                  </a:moveTo>
                  <a:cubicBezTo>
                    <a:pt x="7" y="22"/>
                    <a:pt x="7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lose/>
                  <a:moveTo>
                    <a:pt x="23" y="11"/>
                  </a:move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lose/>
                  <a:moveTo>
                    <a:pt x="10" y="19"/>
                  </a:moveTo>
                  <a:cubicBezTo>
                    <a:pt x="9" y="20"/>
                    <a:pt x="9" y="23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1" y="22"/>
                    <a:pt x="11" y="20"/>
                    <a:pt x="11" y="19"/>
                  </a:cubicBezTo>
                  <a:cubicBezTo>
                    <a:pt x="11" y="19"/>
                    <a:pt x="10" y="19"/>
                    <a:pt x="10" y="19"/>
                  </a:cubicBezTo>
                  <a:close/>
                  <a:moveTo>
                    <a:pt x="15" y="13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3"/>
                    <a:pt x="16" y="13"/>
                  </a:cubicBezTo>
                  <a:cubicBezTo>
                    <a:pt x="16" y="13"/>
                    <a:pt x="16" y="13"/>
                    <a:pt x="15" y="13"/>
                  </a:cubicBezTo>
                  <a:cubicBezTo>
                    <a:pt x="16" y="13"/>
                    <a:pt x="16" y="13"/>
                    <a:pt x="15" y="13"/>
                  </a:cubicBezTo>
                  <a:close/>
                  <a:moveTo>
                    <a:pt x="9" y="16"/>
                  </a:moveTo>
                  <a:cubicBezTo>
                    <a:pt x="8" y="17"/>
                    <a:pt x="8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9" y="15"/>
                    <a:pt x="9" y="16"/>
                    <a:pt x="9" y="16"/>
                  </a:cubicBezTo>
                  <a:close/>
                  <a:moveTo>
                    <a:pt x="11" y="1"/>
                  </a:moveTo>
                  <a:cubicBezTo>
                    <a:pt x="13" y="0"/>
                    <a:pt x="17" y="2"/>
                    <a:pt x="19" y="4"/>
                  </a:cubicBezTo>
                  <a:cubicBezTo>
                    <a:pt x="19" y="5"/>
                    <a:pt x="19" y="6"/>
                    <a:pt x="20" y="6"/>
                  </a:cubicBezTo>
                  <a:cubicBezTo>
                    <a:pt x="21" y="7"/>
                    <a:pt x="22" y="7"/>
                    <a:pt x="23" y="7"/>
                  </a:cubicBezTo>
                  <a:cubicBezTo>
                    <a:pt x="24" y="8"/>
                    <a:pt x="25" y="9"/>
                    <a:pt x="25" y="9"/>
                  </a:cubicBezTo>
                  <a:cubicBezTo>
                    <a:pt x="27" y="9"/>
                    <a:pt x="28" y="9"/>
                    <a:pt x="29" y="9"/>
                  </a:cubicBezTo>
                  <a:cubicBezTo>
                    <a:pt x="29" y="9"/>
                    <a:pt x="29" y="9"/>
                    <a:pt x="29" y="10"/>
                  </a:cubicBezTo>
                  <a:cubicBezTo>
                    <a:pt x="28" y="12"/>
                    <a:pt x="25" y="14"/>
                    <a:pt x="25" y="16"/>
                  </a:cubicBezTo>
                  <a:cubicBezTo>
                    <a:pt x="25" y="18"/>
                    <a:pt x="27" y="19"/>
                    <a:pt x="27" y="21"/>
                  </a:cubicBezTo>
                  <a:cubicBezTo>
                    <a:pt x="28" y="23"/>
                    <a:pt x="29" y="24"/>
                    <a:pt x="29" y="26"/>
                  </a:cubicBezTo>
                  <a:cubicBezTo>
                    <a:pt x="29" y="26"/>
                    <a:pt x="29" y="27"/>
                    <a:pt x="30" y="27"/>
                  </a:cubicBezTo>
                  <a:cubicBezTo>
                    <a:pt x="30" y="28"/>
                    <a:pt x="30" y="29"/>
                    <a:pt x="30" y="30"/>
                  </a:cubicBezTo>
                  <a:cubicBezTo>
                    <a:pt x="30" y="31"/>
                    <a:pt x="31" y="31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29" y="31"/>
                    <a:pt x="27" y="30"/>
                    <a:pt x="25" y="28"/>
                  </a:cubicBezTo>
                  <a:cubicBezTo>
                    <a:pt x="24" y="26"/>
                    <a:pt x="23" y="24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0" y="25"/>
                    <a:pt x="19" y="27"/>
                    <a:pt x="16" y="29"/>
                  </a:cubicBezTo>
                  <a:cubicBezTo>
                    <a:pt x="15" y="28"/>
                    <a:pt x="13" y="26"/>
                    <a:pt x="14" y="25"/>
                  </a:cubicBezTo>
                  <a:cubicBezTo>
                    <a:pt x="14" y="24"/>
                    <a:pt x="15" y="23"/>
                    <a:pt x="15" y="22"/>
                  </a:cubicBezTo>
                  <a:cubicBezTo>
                    <a:pt x="15" y="22"/>
                    <a:pt x="14" y="21"/>
                    <a:pt x="14" y="21"/>
                  </a:cubicBezTo>
                  <a:cubicBezTo>
                    <a:pt x="14" y="20"/>
                    <a:pt x="14" y="19"/>
                    <a:pt x="15" y="19"/>
                  </a:cubicBezTo>
                  <a:cubicBezTo>
                    <a:pt x="15" y="18"/>
                    <a:pt x="14" y="15"/>
                    <a:pt x="13" y="16"/>
                  </a:cubicBezTo>
                  <a:cubicBezTo>
                    <a:pt x="12" y="16"/>
                    <a:pt x="12" y="18"/>
                    <a:pt x="12" y="19"/>
                  </a:cubicBezTo>
                  <a:cubicBezTo>
                    <a:pt x="12" y="20"/>
                    <a:pt x="13" y="21"/>
                    <a:pt x="13" y="23"/>
                  </a:cubicBezTo>
                  <a:cubicBezTo>
                    <a:pt x="13" y="25"/>
                    <a:pt x="11" y="26"/>
                    <a:pt x="13" y="29"/>
                  </a:cubicBezTo>
                  <a:cubicBezTo>
                    <a:pt x="14" y="31"/>
                    <a:pt x="17" y="33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6" y="34"/>
                    <a:pt x="15" y="34"/>
                    <a:pt x="14" y="33"/>
                  </a:cubicBezTo>
                  <a:cubicBezTo>
                    <a:pt x="13" y="33"/>
                    <a:pt x="13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4"/>
                    <a:pt x="11" y="37"/>
                    <a:pt x="8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38"/>
                    <a:pt x="5" y="36"/>
                    <a:pt x="5" y="35"/>
                  </a:cubicBezTo>
                  <a:cubicBezTo>
                    <a:pt x="5" y="34"/>
                    <a:pt x="5" y="33"/>
                    <a:pt x="6" y="33"/>
                  </a:cubicBezTo>
                  <a:cubicBezTo>
                    <a:pt x="6" y="31"/>
                    <a:pt x="6" y="28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7"/>
                    <a:pt x="3" y="29"/>
                    <a:pt x="2" y="29"/>
                  </a:cubicBezTo>
                  <a:cubicBezTo>
                    <a:pt x="0" y="27"/>
                    <a:pt x="2" y="23"/>
                    <a:pt x="3" y="21"/>
                  </a:cubicBezTo>
                  <a:cubicBezTo>
                    <a:pt x="3" y="19"/>
                    <a:pt x="4" y="14"/>
                    <a:pt x="4" y="13"/>
                  </a:cubicBezTo>
                  <a:cubicBezTo>
                    <a:pt x="3" y="12"/>
                    <a:pt x="3" y="11"/>
                    <a:pt x="3" y="11"/>
                  </a:cubicBezTo>
                  <a:cubicBezTo>
                    <a:pt x="3" y="9"/>
                    <a:pt x="5" y="9"/>
                    <a:pt x="6" y="9"/>
                  </a:cubicBezTo>
                  <a:cubicBezTo>
                    <a:pt x="7" y="11"/>
                    <a:pt x="6" y="12"/>
                    <a:pt x="6" y="14"/>
                  </a:cubicBezTo>
                  <a:cubicBezTo>
                    <a:pt x="5" y="17"/>
                    <a:pt x="4" y="21"/>
                    <a:pt x="3" y="23"/>
                  </a:cubicBezTo>
                  <a:cubicBezTo>
                    <a:pt x="3" y="24"/>
                    <a:pt x="3" y="25"/>
                    <a:pt x="3" y="26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6"/>
                    <a:pt x="8" y="22"/>
                    <a:pt x="8" y="22"/>
                  </a:cubicBezTo>
                  <a:cubicBezTo>
                    <a:pt x="9" y="20"/>
                    <a:pt x="5" y="15"/>
                    <a:pt x="9" y="14"/>
                  </a:cubicBezTo>
                  <a:cubicBezTo>
                    <a:pt x="10" y="15"/>
                    <a:pt x="12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3"/>
                    <a:pt x="13" y="13"/>
                    <a:pt x="11" y="12"/>
                  </a:cubicBezTo>
                  <a:cubicBezTo>
                    <a:pt x="11" y="11"/>
                    <a:pt x="11" y="10"/>
                    <a:pt x="12" y="9"/>
                  </a:cubicBezTo>
                  <a:cubicBezTo>
                    <a:pt x="13" y="10"/>
                    <a:pt x="14" y="10"/>
                    <a:pt x="15" y="10"/>
                  </a:cubicBezTo>
                  <a:cubicBezTo>
                    <a:pt x="15" y="7"/>
                    <a:pt x="11" y="3"/>
                    <a:pt x="1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984517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矩形 70"/>
          <p:cNvSpPr/>
          <p:nvPr userDrawn="1"/>
        </p:nvSpPr>
        <p:spPr>
          <a:xfrm>
            <a:off x="0" y="0"/>
            <a:ext cx="12192000" cy="6861175"/>
          </a:xfrm>
          <a:prstGeom prst="rect">
            <a:avLst/>
          </a:prstGeom>
          <a:blipFill dpi="0" rotWithShape="1">
            <a:blip r:embed="rId2">
              <a:alphaModFix amt="10000"/>
            </a:blip>
            <a:srcRect/>
            <a:stretch>
              <a:fillRect l="-65111" t="-46" r="65111" b="4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5" name="任意多边形 74"/>
          <p:cNvSpPr/>
          <p:nvPr userDrawn="1"/>
        </p:nvSpPr>
        <p:spPr>
          <a:xfrm>
            <a:off x="3515360" y="-7017"/>
            <a:ext cx="8546252" cy="6865015"/>
          </a:xfrm>
          <a:custGeom>
            <a:avLst/>
            <a:gdLst>
              <a:gd name="connsiteX0" fmla="*/ 9869717 w 9869717"/>
              <a:gd name="connsiteY0" fmla="*/ 0 h 6865015"/>
              <a:gd name="connsiteX1" fmla="*/ 9869717 w 9869717"/>
              <a:gd name="connsiteY1" fmla="*/ 6865015 h 6865015"/>
              <a:gd name="connsiteX2" fmla="*/ 0 w 9869717"/>
              <a:gd name="connsiteY2" fmla="*/ 6865015 h 6865015"/>
              <a:gd name="connsiteX3" fmla="*/ 736287 w 9869717"/>
              <a:gd name="connsiteY3" fmla="*/ 3840 h 6865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69717" h="6865015">
                <a:moveTo>
                  <a:pt x="9869717" y="0"/>
                </a:moveTo>
                <a:lnTo>
                  <a:pt x="9869717" y="6865015"/>
                </a:lnTo>
                <a:lnTo>
                  <a:pt x="0" y="6865015"/>
                </a:lnTo>
                <a:lnTo>
                  <a:pt x="736287" y="384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4" name="任意多边形 73"/>
          <p:cNvSpPr/>
          <p:nvPr userDrawn="1"/>
        </p:nvSpPr>
        <p:spPr>
          <a:xfrm>
            <a:off x="3679375" y="-7017"/>
            <a:ext cx="8546252" cy="6865015"/>
          </a:xfrm>
          <a:custGeom>
            <a:avLst/>
            <a:gdLst>
              <a:gd name="connsiteX0" fmla="*/ 9869717 w 9869717"/>
              <a:gd name="connsiteY0" fmla="*/ 0 h 6865015"/>
              <a:gd name="connsiteX1" fmla="*/ 9869717 w 9869717"/>
              <a:gd name="connsiteY1" fmla="*/ 6865015 h 6865015"/>
              <a:gd name="connsiteX2" fmla="*/ 0 w 9869717"/>
              <a:gd name="connsiteY2" fmla="*/ 6865015 h 6865015"/>
              <a:gd name="connsiteX3" fmla="*/ 736287 w 9869717"/>
              <a:gd name="connsiteY3" fmla="*/ 3840 h 6865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69717" h="6865015">
                <a:moveTo>
                  <a:pt x="9869717" y="0"/>
                </a:moveTo>
                <a:lnTo>
                  <a:pt x="9869717" y="6865015"/>
                </a:lnTo>
                <a:lnTo>
                  <a:pt x="0" y="6865015"/>
                </a:lnTo>
                <a:lnTo>
                  <a:pt x="736287" y="384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7" name="任意多边形 76"/>
          <p:cNvSpPr/>
          <p:nvPr userDrawn="1"/>
        </p:nvSpPr>
        <p:spPr>
          <a:xfrm>
            <a:off x="11350755" y="6058959"/>
            <a:ext cx="874872" cy="662516"/>
          </a:xfrm>
          <a:custGeom>
            <a:avLst/>
            <a:gdLst>
              <a:gd name="connsiteX0" fmla="*/ 60660 w 874872"/>
              <a:gd name="connsiteY0" fmla="*/ 0 h 662516"/>
              <a:gd name="connsiteX1" fmla="*/ 874872 w 874872"/>
              <a:gd name="connsiteY1" fmla="*/ 0 h 662516"/>
              <a:gd name="connsiteX2" fmla="*/ 874872 w 874872"/>
              <a:gd name="connsiteY2" fmla="*/ 464985 h 662516"/>
              <a:gd name="connsiteX3" fmla="*/ 856786 w 874872"/>
              <a:gd name="connsiteY3" fmla="*/ 662516 h 662516"/>
              <a:gd name="connsiteX4" fmla="*/ 0 w 874872"/>
              <a:gd name="connsiteY4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4872" h="662516">
                <a:moveTo>
                  <a:pt x="60660" y="0"/>
                </a:moveTo>
                <a:lnTo>
                  <a:pt x="874872" y="0"/>
                </a:lnTo>
                <a:lnTo>
                  <a:pt x="874872" y="464985"/>
                </a:lnTo>
                <a:lnTo>
                  <a:pt x="856786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76" name="任意多边形 75"/>
          <p:cNvSpPr/>
          <p:nvPr userDrawn="1"/>
        </p:nvSpPr>
        <p:spPr>
          <a:xfrm>
            <a:off x="11463205" y="6010275"/>
            <a:ext cx="762423" cy="662516"/>
          </a:xfrm>
          <a:custGeom>
            <a:avLst/>
            <a:gdLst>
              <a:gd name="connsiteX0" fmla="*/ 60660 w 762423"/>
              <a:gd name="connsiteY0" fmla="*/ 0 h 662516"/>
              <a:gd name="connsiteX1" fmla="*/ 762423 w 762423"/>
              <a:gd name="connsiteY1" fmla="*/ 0 h 662516"/>
              <a:gd name="connsiteX2" fmla="*/ 762423 w 762423"/>
              <a:gd name="connsiteY2" fmla="*/ 662516 h 662516"/>
              <a:gd name="connsiteX3" fmla="*/ 0 w 762423"/>
              <a:gd name="connsiteY3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423" h="662516">
                <a:moveTo>
                  <a:pt x="60660" y="0"/>
                </a:moveTo>
                <a:lnTo>
                  <a:pt x="762423" y="0"/>
                </a:lnTo>
                <a:lnTo>
                  <a:pt x="762423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72" name="任意多边形 71"/>
          <p:cNvSpPr/>
          <p:nvPr userDrawn="1"/>
        </p:nvSpPr>
        <p:spPr>
          <a:xfrm>
            <a:off x="0" y="1479303"/>
            <a:ext cx="3351345" cy="1040377"/>
          </a:xfrm>
          <a:custGeom>
            <a:avLst/>
            <a:gdLst>
              <a:gd name="connsiteX0" fmla="*/ 0 w 1724201"/>
              <a:gd name="connsiteY0" fmla="*/ 0 h 1253737"/>
              <a:gd name="connsiteX1" fmla="*/ 1724201 w 1724201"/>
              <a:gd name="connsiteY1" fmla="*/ 0 h 1253737"/>
              <a:gd name="connsiteX2" fmla="*/ 1609409 w 1724201"/>
              <a:gd name="connsiteY2" fmla="*/ 1253737 h 1253737"/>
              <a:gd name="connsiteX3" fmla="*/ 0 w 1724201"/>
              <a:gd name="connsiteY3" fmla="*/ 1253737 h 1253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4201" h="1253737">
                <a:moveTo>
                  <a:pt x="0" y="0"/>
                </a:moveTo>
                <a:lnTo>
                  <a:pt x="1724201" y="0"/>
                </a:lnTo>
                <a:lnTo>
                  <a:pt x="1609409" y="1253737"/>
                </a:lnTo>
                <a:lnTo>
                  <a:pt x="0" y="125373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</a:t>
            </a:r>
            <a:endParaRPr lang="zh-CN" altLang="en-US" dirty="0"/>
          </a:p>
        </p:txBody>
      </p:sp>
      <p:sp>
        <p:nvSpPr>
          <p:cNvPr id="46" name="任意多边形 45"/>
          <p:cNvSpPr/>
          <p:nvPr userDrawn="1"/>
        </p:nvSpPr>
        <p:spPr>
          <a:xfrm>
            <a:off x="0" y="1376196"/>
            <a:ext cx="3112008" cy="1050059"/>
          </a:xfrm>
          <a:custGeom>
            <a:avLst/>
            <a:gdLst>
              <a:gd name="connsiteX0" fmla="*/ 0 w 1523014"/>
              <a:gd name="connsiteY0" fmla="*/ 0 h 1265404"/>
              <a:gd name="connsiteX1" fmla="*/ 1523014 w 1523014"/>
              <a:gd name="connsiteY1" fmla="*/ 0 h 1265404"/>
              <a:gd name="connsiteX2" fmla="*/ 1407154 w 1523014"/>
              <a:gd name="connsiteY2" fmla="*/ 1265404 h 1265404"/>
              <a:gd name="connsiteX3" fmla="*/ 0 w 1523014"/>
              <a:gd name="connsiteY3" fmla="*/ 1265404 h 1265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3014" h="1265404">
                <a:moveTo>
                  <a:pt x="0" y="0"/>
                </a:moveTo>
                <a:lnTo>
                  <a:pt x="1523014" y="0"/>
                </a:lnTo>
                <a:lnTo>
                  <a:pt x="1407154" y="1265404"/>
                </a:lnTo>
                <a:lnTo>
                  <a:pt x="0" y="1265404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</a:t>
            </a:r>
            <a:endParaRPr lang="zh-CN" altLang="en-US" dirty="0"/>
          </a:p>
        </p:txBody>
      </p:sp>
      <p:sp>
        <p:nvSpPr>
          <p:cNvPr id="41" name="标题 1"/>
          <p:cNvSpPr>
            <a:spLocks noGrp="1"/>
          </p:cNvSpPr>
          <p:nvPr>
            <p:ph type="title" hasCustomPrompt="1"/>
          </p:nvPr>
        </p:nvSpPr>
        <p:spPr>
          <a:xfrm>
            <a:off x="1" y="1376196"/>
            <a:ext cx="2861352" cy="1050059"/>
          </a:xfrm>
        </p:spPr>
        <p:txBody>
          <a:bodyPr anchor="ctr">
            <a:normAutofit/>
          </a:bodyPr>
          <a:lstStyle>
            <a:lvl1pPr algn="r">
              <a:defRPr sz="4400" b="1">
                <a:solidFill>
                  <a:schemeClr val="accent3"/>
                </a:solidFill>
              </a:defRPr>
            </a:lvl1pPr>
          </a:lstStyle>
          <a:p>
            <a:r>
              <a:rPr lang="zh-CN" altLang="en-US" dirty="0"/>
              <a:t>目录</a:t>
            </a: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5" name="内容占位符 4"/>
          <p:cNvSpPr>
            <a:spLocks noGrp="1"/>
          </p:cNvSpPr>
          <p:nvPr>
            <p:ph sz="quarter" idx="13"/>
          </p:nvPr>
        </p:nvSpPr>
        <p:spPr>
          <a:xfrm>
            <a:off x="4745168" y="1487414"/>
            <a:ext cx="6605587" cy="4343400"/>
          </a:xfrm>
        </p:spPr>
        <p:txBody>
          <a:bodyPr>
            <a:normAutofit/>
          </a:bodyPr>
          <a:lstStyle>
            <a:lvl1pPr marL="571500" indent="-571500">
              <a:lnSpc>
                <a:spcPct val="120000"/>
              </a:lnSpc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4000"/>
            </a:lvl1pPr>
            <a:lvl2pPr>
              <a:defRPr sz="3200"/>
            </a:lvl2pPr>
          </a:lstStyle>
          <a:p>
            <a:pPr lvl="0"/>
            <a:r>
              <a:rPr lang="zh-CN" altLang="en-US" dirty="0"/>
              <a:t>编辑母版文本样式</a:t>
            </a: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45223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-多行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矩形 70"/>
          <p:cNvSpPr/>
          <p:nvPr userDrawn="1"/>
        </p:nvSpPr>
        <p:spPr>
          <a:xfrm>
            <a:off x="0" y="-3177"/>
            <a:ext cx="12192000" cy="6861175"/>
          </a:xfrm>
          <a:prstGeom prst="rect">
            <a:avLst/>
          </a:prstGeom>
          <a:blipFill dpi="0" rotWithShape="1">
            <a:blip r:embed="rId2">
              <a:alphaModFix amt="10000"/>
            </a:blip>
            <a:srcRect/>
            <a:stretch>
              <a:fillRect l="-69930" r="6993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5" name="任意多边形 74"/>
          <p:cNvSpPr/>
          <p:nvPr userDrawn="1"/>
        </p:nvSpPr>
        <p:spPr>
          <a:xfrm>
            <a:off x="2191895" y="-7017"/>
            <a:ext cx="9869717" cy="6865015"/>
          </a:xfrm>
          <a:custGeom>
            <a:avLst/>
            <a:gdLst>
              <a:gd name="connsiteX0" fmla="*/ 9869717 w 9869717"/>
              <a:gd name="connsiteY0" fmla="*/ 0 h 6865015"/>
              <a:gd name="connsiteX1" fmla="*/ 9869717 w 9869717"/>
              <a:gd name="connsiteY1" fmla="*/ 6865015 h 6865015"/>
              <a:gd name="connsiteX2" fmla="*/ 0 w 9869717"/>
              <a:gd name="connsiteY2" fmla="*/ 6865015 h 6865015"/>
              <a:gd name="connsiteX3" fmla="*/ 736287 w 9869717"/>
              <a:gd name="connsiteY3" fmla="*/ 3840 h 6865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69717" h="6865015">
                <a:moveTo>
                  <a:pt x="9869717" y="0"/>
                </a:moveTo>
                <a:lnTo>
                  <a:pt x="9869717" y="6865015"/>
                </a:lnTo>
                <a:lnTo>
                  <a:pt x="0" y="6865015"/>
                </a:lnTo>
                <a:lnTo>
                  <a:pt x="736287" y="384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4" name="任意多边形 73"/>
          <p:cNvSpPr/>
          <p:nvPr userDrawn="1"/>
        </p:nvSpPr>
        <p:spPr>
          <a:xfrm>
            <a:off x="2355910" y="-7017"/>
            <a:ext cx="9869717" cy="6865015"/>
          </a:xfrm>
          <a:custGeom>
            <a:avLst/>
            <a:gdLst>
              <a:gd name="connsiteX0" fmla="*/ 9869717 w 9869717"/>
              <a:gd name="connsiteY0" fmla="*/ 0 h 6865015"/>
              <a:gd name="connsiteX1" fmla="*/ 9869717 w 9869717"/>
              <a:gd name="connsiteY1" fmla="*/ 6865015 h 6865015"/>
              <a:gd name="connsiteX2" fmla="*/ 0 w 9869717"/>
              <a:gd name="connsiteY2" fmla="*/ 6865015 h 6865015"/>
              <a:gd name="connsiteX3" fmla="*/ 736287 w 9869717"/>
              <a:gd name="connsiteY3" fmla="*/ 3840 h 6865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69717" h="6865015">
                <a:moveTo>
                  <a:pt x="9869717" y="0"/>
                </a:moveTo>
                <a:lnTo>
                  <a:pt x="9869717" y="6865015"/>
                </a:lnTo>
                <a:lnTo>
                  <a:pt x="0" y="6865015"/>
                </a:lnTo>
                <a:lnTo>
                  <a:pt x="736287" y="384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7" name="任意多边形 76"/>
          <p:cNvSpPr/>
          <p:nvPr userDrawn="1"/>
        </p:nvSpPr>
        <p:spPr>
          <a:xfrm>
            <a:off x="11350755" y="6058959"/>
            <a:ext cx="874872" cy="662516"/>
          </a:xfrm>
          <a:custGeom>
            <a:avLst/>
            <a:gdLst>
              <a:gd name="connsiteX0" fmla="*/ 60660 w 874872"/>
              <a:gd name="connsiteY0" fmla="*/ 0 h 662516"/>
              <a:gd name="connsiteX1" fmla="*/ 874872 w 874872"/>
              <a:gd name="connsiteY1" fmla="*/ 0 h 662516"/>
              <a:gd name="connsiteX2" fmla="*/ 874872 w 874872"/>
              <a:gd name="connsiteY2" fmla="*/ 464985 h 662516"/>
              <a:gd name="connsiteX3" fmla="*/ 856786 w 874872"/>
              <a:gd name="connsiteY3" fmla="*/ 662516 h 662516"/>
              <a:gd name="connsiteX4" fmla="*/ 0 w 874872"/>
              <a:gd name="connsiteY4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4872" h="662516">
                <a:moveTo>
                  <a:pt x="60660" y="0"/>
                </a:moveTo>
                <a:lnTo>
                  <a:pt x="874872" y="0"/>
                </a:lnTo>
                <a:lnTo>
                  <a:pt x="874872" y="464985"/>
                </a:lnTo>
                <a:lnTo>
                  <a:pt x="856786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76" name="任意多边形 75"/>
          <p:cNvSpPr/>
          <p:nvPr userDrawn="1"/>
        </p:nvSpPr>
        <p:spPr>
          <a:xfrm>
            <a:off x="11463205" y="6010275"/>
            <a:ext cx="762423" cy="662516"/>
          </a:xfrm>
          <a:custGeom>
            <a:avLst/>
            <a:gdLst>
              <a:gd name="connsiteX0" fmla="*/ 60660 w 762423"/>
              <a:gd name="connsiteY0" fmla="*/ 0 h 662516"/>
              <a:gd name="connsiteX1" fmla="*/ 762423 w 762423"/>
              <a:gd name="connsiteY1" fmla="*/ 0 h 662516"/>
              <a:gd name="connsiteX2" fmla="*/ 762423 w 762423"/>
              <a:gd name="connsiteY2" fmla="*/ 662516 h 662516"/>
              <a:gd name="connsiteX3" fmla="*/ 0 w 762423"/>
              <a:gd name="connsiteY3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423" h="662516">
                <a:moveTo>
                  <a:pt x="60660" y="0"/>
                </a:moveTo>
                <a:lnTo>
                  <a:pt x="762423" y="0"/>
                </a:lnTo>
                <a:lnTo>
                  <a:pt x="762423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72" name="任意多边形 71"/>
          <p:cNvSpPr/>
          <p:nvPr userDrawn="1"/>
        </p:nvSpPr>
        <p:spPr>
          <a:xfrm>
            <a:off x="0" y="1479303"/>
            <a:ext cx="1724201" cy="1253737"/>
          </a:xfrm>
          <a:custGeom>
            <a:avLst/>
            <a:gdLst>
              <a:gd name="connsiteX0" fmla="*/ 0 w 1724201"/>
              <a:gd name="connsiteY0" fmla="*/ 0 h 1253737"/>
              <a:gd name="connsiteX1" fmla="*/ 1724201 w 1724201"/>
              <a:gd name="connsiteY1" fmla="*/ 0 h 1253737"/>
              <a:gd name="connsiteX2" fmla="*/ 1609409 w 1724201"/>
              <a:gd name="connsiteY2" fmla="*/ 1253737 h 1253737"/>
              <a:gd name="connsiteX3" fmla="*/ 0 w 1724201"/>
              <a:gd name="connsiteY3" fmla="*/ 1253737 h 1253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4201" h="1253737">
                <a:moveTo>
                  <a:pt x="0" y="0"/>
                </a:moveTo>
                <a:lnTo>
                  <a:pt x="1724201" y="0"/>
                </a:lnTo>
                <a:lnTo>
                  <a:pt x="1609409" y="1253737"/>
                </a:lnTo>
                <a:lnTo>
                  <a:pt x="0" y="125373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</a:t>
            </a:r>
            <a:endParaRPr lang="zh-CN" altLang="en-US" dirty="0"/>
          </a:p>
        </p:txBody>
      </p:sp>
      <p:sp>
        <p:nvSpPr>
          <p:cNvPr id="46" name="任意多边形 45"/>
          <p:cNvSpPr/>
          <p:nvPr userDrawn="1"/>
        </p:nvSpPr>
        <p:spPr>
          <a:xfrm>
            <a:off x="0" y="1376196"/>
            <a:ext cx="1523014" cy="1265404"/>
          </a:xfrm>
          <a:custGeom>
            <a:avLst/>
            <a:gdLst>
              <a:gd name="connsiteX0" fmla="*/ 0 w 1523014"/>
              <a:gd name="connsiteY0" fmla="*/ 0 h 1265404"/>
              <a:gd name="connsiteX1" fmla="*/ 1523014 w 1523014"/>
              <a:gd name="connsiteY1" fmla="*/ 0 h 1265404"/>
              <a:gd name="connsiteX2" fmla="*/ 1407154 w 1523014"/>
              <a:gd name="connsiteY2" fmla="*/ 1265404 h 1265404"/>
              <a:gd name="connsiteX3" fmla="*/ 0 w 1523014"/>
              <a:gd name="connsiteY3" fmla="*/ 1265404 h 1265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3014" h="1265404">
                <a:moveTo>
                  <a:pt x="0" y="0"/>
                </a:moveTo>
                <a:lnTo>
                  <a:pt x="1523014" y="0"/>
                </a:lnTo>
                <a:lnTo>
                  <a:pt x="1407154" y="1265404"/>
                </a:lnTo>
                <a:lnTo>
                  <a:pt x="0" y="1265404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</a:t>
            </a:r>
            <a:endParaRPr lang="zh-CN" altLang="en-US" dirty="0"/>
          </a:p>
        </p:txBody>
      </p:sp>
      <p:sp>
        <p:nvSpPr>
          <p:cNvPr id="41" name="标题 1"/>
          <p:cNvSpPr>
            <a:spLocks noGrp="1"/>
          </p:cNvSpPr>
          <p:nvPr>
            <p:ph type="title" hasCustomPrompt="1"/>
          </p:nvPr>
        </p:nvSpPr>
        <p:spPr>
          <a:xfrm>
            <a:off x="3426832" y="1206856"/>
            <a:ext cx="8281907" cy="1152806"/>
          </a:xfrm>
        </p:spPr>
        <p:txBody>
          <a:bodyPr anchor="b"/>
          <a:lstStyle>
            <a:lvl1pPr>
              <a:defRPr sz="6000" b="1"/>
            </a:lvl1pPr>
          </a:lstStyle>
          <a:p>
            <a:r>
              <a:rPr lang="zh-CN" altLang="en-US" dirty="0"/>
              <a:t>小节标题</a:t>
            </a:r>
          </a:p>
        </p:txBody>
      </p:sp>
      <p:sp>
        <p:nvSpPr>
          <p:cNvPr id="42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3426832" y="2386651"/>
            <a:ext cx="8281907" cy="51377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小节副标题</a:t>
            </a:r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1479303"/>
            <a:ext cx="1339403" cy="1049700"/>
          </a:xfrm>
        </p:spPr>
        <p:txBody>
          <a:bodyPr anchor="ctr">
            <a:noAutofit/>
          </a:bodyPr>
          <a:lstStyle>
            <a:lvl1pPr marL="0" indent="0" algn="ctr">
              <a:buNone/>
              <a:defRPr sz="7200" b="1">
                <a:solidFill>
                  <a:schemeClr val="accent3"/>
                </a:solidFill>
                <a:latin typeface="+mj-lt"/>
              </a:defRPr>
            </a:lvl1pPr>
          </a:lstStyle>
          <a:p>
            <a:pPr lvl="0"/>
            <a:r>
              <a:rPr lang="en-US" altLang="zh-CN" dirty="0"/>
              <a:t>01</a:t>
            </a:r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54693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任意多边形 25"/>
          <p:cNvSpPr/>
          <p:nvPr userDrawn="1"/>
        </p:nvSpPr>
        <p:spPr>
          <a:xfrm>
            <a:off x="1" y="6477000"/>
            <a:ext cx="10559881" cy="381000"/>
          </a:xfrm>
          <a:custGeom>
            <a:avLst/>
            <a:gdLst>
              <a:gd name="connsiteX0" fmla="*/ 0 w 10559881"/>
              <a:gd name="connsiteY0" fmla="*/ 0 h 381000"/>
              <a:gd name="connsiteX1" fmla="*/ 10559881 w 10559881"/>
              <a:gd name="connsiteY1" fmla="*/ 0 h 381000"/>
              <a:gd name="connsiteX2" fmla="*/ 10519784 w 10559881"/>
              <a:gd name="connsiteY2" fmla="*/ 381000 h 381000"/>
              <a:gd name="connsiteX3" fmla="*/ 0 w 10559881"/>
              <a:gd name="connsiteY3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559881" h="381000">
                <a:moveTo>
                  <a:pt x="0" y="0"/>
                </a:moveTo>
                <a:lnTo>
                  <a:pt x="10559881" y="0"/>
                </a:lnTo>
                <a:lnTo>
                  <a:pt x="10519784" y="381000"/>
                </a:lnTo>
                <a:lnTo>
                  <a:pt x="0" y="381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 6"/>
          <p:cNvSpPr/>
          <p:nvPr userDrawn="1"/>
        </p:nvSpPr>
        <p:spPr>
          <a:xfrm>
            <a:off x="11350755" y="6058959"/>
            <a:ext cx="874872" cy="662516"/>
          </a:xfrm>
          <a:custGeom>
            <a:avLst/>
            <a:gdLst>
              <a:gd name="connsiteX0" fmla="*/ 60660 w 874872"/>
              <a:gd name="connsiteY0" fmla="*/ 0 h 662516"/>
              <a:gd name="connsiteX1" fmla="*/ 874872 w 874872"/>
              <a:gd name="connsiteY1" fmla="*/ 0 h 662516"/>
              <a:gd name="connsiteX2" fmla="*/ 874872 w 874872"/>
              <a:gd name="connsiteY2" fmla="*/ 464985 h 662516"/>
              <a:gd name="connsiteX3" fmla="*/ 856786 w 874872"/>
              <a:gd name="connsiteY3" fmla="*/ 662516 h 662516"/>
              <a:gd name="connsiteX4" fmla="*/ 0 w 874872"/>
              <a:gd name="connsiteY4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4872" h="662516">
                <a:moveTo>
                  <a:pt x="60660" y="0"/>
                </a:moveTo>
                <a:lnTo>
                  <a:pt x="874872" y="0"/>
                </a:lnTo>
                <a:lnTo>
                  <a:pt x="874872" y="464985"/>
                </a:lnTo>
                <a:lnTo>
                  <a:pt x="856786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8" name="任意多边形 7"/>
          <p:cNvSpPr/>
          <p:nvPr userDrawn="1"/>
        </p:nvSpPr>
        <p:spPr>
          <a:xfrm>
            <a:off x="11463205" y="6010275"/>
            <a:ext cx="762423" cy="662516"/>
          </a:xfrm>
          <a:custGeom>
            <a:avLst/>
            <a:gdLst>
              <a:gd name="connsiteX0" fmla="*/ 60660 w 762423"/>
              <a:gd name="connsiteY0" fmla="*/ 0 h 662516"/>
              <a:gd name="connsiteX1" fmla="*/ 762423 w 762423"/>
              <a:gd name="connsiteY1" fmla="*/ 0 h 662516"/>
              <a:gd name="connsiteX2" fmla="*/ 762423 w 762423"/>
              <a:gd name="connsiteY2" fmla="*/ 662516 h 662516"/>
              <a:gd name="connsiteX3" fmla="*/ 0 w 762423"/>
              <a:gd name="connsiteY3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423" h="662516">
                <a:moveTo>
                  <a:pt x="60660" y="0"/>
                </a:moveTo>
                <a:lnTo>
                  <a:pt x="762423" y="0"/>
                </a:lnTo>
                <a:lnTo>
                  <a:pt x="762423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64459"/>
            <a:ext cx="10744200" cy="665816"/>
          </a:xfrm>
        </p:spPr>
        <p:txBody>
          <a:bodyPr>
            <a:noAutofit/>
          </a:bodyPr>
          <a:lstStyle>
            <a:lvl1pPr>
              <a:defRPr sz="3600" b="1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599" y="1227667"/>
            <a:ext cx="10741155" cy="4698999"/>
          </a:xfrm>
        </p:spPr>
        <p:txBody>
          <a:bodyPr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6" name="任意多边形 15"/>
          <p:cNvSpPr/>
          <p:nvPr userDrawn="1"/>
        </p:nvSpPr>
        <p:spPr>
          <a:xfrm>
            <a:off x="0" y="316846"/>
            <a:ext cx="366713" cy="613429"/>
          </a:xfrm>
          <a:custGeom>
            <a:avLst/>
            <a:gdLst>
              <a:gd name="connsiteX0" fmla="*/ 0 w 366713"/>
              <a:gd name="connsiteY0" fmla="*/ 0 h 613429"/>
              <a:gd name="connsiteX1" fmla="*/ 366713 w 366713"/>
              <a:gd name="connsiteY1" fmla="*/ 0 h 613429"/>
              <a:gd name="connsiteX2" fmla="*/ 315070 w 366713"/>
              <a:gd name="connsiteY2" fmla="*/ 613429 h 613429"/>
              <a:gd name="connsiteX3" fmla="*/ 0 w 366713"/>
              <a:gd name="connsiteY3" fmla="*/ 613429 h 613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6713" h="613429">
                <a:moveTo>
                  <a:pt x="0" y="0"/>
                </a:moveTo>
                <a:lnTo>
                  <a:pt x="366713" y="0"/>
                </a:lnTo>
                <a:lnTo>
                  <a:pt x="315070" y="613429"/>
                </a:lnTo>
                <a:lnTo>
                  <a:pt x="0" y="61342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任意多边形 17"/>
          <p:cNvSpPr/>
          <p:nvPr userDrawn="1"/>
        </p:nvSpPr>
        <p:spPr>
          <a:xfrm>
            <a:off x="0" y="264459"/>
            <a:ext cx="271463" cy="613429"/>
          </a:xfrm>
          <a:custGeom>
            <a:avLst/>
            <a:gdLst>
              <a:gd name="connsiteX0" fmla="*/ 0 w 271463"/>
              <a:gd name="connsiteY0" fmla="*/ 0 h 613429"/>
              <a:gd name="connsiteX1" fmla="*/ 271463 w 271463"/>
              <a:gd name="connsiteY1" fmla="*/ 0 h 613429"/>
              <a:gd name="connsiteX2" fmla="*/ 219820 w 271463"/>
              <a:gd name="connsiteY2" fmla="*/ 613429 h 613429"/>
              <a:gd name="connsiteX3" fmla="*/ 0 w 271463"/>
              <a:gd name="connsiteY3" fmla="*/ 613429 h 613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1463" h="613429">
                <a:moveTo>
                  <a:pt x="0" y="0"/>
                </a:moveTo>
                <a:lnTo>
                  <a:pt x="271463" y="0"/>
                </a:lnTo>
                <a:lnTo>
                  <a:pt x="219820" y="613429"/>
                </a:lnTo>
                <a:lnTo>
                  <a:pt x="0" y="613429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任意多边形 21"/>
          <p:cNvSpPr/>
          <p:nvPr userDrawn="1"/>
        </p:nvSpPr>
        <p:spPr>
          <a:xfrm>
            <a:off x="0" y="6336063"/>
            <a:ext cx="10388896" cy="521937"/>
          </a:xfrm>
          <a:custGeom>
            <a:avLst/>
            <a:gdLst>
              <a:gd name="connsiteX0" fmla="*/ 0 w 10388896"/>
              <a:gd name="connsiteY0" fmla="*/ 0 h 521937"/>
              <a:gd name="connsiteX1" fmla="*/ 10388896 w 10388896"/>
              <a:gd name="connsiteY1" fmla="*/ 0 h 521937"/>
              <a:gd name="connsiteX2" fmla="*/ 10333967 w 10388896"/>
              <a:gd name="connsiteY2" fmla="*/ 521937 h 521937"/>
              <a:gd name="connsiteX3" fmla="*/ 0 w 10388896"/>
              <a:gd name="connsiteY3" fmla="*/ 521937 h 521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88896" h="521937">
                <a:moveTo>
                  <a:pt x="0" y="0"/>
                </a:moveTo>
                <a:lnTo>
                  <a:pt x="10388896" y="0"/>
                </a:lnTo>
                <a:lnTo>
                  <a:pt x="10333967" y="521937"/>
                </a:lnTo>
                <a:lnTo>
                  <a:pt x="0" y="52193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0" name="组合 49"/>
          <p:cNvGrpSpPr/>
          <p:nvPr userDrawn="1"/>
        </p:nvGrpSpPr>
        <p:grpSpPr>
          <a:xfrm>
            <a:off x="183356" y="6466052"/>
            <a:ext cx="1663478" cy="280823"/>
            <a:chOff x="8729742" y="4570696"/>
            <a:chExt cx="2830517" cy="477836"/>
          </a:xfrm>
          <a:solidFill>
            <a:schemeClr val="accent4"/>
          </a:solidFill>
        </p:grpSpPr>
        <p:sp>
          <p:nvSpPr>
            <p:cNvPr id="51" name="Freeform 34"/>
            <p:cNvSpPr>
              <a:spLocks noEditPoints="1"/>
            </p:cNvSpPr>
            <p:nvPr userDrawn="1"/>
          </p:nvSpPr>
          <p:spPr bwMode="auto">
            <a:xfrm>
              <a:off x="9304417" y="4945345"/>
              <a:ext cx="1363665" cy="101600"/>
            </a:xfrm>
            <a:custGeom>
              <a:avLst/>
              <a:gdLst>
                <a:gd name="T0" fmla="*/ 15 w 915"/>
                <a:gd name="T1" fmla="*/ 51 h 68"/>
                <a:gd name="T2" fmla="*/ 14 w 915"/>
                <a:gd name="T3" fmla="*/ 11 h 68"/>
                <a:gd name="T4" fmla="*/ 35 w 915"/>
                <a:gd name="T5" fmla="*/ 4 h 68"/>
                <a:gd name="T6" fmla="*/ 77 w 915"/>
                <a:gd name="T7" fmla="*/ 51 h 68"/>
                <a:gd name="T8" fmla="*/ 74 w 915"/>
                <a:gd name="T9" fmla="*/ 51 h 68"/>
                <a:gd name="T10" fmla="*/ 57 w 915"/>
                <a:gd name="T11" fmla="*/ 21 h 68"/>
                <a:gd name="T12" fmla="*/ 108 w 915"/>
                <a:gd name="T13" fmla="*/ 0 h 68"/>
                <a:gd name="T14" fmla="*/ 104 w 915"/>
                <a:gd name="T15" fmla="*/ 32 h 68"/>
                <a:gd name="T16" fmla="*/ 134 w 915"/>
                <a:gd name="T17" fmla="*/ 21 h 68"/>
                <a:gd name="T18" fmla="*/ 155 w 915"/>
                <a:gd name="T19" fmla="*/ 21 h 68"/>
                <a:gd name="T20" fmla="*/ 187 w 915"/>
                <a:gd name="T21" fmla="*/ 46 h 68"/>
                <a:gd name="T22" fmla="*/ 169 w 915"/>
                <a:gd name="T23" fmla="*/ 29 h 68"/>
                <a:gd name="T24" fmla="*/ 221 w 915"/>
                <a:gd name="T25" fmla="*/ 24 h 68"/>
                <a:gd name="T26" fmla="*/ 198 w 915"/>
                <a:gd name="T27" fmla="*/ 52 h 68"/>
                <a:gd name="T28" fmla="*/ 209 w 915"/>
                <a:gd name="T29" fmla="*/ 18 h 68"/>
                <a:gd name="T30" fmla="*/ 247 w 915"/>
                <a:gd name="T31" fmla="*/ 51 h 68"/>
                <a:gd name="T32" fmla="*/ 244 w 915"/>
                <a:gd name="T33" fmla="*/ 42 h 68"/>
                <a:gd name="T34" fmla="*/ 271 w 915"/>
                <a:gd name="T35" fmla="*/ 1 h 68"/>
                <a:gd name="T36" fmla="*/ 276 w 915"/>
                <a:gd name="T37" fmla="*/ 51 h 68"/>
                <a:gd name="T38" fmla="*/ 259 w 915"/>
                <a:gd name="T39" fmla="*/ 22 h 68"/>
                <a:gd name="T40" fmla="*/ 301 w 915"/>
                <a:gd name="T41" fmla="*/ 46 h 68"/>
                <a:gd name="T42" fmla="*/ 292 w 915"/>
                <a:gd name="T43" fmla="*/ 7 h 68"/>
                <a:gd name="T44" fmla="*/ 333 w 915"/>
                <a:gd name="T45" fmla="*/ 20 h 68"/>
                <a:gd name="T46" fmla="*/ 309 w 915"/>
                <a:gd name="T47" fmla="*/ 67 h 68"/>
                <a:gd name="T48" fmla="*/ 305 w 915"/>
                <a:gd name="T49" fmla="*/ 19 h 68"/>
                <a:gd name="T50" fmla="*/ 379 w 915"/>
                <a:gd name="T51" fmla="*/ 18 h 68"/>
                <a:gd name="T52" fmla="*/ 415 w 915"/>
                <a:gd name="T53" fmla="*/ 44 h 68"/>
                <a:gd name="T54" fmla="*/ 403 w 915"/>
                <a:gd name="T55" fmla="*/ 21 h 68"/>
                <a:gd name="T56" fmla="*/ 425 w 915"/>
                <a:gd name="T57" fmla="*/ 5 h 68"/>
                <a:gd name="T58" fmla="*/ 475 w 915"/>
                <a:gd name="T59" fmla="*/ 19 h 68"/>
                <a:gd name="T60" fmla="*/ 465 w 915"/>
                <a:gd name="T61" fmla="*/ 54 h 68"/>
                <a:gd name="T62" fmla="*/ 471 w 915"/>
                <a:gd name="T63" fmla="*/ 48 h 68"/>
                <a:gd name="T64" fmla="*/ 474 w 915"/>
                <a:gd name="T65" fmla="*/ 4 h 68"/>
                <a:gd name="T66" fmla="*/ 516 w 915"/>
                <a:gd name="T67" fmla="*/ 28 h 68"/>
                <a:gd name="T68" fmla="*/ 517 w 915"/>
                <a:gd name="T69" fmla="*/ 40 h 68"/>
                <a:gd name="T70" fmla="*/ 537 w 915"/>
                <a:gd name="T71" fmla="*/ 49 h 68"/>
                <a:gd name="T72" fmla="*/ 528 w 915"/>
                <a:gd name="T73" fmla="*/ 23 h 68"/>
                <a:gd name="T74" fmla="*/ 565 w 915"/>
                <a:gd name="T75" fmla="*/ 53 h 68"/>
                <a:gd name="T76" fmla="*/ 563 w 915"/>
                <a:gd name="T77" fmla="*/ 21 h 68"/>
                <a:gd name="T78" fmla="*/ 620 w 915"/>
                <a:gd name="T79" fmla="*/ 52 h 68"/>
                <a:gd name="T80" fmla="*/ 596 w 915"/>
                <a:gd name="T81" fmla="*/ 49 h 68"/>
                <a:gd name="T82" fmla="*/ 587 w 915"/>
                <a:gd name="T83" fmla="*/ 22 h 68"/>
                <a:gd name="T84" fmla="*/ 642 w 915"/>
                <a:gd name="T85" fmla="*/ 17 h 68"/>
                <a:gd name="T86" fmla="*/ 643 w 915"/>
                <a:gd name="T87" fmla="*/ 48 h 68"/>
                <a:gd name="T88" fmla="*/ 667 w 915"/>
                <a:gd name="T89" fmla="*/ 49 h 68"/>
                <a:gd name="T90" fmla="*/ 671 w 915"/>
                <a:gd name="T91" fmla="*/ 23 h 68"/>
                <a:gd name="T92" fmla="*/ 726 w 915"/>
                <a:gd name="T93" fmla="*/ 20 h 68"/>
                <a:gd name="T94" fmla="*/ 739 w 915"/>
                <a:gd name="T95" fmla="*/ 29 h 68"/>
                <a:gd name="T96" fmla="*/ 731 w 915"/>
                <a:gd name="T97" fmla="*/ 33 h 68"/>
                <a:gd name="T98" fmla="*/ 778 w 915"/>
                <a:gd name="T99" fmla="*/ 45 h 68"/>
                <a:gd name="T100" fmla="*/ 771 w 915"/>
                <a:gd name="T101" fmla="*/ 24 h 68"/>
                <a:gd name="T102" fmla="*/ 753 w 915"/>
                <a:gd name="T103" fmla="*/ 45 h 68"/>
                <a:gd name="T104" fmla="*/ 803 w 915"/>
                <a:gd name="T105" fmla="*/ 54 h 68"/>
                <a:gd name="T106" fmla="*/ 816 w 915"/>
                <a:gd name="T107" fmla="*/ 0 h 68"/>
                <a:gd name="T108" fmla="*/ 812 w 915"/>
                <a:gd name="T109" fmla="*/ 29 h 68"/>
                <a:gd name="T110" fmla="*/ 881 w 915"/>
                <a:gd name="T111" fmla="*/ 10 h 68"/>
                <a:gd name="T112" fmla="*/ 859 w 915"/>
                <a:gd name="T113" fmla="*/ 49 h 68"/>
                <a:gd name="T114" fmla="*/ 903 w 915"/>
                <a:gd name="T115" fmla="*/ 48 h 68"/>
                <a:gd name="T116" fmla="*/ 891 w 915"/>
                <a:gd name="T117" fmla="*/ 3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5" h="68">
                  <a:moveTo>
                    <a:pt x="35" y="4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49" y="4"/>
                    <a:pt x="47" y="5"/>
                    <a:pt x="46" y="6"/>
                  </a:cubicBezTo>
                  <a:cubicBezTo>
                    <a:pt x="46" y="7"/>
                    <a:pt x="45" y="9"/>
                    <a:pt x="45" y="11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7"/>
                    <a:pt x="45" y="41"/>
                    <a:pt x="44" y="43"/>
                  </a:cubicBezTo>
                  <a:cubicBezTo>
                    <a:pt x="43" y="46"/>
                    <a:pt x="41" y="49"/>
                    <a:pt x="38" y="51"/>
                  </a:cubicBezTo>
                  <a:cubicBezTo>
                    <a:pt x="35" y="53"/>
                    <a:pt x="31" y="53"/>
                    <a:pt x="27" y="53"/>
                  </a:cubicBezTo>
                  <a:cubicBezTo>
                    <a:pt x="21" y="53"/>
                    <a:pt x="17" y="53"/>
                    <a:pt x="15" y="51"/>
                  </a:cubicBezTo>
                  <a:cubicBezTo>
                    <a:pt x="12" y="49"/>
                    <a:pt x="10" y="46"/>
                    <a:pt x="9" y="43"/>
                  </a:cubicBezTo>
                  <a:cubicBezTo>
                    <a:pt x="8" y="41"/>
                    <a:pt x="7" y="37"/>
                    <a:pt x="7" y="3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8"/>
                    <a:pt x="7" y="6"/>
                    <a:pt x="6" y="5"/>
                  </a:cubicBezTo>
                  <a:cubicBezTo>
                    <a:pt x="5" y="4"/>
                    <a:pt x="4" y="3"/>
                    <a:pt x="2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7" y="3"/>
                    <a:pt x="15" y="4"/>
                    <a:pt x="15" y="5"/>
                  </a:cubicBezTo>
                  <a:cubicBezTo>
                    <a:pt x="14" y="6"/>
                    <a:pt x="14" y="8"/>
                    <a:pt x="14" y="11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5"/>
                    <a:pt x="14" y="37"/>
                    <a:pt x="14" y="40"/>
                  </a:cubicBezTo>
                  <a:cubicBezTo>
                    <a:pt x="15" y="43"/>
                    <a:pt x="15" y="45"/>
                    <a:pt x="16" y="46"/>
                  </a:cubicBezTo>
                  <a:cubicBezTo>
                    <a:pt x="17" y="48"/>
                    <a:pt x="19" y="49"/>
                    <a:pt x="20" y="50"/>
                  </a:cubicBezTo>
                  <a:cubicBezTo>
                    <a:pt x="22" y="51"/>
                    <a:pt x="24" y="51"/>
                    <a:pt x="27" y="51"/>
                  </a:cubicBezTo>
                  <a:cubicBezTo>
                    <a:pt x="30" y="51"/>
                    <a:pt x="33" y="50"/>
                    <a:pt x="35" y="49"/>
                  </a:cubicBezTo>
                  <a:cubicBezTo>
                    <a:pt x="37" y="47"/>
                    <a:pt x="39" y="46"/>
                    <a:pt x="40" y="43"/>
                  </a:cubicBezTo>
                  <a:cubicBezTo>
                    <a:pt x="41" y="41"/>
                    <a:pt x="41" y="37"/>
                    <a:pt x="41" y="32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1" y="9"/>
                    <a:pt x="41" y="7"/>
                    <a:pt x="40" y="6"/>
                  </a:cubicBezTo>
                  <a:cubicBezTo>
                    <a:pt x="39" y="5"/>
                    <a:pt x="38" y="4"/>
                    <a:pt x="36" y="4"/>
                  </a:cubicBezTo>
                  <a:cubicBezTo>
                    <a:pt x="35" y="4"/>
                    <a:pt x="35" y="4"/>
                    <a:pt x="35" y="4"/>
                  </a:cubicBezTo>
                  <a:close/>
                  <a:moveTo>
                    <a:pt x="69" y="25"/>
                  </a:moveTo>
                  <a:cubicBezTo>
                    <a:pt x="73" y="20"/>
                    <a:pt x="76" y="18"/>
                    <a:pt x="79" y="18"/>
                  </a:cubicBezTo>
                  <a:cubicBezTo>
                    <a:pt x="81" y="18"/>
                    <a:pt x="83" y="18"/>
                    <a:pt x="84" y="19"/>
                  </a:cubicBezTo>
                  <a:cubicBezTo>
                    <a:pt x="85" y="20"/>
                    <a:pt x="87" y="21"/>
                    <a:pt x="87" y="23"/>
                  </a:cubicBezTo>
                  <a:cubicBezTo>
                    <a:pt x="88" y="25"/>
                    <a:pt x="88" y="27"/>
                    <a:pt x="88" y="30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7"/>
                    <a:pt x="88" y="48"/>
                    <a:pt x="89" y="49"/>
                  </a:cubicBezTo>
                  <a:cubicBezTo>
                    <a:pt x="89" y="50"/>
                    <a:pt x="89" y="50"/>
                    <a:pt x="90" y="51"/>
                  </a:cubicBezTo>
                  <a:cubicBezTo>
                    <a:pt x="90" y="51"/>
                    <a:pt x="91" y="51"/>
                    <a:pt x="93" y="51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77" y="52"/>
                    <a:pt x="77" y="52"/>
                    <a:pt x="77" y="52"/>
                  </a:cubicBezTo>
                  <a:cubicBezTo>
                    <a:pt x="77" y="51"/>
                    <a:pt x="77" y="51"/>
                    <a:pt x="77" y="51"/>
                  </a:cubicBezTo>
                  <a:cubicBezTo>
                    <a:pt x="78" y="51"/>
                    <a:pt x="78" y="51"/>
                    <a:pt x="78" y="51"/>
                  </a:cubicBezTo>
                  <a:cubicBezTo>
                    <a:pt x="79" y="51"/>
                    <a:pt x="80" y="51"/>
                    <a:pt x="81" y="50"/>
                  </a:cubicBezTo>
                  <a:cubicBezTo>
                    <a:pt x="82" y="50"/>
                    <a:pt x="82" y="49"/>
                    <a:pt x="82" y="48"/>
                  </a:cubicBezTo>
                  <a:cubicBezTo>
                    <a:pt x="82" y="48"/>
                    <a:pt x="82" y="47"/>
                    <a:pt x="82" y="45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27"/>
                    <a:pt x="82" y="25"/>
                    <a:pt x="81" y="24"/>
                  </a:cubicBezTo>
                  <a:cubicBezTo>
                    <a:pt x="80" y="23"/>
                    <a:pt x="79" y="22"/>
                    <a:pt x="77" y="22"/>
                  </a:cubicBezTo>
                  <a:cubicBezTo>
                    <a:pt x="74" y="22"/>
                    <a:pt x="71" y="23"/>
                    <a:pt x="69" y="27"/>
                  </a:cubicBezTo>
                  <a:cubicBezTo>
                    <a:pt x="69" y="45"/>
                    <a:pt x="69" y="45"/>
                    <a:pt x="69" y="45"/>
                  </a:cubicBezTo>
                  <a:cubicBezTo>
                    <a:pt x="69" y="47"/>
                    <a:pt x="69" y="48"/>
                    <a:pt x="69" y="49"/>
                  </a:cubicBezTo>
                  <a:cubicBezTo>
                    <a:pt x="69" y="50"/>
                    <a:pt x="70" y="50"/>
                    <a:pt x="70" y="51"/>
                  </a:cubicBezTo>
                  <a:cubicBezTo>
                    <a:pt x="71" y="51"/>
                    <a:pt x="72" y="51"/>
                    <a:pt x="74" y="51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1"/>
                    <a:pt x="58" y="51"/>
                    <a:pt x="58" y="51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60" y="51"/>
                    <a:pt x="61" y="51"/>
                    <a:pt x="62" y="50"/>
                  </a:cubicBezTo>
                  <a:cubicBezTo>
                    <a:pt x="62" y="49"/>
                    <a:pt x="63" y="47"/>
                    <a:pt x="63" y="45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28"/>
                    <a:pt x="63" y="25"/>
                    <a:pt x="62" y="24"/>
                  </a:cubicBezTo>
                  <a:cubicBezTo>
                    <a:pt x="62" y="23"/>
                    <a:pt x="62" y="23"/>
                    <a:pt x="61" y="22"/>
                  </a:cubicBezTo>
                  <a:cubicBezTo>
                    <a:pt x="61" y="22"/>
                    <a:pt x="61" y="22"/>
                    <a:pt x="60" y="22"/>
                  </a:cubicBezTo>
                  <a:cubicBezTo>
                    <a:pt x="59" y="22"/>
                    <a:pt x="58" y="22"/>
                    <a:pt x="57" y="22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25"/>
                    <a:pt x="69" y="25"/>
                    <a:pt x="69" y="25"/>
                  </a:cubicBezTo>
                  <a:close/>
                  <a:moveTo>
                    <a:pt x="108" y="0"/>
                  </a:moveTo>
                  <a:cubicBezTo>
                    <a:pt x="109" y="0"/>
                    <a:pt x="110" y="0"/>
                    <a:pt x="110" y="1"/>
                  </a:cubicBezTo>
                  <a:cubicBezTo>
                    <a:pt x="111" y="2"/>
                    <a:pt x="111" y="3"/>
                    <a:pt x="111" y="4"/>
                  </a:cubicBezTo>
                  <a:cubicBezTo>
                    <a:pt x="111" y="5"/>
                    <a:pt x="111" y="6"/>
                    <a:pt x="110" y="7"/>
                  </a:cubicBezTo>
                  <a:cubicBezTo>
                    <a:pt x="109" y="7"/>
                    <a:pt x="109" y="8"/>
                    <a:pt x="108" y="8"/>
                  </a:cubicBezTo>
                  <a:cubicBezTo>
                    <a:pt x="107" y="8"/>
                    <a:pt x="106" y="7"/>
                    <a:pt x="105" y="7"/>
                  </a:cubicBezTo>
                  <a:cubicBezTo>
                    <a:pt x="105" y="6"/>
                    <a:pt x="104" y="5"/>
                    <a:pt x="104" y="4"/>
                  </a:cubicBezTo>
                  <a:cubicBezTo>
                    <a:pt x="104" y="3"/>
                    <a:pt x="105" y="2"/>
                    <a:pt x="105" y="1"/>
                  </a:cubicBezTo>
                  <a:cubicBezTo>
                    <a:pt x="106" y="0"/>
                    <a:pt x="107" y="0"/>
                    <a:pt x="108" y="0"/>
                  </a:cubicBezTo>
                  <a:close/>
                  <a:moveTo>
                    <a:pt x="111" y="18"/>
                  </a:moveTo>
                  <a:cubicBezTo>
                    <a:pt x="111" y="45"/>
                    <a:pt x="111" y="45"/>
                    <a:pt x="111" y="45"/>
                  </a:cubicBezTo>
                  <a:cubicBezTo>
                    <a:pt x="111" y="47"/>
                    <a:pt x="111" y="49"/>
                    <a:pt x="111" y="49"/>
                  </a:cubicBezTo>
                  <a:cubicBezTo>
                    <a:pt x="111" y="50"/>
                    <a:pt x="112" y="51"/>
                    <a:pt x="112" y="51"/>
                  </a:cubicBezTo>
                  <a:cubicBezTo>
                    <a:pt x="113" y="51"/>
                    <a:pt x="114" y="51"/>
                    <a:pt x="115" y="51"/>
                  </a:cubicBezTo>
                  <a:cubicBezTo>
                    <a:pt x="115" y="53"/>
                    <a:pt x="115" y="53"/>
                    <a:pt x="115" y="53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1" y="51"/>
                    <a:pt x="102" y="51"/>
                    <a:pt x="103" y="51"/>
                  </a:cubicBezTo>
                  <a:cubicBezTo>
                    <a:pt x="103" y="51"/>
                    <a:pt x="103" y="50"/>
                    <a:pt x="104" y="49"/>
                  </a:cubicBezTo>
                  <a:cubicBezTo>
                    <a:pt x="104" y="49"/>
                    <a:pt x="104" y="47"/>
                    <a:pt x="104" y="45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8"/>
                    <a:pt x="104" y="26"/>
                    <a:pt x="104" y="25"/>
                  </a:cubicBezTo>
                  <a:cubicBezTo>
                    <a:pt x="104" y="24"/>
                    <a:pt x="103" y="23"/>
                    <a:pt x="103" y="23"/>
                  </a:cubicBezTo>
                  <a:cubicBezTo>
                    <a:pt x="103" y="23"/>
                    <a:pt x="102" y="23"/>
                    <a:pt x="101" y="23"/>
                  </a:cubicBezTo>
                  <a:cubicBezTo>
                    <a:pt x="101" y="23"/>
                    <a:pt x="100" y="23"/>
                    <a:pt x="99" y="23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109" y="18"/>
                    <a:pt x="109" y="18"/>
                    <a:pt x="109" y="18"/>
                  </a:cubicBezTo>
                  <a:cubicBezTo>
                    <a:pt x="111" y="18"/>
                    <a:pt x="111" y="18"/>
                    <a:pt x="111" y="18"/>
                  </a:cubicBezTo>
                  <a:close/>
                  <a:moveTo>
                    <a:pt x="122" y="19"/>
                  </a:moveTo>
                  <a:cubicBezTo>
                    <a:pt x="137" y="19"/>
                    <a:pt x="137" y="19"/>
                    <a:pt x="137" y="19"/>
                  </a:cubicBezTo>
                  <a:cubicBezTo>
                    <a:pt x="137" y="20"/>
                    <a:pt x="137" y="20"/>
                    <a:pt x="137" y="20"/>
                  </a:cubicBezTo>
                  <a:cubicBezTo>
                    <a:pt x="136" y="20"/>
                    <a:pt x="136" y="20"/>
                    <a:pt x="136" y="20"/>
                  </a:cubicBezTo>
                  <a:cubicBezTo>
                    <a:pt x="135" y="20"/>
                    <a:pt x="134" y="20"/>
                    <a:pt x="134" y="21"/>
                  </a:cubicBezTo>
                  <a:cubicBezTo>
                    <a:pt x="133" y="21"/>
                    <a:pt x="133" y="22"/>
                    <a:pt x="133" y="23"/>
                  </a:cubicBezTo>
                  <a:cubicBezTo>
                    <a:pt x="133" y="23"/>
                    <a:pt x="133" y="25"/>
                    <a:pt x="134" y="26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9" y="25"/>
                    <a:pt x="149" y="25"/>
                    <a:pt x="149" y="25"/>
                  </a:cubicBezTo>
                  <a:cubicBezTo>
                    <a:pt x="149" y="24"/>
                    <a:pt x="150" y="23"/>
                    <a:pt x="150" y="22"/>
                  </a:cubicBezTo>
                  <a:cubicBezTo>
                    <a:pt x="150" y="21"/>
                    <a:pt x="150" y="21"/>
                    <a:pt x="149" y="21"/>
                  </a:cubicBezTo>
                  <a:cubicBezTo>
                    <a:pt x="149" y="21"/>
                    <a:pt x="149" y="20"/>
                    <a:pt x="149" y="20"/>
                  </a:cubicBezTo>
                  <a:cubicBezTo>
                    <a:pt x="148" y="20"/>
                    <a:pt x="147" y="20"/>
                    <a:pt x="146" y="20"/>
                  </a:cubicBezTo>
                  <a:cubicBezTo>
                    <a:pt x="146" y="19"/>
                    <a:pt x="146" y="19"/>
                    <a:pt x="146" y="19"/>
                  </a:cubicBezTo>
                  <a:cubicBezTo>
                    <a:pt x="157" y="19"/>
                    <a:pt x="157" y="19"/>
                    <a:pt x="157" y="19"/>
                  </a:cubicBezTo>
                  <a:cubicBezTo>
                    <a:pt x="157" y="20"/>
                    <a:pt x="157" y="20"/>
                    <a:pt x="157" y="20"/>
                  </a:cubicBezTo>
                  <a:cubicBezTo>
                    <a:pt x="156" y="20"/>
                    <a:pt x="155" y="20"/>
                    <a:pt x="155" y="21"/>
                  </a:cubicBezTo>
                  <a:cubicBezTo>
                    <a:pt x="154" y="21"/>
                    <a:pt x="153" y="23"/>
                    <a:pt x="152" y="24"/>
                  </a:cubicBezTo>
                  <a:cubicBezTo>
                    <a:pt x="141" y="53"/>
                    <a:pt x="141" y="53"/>
                    <a:pt x="141" y="53"/>
                  </a:cubicBezTo>
                  <a:cubicBezTo>
                    <a:pt x="139" y="53"/>
                    <a:pt x="139" y="53"/>
                    <a:pt x="139" y="53"/>
                  </a:cubicBezTo>
                  <a:cubicBezTo>
                    <a:pt x="127" y="25"/>
                    <a:pt x="127" y="25"/>
                    <a:pt x="127" y="25"/>
                  </a:cubicBezTo>
                  <a:cubicBezTo>
                    <a:pt x="127" y="23"/>
                    <a:pt x="126" y="22"/>
                    <a:pt x="126" y="22"/>
                  </a:cubicBezTo>
                  <a:cubicBezTo>
                    <a:pt x="125" y="21"/>
                    <a:pt x="125" y="21"/>
                    <a:pt x="124" y="20"/>
                  </a:cubicBezTo>
                  <a:cubicBezTo>
                    <a:pt x="123" y="20"/>
                    <a:pt x="123" y="20"/>
                    <a:pt x="121" y="19"/>
                  </a:cubicBezTo>
                  <a:cubicBezTo>
                    <a:pt x="122" y="19"/>
                    <a:pt x="122" y="19"/>
                    <a:pt x="122" y="19"/>
                  </a:cubicBezTo>
                  <a:close/>
                  <a:moveTo>
                    <a:pt x="169" y="31"/>
                  </a:moveTo>
                  <a:cubicBezTo>
                    <a:pt x="169" y="37"/>
                    <a:pt x="170" y="40"/>
                    <a:pt x="173" y="43"/>
                  </a:cubicBezTo>
                  <a:cubicBezTo>
                    <a:pt x="175" y="46"/>
                    <a:pt x="178" y="48"/>
                    <a:pt x="181" y="48"/>
                  </a:cubicBezTo>
                  <a:cubicBezTo>
                    <a:pt x="183" y="48"/>
                    <a:pt x="185" y="47"/>
                    <a:pt x="187" y="46"/>
                  </a:cubicBezTo>
                  <a:cubicBezTo>
                    <a:pt x="188" y="45"/>
                    <a:pt x="189" y="43"/>
                    <a:pt x="191" y="39"/>
                  </a:cubicBezTo>
                  <a:cubicBezTo>
                    <a:pt x="192" y="40"/>
                    <a:pt x="192" y="40"/>
                    <a:pt x="192" y="40"/>
                  </a:cubicBezTo>
                  <a:cubicBezTo>
                    <a:pt x="191" y="43"/>
                    <a:pt x="190" y="47"/>
                    <a:pt x="187" y="49"/>
                  </a:cubicBezTo>
                  <a:cubicBezTo>
                    <a:pt x="185" y="52"/>
                    <a:pt x="182" y="53"/>
                    <a:pt x="178" y="53"/>
                  </a:cubicBezTo>
                  <a:cubicBezTo>
                    <a:pt x="174" y="53"/>
                    <a:pt x="171" y="52"/>
                    <a:pt x="168" y="49"/>
                  </a:cubicBezTo>
                  <a:cubicBezTo>
                    <a:pt x="165" y="45"/>
                    <a:pt x="164" y="41"/>
                    <a:pt x="164" y="36"/>
                  </a:cubicBezTo>
                  <a:cubicBezTo>
                    <a:pt x="164" y="30"/>
                    <a:pt x="166" y="25"/>
                    <a:pt x="169" y="22"/>
                  </a:cubicBezTo>
                  <a:cubicBezTo>
                    <a:pt x="171" y="19"/>
                    <a:pt x="175" y="17"/>
                    <a:pt x="179" y="17"/>
                  </a:cubicBezTo>
                  <a:cubicBezTo>
                    <a:pt x="183" y="17"/>
                    <a:pt x="186" y="19"/>
                    <a:pt x="189" y="21"/>
                  </a:cubicBezTo>
                  <a:cubicBezTo>
                    <a:pt x="191" y="23"/>
                    <a:pt x="192" y="27"/>
                    <a:pt x="192" y="31"/>
                  </a:cubicBezTo>
                  <a:cubicBezTo>
                    <a:pt x="169" y="31"/>
                    <a:pt x="169" y="31"/>
                    <a:pt x="169" y="31"/>
                  </a:cubicBezTo>
                  <a:close/>
                  <a:moveTo>
                    <a:pt x="169" y="29"/>
                  </a:moveTo>
                  <a:cubicBezTo>
                    <a:pt x="184" y="29"/>
                    <a:pt x="184" y="29"/>
                    <a:pt x="184" y="29"/>
                  </a:cubicBezTo>
                  <a:cubicBezTo>
                    <a:pt x="184" y="27"/>
                    <a:pt x="184" y="26"/>
                    <a:pt x="183" y="25"/>
                  </a:cubicBezTo>
                  <a:cubicBezTo>
                    <a:pt x="183" y="24"/>
                    <a:pt x="182" y="23"/>
                    <a:pt x="181" y="22"/>
                  </a:cubicBezTo>
                  <a:cubicBezTo>
                    <a:pt x="179" y="21"/>
                    <a:pt x="178" y="21"/>
                    <a:pt x="177" y="21"/>
                  </a:cubicBezTo>
                  <a:cubicBezTo>
                    <a:pt x="175" y="21"/>
                    <a:pt x="173" y="21"/>
                    <a:pt x="172" y="23"/>
                  </a:cubicBezTo>
                  <a:cubicBezTo>
                    <a:pt x="170" y="24"/>
                    <a:pt x="169" y="27"/>
                    <a:pt x="169" y="29"/>
                  </a:cubicBezTo>
                  <a:close/>
                  <a:moveTo>
                    <a:pt x="209" y="18"/>
                  </a:moveTo>
                  <a:cubicBezTo>
                    <a:pt x="209" y="25"/>
                    <a:pt x="209" y="25"/>
                    <a:pt x="209" y="25"/>
                  </a:cubicBezTo>
                  <a:cubicBezTo>
                    <a:pt x="212" y="20"/>
                    <a:pt x="215" y="18"/>
                    <a:pt x="218" y="18"/>
                  </a:cubicBezTo>
                  <a:cubicBezTo>
                    <a:pt x="219" y="18"/>
                    <a:pt x="220" y="18"/>
                    <a:pt x="221" y="19"/>
                  </a:cubicBezTo>
                  <a:cubicBezTo>
                    <a:pt x="222" y="20"/>
                    <a:pt x="222" y="21"/>
                    <a:pt x="222" y="22"/>
                  </a:cubicBezTo>
                  <a:cubicBezTo>
                    <a:pt x="222" y="23"/>
                    <a:pt x="222" y="23"/>
                    <a:pt x="221" y="24"/>
                  </a:cubicBezTo>
                  <a:cubicBezTo>
                    <a:pt x="221" y="25"/>
                    <a:pt x="220" y="25"/>
                    <a:pt x="219" y="25"/>
                  </a:cubicBezTo>
                  <a:cubicBezTo>
                    <a:pt x="218" y="25"/>
                    <a:pt x="217" y="25"/>
                    <a:pt x="216" y="24"/>
                  </a:cubicBezTo>
                  <a:cubicBezTo>
                    <a:pt x="215" y="23"/>
                    <a:pt x="214" y="23"/>
                    <a:pt x="214" y="23"/>
                  </a:cubicBezTo>
                  <a:cubicBezTo>
                    <a:pt x="213" y="23"/>
                    <a:pt x="213" y="23"/>
                    <a:pt x="213" y="24"/>
                  </a:cubicBezTo>
                  <a:cubicBezTo>
                    <a:pt x="211" y="25"/>
                    <a:pt x="211" y="27"/>
                    <a:pt x="209" y="29"/>
                  </a:cubicBezTo>
                  <a:cubicBezTo>
                    <a:pt x="209" y="45"/>
                    <a:pt x="209" y="45"/>
                    <a:pt x="209" y="45"/>
                  </a:cubicBezTo>
                  <a:cubicBezTo>
                    <a:pt x="209" y="47"/>
                    <a:pt x="210" y="49"/>
                    <a:pt x="210" y="50"/>
                  </a:cubicBezTo>
                  <a:cubicBezTo>
                    <a:pt x="211" y="51"/>
                    <a:pt x="211" y="51"/>
                    <a:pt x="212" y="51"/>
                  </a:cubicBezTo>
                  <a:cubicBezTo>
                    <a:pt x="213" y="52"/>
                    <a:pt x="214" y="52"/>
                    <a:pt x="215" y="52"/>
                  </a:cubicBezTo>
                  <a:cubicBezTo>
                    <a:pt x="215" y="53"/>
                    <a:pt x="215" y="53"/>
                    <a:pt x="215" y="53"/>
                  </a:cubicBezTo>
                  <a:cubicBezTo>
                    <a:pt x="198" y="53"/>
                    <a:pt x="198" y="53"/>
                    <a:pt x="198" y="53"/>
                  </a:cubicBezTo>
                  <a:cubicBezTo>
                    <a:pt x="198" y="52"/>
                    <a:pt x="198" y="52"/>
                    <a:pt x="198" y="52"/>
                  </a:cubicBezTo>
                  <a:cubicBezTo>
                    <a:pt x="200" y="52"/>
                    <a:pt x="201" y="52"/>
                    <a:pt x="202" y="51"/>
                  </a:cubicBezTo>
                  <a:cubicBezTo>
                    <a:pt x="202" y="51"/>
                    <a:pt x="203" y="50"/>
                    <a:pt x="203" y="49"/>
                  </a:cubicBezTo>
                  <a:cubicBezTo>
                    <a:pt x="203" y="49"/>
                    <a:pt x="203" y="48"/>
                    <a:pt x="203" y="46"/>
                  </a:cubicBezTo>
                  <a:cubicBezTo>
                    <a:pt x="203" y="33"/>
                    <a:pt x="203" y="33"/>
                    <a:pt x="203" y="33"/>
                  </a:cubicBezTo>
                  <a:cubicBezTo>
                    <a:pt x="203" y="29"/>
                    <a:pt x="203" y="26"/>
                    <a:pt x="203" y="25"/>
                  </a:cubicBezTo>
                  <a:cubicBezTo>
                    <a:pt x="203" y="25"/>
                    <a:pt x="202" y="24"/>
                    <a:pt x="202" y="24"/>
                  </a:cubicBezTo>
                  <a:cubicBezTo>
                    <a:pt x="201" y="23"/>
                    <a:pt x="201" y="23"/>
                    <a:pt x="200" y="23"/>
                  </a:cubicBezTo>
                  <a:cubicBezTo>
                    <a:pt x="199" y="23"/>
                    <a:pt x="199" y="23"/>
                    <a:pt x="198" y="24"/>
                  </a:cubicBezTo>
                  <a:cubicBezTo>
                    <a:pt x="197" y="23"/>
                    <a:pt x="197" y="23"/>
                    <a:pt x="197" y="23"/>
                  </a:cubicBezTo>
                  <a:cubicBezTo>
                    <a:pt x="207" y="19"/>
                    <a:pt x="207" y="19"/>
                    <a:pt x="207" y="19"/>
                  </a:cubicBezTo>
                  <a:cubicBezTo>
                    <a:pt x="209" y="19"/>
                    <a:pt x="209" y="19"/>
                    <a:pt x="209" y="19"/>
                  </a:cubicBezTo>
                  <a:cubicBezTo>
                    <a:pt x="209" y="18"/>
                    <a:pt x="209" y="18"/>
                    <a:pt x="209" y="18"/>
                  </a:cubicBezTo>
                  <a:close/>
                  <a:moveTo>
                    <a:pt x="249" y="18"/>
                  </a:moveTo>
                  <a:cubicBezTo>
                    <a:pt x="249" y="29"/>
                    <a:pt x="249" y="29"/>
                    <a:pt x="249" y="29"/>
                  </a:cubicBezTo>
                  <a:cubicBezTo>
                    <a:pt x="247" y="29"/>
                    <a:pt x="247" y="29"/>
                    <a:pt x="247" y="29"/>
                  </a:cubicBezTo>
                  <a:cubicBezTo>
                    <a:pt x="247" y="26"/>
                    <a:pt x="245" y="23"/>
                    <a:pt x="244" y="22"/>
                  </a:cubicBezTo>
                  <a:cubicBezTo>
                    <a:pt x="242" y="21"/>
                    <a:pt x="241" y="20"/>
                    <a:pt x="238" y="20"/>
                  </a:cubicBezTo>
                  <a:cubicBezTo>
                    <a:pt x="237" y="20"/>
                    <a:pt x="235" y="20"/>
                    <a:pt x="234" y="21"/>
                  </a:cubicBezTo>
                  <a:cubicBezTo>
                    <a:pt x="233" y="22"/>
                    <a:pt x="233" y="23"/>
                    <a:pt x="233" y="24"/>
                  </a:cubicBezTo>
                  <a:cubicBezTo>
                    <a:pt x="233" y="25"/>
                    <a:pt x="233" y="27"/>
                    <a:pt x="234" y="28"/>
                  </a:cubicBezTo>
                  <a:cubicBezTo>
                    <a:pt x="235" y="29"/>
                    <a:pt x="236" y="30"/>
                    <a:pt x="238" y="31"/>
                  </a:cubicBezTo>
                  <a:cubicBezTo>
                    <a:pt x="243" y="34"/>
                    <a:pt x="243" y="34"/>
                    <a:pt x="243" y="34"/>
                  </a:cubicBezTo>
                  <a:cubicBezTo>
                    <a:pt x="248" y="36"/>
                    <a:pt x="251" y="39"/>
                    <a:pt x="251" y="43"/>
                  </a:cubicBezTo>
                  <a:cubicBezTo>
                    <a:pt x="251" y="47"/>
                    <a:pt x="249" y="49"/>
                    <a:pt x="247" y="51"/>
                  </a:cubicBezTo>
                  <a:cubicBezTo>
                    <a:pt x="245" y="53"/>
                    <a:pt x="243" y="54"/>
                    <a:pt x="240" y="54"/>
                  </a:cubicBezTo>
                  <a:cubicBezTo>
                    <a:pt x="238" y="54"/>
                    <a:pt x="235" y="53"/>
                    <a:pt x="233" y="53"/>
                  </a:cubicBezTo>
                  <a:cubicBezTo>
                    <a:pt x="232" y="52"/>
                    <a:pt x="231" y="52"/>
                    <a:pt x="231" y="52"/>
                  </a:cubicBezTo>
                  <a:cubicBezTo>
                    <a:pt x="231" y="52"/>
                    <a:pt x="230" y="53"/>
                    <a:pt x="230" y="53"/>
                  </a:cubicBezTo>
                  <a:cubicBezTo>
                    <a:pt x="229" y="53"/>
                    <a:pt x="229" y="53"/>
                    <a:pt x="229" y="53"/>
                  </a:cubicBezTo>
                  <a:cubicBezTo>
                    <a:pt x="229" y="41"/>
                    <a:pt x="229" y="41"/>
                    <a:pt x="229" y="41"/>
                  </a:cubicBezTo>
                  <a:cubicBezTo>
                    <a:pt x="230" y="41"/>
                    <a:pt x="230" y="41"/>
                    <a:pt x="230" y="41"/>
                  </a:cubicBezTo>
                  <a:cubicBezTo>
                    <a:pt x="231" y="45"/>
                    <a:pt x="232" y="47"/>
                    <a:pt x="234" y="49"/>
                  </a:cubicBezTo>
                  <a:cubicBezTo>
                    <a:pt x="236" y="51"/>
                    <a:pt x="238" y="52"/>
                    <a:pt x="240" y="52"/>
                  </a:cubicBezTo>
                  <a:cubicBezTo>
                    <a:pt x="242" y="52"/>
                    <a:pt x="243" y="51"/>
                    <a:pt x="244" y="50"/>
                  </a:cubicBezTo>
                  <a:cubicBezTo>
                    <a:pt x="245" y="49"/>
                    <a:pt x="246" y="48"/>
                    <a:pt x="246" y="47"/>
                  </a:cubicBezTo>
                  <a:cubicBezTo>
                    <a:pt x="246" y="45"/>
                    <a:pt x="245" y="43"/>
                    <a:pt x="244" y="42"/>
                  </a:cubicBezTo>
                  <a:cubicBezTo>
                    <a:pt x="243" y="41"/>
                    <a:pt x="241" y="39"/>
                    <a:pt x="237" y="38"/>
                  </a:cubicBezTo>
                  <a:cubicBezTo>
                    <a:pt x="234" y="36"/>
                    <a:pt x="232" y="35"/>
                    <a:pt x="231" y="33"/>
                  </a:cubicBezTo>
                  <a:cubicBezTo>
                    <a:pt x="229" y="31"/>
                    <a:pt x="229" y="30"/>
                    <a:pt x="229" y="28"/>
                  </a:cubicBezTo>
                  <a:cubicBezTo>
                    <a:pt x="229" y="25"/>
                    <a:pt x="230" y="23"/>
                    <a:pt x="232" y="21"/>
                  </a:cubicBezTo>
                  <a:cubicBezTo>
                    <a:pt x="234" y="19"/>
                    <a:pt x="236" y="18"/>
                    <a:pt x="239" y="18"/>
                  </a:cubicBezTo>
                  <a:cubicBezTo>
                    <a:pt x="240" y="18"/>
                    <a:pt x="242" y="18"/>
                    <a:pt x="244" y="19"/>
                  </a:cubicBezTo>
                  <a:cubicBezTo>
                    <a:pt x="245" y="19"/>
                    <a:pt x="246" y="19"/>
                    <a:pt x="246" y="19"/>
                  </a:cubicBezTo>
                  <a:cubicBezTo>
                    <a:pt x="247" y="19"/>
                    <a:pt x="247" y="19"/>
                    <a:pt x="247" y="19"/>
                  </a:cubicBezTo>
                  <a:cubicBezTo>
                    <a:pt x="247" y="19"/>
                    <a:pt x="247" y="18"/>
                    <a:pt x="248" y="17"/>
                  </a:cubicBezTo>
                  <a:cubicBezTo>
                    <a:pt x="249" y="18"/>
                    <a:pt x="249" y="18"/>
                    <a:pt x="249" y="18"/>
                  </a:cubicBezTo>
                  <a:close/>
                  <a:moveTo>
                    <a:pt x="268" y="0"/>
                  </a:moveTo>
                  <a:cubicBezTo>
                    <a:pt x="269" y="0"/>
                    <a:pt x="270" y="0"/>
                    <a:pt x="271" y="1"/>
                  </a:cubicBezTo>
                  <a:cubicBezTo>
                    <a:pt x="271" y="2"/>
                    <a:pt x="272" y="3"/>
                    <a:pt x="272" y="4"/>
                  </a:cubicBezTo>
                  <a:cubicBezTo>
                    <a:pt x="272" y="5"/>
                    <a:pt x="271" y="6"/>
                    <a:pt x="271" y="7"/>
                  </a:cubicBezTo>
                  <a:cubicBezTo>
                    <a:pt x="270" y="7"/>
                    <a:pt x="269" y="8"/>
                    <a:pt x="268" y="8"/>
                  </a:cubicBezTo>
                  <a:cubicBezTo>
                    <a:pt x="267" y="8"/>
                    <a:pt x="266" y="7"/>
                    <a:pt x="266" y="7"/>
                  </a:cubicBezTo>
                  <a:cubicBezTo>
                    <a:pt x="265" y="6"/>
                    <a:pt x="265" y="5"/>
                    <a:pt x="265" y="4"/>
                  </a:cubicBezTo>
                  <a:cubicBezTo>
                    <a:pt x="265" y="3"/>
                    <a:pt x="265" y="2"/>
                    <a:pt x="266" y="1"/>
                  </a:cubicBezTo>
                  <a:cubicBezTo>
                    <a:pt x="266" y="0"/>
                    <a:pt x="267" y="0"/>
                    <a:pt x="268" y="0"/>
                  </a:cubicBezTo>
                  <a:close/>
                  <a:moveTo>
                    <a:pt x="271" y="18"/>
                  </a:moveTo>
                  <a:cubicBezTo>
                    <a:pt x="271" y="45"/>
                    <a:pt x="271" y="45"/>
                    <a:pt x="271" y="45"/>
                  </a:cubicBezTo>
                  <a:cubicBezTo>
                    <a:pt x="271" y="47"/>
                    <a:pt x="271" y="49"/>
                    <a:pt x="271" y="49"/>
                  </a:cubicBezTo>
                  <a:cubicBezTo>
                    <a:pt x="272" y="50"/>
                    <a:pt x="272" y="51"/>
                    <a:pt x="273" y="51"/>
                  </a:cubicBezTo>
                  <a:cubicBezTo>
                    <a:pt x="273" y="51"/>
                    <a:pt x="274" y="51"/>
                    <a:pt x="276" y="51"/>
                  </a:cubicBezTo>
                  <a:cubicBezTo>
                    <a:pt x="276" y="53"/>
                    <a:pt x="276" y="53"/>
                    <a:pt x="276" y="53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60" y="51"/>
                    <a:pt x="260" y="51"/>
                    <a:pt x="260" y="51"/>
                  </a:cubicBezTo>
                  <a:cubicBezTo>
                    <a:pt x="261" y="51"/>
                    <a:pt x="263" y="51"/>
                    <a:pt x="263" y="51"/>
                  </a:cubicBezTo>
                  <a:cubicBezTo>
                    <a:pt x="263" y="51"/>
                    <a:pt x="264" y="50"/>
                    <a:pt x="264" y="49"/>
                  </a:cubicBezTo>
                  <a:cubicBezTo>
                    <a:pt x="265" y="49"/>
                    <a:pt x="265" y="47"/>
                    <a:pt x="265" y="45"/>
                  </a:cubicBezTo>
                  <a:cubicBezTo>
                    <a:pt x="265" y="32"/>
                    <a:pt x="265" y="32"/>
                    <a:pt x="265" y="32"/>
                  </a:cubicBezTo>
                  <a:cubicBezTo>
                    <a:pt x="265" y="28"/>
                    <a:pt x="265" y="26"/>
                    <a:pt x="264" y="25"/>
                  </a:cubicBezTo>
                  <a:cubicBezTo>
                    <a:pt x="264" y="24"/>
                    <a:pt x="264" y="23"/>
                    <a:pt x="263" y="23"/>
                  </a:cubicBezTo>
                  <a:cubicBezTo>
                    <a:pt x="263" y="23"/>
                    <a:pt x="263" y="23"/>
                    <a:pt x="262" y="23"/>
                  </a:cubicBezTo>
                  <a:cubicBezTo>
                    <a:pt x="261" y="23"/>
                    <a:pt x="260" y="23"/>
                    <a:pt x="259" y="23"/>
                  </a:cubicBezTo>
                  <a:cubicBezTo>
                    <a:pt x="259" y="22"/>
                    <a:pt x="259" y="22"/>
                    <a:pt x="259" y="22"/>
                  </a:cubicBezTo>
                  <a:cubicBezTo>
                    <a:pt x="269" y="18"/>
                    <a:pt x="269" y="18"/>
                    <a:pt x="269" y="18"/>
                  </a:cubicBezTo>
                  <a:cubicBezTo>
                    <a:pt x="271" y="18"/>
                    <a:pt x="271" y="18"/>
                    <a:pt x="271" y="18"/>
                  </a:cubicBezTo>
                  <a:close/>
                  <a:moveTo>
                    <a:pt x="293" y="7"/>
                  </a:moveTo>
                  <a:cubicBezTo>
                    <a:pt x="293" y="19"/>
                    <a:pt x="293" y="19"/>
                    <a:pt x="293" y="19"/>
                  </a:cubicBezTo>
                  <a:cubicBezTo>
                    <a:pt x="301" y="19"/>
                    <a:pt x="301" y="19"/>
                    <a:pt x="301" y="19"/>
                  </a:cubicBezTo>
                  <a:cubicBezTo>
                    <a:pt x="301" y="21"/>
                    <a:pt x="301" y="21"/>
                    <a:pt x="301" y="21"/>
                  </a:cubicBezTo>
                  <a:cubicBezTo>
                    <a:pt x="293" y="21"/>
                    <a:pt x="293" y="21"/>
                    <a:pt x="293" y="21"/>
                  </a:cubicBezTo>
                  <a:cubicBezTo>
                    <a:pt x="293" y="43"/>
                    <a:pt x="293" y="43"/>
                    <a:pt x="293" y="43"/>
                  </a:cubicBezTo>
                  <a:cubicBezTo>
                    <a:pt x="293" y="45"/>
                    <a:pt x="294" y="47"/>
                    <a:pt x="294" y="48"/>
                  </a:cubicBezTo>
                  <a:cubicBezTo>
                    <a:pt x="295" y="49"/>
                    <a:pt x="295" y="49"/>
                    <a:pt x="297" y="49"/>
                  </a:cubicBezTo>
                  <a:cubicBezTo>
                    <a:pt x="297" y="49"/>
                    <a:pt x="298" y="49"/>
                    <a:pt x="299" y="48"/>
                  </a:cubicBezTo>
                  <a:cubicBezTo>
                    <a:pt x="300" y="48"/>
                    <a:pt x="300" y="47"/>
                    <a:pt x="301" y="46"/>
                  </a:cubicBezTo>
                  <a:cubicBezTo>
                    <a:pt x="302" y="46"/>
                    <a:pt x="302" y="46"/>
                    <a:pt x="302" y="46"/>
                  </a:cubicBezTo>
                  <a:cubicBezTo>
                    <a:pt x="301" y="48"/>
                    <a:pt x="300" y="50"/>
                    <a:pt x="298" y="51"/>
                  </a:cubicBezTo>
                  <a:cubicBezTo>
                    <a:pt x="297" y="53"/>
                    <a:pt x="295" y="53"/>
                    <a:pt x="293" y="53"/>
                  </a:cubicBezTo>
                  <a:cubicBezTo>
                    <a:pt x="292" y="53"/>
                    <a:pt x="291" y="53"/>
                    <a:pt x="290" y="53"/>
                  </a:cubicBezTo>
                  <a:cubicBezTo>
                    <a:pt x="289" y="52"/>
                    <a:pt x="288" y="51"/>
                    <a:pt x="288" y="50"/>
                  </a:cubicBezTo>
                  <a:cubicBezTo>
                    <a:pt x="287" y="49"/>
                    <a:pt x="287" y="47"/>
                    <a:pt x="287" y="44"/>
                  </a:cubicBezTo>
                  <a:cubicBezTo>
                    <a:pt x="287" y="21"/>
                    <a:pt x="287" y="21"/>
                    <a:pt x="287" y="21"/>
                  </a:cubicBezTo>
                  <a:cubicBezTo>
                    <a:pt x="282" y="21"/>
                    <a:pt x="282" y="21"/>
                    <a:pt x="282" y="21"/>
                  </a:cubicBezTo>
                  <a:cubicBezTo>
                    <a:pt x="282" y="20"/>
                    <a:pt x="282" y="20"/>
                    <a:pt x="282" y="20"/>
                  </a:cubicBezTo>
                  <a:cubicBezTo>
                    <a:pt x="283" y="20"/>
                    <a:pt x="285" y="19"/>
                    <a:pt x="286" y="17"/>
                  </a:cubicBezTo>
                  <a:cubicBezTo>
                    <a:pt x="287" y="16"/>
                    <a:pt x="288" y="15"/>
                    <a:pt x="289" y="13"/>
                  </a:cubicBezTo>
                  <a:cubicBezTo>
                    <a:pt x="290" y="12"/>
                    <a:pt x="291" y="10"/>
                    <a:pt x="292" y="7"/>
                  </a:cubicBezTo>
                  <a:cubicBezTo>
                    <a:pt x="293" y="7"/>
                    <a:pt x="293" y="7"/>
                    <a:pt x="293" y="7"/>
                  </a:cubicBezTo>
                  <a:close/>
                  <a:moveTo>
                    <a:pt x="306" y="19"/>
                  </a:moveTo>
                  <a:cubicBezTo>
                    <a:pt x="321" y="19"/>
                    <a:pt x="321" y="19"/>
                    <a:pt x="321" y="19"/>
                  </a:cubicBezTo>
                  <a:cubicBezTo>
                    <a:pt x="321" y="20"/>
                    <a:pt x="321" y="20"/>
                    <a:pt x="321" y="20"/>
                  </a:cubicBezTo>
                  <a:cubicBezTo>
                    <a:pt x="320" y="20"/>
                    <a:pt x="320" y="20"/>
                    <a:pt x="320" y="20"/>
                  </a:cubicBezTo>
                  <a:cubicBezTo>
                    <a:pt x="319" y="20"/>
                    <a:pt x="318" y="20"/>
                    <a:pt x="318" y="21"/>
                  </a:cubicBezTo>
                  <a:cubicBezTo>
                    <a:pt x="317" y="21"/>
                    <a:pt x="317" y="22"/>
                    <a:pt x="317" y="22"/>
                  </a:cubicBezTo>
                  <a:cubicBezTo>
                    <a:pt x="317" y="23"/>
                    <a:pt x="317" y="25"/>
                    <a:pt x="318" y="26"/>
                  </a:cubicBezTo>
                  <a:cubicBezTo>
                    <a:pt x="326" y="43"/>
                    <a:pt x="326" y="43"/>
                    <a:pt x="326" y="43"/>
                  </a:cubicBezTo>
                  <a:cubicBezTo>
                    <a:pt x="333" y="25"/>
                    <a:pt x="333" y="25"/>
                    <a:pt x="333" y="25"/>
                  </a:cubicBezTo>
                  <a:cubicBezTo>
                    <a:pt x="334" y="23"/>
                    <a:pt x="334" y="23"/>
                    <a:pt x="334" y="21"/>
                  </a:cubicBezTo>
                  <a:cubicBezTo>
                    <a:pt x="334" y="21"/>
                    <a:pt x="334" y="21"/>
                    <a:pt x="333" y="20"/>
                  </a:cubicBezTo>
                  <a:cubicBezTo>
                    <a:pt x="333" y="20"/>
                    <a:pt x="333" y="20"/>
                    <a:pt x="333" y="19"/>
                  </a:cubicBezTo>
                  <a:cubicBezTo>
                    <a:pt x="332" y="19"/>
                    <a:pt x="331" y="19"/>
                    <a:pt x="331" y="19"/>
                  </a:cubicBezTo>
                  <a:cubicBezTo>
                    <a:pt x="331" y="18"/>
                    <a:pt x="331" y="18"/>
                    <a:pt x="331" y="18"/>
                  </a:cubicBezTo>
                  <a:cubicBezTo>
                    <a:pt x="341" y="18"/>
                    <a:pt x="341" y="18"/>
                    <a:pt x="341" y="18"/>
                  </a:cubicBezTo>
                  <a:cubicBezTo>
                    <a:pt x="341" y="19"/>
                    <a:pt x="341" y="19"/>
                    <a:pt x="341" y="19"/>
                  </a:cubicBezTo>
                  <a:cubicBezTo>
                    <a:pt x="341" y="19"/>
                    <a:pt x="340" y="19"/>
                    <a:pt x="339" y="19"/>
                  </a:cubicBezTo>
                  <a:cubicBezTo>
                    <a:pt x="339" y="20"/>
                    <a:pt x="338" y="20"/>
                    <a:pt x="338" y="21"/>
                  </a:cubicBezTo>
                  <a:cubicBezTo>
                    <a:pt x="337" y="21"/>
                    <a:pt x="337" y="22"/>
                    <a:pt x="337" y="24"/>
                  </a:cubicBezTo>
                  <a:cubicBezTo>
                    <a:pt x="323" y="58"/>
                    <a:pt x="323" y="58"/>
                    <a:pt x="323" y="58"/>
                  </a:cubicBezTo>
                  <a:cubicBezTo>
                    <a:pt x="322" y="61"/>
                    <a:pt x="321" y="63"/>
                    <a:pt x="318" y="65"/>
                  </a:cubicBezTo>
                  <a:cubicBezTo>
                    <a:pt x="316" y="67"/>
                    <a:pt x="314" y="68"/>
                    <a:pt x="312" y="68"/>
                  </a:cubicBezTo>
                  <a:cubicBezTo>
                    <a:pt x="311" y="68"/>
                    <a:pt x="310" y="67"/>
                    <a:pt x="309" y="67"/>
                  </a:cubicBezTo>
                  <a:cubicBezTo>
                    <a:pt x="308" y="66"/>
                    <a:pt x="307" y="65"/>
                    <a:pt x="307" y="64"/>
                  </a:cubicBezTo>
                  <a:cubicBezTo>
                    <a:pt x="307" y="63"/>
                    <a:pt x="308" y="62"/>
                    <a:pt x="308" y="61"/>
                  </a:cubicBezTo>
                  <a:cubicBezTo>
                    <a:pt x="309" y="61"/>
                    <a:pt x="310" y="61"/>
                    <a:pt x="311" y="61"/>
                  </a:cubicBezTo>
                  <a:cubicBezTo>
                    <a:pt x="312" y="61"/>
                    <a:pt x="313" y="61"/>
                    <a:pt x="314" y="61"/>
                  </a:cubicBezTo>
                  <a:cubicBezTo>
                    <a:pt x="315" y="62"/>
                    <a:pt x="316" y="62"/>
                    <a:pt x="316" y="62"/>
                  </a:cubicBezTo>
                  <a:cubicBezTo>
                    <a:pt x="317" y="62"/>
                    <a:pt x="317" y="61"/>
                    <a:pt x="318" y="61"/>
                  </a:cubicBezTo>
                  <a:cubicBezTo>
                    <a:pt x="319" y="60"/>
                    <a:pt x="320" y="58"/>
                    <a:pt x="321" y="56"/>
                  </a:cubicBezTo>
                  <a:cubicBezTo>
                    <a:pt x="323" y="50"/>
                    <a:pt x="323" y="50"/>
                    <a:pt x="323" y="50"/>
                  </a:cubicBezTo>
                  <a:cubicBezTo>
                    <a:pt x="311" y="25"/>
                    <a:pt x="311" y="25"/>
                    <a:pt x="311" y="25"/>
                  </a:cubicBezTo>
                  <a:cubicBezTo>
                    <a:pt x="311" y="24"/>
                    <a:pt x="311" y="23"/>
                    <a:pt x="310" y="22"/>
                  </a:cubicBezTo>
                  <a:cubicBezTo>
                    <a:pt x="309" y="21"/>
                    <a:pt x="309" y="20"/>
                    <a:pt x="308" y="20"/>
                  </a:cubicBezTo>
                  <a:cubicBezTo>
                    <a:pt x="308" y="20"/>
                    <a:pt x="307" y="19"/>
                    <a:pt x="305" y="19"/>
                  </a:cubicBezTo>
                  <a:cubicBezTo>
                    <a:pt x="306" y="19"/>
                    <a:pt x="306" y="19"/>
                    <a:pt x="306" y="19"/>
                  </a:cubicBezTo>
                  <a:close/>
                  <a:moveTo>
                    <a:pt x="379" y="18"/>
                  </a:moveTo>
                  <a:cubicBezTo>
                    <a:pt x="383" y="18"/>
                    <a:pt x="387" y="20"/>
                    <a:pt x="391" y="24"/>
                  </a:cubicBezTo>
                  <a:cubicBezTo>
                    <a:pt x="393" y="27"/>
                    <a:pt x="395" y="31"/>
                    <a:pt x="395" y="35"/>
                  </a:cubicBezTo>
                  <a:cubicBezTo>
                    <a:pt x="395" y="39"/>
                    <a:pt x="394" y="41"/>
                    <a:pt x="393" y="45"/>
                  </a:cubicBezTo>
                  <a:cubicBezTo>
                    <a:pt x="391" y="48"/>
                    <a:pt x="389" y="50"/>
                    <a:pt x="387" y="52"/>
                  </a:cubicBezTo>
                  <a:cubicBezTo>
                    <a:pt x="385" y="53"/>
                    <a:pt x="382" y="54"/>
                    <a:pt x="379" y="54"/>
                  </a:cubicBezTo>
                  <a:cubicBezTo>
                    <a:pt x="374" y="54"/>
                    <a:pt x="370" y="52"/>
                    <a:pt x="367" y="48"/>
                  </a:cubicBezTo>
                  <a:cubicBezTo>
                    <a:pt x="365" y="45"/>
                    <a:pt x="363" y="41"/>
                    <a:pt x="363" y="37"/>
                  </a:cubicBezTo>
                  <a:cubicBezTo>
                    <a:pt x="363" y="33"/>
                    <a:pt x="364" y="30"/>
                    <a:pt x="366" y="27"/>
                  </a:cubicBezTo>
                  <a:cubicBezTo>
                    <a:pt x="367" y="24"/>
                    <a:pt x="369" y="22"/>
                    <a:pt x="372" y="21"/>
                  </a:cubicBezTo>
                  <a:cubicBezTo>
                    <a:pt x="373" y="19"/>
                    <a:pt x="376" y="18"/>
                    <a:pt x="379" y="18"/>
                  </a:cubicBezTo>
                  <a:close/>
                  <a:moveTo>
                    <a:pt x="377" y="20"/>
                  </a:moveTo>
                  <a:cubicBezTo>
                    <a:pt x="376" y="20"/>
                    <a:pt x="375" y="21"/>
                    <a:pt x="373" y="21"/>
                  </a:cubicBezTo>
                  <a:cubicBezTo>
                    <a:pt x="372" y="22"/>
                    <a:pt x="371" y="23"/>
                    <a:pt x="370" y="25"/>
                  </a:cubicBezTo>
                  <a:cubicBezTo>
                    <a:pt x="369" y="27"/>
                    <a:pt x="369" y="30"/>
                    <a:pt x="369" y="33"/>
                  </a:cubicBezTo>
                  <a:cubicBezTo>
                    <a:pt x="369" y="38"/>
                    <a:pt x="370" y="42"/>
                    <a:pt x="372" y="46"/>
                  </a:cubicBezTo>
                  <a:cubicBezTo>
                    <a:pt x="374" y="49"/>
                    <a:pt x="376" y="51"/>
                    <a:pt x="379" y="51"/>
                  </a:cubicBezTo>
                  <a:cubicBezTo>
                    <a:pt x="382" y="51"/>
                    <a:pt x="384" y="50"/>
                    <a:pt x="385" y="48"/>
                  </a:cubicBezTo>
                  <a:cubicBezTo>
                    <a:pt x="387" y="46"/>
                    <a:pt x="387" y="43"/>
                    <a:pt x="387" y="38"/>
                  </a:cubicBezTo>
                  <a:cubicBezTo>
                    <a:pt x="387" y="32"/>
                    <a:pt x="386" y="27"/>
                    <a:pt x="384" y="24"/>
                  </a:cubicBezTo>
                  <a:cubicBezTo>
                    <a:pt x="382" y="21"/>
                    <a:pt x="380" y="20"/>
                    <a:pt x="377" y="20"/>
                  </a:cubicBezTo>
                  <a:close/>
                  <a:moveTo>
                    <a:pt x="415" y="21"/>
                  </a:moveTo>
                  <a:cubicBezTo>
                    <a:pt x="415" y="44"/>
                    <a:pt x="415" y="44"/>
                    <a:pt x="415" y="44"/>
                  </a:cubicBezTo>
                  <a:cubicBezTo>
                    <a:pt x="415" y="47"/>
                    <a:pt x="416" y="49"/>
                    <a:pt x="416" y="50"/>
                  </a:cubicBezTo>
                  <a:cubicBezTo>
                    <a:pt x="417" y="51"/>
                    <a:pt x="418" y="51"/>
                    <a:pt x="420" y="51"/>
                  </a:cubicBezTo>
                  <a:cubicBezTo>
                    <a:pt x="423" y="51"/>
                    <a:pt x="423" y="51"/>
                    <a:pt x="423" y="51"/>
                  </a:cubicBezTo>
                  <a:cubicBezTo>
                    <a:pt x="423" y="53"/>
                    <a:pt x="423" y="53"/>
                    <a:pt x="423" y="53"/>
                  </a:cubicBezTo>
                  <a:cubicBezTo>
                    <a:pt x="403" y="53"/>
                    <a:pt x="403" y="53"/>
                    <a:pt x="403" y="53"/>
                  </a:cubicBezTo>
                  <a:cubicBezTo>
                    <a:pt x="403" y="51"/>
                    <a:pt x="403" y="51"/>
                    <a:pt x="403" y="51"/>
                  </a:cubicBezTo>
                  <a:cubicBezTo>
                    <a:pt x="405" y="51"/>
                    <a:pt x="405" y="51"/>
                    <a:pt x="405" y="51"/>
                  </a:cubicBezTo>
                  <a:cubicBezTo>
                    <a:pt x="406" y="51"/>
                    <a:pt x="407" y="51"/>
                    <a:pt x="408" y="51"/>
                  </a:cubicBezTo>
                  <a:cubicBezTo>
                    <a:pt x="409" y="50"/>
                    <a:pt x="409" y="49"/>
                    <a:pt x="409" y="49"/>
                  </a:cubicBezTo>
                  <a:cubicBezTo>
                    <a:pt x="410" y="48"/>
                    <a:pt x="410" y="46"/>
                    <a:pt x="410" y="44"/>
                  </a:cubicBezTo>
                  <a:cubicBezTo>
                    <a:pt x="410" y="21"/>
                    <a:pt x="410" y="21"/>
                    <a:pt x="410" y="21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3" y="19"/>
                    <a:pt x="403" y="19"/>
                    <a:pt x="403" y="19"/>
                  </a:cubicBezTo>
                  <a:cubicBezTo>
                    <a:pt x="410" y="19"/>
                    <a:pt x="410" y="19"/>
                    <a:pt x="410" y="19"/>
                  </a:cubicBezTo>
                  <a:cubicBezTo>
                    <a:pt x="410" y="16"/>
                    <a:pt x="410" y="16"/>
                    <a:pt x="410" y="16"/>
                  </a:cubicBezTo>
                  <a:cubicBezTo>
                    <a:pt x="410" y="13"/>
                    <a:pt x="410" y="10"/>
                    <a:pt x="411" y="7"/>
                  </a:cubicBezTo>
                  <a:cubicBezTo>
                    <a:pt x="413" y="5"/>
                    <a:pt x="414" y="3"/>
                    <a:pt x="416" y="2"/>
                  </a:cubicBezTo>
                  <a:cubicBezTo>
                    <a:pt x="418" y="0"/>
                    <a:pt x="421" y="0"/>
                    <a:pt x="423" y="0"/>
                  </a:cubicBezTo>
                  <a:cubicBezTo>
                    <a:pt x="426" y="0"/>
                    <a:pt x="428" y="1"/>
                    <a:pt x="430" y="2"/>
                  </a:cubicBezTo>
                  <a:cubicBezTo>
                    <a:pt x="431" y="3"/>
                    <a:pt x="432" y="5"/>
                    <a:pt x="432" y="6"/>
                  </a:cubicBezTo>
                  <a:cubicBezTo>
                    <a:pt x="432" y="7"/>
                    <a:pt x="432" y="7"/>
                    <a:pt x="431" y="8"/>
                  </a:cubicBezTo>
                  <a:cubicBezTo>
                    <a:pt x="431" y="9"/>
                    <a:pt x="430" y="9"/>
                    <a:pt x="429" y="9"/>
                  </a:cubicBezTo>
                  <a:cubicBezTo>
                    <a:pt x="429" y="9"/>
                    <a:pt x="428" y="8"/>
                    <a:pt x="428" y="8"/>
                  </a:cubicBezTo>
                  <a:cubicBezTo>
                    <a:pt x="427" y="7"/>
                    <a:pt x="427" y="7"/>
                    <a:pt x="425" y="5"/>
                  </a:cubicBezTo>
                  <a:cubicBezTo>
                    <a:pt x="425" y="4"/>
                    <a:pt x="424" y="3"/>
                    <a:pt x="423" y="2"/>
                  </a:cubicBezTo>
                  <a:cubicBezTo>
                    <a:pt x="422" y="2"/>
                    <a:pt x="421" y="1"/>
                    <a:pt x="421" y="1"/>
                  </a:cubicBezTo>
                  <a:cubicBezTo>
                    <a:pt x="419" y="1"/>
                    <a:pt x="419" y="2"/>
                    <a:pt x="418" y="2"/>
                  </a:cubicBezTo>
                  <a:cubicBezTo>
                    <a:pt x="417" y="3"/>
                    <a:pt x="417" y="4"/>
                    <a:pt x="416" y="5"/>
                  </a:cubicBezTo>
                  <a:cubicBezTo>
                    <a:pt x="416" y="6"/>
                    <a:pt x="416" y="9"/>
                    <a:pt x="416" y="15"/>
                  </a:cubicBezTo>
                  <a:cubicBezTo>
                    <a:pt x="416" y="17"/>
                    <a:pt x="416" y="17"/>
                    <a:pt x="416" y="17"/>
                  </a:cubicBezTo>
                  <a:cubicBezTo>
                    <a:pt x="424" y="17"/>
                    <a:pt x="424" y="17"/>
                    <a:pt x="424" y="17"/>
                  </a:cubicBezTo>
                  <a:cubicBezTo>
                    <a:pt x="424" y="21"/>
                    <a:pt x="424" y="21"/>
                    <a:pt x="424" y="21"/>
                  </a:cubicBezTo>
                  <a:cubicBezTo>
                    <a:pt x="415" y="21"/>
                    <a:pt x="415" y="21"/>
                    <a:pt x="415" y="21"/>
                  </a:cubicBezTo>
                  <a:close/>
                  <a:moveTo>
                    <a:pt x="477" y="1"/>
                  </a:moveTo>
                  <a:cubicBezTo>
                    <a:pt x="477" y="19"/>
                    <a:pt x="477" y="19"/>
                    <a:pt x="477" y="19"/>
                  </a:cubicBezTo>
                  <a:cubicBezTo>
                    <a:pt x="475" y="19"/>
                    <a:pt x="475" y="19"/>
                    <a:pt x="475" y="19"/>
                  </a:cubicBezTo>
                  <a:cubicBezTo>
                    <a:pt x="475" y="15"/>
                    <a:pt x="474" y="13"/>
                    <a:pt x="473" y="11"/>
                  </a:cubicBezTo>
                  <a:cubicBezTo>
                    <a:pt x="472" y="9"/>
                    <a:pt x="470" y="7"/>
                    <a:pt x="468" y="6"/>
                  </a:cubicBezTo>
                  <a:cubicBezTo>
                    <a:pt x="466" y="5"/>
                    <a:pt x="464" y="4"/>
                    <a:pt x="462" y="4"/>
                  </a:cubicBezTo>
                  <a:cubicBezTo>
                    <a:pt x="459" y="4"/>
                    <a:pt x="457" y="5"/>
                    <a:pt x="456" y="7"/>
                  </a:cubicBezTo>
                  <a:cubicBezTo>
                    <a:pt x="454" y="8"/>
                    <a:pt x="453" y="10"/>
                    <a:pt x="453" y="12"/>
                  </a:cubicBezTo>
                  <a:cubicBezTo>
                    <a:pt x="453" y="13"/>
                    <a:pt x="454" y="15"/>
                    <a:pt x="455" y="16"/>
                  </a:cubicBezTo>
                  <a:cubicBezTo>
                    <a:pt x="457" y="18"/>
                    <a:pt x="460" y="20"/>
                    <a:pt x="465" y="23"/>
                  </a:cubicBezTo>
                  <a:cubicBezTo>
                    <a:pt x="470" y="26"/>
                    <a:pt x="473" y="28"/>
                    <a:pt x="475" y="29"/>
                  </a:cubicBezTo>
                  <a:cubicBezTo>
                    <a:pt x="476" y="31"/>
                    <a:pt x="477" y="32"/>
                    <a:pt x="479" y="34"/>
                  </a:cubicBezTo>
                  <a:cubicBezTo>
                    <a:pt x="479" y="36"/>
                    <a:pt x="480" y="38"/>
                    <a:pt x="480" y="40"/>
                  </a:cubicBezTo>
                  <a:cubicBezTo>
                    <a:pt x="480" y="44"/>
                    <a:pt x="478" y="47"/>
                    <a:pt x="475" y="50"/>
                  </a:cubicBezTo>
                  <a:cubicBezTo>
                    <a:pt x="473" y="53"/>
                    <a:pt x="469" y="54"/>
                    <a:pt x="465" y="54"/>
                  </a:cubicBezTo>
                  <a:cubicBezTo>
                    <a:pt x="463" y="54"/>
                    <a:pt x="462" y="54"/>
                    <a:pt x="461" y="53"/>
                  </a:cubicBezTo>
                  <a:cubicBezTo>
                    <a:pt x="460" y="53"/>
                    <a:pt x="458" y="53"/>
                    <a:pt x="456" y="52"/>
                  </a:cubicBezTo>
                  <a:cubicBezTo>
                    <a:pt x="454" y="51"/>
                    <a:pt x="453" y="51"/>
                    <a:pt x="452" y="51"/>
                  </a:cubicBezTo>
                  <a:cubicBezTo>
                    <a:pt x="451" y="51"/>
                    <a:pt x="451" y="51"/>
                    <a:pt x="450" y="51"/>
                  </a:cubicBezTo>
                  <a:cubicBezTo>
                    <a:pt x="450" y="52"/>
                    <a:pt x="450" y="53"/>
                    <a:pt x="449" y="54"/>
                  </a:cubicBezTo>
                  <a:cubicBezTo>
                    <a:pt x="448" y="54"/>
                    <a:pt x="448" y="54"/>
                    <a:pt x="448" y="54"/>
                  </a:cubicBezTo>
                  <a:cubicBezTo>
                    <a:pt x="448" y="37"/>
                    <a:pt x="448" y="37"/>
                    <a:pt x="448" y="37"/>
                  </a:cubicBezTo>
                  <a:cubicBezTo>
                    <a:pt x="449" y="37"/>
                    <a:pt x="449" y="37"/>
                    <a:pt x="449" y="37"/>
                  </a:cubicBezTo>
                  <a:cubicBezTo>
                    <a:pt x="450" y="40"/>
                    <a:pt x="451" y="43"/>
                    <a:pt x="452" y="45"/>
                  </a:cubicBezTo>
                  <a:cubicBezTo>
                    <a:pt x="453" y="46"/>
                    <a:pt x="455" y="48"/>
                    <a:pt x="457" y="49"/>
                  </a:cubicBezTo>
                  <a:cubicBezTo>
                    <a:pt x="459" y="50"/>
                    <a:pt x="461" y="51"/>
                    <a:pt x="464" y="51"/>
                  </a:cubicBezTo>
                  <a:cubicBezTo>
                    <a:pt x="467" y="51"/>
                    <a:pt x="469" y="50"/>
                    <a:pt x="471" y="48"/>
                  </a:cubicBezTo>
                  <a:cubicBezTo>
                    <a:pt x="473" y="47"/>
                    <a:pt x="473" y="45"/>
                    <a:pt x="473" y="43"/>
                  </a:cubicBezTo>
                  <a:cubicBezTo>
                    <a:pt x="473" y="41"/>
                    <a:pt x="473" y="40"/>
                    <a:pt x="473" y="39"/>
                  </a:cubicBezTo>
                  <a:cubicBezTo>
                    <a:pt x="472" y="38"/>
                    <a:pt x="471" y="37"/>
                    <a:pt x="469" y="35"/>
                  </a:cubicBezTo>
                  <a:cubicBezTo>
                    <a:pt x="469" y="35"/>
                    <a:pt x="466" y="33"/>
                    <a:pt x="462" y="31"/>
                  </a:cubicBezTo>
                  <a:cubicBezTo>
                    <a:pt x="458" y="28"/>
                    <a:pt x="455" y="26"/>
                    <a:pt x="453" y="25"/>
                  </a:cubicBezTo>
                  <a:cubicBezTo>
                    <a:pt x="451" y="23"/>
                    <a:pt x="450" y="22"/>
                    <a:pt x="449" y="20"/>
                  </a:cubicBezTo>
                  <a:cubicBezTo>
                    <a:pt x="448" y="19"/>
                    <a:pt x="448" y="17"/>
                    <a:pt x="448" y="15"/>
                  </a:cubicBezTo>
                  <a:cubicBezTo>
                    <a:pt x="448" y="11"/>
                    <a:pt x="449" y="8"/>
                    <a:pt x="452" y="5"/>
                  </a:cubicBezTo>
                  <a:cubicBezTo>
                    <a:pt x="455" y="3"/>
                    <a:pt x="458" y="1"/>
                    <a:pt x="462" y="1"/>
                  </a:cubicBezTo>
                  <a:cubicBezTo>
                    <a:pt x="464" y="1"/>
                    <a:pt x="467" y="2"/>
                    <a:pt x="470" y="3"/>
                  </a:cubicBezTo>
                  <a:cubicBezTo>
                    <a:pt x="471" y="4"/>
                    <a:pt x="472" y="4"/>
                    <a:pt x="473" y="4"/>
                  </a:cubicBezTo>
                  <a:cubicBezTo>
                    <a:pt x="473" y="4"/>
                    <a:pt x="474" y="4"/>
                    <a:pt x="474" y="4"/>
                  </a:cubicBezTo>
                  <a:cubicBezTo>
                    <a:pt x="475" y="3"/>
                    <a:pt x="475" y="3"/>
                    <a:pt x="475" y="1"/>
                  </a:cubicBezTo>
                  <a:cubicBezTo>
                    <a:pt x="477" y="1"/>
                    <a:pt x="477" y="1"/>
                    <a:pt x="477" y="1"/>
                  </a:cubicBezTo>
                  <a:close/>
                  <a:moveTo>
                    <a:pt x="517" y="40"/>
                  </a:moveTo>
                  <a:cubicBezTo>
                    <a:pt x="517" y="44"/>
                    <a:pt x="515" y="48"/>
                    <a:pt x="512" y="50"/>
                  </a:cubicBezTo>
                  <a:cubicBezTo>
                    <a:pt x="510" y="53"/>
                    <a:pt x="507" y="54"/>
                    <a:pt x="504" y="54"/>
                  </a:cubicBezTo>
                  <a:cubicBezTo>
                    <a:pt x="500" y="54"/>
                    <a:pt x="497" y="52"/>
                    <a:pt x="494" y="49"/>
                  </a:cubicBezTo>
                  <a:cubicBezTo>
                    <a:pt x="491" y="46"/>
                    <a:pt x="490" y="41"/>
                    <a:pt x="490" y="36"/>
                  </a:cubicBezTo>
                  <a:cubicBezTo>
                    <a:pt x="490" y="31"/>
                    <a:pt x="492" y="26"/>
                    <a:pt x="495" y="23"/>
                  </a:cubicBezTo>
                  <a:cubicBezTo>
                    <a:pt x="498" y="19"/>
                    <a:pt x="501" y="17"/>
                    <a:pt x="506" y="17"/>
                  </a:cubicBezTo>
                  <a:cubicBezTo>
                    <a:pt x="509" y="17"/>
                    <a:pt x="512" y="18"/>
                    <a:pt x="514" y="20"/>
                  </a:cubicBezTo>
                  <a:cubicBezTo>
                    <a:pt x="516" y="22"/>
                    <a:pt x="517" y="24"/>
                    <a:pt x="517" y="26"/>
                  </a:cubicBezTo>
                  <a:cubicBezTo>
                    <a:pt x="517" y="27"/>
                    <a:pt x="517" y="27"/>
                    <a:pt x="516" y="28"/>
                  </a:cubicBezTo>
                  <a:cubicBezTo>
                    <a:pt x="516" y="29"/>
                    <a:pt x="515" y="29"/>
                    <a:pt x="514" y="29"/>
                  </a:cubicBezTo>
                  <a:cubicBezTo>
                    <a:pt x="512" y="29"/>
                    <a:pt x="511" y="29"/>
                    <a:pt x="511" y="27"/>
                  </a:cubicBezTo>
                  <a:cubicBezTo>
                    <a:pt x="510" y="27"/>
                    <a:pt x="510" y="26"/>
                    <a:pt x="510" y="25"/>
                  </a:cubicBezTo>
                  <a:cubicBezTo>
                    <a:pt x="510" y="23"/>
                    <a:pt x="509" y="22"/>
                    <a:pt x="508" y="21"/>
                  </a:cubicBezTo>
                  <a:cubicBezTo>
                    <a:pt x="507" y="21"/>
                    <a:pt x="506" y="20"/>
                    <a:pt x="505" y="20"/>
                  </a:cubicBezTo>
                  <a:cubicBezTo>
                    <a:pt x="502" y="20"/>
                    <a:pt x="500" y="21"/>
                    <a:pt x="499" y="23"/>
                  </a:cubicBezTo>
                  <a:cubicBezTo>
                    <a:pt x="497" y="25"/>
                    <a:pt x="496" y="29"/>
                    <a:pt x="496" y="33"/>
                  </a:cubicBezTo>
                  <a:cubicBezTo>
                    <a:pt x="496" y="37"/>
                    <a:pt x="497" y="40"/>
                    <a:pt x="499" y="43"/>
                  </a:cubicBezTo>
                  <a:cubicBezTo>
                    <a:pt x="501" y="47"/>
                    <a:pt x="503" y="48"/>
                    <a:pt x="507" y="48"/>
                  </a:cubicBezTo>
                  <a:cubicBezTo>
                    <a:pt x="509" y="48"/>
                    <a:pt x="511" y="47"/>
                    <a:pt x="513" y="46"/>
                  </a:cubicBezTo>
                  <a:cubicBezTo>
                    <a:pt x="514" y="45"/>
                    <a:pt x="515" y="43"/>
                    <a:pt x="517" y="40"/>
                  </a:cubicBezTo>
                  <a:cubicBezTo>
                    <a:pt x="517" y="40"/>
                    <a:pt x="517" y="40"/>
                    <a:pt x="517" y="40"/>
                  </a:cubicBezTo>
                  <a:close/>
                  <a:moveTo>
                    <a:pt x="534" y="0"/>
                  </a:moveTo>
                  <a:cubicBezTo>
                    <a:pt x="535" y="0"/>
                    <a:pt x="536" y="0"/>
                    <a:pt x="537" y="1"/>
                  </a:cubicBezTo>
                  <a:cubicBezTo>
                    <a:pt x="537" y="2"/>
                    <a:pt x="538" y="3"/>
                    <a:pt x="538" y="4"/>
                  </a:cubicBezTo>
                  <a:cubicBezTo>
                    <a:pt x="538" y="5"/>
                    <a:pt x="537" y="6"/>
                    <a:pt x="537" y="7"/>
                  </a:cubicBezTo>
                  <a:cubicBezTo>
                    <a:pt x="536" y="7"/>
                    <a:pt x="535" y="8"/>
                    <a:pt x="534" y="8"/>
                  </a:cubicBezTo>
                  <a:cubicBezTo>
                    <a:pt x="533" y="8"/>
                    <a:pt x="532" y="7"/>
                    <a:pt x="532" y="7"/>
                  </a:cubicBezTo>
                  <a:cubicBezTo>
                    <a:pt x="531" y="6"/>
                    <a:pt x="531" y="5"/>
                    <a:pt x="531" y="4"/>
                  </a:cubicBezTo>
                  <a:cubicBezTo>
                    <a:pt x="531" y="3"/>
                    <a:pt x="531" y="2"/>
                    <a:pt x="532" y="1"/>
                  </a:cubicBezTo>
                  <a:cubicBezTo>
                    <a:pt x="532" y="0"/>
                    <a:pt x="533" y="0"/>
                    <a:pt x="534" y="0"/>
                  </a:cubicBezTo>
                  <a:close/>
                  <a:moveTo>
                    <a:pt x="537" y="18"/>
                  </a:moveTo>
                  <a:cubicBezTo>
                    <a:pt x="537" y="45"/>
                    <a:pt x="537" y="45"/>
                    <a:pt x="537" y="45"/>
                  </a:cubicBezTo>
                  <a:cubicBezTo>
                    <a:pt x="537" y="47"/>
                    <a:pt x="537" y="49"/>
                    <a:pt x="537" y="49"/>
                  </a:cubicBezTo>
                  <a:cubicBezTo>
                    <a:pt x="538" y="50"/>
                    <a:pt x="538" y="51"/>
                    <a:pt x="539" y="51"/>
                  </a:cubicBezTo>
                  <a:cubicBezTo>
                    <a:pt x="539" y="51"/>
                    <a:pt x="540" y="51"/>
                    <a:pt x="542" y="51"/>
                  </a:cubicBezTo>
                  <a:cubicBezTo>
                    <a:pt x="542" y="53"/>
                    <a:pt x="542" y="53"/>
                    <a:pt x="542" y="53"/>
                  </a:cubicBezTo>
                  <a:cubicBezTo>
                    <a:pt x="526" y="53"/>
                    <a:pt x="526" y="53"/>
                    <a:pt x="526" y="53"/>
                  </a:cubicBezTo>
                  <a:cubicBezTo>
                    <a:pt x="526" y="51"/>
                    <a:pt x="526" y="51"/>
                    <a:pt x="526" y="51"/>
                  </a:cubicBezTo>
                  <a:cubicBezTo>
                    <a:pt x="527" y="51"/>
                    <a:pt x="529" y="51"/>
                    <a:pt x="529" y="51"/>
                  </a:cubicBezTo>
                  <a:cubicBezTo>
                    <a:pt x="529" y="51"/>
                    <a:pt x="530" y="50"/>
                    <a:pt x="530" y="49"/>
                  </a:cubicBezTo>
                  <a:cubicBezTo>
                    <a:pt x="531" y="49"/>
                    <a:pt x="531" y="47"/>
                    <a:pt x="531" y="45"/>
                  </a:cubicBezTo>
                  <a:cubicBezTo>
                    <a:pt x="531" y="32"/>
                    <a:pt x="531" y="32"/>
                    <a:pt x="531" y="32"/>
                  </a:cubicBezTo>
                  <a:cubicBezTo>
                    <a:pt x="531" y="28"/>
                    <a:pt x="531" y="26"/>
                    <a:pt x="530" y="25"/>
                  </a:cubicBezTo>
                  <a:cubicBezTo>
                    <a:pt x="530" y="24"/>
                    <a:pt x="530" y="23"/>
                    <a:pt x="529" y="23"/>
                  </a:cubicBezTo>
                  <a:cubicBezTo>
                    <a:pt x="529" y="23"/>
                    <a:pt x="529" y="23"/>
                    <a:pt x="528" y="23"/>
                  </a:cubicBezTo>
                  <a:cubicBezTo>
                    <a:pt x="527" y="23"/>
                    <a:pt x="526" y="23"/>
                    <a:pt x="525" y="23"/>
                  </a:cubicBezTo>
                  <a:cubicBezTo>
                    <a:pt x="525" y="22"/>
                    <a:pt x="525" y="22"/>
                    <a:pt x="525" y="22"/>
                  </a:cubicBezTo>
                  <a:cubicBezTo>
                    <a:pt x="535" y="18"/>
                    <a:pt x="535" y="18"/>
                    <a:pt x="535" y="18"/>
                  </a:cubicBezTo>
                  <a:cubicBezTo>
                    <a:pt x="537" y="18"/>
                    <a:pt x="537" y="18"/>
                    <a:pt x="537" y="18"/>
                  </a:cubicBezTo>
                  <a:close/>
                  <a:moveTo>
                    <a:pt x="555" y="31"/>
                  </a:moveTo>
                  <a:cubicBezTo>
                    <a:pt x="555" y="37"/>
                    <a:pt x="557" y="40"/>
                    <a:pt x="559" y="43"/>
                  </a:cubicBezTo>
                  <a:cubicBezTo>
                    <a:pt x="561" y="46"/>
                    <a:pt x="564" y="48"/>
                    <a:pt x="567" y="48"/>
                  </a:cubicBezTo>
                  <a:cubicBezTo>
                    <a:pt x="569" y="48"/>
                    <a:pt x="571" y="47"/>
                    <a:pt x="573" y="46"/>
                  </a:cubicBezTo>
                  <a:cubicBezTo>
                    <a:pt x="575" y="45"/>
                    <a:pt x="576" y="43"/>
                    <a:pt x="577" y="39"/>
                  </a:cubicBezTo>
                  <a:cubicBezTo>
                    <a:pt x="578" y="40"/>
                    <a:pt x="578" y="40"/>
                    <a:pt x="578" y="40"/>
                  </a:cubicBezTo>
                  <a:cubicBezTo>
                    <a:pt x="578" y="43"/>
                    <a:pt x="576" y="47"/>
                    <a:pt x="574" y="49"/>
                  </a:cubicBezTo>
                  <a:cubicBezTo>
                    <a:pt x="571" y="52"/>
                    <a:pt x="568" y="53"/>
                    <a:pt x="565" y="53"/>
                  </a:cubicBezTo>
                  <a:cubicBezTo>
                    <a:pt x="561" y="53"/>
                    <a:pt x="557" y="52"/>
                    <a:pt x="555" y="49"/>
                  </a:cubicBezTo>
                  <a:cubicBezTo>
                    <a:pt x="552" y="45"/>
                    <a:pt x="551" y="41"/>
                    <a:pt x="551" y="36"/>
                  </a:cubicBezTo>
                  <a:cubicBezTo>
                    <a:pt x="551" y="30"/>
                    <a:pt x="552" y="25"/>
                    <a:pt x="555" y="22"/>
                  </a:cubicBezTo>
                  <a:cubicBezTo>
                    <a:pt x="558" y="19"/>
                    <a:pt x="561" y="17"/>
                    <a:pt x="566" y="17"/>
                  </a:cubicBezTo>
                  <a:cubicBezTo>
                    <a:pt x="569" y="17"/>
                    <a:pt x="573" y="19"/>
                    <a:pt x="575" y="21"/>
                  </a:cubicBezTo>
                  <a:cubicBezTo>
                    <a:pt x="577" y="23"/>
                    <a:pt x="579" y="27"/>
                    <a:pt x="579" y="31"/>
                  </a:cubicBezTo>
                  <a:cubicBezTo>
                    <a:pt x="555" y="31"/>
                    <a:pt x="555" y="31"/>
                    <a:pt x="555" y="31"/>
                  </a:cubicBezTo>
                  <a:close/>
                  <a:moveTo>
                    <a:pt x="555" y="29"/>
                  </a:moveTo>
                  <a:cubicBezTo>
                    <a:pt x="571" y="29"/>
                    <a:pt x="571" y="29"/>
                    <a:pt x="571" y="29"/>
                  </a:cubicBezTo>
                  <a:cubicBezTo>
                    <a:pt x="571" y="27"/>
                    <a:pt x="570" y="26"/>
                    <a:pt x="570" y="25"/>
                  </a:cubicBezTo>
                  <a:cubicBezTo>
                    <a:pt x="569" y="24"/>
                    <a:pt x="568" y="23"/>
                    <a:pt x="567" y="22"/>
                  </a:cubicBezTo>
                  <a:cubicBezTo>
                    <a:pt x="566" y="21"/>
                    <a:pt x="565" y="21"/>
                    <a:pt x="563" y="21"/>
                  </a:cubicBezTo>
                  <a:cubicBezTo>
                    <a:pt x="561" y="21"/>
                    <a:pt x="560" y="21"/>
                    <a:pt x="558" y="23"/>
                  </a:cubicBezTo>
                  <a:cubicBezTo>
                    <a:pt x="557" y="24"/>
                    <a:pt x="555" y="27"/>
                    <a:pt x="555" y="29"/>
                  </a:cubicBezTo>
                  <a:close/>
                  <a:moveTo>
                    <a:pt x="595" y="25"/>
                  </a:moveTo>
                  <a:cubicBezTo>
                    <a:pt x="599" y="20"/>
                    <a:pt x="603" y="18"/>
                    <a:pt x="606" y="18"/>
                  </a:cubicBezTo>
                  <a:cubicBezTo>
                    <a:pt x="608" y="18"/>
                    <a:pt x="609" y="18"/>
                    <a:pt x="611" y="19"/>
                  </a:cubicBezTo>
                  <a:cubicBezTo>
                    <a:pt x="612" y="20"/>
                    <a:pt x="613" y="21"/>
                    <a:pt x="614" y="23"/>
                  </a:cubicBezTo>
                  <a:cubicBezTo>
                    <a:pt x="615" y="25"/>
                    <a:pt x="615" y="27"/>
                    <a:pt x="615" y="30"/>
                  </a:cubicBezTo>
                  <a:cubicBezTo>
                    <a:pt x="615" y="45"/>
                    <a:pt x="615" y="45"/>
                    <a:pt x="615" y="45"/>
                  </a:cubicBezTo>
                  <a:cubicBezTo>
                    <a:pt x="615" y="47"/>
                    <a:pt x="615" y="48"/>
                    <a:pt x="615" y="49"/>
                  </a:cubicBezTo>
                  <a:cubicBezTo>
                    <a:pt x="616" y="50"/>
                    <a:pt x="616" y="50"/>
                    <a:pt x="617" y="51"/>
                  </a:cubicBezTo>
                  <a:cubicBezTo>
                    <a:pt x="617" y="51"/>
                    <a:pt x="618" y="51"/>
                    <a:pt x="620" y="51"/>
                  </a:cubicBezTo>
                  <a:cubicBezTo>
                    <a:pt x="620" y="52"/>
                    <a:pt x="620" y="52"/>
                    <a:pt x="620" y="52"/>
                  </a:cubicBezTo>
                  <a:cubicBezTo>
                    <a:pt x="604" y="52"/>
                    <a:pt x="604" y="52"/>
                    <a:pt x="604" y="52"/>
                  </a:cubicBezTo>
                  <a:cubicBezTo>
                    <a:pt x="604" y="51"/>
                    <a:pt x="604" y="51"/>
                    <a:pt x="604" y="51"/>
                  </a:cubicBezTo>
                  <a:cubicBezTo>
                    <a:pt x="605" y="51"/>
                    <a:pt x="605" y="51"/>
                    <a:pt x="605" y="51"/>
                  </a:cubicBezTo>
                  <a:cubicBezTo>
                    <a:pt x="606" y="51"/>
                    <a:pt x="607" y="51"/>
                    <a:pt x="608" y="50"/>
                  </a:cubicBezTo>
                  <a:cubicBezTo>
                    <a:pt x="609" y="50"/>
                    <a:pt x="609" y="49"/>
                    <a:pt x="609" y="48"/>
                  </a:cubicBezTo>
                  <a:cubicBezTo>
                    <a:pt x="609" y="48"/>
                    <a:pt x="609" y="47"/>
                    <a:pt x="609" y="45"/>
                  </a:cubicBezTo>
                  <a:cubicBezTo>
                    <a:pt x="609" y="31"/>
                    <a:pt x="609" y="31"/>
                    <a:pt x="609" y="31"/>
                  </a:cubicBezTo>
                  <a:cubicBezTo>
                    <a:pt x="609" y="27"/>
                    <a:pt x="609" y="25"/>
                    <a:pt x="608" y="24"/>
                  </a:cubicBezTo>
                  <a:cubicBezTo>
                    <a:pt x="607" y="23"/>
                    <a:pt x="606" y="22"/>
                    <a:pt x="604" y="22"/>
                  </a:cubicBezTo>
                  <a:cubicBezTo>
                    <a:pt x="601" y="22"/>
                    <a:pt x="598" y="23"/>
                    <a:pt x="595" y="27"/>
                  </a:cubicBezTo>
                  <a:cubicBezTo>
                    <a:pt x="595" y="45"/>
                    <a:pt x="595" y="45"/>
                    <a:pt x="595" y="45"/>
                  </a:cubicBezTo>
                  <a:cubicBezTo>
                    <a:pt x="595" y="47"/>
                    <a:pt x="595" y="48"/>
                    <a:pt x="596" y="49"/>
                  </a:cubicBezTo>
                  <a:cubicBezTo>
                    <a:pt x="596" y="50"/>
                    <a:pt x="597" y="50"/>
                    <a:pt x="597" y="51"/>
                  </a:cubicBezTo>
                  <a:cubicBezTo>
                    <a:pt x="597" y="51"/>
                    <a:pt x="599" y="51"/>
                    <a:pt x="601" y="51"/>
                  </a:cubicBezTo>
                  <a:cubicBezTo>
                    <a:pt x="601" y="52"/>
                    <a:pt x="601" y="52"/>
                    <a:pt x="601" y="52"/>
                  </a:cubicBezTo>
                  <a:cubicBezTo>
                    <a:pt x="585" y="52"/>
                    <a:pt x="585" y="52"/>
                    <a:pt x="585" y="52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7" y="51"/>
                    <a:pt x="588" y="51"/>
                    <a:pt x="589" y="50"/>
                  </a:cubicBezTo>
                  <a:cubicBezTo>
                    <a:pt x="589" y="49"/>
                    <a:pt x="589" y="47"/>
                    <a:pt x="589" y="45"/>
                  </a:cubicBezTo>
                  <a:cubicBezTo>
                    <a:pt x="589" y="32"/>
                    <a:pt x="589" y="32"/>
                    <a:pt x="589" y="32"/>
                  </a:cubicBezTo>
                  <a:cubicBezTo>
                    <a:pt x="589" y="28"/>
                    <a:pt x="589" y="25"/>
                    <a:pt x="589" y="24"/>
                  </a:cubicBezTo>
                  <a:cubicBezTo>
                    <a:pt x="589" y="23"/>
                    <a:pt x="589" y="23"/>
                    <a:pt x="588" y="22"/>
                  </a:cubicBezTo>
                  <a:cubicBezTo>
                    <a:pt x="588" y="22"/>
                    <a:pt x="587" y="22"/>
                    <a:pt x="587" y="22"/>
                  </a:cubicBezTo>
                  <a:cubicBezTo>
                    <a:pt x="586" y="22"/>
                    <a:pt x="585" y="22"/>
                    <a:pt x="584" y="22"/>
                  </a:cubicBezTo>
                  <a:cubicBezTo>
                    <a:pt x="584" y="21"/>
                    <a:pt x="584" y="21"/>
                    <a:pt x="584" y="21"/>
                  </a:cubicBezTo>
                  <a:cubicBezTo>
                    <a:pt x="594" y="17"/>
                    <a:pt x="594" y="17"/>
                    <a:pt x="594" y="17"/>
                  </a:cubicBezTo>
                  <a:cubicBezTo>
                    <a:pt x="595" y="17"/>
                    <a:pt x="595" y="17"/>
                    <a:pt x="595" y="17"/>
                  </a:cubicBezTo>
                  <a:cubicBezTo>
                    <a:pt x="595" y="25"/>
                    <a:pt x="595" y="25"/>
                    <a:pt x="595" y="25"/>
                  </a:cubicBezTo>
                  <a:close/>
                  <a:moveTo>
                    <a:pt x="654" y="40"/>
                  </a:moveTo>
                  <a:cubicBezTo>
                    <a:pt x="653" y="44"/>
                    <a:pt x="651" y="48"/>
                    <a:pt x="649" y="50"/>
                  </a:cubicBezTo>
                  <a:cubicBezTo>
                    <a:pt x="646" y="53"/>
                    <a:pt x="643" y="54"/>
                    <a:pt x="640" y="54"/>
                  </a:cubicBezTo>
                  <a:cubicBezTo>
                    <a:pt x="637" y="54"/>
                    <a:pt x="633" y="52"/>
                    <a:pt x="631" y="49"/>
                  </a:cubicBezTo>
                  <a:cubicBezTo>
                    <a:pt x="628" y="46"/>
                    <a:pt x="627" y="41"/>
                    <a:pt x="627" y="36"/>
                  </a:cubicBezTo>
                  <a:cubicBezTo>
                    <a:pt x="627" y="31"/>
                    <a:pt x="628" y="26"/>
                    <a:pt x="631" y="23"/>
                  </a:cubicBezTo>
                  <a:cubicBezTo>
                    <a:pt x="634" y="19"/>
                    <a:pt x="638" y="17"/>
                    <a:pt x="642" y="17"/>
                  </a:cubicBezTo>
                  <a:cubicBezTo>
                    <a:pt x="645" y="17"/>
                    <a:pt x="648" y="18"/>
                    <a:pt x="650" y="20"/>
                  </a:cubicBezTo>
                  <a:cubicBezTo>
                    <a:pt x="652" y="22"/>
                    <a:pt x="653" y="24"/>
                    <a:pt x="653" y="26"/>
                  </a:cubicBezTo>
                  <a:cubicBezTo>
                    <a:pt x="653" y="27"/>
                    <a:pt x="653" y="27"/>
                    <a:pt x="653" y="28"/>
                  </a:cubicBezTo>
                  <a:cubicBezTo>
                    <a:pt x="652" y="29"/>
                    <a:pt x="651" y="29"/>
                    <a:pt x="650" y="29"/>
                  </a:cubicBezTo>
                  <a:cubicBezTo>
                    <a:pt x="649" y="29"/>
                    <a:pt x="648" y="29"/>
                    <a:pt x="647" y="27"/>
                  </a:cubicBezTo>
                  <a:cubicBezTo>
                    <a:pt x="647" y="27"/>
                    <a:pt x="646" y="26"/>
                    <a:pt x="646" y="25"/>
                  </a:cubicBezTo>
                  <a:cubicBezTo>
                    <a:pt x="646" y="23"/>
                    <a:pt x="645" y="22"/>
                    <a:pt x="645" y="21"/>
                  </a:cubicBezTo>
                  <a:cubicBezTo>
                    <a:pt x="644" y="21"/>
                    <a:pt x="643" y="20"/>
                    <a:pt x="641" y="20"/>
                  </a:cubicBezTo>
                  <a:cubicBezTo>
                    <a:pt x="639" y="20"/>
                    <a:pt x="637" y="21"/>
                    <a:pt x="635" y="23"/>
                  </a:cubicBezTo>
                  <a:cubicBezTo>
                    <a:pt x="633" y="25"/>
                    <a:pt x="633" y="29"/>
                    <a:pt x="633" y="33"/>
                  </a:cubicBezTo>
                  <a:cubicBezTo>
                    <a:pt x="633" y="37"/>
                    <a:pt x="633" y="40"/>
                    <a:pt x="635" y="43"/>
                  </a:cubicBezTo>
                  <a:cubicBezTo>
                    <a:pt x="637" y="47"/>
                    <a:pt x="640" y="48"/>
                    <a:pt x="643" y="48"/>
                  </a:cubicBezTo>
                  <a:cubicBezTo>
                    <a:pt x="645" y="48"/>
                    <a:pt x="647" y="47"/>
                    <a:pt x="649" y="46"/>
                  </a:cubicBezTo>
                  <a:cubicBezTo>
                    <a:pt x="651" y="45"/>
                    <a:pt x="652" y="43"/>
                    <a:pt x="654" y="40"/>
                  </a:cubicBezTo>
                  <a:cubicBezTo>
                    <a:pt x="654" y="40"/>
                    <a:pt x="654" y="40"/>
                    <a:pt x="654" y="40"/>
                  </a:cubicBezTo>
                  <a:close/>
                  <a:moveTo>
                    <a:pt x="668" y="31"/>
                  </a:moveTo>
                  <a:cubicBezTo>
                    <a:pt x="668" y="37"/>
                    <a:pt x="669" y="40"/>
                    <a:pt x="671" y="43"/>
                  </a:cubicBezTo>
                  <a:cubicBezTo>
                    <a:pt x="674" y="46"/>
                    <a:pt x="677" y="48"/>
                    <a:pt x="680" y="48"/>
                  </a:cubicBezTo>
                  <a:cubicBezTo>
                    <a:pt x="682" y="48"/>
                    <a:pt x="684" y="47"/>
                    <a:pt x="685" y="46"/>
                  </a:cubicBezTo>
                  <a:cubicBezTo>
                    <a:pt x="687" y="45"/>
                    <a:pt x="688" y="43"/>
                    <a:pt x="689" y="39"/>
                  </a:cubicBezTo>
                  <a:cubicBezTo>
                    <a:pt x="691" y="40"/>
                    <a:pt x="691" y="40"/>
                    <a:pt x="691" y="40"/>
                  </a:cubicBezTo>
                  <a:cubicBezTo>
                    <a:pt x="690" y="43"/>
                    <a:pt x="689" y="47"/>
                    <a:pt x="686" y="49"/>
                  </a:cubicBezTo>
                  <a:cubicBezTo>
                    <a:pt x="684" y="52"/>
                    <a:pt x="681" y="53"/>
                    <a:pt x="677" y="53"/>
                  </a:cubicBezTo>
                  <a:cubicBezTo>
                    <a:pt x="673" y="53"/>
                    <a:pt x="670" y="52"/>
                    <a:pt x="667" y="49"/>
                  </a:cubicBezTo>
                  <a:cubicBezTo>
                    <a:pt x="664" y="45"/>
                    <a:pt x="663" y="41"/>
                    <a:pt x="663" y="36"/>
                  </a:cubicBezTo>
                  <a:cubicBezTo>
                    <a:pt x="663" y="30"/>
                    <a:pt x="665" y="25"/>
                    <a:pt x="667" y="22"/>
                  </a:cubicBezTo>
                  <a:cubicBezTo>
                    <a:pt x="670" y="19"/>
                    <a:pt x="674" y="17"/>
                    <a:pt x="678" y="17"/>
                  </a:cubicBezTo>
                  <a:cubicBezTo>
                    <a:pt x="682" y="17"/>
                    <a:pt x="685" y="19"/>
                    <a:pt x="687" y="21"/>
                  </a:cubicBezTo>
                  <a:cubicBezTo>
                    <a:pt x="690" y="23"/>
                    <a:pt x="691" y="27"/>
                    <a:pt x="691" y="31"/>
                  </a:cubicBezTo>
                  <a:cubicBezTo>
                    <a:pt x="668" y="31"/>
                    <a:pt x="668" y="31"/>
                    <a:pt x="668" y="31"/>
                  </a:cubicBezTo>
                  <a:close/>
                  <a:moveTo>
                    <a:pt x="668" y="29"/>
                  </a:moveTo>
                  <a:cubicBezTo>
                    <a:pt x="683" y="29"/>
                    <a:pt x="683" y="29"/>
                    <a:pt x="683" y="29"/>
                  </a:cubicBezTo>
                  <a:cubicBezTo>
                    <a:pt x="683" y="27"/>
                    <a:pt x="683" y="26"/>
                    <a:pt x="682" y="25"/>
                  </a:cubicBezTo>
                  <a:cubicBezTo>
                    <a:pt x="682" y="24"/>
                    <a:pt x="681" y="23"/>
                    <a:pt x="679" y="22"/>
                  </a:cubicBezTo>
                  <a:cubicBezTo>
                    <a:pt x="678" y="21"/>
                    <a:pt x="677" y="21"/>
                    <a:pt x="676" y="21"/>
                  </a:cubicBezTo>
                  <a:cubicBezTo>
                    <a:pt x="674" y="21"/>
                    <a:pt x="672" y="21"/>
                    <a:pt x="671" y="23"/>
                  </a:cubicBezTo>
                  <a:cubicBezTo>
                    <a:pt x="669" y="24"/>
                    <a:pt x="668" y="27"/>
                    <a:pt x="668" y="29"/>
                  </a:cubicBezTo>
                  <a:close/>
                  <a:moveTo>
                    <a:pt x="731" y="48"/>
                  </a:moveTo>
                  <a:cubicBezTo>
                    <a:pt x="728" y="51"/>
                    <a:pt x="726" y="52"/>
                    <a:pt x="725" y="53"/>
                  </a:cubicBezTo>
                  <a:cubicBezTo>
                    <a:pt x="724" y="53"/>
                    <a:pt x="722" y="53"/>
                    <a:pt x="721" y="53"/>
                  </a:cubicBezTo>
                  <a:cubicBezTo>
                    <a:pt x="719" y="53"/>
                    <a:pt x="717" y="53"/>
                    <a:pt x="715" y="51"/>
                  </a:cubicBezTo>
                  <a:cubicBezTo>
                    <a:pt x="714" y="49"/>
                    <a:pt x="713" y="47"/>
                    <a:pt x="713" y="45"/>
                  </a:cubicBezTo>
                  <a:cubicBezTo>
                    <a:pt x="713" y="43"/>
                    <a:pt x="714" y="41"/>
                    <a:pt x="715" y="40"/>
                  </a:cubicBezTo>
                  <a:cubicBezTo>
                    <a:pt x="715" y="39"/>
                    <a:pt x="717" y="37"/>
                    <a:pt x="720" y="35"/>
                  </a:cubicBezTo>
                  <a:cubicBezTo>
                    <a:pt x="722" y="34"/>
                    <a:pt x="726" y="32"/>
                    <a:pt x="732" y="30"/>
                  </a:cubicBezTo>
                  <a:cubicBezTo>
                    <a:pt x="732" y="29"/>
                    <a:pt x="732" y="29"/>
                    <a:pt x="732" y="29"/>
                  </a:cubicBezTo>
                  <a:cubicBezTo>
                    <a:pt x="732" y="25"/>
                    <a:pt x="731" y="23"/>
                    <a:pt x="730" y="22"/>
                  </a:cubicBezTo>
                  <a:cubicBezTo>
                    <a:pt x="729" y="21"/>
                    <a:pt x="728" y="20"/>
                    <a:pt x="726" y="20"/>
                  </a:cubicBezTo>
                  <a:cubicBezTo>
                    <a:pt x="724" y="20"/>
                    <a:pt x="723" y="20"/>
                    <a:pt x="722" y="21"/>
                  </a:cubicBezTo>
                  <a:cubicBezTo>
                    <a:pt x="721" y="22"/>
                    <a:pt x="721" y="23"/>
                    <a:pt x="721" y="24"/>
                  </a:cubicBezTo>
                  <a:cubicBezTo>
                    <a:pt x="721" y="26"/>
                    <a:pt x="721" y="26"/>
                    <a:pt x="721" y="26"/>
                  </a:cubicBezTo>
                  <a:cubicBezTo>
                    <a:pt x="721" y="27"/>
                    <a:pt x="721" y="28"/>
                    <a:pt x="720" y="29"/>
                  </a:cubicBezTo>
                  <a:cubicBezTo>
                    <a:pt x="720" y="29"/>
                    <a:pt x="719" y="29"/>
                    <a:pt x="718" y="29"/>
                  </a:cubicBezTo>
                  <a:cubicBezTo>
                    <a:pt x="717" y="29"/>
                    <a:pt x="717" y="29"/>
                    <a:pt x="716" y="29"/>
                  </a:cubicBezTo>
                  <a:cubicBezTo>
                    <a:pt x="716" y="28"/>
                    <a:pt x="715" y="27"/>
                    <a:pt x="715" y="26"/>
                  </a:cubicBezTo>
                  <a:cubicBezTo>
                    <a:pt x="715" y="24"/>
                    <a:pt x="717" y="22"/>
                    <a:pt x="719" y="20"/>
                  </a:cubicBezTo>
                  <a:cubicBezTo>
                    <a:pt x="721" y="18"/>
                    <a:pt x="724" y="17"/>
                    <a:pt x="727" y="17"/>
                  </a:cubicBezTo>
                  <a:cubicBezTo>
                    <a:pt x="730" y="17"/>
                    <a:pt x="733" y="17"/>
                    <a:pt x="735" y="19"/>
                  </a:cubicBezTo>
                  <a:cubicBezTo>
                    <a:pt x="736" y="19"/>
                    <a:pt x="737" y="21"/>
                    <a:pt x="738" y="22"/>
                  </a:cubicBezTo>
                  <a:cubicBezTo>
                    <a:pt x="738" y="23"/>
                    <a:pt x="739" y="25"/>
                    <a:pt x="739" y="29"/>
                  </a:cubicBezTo>
                  <a:cubicBezTo>
                    <a:pt x="739" y="40"/>
                    <a:pt x="739" y="40"/>
                    <a:pt x="739" y="40"/>
                  </a:cubicBezTo>
                  <a:cubicBezTo>
                    <a:pt x="739" y="43"/>
                    <a:pt x="739" y="45"/>
                    <a:pt x="739" y="46"/>
                  </a:cubicBezTo>
                  <a:cubicBezTo>
                    <a:pt x="739" y="47"/>
                    <a:pt x="739" y="47"/>
                    <a:pt x="739" y="48"/>
                  </a:cubicBezTo>
                  <a:cubicBezTo>
                    <a:pt x="739" y="48"/>
                    <a:pt x="739" y="48"/>
                    <a:pt x="740" y="48"/>
                  </a:cubicBezTo>
                  <a:cubicBezTo>
                    <a:pt x="740" y="48"/>
                    <a:pt x="741" y="48"/>
                    <a:pt x="741" y="48"/>
                  </a:cubicBezTo>
                  <a:cubicBezTo>
                    <a:pt x="741" y="47"/>
                    <a:pt x="743" y="47"/>
                    <a:pt x="744" y="45"/>
                  </a:cubicBezTo>
                  <a:cubicBezTo>
                    <a:pt x="744" y="47"/>
                    <a:pt x="744" y="47"/>
                    <a:pt x="744" y="47"/>
                  </a:cubicBezTo>
                  <a:cubicBezTo>
                    <a:pt x="741" y="51"/>
                    <a:pt x="739" y="53"/>
                    <a:pt x="736" y="53"/>
                  </a:cubicBezTo>
                  <a:cubicBezTo>
                    <a:pt x="735" y="53"/>
                    <a:pt x="734" y="52"/>
                    <a:pt x="733" y="51"/>
                  </a:cubicBezTo>
                  <a:cubicBezTo>
                    <a:pt x="732" y="51"/>
                    <a:pt x="731" y="50"/>
                    <a:pt x="731" y="48"/>
                  </a:cubicBezTo>
                  <a:close/>
                  <a:moveTo>
                    <a:pt x="731" y="45"/>
                  </a:moveTo>
                  <a:cubicBezTo>
                    <a:pt x="731" y="33"/>
                    <a:pt x="731" y="33"/>
                    <a:pt x="731" y="33"/>
                  </a:cubicBezTo>
                  <a:cubicBezTo>
                    <a:pt x="728" y="34"/>
                    <a:pt x="725" y="35"/>
                    <a:pt x="725" y="36"/>
                  </a:cubicBezTo>
                  <a:cubicBezTo>
                    <a:pt x="723" y="37"/>
                    <a:pt x="721" y="38"/>
                    <a:pt x="721" y="39"/>
                  </a:cubicBezTo>
                  <a:cubicBezTo>
                    <a:pt x="720" y="41"/>
                    <a:pt x="719" y="42"/>
                    <a:pt x="719" y="43"/>
                  </a:cubicBezTo>
                  <a:cubicBezTo>
                    <a:pt x="719" y="45"/>
                    <a:pt x="720" y="47"/>
                    <a:pt x="721" y="48"/>
                  </a:cubicBezTo>
                  <a:cubicBezTo>
                    <a:pt x="722" y="49"/>
                    <a:pt x="723" y="49"/>
                    <a:pt x="725" y="49"/>
                  </a:cubicBezTo>
                  <a:cubicBezTo>
                    <a:pt x="726" y="49"/>
                    <a:pt x="729" y="48"/>
                    <a:pt x="731" y="45"/>
                  </a:cubicBezTo>
                  <a:close/>
                  <a:moveTo>
                    <a:pt x="759" y="25"/>
                  </a:moveTo>
                  <a:cubicBezTo>
                    <a:pt x="763" y="20"/>
                    <a:pt x="766" y="18"/>
                    <a:pt x="769" y="18"/>
                  </a:cubicBezTo>
                  <a:cubicBezTo>
                    <a:pt x="771" y="18"/>
                    <a:pt x="773" y="18"/>
                    <a:pt x="774" y="19"/>
                  </a:cubicBezTo>
                  <a:cubicBezTo>
                    <a:pt x="775" y="20"/>
                    <a:pt x="777" y="21"/>
                    <a:pt x="777" y="23"/>
                  </a:cubicBezTo>
                  <a:cubicBezTo>
                    <a:pt x="778" y="25"/>
                    <a:pt x="778" y="27"/>
                    <a:pt x="778" y="30"/>
                  </a:cubicBezTo>
                  <a:cubicBezTo>
                    <a:pt x="778" y="45"/>
                    <a:pt x="778" y="45"/>
                    <a:pt x="778" y="45"/>
                  </a:cubicBezTo>
                  <a:cubicBezTo>
                    <a:pt x="778" y="47"/>
                    <a:pt x="778" y="48"/>
                    <a:pt x="779" y="49"/>
                  </a:cubicBezTo>
                  <a:cubicBezTo>
                    <a:pt x="779" y="50"/>
                    <a:pt x="779" y="50"/>
                    <a:pt x="780" y="51"/>
                  </a:cubicBezTo>
                  <a:cubicBezTo>
                    <a:pt x="780" y="51"/>
                    <a:pt x="781" y="51"/>
                    <a:pt x="783" y="51"/>
                  </a:cubicBezTo>
                  <a:cubicBezTo>
                    <a:pt x="783" y="52"/>
                    <a:pt x="783" y="52"/>
                    <a:pt x="783" y="52"/>
                  </a:cubicBezTo>
                  <a:cubicBezTo>
                    <a:pt x="767" y="52"/>
                    <a:pt x="767" y="52"/>
                    <a:pt x="767" y="52"/>
                  </a:cubicBezTo>
                  <a:cubicBezTo>
                    <a:pt x="767" y="51"/>
                    <a:pt x="767" y="51"/>
                    <a:pt x="767" y="51"/>
                  </a:cubicBezTo>
                  <a:cubicBezTo>
                    <a:pt x="768" y="51"/>
                    <a:pt x="768" y="51"/>
                    <a:pt x="768" y="51"/>
                  </a:cubicBezTo>
                  <a:cubicBezTo>
                    <a:pt x="769" y="51"/>
                    <a:pt x="770" y="51"/>
                    <a:pt x="771" y="50"/>
                  </a:cubicBezTo>
                  <a:cubicBezTo>
                    <a:pt x="772" y="50"/>
                    <a:pt x="772" y="49"/>
                    <a:pt x="772" y="48"/>
                  </a:cubicBezTo>
                  <a:cubicBezTo>
                    <a:pt x="772" y="48"/>
                    <a:pt x="772" y="47"/>
                    <a:pt x="772" y="45"/>
                  </a:cubicBezTo>
                  <a:cubicBezTo>
                    <a:pt x="772" y="31"/>
                    <a:pt x="772" y="31"/>
                    <a:pt x="772" y="31"/>
                  </a:cubicBezTo>
                  <a:cubicBezTo>
                    <a:pt x="772" y="27"/>
                    <a:pt x="772" y="25"/>
                    <a:pt x="771" y="24"/>
                  </a:cubicBezTo>
                  <a:cubicBezTo>
                    <a:pt x="770" y="23"/>
                    <a:pt x="769" y="22"/>
                    <a:pt x="767" y="22"/>
                  </a:cubicBezTo>
                  <a:cubicBezTo>
                    <a:pt x="764" y="22"/>
                    <a:pt x="761" y="23"/>
                    <a:pt x="759" y="27"/>
                  </a:cubicBezTo>
                  <a:cubicBezTo>
                    <a:pt x="759" y="45"/>
                    <a:pt x="759" y="45"/>
                    <a:pt x="759" y="45"/>
                  </a:cubicBezTo>
                  <a:cubicBezTo>
                    <a:pt x="759" y="47"/>
                    <a:pt x="759" y="48"/>
                    <a:pt x="759" y="49"/>
                  </a:cubicBezTo>
                  <a:cubicBezTo>
                    <a:pt x="759" y="50"/>
                    <a:pt x="760" y="50"/>
                    <a:pt x="760" y="51"/>
                  </a:cubicBezTo>
                  <a:cubicBezTo>
                    <a:pt x="761" y="51"/>
                    <a:pt x="762" y="51"/>
                    <a:pt x="764" y="51"/>
                  </a:cubicBezTo>
                  <a:cubicBezTo>
                    <a:pt x="764" y="52"/>
                    <a:pt x="764" y="52"/>
                    <a:pt x="764" y="52"/>
                  </a:cubicBezTo>
                  <a:cubicBezTo>
                    <a:pt x="748" y="52"/>
                    <a:pt x="748" y="52"/>
                    <a:pt x="748" y="52"/>
                  </a:cubicBezTo>
                  <a:cubicBezTo>
                    <a:pt x="748" y="51"/>
                    <a:pt x="748" y="51"/>
                    <a:pt x="748" y="51"/>
                  </a:cubicBezTo>
                  <a:cubicBezTo>
                    <a:pt x="749" y="51"/>
                    <a:pt x="749" y="51"/>
                    <a:pt x="749" y="51"/>
                  </a:cubicBezTo>
                  <a:cubicBezTo>
                    <a:pt x="750" y="51"/>
                    <a:pt x="751" y="51"/>
                    <a:pt x="752" y="50"/>
                  </a:cubicBezTo>
                  <a:cubicBezTo>
                    <a:pt x="752" y="49"/>
                    <a:pt x="753" y="47"/>
                    <a:pt x="753" y="45"/>
                  </a:cubicBezTo>
                  <a:cubicBezTo>
                    <a:pt x="753" y="32"/>
                    <a:pt x="753" y="32"/>
                    <a:pt x="753" y="32"/>
                  </a:cubicBezTo>
                  <a:cubicBezTo>
                    <a:pt x="753" y="28"/>
                    <a:pt x="753" y="25"/>
                    <a:pt x="752" y="24"/>
                  </a:cubicBezTo>
                  <a:cubicBezTo>
                    <a:pt x="752" y="23"/>
                    <a:pt x="752" y="23"/>
                    <a:pt x="751" y="22"/>
                  </a:cubicBezTo>
                  <a:cubicBezTo>
                    <a:pt x="751" y="22"/>
                    <a:pt x="751" y="22"/>
                    <a:pt x="750" y="22"/>
                  </a:cubicBezTo>
                  <a:cubicBezTo>
                    <a:pt x="749" y="22"/>
                    <a:pt x="748" y="22"/>
                    <a:pt x="747" y="22"/>
                  </a:cubicBezTo>
                  <a:cubicBezTo>
                    <a:pt x="747" y="21"/>
                    <a:pt x="747" y="21"/>
                    <a:pt x="747" y="21"/>
                  </a:cubicBezTo>
                  <a:cubicBezTo>
                    <a:pt x="757" y="17"/>
                    <a:pt x="757" y="17"/>
                    <a:pt x="757" y="17"/>
                  </a:cubicBezTo>
                  <a:cubicBezTo>
                    <a:pt x="759" y="17"/>
                    <a:pt x="759" y="17"/>
                    <a:pt x="759" y="17"/>
                  </a:cubicBezTo>
                  <a:cubicBezTo>
                    <a:pt x="759" y="25"/>
                    <a:pt x="759" y="25"/>
                    <a:pt x="759" y="25"/>
                  </a:cubicBezTo>
                  <a:close/>
                  <a:moveTo>
                    <a:pt x="812" y="49"/>
                  </a:moveTo>
                  <a:cubicBezTo>
                    <a:pt x="811" y="51"/>
                    <a:pt x="809" y="52"/>
                    <a:pt x="807" y="53"/>
                  </a:cubicBezTo>
                  <a:cubicBezTo>
                    <a:pt x="806" y="53"/>
                    <a:pt x="804" y="54"/>
                    <a:pt x="803" y="54"/>
                  </a:cubicBezTo>
                  <a:cubicBezTo>
                    <a:pt x="799" y="54"/>
                    <a:pt x="796" y="52"/>
                    <a:pt x="793" y="49"/>
                  </a:cubicBezTo>
                  <a:cubicBezTo>
                    <a:pt x="791" y="46"/>
                    <a:pt x="789" y="42"/>
                    <a:pt x="789" y="37"/>
                  </a:cubicBezTo>
                  <a:cubicBezTo>
                    <a:pt x="789" y="32"/>
                    <a:pt x="791" y="28"/>
                    <a:pt x="794" y="24"/>
                  </a:cubicBezTo>
                  <a:cubicBezTo>
                    <a:pt x="797" y="20"/>
                    <a:pt x="801" y="18"/>
                    <a:pt x="805" y="18"/>
                  </a:cubicBezTo>
                  <a:cubicBezTo>
                    <a:pt x="808" y="18"/>
                    <a:pt x="810" y="19"/>
                    <a:pt x="812" y="21"/>
                  </a:cubicBezTo>
                  <a:cubicBezTo>
                    <a:pt x="812" y="14"/>
                    <a:pt x="812" y="14"/>
                    <a:pt x="812" y="14"/>
                  </a:cubicBezTo>
                  <a:cubicBezTo>
                    <a:pt x="812" y="10"/>
                    <a:pt x="812" y="8"/>
                    <a:pt x="812" y="7"/>
                  </a:cubicBezTo>
                  <a:cubicBezTo>
                    <a:pt x="812" y="6"/>
                    <a:pt x="811" y="5"/>
                    <a:pt x="811" y="5"/>
                  </a:cubicBezTo>
                  <a:cubicBezTo>
                    <a:pt x="811" y="5"/>
                    <a:pt x="810" y="5"/>
                    <a:pt x="809" y="5"/>
                  </a:cubicBezTo>
                  <a:cubicBezTo>
                    <a:pt x="809" y="5"/>
                    <a:pt x="808" y="5"/>
                    <a:pt x="807" y="5"/>
                  </a:cubicBezTo>
                  <a:cubicBezTo>
                    <a:pt x="807" y="4"/>
                    <a:pt x="807" y="4"/>
                    <a:pt x="807" y="4"/>
                  </a:cubicBezTo>
                  <a:cubicBezTo>
                    <a:pt x="816" y="0"/>
                    <a:pt x="816" y="0"/>
                    <a:pt x="816" y="0"/>
                  </a:cubicBezTo>
                  <a:cubicBezTo>
                    <a:pt x="818" y="0"/>
                    <a:pt x="818" y="0"/>
                    <a:pt x="818" y="0"/>
                  </a:cubicBezTo>
                  <a:cubicBezTo>
                    <a:pt x="818" y="39"/>
                    <a:pt x="818" y="39"/>
                    <a:pt x="818" y="39"/>
                  </a:cubicBezTo>
                  <a:cubicBezTo>
                    <a:pt x="818" y="43"/>
                    <a:pt x="818" y="45"/>
                    <a:pt x="818" y="46"/>
                  </a:cubicBezTo>
                  <a:cubicBezTo>
                    <a:pt x="818" y="47"/>
                    <a:pt x="819" y="48"/>
                    <a:pt x="819" y="48"/>
                  </a:cubicBezTo>
                  <a:cubicBezTo>
                    <a:pt x="819" y="49"/>
                    <a:pt x="820" y="49"/>
                    <a:pt x="820" y="49"/>
                  </a:cubicBezTo>
                  <a:cubicBezTo>
                    <a:pt x="821" y="49"/>
                    <a:pt x="822" y="48"/>
                    <a:pt x="823" y="48"/>
                  </a:cubicBezTo>
                  <a:cubicBezTo>
                    <a:pt x="823" y="49"/>
                    <a:pt x="823" y="49"/>
                    <a:pt x="823" y="49"/>
                  </a:cubicBezTo>
                  <a:cubicBezTo>
                    <a:pt x="813" y="53"/>
                    <a:pt x="813" y="53"/>
                    <a:pt x="813" y="53"/>
                  </a:cubicBezTo>
                  <a:cubicBezTo>
                    <a:pt x="812" y="53"/>
                    <a:pt x="812" y="53"/>
                    <a:pt x="812" y="53"/>
                  </a:cubicBezTo>
                  <a:cubicBezTo>
                    <a:pt x="812" y="49"/>
                    <a:pt x="812" y="49"/>
                    <a:pt x="812" y="49"/>
                  </a:cubicBezTo>
                  <a:close/>
                  <a:moveTo>
                    <a:pt x="812" y="46"/>
                  </a:moveTo>
                  <a:cubicBezTo>
                    <a:pt x="812" y="29"/>
                    <a:pt x="812" y="29"/>
                    <a:pt x="812" y="29"/>
                  </a:cubicBezTo>
                  <a:cubicBezTo>
                    <a:pt x="812" y="27"/>
                    <a:pt x="812" y="25"/>
                    <a:pt x="811" y="24"/>
                  </a:cubicBezTo>
                  <a:cubicBezTo>
                    <a:pt x="810" y="23"/>
                    <a:pt x="809" y="22"/>
                    <a:pt x="808" y="21"/>
                  </a:cubicBezTo>
                  <a:cubicBezTo>
                    <a:pt x="807" y="20"/>
                    <a:pt x="806" y="20"/>
                    <a:pt x="805" y="20"/>
                  </a:cubicBezTo>
                  <a:cubicBezTo>
                    <a:pt x="803" y="20"/>
                    <a:pt x="801" y="21"/>
                    <a:pt x="799" y="23"/>
                  </a:cubicBezTo>
                  <a:cubicBezTo>
                    <a:pt x="797" y="25"/>
                    <a:pt x="796" y="29"/>
                    <a:pt x="796" y="34"/>
                  </a:cubicBezTo>
                  <a:cubicBezTo>
                    <a:pt x="796" y="39"/>
                    <a:pt x="797" y="43"/>
                    <a:pt x="799" y="45"/>
                  </a:cubicBezTo>
                  <a:cubicBezTo>
                    <a:pt x="801" y="48"/>
                    <a:pt x="803" y="49"/>
                    <a:pt x="806" y="49"/>
                  </a:cubicBezTo>
                  <a:cubicBezTo>
                    <a:pt x="808" y="50"/>
                    <a:pt x="810" y="49"/>
                    <a:pt x="812" y="46"/>
                  </a:cubicBezTo>
                  <a:close/>
                  <a:moveTo>
                    <a:pt x="883" y="3"/>
                  </a:moveTo>
                  <a:cubicBezTo>
                    <a:pt x="883" y="14"/>
                    <a:pt x="883" y="14"/>
                    <a:pt x="883" y="14"/>
                  </a:cubicBezTo>
                  <a:cubicBezTo>
                    <a:pt x="882" y="14"/>
                    <a:pt x="882" y="14"/>
                    <a:pt x="882" y="14"/>
                  </a:cubicBezTo>
                  <a:cubicBezTo>
                    <a:pt x="882" y="12"/>
                    <a:pt x="881" y="11"/>
                    <a:pt x="881" y="10"/>
                  </a:cubicBezTo>
                  <a:cubicBezTo>
                    <a:pt x="880" y="8"/>
                    <a:pt x="879" y="7"/>
                    <a:pt x="878" y="7"/>
                  </a:cubicBezTo>
                  <a:cubicBezTo>
                    <a:pt x="877" y="6"/>
                    <a:pt x="875" y="5"/>
                    <a:pt x="873" y="5"/>
                  </a:cubicBezTo>
                  <a:cubicBezTo>
                    <a:pt x="867" y="5"/>
                    <a:pt x="867" y="5"/>
                    <a:pt x="867" y="5"/>
                  </a:cubicBezTo>
                  <a:cubicBezTo>
                    <a:pt x="867" y="44"/>
                    <a:pt x="867" y="44"/>
                    <a:pt x="867" y="44"/>
                  </a:cubicBezTo>
                  <a:cubicBezTo>
                    <a:pt x="867" y="47"/>
                    <a:pt x="867" y="49"/>
                    <a:pt x="867" y="49"/>
                  </a:cubicBezTo>
                  <a:cubicBezTo>
                    <a:pt x="868" y="51"/>
                    <a:pt x="870" y="51"/>
                    <a:pt x="871" y="51"/>
                  </a:cubicBezTo>
                  <a:cubicBezTo>
                    <a:pt x="873" y="51"/>
                    <a:pt x="873" y="51"/>
                    <a:pt x="873" y="51"/>
                  </a:cubicBezTo>
                  <a:cubicBezTo>
                    <a:pt x="873" y="52"/>
                    <a:pt x="873" y="52"/>
                    <a:pt x="873" y="52"/>
                  </a:cubicBezTo>
                  <a:cubicBezTo>
                    <a:pt x="853" y="52"/>
                    <a:pt x="853" y="52"/>
                    <a:pt x="853" y="52"/>
                  </a:cubicBezTo>
                  <a:cubicBezTo>
                    <a:pt x="853" y="51"/>
                    <a:pt x="853" y="51"/>
                    <a:pt x="853" y="51"/>
                  </a:cubicBezTo>
                  <a:cubicBezTo>
                    <a:pt x="854" y="51"/>
                    <a:pt x="854" y="51"/>
                    <a:pt x="854" y="51"/>
                  </a:cubicBezTo>
                  <a:cubicBezTo>
                    <a:pt x="856" y="51"/>
                    <a:pt x="858" y="50"/>
                    <a:pt x="859" y="49"/>
                  </a:cubicBezTo>
                  <a:cubicBezTo>
                    <a:pt x="859" y="48"/>
                    <a:pt x="859" y="47"/>
                    <a:pt x="859" y="43"/>
                  </a:cubicBezTo>
                  <a:cubicBezTo>
                    <a:pt x="859" y="5"/>
                    <a:pt x="859" y="5"/>
                    <a:pt x="859" y="5"/>
                  </a:cubicBezTo>
                  <a:cubicBezTo>
                    <a:pt x="853" y="5"/>
                    <a:pt x="853" y="5"/>
                    <a:pt x="853" y="5"/>
                  </a:cubicBezTo>
                  <a:cubicBezTo>
                    <a:pt x="851" y="5"/>
                    <a:pt x="849" y="5"/>
                    <a:pt x="849" y="6"/>
                  </a:cubicBezTo>
                  <a:cubicBezTo>
                    <a:pt x="847" y="6"/>
                    <a:pt x="846" y="7"/>
                    <a:pt x="845" y="9"/>
                  </a:cubicBezTo>
                  <a:cubicBezTo>
                    <a:pt x="845" y="10"/>
                    <a:pt x="844" y="12"/>
                    <a:pt x="844" y="14"/>
                  </a:cubicBezTo>
                  <a:cubicBezTo>
                    <a:pt x="843" y="14"/>
                    <a:pt x="843" y="14"/>
                    <a:pt x="843" y="14"/>
                  </a:cubicBezTo>
                  <a:cubicBezTo>
                    <a:pt x="843" y="3"/>
                    <a:pt x="843" y="3"/>
                    <a:pt x="843" y="3"/>
                  </a:cubicBezTo>
                  <a:cubicBezTo>
                    <a:pt x="883" y="3"/>
                    <a:pt x="883" y="3"/>
                    <a:pt x="883" y="3"/>
                  </a:cubicBezTo>
                  <a:close/>
                  <a:moveTo>
                    <a:pt x="891" y="31"/>
                  </a:moveTo>
                  <a:cubicBezTo>
                    <a:pt x="891" y="37"/>
                    <a:pt x="893" y="40"/>
                    <a:pt x="895" y="43"/>
                  </a:cubicBezTo>
                  <a:cubicBezTo>
                    <a:pt x="897" y="46"/>
                    <a:pt x="900" y="48"/>
                    <a:pt x="903" y="48"/>
                  </a:cubicBezTo>
                  <a:cubicBezTo>
                    <a:pt x="905" y="48"/>
                    <a:pt x="907" y="47"/>
                    <a:pt x="909" y="46"/>
                  </a:cubicBezTo>
                  <a:cubicBezTo>
                    <a:pt x="911" y="45"/>
                    <a:pt x="912" y="43"/>
                    <a:pt x="913" y="39"/>
                  </a:cubicBezTo>
                  <a:cubicBezTo>
                    <a:pt x="914" y="40"/>
                    <a:pt x="914" y="40"/>
                    <a:pt x="914" y="40"/>
                  </a:cubicBezTo>
                  <a:cubicBezTo>
                    <a:pt x="914" y="43"/>
                    <a:pt x="912" y="47"/>
                    <a:pt x="910" y="49"/>
                  </a:cubicBezTo>
                  <a:cubicBezTo>
                    <a:pt x="907" y="52"/>
                    <a:pt x="904" y="53"/>
                    <a:pt x="901" y="53"/>
                  </a:cubicBezTo>
                  <a:cubicBezTo>
                    <a:pt x="897" y="53"/>
                    <a:pt x="893" y="52"/>
                    <a:pt x="891" y="49"/>
                  </a:cubicBezTo>
                  <a:cubicBezTo>
                    <a:pt x="888" y="45"/>
                    <a:pt x="887" y="41"/>
                    <a:pt x="887" y="36"/>
                  </a:cubicBezTo>
                  <a:cubicBezTo>
                    <a:pt x="887" y="30"/>
                    <a:pt x="888" y="25"/>
                    <a:pt x="891" y="22"/>
                  </a:cubicBezTo>
                  <a:cubicBezTo>
                    <a:pt x="894" y="19"/>
                    <a:pt x="897" y="17"/>
                    <a:pt x="902" y="17"/>
                  </a:cubicBezTo>
                  <a:cubicBezTo>
                    <a:pt x="905" y="17"/>
                    <a:pt x="909" y="19"/>
                    <a:pt x="911" y="21"/>
                  </a:cubicBezTo>
                  <a:cubicBezTo>
                    <a:pt x="913" y="23"/>
                    <a:pt x="915" y="27"/>
                    <a:pt x="915" y="31"/>
                  </a:cubicBezTo>
                  <a:cubicBezTo>
                    <a:pt x="891" y="31"/>
                    <a:pt x="891" y="31"/>
                    <a:pt x="891" y="31"/>
                  </a:cubicBezTo>
                  <a:close/>
                  <a:moveTo>
                    <a:pt x="891" y="29"/>
                  </a:moveTo>
                  <a:cubicBezTo>
                    <a:pt x="907" y="29"/>
                    <a:pt x="907" y="29"/>
                    <a:pt x="907" y="29"/>
                  </a:cubicBezTo>
                  <a:cubicBezTo>
                    <a:pt x="907" y="27"/>
                    <a:pt x="906" y="26"/>
                    <a:pt x="906" y="25"/>
                  </a:cubicBezTo>
                  <a:cubicBezTo>
                    <a:pt x="905" y="24"/>
                    <a:pt x="904" y="23"/>
                    <a:pt x="903" y="22"/>
                  </a:cubicBezTo>
                  <a:cubicBezTo>
                    <a:pt x="902" y="21"/>
                    <a:pt x="901" y="21"/>
                    <a:pt x="899" y="21"/>
                  </a:cubicBezTo>
                  <a:cubicBezTo>
                    <a:pt x="897" y="21"/>
                    <a:pt x="896" y="21"/>
                    <a:pt x="894" y="23"/>
                  </a:cubicBezTo>
                  <a:cubicBezTo>
                    <a:pt x="893" y="24"/>
                    <a:pt x="892" y="27"/>
                    <a:pt x="891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35"/>
            <p:cNvSpPr>
              <a:spLocks noEditPoints="1"/>
            </p:cNvSpPr>
            <p:nvPr userDrawn="1"/>
          </p:nvSpPr>
          <p:spPr bwMode="auto">
            <a:xfrm>
              <a:off x="10679194" y="4943758"/>
              <a:ext cx="873127" cy="103187"/>
            </a:xfrm>
            <a:custGeom>
              <a:avLst/>
              <a:gdLst>
                <a:gd name="T0" fmla="*/ 23 w 586"/>
                <a:gd name="T1" fmla="*/ 21 h 69"/>
                <a:gd name="T2" fmla="*/ 8 w 586"/>
                <a:gd name="T3" fmla="*/ 24 h 69"/>
                <a:gd name="T4" fmla="*/ 45 w 586"/>
                <a:gd name="T5" fmla="*/ 26 h 69"/>
                <a:gd name="T6" fmla="*/ 66 w 586"/>
                <a:gd name="T7" fmla="*/ 52 h 69"/>
                <a:gd name="T8" fmla="*/ 58 w 586"/>
                <a:gd name="T9" fmla="*/ 46 h 69"/>
                <a:gd name="T10" fmla="*/ 46 w 586"/>
                <a:gd name="T11" fmla="*/ 50 h 69"/>
                <a:gd name="T12" fmla="*/ 40 w 586"/>
                <a:gd name="T13" fmla="*/ 46 h 69"/>
                <a:gd name="T14" fmla="*/ 45 w 586"/>
                <a:gd name="T15" fmla="*/ 1 h 69"/>
                <a:gd name="T16" fmla="*/ 106 w 586"/>
                <a:gd name="T17" fmla="*/ 52 h 69"/>
                <a:gd name="T18" fmla="*/ 98 w 586"/>
                <a:gd name="T19" fmla="*/ 46 h 69"/>
                <a:gd name="T20" fmla="*/ 90 w 586"/>
                <a:gd name="T21" fmla="*/ 52 h 69"/>
                <a:gd name="T22" fmla="*/ 78 w 586"/>
                <a:gd name="T23" fmla="*/ 25 h 69"/>
                <a:gd name="T24" fmla="*/ 132 w 586"/>
                <a:gd name="T25" fmla="*/ 19 h 69"/>
                <a:gd name="T26" fmla="*/ 118 w 586"/>
                <a:gd name="T27" fmla="*/ 28 h 69"/>
                <a:gd name="T28" fmla="*/ 133 w 586"/>
                <a:gd name="T29" fmla="*/ 52 h 69"/>
                <a:gd name="T30" fmla="*/ 169 w 586"/>
                <a:gd name="T31" fmla="*/ 52 h 69"/>
                <a:gd name="T32" fmla="*/ 161 w 586"/>
                <a:gd name="T33" fmla="*/ 15 h 69"/>
                <a:gd name="T34" fmla="*/ 167 w 586"/>
                <a:gd name="T35" fmla="*/ 1 h 69"/>
                <a:gd name="T36" fmla="*/ 181 w 586"/>
                <a:gd name="T37" fmla="*/ 38 h 69"/>
                <a:gd name="T38" fmla="*/ 189 w 586"/>
                <a:gd name="T39" fmla="*/ 47 h 69"/>
                <a:gd name="T40" fmla="*/ 222 w 586"/>
                <a:gd name="T41" fmla="*/ 31 h 69"/>
                <a:gd name="T42" fmla="*/ 252 w 586"/>
                <a:gd name="T43" fmla="*/ 24 h 69"/>
                <a:gd name="T44" fmla="*/ 228 w 586"/>
                <a:gd name="T45" fmla="*/ 44 h 69"/>
                <a:gd name="T46" fmla="*/ 249 w 586"/>
                <a:gd name="T47" fmla="*/ 64 h 69"/>
                <a:gd name="T48" fmla="*/ 223 w 586"/>
                <a:gd name="T49" fmla="*/ 48 h 69"/>
                <a:gd name="T50" fmla="*/ 240 w 586"/>
                <a:gd name="T51" fmla="*/ 39 h 69"/>
                <a:gd name="T52" fmla="*/ 238 w 586"/>
                <a:gd name="T53" fmla="*/ 66 h 69"/>
                <a:gd name="T54" fmla="*/ 274 w 586"/>
                <a:gd name="T55" fmla="*/ 21 h 69"/>
                <a:gd name="T56" fmla="*/ 286 w 586"/>
                <a:gd name="T57" fmla="*/ 21 h 69"/>
                <a:gd name="T58" fmla="*/ 290 w 586"/>
                <a:gd name="T59" fmla="*/ 25 h 69"/>
                <a:gd name="T60" fmla="*/ 267 w 586"/>
                <a:gd name="T61" fmla="*/ 62 h 69"/>
                <a:gd name="T62" fmla="*/ 258 w 586"/>
                <a:gd name="T63" fmla="*/ 20 h 69"/>
                <a:gd name="T64" fmla="*/ 319 w 586"/>
                <a:gd name="T65" fmla="*/ 49 h 69"/>
                <a:gd name="T66" fmla="*/ 322 w 586"/>
                <a:gd name="T67" fmla="*/ 34 h 69"/>
                <a:gd name="T68" fmla="*/ 368 w 586"/>
                <a:gd name="T69" fmla="*/ 45 h 69"/>
                <a:gd name="T70" fmla="*/ 360 w 586"/>
                <a:gd name="T71" fmla="*/ 52 h 69"/>
                <a:gd name="T72" fmla="*/ 364 w 586"/>
                <a:gd name="T73" fmla="*/ 8 h 69"/>
                <a:gd name="T74" fmla="*/ 378 w 586"/>
                <a:gd name="T75" fmla="*/ 6 h 69"/>
                <a:gd name="T76" fmla="*/ 377 w 586"/>
                <a:gd name="T77" fmla="*/ 22 h 69"/>
                <a:gd name="T78" fmla="*/ 408 w 586"/>
                <a:gd name="T79" fmla="*/ 16 h 69"/>
                <a:gd name="T80" fmla="*/ 433 w 586"/>
                <a:gd name="T81" fmla="*/ 52 h 69"/>
                <a:gd name="T82" fmla="*/ 435 w 586"/>
                <a:gd name="T83" fmla="*/ 6 h 69"/>
                <a:gd name="T84" fmla="*/ 476 w 586"/>
                <a:gd name="T85" fmla="*/ 20 h 69"/>
                <a:gd name="T86" fmla="*/ 468 w 586"/>
                <a:gd name="T87" fmla="*/ 54 h 69"/>
                <a:gd name="T88" fmla="*/ 472 w 586"/>
                <a:gd name="T89" fmla="*/ 24 h 69"/>
                <a:gd name="T90" fmla="*/ 466 w 586"/>
                <a:gd name="T91" fmla="*/ 54 h 69"/>
                <a:gd name="T92" fmla="*/ 454 w 586"/>
                <a:gd name="T93" fmla="*/ 6 h 69"/>
                <a:gd name="T94" fmla="*/ 502 w 586"/>
                <a:gd name="T95" fmla="*/ 5 h 69"/>
                <a:gd name="T96" fmla="*/ 502 w 586"/>
                <a:gd name="T97" fmla="*/ 46 h 69"/>
                <a:gd name="T98" fmla="*/ 495 w 586"/>
                <a:gd name="T99" fmla="*/ 50 h 69"/>
                <a:gd name="T100" fmla="*/ 500 w 586"/>
                <a:gd name="T101" fmla="*/ 19 h 69"/>
                <a:gd name="T102" fmla="*/ 544 w 586"/>
                <a:gd name="T103" fmla="*/ 50 h 69"/>
                <a:gd name="T104" fmla="*/ 538 w 586"/>
                <a:gd name="T105" fmla="*/ 49 h 69"/>
                <a:gd name="T106" fmla="*/ 526 w 586"/>
                <a:gd name="T107" fmla="*/ 52 h 69"/>
                <a:gd name="T108" fmla="*/ 518 w 586"/>
                <a:gd name="T109" fmla="*/ 33 h 69"/>
                <a:gd name="T110" fmla="*/ 524 w 586"/>
                <a:gd name="T111" fmla="*/ 26 h 69"/>
                <a:gd name="T112" fmla="*/ 574 w 586"/>
                <a:gd name="T113" fmla="*/ 31 h 69"/>
                <a:gd name="T114" fmla="*/ 560 w 586"/>
                <a:gd name="T115" fmla="*/ 30 h 69"/>
                <a:gd name="T116" fmla="*/ 580 w 586"/>
                <a:gd name="T117" fmla="*/ 41 h 69"/>
                <a:gd name="T118" fmla="*/ 575 w 586"/>
                <a:gd name="T119" fmla="*/ 52 h 69"/>
                <a:gd name="T120" fmla="*/ 566 w 586"/>
                <a:gd name="T121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86" h="69">
                  <a:moveTo>
                    <a:pt x="27" y="41"/>
                  </a:moveTo>
                  <a:cubicBezTo>
                    <a:pt x="26" y="45"/>
                    <a:pt x="24" y="49"/>
                    <a:pt x="22" y="51"/>
                  </a:cubicBezTo>
                  <a:cubicBezTo>
                    <a:pt x="19" y="54"/>
                    <a:pt x="16" y="55"/>
                    <a:pt x="13" y="55"/>
                  </a:cubicBezTo>
                  <a:cubicBezTo>
                    <a:pt x="10" y="55"/>
                    <a:pt x="6" y="53"/>
                    <a:pt x="4" y="50"/>
                  </a:cubicBezTo>
                  <a:cubicBezTo>
                    <a:pt x="1" y="47"/>
                    <a:pt x="0" y="42"/>
                    <a:pt x="0" y="37"/>
                  </a:cubicBezTo>
                  <a:cubicBezTo>
                    <a:pt x="0" y="32"/>
                    <a:pt x="1" y="27"/>
                    <a:pt x="4" y="24"/>
                  </a:cubicBezTo>
                  <a:cubicBezTo>
                    <a:pt x="7" y="20"/>
                    <a:pt x="11" y="18"/>
                    <a:pt x="15" y="18"/>
                  </a:cubicBezTo>
                  <a:cubicBezTo>
                    <a:pt x="18" y="18"/>
                    <a:pt x="21" y="19"/>
                    <a:pt x="23" y="21"/>
                  </a:cubicBezTo>
                  <a:cubicBezTo>
                    <a:pt x="25" y="23"/>
                    <a:pt x="26" y="25"/>
                    <a:pt x="26" y="27"/>
                  </a:cubicBezTo>
                  <a:cubicBezTo>
                    <a:pt x="26" y="28"/>
                    <a:pt x="26" y="28"/>
                    <a:pt x="26" y="29"/>
                  </a:cubicBezTo>
                  <a:cubicBezTo>
                    <a:pt x="25" y="30"/>
                    <a:pt x="24" y="30"/>
                    <a:pt x="23" y="30"/>
                  </a:cubicBezTo>
                  <a:cubicBezTo>
                    <a:pt x="22" y="30"/>
                    <a:pt x="21" y="30"/>
                    <a:pt x="20" y="28"/>
                  </a:cubicBezTo>
                  <a:cubicBezTo>
                    <a:pt x="20" y="28"/>
                    <a:pt x="19" y="27"/>
                    <a:pt x="19" y="26"/>
                  </a:cubicBezTo>
                  <a:cubicBezTo>
                    <a:pt x="19" y="24"/>
                    <a:pt x="18" y="23"/>
                    <a:pt x="18" y="22"/>
                  </a:cubicBezTo>
                  <a:cubicBezTo>
                    <a:pt x="17" y="22"/>
                    <a:pt x="16" y="21"/>
                    <a:pt x="14" y="21"/>
                  </a:cubicBezTo>
                  <a:cubicBezTo>
                    <a:pt x="12" y="21"/>
                    <a:pt x="10" y="22"/>
                    <a:pt x="8" y="24"/>
                  </a:cubicBezTo>
                  <a:cubicBezTo>
                    <a:pt x="6" y="26"/>
                    <a:pt x="6" y="30"/>
                    <a:pt x="6" y="34"/>
                  </a:cubicBezTo>
                  <a:cubicBezTo>
                    <a:pt x="6" y="38"/>
                    <a:pt x="6" y="41"/>
                    <a:pt x="8" y="44"/>
                  </a:cubicBezTo>
                  <a:cubicBezTo>
                    <a:pt x="10" y="48"/>
                    <a:pt x="13" y="49"/>
                    <a:pt x="16" y="49"/>
                  </a:cubicBezTo>
                  <a:cubicBezTo>
                    <a:pt x="18" y="49"/>
                    <a:pt x="20" y="48"/>
                    <a:pt x="22" y="47"/>
                  </a:cubicBezTo>
                  <a:cubicBezTo>
                    <a:pt x="24" y="46"/>
                    <a:pt x="25" y="44"/>
                    <a:pt x="27" y="41"/>
                  </a:cubicBezTo>
                  <a:cubicBezTo>
                    <a:pt x="27" y="41"/>
                    <a:pt x="27" y="41"/>
                    <a:pt x="27" y="41"/>
                  </a:cubicBezTo>
                  <a:close/>
                  <a:moveTo>
                    <a:pt x="45" y="1"/>
                  </a:moveTo>
                  <a:cubicBezTo>
                    <a:pt x="45" y="26"/>
                    <a:pt x="45" y="26"/>
                    <a:pt x="45" y="26"/>
                  </a:cubicBezTo>
                  <a:cubicBezTo>
                    <a:pt x="48" y="22"/>
                    <a:pt x="50" y="21"/>
                    <a:pt x="51" y="20"/>
                  </a:cubicBezTo>
                  <a:cubicBezTo>
                    <a:pt x="53" y="19"/>
                    <a:pt x="54" y="18"/>
                    <a:pt x="56" y="18"/>
                  </a:cubicBezTo>
                  <a:cubicBezTo>
                    <a:pt x="58" y="18"/>
                    <a:pt x="60" y="19"/>
                    <a:pt x="61" y="20"/>
                  </a:cubicBezTo>
                  <a:cubicBezTo>
                    <a:pt x="62" y="21"/>
                    <a:pt x="63" y="23"/>
                    <a:pt x="64" y="25"/>
                  </a:cubicBezTo>
                  <a:cubicBezTo>
                    <a:pt x="64" y="27"/>
                    <a:pt x="64" y="30"/>
                    <a:pt x="64" y="34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4" y="48"/>
                    <a:pt x="64" y="50"/>
                    <a:pt x="65" y="50"/>
                  </a:cubicBezTo>
                  <a:cubicBezTo>
                    <a:pt x="65" y="51"/>
                    <a:pt x="66" y="52"/>
                    <a:pt x="66" y="52"/>
                  </a:cubicBezTo>
                  <a:cubicBezTo>
                    <a:pt x="66" y="52"/>
                    <a:pt x="68" y="52"/>
                    <a:pt x="69" y="52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6" y="52"/>
                    <a:pt x="56" y="52"/>
                    <a:pt x="57" y="52"/>
                  </a:cubicBezTo>
                  <a:cubicBezTo>
                    <a:pt x="58" y="51"/>
                    <a:pt x="58" y="50"/>
                    <a:pt x="58" y="50"/>
                  </a:cubicBezTo>
                  <a:cubicBezTo>
                    <a:pt x="58" y="49"/>
                    <a:pt x="58" y="48"/>
                    <a:pt x="58" y="46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58" y="30"/>
                    <a:pt x="58" y="28"/>
                    <a:pt x="58" y="27"/>
                  </a:cubicBezTo>
                  <a:cubicBezTo>
                    <a:pt x="58" y="26"/>
                    <a:pt x="57" y="25"/>
                    <a:pt x="56" y="24"/>
                  </a:cubicBezTo>
                  <a:cubicBezTo>
                    <a:pt x="56" y="24"/>
                    <a:pt x="55" y="23"/>
                    <a:pt x="54" y="23"/>
                  </a:cubicBezTo>
                  <a:cubicBezTo>
                    <a:pt x="52" y="23"/>
                    <a:pt x="51" y="24"/>
                    <a:pt x="50" y="24"/>
                  </a:cubicBezTo>
                  <a:cubicBezTo>
                    <a:pt x="49" y="25"/>
                    <a:pt x="47" y="26"/>
                    <a:pt x="46" y="28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8"/>
                    <a:pt x="46" y="50"/>
                    <a:pt x="46" y="50"/>
                  </a:cubicBezTo>
                  <a:cubicBezTo>
                    <a:pt x="46" y="51"/>
                    <a:pt x="47" y="52"/>
                    <a:pt x="47" y="52"/>
                  </a:cubicBezTo>
                  <a:cubicBezTo>
                    <a:pt x="48" y="52"/>
                    <a:pt x="49" y="52"/>
                    <a:pt x="51" y="52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6" y="52"/>
                    <a:pt x="37" y="52"/>
                    <a:pt x="38" y="52"/>
                  </a:cubicBezTo>
                  <a:cubicBezTo>
                    <a:pt x="38" y="51"/>
                    <a:pt x="39" y="51"/>
                    <a:pt x="39" y="50"/>
                  </a:cubicBezTo>
                  <a:cubicBezTo>
                    <a:pt x="40" y="49"/>
                    <a:pt x="40" y="48"/>
                    <a:pt x="40" y="46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1"/>
                    <a:pt x="40" y="8"/>
                    <a:pt x="39" y="8"/>
                  </a:cubicBezTo>
                  <a:cubicBezTo>
                    <a:pt x="39" y="7"/>
                    <a:pt x="39" y="6"/>
                    <a:pt x="38" y="6"/>
                  </a:cubicBezTo>
                  <a:cubicBezTo>
                    <a:pt x="38" y="5"/>
                    <a:pt x="38" y="5"/>
                    <a:pt x="37" y="5"/>
                  </a:cubicBezTo>
                  <a:cubicBezTo>
                    <a:pt x="36" y="5"/>
                    <a:pt x="36" y="5"/>
                    <a:pt x="34" y="6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5" y="1"/>
                    <a:pt x="45" y="1"/>
                    <a:pt x="45" y="1"/>
                  </a:cubicBezTo>
                  <a:close/>
                  <a:moveTo>
                    <a:pt x="85" y="26"/>
                  </a:moveTo>
                  <a:cubicBezTo>
                    <a:pt x="89" y="21"/>
                    <a:pt x="92" y="19"/>
                    <a:pt x="96" y="19"/>
                  </a:cubicBezTo>
                  <a:cubicBezTo>
                    <a:pt x="97" y="19"/>
                    <a:pt x="99" y="19"/>
                    <a:pt x="100" y="20"/>
                  </a:cubicBezTo>
                  <a:cubicBezTo>
                    <a:pt x="102" y="21"/>
                    <a:pt x="103" y="22"/>
                    <a:pt x="104" y="24"/>
                  </a:cubicBezTo>
                  <a:cubicBezTo>
                    <a:pt x="104" y="26"/>
                    <a:pt x="104" y="28"/>
                    <a:pt x="104" y="31"/>
                  </a:cubicBezTo>
                  <a:cubicBezTo>
                    <a:pt x="104" y="46"/>
                    <a:pt x="104" y="46"/>
                    <a:pt x="104" y="46"/>
                  </a:cubicBezTo>
                  <a:cubicBezTo>
                    <a:pt x="104" y="48"/>
                    <a:pt x="104" y="49"/>
                    <a:pt x="105" y="50"/>
                  </a:cubicBezTo>
                  <a:cubicBezTo>
                    <a:pt x="105" y="51"/>
                    <a:pt x="106" y="51"/>
                    <a:pt x="106" y="52"/>
                  </a:cubicBezTo>
                  <a:cubicBezTo>
                    <a:pt x="106" y="52"/>
                    <a:pt x="108" y="52"/>
                    <a:pt x="109" y="52"/>
                  </a:cubicBezTo>
                  <a:cubicBezTo>
                    <a:pt x="109" y="53"/>
                    <a:pt x="109" y="53"/>
                    <a:pt x="109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6" y="52"/>
                    <a:pt x="96" y="52"/>
                    <a:pt x="97" y="51"/>
                  </a:cubicBezTo>
                  <a:cubicBezTo>
                    <a:pt x="98" y="51"/>
                    <a:pt x="98" y="50"/>
                    <a:pt x="98" y="49"/>
                  </a:cubicBezTo>
                  <a:cubicBezTo>
                    <a:pt x="98" y="49"/>
                    <a:pt x="98" y="48"/>
                    <a:pt x="98" y="46"/>
                  </a:cubicBezTo>
                  <a:cubicBezTo>
                    <a:pt x="98" y="32"/>
                    <a:pt x="98" y="32"/>
                    <a:pt x="98" y="32"/>
                  </a:cubicBezTo>
                  <a:cubicBezTo>
                    <a:pt x="98" y="28"/>
                    <a:pt x="98" y="26"/>
                    <a:pt x="97" y="25"/>
                  </a:cubicBezTo>
                  <a:cubicBezTo>
                    <a:pt x="96" y="24"/>
                    <a:pt x="95" y="23"/>
                    <a:pt x="93" y="23"/>
                  </a:cubicBezTo>
                  <a:cubicBezTo>
                    <a:pt x="90" y="23"/>
                    <a:pt x="88" y="24"/>
                    <a:pt x="85" y="28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5" y="48"/>
                    <a:pt x="85" y="49"/>
                    <a:pt x="85" y="50"/>
                  </a:cubicBezTo>
                  <a:cubicBezTo>
                    <a:pt x="86" y="51"/>
                    <a:pt x="86" y="51"/>
                    <a:pt x="86" y="52"/>
                  </a:cubicBezTo>
                  <a:cubicBezTo>
                    <a:pt x="87" y="52"/>
                    <a:pt x="88" y="52"/>
                    <a:pt x="90" y="52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75" y="52"/>
                    <a:pt x="75" y="52"/>
                    <a:pt x="75" y="52"/>
                  </a:cubicBezTo>
                  <a:cubicBezTo>
                    <a:pt x="76" y="52"/>
                    <a:pt x="78" y="52"/>
                    <a:pt x="78" y="51"/>
                  </a:cubicBezTo>
                  <a:cubicBezTo>
                    <a:pt x="78" y="50"/>
                    <a:pt x="79" y="48"/>
                    <a:pt x="79" y="46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29"/>
                    <a:pt x="79" y="26"/>
                    <a:pt x="78" y="25"/>
                  </a:cubicBezTo>
                  <a:cubicBezTo>
                    <a:pt x="78" y="24"/>
                    <a:pt x="78" y="24"/>
                    <a:pt x="78" y="23"/>
                  </a:cubicBezTo>
                  <a:cubicBezTo>
                    <a:pt x="77" y="23"/>
                    <a:pt x="77" y="23"/>
                    <a:pt x="76" y="23"/>
                  </a:cubicBezTo>
                  <a:cubicBezTo>
                    <a:pt x="75" y="23"/>
                    <a:pt x="74" y="23"/>
                    <a:pt x="74" y="23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5" y="26"/>
                    <a:pt x="85" y="26"/>
                    <a:pt x="85" y="26"/>
                  </a:cubicBezTo>
                  <a:close/>
                  <a:moveTo>
                    <a:pt x="132" y="19"/>
                  </a:moveTo>
                  <a:cubicBezTo>
                    <a:pt x="136" y="19"/>
                    <a:pt x="140" y="21"/>
                    <a:pt x="144" y="25"/>
                  </a:cubicBezTo>
                  <a:cubicBezTo>
                    <a:pt x="146" y="28"/>
                    <a:pt x="148" y="32"/>
                    <a:pt x="148" y="36"/>
                  </a:cubicBezTo>
                  <a:cubicBezTo>
                    <a:pt x="148" y="40"/>
                    <a:pt x="147" y="42"/>
                    <a:pt x="146" y="46"/>
                  </a:cubicBezTo>
                  <a:cubicBezTo>
                    <a:pt x="144" y="49"/>
                    <a:pt x="142" y="51"/>
                    <a:pt x="140" y="53"/>
                  </a:cubicBezTo>
                  <a:cubicBezTo>
                    <a:pt x="137" y="54"/>
                    <a:pt x="134" y="55"/>
                    <a:pt x="131" y="55"/>
                  </a:cubicBezTo>
                  <a:cubicBezTo>
                    <a:pt x="126" y="55"/>
                    <a:pt x="122" y="53"/>
                    <a:pt x="120" y="49"/>
                  </a:cubicBezTo>
                  <a:cubicBezTo>
                    <a:pt x="117" y="46"/>
                    <a:pt x="116" y="42"/>
                    <a:pt x="116" y="38"/>
                  </a:cubicBezTo>
                  <a:cubicBezTo>
                    <a:pt x="116" y="34"/>
                    <a:pt x="117" y="31"/>
                    <a:pt x="118" y="28"/>
                  </a:cubicBezTo>
                  <a:cubicBezTo>
                    <a:pt x="120" y="26"/>
                    <a:pt x="122" y="23"/>
                    <a:pt x="124" y="22"/>
                  </a:cubicBezTo>
                  <a:cubicBezTo>
                    <a:pt x="126" y="20"/>
                    <a:pt x="129" y="19"/>
                    <a:pt x="132" y="19"/>
                  </a:cubicBezTo>
                  <a:close/>
                  <a:moveTo>
                    <a:pt x="130" y="21"/>
                  </a:moveTo>
                  <a:cubicBezTo>
                    <a:pt x="129" y="21"/>
                    <a:pt x="128" y="22"/>
                    <a:pt x="127" y="22"/>
                  </a:cubicBezTo>
                  <a:cubicBezTo>
                    <a:pt x="126" y="23"/>
                    <a:pt x="124" y="24"/>
                    <a:pt x="124" y="26"/>
                  </a:cubicBezTo>
                  <a:cubicBezTo>
                    <a:pt x="123" y="28"/>
                    <a:pt x="122" y="31"/>
                    <a:pt x="122" y="34"/>
                  </a:cubicBezTo>
                  <a:cubicBezTo>
                    <a:pt x="122" y="39"/>
                    <a:pt x="123" y="43"/>
                    <a:pt x="125" y="47"/>
                  </a:cubicBezTo>
                  <a:cubicBezTo>
                    <a:pt x="127" y="50"/>
                    <a:pt x="130" y="52"/>
                    <a:pt x="133" y="52"/>
                  </a:cubicBezTo>
                  <a:cubicBezTo>
                    <a:pt x="135" y="52"/>
                    <a:pt x="137" y="51"/>
                    <a:pt x="138" y="49"/>
                  </a:cubicBezTo>
                  <a:cubicBezTo>
                    <a:pt x="140" y="47"/>
                    <a:pt x="141" y="44"/>
                    <a:pt x="141" y="39"/>
                  </a:cubicBezTo>
                  <a:cubicBezTo>
                    <a:pt x="141" y="33"/>
                    <a:pt x="140" y="28"/>
                    <a:pt x="137" y="25"/>
                  </a:cubicBezTo>
                  <a:cubicBezTo>
                    <a:pt x="135" y="22"/>
                    <a:pt x="133" y="21"/>
                    <a:pt x="130" y="21"/>
                  </a:cubicBezTo>
                  <a:close/>
                  <a:moveTo>
                    <a:pt x="167" y="1"/>
                  </a:moveTo>
                  <a:cubicBezTo>
                    <a:pt x="167" y="46"/>
                    <a:pt x="167" y="46"/>
                    <a:pt x="167" y="46"/>
                  </a:cubicBezTo>
                  <a:cubicBezTo>
                    <a:pt x="167" y="48"/>
                    <a:pt x="167" y="50"/>
                    <a:pt x="168" y="50"/>
                  </a:cubicBezTo>
                  <a:cubicBezTo>
                    <a:pt x="168" y="51"/>
                    <a:pt x="168" y="52"/>
                    <a:pt x="169" y="52"/>
                  </a:cubicBezTo>
                  <a:cubicBezTo>
                    <a:pt x="170" y="52"/>
                    <a:pt x="170" y="52"/>
                    <a:pt x="172" y="52"/>
                  </a:cubicBezTo>
                  <a:cubicBezTo>
                    <a:pt x="172" y="54"/>
                    <a:pt x="172" y="54"/>
                    <a:pt x="172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2"/>
                    <a:pt x="156" y="52"/>
                    <a:pt x="156" y="52"/>
                  </a:cubicBezTo>
                  <a:cubicBezTo>
                    <a:pt x="158" y="52"/>
                    <a:pt x="159" y="52"/>
                    <a:pt x="160" y="52"/>
                  </a:cubicBezTo>
                  <a:cubicBezTo>
                    <a:pt x="160" y="52"/>
                    <a:pt x="160" y="51"/>
                    <a:pt x="161" y="50"/>
                  </a:cubicBezTo>
                  <a:cubicBezTo>
                    <a:pt x="161" y="50"/>
                    <a:pt x="161" y="48"/>
                    <a:pt x="161" y="46"/>
                  </a:cubicBezTo>
                  <a:cubicBezTo>
                    <a:pt x="161" y="15"/>
                    <a:pt x="161" y="15"/>
                    <a:pt x="161" y="15"/>
                  </a:cubicBezTo>
                  <a:cubicBezTo>
                    <a:pt x="161" y="11"/>
                    <a:pt x="161" y="9"/>
                    <a:pt x="161" y="8"/>
                  </a:cubicBezTo>
                  <a:cubicBezTo>
                    <a:pt x="161" y="7"/>
                    <a:pt x="160" y="6"/>
                    <a:pt x="160" y="6"/>
                  </a:cubicBezTo>
                  <a:cubicBezTo>
                    <a:pt x="160" y="6"/>
                    <a:pt x="159" y="6"/>
                    <a:pt x="158" y="6"/>
                  </a:cubicBezTo>
                  <a:cubicBezTo>
                    <a:pt x="158" y="6"/>
                    <a:pt x="157" y="6"/>
                    <a:pt x="156" y="6"/>
                  </a:cubicBezTo>
                  <a:cubicBezTo>
                    <a:pt x="155" y="5"/>
                    <a:pt x="155" y="5"/>
                    <a:pt x="155" y="5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67" y="1"/>
                    <a:pt x="167" y="1"/>
                    <a:pt x="167" y="1"/>
                  </a:cubicBezTo>
                  <a:cubicBezTo>
                    <a:pt x="167" y="1"/>
                    <a:pt x="167" y="1"/>
                    <a:pt x="167" y="1"/>
                  </a:cubicBezTo>
                  <a:close/>
                  <a:moveTo>
                    <a:pt x="196" y="19"/>
                  </a:moveTo>
                  <a:cubicBezTo>
                    <a:pt x="201" y="19"/>
                    <a:pt x="205" y="21"/>
                    <a:pt x="208" y="25"/>
                  </a:cubicBezTo>
                  <a:cubicBezTo>
                    <a:pt x="210" y="28"/>
                    <a:pt x="212" y="32"/>
                    <a:pt x="212" y="36"/>
                  </a:cubicBezTo>
                  <a:cubicBezTo>
                    <a:pt x="212" y="40"/>
                    <a:pt x="211" y="42"/>
                    <a:pt x="210" y="46"/>
                  </a:cubicBezTo>
                  <a:cubicBezTo>
                    <a:pt x="209" y="49"/>
                    <a:pt x="207" y="51"/>
                    <a:pt x="204" y="53"/>
                  </a:cubicBezTo>
                  <a:cubicBezTo>
                    <a:pt x="202" y="54"/>
                    <a:pt x="199" y="55"/>
                    <a:pt x="196" y="55"/>
                  </a:cubicBezTo>
                  <a:cubicBezTo>
                    <a:pt x="191" y="55"/>
                    <a:pt x="187" y="53"/>
                    <a:pt x="184" y="49"/>
                  </a:cubicBezTo>
                  <a:cubicBezTo>
                    <a:pt x="182" y="46"/>
                    <a:pt x="181" y="42"/>
                    <a:pt x="181" y="38"/>
                  </a:cubicBezTo>
                  <a:cubicBezTo>
                    <a:pt x="181" y="34"/>
                    <a:pt x="182" y="31"/>
                    <a:pt x="183" y="28"/>
                  </a:cubicBezTo>
                  <a:cubicBezTo>
                    <a:pt x="185" y="26"/>
                    <a:pt x="187" y="23"/>
                    <a:pt x="189" y="22"/>
                  </a:cubicBezTo>
                  <a:cubicBezTo>
                    <a:pt x="190" y="20"/>
                    <a:pt x="193" y="19"/>
                    <a:pt x="196" y="19"/>
                  </a:cubicBezTo>
                  <a:close/>
                  <a:moveTo>
                    <a:pt x="195" y="21"/>
                  </a:moveTo>
                  <a:cubicBezTo>
                    <a:pt x="194" y="21"/>
                    <a:pt x="192" y="22"/>
                    <a:pt x="191" y="22"/>
                  </a:cubicBezTo>
                  <a:cubicBezTo>
                    <a:pt x="190" y="23"/>
                    <a:pt x="188" y="24"/>
                    <a:pt x="188" y="26"/>
                  </a:cubicBezTo>
                  <a:cubicBezTo>
                    <a:pt x="187" y="28"/>
                    <a:pt x="186" y="31"/>
                    <a:pt x="186" y="34"/>
                  </a:cubicBezTo>
                  <a:cubicBezTo>
                    <a:pt x="186" y="39"/>
                    <a:pt x="187" y="43"/>
                    <a:pt x="189" y="47"/>
                  </a:cubicBezTo>
                  <a:cubicBezTo>
                    <a:pt x="191" y="50"/>
                    <a:pt x="194" y="52"/>
                    <a:pt x="197" y="52"/>
                  </a:cubicBezTo>
                  <a:cubicBezTo>
                    <a:pt x="199" y="52"/>
                    <a:pt x="201" y="51"/>
                    <a:pt x="202" y="49"/>
                  </a:cubicBezTo>
                  <a:cubicBezTo>
                    <a:pt x="204" y="47"/>
                    <a:pt x="205" y="44"/>
                    <a:pt x="205" y="39"/>
                  </a:cubicBezTo>
                  <a:cubicBezTo>
                    <a:pt x="205" y="33"/>
                    <a:pt x="204" y="28"/>
                    <a:pt x="201" y="25"/>
                  </a:cubicBezTo>
                  <a:cubicBezTo>
                    <a:pt x="200" y="22"/>
                    <a:pt x="197" y="21"/>
                    <a:pt x="195" y="21"/>
                  </a:cubicBezTo>
                  <a:close/>
                  <a:moveTo>
                    <a:pt x="229" y="41"/>
                  </a:moveTo>
                  <a:cubicBezTo>
                    <a:pt x="227" y="40"/>
                    <a:pt x="225" y="39"/>
                    <a:pt x="224" y="37"/>
                  </a:cubicBezTo>
                  <a:cubicBezTo>
                    <a:pt x="223" y="35"/>
                    <a:pt x="222" y="33"/>
                    <a:pt x="222" y="31"/>
                  </a:cubicBezTo>
                  <a:cubicBezTo>
                    <a:pt x="222" y="28"/>
                    <a:pt x="224" y="24"/>
                    <a:pt x="226" y="22"/>
                  </a:cubicBezTo>
                  <a:cubicBezTo>
                    <a:pt x="228" y="20"/>
                    <a:pt x="232" y="18"/>
                    <a:pt x="235" y="18"/>
                  </a:cubicBezTo>
                  <a:cubicBezTo>
                    <a:pt x="238" y="18"/>
                    <a:pt x="241" y="19"/>
                    <a:pt x="243" y="21"/>
                  </a:cubicBezTo>
                  <a:cubicBezTo>
                    <a:pt x="250" y="21"/>
                    <a:pt x="250" y="21"/>
                    <a:pt x="250" y="21"/>
                  </a:cubicBezTo>
                  <a:cubicBezTo>
                    <a:pt x="251" y="21"/>
                    <a:pt x="252" y="21"/>
                    <a:pt x="252" y="21"/>
                  </a:cubicBezTo>
                  <a:cubicBezTo>
                    <a:pt x="252" y="21"/>
                    <a:pt x="252" y="21"/>
                    <a:pt x="252" y="21"/>
                  </a:cubicBezTo>
                  <a:cubicBezTo>
                    <a:pt x="252" y="22"/>
                    <a:pt x="252" y="22"/>
                    <a:pt x="252" y="22"/>
                  </a:cubicBezTo>
                  <a:cubicBezTo>
                    <a:pt x="252" y="23"/>
                    <a:pt x="252" y="24"/>
                    <a:pt x="252" y="24"/>
                  </a:cubicBezTo>
                  <a:cubicBezTo>
                    <a:pt x="252" y="24"/>
                    <a:pt x="252" y="24"/>
                    <a:pt x="252" y="24"/>
                  </a:cubicBezTo>
                  <a:cubicBezTo>
                    <a:pt x="252" y="24"/>
                    <a:pt x="251" y="24"/>
                    <a:pt x="250" y="24"/>
                  </a:cubicBezTo>
                  <a:cubicBezTo>
                    <a:pt x="246" y="24"/>
                    <a:pt x="246" y="24"/>
                    <a:pt x="246" y="24"/>
                  </a:cubicBezTo>
                  <a:cubicBezTo>
                    <a:pt x="247" y="26"/>
                    <a:pt x="248" y="28"/>
                    <a:pt x="248" y="31"/>
                  </a:cubicBezTo>
                  <a:cubicBezTo>
                    <a:pt x="248" y="34"/>
                    <a:pt x="246" y="37"/>
                    <a:pt x="244" y="39"/>
                  </a:cubicBezTo>
                  <a:cubicBezTo>
                    <a:pt x="242" y="41"/>
                    <a:pt x="238" y="42"/>
                    <a:pt x="235" y="42"/>
                  </a:cubicBezTo>
                  <a:cubicBezTo>
                    <a:pt x="233" y="42"/>
                    <a:pt x="232" y="42"/>
                    <a:pt x="230" y="41"/>
                  </a:cubicBezTo>
                  <a:cubicBezTo>
                    <a:pt x="229" y="42"/>
                    <a:pt x="228" y="43"/>
                    <a:pt x="228" y="44"/>
                  </a:cubicBezTo>
                  <a:cubicBezTo>
                    <a:pt x="228" y="44"/>
                    <a:pt x="228" y="45"/>
                    <a:pt x="228" y="45"/>
                  </a:cubicBezTo>
                  <a:cubicBezTo>
                    <a:pt x="228" y="46"/>
                    <a:pt x="228" y="46"/>
                    <a:pt x="228" y="46"/>
                  </a:cubicBezTo>
                  <a:cubicBezTo>
                    <a:pt x="228" y="47"/>
                    <a:pt x="229" y="47"/>
                    <a:pt x="230" y="47"/>
                  </a:cubicBezTo>
                  <a:cubicBezTo>
                    <a:pt x="231" y="47"/>
                    <a:pt x="233" y="47"/>
                    <a:pt x="236" y="48"/>
                  </a:cubicBezTo>
                  <a:cubicBezTo>
                    <a:pt x="240" y="48"/>
                    <a:pt x="244" y="48"/>
                    <a:pt x="245" y="48"/>
                  </a:cubicBezTo>
                  <a:cubicBezTo>
                    <a:pt x="248" y="48"/>
                    <a:pt x="249" y="49"/>
                    <a:pt x="250" y="50"/>
                  </a:cubicBezTo>
                  <a:cubicBezTo>
                    <a:pt x="252" y="52"/>
                    <a:pt x="252" y="54"/>
                    <a:pt x="252" y="56"/>
                  </a:cubicBezTo>
                  <a:cubicBezTo>
                    <a:pt x="252" y="58"/>
                    <a:pt x="251" y="61"/>
                    <a:pt x="249" y="64"/>
                  </a:cubicBezTo>
                  <a:cubicBezTo>
                    <a:pt x="245" y="67"/>
                    <a:pt x="240" y="69"/>
                    <a:pt x="234" y="69"/>
                  </a:cubicBezTo>
                  <a:cubicBezTo>
                    <a:pt x="230" y="69"/>
                    <a:pt x="226" y="68"/>
                    <a:pt x="223" y="66"/>
                  </a:cubicBezTo>
                  <a:cubicBezTo>
                    <a:pt x="221" y="65"/>
                    <a:pt x="220" y="64"/>
                    <a:pt x="220" y="62"/>
                  </a:cubicBezTo>
                  <a:cubicBezTo>
                    <a:pt x="220" y="62"/>
                    <a:pt x="220" y="61"/>
                    <a:pt x="220" y="60"/>
                  </a:cubicBezTo>
                  <a:cubicBezTo>
                    <a:pt x="221" y="60"/>
                    <a:pt x="222" y="58"/>
                    <a:pt x="223" y="56"/>
                  </a:cubicBezTo>
                  <a:cubicBezTo>
                    <a:pt x="223" y="56"/>
                    <a:pt x="224" y="55"/>
                    <a:pt x="226" y="52"/>
                  </a:cubicBezTo>
                  <a:cubicBezTo>
                    <a:pt x="225" y="52"/>
                    <a:pt x="224" y="51"/>
                    <a:pt x="224" y="50"/>
                  </a:cubicBezTo>
                  <a:cubicBezTo>
                    <a:pt x="223" y="50"/>
                    <a:pt x="223" y="49"/>
                    <a:pt x="223" y="48"/>
                  </a:cubicBezTo>
                  <a:cubicBezTo>
                    <a:pt x="223" y="48"/>
                    <a:pt x="223" y="46"/>
                    <a:pt x="224" y="45"/>
                  </a:cubicBezTo>
                  <a:cubicBezTo>
                    <a:pt x="225" y="45"/>
                    <a:pt x="226" y="44"/>
                    <a:pt x="229" y="41"/>
                  </a:cubicBezTo>
                  <a:close/>
                  <a:moveTo>
                    <a:pt x="235" y="20"/>
                  </a:moveTo>
                  <a:cubicBezTo>
                    <a:pt x="233" y="20"/>
                    <a:pt x="232" y="21"/>
                    <a:pt x="230" y="22"/>
                  </a:cubicBezTo>
                  <a:cubicBezTo>
                    <a:pt x="229" y="24"/>
                    <a:pt x="229" y="26"/>
                    <a:pt x="229" y="29"/>
                  </a:cubicBezTo>
                  <a:cubicBezTo>
                    <a:pt x="229" y="33"/>
                    <a:pt x="230" y="36"/>
                    <a:pt x="231" y="38"/>
                  </a:cubicBezTo>
                  <a:cubicBezTo>
                    <a:pt x="232" y="40"/>
                    <a:pt x="234" y="41"/>
                    <a:pt x="236" y="41"/>
                  </a:cubicBezTo>
                  <a:cubicBezTo>
                    <a:pt x="238" y="41"/>
                    <a:pt x="239" y="40"/>
                    <a:pt x="240" y="39"/>
                  </a:cubicBezTo>
                  <a:cubicBezTo>
                    <a:pt x="242" y="37"/>
                    <a:pt x="242" y="35"/>
                    <a:pt x="242" y="32"/>
                  </a:cubicBezTo>
                  <a:cubicBezTo>
                    <a:pt x="242" y="28"/>
                    <a:pt x="241" y="25"/>
                    <a:pt x="240" y="23"/>
                  </a:cubicBezTo>
                  <a:cubicBezTo>
                    <a:pt x="238" y="21"/>
                    <a:pt x="237" y="20"/>
                    <a:pt x="235" y="20"/>
                  </a:cubicBezTo>
                  <a:close/>
                  <a:moveTo>
                    <a:pt x="228" y="54"/>
                  </a:moveTo>
                  <a:cubicBezTo>
                    <a:pt x="227" y="55"/>
                    <a:pt x="226" y="56"/>
                    <a:pt x="226" y="57"/>
                  </a:cubicBezTo>
                  <a:cubicBezTo>
                    <a:pt x="226" y="58"/>
                    <a:pt x="225" y="59"/>
                    <a:pt x="225" y="60"/>
                  </a:cubicBezTo>
                  <a:cubicBezTo>
                    <a:pt x="225" y="62"/>
                    <a:pt x="226" y="63"/>
                    <a:pt x="227" y="64"/>
                  </a:cubicBezTo>
                  <a:cubicBezTo>
                    <a:pt x="230" y="65"/>
                    <a:pt x="233" y="66"/>
                    <a:pt x="238" y="66"/>
                  </a:cubicBezTo>
                  <a:cubicBezTo>
                    <a:pt x="242" y="66"/>
                    <a:pt x="245" y="65"/>
                    <a:pt x="247" y="64"/>
                  </a:cubicBezTo>
                  <a:cubicBezTo>
                    <a:pt x="249" y="62"/>
                    <a:pt x="250" y="60"/>
                    <a:pt x="250" y="58"/>
                  </a:cubicBezTo>
                  <a:cubicBezTo>
                    <a:pt x="250" y="57"/>
                    <a:pt x="250" y="56"/>
                    <a:pt x="248" y="56"/>
                  </a:cubicBezTo>
                  <a:cubicBezTo>
                    <a:pt x="247" y="55"/>
                    <a:pt x="245" y="55"/>
                    <a:pt x="241" y="55"/>
                  </a:cubicBezTo>
                  <a:cubicBezTo>
                    <a:pt x="236" y="54"/>
                    <a:pt x="231" y="54"/>
                    <a:pt x="228" y="54"/>
                  </a:cubicBezTo>
                  <a:close/>
                  <a:moveTo>
                    <a:pt x="258" y="20"/>
                  </a:moveTo>
                  <a:cubicBezTo>
                    <a:pt x="274" y="20"/>
                    <a:pt x="274" y="20"/>
                    <a:pt x="274" y="20"/>
                  </a:cubicBezTo>
                  <a:cubicBezTo>
                    <a:pt x="274" y="21"/>
                    <a:pt x="274" y="21"/>
                    <a:pt x="274" y="21"/>
                  </a:cubicBezTo>
                  <a:cubicBezTo>
                    <a:pt x="273" y="21"/>
                    <a:pt x="273" y="21"/>
                    <a:pt x="273" y="21"/>
                  </a:cubicBezTo>
                  <a:cubicBezTo>
                    <a:pt x="272" y="21"/>
                    <a:pt x="271" y="21"/>
                    <a:pt x="270" y="22"/>
                  </a:cubicBezTo>
                  <a:cubicBezTo>
                    <a:pt x="270" y="22"/>
                    <a:pt x="270" y="23"/>
                    <a:pt x="270" y="23"/>
                  </a:cubicBezTo>
                  <a:cubicBezTo>
                    <a:pt x="270" y="24"/>
                    <a:pt x="270" y="26"/>
                    <a:pt x="271" y="27"/>
                  </a:cubicBezTo>
                  <a:cubicBezTo>
                    <a:pt x="279" y="44"/>
                    <a:pt x="279" y="44"/>
                    <a:pt x="279" y="44"/>
                  </a:cubicBezTo>
                  <a:cubicBezTo>
                    <a:pt x="286" y="26"/>
                    <a:pt x="286" y="26"/>
                    <a:pt x="286" y="26"/>
                  </a:cubicBezTo>
                  <a:cubicBezTo>
                    <a:pt x="286" y="24"/>
                    <a:pt x="287" y="24"/>
                    <a:pt x="287" y="22"/>
                  </a:cubicBezTo>
                  <a:cubicBezTo>
                    <a:pt x="287" y="22"/>
                    <a:pt x="287" y="22"/>
                    <a:pt x="286" y="21"/>
                  </a:cubicBezTo>
                  <a:cubicBezTo>
                    <a:pt x="286" y="21"/>
                    <a:pt x="286" y="21"/>
                    <a:pt x="286" y="20"/>
                  </a:cubicBezTo>
                  <a:cubicBezTo>
                    <a:pt x="285" y="20"/>
                    <a:pt x="284" y="20"/>
                    <a:pt x="284" y="20"/>
                  </a:cubicBezTo>
                  <a:cubicBezTo>
                    <a:pt x="284" y="19"/>
                    <a:pt x="284" y="19"/>
                    <a:pt x="284" y="19"/>
                  </a:cubicBezTo>
                  <a:cubicBezTo>
                    <a:pt x="294" y="19"/>
                    <a:pt x="294" y="19"/>
                    <a:pt x="294" y="19"/>
                  </a:cubicBezTo>
                  <a:cubicBezTo>
                    <a:pt x="294" y="20"/>
                    <a:pt x="294" y="20"/>
                    <a:pt x="294" y="20"/>
                  </a:cubicBezTo>
                  <a:cubicBezTo>
                    <a:pt x="294" y="20"/>
                    <a:pt x="293" y="20"/>
                    <a:pt x="292" y="20"/>
                  </a:cubicBezTo>
                  <a:cubicBezTo>
                    <a:pt x="292" y="21"/>
                    <a:pt x="292" y="21"/>
                    <a:pt x="291" y="22"/>
                  </a:cubicBezTo>
                  <a:cubicBezTo>
                    <a:pt x="290" y="22"/>
                    <a:pt x="290" y="23"/>
                    <a:pt x="290" y="25"/>
                  </a:cubicBezTo>
                  <a:cubicBezTo>
                    <a:pt x="276" y="59"/>
                    <a:pt x="276" y="59"/>
                    <a:pt x="276" y="59"/>
                  </a:cubicBezTo>
                  <a:cubicBezTo>
                    <a:pt x="275" y="62"/>
                    <a:pt x="274" y="64"/>
                    <a:pt x="271" y="66"/>
                  </a:cubicBezTo>
                  <a:cubicBezTo>
                    <a:pt x="269" y="68"/>
                    <a:pt x="267" y="69"/>
                    <a:pt x="265" y="69"/>
                  </a:cubicBezTo>
                  <a:cubicBezTo>
                    <a:pt x="264" y="69"/>
                    <a:pt x="263" y="68"/>
                    <a:pt x="262" y="68"/>
                  </a:cubicBezTo>
                  <a:cubicBezTo>
                    <a:pt x="261" y="67"/>
                    <a:pt x="260" y="66"/>
                    <a:pt x="260" y="65"/>
                  </a:cubicBezTo>
                  <a:cubicBezTo>
                    <a:pt x="260" y="64"/>
                    <a:pt x="261" y="63"/>
                    <a:pt x="261" y="62"/>
                  </a:cubicBezTo>
                  <a:cubicBezTo>
                    <a:pt x="262" y="62"/>
                    <a:pt x="263" y="62"/>
                    <a:pt x="264" y="62"/>
                  </a:cubicBezTo>
                  <a:cubicBezTo>
                    <a:pt x="265" y="62"/>
                    <a:pt x="266" y="62"/>
                    <a:pt x="267" y="62"/>
                  </a:cubicBezTo>
                  <a:cubicBezTo>
                    <a:pt x="268" y="63"/>
                    <a:pt x="269" y="63"/>
                    <a:pt x="269" y="63"/>
                  </a:cubicBezTo>
                  <a:cubicBezTo>
                    <a:pt x="270" y="63"/>
                    <a:pt x="270" y="62"/>
                    <a:pt x="271" y="62"/>
                  </a:cubicBezTo>
                  <a:cubicBezTo>
                    <a:pt x="272" y="61"/>
                    <a:pt x="273" y="59"/>
                    <a:pt x="274" y="57"/>
                  </a:cubicBezTo>
                  <a:cubicBezTo>
                    <a:pt x="276" y="51"/>
                    <a:pt x="276" y="51"/>
                    <a:pt x="276" y="51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4" y="25"/>
                    <a:pt x="264" y="24"/>
                    <a:pt x="263" y="23"/>
                  </a:cubicBezTo>
                  <a:cubicBezTo>
                    <a:pt x="262" y="22"/>
                    <a:pt x="262" y="21"/>
                    <a:pt x="261" y="21"/>
                  </a:cubicBezTo>
                  <a:cubicBezTo>
                    <a:pt x="261" y="21"/>
                    <a:pt x="260" y="20"/>
                    <a:pt x="258" y="20"/>
                  </a:cubicBezTo>
                  <a:cubicBezTo>
                    <a:pt x="258" y="20"/>
                    <a:pt x="258" y="20"/>
                    <a:pt x="258" y="20"/>
                  </a:cubicBezTo>
                  <a:close/>
                  <a:moveTo>
                    <a:pt x="331" y="19"/>
                  </a:moveTo>
                  <a:cubicBezTo>
                    <a:pt x="336" y="19"/>
                    <a:pt x="340" y="21"/>
                    <a:pt x="343" y="25"/>
                  </a:cubicBezTo>
                  <a:cubicBezTo>
                    <a:pt x="346" y="28"/>
                    <a:pt x="347" y="32"/>
                    <a:pt x="347" y="36"/>
                  </a:cubicBezTo>
                  <a:cubicBezTo>
                    <a:pt x="347" y="40"/>
                    <a:pt x="346" y="42"/>
                    <a:pt x="345" y="46"/>
                  </a:cubicBezTo>
                  <a:cubicBezTo>
                    <a:pt x="344" y="49"/>
                    <a:pt x="342" y="51"/>
                    <a:pt x="339" y="53"/>
                  </a:cubicBezTo>
                  <a:cubicBezTo>
                    <a:pt x="336" y="54"/>
                    <a:pt x="334" y="55"/>
                    <a:pt x="331" y="55"/>
                  </a:cubicBezTo>
                  <a:cubicBezTo>
                    <a:pt x="326" y="55"/>
                    <a:pt x="322" y="53"/>
                    <a:pt x="319" y="49"/>
                  </a:cubicBezTo>
                  <a:cubicBezTo>
                    <a:pt x="317" y="46"/>
                    <a:pt x="316" y="42"/>
                    <a:pt x="316" y="38"/>
                  </a:cubicBezTo>
                  <a:cubicBezTo>
                    <a:pt x="316" y="34"/>
                    <a:pt x="316" y="31"/>
                    <a:pt x="318" y="28"/>
                  </a:cubicBezTo>
                  <a:cubicBezTo>
                    <a:pt x="320" y="26"/>
                    <a:pt x="322" y="23"/>
                    <a:pt x="324" y="22"/>
                  </a:cubicBezTo>
                  <a:cubicBezTo>
                    <a:pt x="326" y="20"/>
                    <a:pt x="328" y="19"/>
                    <a:pt x="331" y="19"/>
                  </a:cubicBezTo>
                  <a:close/>
                  <a:moveTo>
                    <a:pt x="330" y="21"/>
                  </a:moveTo>
                  <a:cubicBezTo>
                    <a:pt x="329" y="21"/>
                    <a:pt x="328" y="22"/>
                    <a:pt x="326" y="22"/>
                  </a:cubicBezTo>
                  <a:cubicBezTo>
                    <a:pt x="325" y="23"/>
                    <a:pt x="324" y="24"/>
                    <a:pt x="323" y="26"/>
                  </a:cubicBezTo>
                  <a:cubicBezTo>
                    <a:pt x="322" y="28"/>
                    <a:pt x="322" y="31"/>
                    <a:pt x="322" y="34"/>
                  </a:cubicBezTo>
                  <a:cubicBezTo>
                    <a:pt x="322" y="39"/>
                    <a:pt x="323" y="43"/>
                    <a:pt x="325" y="47"/>
                  </a:cubicBezTo>
                  <a:cubicBezTo>
                    <a:pt x="327" y="50"/>
                    <a:pt x="329" y="52"/>
                    <a:pt x="332" y="52"/>
                  </a:cubicBezTo>
                  <a:cubicBezTo>
                    <a:pt x="335" y="52"/>
                    <a:pt x="337" y="51"/>
                    <a:pt x="338" y="49"/>
                  </a:cubicBezTo>
                  <a:cubicBezTo>
                    <a:pt x="340" y="47"/>
                    <a:pt x="340" y="44"/>
                    <a:pt x="340" y="39"/>
                  </a:cubicBezTo>
                  <a:cubicBezTo>
                    <a:pt x="340" y="33"/>
                    <a:pt x="339" y="28"/>
                    <a:pt x="337" y="25"/>
                  </a:cubicBezTo>
                  <a:cubicBezTo>
                    <a:pt x="335" y="22"/>
                    <a:pt x="332" y="21"/>
                    <a:pt x="330" y="21"/>
                  </a:cubicBezTo>
                  <a:close/>
                  <a:moveTo>
                    <a:pt x="368" y="22"/>
                  </a:moveTo>
                  <a:cubicBezTo>
                    <a:pt x="368" y="45"/>
                    <a:pt x="368" y="45"/>
                    <a:pt x="368" y="45"/>
                  </a:cubicBezTo>
                  <a:cubicBezTo>
                    <a:pt x="368" y="48"/>
                    <a:pt x="368" y="50"/>
                    <a:pt x="369" y="51"/>
                  </a:cubicBezTo>
                  <a:cubicBezTo>
                    <a:pt x="370" y="52"/>
                    <a:pt x="371" y="52"/>
                    <a:pt x="373" y="52"/>
                  </a:cubicBezTo>
                  <a:cubicBezTo>
                    <a:pt x="376" y="52"/>
                    <a:pt x="376" y="52"/>
                    <a:pt x="376" y="52"/>
                  </a:cubicBezTo>
                  <a:cubicBezTo>
                    <a:pt x="376" y="54"/>
                    <a:pt x="376" y="54"/>
                    <a:pt x="376" y="54"/>
                  </a:cubicBezTo>
                  <a:cubicBezTo>
                    <a:pt x="356" y="54"/>
                    <a:pt x="356" y="54"/>
                    <a:pt x="356" y="54"/>
                  </a:cubicBezTo>
                  <a:cubicBezTo>
                    <a:pt x="356" y="52"/>
                    <a:pt x="356" y="52"/>
                    <a:pt x="356" y="52"/>
                  </a:cubicBezTo>
                  <a:cubicBezTo>
                    <a:pt x="358" y="52"/>
                    <a:pt x="358" y="52"/>
                    <a:pt x="358" y="52"/>
                  </a:cubicBezTo>
                  <a:cubicBezTo>
                    <a:pt x="358" y="52"/>
                    <a:pt x="360" y="52"/>
                    <a:pt x="360" y="52"/>
                  </a:cubicBezTo>
                  <a:cubicBezTo>
                    <a:pt x="361" y="51"/>
                    <a:pt x="362" y="50"/>
                    <a:pt x="362" y="50"/>
                  </a:cubicBezTo>
                  <a:cubicBezTo>
                    <a:pt x="362" y="49"/>
                    <a:pt x="362" y="47"/>
                    <a:pt x="362" y="45"/>
                  </a:cubicBezTo>
                  <a:cubicBezTo>
                    <a:pt x="362" y="22"/>
                    <a:pt x="362" y="22"/>
                    <a:pt x="362" y="22"/>
                  </a:cubicBezTo>
                  <a:cubicBezTo>
                    <a:pt x="356" y="22"/>
                    <a:pt x="356" y="22"/>
                    <a:pt x="356" y="22"/>
                  </a:cubicBezTo>
                  <a:cubicBezTo>
                    <a:pt x="356" y="20"/>
                    <a:pt x="356" y="20"/>
                    <a:pt x="356" y="20"/>
                  </a:cubicBezTo>
                  <a:cubicBezTo>
                    <a:pt x="362" y="20"/>
                    <a:pt x="362" y="20"/>
                    <a:pt x="362" y="20"/>
                  </a:cubicBezTo>
                  <a:cubicBezTo>
                    <a:pt x="362" y="17"/>
                    <a:pt x="362" y="17"/>
                    <a:pt x="362" y="17"/>
                  </a:cubicBezTo>
                  <a:cubicBezTo>
                    <a:pt x="362" y="14"/>
                    <a:pt x="363" y="11"/>
                    <a:pt x="364" y="8"/>
                  </a:cubicBezTo>
                  <a:cubicBezTo>
                    <a:pt x="365" y="6"/>
                    <a:pt x="367" y="4"/>
                    <a:pt x="369" y="3"/>
                  </a:cubicBezTo>
                  <a:cubicBezTo>
                    <a:pt x="371" y="2"/>
                    <a:pt x="373" y="1"/>
                    <a:pt x="376" y="1"/>
                  </a:cubicBezTo>
                  <a:cubicBezTo>
                    <a:pt x="378" y="1"/>
                    <a:pt x="381" y="2"/>
                    <a:pt x="383" y="3"/>
                  </a:cubicBezTo>
                  <a:cubicBezTo>
                    <a:pt x="384" y="4"/>
                    <a:pt x="385" y="6"/>
                    <a:pt x="385" y="7"/>
                  </a:cubicBezTo>
                  <a:cubicBezTo>
                    <a:pt x="385" y="8"/>
                    <a:pt x="384" y="8"/>
                    <a:pt x="384" y="9"/>
                  </a:cubicBezTo>
                  <a:cubicBezTo>
                    <a:pt x="383" y="10"/>
                    <a:pt x="383" y="10"/>
                    <a:pt x="382" y="10"/>
                  </a:cubicBezTo>
                  <a:cubicBezTo>
                    <a:pt x="382" y="10"/>
                    <a:pt x="381" y="9"/>
                    <a:pt x="380" y="9"/>
                  </a:cubicBezTo>
                  <a:cubicBezTo>
                    <a:pt x="380" y="8"/>
                    <a:pt x="379" y="8"/>
                    <a:pt x="378" y="6"/>
                  </a:cubicBezTo>
                  <a:cubicBezTo>
                    <a:pt x="377" y="5"/>
                    <a:pt x="376" y="4"/>
                    <a:pt x="376" y="3"/>
                  </a:cubicBezTo>
                  <a:cubicBezTo>
                    <a:pt x="375" y="3"/>
                    <a:pt x="374" y="2"/>
                    <a:pt x="373" y="2"/>
                  </a:cubicBezTo>
                  <a:cubicBezTo>
                    <a:pt x="372" y="2"/>
                    <a:pt x="371" y="3"/>
                    <a:pt x="370" y="3"/>
                  </a:cubicBezTo>
                  <a:cubicBezTo>
                    <a:pt x="370" y="4"/>
                    <a:pt x="369" y="5"/>
                    <a:pt x="369" y="6"/>
                  </a:cubicBezTo>
                  <a:cubicBezTo>
                    <a:pt x="368" y="7"/>
                    <a:pt x="368" y="10"/>
                    <a:pt x="368" y="16"/>
                  </a:cubicBezTo>
                  <a:cubicBezTo>
                    <a:pt x="368" y="18"/>
                    <a:pt x="368" y="18"/>
                    <a:pt x="368" y="18"/>
                  </a:cubicBezTo>
                  <a:cubicBezTo>
                    <a:pt x="377" y="18"/>
                    <a:pt x="377" y="18"/>
                    <a:pt x="377" y="18"/>
                  </a:cubicBezTo>
                  <a:cubicBezTo>
                    <a:pt x="377" y="22"/>
                    <a:pt x="377" y="22"/>
                    <a:pt x="377" y="22"/>
                  </a:cubicBezTo>
                  <a:cubicBezTo>
                    <a:pt x="368" y="22"/>
                    <a:pt x="368" y="22"/>
                    <a:pt x="368" y="22"/>
                  </a:cubicBezTo>
                  <a:close/>
                  <a:moveTo>
                    <a:pt x="440" y="2"/>
                  </a:moveTo>
                  <a:cubicBezTo>
                    <a:pt x="441" y="20"/>
                    <a:pt x="441" y="20"/>
                    <a:pt x="441" y="20"/>
                  </a:cubicBezTo>
                  <a:cubicBezTo>
                    <a:pt x="440" y="20"/>
                    <a:pt x="440" y="20"/>
                    <a:pt x="440" y="20"/>
                  </a:cubicBezTo>
                  <a:cubicBezTo>
                    <a:pt x="438" y="14"/>
                    <a:pt x="436" y="11"/>
                    <a:pt x="433" y="8"/>
                  </a:cubicBezTo>
                  <a:cubicBezTo>
                    <a:pt x="430" y="6"/>
                    <a:pt x="427" y="5"/>
                    <a:pt x="423" y="5"/>
                  </a:cubicBezTo>
                  <a:cubicBezTo>
                    <a:pt x="420" y="5"/>
                    <a:pt x="417" y="6"/>
                    <a:pt x="414" y="8"/>
                  </a:cubicBezTo>
                  <a:cubicBezTo>
                    <a:pt x="412" y="9"/>
                    <a:pt x="410" y="12"/>
                    <a:pt x="408" y="16"/>
                  </a:cubicBezTo>
                  <a:cubicBezTo>
                    <a:pt x="407" y="19"/>
                    <a:pt x="406" y="24"/>
                    <a:pt x="406" y="30"/>
                  </a:cubicBezTo>
                  <a:cubicBezTo>
                    <a:pt x="406" y="34"/>
                    <a:pt x="407" y="38"/>
                    <a:pt x="408" y="42"/>
                  </a:cubicBezTo>
                  <a:cubicBezTo>
                    <a:pt x="409" y="45"/>
                    <a:pt x="412" y="48"/>
                    <a:pt x="414" y="49"/>
                  </a:cubicBezTo>
                  <a:cubicBezTo>
                    <a:pt x="417" y="51"/>
                    <a:pt x="420" y="52"/>
                    <a:pt x="424" y="52"/>
                  </a:cubicBezTo>
                  <a:cubicBezTo>
                    <a:pt x="427" y="52"/>
                    <a:pt x="430" y="51"/>
                    <a:pt x="432" y="50"/>
                  </a:cubicBezTo>
                  <a:cubicBezTo>
                    <a:pt x="435" y="49"/>
                    <a:pt x="438" y="46"/>
                    <a:pt x="440" y="42"/>
                  </a:cubicBezTo>
                  <a:cubicBezTo>
                    <a:pt x="442" y="42"/>
                    <a:pt x="442" y="42"/>
                    <a:pt x="442" y="42"/>
                  </a:cubicBezTo>
                  <a:cubicBezTo>
                    <a:pt x="439" y="47"/>
                    <a:pt x="436" y="50"/>
                    <a:pt x="433" y="52"/>
                  </a:cubicBezTo>
                  <a:cubicBezTo>
                    <a:pt x="430" y="54"/>
                    <a:pt x="426" y="56"/>
                    <a:pt x="422" y="56"/>
                  </a:cubicBezTo>
                  <a:cubicBezTo>
                    <a:pt x="414" y="56"/>
                    <a:pt x="407" y="52"/>
                    <a:pt x="403" y="46"/>
                  </a:cubicBezTo>
                  <a:cubicBezTo>
                    <a:pt x="400" y="42"/>
                    <a:pt x="398" y="36"/>
                    <a:pt x="398" y="30"/>
                  </a:cubicBezTo>
                  <a:cubicBezTo>
                    <a:pt x="398" y="25"/>
                    <a:pt x="399" y="20"/>
                    <a:pt x="401" y="16"/>
                  </a:cubicBezTo>
                  <a:cubicBezTo>
                    <a:pt x="403" y="12"/>
                    <a:pt x="406" y="8"/>
                    <a:pt x="410" y="6"/>
                  </a:cubicBezTo>
                  <a:cubicBezTo>
                    <a:pt x="414" y="4"/>
                    <a:pt x="418" y="3"/>
                    <a:pt x="422" y="3"/>
                  </a:cubicBezTo>
                  <a:cubicBezTo>
                    <a:pt x="426" y="3"/>
                    <a:pt x="429" y="4"/>
                    <a:pt x="433" y="6"/>
                  </a:cubicBezTo>
                  <a:cubicBezTo>
                    <a:pt x="434" y="6"/>
                    <a:pt x="434" y="6"/>
                    <a:pt x="435" y="6"/>
                  </a:cubicBezTo>
                  <a:cubicBezTo>
                    <a:pt x="436" y="6"/>
                    <a:pt x="436" y="6"/>
                    <a:pt x="436" y="6"/>
                  </a:cubicBezTo>
                  <a:cubicBezTo>
                    <a:pt x="437" y="5"/>
                    <a:pt x="438" y="4"/>
                    <a:pt x="438" y="3"/>
                  </a:cubicBezTo>
                  <a:cubicBezTo>
                    <a:pt x="440" y="2"/>
                    <a:pt x="440" y="2"/>
                    <a:pt x="440" y="2"/>
                  </a:cubicBezTo>
                  <a:close/>
                  <a:moveTo>
                    <a:pt x="460" y="1"/>
                  </a:moveTo>
                  <a:cubicBezTo>
                    <a:pt x="460" y="26"/>
                    <a:pt x="460" y="26"/>
                    <a:pt x="460" y="26"/>
                  </a:cubicBezTo>
                  <a:cubicBezTo>
                    <a:pt x="463" y="22"/>
                    <a:pt x="465" y="21"/>
                    <a:pt x="466" y="20"/>
                  </a:cubicBezTo>
                  <a:cubicBezTo>
                    <a:pt x="468" y="19"/>
                    <a:pt x="470" y="18"/>
                    <a:pt x="471" y="18"/>
                  </a:cubicBezTo>
                  <a:cubicBezTo>
                    <a:pt x="473" y="18"/>
                    <a:pt x="475" y="19"/>
                    <a:pt x="476" y="20"/>
                  </a:cubicBezTo>
                  <a:cubicBezTo>
                    <a:pt x="477" y="21"/>
                    <a:pt x="478" y="23"/>
                    <a:pt x="479" y="25"/>
                  </a:cubicBezTo>
                  <a:cubicBezTo>
                    <a:pt x="479" y="27"/>
                    <a:pt x="480" y="30"/>
                    <a:pt x="480" y="34"/>
                  </a:cubicBezTo>
                  <a:cubicBezTo>
                    <a:pt x="480" y="46"/>
                    <a:pt x="480" y="46"/>
                    <a:pt x="480" y="46"/>
                  </a:cubicBezTo>
                  <a:cubicBezTo>
                    <a:pt x="480" y="48"/>
                    <a:pt x="480" y="50"/>
                    <a:pt x="480" y="50"/>
                  </a:cubicBezTo>
                  <a:cubicBezTo>
                    <a:pt x="480" y="51"/>
                    <a:pt x="481" y="52"/>
                    <a:pt x="481" y="52"/>
                  </a:cubicBezTo>
                  <a:cubicBezTo>
                    <a:pt x="482" y="52"/>
                    <a:pt x="483" y="52"/>
                    <a:pt x="484" y="52"/>
                  </a:cubicBezTo>
                  <a:cubicBezTo>
                    <a:pt x="484" y="54"/>
                    <a:pt x="484" y="54"/>
                    <a:pt x="484" y="54"/>
                  </a:cubicBezTo>
                  <a:cubicBezTo>
                    <a:pt x="468" y="54"/>
                    <a:pt x="468" y="54"/>
                    <a:pt x="468" y="54"/>
                  </a:cubicBezTo>
                  <a:cubicBezTo>
                    <a:pt x="468" y="52"/>
                    <a:pt x="468" y="52"/>
                    <a:pt x="468" y="52"/>
                  </a:cubicBezTo>
                  <a:cubicBezTo>
                    <a:pt x="469" y="52"/>
                    <a:pt x="469" y="52"/>
                    <a:pt x="469" y="52"/>
                  </a:cubicBezTo>
                  <a:cubicBezTo>
                    <a:pt x="471" y="52"/>
                    <a:pt x="472" y="52"/>
                    <a:pt x="472" y="52"/>
                  </a:cubicBezTo>
                  <a:cubicBezTo>
                    <a:pt x="473" y="51"/>
                    <a:pt x="474" y="50"/>
                    <a:pt x="474" y="50"/>
                  </a:cubicBezTo>
                  <a:cubicBezTo>
                    <a:pt x="474" y="49"/>
                    <a:pt x="474" y="48"/>
                    <a:pt x="474" y="46"/>
                  </a:cubicBezTo>
                  <a:cubicBezTo>
                    <a:pt x="474" y="34"/>
                    <a:pt x="474" y="34"/>
                    <a:pt x="474" y="34"/>
                  </a:cubicBezTo>
                  <a:cubicBezTo>
                    <a:pt x="474" y="30"/>
                    <a:pt x="474" y="28"/>
                    <a:pt x="473" y="27"/>
                  </a:cubicBezTo>
                  <a:cubicBezTo>
                    <a:pt x="473" y="26"/>
                    <a:pt x="472" y="25"/>
                    <a:pt x="472" y="24"/>
                  </a:cubicBezTo>
                  <a:cubicBezTo>
                    <a:pt x="471" y="24"/>
                    <a:pt x="470" y="23"/>
                    <a:pt x="469" y="23"/>
                  </a:cubicBezTo>
                  <a:cubicBezTo>
                    <a:pt x="468" y="23"/>
                    <a:pt x="466" y="24"/>
                    <a:pt x="465" y="24"/>
                  </a:cubicBezTo>
                  <a:cubicBezTo>
                    <a:pt x="464" y="25"/>
                    <a:pt x="462" y="26"/>
                    <a:pt x="461" y="28"/>
                  </a:cubicBezTo>
                  <a:cubicBezTo>
                    <a:pt x="461" y="46"/>
                    <a:pt x="461" y="46"/>
                    <a:pt x="461" y="46"/>
                  </a:cubicBezTo>
                  <a:cubicBezTo>
                    <a:pt x="461" y="48"/>
                    <a:pt x="461" y="50"/>
                    <a:pt x="461" y="50"/>
                  </a:cubicBezTo>
                  <a:cubicBezTo>
                    <a:pt x="462" y="51"/>
                    <a:pt x="462" y="52"/>
                    <a:pt x="462" y="52"/>
                  </a:cubicBezTo>
                  <a:cubicBezTo>
                    <a:pt x="463" y="52"/>
                    <a:pt x="464" y="52"/>
                    <a:pt x="466" y="52"/>
                  </a:cubicBezTo>
                  <a:cubicBezTo>
                    <a:pt x="466" y="54"/>
                    <a:pt x="466" y="54"/>
                    <a:pt x="466" y="54"/>
                  </a:cubicBezTo>
                  <a:cubicBezTo>
                    <a:pt x="450" y="54"/>
                    <a:pt x="450" y="54"/>
                    <a:pt x="450" y="54"/>
                  </a:cubicBezTo>
                  <a:cubicBezTo>
                    <a:pt x="450" y="52"/>
                    <a:pt x="450" y="52"/>
                    <a:pt x="450" y="52"/>
                  </a:cubicBezTo>
                  <a:cubicBezTo>
                    <a:pt x="451" y="52"/>
                    <a:pt x="452" y="52"/>
                    <a:pt x="453" y="52"/>
                  </a:cubicBezTo>
                  <a:cubicBezTo>
                    <a:pt x="454" y="51"/>
                    <a:pt x="454" y="51"/>
                    <a:pt x="454" y="50"/>
                  </a:cubicBezTo>
                  <a:cubicBezTo>
                    <a:pt x="455" y="49"/>
                    <a:pt x="455" y="48"/>
                    <a:pt x="455" y="46"/>
                  </a:cubicBezTo>
                  <a:cubicBezTo>
                    <a:pt x="455" y="15"/>
                    <a:pt x="455" y="15"/>
                    <a:pt x="455" y="15"/>
                  </a:cubicBezTo>
                  <a:cubicBezTo>
                    <a:pt x="455" y="11"/>
                    <a:pt x="455" y="8"/>
                    <a:pt x="454" y="8"/>
                  </a:cubicBezTo>
                  <a:cubicBezTo>
                    <a:pt x="454" y="7"/>
                    <a:pt x="454" y="6"/>
                    <a:pt x="454" y="6"/>
                  </a:cubicBezTo>
                  <a:cubicBezTo>
                    <a:pt x="453" y="5"/>
                    <a:pt x="453" y="5"/>
                    <a:pt x="452" y="5"/>
                  </a:cubicBezTo>
                  <a:cubicBezTo>
                    <a:pt x="452" y="5"/>
                    <a:pt x="451" y="5"/>
                    <a:pt x="450" y="6"/>
                  </a:cubicBezTo>
                  <a:cubicBezTo>
                    <a:pt x="449" y="4"/>
                    <a:pt x="449" y="4"/>
                    <a:pt x="449" y="4"/>
                  </a:cubicBezTo>
                  <a:cubicBezTo>
                    <a:pt x="459" y="0"/>
                    <a:pt x="459" y="0"/>
                    <a:pt x="459" y="0"/>
                  </a:cubicBezTo>
                  <a:cubicBezTo>
                    <a:pt x="460" y="1"/>
                    <a:pt x="460" y="1"/>
                    <a:pt x="460" y="1"/>
                  </a:cubicBezTo>
                  <a:close/>
                  <a:moveTo>
                    <a:pt x="499" y="1"/>
                  </a:moveTo>
                  <a:cubicBezTo>
                    <a:pt x="500" y="1"/>
                    <a:pt x="501" y="1"/>
                    <a:pt x="501" y="2"/>
                  </a:cubicBezTo>
                  <a:cubicBezTo>
                    <a:pt x="502" y="3"/>
                    <a:pt x="502" y="4"/>
                    <a:pt x="502" y="5"/>
                  </a:cubicBezTo>
                  <a:cubicBezTo>
                    <a:pt x="502" y="6"/>
                    <a:pt x="502" y="7"/>
                    <a:pt x="501" y="8"/>
                  </a:cubicBezTo>
                  <a:cubicBezTo>
                    <a:pt x="500" y="8"/>
                    <a:pt x="500" y="9"/>
                    <a:pt x="499" y="9"/>
                  </a:cubicBezTo>
                  <a:cubicBezTo>
                    <a:pt x="498" y="9"/>
                    <a:pt x="497" y="8"/>
                    <a:pt x="496" y="8"/>
                  </a:cubicBezTo>
                  <a:cubicBezTo>
                    <a:pt x="496" y="7"/>
                    <a:pt x="495" y="6"/>
                    <a:pt x="495" y="5"/>
                  </a:cubicBezTo>
                  <a:cubicBezTo>
                    <a:pt x="495" y="4"/>
                    <a:pt x="496" y="3"/>
                    <a:pt x="496" y="2"/>
                  </a:cubicBezTo>
                  <a:cubicBezTo>
                    <a:pt x="497" y="1"/>
                    <a:pt x="498" y="1"/>
                    <a:pt x="499" y="1"/>
                  </a:cubicBezTo>
                  <a:close/>
                  <a:moveTo>
                    <a:pt x="502" y="19"/>
                  </a:moveTo>
                  <a:cubicBezTo>
                    <a:pt x="502" y="46"/>
                    <a:pt x="502" y="46"/>
                    <a:pt x="502" y="46"/>
                  </a:cubicBezTo>
                  <a:cubicBezTo>
                    <a:pt x="502" y="48"/>
                    <a:pt x="502" y="50"/>
                    <a:pt x="502" y="50"/>
                  </a:cubicBezTo>
                  <a:cubicBezTo>
                    <a:pt x="503" y="51"/>
                    <a:pt x="503" y="52"/>
                    <a:pt x="504" y="52"/>
                  </a:cubicBezTo>
                  <a:cubicBezTo>
                    <a:pt x="504" y="52"/>
                    <a:pt x="505" y="52"/>
                    <a:pt x="507" y="52"/>
                  </a:cubicBezTo>
                  <a:cubicBezTo>
                    <a:pt x="507" y="54"/>
                    <a:pt x="507" y="54"/>
                    <a:pt x="507" y="54"/>
                  </a:cubicBezTo>
                  <a:cubicBezTo>
                    <a:pt x="491" y="54"/>
                    <a:pt x="491" y="54"/>
                    <a:pt x="491" y="54"/>
                  </a:cubicBezTo>
                  <a:cubicBezTo>
                    <a:pt x="491" y="52"/>
                    <a:pt x="491" y="52"/>
                    <a:pt x="491" y="52"/>
                  </a:cubicBezTo>
                  <a:cubicBezTo>
                    <a:pt x="492" y="52"/>
                    <a:pt x="494" y="52"/>
                    <a:pt x="494" y="52"/>
                  </a:cubicBezTo>
                  <a:cubicBezTo>
                    <a:pt x="494" y="52"/>
                    <a:pt x="495" y="51"/>
                    <a:pt x="495" y="50"/>
                  </a:cubicBezTo>
                  <a:cubicBezTo>
                    <a:pt x="496" y="50"/>
                    <a:pt x="496" y="48"/>
                    <a:pt x="496" y="46"/>
                  </a:cubicBezTo>
                  <a:cubicBezTo>
                    <a:pt x="496" y="33"/>
                    <a:pt x="496" y="33"/>
                    <a:pt x="496" y="33"/>
                  </a:cubicBezTo>
                  <a:cubicBezTo>
                    <a:pt x="496" y="29"/>
                    <a:pt x="496" y="27"/>
                    <a:pt x="495" y="26"/>
                  </a:cubicBezTo>
                  <a:cubicBezTo>
                    <a:pt x="495" y="25"/>
                    <a:pt x="495" y="24"/>
                    <a:pt x="494" y="24"/>
                  </a:cubicBezTo>
                  <a:cubicBezTo>
                    <a:pt x="494" y="24"/>
                    <a:pt x="494" y="24"/>
                    <a:pt x="493" y="24"/>
                  </a:cubicBezTo>
                  <a:cubicBezTo>
                    <a:pt x="492" y="24"/>
                    <a:pt x="491" y="24"/>
                    <a:pt x="490" y="24"/>
                  </a:cubicBezTo>
                  <a:cubicBezTo>
                    <a:pt x="490" y="23"/>
                    <a:pt x="490" y="23"/>
                    <a:pt x="490" y="23"/>
                  </a:cubicBezTo>
                  <a:cubicBezTo>
                    <a:pt x="500" y="19"/>
                    <a:pt x="500" y="19"/>
                    <a:pt x="500" y="19"/>
                  </a:cubicBezTo>
                  <a:cubicBezTo>
                    <a:pt x="502" y="19"/>
                    <a:pt x="502" y="19"/>
                    <a:pt x="502" y="19"/>
                  </a:cubicBezTo>
                  <a:close/>
                  <a:moveTo>
                    <a:pt x="524" y="26"/>
                  </a:moveTo>
                  <a:cubicBezTo>
                    <a:pt x="528" y="21"/>
                    <a:pt x="532" y="19"/>
                    <a:pt x="535" y="19"/>
                  </a:cubicBezTo>
                  <a:cubicBezTo>
                    <a:pt x="536" y="19"/>
                    <a:pt x="538" y="19"/>
                    <a:pt x="540" y="20"/>
                  </a:cubicBezTo>
                  <a:cubicBezTo>
                    <a:pt x="541" y="21"/>
                    <a:pt x="542" y="22"/>
                    <a:pt x="543" y="24"/>
                  </a:cubicBezTo>
                  <a:cubicBezTo>
                    <a:pt x="543" y="26"/>
                    <a:pt x="544" y="28"/>
                    <a:pt x="544" y="31"/>
                  </a:cubicBezTo>
                  <a:cubicBezTo>
                    <a:pt x="544" y="46"/>
                    <a:pt x="544" y="46"/>
                    <a:pt x="544" y="46"/>
                  </a:cubicBezTo>
                  <a:cubicBezTo>
                    <a:pt x="544" y="48"/>
                    <a:pt x="544" y="49"/>
                    <a:pt x="544" y="50"/>
                  </a:cubicBezTo>
                  <a:cubicBezTo>
                    <a:pt x="544" y="51"/>
                    <a:pt x="545" y="51"/>
                    <a:pt x="545" y="52"/>
                  </a:cubicBezTo>
                  <a:cubicBezTo>
                    <a:pt x="546" y="52"/>
                    <a:pt x="547" y="52"/>
                    <a:pt x="548" y="52"/>
                  </a:cubicBezTo>
                  <a:cubicBezTo>
                    <a:pt x="548" y="53"/>
                    <a:pt x="548" y="53"/>
                    <a:pt x="548" y="53"/>
                  </a:cubicBezTo>
                  <a:cubicBezTo>
                    <a:pt x="532" y="53"/>
                    <a:pt x="532" y="53"/>
                    <a:pt x="532" y="53"/>
                  </a:cubicBezTo>
                  <a:cubicBezTo>
                    <a:pt x="532" y="52"/>
                    <a:pt x="532" y="52"/>
                    <a:pt x="532" y="52"/>
                  </a:cubicBezTo>
                  <a:cubicBezTo>
                    <a:pt x="533" y="52"/>
                    <a:pt x="533" y="52"/>
                    <a:pt x="533" y="52"/>
                  </a:cubicBezTo>
                  <a:cubicBezTo>
                    <a:pt x="535" y="52"/>
                    <a:pt x="536" y="52"/>
                    <a:pt x="536" y="51"/>
                  </a:cubicBezTo>
                  <a:cubicBezTo>
                    <a:pt x="537" y="51"/>
                    <a:pt x="538" y="50"/>
                    <a:pt x="538" y="49"/>
                  </a:cubicBezTo>
                  <a:cubicBezTo>
                    <a:pt x="538" y="49"/>
                    <a:pt x="538" y="48"/>
                    <a:pt x="538" y="46"/>
                  </a:cubicBezTo>
                  <a:cubicBezTo>
                    <a:pt x="538" y="32"/>
                    <a:pt x="538" y="32"/>
                    <a:pt x="538" y="32"/>
                  </a:cubicBezTo>
                  <a:cubicBezTo>
                    <a:pt x="538" y="28"/>
                    <a:pt x="537" y="26"/>
                    <a:pt x="536" y="25"/>
                  </a:cubicBezTo>
                  <a:cubicBezTo>
                    <a:pt x="536" y="24"/>
                    <a:pt x="534" y="23"/>
                    <a:pt x="532" y="23"/>
                  </a:cubicBezTo>
                  <a:cubicBezTo>
                    <a:pt x="530" y="23"/>
                    <a:pt x="527" y="24"/>
                    <a:pt x="524" y="28"/>
                  </a:cubicBezTo>
                  <a:cubicBezTo>
                    <a:pt x="524" y="46"/>
                    <a:pt x="524" y="46"/>
                    <a:pt x="524" y="46"/>
                  </a:cubicBezTo>
                  <a:cubicBezTo>
                    <a:pt x="524" y="48"/>
                    <a:pt x="524" y="49"/>
                    <a:pt x="524" y="50"/>
                  </a:cubicBezTo>
                  <a:cubicBezTo>
                    <a:pt x="525" y="51"/>
                    <a:pt x="525" y="51"/>
                    <a:pt x="526" y="52"/>
                  </a:cubicBezTo>
                  <a:cubicBezTo>
                    <a:pt x="526" y="52"/>
                    <a:pt x="527" y="52"/>
                    <a:pt x="529" y="52"/>
                  </a:cubicBezTo>
                  <a:cubicBezTo>
                    <a:pt x="529" y="53"/>
                    <a:pt x="529" y="53"/>
                    <a:pt x="529" y="53"/>
                  </a:cubicBezTo>
                  <a:cubicBezTo>
                    <a:pt x="513" y="53"/>
                    <a:pt x="513" y="53"/>
                    <a:pt x="513" y="53"/>
                  </a:cubicBezTo>
                  <a:cubicBezTo>
                    <a:pt x="513" y="52"/>
                    <a:pt x="513" y="52"/>
                    <a:pt x="513" y="52"/>
                  </a:cubicBezTo>
                  <a:cubicBezTo>
                    <a:pt x="514" y="52"/>
                    <a:pt x="514" y="52"/>
                    <a:pt x="514" y="52"/>
                  </a:cubicBezTo>
                  <a:cubicBezTo>
                    <a:pt x="516" y="52"/>
                    <a:pt x="517" y="52"/>
                    <a:pt x="517" y="51"/>
                  </a:cubicBezTo>
                  <a:cubicBezTo>
                    <a:pt x="518" y="50"/>
                    <a:pt x="518" y="48"/>
                    <a:pt x="518" y="46"/>
                  </a:cubicBezTo>
                  <a:cubicBezTo>
                    <a:pt x="518" y="33"/>
                    <a:pt x="518" y="33"/>
                    <a:pt x="518" y="33"/>
                  </a:cubicBezTo>
                  <a:cubicBezTo>
                    <a:pt x="518" y="29"/>
                    <a:pt x="518" y="26"/>
                    <a:pt x="518" y="25"/>
                  </a:cubicBezTo>
                  <a:cubicBezTo>
                    <a:pt x="518" y="24"/>
                    <a:pt x="517" y="24"/>
                    <a:pt x="517" y="23"/>
                  </a:cubicBezTo>
                  <a:cubicBezTo>
                    <a:pt x="516" y="23"/>
                    <a:pt x="516" y="23"/>
                    <a:pt x="515" y="23"/>
                  </a:cubicBezTo>
                  <a:cubicBezTo>
                    <a:pt x="514" y="23"/>
                    <a:pt x="514" y="23"/>
                    <a:pt x="513" y="23"/>
                  </a:cubicBezTo>
                  <a:cubicBezTo>
                    <a:pt x="512" y="22"/>
                    <a:pt x="512" y="22"/>
                    <a:pt x="512" y="22"/>
                  </a:cubicBezTo>
                  <a:cubicBezTo>
                    <a:pt x="522" y="18"/>
                    <a:pt x="522" y="18"/>
                    <a:pt x="522" y="18"/>
                  </a:cubicBezTo>
                  <a:cubicBezTo>
                    <a:pt x="524" y="18"/>
                    <a:pt x="524" y="18"/>
                    <a:pt x="524" y="18"/>
                  </a:cubicBezTo>
                  <a:cubicBezTo>
                    <a:pt x="524" y="26"/>
                    <a:pt x="524" y="26"/>
                    <a:pt x="524" y="26"/>
                  </a:cubicBezTo>
                  <a:close/>
                  <a:moveTo>
                    <a:pt x="573" y="49"/>
                  </a:moveTo>
                  <a:cubicBezTo>
                    <a:pt x="570" y="52"/>
                    <a:pt x="568" y="53"/>
                    <a:pt x="567" y="54"/>
                  </a:cubicBezTo>
                  <a:cubicBezTo>
                    <a:pt x="566" y="54"/>
                    <a:pt x="564" y="54"/>
                    <a:pt x="563" y="54"/>
                  </a:cubicBezTo>
                  <a:cubicBezTo>
                    <a:pt x="560" y="54"/>
                    <a:pt x="559" y="54"/>
                    <a:pt x="557" y="52"/>
                  </a:cubicBezTo>
                  <a:cubicBezTo>
                    <a:pt x="556" y="50"/>
                    <a:pt x="555" y="48"/>
                    <a:pt x="555" y="46"/>
                  </a:cubicBezTo>
                  <a:cubicBezTo>
                    <a:pt x="555" y="44"/>
                    <a:pt x="556" y="42"/>
                    <a:pt x="556" y="41"/>
                  </a:cubicBezTo>
                  <a:cubicBezTo>
                    <a:pt x="557" y="40"/>
                    <a:pt x="559" y="38"/>
                    <a:pt x="562" y="36"/>
                  </a:cubicBezTo>
                  <a:cubicBezTo>
                    <a:pt x="564" y="35"/>
                    <a:pt x="568" y="33"/>
                    <a:pt x="574" y="31"/>
                  </a:cubicBezTo>
                  <a:cubicBezTo>
                    <a:pt x="574" y="30"/>
                    <a:pt x="574" y="30"/>
                    <a:pt x="574" y="30"/>
                  </a:cubicBezTo>
                  <a:cubicBezTo>
                    <a:pt x="574" y="26"/>
                    <a:pt x="573" y="24"/>
                    <a:pt x="572" y="23"/>
                  </a:cubicBezTo>
                  <a:cubicBezTo>
                    <a:pt x="571" y="22"/>
                    <a:pt x="570" y="21"/>
                    <a:pt x="568" y="21"/>
                  </a:cubicBezTo>
                  <a:cubicBezTo>
                    <a:pt x="566" y="21"/>
                    <a:pt x="565" y="21"/>
                    <a:pt x="564" y="22"/>
                  </a:cubicBezTo>
                  <a:cubicBezTo>
                    <a:pt x="563" y="23"/>
                    <a:pt x="563" y="24"/>
                    <a:pt x="563" y="25"/>
                  </a:cubicBezTo>
                  <a:cubicBezTo>
                    <a:pt x="563" y="27"/>
                    <a:pt x="563" y="27"/>
                    <a:pt x="563" y="27"/>
                  </a:cubicBezTo>
                  <a:cubicBezTo>
                    <a:pt x="563" y="28"/>
                    <a:pt x="562" y="29"/>
                    <a:pt x="562" y="30"/>
                  </a:cubicBezTo>
                  <a:cubicBezTo>
                    <a:pt x="562" y="30"/>
                    <a:pt x="561" y="30"/>
                    <a:pt x="560" y="30"/>
                  </a:cubicBezTo>
                  <a:cubicBezTo>
                    <a:pt x="559" y="30"/>
                    <a:pt x="558" y="30"/>
                    <a:pt x="558" y="30"/>
                  </a:cubicBezTo>
                  <a:cubicBezTo>
                    <a:pt x="558" y="29"/>
                    <a:pt x="557" y="28"/>
                    <a:pt x="557" y="27"/>
                  </a:cubicBezTo>
                  <a:cubicBezTo>
                    <a:pt x="557" y="25"/>
                    <a:pt x="558" y="23"/>
                    <a:pt x="560" y="21"/>
                  </a:cubicBezTo>
                  <a:cubicBezTo>
                    <a:pt x="562" y="19"/>
                    <a:pt x="566" y="18"/>
                    <a:pt x="569" y="18"/>
                  </a:cubicBezTo>
                  <a:cubicBezTo>
                    <a:pt x="572" y="18"/>
                    <a:pt x="574" y="18"/>
                    <a:pt x="576" y="20"/>
                  </a:cubicBezTo>
                  <a:cubicBezTo>
                    <a:pt x="578" y="20"/>
                    <a:pt x="579" y="22"/>
                    <a:pt x="580" y="23"/>
                  </a:cubicBezTo>
                  <a:cubicBezTo>
                    <a:pt x="580" y="24"/>
                    <a:pt x="580" y="26"/>
                    <a:pt x="580" y="30"/>
                  </a:cubicBezTo>
                  <a:cubicBezTo>
                    <a:pt x="580" y="41"/>
                    <a:pt x="580" y="41"/>
                    <a:pt x="580" y="41"/>
                  </a:cubicBezTo>
                  <a:cubicBezTo>
                    <a:pt x="580" y="44"/>
                    <a:pt x="580" y="46"/>
                    <a:pt x="580" y="47"/>
                  </a:cubicBezTo>
                  <a:cubicBezTo>
                    <a:pt x="580" y="48"/>
                    <a:pt x="581" y="48"/>
                    <a:pt x="581" y="49"/>
                  </a:cubicBezTo>
                  <a:cubicBezTo>
                    <a:pt x="581" y="49"/>
                    <a:pt x="581" y="49"/>
                    <a:pt x="582" y="49"/>
                  </a:cubicBezTo>
                  <a:cubicBezTo>
                    <a:pt x="582" y="49"/>
                    <a:pt x="582" y="49"/>
                    <a:pt x="583" y="49"/>
                  </a:cubicBezTo>
                  <a:cubicBezTo>
                    <a:pt x="583" y="48"/>
                    <a:pt x="584" y="48"/>
                    <a:pt x="586" y="46"/>
                  </a:cubicBezTo>
                  <a:cubicBezTo>
                    <a:pt x="586" y="48"/>
                    <a:pt x="586" y="48"/>
                    <a:pt x="586" y="48"/>
                  </a:cubicBezTo>
                  <a:cubicBezTo>
                    <a:pt x="583" y="52"/>
                    <a:pt x="580" y="54"/>
                    <a:pt x="578" y="54"/>
                  </a:cubicBezTo>
                  <a:cubicBezTo>
                    <a:pt x="577" y="54"/>
                    <a:pt x="576" y="53"/>
                    <a:pt x="575" y="52"/>
                  </a:cubicBezTo>
                  <a:cubicBezTo>
                    <a:pt x="574" y="52"/>
                    <a:pt x="573" y="51"/>
                    <a:pt x="573" y="49"/>
                  </a:cubicBezTo>
                  <a:close/>
                  <a:moveTo>
                    <a:pt x="573" y="46"/>
                  </a:moveTo>
                  <a:cubicBezTo>
                    <a:pt x="573" y="34"/>
                    <a:pt x="573" y="34"/>
                    <a:pt x="573" y="34"/>
                  </a:cubicBezTo>
                  <a:cubicBezTo>
                    <a:pt x="570" y="35"/>
                    <a:pt x="567" y="36"/>
                    <a:pt x="566" y="37"/>
                  </a:cubicBezTo>
                  <a:cubicBezTo>
                    <a:pt x="564" y="38"/>
                    <a:pt x="563" y="39"/>
                    <a:pt x="562" y="40"/>
                  </a:cubicBezTo>
                  <a:cubicBezTo>
                    <a:pt x="562" y="42"/>
                    <a:pt x="561" y="43"/>
                    <a:pt x="561" y="44"/>
                  </a:cubicBezTo>
                  <a:cubicBezTo>
                    <a:pt x="561" y="46"/>
                    <a:pt x="562" y="48"/>
                    <a:pt x="563" y="49"/>
                  </a:cubicBezTo>
                  <a:cubicBezTo>
                    <a:pt x="564" y="50"/>
                    <a:pt x="565" y="50"/>
                    <a:pt x="566" y="50"/>
                  </a:cubicBezTo>
                  <a:cubicBezTo>
                    <a:pt x="568" y="50"/>
                    <a:pt x="570" y="49"/>
                    <a:pt x="573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36"/>
            <p:cNvSpPr>
              <a:spLocks noEditPoints="1"/>
            </p:cNvSpPr>
            <p:nvPr userDrawn="1"/>
          </p:nvSpPr>
          <p:spPr bwMode="auto">
            <a:xfrm>
              <a:off x="9304417" y="4596096"/>
              <a:ext cx="2255842" cy="300036"/>
            </a:xfrm>
            <a:custGeom>
              <a:avLst/>
              <a:gdLst>
                <a:gd name="T0" fmla="*/ 1465 w 1513"/>
                <a:gd name="T1" fmla="*/ 107 h 200"/>
                <a:gd name="T2" fmla="*/ 1416 w 1513"/>
                <a:gd name="T3" fmla="*/ 130 h 200"/>
                <a:gd name="T4" fmla="*/ 1450 w 1513"/>
                <a:gd name="T5" fmla="*/ 47 h 200"/>
                <a:gd name="T6" fmla="*/ 1458 w 1513"/>
                <a:gd name="T7" fmla="*/ 70 h 200"/>
                <a:gd name="T8" fmla="*/ 1467 w 1513"/>
                <a:gd name="T9" fmla="*/ 146 h 200"/>
                <a:gd name="T10" fmla="*/ 1410 w 1513"/>
                <a:gd name="T11" fmla="*/ 171 h 200"/>
                <a:gd name="T12" fmla="*/ 1408 w 1513"/>
                <a:gd name="T13" fmla="*/ 153 h 200"/>
                <a:gd name="T14" fmla="*/ 1272 w 1513"/>
                <a:gd name="T15" fmla="*/ 125 h 200"/>
                <a:gd name="T16" fmla="*/ 1257 w 1513"/>
                <a:gd name="T17" fmla="*/ 79 h 200"/>
                <a:gd name="T18" fmla="*/ 1298 w 1513"/>
                <a:gd name="T19" fmla="*/ 59 h 200"/>
                <a:gd name="T20" fmla="*/ 1220 w 1513"/>
                <a:gd name="T21" fmla="*/ 139 h 200"/>
                <a:gd name="T22" fmla="*/ 1112 w 1513"/>
                <a:gd name="T23" fmla="*/ 16 h 200"/>
                <a:gd name="T24" fmla="*/ 1064 w 1513"/>
                <a:gd name="T25" fmla="*/ 107 h 200"/>
                <a:gd name="T26" fmla="*/ 1074 w 1513"/>
                <a:gd name="T27" fmla="*/ 95 h 200"/>
                <a:gd name="T28" fmla="*/ 1096 w 1513"/>
                <a:gd name="T29" fmla="*/ 49 h 200"/>
                <a:gd name="T30" fmla="*/ 1098 w 1513"/>
                <a:gd name="T31" fmla="*/ 84 h 200"/>
                <a:gd name="T32" fmla="*/ 1101 w 1513"/>
                <a:gd name="T33" fmla="*/ 154 h 200"/>
                <a:gd name="T34" fmla="*/ 1038 w 1513"/>
                <a:gd name="T35" fmla="*/ 172 h 200"/>
                <a:gd name="T36" fmla="*/ 862 w 1513"/>
                <a:gd name="T37" fmla="*/ 136 h 200"/>
                <a:gd name="T38" fmla="*/ 895 w 1513"/>
                <a:gd name="T39" fmla="*/ 103 h 200"/>
                <a:gd name="T40" fmla="*/ 856 w 1513"/>
                <a:gd name="T41" fmla="*/ 83 h 200"/>
                <a:gd name="T42" fmla="*/ 873 w 1513"/>
                <a:gd name="T43" fmla="*/ 80 h 200"/>
                <a:gd name="T44" fmla="*/ 905 w 1513"/>
                <a:gd name="T45" fmla="*/ 38 h 200"/>
                <a:gd name="T46" fmla="*/ 908 w 1513"/>
                <a:gd name="T47" fmla="*/ 83 h 200"/>
                <a:gd name="T48" fmla="*/ 874 w 1513"/>
                <a:gd name="T49" fmla="*/ 168 h 200"/>
                <a:gd name="T50" fmla="*/ 809 w 1513"/>
                <a:gd name="T51" fmla="*/ 149 h 200"/>
                <a:gd name="T52" fmla="*/ 704 w 1513"/>
                <a:gd name="T53" fmla="*/ 45 h 200"/>
                <a:gd name="T54" fmla="*/ 658 w 1513"/>
                <a:gd name="T55" fmla="*/ 45 h 200"/>
                <a:gd name="T56" fmla="*/ 694 w 1513"/>
                <a:gd name="T57" fmla="*/ 50 h 200"/>
                <a:gd name="T58" fmla="*/ 705 w 1513"/>
                <a:gd name="T59" fmla="*/ 55 h 200"/>
                <a:gd name="T60" fmla="*/ 697 w 1513"/>
                <a:gd name="T61" fmla="*/ 139 h 200"/>
                <a:gd name="T62" fmla="*/ 662 w 1513"/>
                <a:gd name="T63" fmla="*/ 179 h 200"/>
                <a:gd name="T64" fmla="*/ 686 w 1513"/>
                <a:gd name="T65" fmla="*/ 141 h 200"/>
                <a:gd name="T66" fmla="*/ 720 w 1513"/>
                <a:gd name="T67" fmla="*/ 90 h 200"/>
                <a:gd name="T68" fmla="*/ 540 w 1513"/>
                <a:gd name="T69" fmla="*/ 92 h 200"/>
                <a:gd name="T70" fmla="*/ 491 w 1513"/>
                <a:gd name="T71" fmla="*/ 115 h 200"/>
                <a:gd name="T72" fmla="*/ 466 w 1513"/>
                <a:gd name="T73" fmla="*/ 70 h 200"/>
                <a:gd name="T74" fmla="*/ 444 w 1513"/>
                <a:gd name="T75" fmla="*/ 90 h 200"/>
                <a:gd name="T76" fmla="*/ 426 w 1513"/>
                <a:gd name="T77" fmla="*/ 96 h 200"/>
                <a:gd name="T78" fmla="*/ 414 w 1513"/>
                <a:gd name="T79" fmla="*/ 90 h 200"/>
                <a:gd name="T80" fmla="*/ 502 w 1513"/>
                <a:gd name="T81" fmla="*/ 43 h 200"/>
                <a:gd name="T82" fmla="*/ 560 w 1513"/>
                <a:gd name="T83" fmla="*/ 85 h 200"/>
                <a:gd name="T84" fmla="*/ 520 w 1513"/>
                <a:gd name="T85" fmla="*/ 187 h 200"/>
                <a:gd name="T86" fmla="*/ 465 w 1513"/>
                <a:gd name="T87" fmla="*/ 119 h 200"/>
                <a:gd name="T88" fmla="*/ 442 w 1513"/>
                <a:gd name="T89" fmla="*/ 153 h 200"/>
                <a:gd name="T90" fmla="*/ 282 w 1513"/>
                <a:gd name="T91" fmla="*/ 98 h 200"/>
                <a:gd name="T92" fmla="*/ 259 w 1513"/>
                <a:gd name="T93" fmla="*/ 93 h 200"/>
                <a:gd name="T94" fmla="*/ 226 w 1513"/>
                <a:gd name="T95" fmla="*/ 158 h 200"/>
                <a:gd name="T96" fmla="*/ 307 w 1513"/>
                <a:gd name="T97" fmla="*/ 43 h 200"/>
                <a:gd name="T98" fmla="*/ 290 w 1513"/>
                <a:gd name="T99" fmla="*/ 120 h 200"/>
                <a:gd name="T100" fmla="*/ 234 w 1513"/>
                <a:gd name="T101" fmla="*/ 93 h 200"/>
                <a:gd name="T102" fmla="*/ 205 w 1513"/>
                <a:gd name="T103" fmla="*/ 107 h 200"/>
                <a:gd name="T104" fmla="*/ 226 w 1513"/>
                <a:gd name="T105" fmla="*/ 171 h 200"/>
                <a:gd name="T106" fmla="*/ 101 w 1513"/>
                <a:gd name="T107" fmla="*/ 63 h 200"/>
                <a:gd name="T108" fmla="*/ 32 w 1513"/>
                <a:gd name="T109" fmla="*/ 94 h 200"/>
                <a:gd name="T110" fmla="*/ 58 w 1513"/>
                <a:gd name="T111" fmla="*/ 7 h 200"/>
                <a:gd name="T112" fmla="*/ 104 w 1513"/>
                <a:gd name="T113" fmla="*/ 90 h 200"/>
                <a:gd name="T114" fmla="*/ 48 w 1513"/>
                <a:gd name="T115" fmla="*/ 152 h 200"/>
                <a:gd name="T116" fmla="*/ 3 w 1513"/>
                <a:gd name="T117" fmla="*/ 6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13" h="200">
                  <a:moveTo>
                    <a:pt x="1410" y="31"/>
                  </a:moveTo>
                  <a:cubicBezTo>
                    <a:pt x="1410" y="28"/>
                    <a:pt x="1410" y="26"/>
                    <a:pt x="1410" y="23"/>
                  </a:cubicBezTo>
                  <a:cubicBezTo>
                    <a:pt x="1418" y="21"/>
                    <a:pt x="1413" y="3"/>
                    <a:pt x="1421" y="0"/>
                  </a:cubicBezTo>
                  <a:cubicBezTo>
                    <a:pt x="1424" y="0"/>
                    <a:pt x="1424" y="0"/>
                    <a:pt x="1424" y="0"/>
                  </a:cubicBezTo>
                  <a:cubicBezTo>
                    <a:pt x="1425" y="3"/>
                    <a:pt x="1427" y="7"/>
                    <a:pt x="1428" y="11"/>
                  </a:cubicBezTo>
                  <a:cubicBezTo>
                    <a:pt x="1428" y="13"/>
                    <a:pt x="1428" y="15"/>
                    <a:pt x="1428" y="17"/>
                  </a:cubicBezTo>
                  <a:cubicBezTo>
                    <a:pt x="1431" y="30"/>
                    <a:pt x="1429" y="36"/>
                    <a:pt x="1427" y="47"/>
                  </a:cubicBezTo>
                  <a:cubicBezTo>
                    <a:pt x="1414" y="49"/>
                    <a:pt x="1415" y="38"/>
                    <a:pt x="1410" y="31"/>
                  </a:cubicBezTo>
                  <a:close/>
                  <a:moveTo>
                    <a:pt x="1442" y="122"/>
                  </a:moveTo>
                  <a:cubicBezTo>
                    <a:pt x="1442" y="107"/>
                    <a:pt x="1454" y="110"/>
                    <a:pt x="1465" y="107"/>
                  </a:cubicBezTo>
                  <a:cubicBezTo>
                    <a:pt x="1470" y="105"/>
                    <a:pt x="1478" y="101"/>
                    <a:pt x="1482" y="97"/>
                  </a:cubicBezTo>
                  <a:cubicBezTo>
                    <a:pt x="1484" y="95"/>
                    <a:pt x="1484" y="93"/>
                    <a:pt x="1486" y="91"/>
                  </a:cubicBezTo>
                  <a:cubicBezTo>
                    <a:pt x="1485" y="90"/>
                    <a:pt x="1485" y="88"/>
                    <a:pt x="1484" y="87"/>
                  </a:cubicBezTo>
                  <a:cubicBezTo>
                    <a:pt x="1482" y="86"/>
                    <a:pt x="1479" y="83"/>
                    <a:pt x="1477" y="83"/>
                  </a:cubicBezTo>
                  <a:cubicBezTo>
                    <a:pt x="1474" y="81"/>
                    <a:pt x="1470" y="82"/>
                    <a:pt x="1468" y="81"/>
                  </a:cubicBezTo>
                  <a:cubicBezTo>
                    <a:pt x="1452" y="83"/>
                    <a:pt x="1429" y="95"/>
                    <a:pt x="1424" y="105"/>
                  </a:cubicBezTo>
                  <a:cubicBezTo>
                    <a:pt x="1424" y="108"/>
                    <a:pt x="1424" y="111"/>
                    <a:pt x="1424" y="113"/>
                  </a:cubicBezTo>
                  <a:cubicBezTo>
                    <a:pt x="1426" y="115"/>
                    <a:pt x="1428" y="117"/>
                    <a:pt x="1430" y="119"/>
                  </a:cubicBezTo>
                  <a:cubicBezTo>
                    <a:pt x="1430" y="126"/>
                    <a:pt x="1430" y="134"/>
                    <a:pt x="1422" y="135"/>
                  </a:cubicBezTo>
                  <a:cubicBezTo>
                    <a:pt x="1420" y="133"/>
                    <a:pt x="1418" y="132"/>
                    <a:pt x="1416" y="130"/>
                  </a:cubicBezTo>
                  <a:cubicBezTo>
                    <a:pt x="1414" y="132"/>
                    <a:pt x="1413" y="133"/>
                    <a:pt x="1409" y="132"/>
                  </a:cubicBezTo>
                  <a:cubicBezTo>
                    <a:pt x="1407" y="128"/>
                    <a:pt x="1397" y="105"/>
                    <a:pt x="1398" y="102"/>
                  </a:cubicBezTo>
                  <a:cubicBezTo>
                    <a:pt x="1399" y="99"/>
                    <a:pt x="1405" y="97"/>
                    <a:pt x="1408" y="96"/>
                  </a:cubicBezTo>
                  <a:cubicBezTo>
                    <a:pt x="1414" y="93"/>
                    <a:pt x="1418" y="86"/>
                    <a:pt x="1423" y="82"/>
                  </a:cubicBezTo>
                  <a:cubicBezTo>
                    <a:pt x="1426" y="80"/>
                    <a:pt x="1430" y="80"/>
                    <a:pt x="1433" y="79"/>
                  </a:cubicBezTo>
                  <a:cubicBezTo>
                    <a:pt x="1441" y="75"/>
                    <a:pt x="1447" y="65"/>
                    <a:pt x="1454" y="59"/>
                  </a:cubicBezTo>
                  <a:cubicBezTo>
                    <a:pt x="1462" y="51"/>
                    <a:pt x="1472" y="50"/>
                    <a:pt x="1478" y="41"/>
                  </a:cubicBezTo>
                  <a:cubicBezTo>
                    <a:pt x="1478" y="41"/>
                    <a:pt x="1478" y="41"/>
                    <a:pt x="1478" y="40"/>
                  </a:cubicBezTo>
                  <a:cubicBezTo>
                    <a:pt x="1477" y="40"/>
                    <a:pt x="1477" y="40"/>
                    <a:pt x="1477" y="40"/>
                  </a:cubicBezTo>
                  <a:cubicBezTo>
                    <a:pt x="1472" y="45"/>
                    <a:pt x="1459" y="54"/>
                    <a:pt x="1450" y="47"/>
                  </a:cubicBezTo>
                  <a:cubicBezTo>
                    <a:pt x="1446" y="45"/>
                    <a:pt x="1447" y="40"/>
                    <a:pt x="1444" y="37"/>
                  </a:cubicBezTo>
                  <a:cubicBezTo>
                    <a:pt x="1443" y="35"/>
                    <a:pt x="1440" y="34"/>
                    <a:pt x="1440" y="31"/>
                  </a:cubicBezTo>
                  <a:cubicBezTo>
                    <a:pt x="1440" y="29"/>
                    <a:pt x="1441" y="28"/>
                    <a:pt x="1441" y="27"/>
                  </a:cubicBezTo>
                  <a:cubicBezTo>
                    <a:pt x="1447" y="27"/>
                    <a:pt x="1459" y="35"/>
                    <a:pt x="1462" y="38"/>
                  </a:cubicBezTo>
                  <a:cubicBezTo>
                    <a:pt x="1471" y="35"/>
                    <a:pt x="1480" y="33"/>
                    <a:pt x="1488" y="28"/>
                  </a:cubicBezTo>
                  <a:cubicBezTo>
                    <a:pt x="1491" y="26"/>
                    <a:pt x="1496" y="30"/>
                    <a:pt x="1498" y="29"/>
                  </a:cubicBezTo>
                  <a:cubicBezTo>
                    <a:pt x="1502" y="32"/>
                    <a:pt x="1508" y="48"/>
                    <a:pt x="1500" y="52"/>
                  </a:cubicBezTo>
                  <a:cubicBezTo>
                    <a:pt x="1496" y="53"/>
                    <a:pt x="1490" y="53"/>
                    <a:pt x="1486" y="54"/>
                  </a:cubicBezTo>
                  <a:cubicBezTo>
                    <a:pt x="1476" y="56"/>
                    <a:pt x="1464" y="63"/>
                    <a:pt x="1457" y="69"/>
                  </a:cubicBezTo>
                  <a:cubicBezTo>
                    <a:pt x="1457" y="69"/>
                    <a:pt x="1458" y="69"/>
                    <a:pt x="1458" y="70"/>
                  </a:cubicBezTo>
                  <a:cubicBezTo>
                    <a:pt x="1458" y="70"/>
                    <a:pt x="1458" y="70"/>
                    <a:pt x="1458" y="70"/>
                  </a:cubicBezTo>
                  <a:cubicBezTo>
                    <a:pt x="1462" y="71"/>
                    <a:pt x="1469" y="68"/>
                    <a:pt x="1474" y="71"/>
                  </a:cubicBezTo>
                  <a:cubicBezTo>
                    <a:pt x="1485" y="76"/>
                    <a:pt x="1500" y="81"/>
                    <a:pt x="1500" y="99"/>
                  </a:cubicBezTo>
                  <a:cubicBezTo>
                    <a:pt x="1497" y="100"/>
                    <a:pt x="1496" y="102"/>
                    <a:pt x="1494" y="103"/>
                  </a:cubicBezTo>
                  <a:cubicBezTo>
                    <a:pt x="1488" y="105"/>
                    <a:pt x="1482" y="105"/>
                    <a:pt x="1477" y="108"/>
                  </a:cubicBezTo>
                  <a:cubicBezTo>
                    <a:pt x="1477" y="109"/>
                    <a:pt x="1477" y="109"/>
                    <a:pt x="1477" y="110"/>
                  </a:cubicBezTo>
                  <a:cubicBezTo>
                    <a:pt x="1478" y="112"/>
                    <a:pt x="1479" y="113"/>
                    <a:pt x="1479" y="118"/>
                  </a:cubicBezTo>
                  <a:cubicBezTo>
                    <a:pt x="1477" y="119"/>
                    <a:pt x="1478" y="122"/>
                    <a:pt x="1476" y="123"/>
                  </a:cubicBezTo>
                  <a:cubicBezTo>
                    <a:pt x="1472" y="130"/>
                    <a:pt x="1465" y="135"/>
                    <a:pt x="1463" y="142"/>
                  </a:cubicBezTo>
                  <a:cubicBezTo>
                    <a:pt x="1464" y="143"/>
                    <a:pt x="1466" y="145"/>
                    <a:pt x="1467" y="146"/>
                  </a:cubicBezTo>
                  <a:cubicBezTo>
                    <a:pt x="1476" y="149"/>
                    <a:pt x="1513" y="129"/>
                    <a:pt x="1508" y="151"/>
                  </a:cubicBezTo>
                  <a:cubicBezTo>
                    <a:pt x="1507" y="154"/>
                    <a:pt x="1505" y="156"/>
                    <a:pt x="1504" y="158"/>
                  </a:cubicBezTo>
                  <a:cubicBezTo>
                    <a:pt x="1500" y="158"/>
                    <a:pt x="1498" y="157"/>
                    <a:pt x="1495" y="157"/>
                  </a:cubicBezTo>
                  <a:cubicBezTo>
                    <a:pt x="1490" y="155"/>
                    <a:pt x="1472" y="161"/>
                    <a:pt x="1469" y="163"/>
                  </a:cubicBezTo>
                  <a:cubicBezTo>
                    <a:pt x="1470" y="169"/>
                    <a:pt x="1471" y="175"/>
                    <a:pt x="1471" y="182"/>
                  </a:cubicBezTo>
                  <a:cubicBezTo>
                    <a:pt x="1469" y="183"/>
                    <a:pt x="1469" y="185"/>
                    <a:pt x="1468" y="186"/>
                  </a:cubicBezTo>
                  <a:cubicBezTo>
                    <a:pt x="1465" y="188"/>
                    <a:pt x="1462" y="187"/>
                    <a:pt x="1458" y="189"/>
                  </a:cubicBezTo>
                  <a:cubicBezTo>
                    <a:pt x="1456" y="190"/>
                    <a:pt x="1453" y="193"/>
                    <a:pt x="1450" y="193"/>
                  </a:cubicBezTo>
                  <a:cubicBezTo>
                    <a:pt x="1432" y="200"/>
                    <a:pt x="1414" y="183"/>
                    <a:pt x="1410" y="171"/>
                  </a:cubicBezTo>
                  <a:cubicBezTo>
                    <a:pt x="1410" y="171"/>
                    <a:pt x="1410" y="171"/>
                    <a:pt x="1410" y="171"/>
                  </a:cubicBezTo>
                  <a:cubicBezTo>
                    <a:pt x="1416" y="171"/>
                    <a:pt x="1423" y="177"/>
                    <a:pt x="1428" y="179"/>
                  </a:cubicBezTo>
                  <a:cubicBezTo>
                    <a:pt x="1430" y="179"/>
                    <a:pt x="1433" y="179"/>
                    <a:pt x="1435" y="179"/>
                  </a:cubicBezTo>
                  <a:cubicBezTo>
                    <a:pt x="1449" y="179"/>
                    <a:pt x="1457" y="174"/>
                    <a:pt x="1463" y="165"/>
                  </a:cubicBezTo>
                  <a:cubicBezTo>
                    <a:pt x="1463" y="164"/>
                    <a:pt x="1463" y="163"/>
                    <a:pt x="1463" y="162"/>
                  </a:cubicBezTo>
                  <a:cubicBezTo>
                    <a:pt x="1462" y="162"/>
                    <a:pt x="1461" y="161"/>
                    <a:pt x="1460" y="161"/>
                  </a:cubicBezTo>
                  <a:cubicBezTo>
                    <a:pt x="1453" y="158"/>
                    <a:pt x="1440" y="165"/>
                    <a:pt x="1434" y="166"/>
                  </a:cubicBezTo>
                  <a:cubicBezTo>
                    <a:pt x="1428" y="167"/>
                    <a:pt x="1413" y="167"/>
                    <a:pt x="1408" y="164"/>
                  </a:cubicBezTo>
                  <a:cubicBezTo>
                    <a:pt x="1406" y="163"/>
                    <a:pt x="1405" y="161"/>
                    <a:pt x="1404" y="160"/>
                  </a:cubicBezTo>
                  <a:cubicBezTo>
                    <a:pt x="1404" y="159"/>
                    <a:pt x="1404" y="157"/>
                    <a:pt x="1404" y="156"/>
                  </a:cubicBezTo>
                  <a:cubicBezTo>
                    <a:pt x="1406" y="155"/>
                    <a:pt x="1407" y="154"/>
                    <a:pt x="1408" y="153"/>
                  </a:cubicBezTo>
                  <a:cubicBezTo>
                    <a:pt x="1418" y="153"/>
                    <a:pt x="1426" y="153"/>
                    <a:pt x="1436" y="153"/>
                  </a:cubicBezTo>
                  <a:cubicBezTo>
                    <a:pt x="1438" y="152"/>
                    <a:pt x="1442" y="149"/>
                    <a:pt x="1444" y="149"/>
                  </a:cubicBezTo>
                  <a:cubicBezTo>
                    <a:pt x="1448" y="147"/>
                    <a:pt x="1452" y="148"/>
                    <a:pt x="1455" y="147"/>
                  </a:cubicBezTo>
                  <a:cubicBezTo>
                    <a:pt x="1456" y="146"/>
                    <a:pt x="1456" y="146"/>
                    <a:pt x="1457" y="145"/>
                  </a:cubicBezTo>
                  <a:cubicBezTo>
                    <a:pt x="1456" y="143"/>
                    <a:pt x="1454" y="139"/>
                    <a:pt x="1456" y="136"/>
                  </a:cubicBezTo>
                  <a:cubicBezTo>
                    <a:pt x="1458" y="129"/>
                    <a:pt x="1460" y="125"/>
                    <a:pt x="1464" y="118"/>
                  </a:cubicBezTo>
                  <a:cubicBezTo>
                    <a:pt x="1463" y="117"/>
                    <a:pt x="1462" y="117"/>
                    <a:pt x="1461" y="117"/>
                  </a:cubicBezTo>
                  <a:cubicBezTo>
                    <a:pt x="1455" y="118"/>
                    <a:pt x="1451" y="121"/>
                    <a:pt x="1442" y="122"/>
                  </a:cubicBezTo>
                  <a:close/>
                  <a:moveTo>
                    <a:pt x="1272" y="127"/>
                  </a:moveTo>
                  <a:cubicBezTo>
                    <a:pt x="1272" y="125"/>
                    <a:pt x="1271" y="126"/>
                    <a:pt x="1272" y="125"/>
                  </a:cubicBezTo>
                  <a:cubicBezTo>
                    <a:pt x="1274" y="119"/>
                    <a:pt x="1285" y="115"/>
                    <a:pt x="1292" y="119"/>
                  </a:cubicBezTo>
                  <a:cubicBezTo>
                    <a:pt x="1301" y="125"/>
                    <a:pt x="1318" y="137"/>
                    <a:pt x="1316" y="154"/>
                  </a:cubicBezTo>
                  <a:cubicBezTo>
                    <a:pt x="1310" y="157"/>
                    <a:pt x="1309" y="164"/>
                    <a:pt x="1298" y="164"/>
                  </a:cubicBezTo>
                  <a:cubicBezTo>
                    <a:pt x="1298" y="161"/>
                    <a:pt x="1294" y="159"/>
                    <a:pt x="1293" y="157"/>
                  </a:cubicBezTo>
                  <a:cubicBezTo>
                    <a:pt x="1292" y="155"/>
                    <a:pt x="1292" y="152"/>
                    <a:pt x="1291" y="149"/>
                  </a:cubicBezTo>
                  <a:cubicBezTo>
                    <a:pt x="1288" y="143"/>
                    <a:pt x="1279" y="128"/>
                    <a:pt x="1272" y="127"/>
                  </a:cubicBezTo>
                  <a:close/>
                  <a:moveTo>
                    <a:pt x="1216" y="87"/>
                  </a:moveTo>
                  <a:cubicBezTo>
                    <a:pt x="1216" y="86"/>
                    <a:pt x="1217" y="85"/>
                    <a:pt x="1217" y="84"/>
                  </a:cubicBezTo>
                  <a:cubicBezTo>
                    <a:pt x="1222" y="85"/>
                    <a:pt x="1227" y="86"/>
                    <a:pt x="1232" y="87"/>
                  </a:cubicBezTo>
                  <a:cubicBezTo>
                    <a:pt x="1237" y="89"/>
                    <a:pt x="1256" y="82"/>
                    <a:pt x="1257" y="79"/>
                  </a:cubicBezTo>
                  <a:cubicBezTo>
                    <a:pt x="1260" y="74"/>
                    <a:pt x="1260" y="41"/>
                    <a:pt x="1257" y="36"/>
                  </a:cubicBezTo>
                  <a:cubicBezTo>
                    <a:pt x="1255" y="31"/>
                    <a:pt x="1252" y="30"/>
                    <a:pt x="1252" y="23"/>
                  </a:cubicBezTo>
                  <a:cubicBezTo>
                    <a:pt x="1256" y="21"/>
                    <a:pt x="1256" y="20"/>
                    <a:pt x="1264" y="20"/>
                  </a:cubicBezTo>
                  <a:cubicBezTo>
                    <a:pt x="1272" y="26"/>
                    <a:pt x="1273" y="39"/>
                    <a:pt x="1273" y="54"/>
                  </a:cubicBezTo>
                  <a:cubicBezTo>
                    <a:pt x="1273" y="59"/>
                    <a:pt x="1271" y="74"/>
                    <a:pt x="1272" y="74"/>
                  </a:cubicBezTo>
                  <a:cubicBezTo>
                    <a:pt x="1276" y="75"/>
                    <a:pt x="1290" y="70"/>
                    <a:pt x="1293" y="68"/>
                  </a:cubicBezTo>
                  <a:cubicBezTo>
                    <a:pt x="1293" y="63"/>
                    <a:pt x="1292" y="61"/>
                    <a:pt x="1288" y="58"/>
                  </a:cubicBezTo>
                  <a:cubicBezTo>
                    <a:pt x="1288" y="57"/>
                    <a:pt x="1288" y="55"/>
                    <a:pt x="1288" y="53"/>
                  </a:cubicBezTo>
                  <a:cubicBezTo>
                    <a:pt x="1289" y="53"/>
                    <a:pt x="1290" y="54"/>
                    <a:pt x="1290" y="54"/>
                  </a:cubicBezTo>
                  <a:cubicBezTo>
                    <a:pt x="1293" y="55"/>
                    <a:pt x="1295" y="59"/>
                    <a:pt x="1298" y="59"/>
                  </a:cubicBezTo>
                  <a:cubicBezTo>
                    <a:pt x="1306" y="62"/>
                    <a:pt x="1314" y="60"/>
                    <a:pt x="1321" y="63"/>
                  </a:cubicBezTo>
                  <a:cubicBezTo>
                    <a:pt x="1322" y="64"/>
                    <a:pt x="1322" y="63"/>
                    <a:pt x="1322" y="65"/>
                  </a:cubicBezTo>
                  <a:cubicBezTo>
                    <a:pt x="1322" y="67"/>
                    <a:pt x="1322" y="69"/>
                    <a:pt x="1322" y="71"/>
                  </a:cubicBezTo>
                  <a:cubicBezTo>
                    <a:pt x="1321" y="71"/>
                    <a:pt x="1320" y="74"/>
                    <a:pt x="1319" y="75"/>
                  </a:cubicBezTo>
                  <a:cubicBezTo>
                    <a:pt x="1317" y="76"/>
                    <a:pt x="1310" y="75"/>
                    <a:pt x="1308" y="76"/>
                  </a:cubicBezTo>
                  <a:cubicBezTo>
                    <a:pt x="1301" y="79"/>
                    <a:pt x="1273" y="90"/>
                    <a:pt x="1268" y="95"/>
                  </a:cubicBezTo>
                  <a:cubicBezTo>
                    <a:pt x="1264" y="99"/>
                    <a:pt x="1266" y="105"/>
                    <a:pt x="1264" y="110"/>
                  </a:cubicBezTo>
                  <a:cubicBezTo>
                    <a:pt x="1260" y="123"/>
                    <a:pt x="1250" y="153"/>
                    <a:pt x="1232" y="145"/>
                  </a:cubicBezTo>
                  <a:cubicBezTo>
                    <a:pt x="1230" y="145"/>
                    <a:pt x="1229" y="145"/>
                    <a:pt x="1228" y="145"/>
                  </a:cubicBezTo>
                  <a:cubicBezTo>
                    <a:pt x="1225" y="143"/>
                    <a:pt x="1223" y="141"/>
                    <a:pt x="1220" y="139"/>
                  </a:cubicBezTo>
                  <a:cubicBezTo>
                    <a:pt x="1220" y="138"/>
                    <a:pt x="1220" y="137"/>
                    <a:pt x="1220" y="135"/>
                  </a:cubicBezTo>
                  <a:cubicBezTo>
                    <a:pt x="1222" y="135"/>
                    <a:pt x="1225" y="131"/>
                    <a:pt x="1227" y="130"/>
                  </a:cubicBezTo>
                  <a:cubicBezTo>
                    <a:pt x="1232" y="128"/>
                    <a:pt x="1236" y="129"/>
                    <a:pt x="1240" y="127"/>
                  </a:cubicBezTo>
                  <a:cubicBezTo>
                    <a:pt x="1246" y="125"/>
                    <a:pt x="1256" y="107"/>
                    <a:pt x="1254" y="101"/>
                  </a:cubicBezTo>
                  <a:cubicBezTo>
                    <a:pt x="1246" y="100"/>
                    <a:pt x="1236" y="101"/>
                    <a:pt x="1228" y="101"/>
                  </a:cubicBezTo>
                  <a:cubicBezTo>
                    <a:pt x="1225" y="98"/>
                    <a:pt x="1222" y="96"/>
                    <a:pt x="1219" y="93"/>
                  </a:cubicBezTo>
                  <a:cubicBezTo>
                    <a:pt x="1217" y="91"/>
                    <a:pt x="1217" y="88"/>
                    <a:pt x="1216" y="87"/>
                  </a:cubicBezTo>
                  <a:close/>
                  <a:moveTo>
                    <a:pt x="1110" y="21"/>
                  </a:moveTo>
                  <a:cubicBezTo>
                    <a:pt x="1110" y="20"/>
                    <a:pt x="1110" y="19"/>
                    <a:pt x="1110" y="17"/>
                  </a:cubicBezTo>
                  <a:cubicBezTo>
                    <a:pt x="1110" y="17"/>
                    <a:pt x="1111" y="16"/>
                    <a:pt x="1112" y="16"/>
                  </a:cubicBezTo>
                  <a:cubicBezTo>
                    <a:pt x="1124" y="17"/>
                    <a:pt x="1148" y="19"/>
                    <a:pt x="1147" y="35"/>
                  </a:cubicBezTo>
                  <a:cubicBezTo>
                    <a:pt x="1142" y="43"/>
                    <a:pt x="1140" y="49"/>
                    <a:pt x="1128" y="45"/>
                  </a:cubicBezTo>
                  <a:cubicBezTo>
                    <a:pt x="1127" y="43"/>
                    <a:pt x="1126" y="41"/>
                    <a:pt x="1124" y="39"/>
                  </a:cubicBezTo>
                  <a:cubicBezTo>
                    <a:pt x="1123" y="38"/>
                    <a:pt x="1121" y="38"/>
                    <a:pt x="1119" y="37"/>
                  </a:cubicBezTo>
                  <a:cubicBezTo>
                    <a:pt x="1119" y="31"/>
                    <a:pt x="1113" y="23"/>
                    <a:pt x="1110" y="21"/>
                  </a:cubicBezTo>
                  <a:close/>
                  <a:moveTo>
                    <a:pt x="1055" y="126"/>
                  </a:moveTo>
                  <a:cubicBezTo>
                    <a:pt x="1058" y="127"/>
                    <a:pt x="1062" y="127"/>
                    <a:pt x="1064" y="125"/>
                  </a:cubicBezTo>
                  <a:cubicBezTo>
                    <a:pt x="1066" y="124"/>
                    <a:pt x="1068" y="125"/>
                    <a:pt x="1070" y="123"/>
                  </a:cubicBezTo>
                  <a:cubicBezTo>
                    <a:pt x="1074" y="119"/>
                    <a:pt x="1070" y="109"/>
                    <a:pt x="1066" y="107"/>
                  </a:cubicBezTo>
                  <a:cubicBezTo>
                    <a:pt x="1066" y="107"/>
                    <a:pt x="1064" y="107"/>
                    <a:pt x="1064" y="107"/>
                  </a:cubicBezTo>
                  <a:cubicBezTo>
                    <a:pt x="1056" y="125"/>
                    <a:pt x="1056" y="125"/>
                    <a:pt x="1056" y="125"/>
                  </a:cubicBezTo>
                  <a:cubicBezTo>
                    <a:pt x="1056" y="125"/>
                    <a:pt x="1056" y="126"/>
                    <a:pt x="1055" y="126"/>
                  </a:cubicBezTo>
                  <a:close/>
                  <a:moveTo>
                    <a:pt x="1021" y="158"/>
                  </a:moveTo>
                  <a:cubicBezTo>
                    <a:pt x="1021" y="153"/>
                    <a:pt x="1024" y="148"/>
                    <a:pt x="1024" y="143"/>
                  </a:cubicBezTo>
                  <a:cubicBezTo>
                    <a:pt x="1025" y="140"/>
                    <a:pt x="1023" y="136"/>
                    <a:pt x="1024" y="133"/>
                  </a:cubicBezTo>
                  <a:cubicBezTo>
                    <a:pt x="1031" y="132"/>
                    <a:pt x="1042" y="114"/>
                    <a:pt x="1048" y="108"/>
                  </a:cubicBezTo>
                  <a:cubicBezTo>
                    <a:pt x="1051" y="106"/>
                    <a:pt x="1056" y="103"/>
                    <a:pt x="1059" y="102"/>
                  </a:cubicBezTo>
                  <a:cubicBezTo>
                    <a:pt x="1060" y="102"/>
                    <a:pt x="1062" y="102"/>
                    <a:pt x="1063" y="103"/>
                  </a:cubicBezTo>
                  <a:cubicBezTo>
                    <a:pt x="1068" y="104"/>
                    <a:pt x="1072" y="102"/>
                    <a:pt x="1075" y="101"/>
                  </a:cubicBezTo>
                  <a:cubicBezTo>
                    <a:pt x="1075" y="99"/>
                    <a:pt x="1075" y="97"/>
                    <a:pt x="1074" y="95"/>
                  </a:cubicBezTo>
                  <a:cubicBezTo>
                    <a:pt x="1074" y="95"/>
                    <a:pt x="1072" y="92"/>
                    <a:pt x="1072" y="93"/>
                  </a:cubicBezTo>
                  <a:cubicBezTo>
                    <a:pt x="1069" y="93"/>
                    <a:pt x="1067" y="96"/>
                    <a:pt x="1065" y="97"/>
                  </a:cubicBezTo>
                  <a:cubicBezTo>
                    <a:pt x="1064" y="97"/>
                    <a:pt x="1062" y="97"/>
                    <a:pt x="1060" y="97"/>
                  </a:cubicBezTo>
                  <a:cubicBezTo>
                    <a:pt x="1051" y="97"/>
                    <a:pt x="1045" y="88"/>
                    <a:pt x="1047" y="79"/>
                  </a:cubicBezTo>
                  <a:cubicBezTo>
                    <a:pt x="1056" y="81"/>
                    <a:pt x="1069" y="81"/>
                    <a:pt x="1076" y="76"/>
                  </a:cubicBezTo>
                  <a:cubicBezTo>
                    <a:pt x="1078" y="64"/>
                    <a:pt x="1079" y="47"/>
                    <a:pt x="1083" y="37"/>
                  </a:cubicBezTo>
                  <a:cubicBezTo>
                    <a:pt x="1085" y="34"/>
                    <a:pt x="1081" y="25"/>
                    <a:pt x="1084" y="18"/>
                  </a:cubicBezTo>
                  <a:cubicBezTo>
                    <a:pt x="1085" y="18"/>
                    <a:pt x="1087" y="18"/>
                    <a:pt x="1089" y="18"/>
                  </a:cubicBezTo>
                  <a:cubicBezTo>
                    <a:pt x="1090" y="19"/>
                    <a:pt x="1091" y="21"/>
                    <a:pt x="1092" y="22"/>
                  </a:cubicBezTo>
                  <a:cubicBezTo>
                    <a:pt x="1092" y="24"/>
                    <a:pt x="1097" y="47"/>
                    <a:pt x="1096" y="49"/>
                  </a:cubicBezTo>
                  <a:cubicBezTo>
                    <a:pt x="1095" y="53"/>
                    <a:pt x="1090" y="67"/>
                    <a:pt x="1092" y="70"/>
                  </a:cubicBezTo>
                  <a:cubicBezTo>
                    <a:pt x="1092" y="71"/>
                    <a:pt x="1092" y="71"/>
                    <a:pt x="1093" y="71"/>
                  </a:cubicBezTo>
                  <a:cubicBezTo>
                    <a:pt x="1099" y="71"/>
                    <a:pt x="1107" y="67"/>
                    <a:pt x="1109" y="62"/>
                  </a:cubicBezTo>
                  <a:cubicBezTo>
                    <a:pt x="1110" y="58"/>
                    <a:pt x="1107" y="56"/>
                    <a:pt x="1108" y="54"/>
                  </a:cubicBezTo>
                  <a:cubicBezTo>
                    <a:pt x="1108" y="54"/>
                    <a:pt x="1109" y="54"/>
                    <a:pt x="1109" y="54"/>
                  </a:cubicBezTo>
                  <a:cubicBezTo>
                    <a:pt x="1113" y="56"/>
                    <a:pt x="1126" y="58"/>
                    <a:pt x="1132" y="59"/>
                  </a:cubicBezTo>
                  <a:cubicBezTo>
                    <a:pt x="1132" y="61"/>
                    <a:pt x="1132" y="63"/>
                    <a:pt x="1132" y="65"/>
                  </a:cubicBezTo>
                  <a:cubicBezTo>
                    <a:pt x="1131" y="65"/>
                    <a:pt x="1130" y="66"/>
                    <a:pt x="1130" y="66"/>
                  </a:cubicBezTo>
                  <a:cubicBezTo>
                    <a:pt x="1129" y="66"/>
                    <a:pt x="1129" y="65"/>
                    <a:pt x="1129" y="65"/>
                  </a:cubicBezTo>
                  <a:cubicBezTo>
                    <a:pt x="1120" y="68"/>
                    <a:pt x="1100" y="77"/>
                    <a:pt x="1098" y="84"/>
                  </a:cubicBezTo>
                  <a:cubicBezTo>
                    <a:pt x="1096" y="84"/>
                    <a:pt x="1093" y="83"/>
                    <a:pt x="1092" y="85"/>
                  </a:cubicBezTo>
                  <a:cubicBezTo>
                    <a:pt x="1085" y="89"/>
                    <a:pt x="1090" y="98"/>
                    <a:pt x="1088" y="106"/>
                  </a:cubicBezTo>
                  <a:cubicBezTo>
                    <a:pt x="1087" y="109"/>
                    <a:pt x="1086" y="112"/>
                    <a:pt x="1087" y="115"/>
                  </a:cubicBezTo>
                  <a:cubicBezTo>
                    <a:pt x="1088" y="115"/>
                    <a:pt x="1089" y="116"/>
                    <a:pt x="1090" y="116"/>
                  </a:cubicBezTo>
                  <a:cubicBezTo>
                    <a:pt x="1095" y="108"/>
                    <a:pt x="1106" y="105"/>
                    <a:pt x="1114" y="111"/>
                  </a:cubicBezTo>
                  <a:cubicBezTo>
                    <a:pt x="1122" y="117"/>
                    <a:pt x="1116" y="123"/>
                    <a:pt x="1119" y="131"/>
                  </a:cubicBezTo>
                  <a:cubicBezTo>
                    <a:pt x="1120" y="136"/>
                    <a:pt x="1126" y="139"/>
                    <a:pt x="1128" y="145"/>
                  </a:cubicBezTo>
                  <a:cubicBezTo>
                    <a:pt x="1128" y="145"/>
                    <a:pt x="1128" y="147"/>
                    <a:pt x="1129" y="146"/>
                  </a:cubicBezTo>
                  <a:cubicBezTo>
                    <a:pt x="1134" y="161"/>
                    <a:pt x="1113" y="161"/>
                    <a:pt x="1105" y="160"/>
                  </a:cubicBezTo>
                  <a:cubicBezTo>
                    <a:pt x="1104" y="158"/>
                    <a:pt x="1102" y="156"/>
                    <a:pt x="1101" y="154"/>
                  </a:cubicBezTo>
                  <a:cubicBezTo>
                    <a:pt x="1098" y="145"/>
                    <a:pt x="1098" y="133"/>
                    <a:pt x="1090" y="130"/>
                  </a:cubicBezTo>
                  <a:cubicBezTo>
                    <a:pt x="1076" y="139"/>
                    <a:pt x="1092" y="160"/>
                    <a:pt x="1085" y="177"/>
                  </a:cubicBezTo>
                  <a:cubicBezTo>
                    <a:pt x="1085" y="177"/>
                    <a:pt x="1085" y="177"/>
                    <a:pt x="1085" y="177"/>
                  </a:cubicBezTo>
                  <a:cubicBezTo>
                    <a:pt x="1083" y="175"/>
                    <a:pt x="1080" y="175"/>
                    <a:pt x="1079" y="173"/>
                  </a:cubicBezTo>
                  <a:cubicBezTo>
                    <a:pt x="1075" y="170"/>
                    <a:pt x="1072" y="163"/>
                    <a:pt x="1070" y="156"/>
                  </a:cubicBezTo>
                  <a:cubicBezTo>
                    <a:pt x="1068" y="149"/>
                    <a:pt x="1074" y="143"/>
                    <a:pt x="1072" y="139"/>
                  </a:cubicBezTo>
                  <a:cubicBezTo>
                    <a:pt x="1071" y="139"/>
                    <a:pt x="1071" y="138"/>
                    <a:pt x="1070" y="137"/>
                  </a:cubicBezTo>
                  <a:cubicBezTo>
                    <a:pt x="1065" y="137"/>
                    <a:pt x="1056" y="139"/>
                    <a:pt x="1054" y="144"/>
                  </a:cubicBezTo>
                  <a:cubicBezTo>
                    <a:pt x="1053" y="147"/>
                    <a:pt x="1054" y="149"/>
                    <a:pt x="1053" y="151"/>
                  </a:cubicBezTo>
                  <a:cubicBezTo>
                    <a:pt x="1050" y="156"/>
                    <a:pt x="1042" y="170"/>
                    <a:pt x="1038" y="172"/>
                  </a:cubicBezTo>
                  <a:cubicBezTo>
                    <a:pt x="1034" y="173"/>
                    <a:pt x="1030" y="171"/>
                    <a:pt x="1027" y="169"/>
                  </a:cubicBezTo>
                  <a:cubicBezTo>
                    <a:pt x="1028" y="163"/>
                    <a:pt x="1024" y="158"/>
                    <a:pt x="1021" y="158"/>
                  </a:cubicBezTo>
                  <a:close/>
                  <a:moveTo>
                    <a:pt x="913" y="65"/>
                  </a:moveTo>
                  <a:cubicBezTo>
                    <a:pt x="914" y="65"/>
                    <a:pt x="913" y="65"/>
                    <a:pt x="915" y="65"/>
                  </a:cubicBezTo>
                  <a:cubicBezTo>
                    <a:pt x="919" y="64"/>
                    <a:pt x="929" y="61"/>
                    <a:pt x="931" y="58"/>
                  </a:cubicBezTo>
                  <a:cubicBezTo>
                    <a:pt x="931" y="57"/>
                    <a:pt x="931" y="55"/>
                    <a:pt x="931" y="54"/>
                  </a:cubicBezTo>
                  <a:cubicBezTo>
                    <a:pt x="929" y="49"/>
                    <a:pt x="924" y="45"/>
                    <a:pt x="920" y="43"/>
                  </a:cubicBezTo>
                  <a:cubicBezTo>
                    <a:pt x="920" y="43"/>
                    <a:pt x="920" y="43"/>
                    <a:pt x="919" y="43"/>
                  </a:cubicBezTo>
                  <a:cubicBezTo>
                    <a:pt x="917" y="47"/>
                    <a:pt x="913" y="58"/>
                    <a:pt x="913" y="65"/>
                  </a:cubicBezTo>
                  <a:close/>
                  <a:moveTo>
                    <a:pt x="862" y="136"/>
                  </a:moveTo>
                  <a:cubicBezTo>
                    <a:pt x="863" y="139"/>
                    <a:pt x="864" y="143"/>
                    <a:pt x="865" y="147"/>
                  </a:cubicBezTo>
                  <a:cubicBezTo>
                    <a:pt x="870" y="155"/>
                    <a:pt x="887" y="161"/>
                    <a:pt x="898" y="154"/>
                  </a:cubicBezTo>
                  <a:cubicBezTo>
                    <a:pt x="900" y="149"/>
                    <a:pt x="886" y="129"/>
                    <a:pt x="882" y="126"/>
                  </a:cubicBezTo>
                  <a:cubicBezTo>
                    <a:pt x="886" y="126"/>
                    <a:pt x="890" y="126"/>
                    <a:pt x="894" y="126"/>
                  </a:cubicBezTo>
                  <a:cubicBezTo>
                    <a:pt x="896" y="127"/>
                    <a:pt x="913" y="133"/>
                    <a:pt x="914" y="132"/>
                  </a:cubicBezTo>
                  <a:cubicBezTo>
                    <a:pt x="918" y="129"/>
                    <a:pt x="918" y="106"/>
                    <a:pt x="916" y="105"/>
                  </a:cubicBezTo>
                  <a:cubicBezTo>
                    <a:pt x="914" y="104"/>
                    <a:pt x="913" y="104"/>
                    <a:pt x="912" y="104"/>
                  </a:cubicBezTo>
                  <a:cubicBezTo>
                    <a:pt x="910" y="107"/>
                    <a:pt x="907" y="113"/>
                    <a:pt x="904" y="116"/>
                  </a:cubicBezTo>
                  <a:cubicBezTo>
                    <a:pt x="903" y="116"/>
                    <a:pt x="902" y="116"/>
                    <a:pt x="902" y="116"/>
                  </a:cubicBezTo>
                  <a:cubicBezTo>
                    <a:pt x="900" y="112"/>
                    <a:pt x="897" y="108"/>
                    <a:pt x="895" y="103"/>
                  </a:cubicBezTo>
                  <a:cubicBezTo>
                    <a:pt x="893" y="99"/>
                    <a:pt x="896" y="91"/>
                    <a:pt x="894" y="87"/>
                  </a:cubicBezTo>
                  <a:cubicBezTo>
                    <a:pt x="881" y="85"/>
                    <a:pt x="881" y="95"/>
                    <a:pt x="876" y="101"/>
                  </a:cubicBezTo>
                  <a:cubicBezTo>
                    <a:pt x="869" y="111"/>
                    <a:pt x="862" y="119"/>
                    <a:pt x="862" y="136"/>
                  </a:cubicBezTo>
                  <a:close/>
                  <a:moveTo>
                    <a:pt x="801" y="141"/>
                  </a:moveTo>
                  <a:cubicBezTo>
                    <a:pt x="801" y="139"/>
                    <a:pt x="801" y="137"/>
                    <a:pt x="801" y="134"/>
                  </a:cubicBezTo>
                  <a:cubicBezTo>
                    <a:pt x="804" y="132"/>
                    <a:pt x="806" y="128"/>
                    <a:pt x="810" y="126"/>
                  </a:cubicBezTo>
                  <a:cubicBezTo>
                    <a:pt x="808" y="123"/>
                    <a:pt x="808" y="120"/>
                    <a:pt x="808" y="116"/>
                  </a:cubicBezTo>
                  <a:cubicBezTo>
                    <a:pt x="811" y="116"/>
                    <a:pt x="820" y="118"/>
                    <a:pt x="825" y="116"/>
                  </a:cubicBezTo>
                  <a:cubicBezTo>
                    <a:pt x="830" y="115"/>
                    <a:pt x="851" y="107"/>
                    <a:pt x="854" y="104"/>
                  </a:cubicBezTo>
                  <a:cubicBezTo>
                    <a:pt x="856" y="100"/>
                    <a:pt x="854" y="87"/>
                    <a:pt x="856" y="83"/>
                  </a:cubicBezTo>
                  <a:cubicBezTo>
                    <a:pt x="857" y="81"/>
                    <a:pt x="863" y="72"/>
                    <a:pt x="861" y="69"/>
                  </a:cubicBezTo>
                  <a:cubicBezTo>
                    <a:pt x="856" y="62"/>
                    <a:pt x="835" y="75"/>
                    <a:pt x="835" y="59"/>
                  </a:cubicBezTo>
                  <a:cubicBezTo>
                    <a:pt x="836" y="59"/>
                    <a:pt x="836" y="59"/>
                    <a:pt x="837" y="58"/>
                  </a:cubicBezTo>
                  <a:cubicBezTo>
                    <a:pt x="840" y="58"/>
                    <a:pt x="843" y="59"/>
                    <a:pt x="845" y="60"/>
                  </a:cubicBezTo>
                  <a:cubicBezTo>
                    <a:pt x="850" y="57"/>
                    <a:pt x="865" y="52"/>
                    <a:pt x="868" y="47"/>
                  </a:cubicBezTo>
                  <a:cubicBezTo>
                    <a:pt x="873" y="39"/>
                    <a:pt x="871" y="30"/>
                    <a:pt x="878" y="23"/>
                  </a:cubicBezTo>
                  <a:cubicBezTo>
                    <a:pt x="884" y="23"/>
                    <a:pt x="888" y="24"/>
                    <a:pt x="893" y="26"/>
                  </a:cubicBezTo>
                  <a:cubicBezTo>
                    <a:pt x="890" y="36"/>
                    <a:pt x="882" y="41"/>
                    <a:pt x="878" y="49"/>
                  </a:cubicBezTo>
                  <a:cubicBezTo>
                    <a:pt x="875" y="56"/>
                    <a:pt x="874" y="68"/>
                    <a:pt x="873" y="74"/>
                  </a:cubicBezTo>
                  <a:cubicBezTo>
                    <a:pt x="873" y="76"/>
                    <a:pt x="873" y="78"/>
                    <a:pt x="873" y="80"/>
                  </a:cubicBezTo>
                  <a:cubicBezTo>
                    <a:pt x="872" y="80"/>
                    <a:pt x="870" y="88"/>
                    <a:pt x="870" y="90"/>
                  </a:cubicBezTo>
                  <a:cubicBezTo>
                    <a:pt x="871" y="90"/>
                    <a:pt x="871" y="91"/>
                    <a:pt x="871" y="91"/>
                  </a:cubicBezTo>
                  <a:cubicBezTo>
                    <a:pt x="872" y="91"/>
                    <a:pt x="872" y="90"/>
                    <a:pt x="873" y="90"/>
                  </a:cubicBezTo>
                  <a:cubicBezTo>
                    <a:pt x="873" y="90"/>
                    <a:pt x="873" y="90"/>
                    <a:pt x="874" y="90"/>
                  </a:cubicBezTo>
                  <a:cubicBezTo>
                    <a:pt x="875" y="89"/>
                    <a:pt x="877" y="87"/>
                    <a:pt x="877" y="85"/>
                  </a:cubicBezTo>
                  <a:cubicBezTo>
                    <a:pt x="877" y="84"/>
                    <a:pt x="877" y="83"/>
                    <a:pt x="877" y="82"/>
                  </a:cubicBezTo>
                  <a:cubicBezTo>
                    <a:pt x="878" y="80"/>
                    <a:pt x="880" y="79"/>
                    <a:pt x="881" y="77"/>
                  </a:cubicBezTo>
                  <a:cubicBezTo>
                    <a:pt x="887" y="77"/>
                    <a:pt x="895" y="75"/>
                    <a:pt x="897" y="72"/>
                  </a:cubicBezTo>
                  <a:cubicBezTo>
                    <a:pt x="899" y="67"/>
                    <a:pt x="897" y="58"/>
                    <a:pt x="899" y="55"/>
                  </a:cubicBezTo>
                  <a:cubicBezTo>
                    <a:pt x="901" y="51"/>
                    <a:pt x="904" y="42"/>
                    <a:pt x="905" y="38"/>
                  </a:cubicBezTo>
                  <a:cubicBezTo>
                    <a:pt x="907" y="29"/>
                    <a:pt x="898" y="22"/>
                    <a:pt x="903" y="17"/>
                  </a:cubicBezTo>
                  <a:cubicBezTo>
                    <a:pt x="907" y="13"/>
                    <a:pt x="915" y="19"/>
                    <a:pt x="917" y="21"/>
                  </a:cubicBezTo>
                  <a:cubicBezTo>
                    <a:pt x="921" y="25"/>
                    <a:pt x="916" y="31"/>
                    <a:pt x="918" y="36"/>
                  </a:cubicBezTo>
                  <a:cubicBezTo>
                    <a:pt x="920" y="41"/>
                    <a:pt x="930" y="45"/>
                    <a:pt x="934" y="47"/>
                  </a:cubicBezTo>
                  <a:cubicBezTo>
                    <a:pt x="938" y="48"/>
                    <a:pt x="943" y="48"/>
                    <a:pt x="948" y="49"/>
                  </a:cubicBezTo>
                  <a:cubicBezTo>
                    <a:pt x="948" y="49"/>
                    <a:pt x="949" y="50"/>
                    <a:pt x="949" y="50"/>
                  </a:cubicBezTo>
                  <a:cubicBezTo>
                    <a:pt x="949" y="51"/>
                    <a:pt x="948" y="53"/>
                    <a:pt x="948" y="54"/>
                  </a:cubicBezTo>
                  <a:cubicBezTo>
                    <a:pt x="945" y="60"/>
                    <a:pt x="935" y="64"/>
                    <a:pt x="930" y="67"/>
                  </a:cubicBezTo>
                  <a:cubicBezTo>
                    <a:pt x="926" y="70"/>
                    <a:pt x="924" y="75"/>
                    <a:pt x="921" y="77"/>
                  </a:cubicBezTo>
                  <a:cubicBezTo>
                    <a:pt x="916" y="80"/>
                    <a:pt x="910" y="79"/>
                    <a:pt x="908" y="83"/>
                  </a:cubicBezTo>
                  <a:cubicBezTo>
                    <a:pt x="908" y="85"/>
                    <a:pt x="907" y="85"/>
                    <a:pt x="907" y="87"/>
                  </a:cubicBezTo>
                  <a:cubicBezTo>
                    <a:pt x="905" y="86"/>
                    <a:pt x="906" y="90"/>
                    <a:pt x="906" y="91"/>
                  </a:cubicBezTo>
                  <a:cubicBezTo>
                    <a:pt x="910" y="93"/>
                    <a:pt x="924" y="95"/>
                    <a:pt x="926" y="99"/>
                  </a:cubicBezTo>
                  <a:cubicBezTo>
                    <a:pt x="930" y="105"/>
                    <a:pt x="930" y="119"/>
                    <a:pt x="928" y="129"/>
                  </a:cubicBezTo>
                  <a:cubicBezTo>
                    <a:pt x="927" y="131"/>
                    <a:pt x="926" y="134"/>
                    <a:pt x="927" y="138"/>
                  </a:cubicBezTo>
                  <a:cubicBezTo>
                    <a:pt x="944" y="144"/>
                    <a:pt x="968" y="157"/>
                    <a:pt x="946" y="175"/>
                  </a:cubicBezTo>
                  <a:cubicBezTo>
                    <a:pt x="930" y="175"/>
                    <a:pt x="930" y="166"/>
                    <a:pt x="917" y="161"/>
                  </a:cubicBezTo>
                  <a:cubicBezTo>
                    <a:pt x="915" y="161"/>
                    <a:pt x="906" y="165"/>
                    <a:pt x="905" y="165"/>
                  </a:cubicBezTo>
                  <a:cubicBezTo>
                    <a:pt x="903" y="165"/>
                    <a:pt x="901" y="165"/>
                    <a:pt x="899" y="165"/>
                  </a:cubicBezTo>
                  <a:cubicBezTo>
                    <a:pt x="892" y="168"/>
                    <a:pt x="882" y="170"/>
                    <a:pt x="874" y="168"/>
                  </a:cubicBezTo>
                  <a:cubicBezTo>
                    <a:pt x="872" y="163"/>
                    <a:pt x="867" y="157"/>
                    <a:pt x="863" y="153"/>
                  </a:cubicBezTo>
                  <a:cubicBezTo>
                    <a:pt x="863" y="153"/>
                    <a:pt x="863" y="153"/>
                    <a:pt x="863" y="153"/>
                  </a:cubicBezTo>
                  <a:cubicBezTo>
                    <a:pt x="862" y="154"/>
                    <a:pt x="862" y="154"/>
                    <a:pt x="862" y="154"/>
                  </a:cubicBezTo>
                  <a:cubicBezTo>
                    <a:pt x="862" y="162"/>
                    <a:pt x="869" y="172"/>
                    <a:pt x="864" y="179"/>
                  </a:cubicBezTo>
                  <a:cubicBezTo>
                    <a:pt x="863" y="179"/>
                    <a:pt x="861" y="179"/>
                    <a:pt x="859" y="178"/>
                  </a:cubicBezTo>
                  <a:cubicBezTo>
                    <a:pt x="855" y="176"/>
                    <a:pt x="854" y="171"/>
                    <a:pt x="851" y="167"/>
                  </a:cubicBezTo>
                  <a:cubicBezTo>
                    <a:pt x="850" y="165"/>
                    <a:pt x="850" y="163"/>
                    <a:pt x="849" y="161"/>
                  </a:cubicBezTo>
                  <a:cubicBezTo>
                    <a:pt x="846" y="159"/>
                    <a:pt x="844" y="156"/>
                    <a:pt x="841" y="153"/>
                  </a:cubicBezTo>
                  <a:cubicBezTo>
                    <a:pt x="839" y="151"/>
                    <a:pt x="840" y="146"/>
                    <a:pt x="837" y="144"/>
                  </a:cubicBezTo>
                  <a:cubicBezTo>
                    <a:pt x="834" y="141"/>
                    <a:pt x="817" y="153"/>
                    <a:pt x="809" y="149"/>
                  </a:cubicBezTo>
                  <a:cubicBezTo>
                    <a:pt x="806" y="147"/>
                    <a:pt x="803" y="144"/>
                    <a:pt x="801" y="141"/>
                  </a:cubicBezTo>
                  <a:close/>
                  <a:moveTo>
                    <a:pt x="704" y="44"/>
                  </a:moveTo>
                  <a:cubicBezTo>
                    <a:pt x="705" y="43"/>
                    <a:pt x="706" y="43"/>
                    <a:pt x="707" y="42"/>
                  </a:cubicBezTo>
                  <a:cubicBezTo>
                    <a:pt x="707" y="41"/>
                    <a:pt x="707" y="41"/>
                    <a:pt x="706" y="40"/>
                  </a:cubicBezTo>
                  <a:cubicBezTo>
                    <a:pt x="706" y="40"/>
                    <a:pt x="706" y="40"/>
                    <a:pt x="706" y="40"/>
                  </a:cubicBezTo>
                  <a:cubicBezTo>
                    <a:pt x="706" y="40"/>
                    <a:pt x="706" y="40"/>
                    <a:pt x="705" y="40"/>
                  </a:cubicBezTo>
                  <a:cubicBezTo>
                    <a:pt x="705" y="41"/>
                    <a:pt x="705" y="43"/>
                    <a:pt x="704" y="44"/>
                  </a:cubicBezTo>
                  <a:close/>
                  <a:moveTo>
                    <a:pt x="702" y="45"/>
                  </a:moveTo>
                  <a:cubicBezTo>
                    <a:pt x="702" y="46"/>
                    <a:pt x="703" y="46"/>
                    <a:pt x="703" y="46"/>
                  </a:cubicBezTo>
                  <a:cubicBezTo>
                    <a:pt x="704" y="46"/>
                    <a:pt x="704" y="46"/>
                    <a:pt x="704" y="45"/>
                  </a:cubicBezTo>
                  <a:cubicBezTo>
                    <a:pt x="704" y="45"/>
                    <a:pt x="704" y="45"/>
                    <a:pt x="704" y="45"/>
                  </a:cubicBezTo>
                  <a:cubicBezTo>
                    <a:pt x="704" y="45"/>
                    <a:pt x="704" y="44"/>
                    <a:pt x="704" y="44"/>
                  </a:cubicBezTo>
                  <a:cubicBezTo>
                    <a:pt x="704" y="44"/>
                    <a:pt x="703" y="43"/>
                    <a:pt x="703" y="43"/>
                  </a:cubicBezTo>
                  <a:cubicBezTo>
                    <a:pt x="703" y="43"/>
                    <a:pt x="703" y="44"/>
                    <a:pt x="702" y="44"/>
                  </a:cubicBezTo>
                  <a:cubicBezTo>
                    <a:pt x="702" y="45"/>
                    <a:pt x="702" y="45"/>
                    <a:pt x="702" y="45"/>
                  </a:cubicBezTo>
                  <a:close/>
                  <a:moveTo>
                    <a:pt x="637" y="47"/>
                  </a:moveTo>
                  <a:cubicBezTo>
                    <a:pt x="637" y="41"/>
                    <a:pt x="637" y="35"/>
                    <a:pt x="639" y="30"/>
                  </a:cubicBezTo>
                  <a:cubicBezTo>
                    <a:pt x="639" y="27"/>
                    <a:pt x="639" y="25"/>
                    <a:pt x="638" y="23"/>
                  </a:cubicBezTo>
                  <a:cubicBezTo>
                    <a:pt x="640" y="23"/>
                    <a:pt x="647" y="21"/>
                    <a:pt x="647" y="21"/>
                  </a:cubicBezTo>
                  <a:cubicBezTo>
                    <a:pt x="652" y="29"/>
                    <a:pt x="651" y="39"/>
                    <a:pt x="658" y="45"/>
                  </a:cubicBezTo>
                  <a:cubicBezTo>
                    <a:pt x="658" y="48"/>
                    <a:pt x="658" y="51"/>
                    <a:pt x="658" y="55"/>
                  </a:cubicBezTo>
                  <a:cubicBezTo>
                    <a:pt x="656" y="55"/>
                    <a:pt x="654" y="58"/>
                    <a:pt x="653" y="59"/>
                  </a:cubicBezTo>
                  <a:cubicBezTo>
                    <a:pt x="643" y="59"/>
                    <a:pt x="640" y="53"/>
                    <a:pt x="637" y="47"/>
                  </a:cubicBezTo>
                  <a:close/>
                  <a:moveTo>
                    <a:pt x="621" y="118"/>
                  </a:moveTo>
                  <a:cubicBezTo>
                    <a:pt x="621" y="113"/>
                    <a:pt x="621" y="109"/>
                    <a:pt x="621" y="105"/>
                  </a:cubicBezTo>
                  <a:cubicBezTo>
                    <a:pt x="628" y="104"/>
                    <a:pt x="632" y="97"/>
                    <a:pt x="636" y="92"/>
                  </a:cubicBezTo>
                  <a:cubicBezTo>
                    <a:pt x="640" y="85"/>
                    <a:pt x="652" y="76"/>
                    <a:pt x="660" y="71"/>
                  </a:cubicBezTo>
                  <a:cubicBezTo>
                    <a:pt x="663" y="70"/>
                    <a:pt x="678" y="62"/>
                    <a:pt x="677" y="61"/>
                  </a:cubicBezTo>
                  <a:cubicBezTo>
                    <a:pt x="680" y="60"/>
                    <a:pt x="693" y="54"/>
                    <a:pt x="694" y="51"/>
                  </a:cubicBezTo>
                  <a:cubicBezTo>
                    <a:pt x="694" y="50"/>
                    <a:pt x="694" y="50"/>
                    <a:pt x="694" y="50"/>
                  </a:cubicBezTo>
                  <a:cubicBezTo>
                    <a:pt x="692" y="49"/>
                    <a:pt x="681" y="45"/>
                    <a:pt x="680" y="44"/>
                  </a:cubicBezTo>
                  <a:cubicBezTo>
                    <a:pt x="678" y="43"/>
                    <a:pt x="676" y="39"/>
                    <a:pt x="675" y="39"/>
                  </a:cubicBezTo>
                  <a:cubicBezTo>
                    <a:pt x="675" y="38"/>
                    <a:pt x="675" y="37"/>
                    <a:pt x="675" y="37"/>
                  </a:cubicBezTo>
                  <a:cubicBezTo>
                    <a:pt x="684" y="39"/>
                    <a:pt x="702" y="36"/>
                    <a:pt x="707" y="33"/>
                  </a:cubicBezTo>
                  <a:cubicBezTo>
                    <a:pt x="709" y="31"/>
                    <a:pt x="712" y="28"/>
                    <a:pt x="716" y="27"/>
                  </a:cubicBezTo>
                  <a:cubicBezTo>
                    <a:pt x="721" y="26"/>
                    <a:pt x="736" y="34"/>
                    <a:pt x="739" y="36"/>
                  </a:cubicBezTo>
                  <a:cubicBezTo>
                    <a:pt x="739" y="38"/>
                    <a:pt x="738" y="39"/>
                    <a:pt x="738" y="41"/>
                  </a:cubicBezTo>
                  <a:cubicBezTo>
                    <a:pt x="736" y="42"/>
                    <a:pt x="734" y="44"/>
                    <a:pt x="732" y="45"/>
                  </a:cubicBezTo>
                  <a:cubicBezTo>
                    <a:pt x="731" y="45"/>
                    <a:pt x="730" y="45"/>
                    <a:pt x="730" y="45"/>
                  </a:cubicBezTo>
                  <a:cubicBezTo>
                    <a:pt x="724" y="47"/>
                    <a:pt x="709" y="51"/>
                    <a:pt x="705" y="55"/>
                  </a:cubicBezTo>
                  <a:cubicBezTo>
                    <a:pt x="706" y="56"/>
                    <a:pt x="706" y="57"/>
                    <a:pt x="706" y="58"/>
                  </a:cubicBezTo>
                  <a:cubicBezTo>
                    <a:pt x="708" y="59"/>
                    <a:pt x="710" y="60"/>
                    <a:pt x="712" y="61"/>
                  </a:cubicBezTo>
                  <a:cubicBezTo>
                    <a:pt x="713" y="61"/>
                    <a:pt x="715" y="61"/>
                    <a:pt x="717" y="61"/>
                  </a:cubicBezTo>
                  <a:cubicBezTo>
                    <a:pt x="724" y="65"/>
                    <a:pt x="744" y="92"/>
                    <a:pt x="730" y="103"/>
                  </a:cubicBezTo>
                  <a:cubicBezTo>
                    <a:pt x="728" y="104"/>
                    <a:pt x="716" y="108"/>
                    <a:pt x="717" y="108"/>
                  </a:cubicBezTo>
                  <a:cubicBezTo>
                    <a:pt x="711" y="111"/>
                    <a:pt x="705" y="106"/>
                    <a:pt x="702" y="111"/>
                  </a:cubicBezTo>
                  <a:cubicBezTo>
                    <a:pt x="702" y="114"/>
                    <a:pt x="702" y="117"/>
                    <a:pt x="702" y="120"/>
                  </a:cubicBezTo>
                  <a:cubicBezTo>
                    <a:pt x="699" y="125"/>
                    <a:pt x="694" y="130"/>
                    <a:pt x="690" y="134"/>
                  </a:cubicBezTo>
                  <a:cubicBezTo>
                    <a:pt x="690" y="136"/>
                    <a:pt x="690" y="137"/>
                    <a:pt x="691" y="137"/>
                  </a:cubicBezTo>
                  <a:cubicBezTo>
                    <a:pt x="692" y="139"/>
                    <a:pt x="695" y="139"/>
                    <a:pt x="697" y="139"/>
                  </a:cubicBezTo>
                  <a:cubicBezTo>
                    <a:pt x="698" y="138"/>
                    <a:pt x="699" y="137"/>
                    <a:pt x="700" y="134"/>
                  </a:cubicBezTo>
                  <a:cubicBezTo>
                    <a:pt x="711" y="134"/>
                    <a:pt x="716" y="138"/>
                    <a:pt x="726" y="140"/>
                  </a:cubicBezTo>
                  <a:cubicBezTo>
                    <a:pt x="727" y="143"/>
                    <a:pt x="730" y="149"/>
                    <a:pt x="729" y="151"/>
                  </a:cubicBezTo>
                  <a:cubicBezTo>
                    <a:pt x="728" y="152"/>
                    <a:pt x="727" y="154"/>
                    <a:pt x="725" y="155"/>
                  </a:cubicBezTo>
                  <a:cubicBezTo>
                    <a:pt x="716" y="158"/>
                    <a:pt x="712" y="149"/>
                    <a:pt x="705" y="150"/>
                  </a:cubicBezTo>
                  <a:cubicBezTo>
                    <a:pt x="704" y="149"/>
                    <a:pt x="700" y="153"/>
                    <a:pt x="699" y="155"/>
                  </a:cubicBezTo>
                  <a:cubicBezTo>
                    <a:pt x="698" y="157"/>
                    <a:pt x="700" y="159"/>
                    <a:pt x="700" y="160"/>
                  </a:cubicBezTo>
                  <a:cubicBezTo>
                    <a:pt x="700" y="162"/>
                    <a:pt x="700" y="164"/>
                    <a:pt x="700" y="166"/>
                  </a:cubicBezTo>
                  <a:cubicBezTo>
                    <a:pt x="702" y="174"/>
                    <a:pt x="698" y="180"/>
                    <a:pt x="692" y="183"/>
                  </a:cubicBezTo>
                  <a:cubicBezTo>
                    <a:pt x="685" y="187"/>
                    <a:pt x="666" y="181"/>
                    <a:pt x="662" y="179"/>
                  </a:cubicBezTo>
                  <a:cubicBezTo>
                    <a:pt x="662" y="177"/>
                    <a:pt x="653" y="173"/>
                    <a:pt x="651" y="173"/>
                  </a:cubicBezTo>
                  <a:cubicBezTo>
                    <a:pt x="651" y="172"/>
                    <a:pt x="652" y="172"/>
                    <a:pt x="652" y="172"/>
                  </a:cubicBezTo>
                  <a:cubicBezTo>
                    <a:pt x="660" y="170"/>
                    <a:pt x="676" y="168"/>
                    <a:pt x="683" y="163"/>
                  </a:cubicBezTo>
                  <a:cubicBezTo>
                    <a:pt x="685" y="162"/>
                    <a:pt x="692" y="157"/>
                    <a:pt x="689" y="155"/>
                  </a:cubicBezTo>
                  <a:cubicBezTo>
                    <a:pt x="685" y="154"/>
                    <a:pt x="675" y="155"/>
                    <a:pt x="672" y="157"/>
                  </a:cubicBezTo>
                  <a:cubicBezTo>
                    <a:pt x="668" y="159"/>
                    <a:pt x="653" y="154"/>
                    <a:pt x="652" y="153"/>
                  </a:cubicBezTo>
                  <a:cubicBezTo>
                    <a:pt x="650" y="152"/>
                    <a:pt x="650" y="151"/>
                    <a:pt x="649" y="149"/>
                  </a:cubicBezTo>
                  <a:cubicBezTo>
                    <a:pt x="649" y="148"/>
                    <a:pt x="649" y="148"/>
                    <a:pt x="650" y="147"/>
                  </a:cubicBezTo>
                  <a:cubicBezTo>
                    <a:pt x="660" y="147"/>
                    <a:pt x="674" y="146"/>
                    <a:pt x="684" y="144"/>
                  </a:cubicBezTo>
                  <a:cubicBezTo>
                    <a:pt x="685" y="143"/>
                    <a:pt x="685" y="142"/>
                    <a:pt x="686" y="141"/>
                  </a:cubicBezTo>
                  <a:cubicBezTo>
                    <a:pt x="686" y="141"/>
                    <a:pt x="686" y="141"/>
                    <a:pt x="686" y="140"/>
                  </a:cubicBezTo>
                  <a:cubicBezTo>
                    <a:pt x="684" y="139"/>
                    <a:pt x="684" y="138"/>
                    <a:pt x="682" y="137"/>
                  </a:cubicBezTo>
                  <a:cubicBezTo>
                    <a:pt x="682" y="133"/>
                    <a:pt x="681" y="129"/>
                    <a:pt x="683" y="125"/>
                  </a:cubicBezTo>
                  <a:cubicBezTo>
                    <a:pt x="685" y="122"/>
                    <a:pt x="691" y="115"/>
                    <a:pt x="690" y="111"/>
                  </a:cubicBezTo>
                  <a:cubicBezTo>
                    <a:pt x="690" y="109"/>
                    <a:pt x="689" y="109"/>
                    <a:pt x="688" y="109"/>
                  </a:cubicBezTo>
                  <a:cubicBezTo>
                    <a:pt x="680" y="105"/>
                    <a:pt x="670" y="123"/>
                    <a:pt x="665" y="118"/>
                  </a:cubicBezTo>
                  <a:cubicBezTo>
                    <a:pt x="666" y="112"/>
                    <a:pt x="667" y="106"/>
                    <a:pt x="670" y="102"/>
                  </a:cubicBezTo>
                  <a:cubicBezTo>
                    <a:pt x="675" y="96"/>
                    <a:pt x="690" y="97"/>
                    <a:pt x="695" y="102"/>
                  </a:cubicBezTo>
                  <a:cubicBezTo>
                    <a:pt x="701" y="102"/>
                    <a:pt x="703" y="100"/>
                    <a:pt x="707" y="98"/>
                  </a:cubicBezTo>
                  <a:cubicBezTo>
                    <a:pt x="711" y="95"/>
                    <a:pt x="717" y="94"/>
                    <a:pt x="720" y="90"/>
                  </a:cubicBezTo>
                  <a:cubicBezTo>
                    <a:pt x="720" y="89"/>
                    <a:pt x="720" y="88"/>
                    <a:pt x="720" y="89"/>
                  </a:cubicBezTo>
                  <a:cubicBezTo>
                    <a:pt x="726" y="78"/>
                    <a:pt x="710" y="68"/>
                    <a:pt x="705" y="66"/>
                  </a:cubicBezTo>
                  <a:cubicBezTo>
                    <a:pt x="694" y="63"/>
                    <a:pt x="681" y="76"/>
                    <a:pt x="678" y="81"/>
                  </a:cubicBezTo>
                  <a:cubicBezTo>
                    <a:pt x="670" y="91"/>
                    <a:pt x="657" y="97"/>
                    <a:pt x="649" y="107"/>
                  </a:cubicBezTo>
                  <a:cubicBezTo>
                    <a:pt x="645" y="112"/>
                    <a:pt x="646" y="118"/>
                    <a:pt x="644" y="123"/>
                  </a:cubicBezTo>
                  <a:cubicBezTo>
                    <a:pt x="643" y="127"/>
                    <a:pt x="640" y="131"/>
                    <a:pt x="639" y="133"/>
                  </a:cubicBezTo>
                  <a:cubicBezTo>
                    <a:pt x="632" y="134"/>
                    <a:pt x="625" y="130"/>
                    <a:pt x="623" y="125"/>
                  </a:cubicBezTo>
                  <a:cubicBezTo>
                    <a:pt x="621" y="123"/>
                    <a:pt x="623" y="120"/>
                    <a:pt x="621" y="118"/>
                  </a:cubicBezTo>
                  <a:close/>
                  <a:moveTo>
                    <a:pt x="537" y="94"/>
                  </a:moveTo>
                  <a:cubicBezTo>
                    <a:pt x="538" y="94"/>
                    <a:pt x="540" y="93"/>
                    <a:pt x="540" y="92"/>
                  </a:cubicBezTo>
                  <a:cubicBezTo>
                    <a:pt x="541" y="91"/>
                    <a:pt x="540" y="90"/>
                    <a:pt x="540" y="89"/>
                  </a:cubicBezTo>
                  <a:cubicBezTo>
                    <a:pt x="539" y="90"/>
                    <a:pt x="539" y="90"/>
                    <a:pt x="539" y="90"/>
                  </a:cubicBezTo>
                  <a:cubicBezTo>
                    <a:pt x="538" y="91"/>
                    <a:pt x="538" y="93"/>
                    <a:pt x="537" y="94"/>
                  </a:cubicBezTo>
                  <a:close/>
                  <a:moveTo>
                    <a:pt x="503" y="79"/>
                  </a:moveTo>
                  <a:cubicBezTo>
                    <a:pt x="504" y="80"/>
                    <a:pt x="505" y="81"/>
                    <a:pt x="507" y="79"/>
                  </a:cubicBezTo>
                  <a:cubicBezTo>
                    <a:pt x="507" y="77"/>
                    <a:pt x="508" y="77"/>
                    <a:pt x="508" y="75"/>
                  </a:cubicBezTo>
                  <a:cubicBezTo>
                    <a:pt x="508" y="75"/>
                    <a:pt x="507" y="75"/>
                    <a:pt x="507" y="74"/>
                  </a:cubicBezTo>
                  <a:cubicBezTo>
                    <a:pt x="506" y="75"/>
                    <a:pt x="505" y="75"/>
                    <a:pt x="504" y="75"/>
                  </a:cubicBezTo>
                  <a:cubicBezTo>
                    <a:pt x="504" y="77"/>
                    <a:pt x="504" y="77"/>
                    <a:pt x="503" y="79"/>
                  </a:cubicBezTo>
                  <a:close/>
                  <a:moveTo>
                    <a:pt x="491" y="115"/>
                  </a:moveTo>
                  <a:cubicBezTo>
                    <a:pt x="496" y="117"/>
                    <a:pt x="504" y="111"/>
                    <a:pt x="507" y="108"/>
                  </a:cubicBezTo>
                  <a:cubicBezTo>
                    <a:pt x="506" y="107"/>
                    <a:pt x="506" y="105"/>
                    <a:pt x="506" y="104"/>
                  </a:cubicBezTo>
                  <a:cubicBezTo>
                    <a:pt x="505" y="104"/>
                    <a:pt x="505" y="103"/>
                    <a:pt x="504" y="103"/>
                  </a:cubicBezTo>
                  <a:cubicBezTo>
                    <a:pt x="501" y="105"/>
                    <a:pt x="494" y="109"/>
                    <a:pt x="491" y="113"/>
                  </a:cubicBezTo>
                  <a:cubicBezTo>
                    <a:pt x="491" y="113"/>
                    <a:pt x="491" y="114"/>
                    <a:pt x="491" y="115"/>
                  </a:cubicBezTo>
                  <a:close/>
                  <a:moveTo>
                    <a:pt x="460" y="78"/>
                  </a:moveTo>
                  <a:cubicBezTo>
                    <a:pt x="461" y="79"/>
                    <a:pt x="462" y="79"/>
                    <a:pt x="463" y="79"/>
                  </a:cubicBezTo>
                  <a:cubicBezTo>
                    <a:pt x="466" y="77"/>
                    <a:pt x="468" y="75"/>
                    <a:pt x="470" y="73"/>
                  </a:cubicBezTo>
                  <a:cubicBezTo>
                    <a:pt x="470" y="71"/>
                    <a:pt x="470" y="71"/>
                    <a:pt x="470" y="69"/>
                  </a:cubicBezTo>
                  <a:cubicBezTo>
                    <a:pt x="468" y="69"/>
                    <a:pt x="467" y="70"/>
                    <a:pt x="466" y="70"/>
                  </a:cubicBezTo>
                  <a:cubicBezTo>
                    <a:pt x="464" y="71"/>
                    <a:pt x="461" y="74"/>
                    <a:pt x="460" y="78"/>
                  </a:cubicBezTo>
                  <a:close/>
                  <a:moveTo>
                    <a:pt x="453" y="106"/>
                  </a:moveTo>
                  <a:cubicBezTo>
                    <a:pt x="454" y="106"/>
                    <a:pt x="454" y="106"/>
                    <a:pt x="455" y="106"/>
                  </a:cubicBezTo>
                  <a:cubicBezTo>
                    <a:pt x="457" y="103"/>
                    <a:pt x="473" y="90"/>
                    <a:pt x="469" y="87"/>
                  </a:cubicBezTo>
                  <a:cubicBezTo>
                    <a:pt x="458" y="82"/>
                    <a:pt x="453" y="96"/>
                    <a:pt x="453" y="106"/>
                  </a:cubicBezTo>
                  <a:close/>
                  <a:moveTo>
                    <a:pt x="438" y="93"/>
                  </a:moveTo>
                  <a:cubicBezTo>
                    <a:pt x="439" y="93"/>
                    <a:pt x="440" y="94"/>
                    <a:pt x="440" y="95"/>
                  </a:cubicBezTo>
                  <a:cubicBezTo>
                    <a:pt x="442" y="95"/>
                    <a:pt x="443" y="95"/>
                    <a:pt x="444" y="95"/>
                  </a:cubicBezTo>
                  <a:cubicBezTo>
                    <a:pt x="445" y="94"/>
                    <a:pt x="446" y="93"/>
                    <a:pt x="446" y="92"/>
                  </a:cubicBezTo>
                  <a:cubicBezTo>
                    <a:pt x="445" y="91"/>
                    <a:pt x="444" y="91"/>
                    <a:pt x="444" y="90"/>
                  </a:cubicBezTo>
                  <a:cubicBezTo>
                    <a:pt x="444" y="91"/>
                    <a:pt x="439" y="91"/>
                    <a:pt x="438" y="92"/>
                  </a:cubicBezTo>
                  <a:cubicBezTo>
                    <a:pt x="438" y="92"/>
                    <a:pt x="438" y="92"/>
                    <a:pt x="438" y="93"/>
                  </a:cubicBezTo>
                  <a:close/>
                  <a:moveTo>
                    <a:pt x="425" y="130"/>
                  </a:moveTo>
                  <a:cubicBezTo>
                    <a:pt x="429" y="129"/>
                    <a:pt x="448" y="117"/>
                    <a:pt x="439" y="112"/>
                  </a:cubicBezTo>
                  <a:cubicBezTo>
                    <a:pt x="438" y="112"/>
                    <a:pt x="438" y="112"/>
                    <a:pt x="437" y="112"/>
                  </a:cubicBezTo>
                  <a:cubicBezTo>
                    <a:pt x="435" y="119"/>
                    <a:pt x="428" y="123"/>
                    <a:pt x="425" y="130"/>
                  </a:cubicBezTo>
                  <a:close/>
                  <a:moveTo>
                    <a:pt x="398" y="150"/>
                  </a:moveTo>
                  <a:cubicBezTo>
                    <a:pt x="398" y="144"/>
                    <a:pt x="399" y="138"/>
                    <a:pt x="399" y="133"/>
                  </a:cubicBezTo>
                  <a:cubicBezTo>
                    <a:pt x="403" y="131"/>
                    <a:pt x="426" y="102"/>
                    <a:pt x="429" y="97"/>
                  </a:cubicBezTo>
                  <a:cubicBezTo>
                    <a:pt x="428" y="96"/>
                    <a:pt x="428" y="96"/>
                    <a:pt x="426" y="96"/>
                  </a:cubicBezTo>
                  <a:cubicBezTo>
                    <a:pt x="424" y="97"/>
                    <a:pt x="405" y="104"/>
                    <a:pt x="401" y="101"/>
                  </a:cubicBezTo>
                  <a:cubicBezTo>
                    <a:pt x="400" y="100"/>
                    <a:pt x="400" y="100"/>
                    <a:pt x="400" y="100"/>
                  </a:cubicBezTo>
                  <a:cubicBezTo>
                    <a:pt x="400" y="86"/>
                    <a:pt x="411" y="79"/>
                    <a:pt x="418" y="74"/>
                  </a:cubicBezTo>
                  <a:cubicBezTo>
                    <a:pt x="424" y="70"/>
                    <a:pt x="428" y="65"/>
                    <a:pt x="432" y="60"/>
                  </a:cubicBezTo>
                  <a:cubicBezTo>
                    <a:pt x="437" y="54"/>
                    <a:pt x="450" y="45"/>
                    <a:pt x="453" y="38"/>
                  </a:cubicBezTo>
                  <a:cubicBezTo>
                    <a:pt x="454" y="34"/>
                    <a:pt x="454" y="29"/>
                    <a:pt x="454" y="25"/>
                  </a:cubicBezTo>
                  <a:cubicBezTo>
                    <a:pt x="462" y="22"/>
                    <a:pt x="468" y="24"/>
                    <a:pt x="473" y="28"/>
                  </a:cubicBezTo>
                  <a:cubicBezTo>
                    <a:pt x="468" y="46"/>
                    <a:pt x="437" y="68"/>
                    <a:pt x="423" y="81"/>
                  </a:cubicBezTo>
                  <a:cubicBezTo>
                    <a:pt x="420" y="84"/>
                    <a:pt x="416" y="86"/>
                    <a:pt x="413" y="89"/>
                  </a:cubicBezTo>
                  <a:cubicBezTo>
                    <a:pt x="413" y="90"/>
                    <a:pt x="413" y="90"/>
                    <a:pt x="414" y="90"/>
                  </a:cubicBezTo>
                  <a:cubicBezTo>
                    <a:pt x="419" y="90"/>
                    <a:pt x="426" y="88"/>
                    <a:pt x="430" y="86"/>
                  </a:cubicBezTo>
                  <a:cubicBezTo>
                    <a:pt x="436" y="85"/>
                    <a:pt x="441" y="85"/>
                    <a:pt x="447" y="84"/>
                  </a:cubicBezTo>
                  <a:cubicBezTo>
                    <a:pt x="451" y="81"/>
                    <a:pt x="451" y="77"/>
                    <a:pt x="453" y="73"/>
                  </a:cubicBezTo>
                  <a:cubicBezTo>
                    <a:pt x="457" y="67"/>
                    <a:pt x="460" y="60"/>
                    <a:pt x="466" y="55"/>
                  </a:cubicBezTo>
                  <a:cubicBezTo>
                    <a:pt x="469" y="55"/>
                    <a:pt x="472" y="55"/>
                    <a:pt x="474" y="55"/>
                  </a:cubicBezTo>
                  <a:cubicBezTo>
                    <a:pt x="475" y="57"/>
                    <a:pt x="477" y="58"/>
                    <a:pt x="478" y="59"/>
                  </a:cubicBezTo>
                  <a:cubicBezTo>
                    <a:pt x="481" y="63"/>
                    <a:pt x="483" y="67"/>
                    <a:pt x="485" y="71"/>
                  </a:cubicBezTo>
                  <a:cubicBezTo>
                    <a:pt x="488" y="69"/>
                    <a:pt x="495" y="62"/>
                    <a:pt x="492" y="57"/>
                  </a:cubicBezTo>
                  <a:cubicBezTo>
                    <a:pt x="491" y="54"/>
                    <a:pt x="488" y="53"/>
                    <a:pt x="490" y="49"/>
                  </a:cubicBezTo>
                  <a:cubicBezTo>
                    <a:pt x="490" y="46"/>
                    <a:pt x="498" y="42"/>
                    <a:pt x="502" y="43"/>
                  </a:cubicBezTo>
                  <a:cubicBezTo>
                    <a:pt x="502" y="47"/>
                    <a:pt x="506" y="51"/>
                    <a:pt x="508" y="53"/>
                  </a:cubicBezTo>
                  <a:cubicBezTo>
                    <a:pt x="515" y="55"/>
                    <a:pt x="513" y="47"/>
                    <a:pt x="514" y="43"/>
                  </a:cubicBezTo>
                  <a:cubicBezTo>
                    <a:pt x="517" y="34"/>
                    <a:pt x="512" y="13"/>
                    <a:pt x="524" y="13"/>
                  </a:cubicBezTo>
                  <a:cubicBezTo>
                    <a:pt x="525" y="15"/>
                    <a:pt x="530" y="19"/>
                    <a:pt x="532" y="21"/>
                  </a:cubicBezTo>
                  <a:cubicBezTo>
                    <a:pt x="532" y="21"/>
                    <a:pt x="532" y="21"/>
                    <a:pt x="533" y="21"/>
                  </a:cubicBezTo>
                  <a:cubicBezTo>
                    <a:pt x="535" y="25"/>
                    <a:pt x="536" y="27"/>
                    <a:pt x="539" y="30"/>
                  </a:cubicBezTo>
                  <a:cubicBezTo>
                    <a:pt x="541" y="34"/>
                    <a:pt x="544" y="42"/>
                    <a:pt x="545" y="47"/>
                  </a:cubicBezTo>
                  <a:cubicBezTo>
                    <a:pt x="546" y="51"/>
                    <a:pt x="542" y="54"/>
                    <a:pt x="543" y="59"/>
                  </a:cubicBezTo>
                  <a:cubicBezTo>
                    <a:pt x="546" y="65"/>
                    <a:pt x="553" y="69"/>
                    <a:pt x="556" y="75"/>
                  </a:cubicBezTo>
                  <a:cubicBezTo>
                    <a:pt x="558" y="79"/>
                    <a:pt x="558" y="83"/>
                    <a:pt x="560" y="85"/>
                  </a:cubicBezTo>
                  <a:cubicBezTo>
                    <a:pt x="564" y="89"/>
                    <a:pt x="570" y="91"/>
                    <a:pt x="574" y="95"/>
                  </a:cubicBezTo>
                  <a:cubicBezTo>
                    <a:pt x="574" y="97"/>
                    <a:pt x="574" y="98"/>
                    <a:pt x="574" y="99"/>
                  </a:cubicBezTo>
                  <a:cubicBezTo>
                    <a:pt x="572" y="100"/>
                    <a:pt x="570" y="102"/>
                    <a:pt x="568" y="103"/>
                  </a:cubicBezTo>
                  <a:cubicBezTo>
                    <a:pt x="565" y="105"/>
                    <a:pt x="561" y="104"/>
                    <a:pt x="559" y="105"/>
                  </a:cubicBezTo>
                  <a:cubicBezTo>
                    <a:pt x="552" y="106"/>
                    <a:pt x="543" y="109"/>
                    <a:pt x="539" y="114"/>
                  </a:cubicBezTo>
                  <a:cubicBezTo>
                    <a:pt x="536" y="117"/>
                    <a:pt x="536" y="135"/>
                    <a:pt x="535" y="141"/>
                  </a:cubicBezTo>
                  <a:cubicBezTo>
                    <a:pt x="535" y="143"/>
                    <a:pt x="534" y="145"/>
                    <a:pt x="534" y="148"/>
                  </a:cubicBezTo>
                  <a:cubicBezTo>
                    <a:pt x="532" y="152"/>
                    <a:pt x="531" y="158"/>
                    <a:pt x="530" y="163"/>
                  </a:cubicBezTo>
                  <a:cubicBezTo>
                    <a:pt x="530" y="164"/>
                    <a:pt x="530" y="165"/>
                    <a:pt x="530" y="166"/>
                  </a:cubicBezTo>
                  <a:cubicBezTo>
                    <a:pt x="526" y="174"/>
                    <a:pt x="524" y="181"/>
                    <a:pt x="520" y="187"/>
                  </a:cubicBezTo>
                  <a:cubicBezTo>
                    <a:pt x="520" y="190"/>
                    <a:pt x="520" y="193"/>
                    <a:pt x="520" y="195"/>
                  </a:cubicBezTo>
                  <a:cubicBezTo>
                    <a:pt x="519" y="195"/>
                    <a:pt x="519" y="195"/>
                    <a:pt x="519" y="195"/>
                  </a:cubicBezTo>
                  <a:cubicBezTo>
                    <a:pt x="518" y="193"/>
                    <a:pt x="515" y="191"/>
                    <a:pt x="514" y="189"/>
                  </a:cubicBezTo>
                  <a:cubicBezTo>
                    <a:pt x="511" y="185"/>
                    <a:pt x="511" y="181"/>
                    <a:pt x="509" y="177"/>
                  </a:cubicBezTo>
                  <a:cubicBezTo>
                    <a:pt x="509" y="175"/>
                    <a:pt x="509" y="173"/>
                    <a:pt x="509" y="171"/>
                  </a:cubicBezTo>
                  <a:cubicBezTo>
                    <a:pt x="507" y="163"/>
                    <a:pt x="509" y="147"/>
                    <a:pt x="508" y="135"/>
                  </a:cubicBezTo>
                  <a:cubicBezTo>
                    <a:pt x="507" y="135"/>
                    <a:pt x="506" y="135"/>
                    <a:pt x="507" y="134"/>
                  </a:cubicBezTo>
                  <a:cubicBezTo>
                    <a:pt x="497" y="136"/>
                    <a:pt x="489" y="139"/>
                    <a:pt x="481" y="142"/>
                  </a:cubicBezTo>
                  <a:cubicBezTo>
                    <a:pt x="476" y="142"/>
                    <a:pt x="472" y="143"/>
                    <a:pt x="467" y="143"/>
                  </a:cubicBezTo>
                  <a:cubicBezTo>
                    <a:pt x="462" y="138"/>
                    <a:pt x="463" y="125"/>
                    <a:pt x="465" y="119"/>
                  </a:cubicBezTo>
                  <a:cubicBezTo>
                    <a:pt x="470" y="117"/>
                    <a:pt x="476" y="112"/>
                    <a:pt x="478" y="108"/>
                  </a:cubicBezTo>
                  <a:cubicBezTo>
                    <a:pt x="478" y="107"/>
                    <a:pt x="478" y="105"/>
                    <a:pt x="478" y="104"/>
                  </a:cubicBezTo>
                  <a:cubicBezTo>
                    <a:pt x="484" y="97"/>
                    <a:pt x="492" y="90"/>
                    <a:pt x="488" y="77"/>
                  </a:cubicBezTo>
                  <a:cubicBezTo>
                    <a:pt x="488" y="77"/>
                    <a:pt x="488" y="77"/>
                    <a:pt x="487" y="77"/>
                  </a:cubicBezTo>
                  <a:cubicBezTo>
                    <a:pt x="473" y="87"/>
                    <a:pt x="476" y="96"/>
                    <a:pt x="467" y="109"/>
                  </a:cubicBezTo>
                  <a:cubicBezTo>
                    <a:pt x="461" y="117"/>
                    <a:pt x="456" y="117"/>
                    <a:pt x="452" y="129"/>
                  </a:cubicBezTo>
                  <a:cubicBezTo>
                    <a:pt x="448" y="140"/>
                    <a:pt x="457" y="156"/>
                    <a:pt x="457" y="165"/>
                  </a:cubicBezTo>
                  <a:cubicBezTo>
                    <a:pt x="455" y="165"/>
                    <a:pt x="455" y="167"/>
                    <a:pt x="454" y="167"/>
                  </a:cubicBezTo>
                  <a:cubicBezTo>
                    <a:pt x="452" y="167"/>
                    <a:pt x="452" y="167"/>
                    <a:pt x="450" y="167"/>
                  </a:cubicBezTo>
                  <a:cubicBezTo>
                    <a:pt x="447" y="163"/>
                    <a:pt x="444" y="159"/>
                    <a:pt x="442" y="153"/>
                  </a:cubicBezTo>
                  <a:cubicBezTo>
                    <a:pt x="440" y="149"/>
                    <a:pt x="441" y="145"/>
                    <a:pt x="439" y="141"/>
                  </a:cubicBezTo>
                  <a:cubicBezTo>
                    <a:pt x="438" y="141"/>
                    <a:pt x="438" y="141"/>
                    <a:pt x="437" y="141"/>
                  </a:cubicBezTo>
                  <a:cubicBezTo>
                    <a:pt x="431" y="151"/>
                    <a:pt x="418" y="157"/>
                    <a:pt x="402" y="157"/>
                  </a:cubicBezTo>
                  <a:cubicBezTo>
                    <a:pt x="402" y="156"/>
                    <a:pt x="400" y="155"/>
                    <a:pt x="400" y="155"/>
                  </a:cubicBezTo>
                  <a:cubicBezTo>
                    <a:pt x="398" y="153"/>
                    <a:pt x="398" y="151"/>
                    <a:pt x="398" y="150"/>
                  </a:cubicBezTo>
                  <a:close/>
                  <a:moveTo>
                    <a:pt x="278" y="104"/>
                  </a:moveTo>
                  <a:cubicBezTo>
                    <a:pt x="279" y="106"/>
                    <a:pt x="280" y="109"/>
                    <a:pt x="281" y="111"/>
                  </a:cubicBezTo>
                  <a:cubicBezTo>
                    <a:pt x="282" y="111"/>
                    <a:pt x="282" y="111"/>
                    <a:pt x="282" y="111"/>
                  </a:cubicBezTo>
                  <a:cubicBezTo>
                    <a:pt x="283" y="108"/>
                    <a:pt x="286" y="101"/>
                    <a:pt x="283" y="99"/>
                  </a:cubicBezTo>
                  <a:cubicBezTo>
                    <a:pt x="283" y="99"/>
                    <a:pt x="282" y="99"/>
                    <a:pt x="282" y="98"/>
                  </a:cubicBezTo>
                  <a:cubicBezTo>
                    <a:pt x="281" y="98"/>
                    <a:pt x="280" y="98"/>
                    <a:pt x="279" y="99"/>
                  </a:cubicBezTo>
                  <a:cubicBezTo>
                    <a:pt x="279" y="102"/>
                    <a:pt x="278" y="101"/>
                    <a:pt x="278" y="104"/>
                  </a:cubicBezTo>
                  <a:close/>
                  <a:moveTo>
                    <a:pt x="257" y="97"/>
                  </a:moveTo>
                  <a:cubicBezTo>
                    <a:pt x="257" y="97"/>
                    <a:pt x="257" y="98"/>
                    <a:pt x="257" y="99"/>
                  </a:cubicBezTo>
                  <a:cubicBezTo>
                    <a:pt x="258" y="99"/>
                    <a:pt x="258" y="99"/>
                    <a:pt x="258" y="99"/>
                  </a:cubicBezTo>
                  <a:cubicBezTo>
                    <a:pt x="258" y="99"/>
                    <a:pt x="259" y="99"/>
                    <a:pt x="259" y="99"/>
                  </a:cubicBezTo>
                  <a:cubicBezTo>
                    <a:pt x="260" y="98"/>
                    <a:pt x="260" y="97"/>
                    <a:pt x="261" y="97"/>
                  </a:cubicBezTo>
                  <a:cubicBezTo>
                    <a:pt x="261" y="95"/>
                    <a:pt x="261" y="95"/>
                    <a:pt x="260" y="93"/>
                  </a:cubicBezTo>
                  <a:cubicBezTo>
                    <a:pt x="260" y="93"/>
                    <a:pt x="260" y="93"/>
                    <a:pt x="260" y="93"/>
                  </a:cubicBezTo>
                  <a:cubicBezTo>
                    <a:pt x="259" y="93"/>
                    <a:pt x="259" y="93"/>
                    <a:pt x="259" y="93"/>
                  </a:cubicBezTo>
                  <a:cubicBezTo>
                    <a:pt x="258" y="94"/>
                    <a:pt x="258" y="95"/>
                    <a:pt x="257" y="97"/>
                  </a:cubicBezTo>
                  <a:close/>
                  <a:moveTo>
                    <a:pt x="236" y="104"/>
                  </a:moveTo>
                  <a:cubicBezTo>
                    <a:pt x="236" y="105"/>
                    <a:pt x="237" y="105"/>
                    <a:pt x="238" y="105"/>
                  </a:cubicBezTo>
                  <a:cubicBezTo>
                    <a:pt x="241" y="104"/>
                    <a:pt x="242" y="102"/>
                    <a:pt x="245" y="100"/>
                  </a:cubicBezTo>
                  <a:cubicBezTo>
                    <a:pt x="245" y="99"/>
                    <a:pt x="245" y="98"/>
                    <a:pt x="245" y="97"/>
                  </a:cubicBezTo>
                  <a:cubicBezTo>
                    <a:pt x="244" y="97"/>
                    <a:pt x="244" y="97"/>
                    <a:pt x="244" y="97"/>
                  </a:cubicBezTo>
                  <a:cubicBezTo>
                    <a:pt x="244" y="97"/>
                    <a:pt x="243" y="97"/>
                    <a:pt x="242" y="97"/>
                  </a:cubicBezTo>
                  <a:cubicBezTo>
                    <a:pt x="240" y="99"/>
                    <a:pt x="238" y="101"/>
                    <a:pt x="236" y="104"/>
                  </a:cubicBezTo>
                  <a:close/>
                  <a:moveTo>
                    <a:pt x="216" y="151"/>
                  </a:moveTo>
                  <a:cubicBezTo>
                    <a:pt x="217" y="152"/>
                    <a:pt x="225" y="157"/>
                    <a:pt x="226" y="158"/>
                  </a:cubicBezTo>
                  <a:cubicBezTo>
                    <a:pt x="230" y="159"/>
                    <a:pt x="253" y="155"/>
                    <a:pt x="254" y="154"/>
                  </a:cubicBezTo>
                  <a:cubicBezTo>
                    <a:pt x="254" y="153"/>
                    <a:pt x="253" y="151"/>
                    <a:pt x="252" y="149"/>
                  </a:cubicBezTo>
                  <a:cubicBezTo>
                    <a:pt x="253" y="149"/>
                    <a:pt x="253" y="149"/>
                    <a:pt x="253" y="149"/>
                  </a:cubicBezTo>
                  <a:cubicBezTo>
                    <a:pt x="259" y="147"/>
                    <a:pt x="266" y="162"/>
                    <a:pt x="274" y="147"/>
                  </a:cubicBezTo>
                  <a:cubicBezTo>
                    <a:pt x="280" y="149"/>
                    <a:pt x="289" y="157"/>
                    <a:pt x="296" y="153"/>
                  </a:cubicBezTo>
                  <a:cubicBezTo>
                    <a:pt x="309" y="147"/>
                    <a:pt x="312" y="126"/>
                    <a:pt x="312" y="104"/>
                  </a:cubicBezTo>
                  <a:cubicBezTo>
                    <a:pt x="312" y="97"/>
                    <a:pt x="313" y="86"/>
                    <a:pt x="310" y="81"/>
                  </a:cubicBezTo>
                  <a:cubicBezTo>
                    <a:pt x="310" y="78"/>
                    <a:pt x="310" y="75"/>
                    <a:pt x="310" y="73"/>
                  </a:cubicBezTo>
                  <a:cubicBezTo>
                    <a:pt x="310" y="67"/>
                    <a:pt x="310" y="56"/>
                    <a:pt x="308" y="51"/>
                  </a:cubicBezTo>
                  <a:cubicBezTo>
                    <a:pt x="308" y="49"/>
                    <a:pt x="307" y="45"/>
                    <a:pt x="307" y="43"/>
                  </a:cubicBezTo>
                  <a:cubicBezTo>
                    <a:pt x="305" y="35"/>
                    <a:pt x="304" y="27"/>
                    <a:pt x="301" y="21"/>
                  </a:cubicBezTo>
                  <a:cubicBezTo>
                    <a:pt x="270" y="17"/>
                    <a:pt x="248" y="27"/>
                    <a:pt x="235" y="46"/>
                  </a:cubicBezTo>
                  <a:cubicBezTo>
                    <a:pt x="232" y="50"/>
                    <a:pt x="222" y="63"/>
                    <a:pt x="225" y="70"/>
                  </a:cubicBezTo>
                  <a:cubicBezTo>
                    <a:pt x="233" y="70"/>
                    <a:pt x="243" y="58"/>
                    <a:pt x="249" y="54"/>
                  </a:cubicBezTo>
                  <a:cubicBezTo>
                    <a:pt x="250" y="54"/>
                    <a:pt x="254" y="53"/>
                    <a:pt x="254" y="53"/>
                  </a:cubicBezTo>
                  <a:cubicBezTo>
                    <a:pt x="280" y="51"/>
                    <a:pt x="264" y="71"/>
                    <a:pt x="264" y="83"/>
                  </a:cubicBezTo>
                  <a:cubicBezTo>
                    <a:pt x="268" y="85"/>
                    <a:pt x="278" y="95"/>
                    <a:pt x="284" y="92"/>
                  </a:cubicBezTo>
                  <a:cubicBezTo>
                    <a:pt x="284" y="91"/>
                    <a:pt x="285" y="90"/>
                    <a:pt x="286" y="90"/>
                  </a:cubicBezTo>
                  <a:cubicBezTo>
                    <a:pt x="293" y="90"/>
                    <a:pt x="311" y="103"/>
                    <a:pt x="302" y="112"/>
                  </a:cubicBezTo>
                  <a:cubicBezTo>
                    <a:pt x="299" y="115"/>
                    <a:pt x="294" y="117"/>
                    <a:pt x="290" y="120"/>
                  </a:cubicBezTo>
                  <a:cubicBezTo>
                    <a:pt x="285" y="123"/>
                    <a:pt x="280" y="129"/>
                    <a:pt x="274" y="133"/>
                  </a:cubicBezTo>
                  <a:cubicBezTo>
                    <a:pt x="274" y="133"/>
                    <a:pt x="272" y="133"/>
                    <a:pt x="273" y="134"/>
                  </a:cubicBezTo>
                  <a:cubicBezTo>
                    <a:pt x="268" y="137"/>
                    <a:pt x="260" y="139"/>
                    <a:pt x="254" y="143"/>
                  </a:cubicBezTo>
                  <a:cubicBezTo>
                    <a:pt x="251" y="145"/>
                    <a:pt x="243" y="143"/>
                    <a:pt x="240" y="143"/>
                  </a:cubicBezTo>
                  <a:cubicBezTo>
                    <a:pt x="238" y="140"/>
                    <a:pt x="232" y="133"/>
                    <a:pt x="236" y="127"/>
                  </a:cubicBezTo>
                  <a:cubicBezTo>
                    <a:pt x="237" y="124"/>
                    <a:pt x="242" y="120"/>
                    <a:pt x="244" y="119"/>
                  </a:cubicBezTo>
                  <a:cubicBezTo>
                    <a:pt x="244" y="116"/>
                    <a:pt x="243" y="116"/>
                    <a:pt x="241" y="116"/>
                  </a:cubicBezTo>
                  <a:cubicBezTo>
                    <a:pt x="238" y="121"/>
                    <a:pt x="227" y="110"/>
                    <a:pt x="226" y="108"/>
                  </a:cubicBezTo>
                  <a:cubicBezTo>
                    <a:pt x="226" y="105"/>
                    <a:pt x="226" y="102"/>
                    <a:pt x="226" y="99"/>
                  </a:cubicBezTo>
                  <a:cubicBezTo>
                    <a:pt x="229" y="98"/>
                    <a:pt x="231" y="95"/>
                    <a:pt x="234" y="93"/>
                  </a:cubicBezTo>
                  <a:cubicBezTo>
                    <a:pt x="242" y="89"/>
                    <a:pt x="256" y="87"/>
                    <a:pt x="252" y="74"/>
                  </a:cubicBezTo>
                  <a:cubicBezTo>
                    <a:pt x="252" y="74"/>
                    <a:pt x="251" y="74"/>
                    <a:pt x="250" y="74"/>
                  </a:cubicBezTo>
                  <a:cubicBezTo>
                    <a:pt x="246" y="78"/>
                    <a:pt x="227" y="77"/>
                    <a:pt x="223" y="83"/>
                  </a:cubicBezTo>
                  <a:cubicBezTo>
                    <a:pt x="220" y="86"/>
                    <a:pt x="223" y="93"/>
                    <a:pt x="221" y="97"/>
                  </a:cubicBezTo>
                  <a:cubicBezTo>
                    <a:pt x="219" y="97"/>
                    <a:pt x="220" y="103"/>
                    <a:pt x="218" y="105"/>
                  </a:cubicBezTo>
                  <a:cubicBezTo>
                    <a:pt x="214" y="114"/>
                    <a:pt x="219" y="132"/>
                    <a:pt x="217" y="141"/>
                  </a:cubicBezTo>
                  <a:cubicBezTo>
                    <a:pt x="217" y="144"/>
                    <a:pt x="216" y="149"/>
                    <a:pt x="216" y="151"/>
                  </a:cubicBezTo>
                  <a:close/>
                  <a:moveTo>
                    <a:pt x="197" y="154"/>
                  </a:moveTo>
                  <a:cubicBezTo>
                    <a:pt x="197" y="141"/>
                    <a:pt x="202" y="127"/>
                    <a:pt x="205" y="115"/>
                  </a:cubicBezTo>
                  <a:cubicBezTo>
                    <a:pt x="205" y="113"/>
                    <a:pt x="205" y="110"/>
                    <a:pt x="205" y="107"/>
                  </a:cubicBezTo>
                  <a:cubicBezTo>
                    <a:pt x="205" y="93"/>
                    <a:pt x="199" y="79"/>
                    <a:pt x="201" y="66"/>
                  </a:cubicBezTo>
                  <a:cubicBezTo>
                    <a:pt x="205" y="39"/>
                    <a:pt x="229" y="25"/>
                    <a:pt x="252" y="17"/>
                  </a:cubicBezTo>
                  <a:cubicBezTo>
                    <a:pt x="261" y="15"/>
                    <a:pt x="289" y="6"/>
                    <a:pt x="300" y="13"/>
                  </a:cubicBezTo>
                  <a:cubicBezTo>
                    <a:pt x="302" y="13"/>
                    <a:pt x="306" y="13"/>
                    <a:pt x="308" y="15"/>
                  </a:cubicBezTo>
                  <a:cubicBezTo>
                    <a:pt x="330" y="29"/>
                    <a:pt x="324" y="79"/>
                    <a:pt x="325" y="113"/>
                  </a:cubicBezTo>
                  <a:cubicBezTo>
                    <a:pt x="325" y="129"/>
                    <a:pt x="328" y="154"/>
                    <a:pt x="320" y="163"/>
                  </a:cubicBezTo>
                  <a:cubicBezTo>
                    <a:pt x="318" y="166"/>
                    <a:pt x="294" y="183"/>
                    <a:pt x="287" y="179"/>
                  </a:cubicBezTo>
                  <a:cubicBezTo>
                    <a:pt x="280" y="175"/>
                    <a:pt x="274" y="165"/>
                    <a:pt x="264" y="164"/>
                  </a:cubicBezTo>
                  <a:cubicBezTo>
                    <a:pt x="261" y="163"/>
                    <a:pt x="257" y="167"/>
                    <a:pt x="254" y="168"/>
                  </a:cubicBezTo>
                  <a:cubicBezTo>
                    <a:pt x="252" y="169"/>
                    <a:pt x="230" y="173"/>
                    <a:pt x="226" y="171"/>
                  </a:cubicBezTo>
                  <a:cubicBezTo>
                    <a:pt x="221" y="170"/>
                    <a:pt x="220" y="167"/>
                    <a:pt x="216" y="164"/>
                  </a:cubicBezTo>
                  <a:cubicBezTo>
                    <a:pt x="216" y="164"/>
                    <a:pt x="216" y="164"/>
                    <a:pt x="216" y="164"/>
                  </a:cubicBezTo>
                  <a:cubicBezTo>
                    <a:pt x="213" y="166"/>
                    <a:pt x="211" y="170"/>
                    <a:pt x="206" y="170"/>
                  </a:cubicBezTo>
                  <a:cubicBezTo>
                    <a:pt x="204" y="168"/>
                    <a:pt x="202" y="166"/>
                    <a:pt x="201" y="164"/>
                  </a:cubicBezTo>
                  <a:cubicBezTo>
                    <a:pt x="199" y="161"/>
                    <a:pt x="199" y="158"/>
                    <a:pt x="197" y="154"/>
                  </a:cubicBezTo>
                  <a:close/>
                  <a:moveTo>
                    <a:pt x="83" y="79"/>
                  </a:moveTo>
                  <a:cubicBezTo>
                    <a:pt x="84" y="83"/>
                    <a:pt x="84" y="85"/>
                    <a:pt x="85" y="87"/>
                  </a:cubicBezTo>
                  <a:cubicBezTo>
                    <a:pt x="92" y="84"/>
                    <a:pt x="115" y="69"/>
                    <a:pt x="116" y="62"/>
                  </a:cubicBezTo>
                  <a:cubicBezTo>
                    <a:pt x="116" y="62"/>
                    <a:pt x="116" y="62"/>
                    <a:pt x="115" y="62"/>
                  </a:cubicBezTo>
                  <a:cubicBezTo>
                    <a:pt x="111" y="60"/>
                    <a:pt x="105" y="62"/>
                    <a:pt x="101" y="63"/>
                  </a:cubicBezTo>
                  <a:cubicBezTo>
                    <a:pt x="98" y="63"/>
                    <a:pt x="96" y="63"/>
                    <a:pt x="93" y="63"/>
                  </a:cubicBezTo>
                  <a:cubicBezTo>
                    <a:pt x="84" y="65"/>
                    <a:pt x="82" y="70"/>
                    <a:pt x="83" y="79"/>
                  </a:cubicBezTo>
                  <a:close/>
                  <a:moveTo>
                    <a:pt x="32" y="97"/>
                  </a:moveTo>
                  <a:cubicBezTo>
                    <a:pt x="36" y="101"/>
                    <a:pt x="36" y="104"/>
                    <a:pt x="36" y="112"/>
                  </a:cubicBezTo>
                  <a:cubicBezTo>
                    <a:pt x="38" y="113"/>
                    <a:pt x="38" y="113"/>
                    <a:pt x="38" y="114"/>
                  </a:cubicBezTo>
                  <a:cubicBezTo>
                    <a:pt x="41" y="114"/>
                    <a:pt x="44" y="114"/>
                    <a:pt x="46" y="113"/>
                  </a:cubicBezTo>
                  <a:cubicBezTo>
                    <a:pt x="47" y="111"/>
                    <a:pt x="50" y="108"/>
                    <a:pt x="50" y="106"/>
                  </a:cubicBezTo>
                  <a:cubicBezTo>
                    <a:pt x="52" y="100"/>
                    <a:pt x="53" y="86"/>
                    <a:pt x="49" y="83"/>
                  </a:cubicBezTo>
                  <a:cubicBezTo>
                    <a:pt x="49" y="83"/>
                    <a:pt x="49" y="82"/>
                    <a:pt x="48" y="82"/>
                  </a:cubicBezTo>
                  <a:cubicBezTo>
                    <a:pt x="42" y="82"/>
                    <a:pt x="34" y="89"/>
                    <a:pt x="32" y="94"/>
                  </a:cubicBezTo>
                  <a:cubicBezTo>
                    <a:pt x="32" y="95"/>
                    <a:pt x="32" y="96"/>
                    <a:pt x="32" y="97"/>
                  </a:cubicBezTo>
                  <a:close/>
                  <a:moveTo>
                    <a:pt x="3" y="66"/>
                  </a:moveTo>
                  <a:cubicBezTo>
                    <a:pt x="9" y="66"/>
                    <a:pt x="12" y="70"/>
                    <a:pt x="14" y="73"/>
                  </a:cubicBezTo>
                  <a:cubicBezTo>
                    <a:pt x="16" y="73"/>
                    <a:pt x="18" y="73"/>
                    <a:pt x="19" y="73"/>
                  </a:cubicBezTo>
                  <a:cubicBezTo>
                    <a:pt x="22" y="71"/>
                    <a:pt x="24" y="69"/>
                    <a:pt x="26" y="67"/>
                  </a:cubicBezTo>
                  <a:cubicBezTo>
                    <a:pt x="31" y="64"/>
                    <a:pt x="38" y="63"/>
                    <a:pt x="44" y="60"/>
                  </a:cubicBezTo>
                  <a:cubicBezTo>
                    <a:pt x="48" y="57"/>
                    <a:pt x="51" y="59"/>
                    <a:pt x="54" y="55"/>
                  </a:cubicBezTo>
                  <a:cubicBezTo>
                    <a:pt x="57" y="47"/>
                    <a:pt x="51" y="40"/>
                    <a:pt x="54" y="31"/>
                  </a:cubicBezTo>
                  <a:cubicBezTo>
                    <a:pt x="55" y="26"/>
                    <a:pt x="56" y="23"/>
                    <a:pt x="57" y="17"/>
                  </a:cubicBezTo>
                  <a:cubicBezTo>
                    <a:pt x="57" y="17"/>
                    <a:pt x="56" y="5"/>
                    <a:pt x="58" y="7"/>
                  </a:cubicBezTo>
                  <a:cubicBezTo>
                    <a:pt x="58" y="6"/>
                    <a:pt x="58" y="6"/>
                    <a:pt x="59" y="6"/>
                  </a:cubicBezTo>
                  <a:cubicBezTo>
                    <a:pt x="69" y="5"/>
                    <a:pt x="83" y="21"/>
                    <a:pt x="92" y="27"/>
                  </a:cubicBezTo>
                  <a:cubicBezTo>
                    <a:pt x="92" y="35"/>
                    <a:pt x="89" y="43"/>
                    <a:pt x="90" y="51"/>
                  </a:cubicBezTo>
                  <a:cubicBezTo>
                    <a:pt x="100" y="55"/>
                    <a:pt x="115" y="50"/>
                    <a:pt x="126" y="48"/>
                  </a:cubicBezTo>
                  <a:cubicBezTo>
                    <a:pt x="130" y="48"/>
                    <a:pt x="134" y="48"/>
                    <a:pt x="138" y="49"/>
                  </a:cubicBezTo>
                  <a:cubicBezTo>
                    <a:pt x="140" y="50"/>
                    <a:pt x="142" y="53"/>
                    <a:pt x="144" y="53"/>
                  </a:cubicBezTo>
                  <a:cubicBezTo>
                    <a:pt x="144" y="53"/>
                    <a:pt x="144" y="55"/>
                    <a:pt x="144" y="55"/>
                  </a:cubicBezTo>
                  <a:cubicBezTo>
                    <a:pt x="140" y="59"/>
                    <a:pt x="136" y="64"/>
                    <a:pt x="133" y="68"/>
                  </a:cubicBezTo>
                  <a:cubicBezTo>
                    <a:pt x="130" y="71"/>
                    <a:pt x="120" y="76"/>
                    <a:pt x="114" y="79"/>
                  </a:cubicBezTo>
                  <a:cubicBezTo>
                    <a:pt x="110" y="82"/>
                    <a:pt x="104" y="83"/>
                    <a:pt x="104" y="90"/>
                  </a:cubicBezTo>
                  <a:cubicBezTo>
                    <a:pt x="105" y="91"/>
                    <a:pt x="106" y="91"/>
                    <a:pt x="106" y="92"/>
                  </a:cubicBezTo>
                  <a:cubicBezTo>
                    <a:pt x="114" y="95"/>
                    <a:pt x="125" y="91"/>
                    <a:pt x="128" y="99"/>
                  </a:cubicBezTo>
                  <a:cubicBezTo>
                    <a:pt x="129" y="101"/>
                    <a:pt x="130" y="103"/>
                    <a:pt x="129" y="105"/>
                  </a:cubicBezTo>
                  <a:cubicBezTo>
                    <a:pt x="124" y="112"/>
                    <a:pt x="112" y="106"/>
                    <a:pt x="105" y="111"/>
                  </a:cubicBezTo>
                  <a:cubicBezTo>
                    <a:pt x="99" y="115"/>
                    <a:pt x="94" y="120"/>
                    <a:pt x="89" y="124"/>
                  </a:cubicBezTo>
                  <a:cubicBezTo>
                    <a:pt x="84" y="127"/>
                    <a:pt x="79" y="125"/>
                    <a:pt x="76" y="130"/>
                  </a:cubicBezTo>
                  <a:cubicBezTo>
                    <a:pt x="72" y="136"/>
                    <a:pt x="76" y="147"/>
                    <a:pt x="74" y="153"/>
                  </a:cubicBezTo>
                  <a:cubicBezTo>
                    <a:pt x="74" y="155"/>
                    <a:pt x="73" y="156"/>
                    <a:pt x="73" y="157"/>
                  </a:cubicBezTo>
                  <a:cubicBezTo>
                    <a:pt x="64" y="159"/>
                    <a:pt x="66" y="177"/>
                    <a:pt x="59" y="183"/>
                  </a:cubicBezTo>
                  <a:cubicBezTo>
                    <a:pt x="57" y="172"/>
                    <a:pt x="50" y="162"/>
                    <a:pt x="48" y="152"/>
                  </a:cubicBezTo>
                  <a:cubicBezTo>
                    <a:pt x="48" y="147"/>
                    <a:pt x="50" y="142"/>
                    <a:pt x="46" y="139"/>
                  </a:cubicBezTo>
                  <a:cubicBezTo>
                    <a:pt x="44" y="138"/>
                    <a:pt x="40" y="139"/>
                    <a:pt x="38" y="138"/>
                  </a:cubicBezTo>
                  <a:cubicBezTo>
                    <a:pt x="36" y="132"/>
                    <a:pt x="34" y="123"/>
                    <a:pt x="26" y="121"/>
                  </a:cubicBezTo>
                  <a:cubicBezTo>
                    <a:pt x="23" y="120"/>
                    <a:pt x="22" y="122"/>
                    <a:pt x="17" y="122"/>
                  </a:cubicBezTo>
                  <a:cubicBezTo>
                    <a:pt x="16" y="120"/>
                    <a:pt x="15" y="116"/>
                    <a:pt x="14" y="114"/>
                  </a:cubicBezTo>
                  <a:cubicBezTo>
                    <a:pt x="12" y="111"/>
                    <a:pt x="7" y="110"/>
                    <a:pt x="5" y="107"/>
                  </a:cubicBezTo>
                  <a:cubicBezTo>
                    <a:pt x="5" y="107"/>
                    <a:pt x="5" y="107"/>
                    <a:pt x="5" y="107"/>
                  </a:cubicBezTo>
                  <a:cubicBezTo>
                    <a:pt x="3" y="102"/>
                    <a:pt x="5" y="99"/>
                    <a:pt x="4" y="96"/>
                  </a:cubicBezTo>
                  <a:cubicBezTo>
                    <a:pt x="4" y="94"/>
                    <a:pt x="1" y="93"/>
                    <a:pt x="0" y="90"/>
                  </a:cubicBezTo>
                  <a:cubicBezTo>
                    <a:pt x="4" y="85"/>
                    <a:pt x="3" y="76"/>
                    <a:pt x="3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37"/>
            <p:cNvSpPr>
              <a:spLocks noEditPoints="1"/>
            </p:cNvSpPr>
            <p:nvPr userDrawn="1"/>
          </p:nvSpPr>
          <p:spPr bwMode="auto">
            <a:xfrm>
              <a:off x="8798004" y="4643720"/>
              <a:ext cx="334964" cy="325436"/>
            </a:xfrm>
            <a:custGeom>
              <a:avLst/>
              <a:gdLst>
                <a:gd name="T0" fmla="*/ 218 w 225"/>
                <a:gd name="T1" fmla="*/ 76 h 216"/>
                <a:gd name="T2" fmla="*/ 170 w 225"/>
                <a:gd name="T3" fmla="*/ 32 h 216"/>
                <a:gd name="T4" fmla="*/ 113 w 225"/>
                <a:gd name="T5" fmla="*/ 0 h 216"/>
                <a:gd name="T6" fmla="*/ 56 w 225"/>
                <a:gd name="T7" fmla="*/ 32 h 216"/>
                <a:gd name="T8" fmla="*/ 8 w 225"/>
                <a:gd name="T9" fmla="*/ 76 h 216"/>
                <a:gd name="T10" fmla="*/ 21 w 225"/>
                <a:gd name="T11" fmla="*/ 140 h 216"/>
                <a:gd name="T12" fmla="*/ 48 w 225"/>
                <a:gd name="T13" fmla="*/ 200 h 216"/>
                <a:gd name="T14" fmla="*/ 112 w 225"/>
                <a:gd name="T15" fmla="*/ 207 h 216"/>
                <a:gd name="T16" fmla="*/ 177 w 225"/>
                <a:gd name="T17" fmla="*/ 200 h 216"/>
                <a:gd name="T18" fmla="*/ 204 w 225"/>
                <a:gd name="T19" fmla="*/ 140 h 216"/>
                <a:gd name="T20" fmla="*/ 218 w 225"/>
                <a:gd name="T21" fmla="*/ 76 h 216"/>
                <a:gd name="T22" fmla="*/ 113 w 225"/>
                <a:gd name="T23" fmla="*/ 201 h 216"/>
                <a:gd name="T24" fmla="*/ 22 w 225"/>
                <a:gd name="T25" fmla="*/ 110 h 216"/>
                <a:gd name="T26" fmla="*/ 113 w 225"/>
                <a:gd name="T27" fmla="*/ 20 h 216"/>
                <a:gd name="T28" fmla="*/ 204 w 225"/>
                <a:gd name="T29" fmla="*/ 111 h 216"/>
                <a:gd name="T30" fmla="*/ 113 w 225"/>
                <a:gd name="T31" fmla="*/ 201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5" h="216">
                  <a:moveTo>
                    <a:pt x="218" y="76"/>
                  </a:moveTo>
                  <a:cubicBezTo>
                    <a:pt x="210" y="53"/>
                    <a:pt x="191" y="37"/>
                    <a:pt x="170" y="32"/>
                  </a:cubicBezTo>
                  <a:cubicBezTo>
                    <a:pt x="158" y="13"/>
                    <a:pt x="137" y="0"/>
                    <a:pt x="113" y="0"/>
                  </a:cubicBezTo>
                  <a:cubicBezTo>
                    <a:pt x="89" y="0"/>
                    <a:pt x="68" y="13"/>
                    <a:pt x="56" y="32"/>
                  </a:cubicBezTo>
                  <a:cubicBezTo>
                    <a:pt x="34" y="37"/>
                    <a:pt x="15" y="53"/>
                    <a:pt x="8" y="76"/>
                  </a:cubicBezTo>
                  <a:cubicBezTo>
                    <a:pt x="0" y="99"/>
                    <a:pt x="6" y="123"/>
                    <a:pt x="21" y="140"/>
                  </a:cubicBezTo>
                  <a:cubicBezTo>
                    <a:pt x="18" y="163"/>
                    <a:pt x="28" y="185"/>
                    <a:pt x="48" y="200"/>
                  </a:cubicBezTo>
                  <a:cubicBezTo>
                    <a:pt x="67" y="214"/>
                    <a:pt x="92" y="216"/>
                    <a:pt x="112" y="207"/>
                  </a:cubicBezTo>
                  <a:cubicBezTo>
                    <a:pt x="133" y="216"/>
                    <a:pt x="158" y="214"/>
                    <a:pt x="177" y="200"/>
                  </a:cubicBezTo>
                  <a:cubicBezTo>
                    <a:pt x="197" y="186"/>
                    <a:pt x="206" y="163"/>
                    <a:pt x="204" y="140"/>
                  </a:cubicBezTo>
                  <a:cubicBezTo>
                    <a:pt x="220" y="123"/>
                    <a:pt x="225" y="99"/>
                    <a:pt x="218" y="76"/>
                  </a:cubicBezTo>
                  <a:close/>
                  <a:moveTo>
                    <a:pt x="113" y="201"/>
                  </a:moveTo>
                  <a:cubicBezTo>
                    <a:pt x="63" y="201"/>
                    <a:pt x="22" y="160"/>
                    <a:pt x="22" y="110"/>
                  </a:cubicBezTo>
                  <a:cubicBezTo>
                    <a:pt x="22" y="60"/>
                    <a:pt x="62" y="20"/>
                    <a:pt x="113" y="20"/>
                  </a:cubicBezTo>
                  <a:cubicBezTo>
                    <a:pt x="163" y="20"/>
                    <a:pt x="204" y="61"/>
                    <a:pt x="204" y="111"/>
                  </a:cubicBezTo>
                  <a:cubicBezTo>
                    <a:pt x="204" y="161"/>
                    <a:pt x="163" y="201"/>
                    <a:pt x="113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38"/>
            <p:cNvSpPr>
              <a:spLocks noEditPoints="1"/>
            </p:cNvSpPr>
            <p:nvPr userDrawn="1"/>
          </p:nvSpPr>
          <p:spPr bwMode="auto">
            <a:xfrm>
              <a:off x="8872617" y="4775483"/>
              <a:ext cx="84138" cy="26988"/>
            </a:xfrm>
            <a:custGeom>
              <a:avLst/>
              <a:gdLst>
                <a:gd name="T0" fmla="*/ 4 w 56"/>
                <a:gd name="T1" fmla="*/ 17 h 18"/>
                <a:gd name="T2" fmla="*/ 0 w 56"/>
                <a:gd name="T3" fmla="*/ 7 h 18"/>
                <a:gd name="T4" fmla="*/ 3 w 56"/>
                <a:gd name="T5" fmla="*/ 2 h 18"/>
                <a:gd name="T6" fmla="*/ 8 w 56"/>
                <a:gd name="T7" fmla="*/ 0 h 18"/>
                <a:gd name="T8" fmla="*/ 15 w 56"/>
                <a:gd name="T9" fmla="*/ 13 h 18"/>
                <a:gd name="T10" fmla="*/ 19 w 56"/>
                <a:gd name="T11" fmla="*/ 14 h 18"/>
                <a:gd name="T12" fmla="*/ 22 w 56"/>
                <a:gd name="T13" fmla="*/ 14 h 18"/>
                <a:gd name="T14" fmla="*/ 20 w 56"/>
                <a:gd name="T15" fmla="*/ 12 h 18"/>
                <a:gd name="T16" fmla="*/ 14 w 56"/>
                <a:gd name="T17" fmla="*/ 6 h 18"/>
                <a:gd name="T18" fmla="*/ 20 w 56"/>
                <a:gd name="T19" fmla="*/ 0 h 18"/>
                <a:gd name="T20" fmla="*/ 26 w 56"/>
                <a:gd name="T21" fmla="*/ 8 h 18"/>
                <a:gd name="T22" fmla="*/ 19 w 56"/>
                <a:gd name="T23" fmla="*/ 18 h 18"/>
                <a:gd name="T24" fmla="*/ 15 w 56"/>
                <a:gd name="T25" fmla="*/ 13 h 18"/>
                <a:gd name="T26" fmla="*/ 22 w 56"/>
                <a:gd name="T27" fmla="*/ 3 h 18"/>
                <a:gd name="T28" fmla="*/ 18 w 56"/>
                <a:gd name="T29" fmla="*/ 3 h 18"/>
                <a:gd name="T30" fmla="*/ 18 w 56"/>
                <a:gd name="T31" fmla="*/ 8 h 18"/>
                <a:gd name="T32" fmla="*/ 22 w 56"/>
                <a:gd name="T33" fmla="*/ 8 h 18"/>
                <a:gd name="T34" fmla="*/ 30 w 56"/>
                <a:gd name="T35" fmla="*/ 13 h 18"/>
                <a:gd name="T36" fmla="*/ 34 w 56"/>
                <a:gd name="T37" fmla="*/ 14 h 18"/>
                <a:gd name="T38" fmla="*/ 38 w 56"/>
                <a:gd name="T39" fmla="*/ 14 h 18"/>
                <a:gd name="T40" fmla="*/ 38 w 56"/>
                <a:gd name="T41" fmla="*/ 9 h 18"/>
                <a:gd name="T42" fmla="*/ 33 w 56"/>
                <a:gd name="T43" fmla="*/ 10 h 18"/>
                <a:gd name="T44" fmla="*/ 32 w 56"/>
                <a:gd name="T45" fmla="*/ 0 h 18"/>
                <a:gd name="T46" fmla="*/ 41 w 56"/>
                <a:gd name="T47" fmla="*/ 3 h 18"/>
                <a:gd name="T48" fmla="*/ 34 w 56"/>
                <a:gd name="T49" fmla="*/ 6 h 18"/>
                <a:gd name="T50" fmla="*/ 41 w 56"/>
                <a:gd name="T51" fmla="*/ 8 h 18"/>
                <a:gd name="T52" fmla="*/ 41 w 56"/>
                <a:gd name="T53" fmla="*/ 16 h 18"/>
                <a:gd name="T54" fmla="*/ 32 w 56"/>
                <a:gd name="T55" fmla="*/ 17 h 18"/>
                <a:gd name="T56" fmla="*/ 48 w 56"/>
                <a:gd name="T57" fmla="*/ 8 h 18"/>
                <a:gd name="T58" fmla="*/ 45 w 56"/>
                <a:gd name="T59" fmla="*/ 4 h 18"/>
                <a:gd name="T60" fmla="*/ 50 w 56"/>
                <a:gd name="T61" fmla="*/ 0 h 18"/>
                <a:gd name="T62" fmla="*/ 56 w 56"/>
                <a:gd name="T63" fmla="*/ 4 h 18"/>
                <a:gd name="T64" fmla="*/ 53 w 56"/>
                <a:gd name="T65" fmla="*/ 8 h 18"/>
                <a:gd name="T66" fmla="*/ 56 w 56"/>
                <a:gd name="T67" fmla="*/ 12 h 18"/>
                <a:gd name="T68" fmla="*/ 50 w 56"/>
                <a:gd name="T69" fmla="*/ 18 h 18"/>
                <a:gd name="T70" fmla="*/ 44 w 56"/>
                <a:gd name="T71" fmla="*/ 13 h 18"/>
                <a:gd name="T72" fmla="*/ 48 w 56"/>
                <a:gd name="T73" fmla="*/ 8 h 18"/>
                <a:gd name="T74" fmla="*/ 49 w 56"/>
                <a:gd name="T75" fmla="*/ 6 h 18"/>
                <a:gd name="T76" fmla="*/ 52 w 56"/>
                <a:gd name="T77" fmla="*/ 6 h 18"/>
                <a:gd name="T78" fmla="*/ 52 w 56"/>
                <a:gd name="T79" fmla="*/ 3 h 18"/>
                <a:gd name="T80" fmla="*/ 49 w 56"/>
                <a:gd name="T81" fmla="*/ 3 h 18"/>
                <a:gd name="T82" fmla="*/ 48 w 56"/>
                <a:gd name="T83" fmla="*/ 12 h 18"/>
                <a:gd name="T84" fmla="*/ 51 w 56"/>
                <a:gd name="T85" fmla="*/ 15 h 18"/>
                <a:gd name="T86" fmla="*/ 54 w 56"/>
                <a:gd name="T87" fmla="*/ 12 h 18"/>
                <a:gd name="T88" fmla="*/ 51 w 56"/>
                <a:gd name="T89" fmla="*/ 9 h 18"/>
                <a:gd name="T90" fmla="*/ 48 w 56"/>
                <a:gd name="T9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" h="18">
                  <a:moveTo>
                    <a:pt x="8" y="17"/>
                  </a:moveTo>
                  <a:cubicBezTo>
                    <a:pt x="4" y="17"/>
                    <a:pt x="4" y="17"/>
                    <a:pt x="4" y="17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6"/>
                    <a:pt x="2" y="6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2" y="3"/>
                    <a:pt x="3" y="2"/>
                  </a:cubicBezTo>
                  <a:cubicBezTo>
                    <a:pt x="4" y="2"/>
                    <a:pt x="4" y="1"/>
                    <a:pt x="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7"/>
                    <a:pt x="8" y="17"/>
                    <a:pt x="8" y="17"/>
                  </a:cubicBezTo>
                  <a:close/>
                  <a:moveTo>
                    <a:pt x="15" y="13"/>
                  </a:moveTo>
                  <a:cubicBezTo>
                    <a:pt x="18" y="13"/>
                    <a:pt x="18" y="13"/>
                    <a:pt x="18" y="13"/>
                  </a:cubicBezTo>
                  <a:cubicBezTo>
                    <a:pt x="18" y="14"/>
                    <a:pt x="18" y="14"/>
                    <a:pt x="19" y="14"/>
                  </a:cubicBezTo>
                  <a:cubicBezTo>
                    <a:pt x="19" y="15"/>
                    <a:pt x="20" y="15"/>
                    <a:pt x="20" y="15"/>
                  </a:cubicBezTo>
                  <a:cubicBezTo>
                    <a:pt x="21" y="15"/>
                    <a:pt x="21" y="14"/>
                    <a:pt x="22" y="14"/>
                  </a:cubicBezTo>
                  <a:cubicBezTo>
                    <a:pt x="22" y="13"/>
                    <a:pt x="23" y="12"/>
                    <a:pt x="23" y="10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8" y="12"/>
                    <a:pt x="17" y="11"/>
                    <a:pt x="16" y="10"/>
                  </a:cubicBezTo>
                  <a:cubicBezTo>
                    <a:pt x="15" y="9"/>
                    <a:pt x="14" y="8"/>
                    <a:pt x="14" y="6"/>
                  </a:cubicBezTo>
                  <a:cubicBezTo>
                    <a:pt x="14" y="4"/>
                    <a:pt x="15" y="2"/>
                    <a:pt x="16" y="1"/>
                  </a:cubicBezTo>
                  <a:cubicBezTo>
                    <a:pt x="17" y="0"/>
                    <a:pt x="18" y="0"/>
                    <a:pt x="20" y="0"/>
                  </a:cubicBezTo>
                  <a:cubicBezTo>
                    <a:pt x="22" y="0"/>
                    <a:pt x="23" y="0"/>
                    <a:pt x="24" y="2"/>
                  </a:cubicBezTo>
                  <a:cubicBezTo>
                    <a:pt x="26" y="3"/>
                    <a:pt x="26" y="5"/>
                    <a:pt x="26" y="8"/>
                  </a:cubicBezTo>
                  <a:cubicBezTo>
                    <a:pt x="26" y="12"/>
                    <a:pt x="25" y="14"/>
                    <a:pt x="24" y="16"/>
                  </a:cubicBezTo>
                  <a:cubicBezTo>
                    <a:pt x="23" y="17"/>
                    <a:pt x="21" y="18"/>
                    <a:pt x="19" y="18"/>
                  </a:cubicBezTo>
                  <a:cubicBezTo>
                    <a:pt x="18" y="18"/>
                    <a:pt x="17" y="17"/>
                    <a:pt x="16" y="16"/>
                  </a:cubicBezTo>
                  <a:cubicBezTo>
                    <a:pt x="16" y="16"/>
                    <a:pt x="15" y="15"/>
                    <a:pt x="15" y="13"/>
                  </a:cubicBezTo>
                  <a:close/>
                  <a:moveTo>
                    <a:pt x="22" y="6"/>
                  </a:moveTo>
                  <a:cubicBezTo>
                    <a:pt x="22" y="4"/>
                    <a:pt x="22" y="4"/>
                    <a:pt x="22" y="3"/>
                  </a:cubicBezTo>
                  <a:cubicBezTo>
                    <a:pt x="21" y="2"/>
                    <a:pt x="21" y="2"/>
                    <a:pt x="20" y="2"/>
                  </a:cubicBezTo>
                  <a:cubicBezTo>
                    <a:pt x="19" y="2"/>
                    <a:pt x="19" y="3"/>
                    <a:pt x="18" y="3"/>
                  </a:cubicBezTo>
                  <a:cubicBezTo>
                    <a:pt x="18" y="4"/>
                    <a:pt x="18" y="4"/>
                    <a:pt x="18" y="6"/>
                  </a:cubicBezTo>
                  <a:cubicBezTo>
                    <a:pt x="18" y="7"/>
                    <a:pt x="18" y="8"/>
                    <a:pt x="18" y="8"/>
                  </a:cubicBezTo>
                  <a:cubicBezTo>
                    <a:pt x="19" y="8"/>
                    <a:pt x="20" y="9"/>
                    <a:pt x="20" y="9"/>
                  </a:cubicBezTo>
                  <a:cubicBezTo>
                    <a:pt x="21" y="9"/>
                    <a:pt x="21" y="8"/>
                    <a:pt x="22" y="8"/>
                  </a:cubicBezTo>
                  <a:cubicBezTo>
                    <a:pt x="22" y="8"/>
                    <a:pt x="22" y="7"/>
                    <a:pt x="22" y="6"/>
                  </a:cubicBezTo>
                  <a:close/>
                  <a:moveTo>
                    <a:pt x="30" y="13"/>
                  </a:moveTo>
                  <a:cubicBezTo>
                    <a:pt x="34" y="12"/>
                    <a:pt x="34" y="12"/>
                    <a:pt x="34" y="12"/>
                  </a:cubicBezTo>
                  <a:cubicBezTo>
                    <a:pt x="34" y="13"/>
                    <a:pt x="34" y="14"/>
                    <a:pt x="34" y="14"/>
                  </a:cubicBezTo>
                  <a:cubicBezTo>
                    <a:pt x="35" y="15"/>
                    <a:pt x="36" y="15"/>
                    <a:pt x="36" y="15"/>
                  </a:cubicBezTo>
                  <a:cubicBezTo>
                    <a:pt x="37" y="15"/>
                    <a:pt x="37" y="15"/>
                    <a:pt x="38" y="14"/>
                  </a:cubicBezTo>
                  <a:cubicBezTo>
                    <a:pt x="38" y="14"/>
                    <a:pt x="39" y="13"/>
                    <a:pt x="39" y="12"/>
                  </a:cubicBezTo>
                  <a:cubicBezTo>
                    <a:pt x="39" y="10"/>
                    <a:pt x="38" y="10"/>
                    <a:pt x="38" y="9"/>
                  </a:cubicBezTo>
                  <a:cubicBezTo>
                    <a:pt x="38" y="9"/>
                    <a:pt x="37" y="8"/>
                    <a:pt x="36" y="8"/>
                  </a:cubicBezTo>
                  <a:cubicBezTo>
                    <a:pt x="35" y="8"/>
                    <a:pt x="34" y="9"/>
                    <a:pt x="33" y="10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5" y="6"/>
                    <a:pt x="36" y="6"/>
                    <a:pt x="37" y="6"/>
                  </a:cubicBezTo>
                  <a:cubicBezTo>
                    <a:pt x="38" y="6"/>
                    <a:pt x="40" y="6"/>
                    <a:pt x="41" y="8"/>
                  </a:cubicBezTo>
                  <a:cubicBezTo>
                    <a:pt x="42" y="9"/>
                    <a:pt x="42" y="10"/>
                    <a:pt x="42" y="12"/>
                  </a:cubicBezTo>
                  <a:cubicBezTo>
                    <a:pt x="42" y="14"/>
                    <a:pt x="42" y="15"/>
                    <a:pt x="41" y="16"/>
                  </a:cubicBezTo>
                  <a:cubicBezTo>
                    <a:pt x="40" y="18"/>
                    <a:pt x="38" y="18"/>
                    <a:pt x="36" y="18"/>
                  </a:cubicBezTo>
                  <a:cubicBezTo>
                    <a:pt x="35" y="18"/>
                    <a:pt x="33" y="18"/>
                    <a:pt x="32" y="17"/>
                  </a:cubicBezTo>
                  <a:cubicBezTo>
                    <a:pt x="31" y="16"/>
                    <a:pt x="30" y="14"/>
                    <a:pt x="30" y="13"/>
                  </a:cubicBezTo>
                  <a:close/>
                  <a:moveTo>
                    <a:pt x="48" y="8"/>
                  </a:moveTo>
                  <a:cubicBezTo>
                    <a:pt x="47" y="7"/>
                    <a:pt x="46" y="7"/>
                    <a:pt x="46" y="6"/>
                  </a:cubicBezTo>
                  <a:cubicBezTo>
                    <a:pt x="46" y="5"/>
                    <a:pt x="45" y="5"/>
                    <a:pt x="45" y="4"/>
                  </a:cubicBezTo>
                  <a:cubicBezTo>
                    <a:pt x="45" y="3"/>
                    <a:pt x="46" y="2"/>
                    <a:pt x="46" y="1"/>
                  </a:cubicBezTo>
                  <a:cubicBezTo>
                    <a:pt x="47" y="0"/>
                    <a:pt x="49" y="0"/>
                    <a:pt x="50" y="0"/>
                  </a:cubicBezTo>
                  <a:cubicBezTo>
                    <a:pt x="52" y="0"/>
                    <a:pt x="54" y="0"/>
                    <a:pt x="54" y="1"/>
                  </a:cubicBezTo>
                  <a:cubicBezTo>
                    <a:pt x="55" y="2"/>
                    <a:pt x="56" y="3"/>
                    <a:pt x="56" y="4"/>
                  </a:cubicBezTo>
                  <a:cubicBezTo>
                    <a:pt x="56" y="5"/>
                    <a:pt x="56" y="6"/>
                    <a:pt x="55" y="6"/>
                  </a:cubicBezTo>
                  <a:cubicBezTo>
                    <a:pt x="55" y="7"/>
                    <a:pt x="54" y="8"/>
                    <a:pt x="53" y="8"/>
                  </a:cubicBezTo>
                  <a:cubicBezTo>
                    <a:pt x="54" y="8"/>
                    <a:pt x="55" y="9"/>
                    <a:pt x="56" y="10"/>
                  </a:cubicBezTo>
                  <a:cubicBezTo>
                    <a:pt x="56" y="10"/>
                    <a:pt x="56" y="11"/>
                    <a:pt x="56" y="12"/>
                  </a:cubicBezTo>
                  <a:cubicBezTo>
                    <a:pt x="56" y="14"/>
                    <a:pt x="56" y="15"/>
                    <a:pt x="55" y="16"/>
                  </a:cubicBezTo>
                  <a:cubicBezTo>
                    <a:pt x="54" y="18"/>
                    <a:pt x="52" y="18"/>
                    <a:pt x="50" y="18"/>
                  </a:cubicBezTo>
                  <a:cubicBezTo>
                    <a:pt x="49" y="18"/>
                    <a:pt x="48" y="18"/>
                    <a:pt x="46" y="17"/>
                  </a:cubicBezTo>
                  <a:cubicBezTo>
                    <a:pt x="45" y="16"/>
                    <a:pt x="44" y="14"/>
                    <a:pt x="44" y="13"/>
                  </a:cubicBezTo>
                  <a:cubicBezTo>
                    <a:pt x="44" y="12"/>
                    <a:pt x="45" y="11"/>
                    <a:pt x="45" y="10"/>
                  </a:cubicBezTo>
                  <a:cubicBezTo>
                    <a:pt x="46" y="9"/>
                    <a:pt x="47" y="8"/>
                    <a:pt x="48" y="8"/>
                  </a:cubicBezTo>
                  <a:close/>
                  <a:moveTo>
                    <a:pt x="49" y="4"/>
                  </a:moveTo>
                  <a:cubicBezTo>
                    <a:pt x="49" y="5"/>
                    <a:pt x="49" y="6"/>
                    <a:pt x="49" y="6"/>
                  </a:cubicBezTo>
                  <a:cubicBezTo>
                    <a:pt x="50" y="6"/>
                    <a:pt x="50" y="6"/>
                    <a:pt x="51" y="6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3" y="6"/>
                    <a:pt x="53" y="5"/>
                    <a:pt x="53" y="4"/>
                  </a:cubicBezTo>
                  <a:cubicBezTo>
                    <a:pt x="53" y="4"/>
                    <a:pt x="53" y="3"/>
                    <a:pt x="52" y="3"/>
                  </a:cubicBezTo>
                  <a:cubicBezTo>
                    <a:pt x="52" y="2"/>
                    <a:pt x="52" y="2"/>
                    <a:pt x="51" y="2"/>
                  </a:cubicBezTo>
                  <a:cubicBezTo>
                    <a:pt x="50" y="2"/>
                    <a:pt x="50" y="2"/>
                    <a:pt x="49" y="3"/>
                  </a:cubicBezTo>
                  <a:cubicBezTo>
                    <a:pt x="49" y="3"/>
                    <a:pt x="49" y="4"/>
                    <a:pt x="49" y="4"/>
                  </a:cubicBezTo>
                  <a:close/>
                  <a:moveTo>
                    <a:pt x="48" y="12"/>
                  </a:moveTo>
                  <a:cubicBezTo>
                    <a:pt x="48" y="13"/>
                    <a:pt x="49" y="14"/>
                    <a:pt x="49" y="14"/>
                  </a:cubicBezTo>
                  <a:cubicBezTo>
                    <a:pt x="50" y="15"/>
                    <a:pt x="50" y="15"/>
                    <a:pt x="51" y="15"/>
                  </a:cubicBezTo>
                  <a:cubicBezTo>
                    <a:pt x="52" y="15"/>
                    <a:pt x="52" y="15"/>
                    <a:pt x="53" y="14"/>
                  </a:cubicBezTo>
                  <a:cubicBezTo>
                    <a:pt x="53" y="14"/>
                    <a:pt x="54" y="13"/>
                    <a:pt x="54" y="12"/>
                  </a:cubicBezTo>
                  <a:cubicBezTo>
                    <a:pt x="54" y="11"/>
                    <a:pt x="53" y="10"/>
                    <a:pt x="53" y="10"/>
                  </a:cubicBezTo>
                  <a:cubicBezTo>
                    <a:pt x="52" y="10"/>
                    <a:pt x="52" y="9"/>
                    <a:pt x="51" y="9"/>
                  </a:cubicBezTo>
                  <a:cubicBezTo>
                    <a:pt x="50" y="9"/>
                    <a:pt x="50" y="10"/>
                    <a:pt x="49" y="10"/>
                  </a:cubicBezTo>
                  <a:cubicBezTo>
                    <a:pt x="49" y="11"/>
                    <a:pt x="48" y="11"/>
                    <a:pt x="4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Freeform 39"/>
            <p:cNvSpPr>
              <a:spLocks noEditPoints="1"/>
            </p:cNvSpPr>
            <p:nvPr userDrawn="1"/>
          </p:nvSpPr>
          <p:spPr bwMode="auto">
            <a:xfrm>
              <a:off x="8729742" y="4570696"/>
              <a:ext cx="474664" cy="477836"/>
            </a:xfrm>
            <a:custGeom>
              <a:avLst/>
              <a:gdLst>
                <a:gd name="T0" fmla="*/ 159 w 318"/>
                <a:gd name="T1" fmla="*/ 0 h 318"/>
                <a:gd name="T2" fmla="*/ 0 w 318"/>
                <a:gd name="T3" fmla="*/ 159 h 318"/>
                <a:gd name="T4" fmla="*/ 159 w 318"/>
                <a:gd name="T5" fmla="*/ 318 h 318"/>
                <a:gd name="T6" fmla="*/ 318 w 318"/>
                <a:gd name="T7" fmla="*/ 159 h 318"/>
                <a:gd name="T8" fmla="*/ 159 w 318"/>
                <a:gd name="T9" fmla="*/ 0 h 318"/>
                <a:gd name="T10" fmla="*/ 159 w 318"/>
                <a:gd name="T11" fmla="*/ 312 h 318"/>
                <a:gd name="T12" fmla="*/ 6 w 318"/>
                <a:gd name="T13" fmla="*/ 159 h 318"/>
                <a:gd name="T14" fmla="*/ 159 w 318"/>
                <a:gd name="T15" fmla="*/ 6 h 318"/>
                <a:gd name="T16" fmla="*/ 312 w 318"/>
                <a:gd name="T17" fmla="*/ 160 h 318"/>
                <a:gd name="T18" fmla="*/ 159 w 318"/>
                <a:gd name="T19" fmla="*/ 312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" h="318">
                  <a:moveTo>
                    <a:pt x="159" y="0"/>
                  </a:moveTo>
                  <a:cubicBezTo>
                    <a:pt x="71" y="0"/>
                    <a:pt x="0" y="72"/>
                    <a:pt x="0" y="159"/>
                  </a:cubicBezTo>
                  <a:cubicBezTo>
                    <a:pt x="0" y="247"/>
                    <a:pt x="71" y="318"/>
                    <a:pt x="159" y="318"/>
                  </a:cubicBezTo>
                  <a:cubicBezTo>
                    <a:pt x="246" y="318"/>
                    <a:pt x="318" y="247"/>
                    <a:pt x="318" y="159"/>
                  </a:cubicBezTo>
                  <a:cubicBezTo>
                    <a:pt x="317" y="72"/>
                    <a:pt x="246" y="0"/>
                    <a:pt x="159" y="0"/>
                  </a:cubicBezTo>
                  <a:close/>
                  <a:moveTo>
                    <a:pt x="159" y="312"/>
                  </a:moveTo>
                  <a:cubicBezTo>
                    <a:pt x="74" y="312"/>
                    <a:pt x="6" y="244"/>
                    <a:pt x="6" y="159"/>
                  </a:cubicBezTo>
                  <a:cubicBezTo>
                    <a:pt x="6" y="75"/>
                    <a:pt x="74" y="6"/>
                    <a:pt x="159" y="6"/>
                  </a:cubicBezTo>
                  <a:cubicBezTo>
                    <a:pt x="243" y="6"/>
                    <a:pt x="312" y="75"/>
                    <a:pt x="312" y="160"/>
                  </a:cubicBezTo>
                  <a:cubicBezTo>
                    <a:pt x="312" y="244"/>
                    <a:pt x="243" y="312"/>
                    <a:pt x="159" y="3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Freeform 40"/>
            <p:cNvSpPr>
              <a:spLocks noEditPoints="1"/>
            </p:cNvSpPr>
            <p:nvPr userDrawn="1"/>
          </p:nvSpPr>
          <p:spPr bwMode="auto">
            <a:xfrm>
              <a:off x="8763079" y="4810405"/>
              <a:ext cx="407989" cy="204787"/>
            </a:xfrm>
            <a:custGeom>
              <a:avLst/>
              <a:gdLst>
                <a:gd name="T0" fmla="*/ 258 w 274"/>
                <a:gd name="T1" fmla="*/ 63 h 137"/>
                <a:gd name="T2" fmla="*/ 1 w 274"/>
                <a:gd name="T3" fmla="*/ 12 h 137"/>
                <a:gd name="T4" fmla="*/ 14 w 274"/>
                <a:gd name="T5" fmla="*/ 9 h 137"/>
                <a:gd name="T6" fmla="*/ 1 w 274"/>
                <a:gd name="T7" fmla="*/ 17 h 137"/>
                <a:gd name="T8" fmla="*/ 16 w 274"/>
                <a:gd name="T9" fmla="*/ 29 h 137"/>
                <a:gd name="T10" fmla="*/ 11 w 274"/>
                <a:gd name="T11" fmla="*/ 27 h 137"/>
                <a:gd name="T12" fmla="*/ 14 w 274"/>
                <a:gd name="T13" fmla="*/ 36 h 137"/>
                <a:gd name="T14" fmla="*/ 18 w 274"/>
                <a:gd name="T15" fmla="*/ 47 h 137"/>
                <a:gd name="T16" fmla="*/ 21 w 274"/>
                <a:gd name="T17" fmla="*/ 57 h 137"/>
                <a:gd name="T18" fmla="*/ 21 w 274"/>
                <a:gd name="T19" fmla="*/ 55 h 137"/>
                <a:gd name="T20" fmla="*/ 19 w 274"/>
                <a:gd name="T21" fmla="*/ 66 h 137"/>
                <a:gd name="T22" fmla="*/ 22 w 274"/>
                <a:gd name="T23" fmla="*/ 62 h 137"/>
                <a:gd name="T24" fmla="*/ 22 w 274"/>
                <a:gd name="T25" fmla="*/ 71 h 137"/>
                <a:gd name="T26" fmla="*/ 30 w 274"/>
                <a:gd name="T27" fmla="*/ 71 h 137"/>
                <a:gd name="T28" fmla="*/ 30 w 274"/>
                <a:gd name="T29" fmla="*/ 86 h 137"/>
                <a:gd name="T30" fmla="*/ 36 w 274"/>
                <a:gd name="T31" fmla="*/ 79 h 137"/>
                <a:gd name="T32" fmla="*/ 47 w 274"/>
                <a:gd name="T33" fmla="*/ 90 h 137"/>
                <a:gd name="T34" fmla="*/ 58 w 274"/>
                <a:gd name="T35" fmla="*/ 96 h 137"/>
                <a:gd name="T36" fmla="*/ 51 w 274"/>
                <a:gd name="T37" fmla="*/ 95 h 137"/>
                <a:gd name="T38" fmla="*/ 58 w 274"/>
                <a:gd name="T39" fmla="*/ 105 h 137"/>
                <a:gd name="T40" fmla="*/ 67 w 274"/>
                <a:gd name="T41" fmla="*/ 106 h 137"/>
                <a:gd name="T42" fmla="*/ 76 w 274"/>
                <a:gd name="T43" fmla="*/ 112 h 137"/>
                <a:gd name="T44" fmla="*/ 82 w 274"/>
                <a:gd name="T45" fmla="*/ 111 h 137"/>
                <a:gd name="T46" fmla="*/ 78 w 274"/>
                <a:gd name="T47" fmla="*/ 113 h 137"/>
                <a:gd name="T48" fmla="*/ 83 w 274"/>
                <a:gd name="T49" fmla="*/ 123 h 137"/>
                <a:gd name="T50" fmla="*/ 97 w 274"/>
                <a:gd name="T51" fmla="*/ 121 h 137"/>
                <a:gd name="T52" fmla="*/ 100 w 274"/>
                <a:gd name="T53" fmla="*/ 125 h 137"/>
                <a:gd name="T54" fmla="*/ 108 w 274"/>
                <a:gd name="T55" fmla="*/ 126 h 137"/>
                <a:gd name="T56" fmla="*/ 113 w 274"/>
                <a:gd name="T57" fmla="*/ 126 h 137"/>
                <a:gd name="T58" fmla="*/ 132 w 274"/>
                <a:gd name="T59" fmla="*/ 136 h 137"/>
                <a:gd name="T60" fmla="*/ 126 w 274"/>
                <a:gd name="T61" fmla="*/ 130 h 137"/>
                <a:gd name="T62" fmla="*/ 128 w 274"/>
                <a:gd name="T63" fmla="*/ 135 h 137"/>
                <a:gd name="T64" fmla="*/ 135 w 274"/>
                <a:gd name="T65" fmla="*/ 135 h 137"/>
                <a:gd name="T66" fmla="*/ 149 w 274"/>
                <a:gd name="T67" fmla="*/ 136 h 137"/>
                <a:gd name="T68" fmla="*/ 152 w 274"/>
                <a:gd name="T69" fmla="*/ 133 h 137"/>
                <a:gd name="T70" fmla="*/ 167 w 274"/>
                <a:gd name="T71" fmla="*/ 131 h 137"/>
                <a:gd name="T72" fmla="*/ 180 w 274"/>
                <a:gd name="T73" fmla="*/ 128 h 137"/>
                <a:gd name="T74" fmla="*/ 175 w 274"/>
                <a:gd name="T75" fmla="*/ 122 h 137"/>
                <a:gd name="T76" fmla="*/ 187 w 274"/>
                <a:gd name="T77" fmla="*/ 119 h 137"/>
                <a:gd name="T78" fmla="*/ 192 w 274"/>
                <a:gd name="T79" fmla="*/ 117 h 137"/>
                <a:gd name="T80" fmla="*/ 199 w 274"/>
                <a:gd name="T81" fmla="*/ 119 h 137"/>
                <a:gd name="T82" fmla="*/ 203 w 274"/>
                <a:gd name="T83" fmla="*/ 119 h 137"/>
                <a:gd name="T84" fmla="*/ 217 w 274"/>
                <a:gd name="T85" fmla="*/ 111 h 137"/>
                <a:gd name="T86" fmla="*/ 217 w 274"/>
                <a:gd name="T87" fmla="*/ 106 h 137"/>
                <a:gd name="T88" fmla="*/ 232 w 274"/>
                <a:gd name="T89" fmla="*/ 96 h 137"/>
                <a:gd name="T90" fmla="*/ 231 w 274"/>
                <a:gd name="T91" fmla="*/ 97 h 137"/>
                <a:gd name="T92" fmla="*/ 238 w 274"/>
                <a:gd name="T93" fmla="*/ 95 h 137"/>
                <a:gd name="T94" fmla="*/ 234 w 274"/>
                <a:gd name="T95" fmla="*/ 85 h 137"/>
                <a:gd name="T96" fmla="*/ 242 w 274"/>
                <a:gd name="T97" fmla="*/ 73 h 137"/>
                <a:gd name="T98" fmla="*/ 238 w 274"/>
                <a:gd name="T99" fmla="*/ 77 h 137"/>
                <a:gd name="T100" fmla="*/ 252 w 274"/>
                <a:gd name="T101" fmla="*/ 71 h 137"/>
                <a:gd name="T102" fmla="*/ 266 w 274"/>
                <a:gd name="T103" fmla="*/ 40 h 137"/>
                <a:gd name="T104" fmla="*/ 258 w 274"/>
                <a:gd name="T105" fmla="*/ 48 h 137"/>
                <a:gd name="T106" fmla="*/ 268 w 274"/>
                <a:gd name="T107" fmla="*/ 35 h 137"/>
                <a:gd name="T108" fmla="*/ 259 w 274"/>
                <a:gd name="T109" fmla="*/ 22 h 137"/>
                <a:gd name="T110" fmla="*/ 262 w 274"/>
                <a:gd name="T111" fmla="*/ 27 h 137"/>
                <a:gd name="T112" fmla="*/ 273 w 274"/>
                <a:gd name="T113" fmla="*/ 17 h 137"/>
                <a:gd name="T114" fmla="*/ 273 w 274"/>
                <a:gd name="T115" fmla="*/ 12 h 137"/>
                <a:gd name="T116" fmla="*/ 266 w 274"/>
                <a:gd name="T117" fmla="*/ 7 h 137"/>
                <a:gd name="T118" fmla="*/ 269 w 274"/>
                <a:gd name="T119" fmla="*/ 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137">
                  <a:moveTo>
                    <a:pt x="250" y="51"/>
                  </a:moveTo>
                  <a:cubicBezTo>
                    <a:pt x="250" y="51"/>
                    <a:pt x="250" y="51"/>
                    <a:pt x="250" y="51"/>
                  </a:cubicBezTo>
                  <a:cubicBezTo>
                    <a:pt x="250" y="52"/>
                    <a:pt x="250" y="52"/>
                    <a:pt x="250" y="52"/>
                  </a:cubicBezTo>
                  <a:cubicBezTo>
                    <a:pt x="250" y="53"/>
                    <a:pt x="250" y="53"/>
                    <a:pt x="249" y="53"/>
                  </a:cubicBezTo>
                  <a:cubicBezTo>
                    <a:pt x="249" y="53"/>
                    <a:pt x="248" y="53"/>
                    <a:pt x="248" y="53"/>
                  </a:cubicBezTo>
                  <a:cubicBezTo>
                    <a:pt x="248" y="53"/>
                    <a:pt x="248" y="53"/>
                    <a:pt x="248" y="53"/>
                  </a:cubicBezTo>
                  <a:cubicBezTo>
                    <a:pt x="248" y="54"/>
                    <a:pt x="248" y="54"/>
                    <a:pt x="249" y="55"/>
                  </a:cubicBezTo>
                  <a:cubicBezTo>
                    <a:pt x="251" y="56"/>
                    <a:pt x="251" y="56"/>
                    <a:pt x="251" y="56"/>
                  </a:cubicBezTo>
                  <a:cubicBezTo>
                    <a:pt x="252" y="53"/>
                    <a:pt x="252" y="53"/>
                    <a:pt x="252" y="53"/>
                  </a:cubicBezTo>
                  <a:cubicBezTo>
                    <a:pt x="253" y="54"/>
                    <a:pt x="253" y="54"/>
                    <a:pt x="253" y="54"/>
                  </a:cubicBezTo>
                  <a:cubicBezTo>
                    <a:pt x="252" y="56"/>
                    <a:pt x="252" y="56"/>
                    <a:pt x="252" y="56"/>
                  </a:cubicBezTo>
                  <a:cubicBezTo>
                    <a:pt x="258" y="59"/>
                    <a:pt x="258" y="59"/>
                    <a:pt x="258" y="59"/>
                  </a:cubicBezTo>
                  <a:cubicBezTo>
                    <a:pt x="258" y="60"/>
                    <a:pt x="259" y="59"/>
                    <a:pt x="260" y="58"/>
                  </a:cubicBezTo>
                  <a:cubicBezTo>
                    <a:pt x="260" y="58"/>
                    <a:pt x="260" y="58"/>
                    <a:pt x="260" y="58"/>
                  </a:cubicBezTo>
                  <a:cubicBezTo>
                    <a:pt x="258" y="63"/>
                    <a:pt x="258" y="63"/>
                    <a:pt x="258" y="63"/>
                  </a:cubicBezTo>
                  <a:cubicBezTo>
                    <a:pt x="257" y="63"/>
                    <a:pt x="257" y="63"/>
                    <a:pt x="257" y="63"/>
                  </a:cubicBezTo>
                  <a:cubicBezTo>
                    <a:pt x="258" y="62"/>
                    <a:pt x="258" y="62"/>
                    <a:pt x="257" y="61"/>
                  </a:cubicBezTo>
                  <a:cubicBezTo>
                    <a:pt x="251" y="58"/>
                    <a:pt x="251" y="58"/>
                    <a:pt x="251" y="58"/>
                  </a:cubicBezTo>
                  <a:cubicBezTo>
                    <a:pt x="250" y="60"/>
                    <a:pt x="250" y="60"/>
                    <a:pt x="250" y="60"/>
                  </a:cubicBezTo>
                  <a:cubicBezTo>
                    <a:pt x="250" y="59"/>
                    <a:pt x="250" y="59"/>
                    <a:pt x="250" y="59"/>
                  </a:cubicBezTo>
                  <a:cubicBezTo>
                    <a:pt x="250" y="58"/>
                    <a:pt x="250" y="58"/>
                    <a:pt x="250" y="58"/>
                  </a:cubicBezTo>
                  <a:cubicBezTo>
                    <a:pt x="250" y="57"/>
                    <a:pt x="250" y="57"/>
                    <a:pt x="250" y="57"/>
                  </a:cubicBezTo>
                  <a:cubicBezTo>
                    <a:pt x="249" y="57"/>
                    <a:pt x="248" y="56"/>
                    <a:pt x="248" y="55"/>
                  </a:cubicBezTo>
                  <a:cubicBezTo>
                    <a:pt x="247" y="54"/>
                    <a:pt x="247" y="53"/>
                    <a:pt x="248" y="52"/>
                  </a:cubicBezTo>
                  <a:cubicBezTo>
                    <a:pt x="248" y="52"/>
                    <a:pt x="249" y="51"/>
                    <a:pt x="250" y="51"/>
                  </a:cubicBezTo>
                  <a:cubicBezTo>
                    <a:pt x="250" y="51"/>
                    <a:pt x="250" y="51"/>
                    <a:pt x="250" y="51"/>
                  </a:cubicBezTo>
                  <a:close/>
                  <a:moveTo>
                    <a:pt x="14" y="15"/>
                  </a:moveTo>
                  <a:cubicBezTo>
                    <a:pt x="14" y="14"/>
                    <a:pt x="14" y="13"/>
                    <a:pt x="12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3"/>
                    <a:pt x="2" y="13"/>
                    <a:pt x="1" y="12"/>
                  </a:cubicBezTo>
                  <a:cubicBezTo>
                    <a:pt x="0" y="11"/>
                    <a:pt x="0" y="10"/>
                    <a:pt x="0" y="8"/>
                  </a:cubicBezTo>
                  <a:cubicBezTo>
                    <a:pt x="0" y="7"/>
                    <a:pt x="0" y="5"/>
                    <a:pt x="1" y="5"/>
                  </a:cubicBezTo>
                  <a:cubicBezTo>
                    <a:pt x="2" y="3"/>
                    <a:pt x="3" y="3"/>
                    <a:pt x="5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2"/>
                    <a:pt x="13" y="1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5"/>
                    <a:pt x="13" y="4"/>
                    <a:pt x="12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3" y="5"/>
                    <a:pt x="2" y="5"/>
                  </a:cubicBezTo>
                  <a:cubicBezTo>
                    <a:pt x="1" y="6"/>
                    <a:pt x="1" y="7"/>
                    <a:pt x="1" y="8"/>
                  </a:cubicBezTo>
                  <a:cubicBezTo>
                    <a:pt x="1" y="11"/>
                    <a:pt x="3" y="12"/>
                    <a:pt x="6" y="12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4" y="11"/>
                    <a:pt x="14" y="11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lose/>
                  <a:moveTo>
                    <a:pt x="3" y="27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3" y="24"/>
                    <a:pt x="4" y="24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3"/>
                    <a:pt x="10" y="23"/>
                    <a:pt x="10" y="22"/>
                  </a:cubicBezTo>
                  <a:cubicBezTo>
                    <a:pt x="11" y="22"/>
                    <a:pt x="11" y="21"/>
                    <a:pt x="10" y="21"/>
                  </a:cubicBezTo>
                  <a:cubicBezTo>
                    <a:pt x="10" y="20"/>
                    <a:pt x="10" y="19"/>
                    <a:pt x="9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8"/>
                    <a:pt x="2" y="18"/>
                    <a:pt x="3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20"/>
                    <a:pt x="12" y="21"/>
                    <a:pt x="12" y="22"/>
                  </a:cubicBezTo>
                  <a:cubicBezTo>
                    <a:pt x="12" y="23"/>
                    <a:pt x="11" y="24"/>
                    <a:pt x="9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lose/>
                  <a:moveTo>
                    <a:pt x="16" y="29"/>
                  </a:moveTo>
                  <a:cubicBezTo>
                    <a:pt x="16" y="29"/>
                    <a:pt x="16" y="29"/>
                    <a:pt x="16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7"/>
                    <a:pt x="16" y="27"/>
                    <a:pt x="16" y="27"/>
                  </a:cubicBezTo>
                  <a:cubicBezTo>
                    <a:pt x="16" y="27"/>
                    <a:pt x="16" y="27"/>
                    <a:pt x="17" y="27"/>
                  </a:cubicBezTo>
                  <a:cubicBezTo>
                    <a:pt x="17" y="27"/>
                    <a:pt x="17" y="28"/>
                    <a:pt x="17" y="28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6" y="29"/>
                  </a:cubicBezTo>
                  <a:close/>
                  <a:moveTo>
                    <a:pt x="4" y="33"/>
                  </a:moveTo>
                  <a:cubicBezTo>
                    <a:pt x="3" y="29"/>
                    <a:pt x="3" y="29"/>
                    <a:pt x="3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0"/>
                    <a:pt x="4" y="30"/>
                    <a:pt x="5" y="30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1" y="29"/>
                    <a:pt x="11" y="28"/>
                    <a:pt x="11" y="28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5" y="32"/>
                    <a:pt x="4" y="33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lose/>
                  <a:moveTo>
                    <a:pt x="16" y="42"/>
                  </a:moveTo>
                  <a:cubicBezTo>
                    <a:pt x="16" y="41"/>
                    <a:pt x="15" y="41"/>
                    <a:pt x="14" y="41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4" y="34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4" y="36"/>
                    <a:pt x="14" y="36"/>
                  </a:cubicBezTo>
                  <a:cubicBezTo>
                    <a:pt x="14" y="36"/>
                    <a:pt x="14" y="36"/>
                    <a:pt x="13" y="37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40"/>
                    <a:pt x="15" y="40"/>
                    <a:pt x="15" y="40"/>
                  </a:cubicBezTo>
                  <a:cubicBezTo>
                    <a:pt x="16" y="40"/>
                    <a:pt x="16" y="40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6" y="42"/>
                    <a:pt x="16" y="42"/>
                    <a:pt x="16" y="42"/>
                  </a:cubicBezTo>
                  <a:close/>
                  <a:moveTo>
                    <a:pt x="14" y="53"/>
                  </a:moveTo>
                  <a:cubicBezTo>
                    <a:pt x="13" y="53"/>
                    <a:pt x="12" y="53"/>
                    <a:pt x="11" y="52"/>
                  </a:cubicBezTo>
                  <a:cubicBezTo>
                    <a:pt x="10" y="51"/>
                    <a:pt x="10" y="51"/>
                    <a:pt x="9" y="50"/>
                  </a:cubicBezTo>
                  <a:cubicBezTo>
                    <a:pt x="9" y="49"/>
                    <a:pt x="9" y="48"/>
                    <a:pt x="9" y="47"/>
                  </a:cubicBezTo>
                  <a:cubicBezTo>
                    <a:pt x="10" y="46"/>
                    <a:pt x="11" y="45"/>
                    <a:pt x="12" y="45"/>
                  </a:cubicBezTo>
                  <a:cubicBezTo>
                    <a:pt x="13" y="44"/>
                    <a:pt x="14" y="44"/>
                    <a:pt x="16" y="45"/>
                  </a:cubicBezTo>
                  <a:cubicBezTo>
                    <a:pt x="17" y="45"/>
                    <a:pt x="18" y="46"/>
                    <a:pt x="18" y="47"/>
                  </a:cubicBezTo>
                  <a:cubicBezTo>
                    <a:pt x="18" y="48"/>
                    <a:pt x="18" y="49"/>
                    <a:pt x="18" y="50"/>
                  </a:cubicBezTo>
                  <a:cubicBezTo>
                    <a:pt x="18" y="51"/>
                    <a:pt x="17" y="51"/>
                    <a:pt x="16" y="52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2" y="46"/>
                    <a:pt x="12" y="47"/>
                    <a:pt x="11" y="48"/>
                  </a:cubicBezTo>
                  <a:cubicBezTo>
                    <a:pt x="10" y="49"/>
                    <a:pt x="10" y="49"/>
                    <a:pt x="10" y="51"/>
                  </a:cubicBezTo>
                  <a:cubicBezTo>
                    <a:pt x="11" y="51"/>
                    <a:pt x="11" y="52"/>
                    <a:pt x="12" y="52"/>
                  </a:cubicBezTo>
                  <a:cubicBezTo>
                    <a:pt x="13" y="52"/>
                    <a:pt x="14" y="52"/>
                    <a:pt x="14" y="53"/>
                  </a:cubicBezTo>
                  <a:cubicBezTo>
                    <a:pt x="14" y="53"/>
                    <a:pt x="14" y="53"/>
                    <a:pt x="14" y="53"/>
                  </a:cubicBezTo>
                  <a:close/>
                  <a:moveTo>
                    <a:pt x="16" y="49"/>
                  </a:moveTo>
                  <a:cubicBezTo>
                    <a:pt x="18" y="49"/>
                    <a:pt x="18" y="48"/>
                    <a:pt x="18" y="47"/>
                  </a:cubicBezTo>
                  <a:cubicBezTo>
                    <a:pt x="17" y="45"/>
                    <a:pt x="16" y="45"/>
                    <a:pt x="14" y="45"/>
                  </a:cubicBezTo>
                  <a:cubicBezTo>
                    <a:pt x="16" y="49"/>
                    <a:pt x="16" y="49"/>
                    <a:pt x="16" y="49"/>
                  </a:cubicBezTo>
                  <a:close/>
                  <a:moveTo>
                    <a:pt x="22" y="58"/>
                  </a:moveTo>
                  <a:cubicBezTo>
                    <a:pt x="22" y="58"/>
                    <a:pt x="21" y="58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55"/>
                    <a:pt x="21" y="55"/>
                    <a:pt x="20" y="55"/>
                  </a:cubicBezTo>
                  <a:cubicBezTo>
                    <a:pt x="20" y="55"/>
                    <a:pt x="20" y="55"/>
                    <a:pt x="19" y="55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4" y="58"/>
                    <a:pt x="14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3" y="56"/>
                    <a:pt x="14" y="56"/>
                    <a:pt x="14" y="56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20" y="53"/>
                    <a:pt x="20" y="53"/>
                    <a:pt x="20" y="53"/>
                  </a:cubicBezTo>
                  <a:cubicBezTo>
                    <a:pt x="20" y="53"/>
                    <a:pt x="20" y="52"/>
                    <a:pt x="20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2" y="55"/>
                    <a:pt x="23" y="56"/>
                    <a:pt x="24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3" y="58"/>
                    <a:pt x="22" y="58"/>
                    <a:pt x="22" y="58"/>
                  </a:cubicBezTo>
                  <a:close/>
                  <a:moveTo>
                    <a:pt x="21" y="67"/>
                  </a:moveTo>
                  <a:cubicBezTo>
                    <a:pt x="20" y="68"/>
                    <a:pt x="19" y="68"/>
                    <a:pt x="18" y="67"/>
                  </a:cubicBezTo>
                  <a:cubicBezTo>
                    <a:pt x="18" y="67"/>
                    <a:pt x="17" y="67"/>
                    <a:pt x="17" y="66"/>
                  </a:cubicBezTo>
                  <a:cubicBezTo>
                    <a:pt x="17" y="65"/>
                    <a:pt x="16" y="65"/>
                    <a:pt x="16" y="65"/>
                  </a:cubicBezTo>
                  <a:cubicBezTo>
                    <a:pt x="16" y="64"/>
                    <a:pt x="16" y="64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7" y="63"/>
                    <a:pt x="16" y="64"/>
                    <a:pt x="17" y="65"/>
                  </a:cubicBezTo>
                  <a:cubicBezTo>
                    <a:pt x="18" y="65"/>
                    <a:pt x="18" y="66"/>
                    <a:pt x="18" y="66"/>
                  </a:cubicBezTo>
                  <a:cubicBezTo>
                    <a:pt x="18" y="66"/>
                    <a:pt x="19" y="66"/>
                    <a:pt x="19" y="66"/>
                  </a:cubicBezTo>
                  <a:cubicBezTo>
                    <a:pt x="20" y="65"/>
                    <a:pt x="20" y="65"/>
                    <a:pt x="20" y="63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1"/>
                    <a:pt x="20" y="60"/>
                    <a:pt x="21" y="59"/>
                  </a:cubicBezTo>
                  <a:cubicBezTo>
                    <a:pt x="22" y="59"/>
                    <a:pt x="22" y="59"/>
                    <a:pt x="23" y="59"/>
                  </a:cubicBezTo>
                  <a:cubicBezTo>
                    <a:pt x="24" y="59"/>
                    <a:pt x="24" y="60"/>
                    <a:pt x="25" y="61"/>
                  </a:cubicBezTo>
                  <a:cubicBezTo>
                    <a:pt x="25" y="61"/>
                    <a:pt x="25" y="61"/>
                    <a:pt x="25" y="62"/>
                  </a:cubicBezTo>
                  <a:cubicBezTo>
                    <a:pt x="25" y="62"/>
                    <a:pt x="25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5" y="63"/>
                    <a:pt x="25" y="61"/>
                    <a:pt x="25" y="61"/>
                  </a:cubicBezTo>
                  <a:cubicBezTo>
                    <a:pt x="25" y="60"/>
                    <a:pt x="24" y="60"/>
                    <a:pt x="24" y="60"/>
                  </a:cubicBezTo>
                  <a:cubicBezTo>
                    <a:pt x="24" y="60"/>
                    <a:pt x="23" y="60"/>
                    <a:pt x="23" y="60"/>
                  </a:cubicBezTo>
                  <a:cubicBezTo>
                    <a:pt x="22" y="60"/>
                    <a:pt x="22" y="61"/>
                    <a:pt x="22" y="62"/>
                  </a:cubicBezTo>
                  <a:cubicBezTo>
                    <a:pt x="22" y="64"/>
                    <a:pt x="22" y="64"/>
                    <a:pt x="22" y="64"/>
                  </a:cubicBezTo>
                  <a:cubicBezTo>
                    <a:pt x="22" y="66"/>
                    <a:pt x="22" y="67"/>
                    <a:pt x="21" y="67"/>
                  </a:cubicBezTo>
                  <a:close/>
                  <a:moveTo>
                    <a:pt x="33" y="67"/>
                  </a:moveTo>
                  <a:cubicBezTo>
                    <a:pt x="32" y="67"/>
                    <a:pt x="32" y="67"/>
                    <a:pt x="32" y="67"/>
                  </a:cubicBezTo>
                  <a:cubicBezTo>
                    <a:pt x="32" y="67"/>
                    <a:pt x="32" y="66"/>
                    <a:pt x="31" y="66"/>
                  </a:cubicBezTo>
                  <a:cubicBezTo>
                    <a:pt x="31" y="66"/>
                    <a:pt x="31" y="66"/>
                    <a:pt x="31" y="65"/>
                  </a:cubicBezTo>
                  <a:cubicBezTo>
                    <a:pt x="31" y="65"/>
                    <a:pt x="32" y="65"/>
                    <a:pt x="32" y="65"/>
                  </a:cubicBezTo>
                  <a:cubicBezTo>
                    <a:pt x="32" y="65"/>
                    <a:pt x="32" y="64"/>
                    <a:pt x="32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5"/>
                    <a:pt x="34" y="65"/>
                    <a:pt x="33" y="66"/>
                  </a:cubicBezTo>
                  <a:cubicBezTo>
                    <a:pt x="33" y="66"/>
                    <a:pt x="33" y="66"/>
                    <a:pt x="33" y="67"/>
                  </a:cubicBezTo>
                  <a:close/>
                  <a:moveTo>
                    <a:pt x="22" y="75"/>
                  </a:moveTo>
                  <a:cubicBezTo>
                    <a:pt x="20" y="71"/>
                    <a:pt x="20" y="71"/>
                    <a:pt x="20" y="71"/>
                  </a:cubicBezTo>
                  <a:cubicBezTo>
                    <a:pt x="20" y="71"/>
                    <a:pt x="20" y="71"/>
                    <a:pt x="20" y="71"/>
                  </a:cubicBezTo>
                  <a:cubicBezTo>
                    <a:pt x="21" y="71"/>
                    <a:pt x="22" y="72"/>
                    <a:pt x="22" y="71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8" y="68"/>
                    <a:pt x="28" y="68"/>
                    <a:pt x="28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2" y="73"/>
                    <a:pt x="22" y="73"/>
                    <a:pt x="22" y="75"/>
                  </a:cubicBezTo>
                  <a:cubicBezTo>
                    <a:pt x="22" y="75"/>
                    <a:pt x="22" y="75"/>
                    <a:pt x="22" y="75"/>
                  </a:cubicBezTo>
                  <a:close/>
                  <a:moveTo>
                    <a:pt x="28" y="80"/>
                  </a:moveTo>
                  <a:cubicBezTo>
                    <a:pt x="27" y="80"/>
                    <a:pt x="26" y="80"/>
                    <a:pt x="26" y="79"/>
                  </a:cubicBezTo>
                  <a:cubicBezTo>
                    <a:pt x="26" y="79"/>
                    <a:pt x="25" y="79"/>
                    <a:pt x="25" y="79"/>
                  </a:cubicBezTo>
                  <a:cubicBezTo>
                    <a:pt x="24" y="78"/>
                    <a:pt x="24" y="77"/>
                    <a:pt x="26" y="76"/>
                  </a:cubicBezTo>
                  <a:cubicBezTo>
                    <a:pt x="31" y="73"/>
                    <a:pt x="31" y="73"/>
                    <a:pt x="31" y="73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1" y="72"/>
                    <a:pt x="32" y="72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2" y="74"/>
                    <a:pt x="32" y="74"/>
                    <a:pt x="32" y="74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6" y="78"/>
                    <a:pt x="26" y="79"/>
                    <a:pt x="26" y="79"/>
                  </a:cubicBezTo>
                  <a:cubicBezTo>
                    <a:pt x="27" y="79"/>
                    <a:pt x="27" y="79"/>
                    <a:pt x="28" y="80"/>
                  </a:cubicBezTo>
                  <a:cubicBezTo>
                    <a:pt x="28" y="80"/>
                    <a:pt x="28" y="80"/>
                    <a:pt x="28" y="80"/>
                  </a:cubicBezTo>
                  <a:close/>
                  <a:moveTo>
                    <a:pt x="40" y="84"/>
                  </a:moveTo>
                  <a:cubicBezTo>
                    <a:pt x="40" y="84"/>
                    <a:pt x="40" y="83"/>
                    <a:pt x="40" y="83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28" y="87"/>
                    <a:pt x="26" y="87"/>
                    <a:pt x="25" y="86"/>
                  </a:cubicBezTo>
                  <a:cubicBezTo>
                    <a:pt x="24" y="85"/>
                    <a:pt x="25" y="84"/>
                    <a:pt x="25" y="84"/>
                  </a:cubicBezTo>
                  <a:cubicBezTo>
                    <a:pt x="25" y="84"/>
                    <a:pt x="26" y="84"/>
                    <a:pt x="26" y="84"/>
                  </a:cubicBezTo>
                  <a:cubicBezTo>
                    <a:pt x="26" y="84"/>
                    <a:pt x="26" y="84"/>
                    <a:pt x="26" y="84"/>
                  </a:cubicBezTo>
                  <a:cubicBezTo>
                    <a:pt x="26" y="84"/>
                    <a:pt x="27" y="85"/>
                    <a:pt x="27" y="85"/>
                  </a:cubicBezTo>
                  <a:cubicBezTo>
                    <a:pt x="27" y="85"/>
                    <a:pt x="27" y="85"/>
                    <a:pt x="27" y="85"/>
                  </a:cubicBezTo>
                  <a:cubicBezTo>
                    <a:pt x="28" y="86"/>
                    <a:pt x="29" y="86"/>
                    <a:pt x="31" y="85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5" y="77"/>
                    <a:pt x="35" y="77"/>
                    <a:pt x="35" y="77"/>
                  </a:cubicBezTo>
                  <a:cubicBezTo>
                    <a:pt x="35" y="77"/>
                    <a:pt x="35" y="77"/>
                    <a:pt x="34" y="76"/>
                  </a:cubicBezTo>
                  <a:cubicBezTo>
                    <a:pt x="35" y="76"/>
                    <a:pt x="35" y="76"/>
                    <a:pt x="35" y="76"/>
                  </a:cubicBezTo>
                  <a:cubicBezTo>
                    <a:pt x="38" y="79"/>
                    <a:pt x="38" y="79"/>
                    <a:pt x="38" y="79"/>
                  </a:cubicBezTo>
                  <a:cubicBezTo>
                    <a:pt x="37" y="79"/>
                    <a:pt x="37" y="79"/>
                    <a:pt x="37" y="79"/>
                  </a:cubicBezTo>
                  <a:cubicBezTo>
                    <a:pt x="37" y="79"/>
                    <a:pt x="36" y="79"/>
                    <a:pt x="36" y="79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8" y="83"/>
                    <a:pt x="39" y="82"/>
                    <a:pt x="39" y="82"/>
                  </a:cubicBezTo>
                  <a:cubicBezTo>
                    <a:pt x="39" y="82"/>
                    <a:pt x="39" y="82"/>
                    <a:pt x="39" y="82"/>
                  </a:cubicBezTo>
                  <a:cubicBezTo>
                    <a:pt x="39" y="81"/>
                    <a:pt x="39" y="81"/>
                    <a:pt x="38" y="81"/>
                  </a:cubicBezTo>
                  <a:cubicBezTo>
                    <a:pt x="39" y="81"/>
                    <a:pt x="39" y="81"/>
                    <a:pt x="39" y="81"/>
                  </a:cubicBezTo>
                  <a:cubicBezTo>
                    <a:pt x="40" y="84"/>
                    <a:pt x="40" y="84"/>
                    <a:pt x="40" y="84"/>
                  </a:cubicBezTo>
                  <a:cubicBezTo>
                    <a:pt x="40" y="84"/>
                    <a:pt x="40" y="84"/>
                    <a:pt x="40" y="84"/>
                  </a:cubicBezTo>
                  <a:close/>
                  <a:moveTo>
                    <a:pt x="47" y="97"/>
                  </a:moveTo>
                  <a:cubicBezTo>
                    <a:pt x="46" y="97"/>
                    <a:pt x="45" y="98"/>
                    <a:pt x="44" y="98"/>
                  </a:cubicBezTo>
                  <a:cubicBezTo>
                    <a:pt x="42" y="98"/>
                    <a:pt x="41" y="98"/>
                    <a:pt x="40" y="97"/>
                  </a:cubicBezTo>
                  <a:cubicBezTo>
                    <a:pt x="40" y="96"/>
                    <a:pt x="39" y="95"/>
                    <a:pt x="39" y="94"/>
                  </a:cubicBezTo>
                  <a:cubicBezTo>
                    <a:pt x="39" y="93"/>
                    <a:pt x="40" y="91"/>
                    <a:pt x="41" y="91"/>
                  </a:cubicBezTo>
                  <a:cubicBezTo>
                    <a:pt x="42" y="90"/>
                    <a:pt x="43" y="89"/>
                    <a:pt x="44" y="89"/>
                  </a:cubicBezTo>
                  <a:cubicBezTo>
                    <a:pt x="45" y="89"/>
                    <a:pt x="46" y="89"/>
                    <a:pt x="47" y="90"/>
                  </a:cubicBezTo>
                  <a:cubicBezTo>
                    <a:pt x="48" y="91"/>
                    <a:pt x="49" y="92"/>
                    <a:pt x="49" y="93"/>
                  </a:cubicBezTo>
                  <a:cubicBezTo>
                    <a:pt x="49" y="95"/>
                    <a:pt x="48" y="95"/>
                    <a:pt x="47" y="97"/>
                  </a:cubicBezTo>
                  <a:close/>
                  <a:moveTo>
                    <a:pt x="45" y="96"/>
                  </a:moveTo>
                  <a:cubicBezTo>
                    <a:pt x="46" y="95"/>
                    <a:pt x="47" y="94"/>
                    <a:pt x="47" y="93"/>
                  </a:cubicBezTo>
                  <a:cubicBezTo>
                    <a:pt x="48" y="92"/>
                    <a:pt x="47" y="91"/>
                    <a:pt x="47" y="90"/>
                  </a:cubicBezTo>
                  <a:cubicBezTo>
                    <a:pt x="46" y="90"/>
                    <a:pt x="46" y="89"/>
                    <a:pt x="45" y="90"/>
                  </a:cubicBezTo>
                  <a:cubicBezTo>
                    <a:pt x="44" y="90"/>
                    <a:pt x="44" y="91"/>
                    <a:pt x="43" y="91"/>
                  </a:cubicBezTo>
                  <a:cubicBezTo>
                    <a:pt x="42" y="92"/>
                    <a:pt x="41" y="93"/>
                    <a:pt x="41" y="94"/>
                  </a:cubicBezTo>
                  <a:cubicBezTo>
                    <a:pt x="40" y="95"/>
                    <a:pt x="40" y="96"/>
                    <a:pt x="41" y="97"/>
                  </a:cubicBezTo>
                  <a:cubicBezTo>
                    <a:pt x="42" y="97"/>
                    <a:pt x="42" y="97"/>
                    <a:pt x="43" y="97"/>
                  </a:cubicBezTo>
                  <a:cubicBezTo>
                    <a:pt x="44" y="97"/>
                    <a:pt x="44" y="97"/>
                    <a:pt x="45" y="96"/>
                  </a:cubicBezTo>
                  <a:close/>
                  <a:moveTo>
                    <a:pt x="60" y="97"/>
                  </a:moveTo>
                  <a:cubicBezTo>
                    <a:pt x="59" y="97"/>
                    <a:pt x="59" y="97"/>
                    <a:pt x="59" y="97"/>
                  </a:cubicBezTo>
                  <a:cubicBezTo>
                    <a:pt x="59" y="97"/>
                    <a:pt x="59" y="97"/>
                    <a:pt x="59" y="97"/>
                  </a:cubicBezTo>
                  <a:cubicBezTo>
                    <a:pt x="58" y="97"/>
                    <a:pt x="58" y="97"/>
                    <a:pt x="58" y="96"/>
                  </a:cubicBezTo>
                  <a:cubicBezTo>
                    <a:pt x="58" y="96"/>
                    <a:pt x="58" y="95"/>
                    <a:pt x="58" y="95"/>
                  </a:cubicBezTo>
                  <a:cubicBezTo>
                    <a:pt x="58" y="95"/>
                    <a:pt x="58" y="95"/>
                    <a:pt x="58" y="95"/>
                  </a:cubicBezTo>
                  <a:cubicBezTo>
                    <a:pt x="58" y="94"/>
                    <a:pt x="57" y="94"/>
                    <a:pt x="56" y="95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0" y="103"/>
                    <a:pt x="50" y="103"/>
                    <a:pt x="50" y="103"/>
                  </a:cubicBezTo>
                  <a:cubicBezTo>
                    <a:pt x="49" y="103"/>
                    <a:pt x="49" y="104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46" y="102"/>
                    <a:pt x="46" y="102"/>
                    <a:pt x="46" y="102"/>
                  </a:cubicBezTo>
                  <a:cubicBezTo>
                    <a:pt x="46" y="101"/>
                    <a:pt x="46" y="101"/>
                    <a:pt x="46" y="101"/>
                  </a:cubicBezTo>
                  <a:cubicBezTo>
                    <a:pt x="47" y="102"/>
                    <a:pt x="48" y="102"/>
                    <a:pt x="48" y="101"/>
                  </a:cubicBezTo>
                  <a:cubicBezTo>
                    <a:pt x="52" y="96"/>
                    <a:pt x="52" y="96"/>
                    <a:pt x="52" y="96"/>
                  </a:cubicBezTo>
                  <a:cubicBezTo>
                    <a:pt x="51" y="95"/>
                    <a:pt x="51" y="95"/>
                    <a:pt x="51" y="95"/>
                  </a:cubicBezTo>
                  <a:cubicBezTo>
                    <a:pt x="52" y="95"/>
                    <a:pt x="52" y="95"/>
                    <a:pt x="52" y="95"/>
                  </a:cubicBezTo>
                  <a:cubicBezTo>
                    <a:pt x="53" y="96"/>
                    <a:pt x="53" y="96"/>
                    <a:pt x="53" y="96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54" y="95"/>
                    <a:pt x="55" y="94"/>
                    <a:pt x="56" y="94"/>
                  </a:cubicBezTo>
                  <a:cubicBezTo>
                    <a:pt x="57" y="94"/>
                    <a:pt x="58" y="94"/>
                    <a:pt x="59" y="95"/>
                  </a:cubicBezTo>
                  <a:cubicBezTo>
                    <a:pt x="59" y="95"/>
                    <a:pt x="60" y="95"/>
                    <a:pt x="60" y="96"/>
                  </a:cubicBezTo>
                  <a:cubicBezTo>
                    <a:pt x="60" y="96"/>
                    <a:pt x="60" y="96"/>
                    <a:pt x="60" y="97"/>
                  </a:cubicBezTo>
                  <a:close/>
                  <a:moveTo>
                    <a:pt x="65" y="111"/>
                  </a:moveTo>
                  <a:cubicBezTo>
                    <a:pt x="64" y="113"/>
                    <a:pt x="63" y="113"/>
                    <a:pt x="62" y="113"/>
                  </a:cubicBezTo>
                  <a:cubicBezTo>
                    <a:pt x="61" y="113"/>
                    <a:pt x="60" y="113"/>
                    <a:pt x="59" y="112"/>
                  </a:cubicBezTo>
                  <a:cubicBezTo>
                    <a:pt x="58" y="112"/>
                    <a:pt x="58" y="111"/>
                    <a:pt x="58" y="111"/>
                  </a:cubicBezTo>
                  <a:cubicBezTo>
                    <a:pt x="57" y="111"/>
                    <a:pt x="57" y="110"/>
                    <a:pt x="57" y="110"/>
                  </a:cubicBezTo>
                  <a:cubicBezTo>
                    <a:pt x="56" y="109"/>
                    <a:pt x="56" y="110"/>
                    <a:pt x="56" y="110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5"/>
                    <a:pt x="58" y="105"/>
                    <a:pt x="58" y="105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8"/>
                    <a:pt x="58" y="110"/>
                    <a:pt x="59" y="111"/>
                  </a:cubicBezTo>
                  <a:cubicBezTo>
                    <a:pt x="60" y="112"/>
                    <a:pt x="60" y="112"/>
                    <a:pt x="61" y="112"/>
                  </a:cubicBezTo>
                  <a:cubicBezTo>
                    <a:pt x="62" y="112"/>
                    <a:pt x="62" y="111"/>
                    <a:pt x="62" y="111"/>
                  </a:cubicBezTo>
                  <a:cubicBezTo>
                    <a:pt x="63" y="110"/>
                    <a:pt x="63" y="109"/>
                    <a:pt x="62" y="107"/>
                  </a:cubicBezTo>
                  <a:cubicBezTo>
                    <a:pt x="62" y="105"/>
                    <a:pt x="62" y="105"/>
                    <a:pt x="62" y="105"/>
                  </a:cubicBezTo>
                  <a:cubicBezTo>
                    <a:pt x="61" y="104"/>
                    <a:pt x="61" y="102"/>
                    <a:pt x="62" y="101"/>
                  </a:cubicBezTo>
                  <a:cubicBezTo>
                    <a:pt x="62" y="100"/>
                    <a:pt x="63" y="100"/>
                    <a:pt x="64" y="99"/>
                  </a:cubicBezTo>
                  <a:cubicBezTo>
                    <a:pt x="65" y="99"/>
                    <a:pt x="66" y="99"/>
                    <a:pt x="67" y="100"/>
                  </a:cubicBezTo>
                  <a:cubicBezTo>
                    <a:pt x="67" y="101"/>
                    <a:pt x="68" y="101"/>
                    <a:pt x="68" y="101"/>
                  </a:cubicBezTo>
                  <a:cubicBezTo>
                    <a:pt x="68" y="102"/>
                    <a:pt x="68" y="102"/>
                    <a:pt x="69" y="102"/>
                  </a:cubicBezTo>
                  <a:cubicBezTo>
                    <a:pt x="69" y="102"/>
                    <a:pt x="69" y="102"/>
                    <a:pt x="70" y="102"/>
                  </a:cubicBezTo>
                  <a:cubicBezTo>
                    <a:pt x="70" y="103"/>
                    <a:pt x="70" y="103"/>
                    <a:pt x="70" y="103"/>
                  </a:cubicBezTo>
                  <a:cubicBezTo>
                    <a:pt x="68" y="107"/>
                    <a:pt x="68" y="107"/>
                    <a:pt x="68" y="107"/>
                  </a:cubicBezTo>
                  <a:cubicBezTo>
                    <a:pt x="67" y="106"/>
                    <a:pt x="67" y="106"/>
                    <a:pt x="67" y="106"/>
                  </a:cubicBezTo>
                  <a:cubicBezTo>
                    <a:pt x="68" y="104"/>
                    <a:pt x="68" y="102"/>
                    <a:pt x="66" y="101"/>
                  </a:cubicBezTo>
                  <a:cubicBezTo>
                    <a:pt x="66" y="101"/>
                    <a:pt x="65" y="101"/>
                    <a:pt x="64" y="101"/>
                  </a:cubicBezTo>
                  <a:cubicBezTo>
                    <a:pt x="64" y="101"/>
                    <a:pt x="64" y="101"/>
                    <a:pt x="63" y="101"/>
                  </a:cubicBezTo>
                  <a:cubicBezTo>
                    <a:pt x="63" y="102"/>
                    <a:pt x="63" y="102"/>
                    <a:pt x="63" y="103"/>
                  </a:cubicBezTo>
                  <a:cubicBezTo>
                    <a:pt x="63" y="103"/>
                    <a:pt x="63" y="104"/>
                    <a:pt x="64" y="105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66" y="109"/>
                    <a:pt x="66" y="111"/>
                    <a:pt x="65" y="111"/>
                  </a:cubicBezTo>
                  <a:close/>
                  <a:moveTo>
                    <a:pt x="74" y="117"/>
                  </a:moveTo>
                  <a:cubicBezTo>
                    <a:pt x="73" y="118"/>
                    <a:pt x="72" y="119"/>
                    <a:pt x="71" y="119"/>
                  </a:cubicBezTo>
                  <a:cubicBezTo>
                    <a:pt x="70" y="119"/>
                    <a:pt x="69" y="119"/>
                    <a:pt x="68" y="118"/>
                  </a:cubicBezTo>
                  <a:cubicBezTo>
                    <a:pt x="68" y="118"/>
                    <a:pt x="67" y="117"/>
                    <a:pt x="67" y="116"/>
                  </a:cubicBezTo>
                  <a:cubicBezTo>
                    <a:pt x="66" y="115"/>
                    <a:pt x="67" y="113"/>
                    <a:pt x="68" y="112"/>
                  </a:cubicBezTo>
                  <a:cubicBezTo>
                    <a:pt x="68" y="111"/>
                    <a:pt x="69" y="110"/>
                    <a:pt x="70" y="110"/>
                  </a:cubicBezTo>
                  <a:cubicBezTo>
                    <a:pt x="72" y="109"/>
                    <a:pt x="73" y="109"/>
                    <a:pt x="74" y="110"/>
                  </a:cubicBezTo>
                  <a:cubicBezTo>
                    <a:pt x="75" y="111"/>
                    <a:pt x="75" y="111"/>
                    <a:pt x="76" y="112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6" y="114"/>
                    <a:pt x="75" y="114"/>
                    <a:pt x="75" y="114"/>
                  </a:cubicBezTo>
                  <a:cubicBezTo>
                    <a:pt x="75" y="114"/>
                    <a:pt x="75" y="114"/>
                    <a:pt x="74" y="114"/>
                  </a:cubicBezTo>
                  <a:cubicBezTo>
                    <a:pt x="74" y="114"/>
                    <a:pt x="74" y="113"/>
                    <a:pt x="74" y="11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74" y="112"/>
                    <a:pt x="74" y="112"/>
                    <a:pt x="74" y="111"/>
                  </a:cubicBezTo>
                  <a:cubicBezTo>
                    <a:pt x="74" y="111"/>
                    <a:pt x="74" y="111"/>
                    <a:pt x="73" y="111"/>
                  </a:cubicBezTo>
                  <a:cubicBezTo>
                    <a:pt x="72" y="110"/>
                    <a:pt x="72" y="110"/>
                    <a:pt x="70" y="111"/>
                  </a:cubicBezTo>
                  <a:cubicBezTo>
                    <a:pt x="70" y="111"/>
                    <a:pt x="69" y="111"/>
                    <a:pt x="69" y="112"/>
                  </a:cubicBezTo>
                  <a:cubicBezTo>
                    <a:pt x="68" y="113"/>
                    <a:pt x="68" y="114"/>
                    <a:pt x="68" y="115"/>
                  </a:cubicBezTo>
                  <a:cubicBezTo>
                    <a:pt x="68" y="116"/>
                    <a:pt x="68" y="117"/>
                    <a:pt x="69" y="117"/>
                  </a:cubicBezTo>
                  <a:cubicBezTo>
                    <a:pt x="71" y="118"/>
                    <a:pt x="72" y="118"/>
                    <a:pt x="74" y="117"/>
                  </a:cubicBezTo>
                  <a:cubicBezTo>
                    <a:pt x="74" y="117"/>
                    <a:pt x="74" y="117"/>
                    <a:pt x="74" y="117"/>
                  </a:cubicBezTo>
                  <a:close/>
                  <a:moveTo>
                    <a:pt x="83" y="111"/>
                  </a:moveTo>
                  <a:cubicBezTo>
                    <a:pt x="83" y="111"/>
                    <a:pt x="82" y="111"/>
                    <a:pt x="82" y="111"/>
                  </a:cubicBezTo>
                  <a:cubicBezTo>
                    <a:pt x="82" y="111"/>
                    <a:pt x="82" y="111"/>
                    <a:pt x="81" y="111"/>
                  </a:cubicBezTo>
                  <a:cubicBezTo>
                    <a:pt x="81" y="111"/>
                    <a:pt x="81" y="111"/>
                    <a:pt x="81" y="111"/>
                  </a:cubicBezTo>
                  <a:cubicBezTo>
                    <a:pt x="81" y="110"/>
                    <a:pt x="81" y="110"/>
                    <a:pt x="81" y="110"/>
                  </a:cubicBezTo>
                  <a:cubicBezTo>
                    <a:pt x="81" y="109"/>
                    <a:pt x="81" y="109"/>
                    <a:pt x="82" y="109"/>
                  </a:cubicBezTo>
                  <a:cubicBezTo>
                    <a:pt x="82" y="109"/>
                    <a:pt x="82" y="109"/>
                    <a:pt x="82" y="109"/>
                  </a:cubicBezTo>
                  <a:cubicBezTo>
                    <a:pt x="83" y="109"/>
                    <a:pt x="83" y="110"/>
                    <a:pt x="83" y="110"/>
                  </a:cubicBezTo>
                  <a:cubicBezTo>
                    <a:pt x="83" y="111"/>
                    <a:pt x="83" y="111"/>
                    <a:pt x="83" y="111"/>
                  </a:cubicBezTo>
                  <a:close/>
                  <a:moveTo>
                    <a:pt x="78" y="123"/>
                  </a:moveTo>
                  <a:cubicBezTo>
                    <a:pt x="74" y="121"/>
                    <a:pt x="74" y="121"/>
                    <a:pt x="74" y="121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75" y="121"/>
                    <a:pt x="76" y="121"/>
                    <a:pt x="76" y="120"/>
                  </a:cubicBezTo>
                  <a:cubicBezTo>
                    <a:pt x="78" y="115"/>
                    <a:pt x="78" y="115"/>
                    <a:pt x="78" y="115"/>
                  </a:cubicBezTo>
                  <a:cubicBezTo>
                    <a:pt x="79" y="115"/>
                    <a:pt x="79" y="114"/>
                    <a:pt x="78" y="114"/>
                  </a:cubicBezTo>
                  <a:cubicBezTo>
                    <a:pt x="78" y="114"/>
                    <a:pt x="78" y="114"/>
                    <a:pt x="78" y="114"/>
                  </a:cubicBezTo>
                  <a:cubicBezTo>
                    <a:pt x="78" y="113"/>
                    <a:pt x="78" y="113"/>
                    <a:pt x="78" y="113"/>
                  </a:cubicBezTo>
                  <a:cubicBezTo>
                    <a:pt x="81" y="114"/>
                    <a:pt x="81" y="114"/>
                    <a:pt x="81" y="114"/>
                  </a:cubicBezTo>
                  <a:cubicBezTo>
                    <a:pt x="78" y="121"/>
                    <a:pt x="78" y="121"/>
                    <a:pt x="78" y="121"/>
                  </a:cubicBezTo>
                  <a:cubicBezTo>
                    <a:pt x="77" y="122"/>
                    <a:pt x="78" y="123"/>
                    <a:pt x="78" y="123"/>
                  </a:cubicBezTo>
                  <a:cubicBezTo>
                    <a:pt x="78" y="123"/>
                    <a:pt x="78" y="123"/>
                    <a:pt x="78" y="123"/>
                  </a:cubicBezTo>
                  <a:close/>
                  <a:moveTo>
                    <a:pt x="89" y="124"/>
                  </a:moveTo>
                  <a:cubicBezTo>
                    <a:pt x="88" y="125"/>
                    <a:pt x="87" y="125"/>
                    <a:pt x="86" y="126"/>
                  </a:cubicBezTo>
                  <a:cubicBezTo>
                    <a:pt x="85" y="126"/>
                    <a:pt x="84" y="126"/>
                    <a:pt x="84" y="126"/>
                  </a:cubicBezTo>
                  <a:cubicBezTo>
                    <a:pt x="82" y="125"/>
                    <a:pt x="82" y="125"/>
                    <a:pt x="82" y="124"/>
                  </a:cubicBezTo>
                  <a:cubicBezTo>
                    <a:pt x="81" y="123"/>
                    <a:pt x="81" y="121"/>
                    <a:pt x="82" y="120"/>
                  </a:cubicBezTo>
                  <a:cubicBezTo>
                    <a:pt x="82" y="119"/>
                    <a:pt x="83" y="118"/>
                    <a:pt x="84" y="117"/>
                  </a:cubicBezTo>
                  <a:cubicBezTo>
                    <a:pt x="85" y="117"/>
                    <a:pt x="86" y="117"/>
                    <a:pt x="87" y="117"/>
                  </a:cubicBezTo>
                  <a:cubicBezTo>
                    <a:pt x="88" y="118"/>
                    <a:pt x="89" y="119"/>
                    <a:pt x="89" y="119"/>
                  </a:cubicBezTo>
                  <a:cubicBezTo>
                    <a:pt x="90" y="120"/>
                    <a:pt x="90" y="121"/>
                    <a:pt x="89" y="122"/>
                  </a:cubicBezTo>
                  <a:cubicBezTo>
                    <a:pt x="83" y="119"/>
                    <a:pt x="83" y="119"/>
                    <a:pt x="83" y="119"/>
                  </a:cubicBezTo>
                  <a:cubicBezTo>
                    <a:pt x="83" y="121"/>
                    <a:pt x="83" y="122"/>
                    <a:pt x="83" y="123"/>
                  </a:cubicBezTo>
                  <a:cubicBezTo>
                    <a:pt x="83" y="124"/>
                    <a:pt x="84" y="124"/>
                    <a:pt x="84" y="125"/>
                  </a:cubicBezTo>
                  <a:cubicBezTo>
                    <a:pt x="85" y="125"/>
                    <a:pt x="86" y="125"/>
                    <a:pt x="86" y="125"/>
                  </a:cubicBezTo>
                  <a:cubicBezTo>
                    <a:pt x="88" y="125"/>
                    <a:pt x="88" y="124"/>
                    <a:pt x="89" y="124"/>
                  </a:cubicBezTo>
                  <a:cubicBezTo>
                    <a:pt x="89" y="124"/>
                    <a:pt x="89" y="124"/>
                    <a:pt x="89" y="124"/>
                  </a:cubicBezTo>
                  <a:close/>
                  <a:moveTo>
                    <a:pt x="88" y="120"/>
                  </a:moveTo>
                  <a:cubicBezTo>
                    <a:pt x="88" y="119"/>
                    <a:pt x="88" y="118"/>
                    <a:pt x="87" y="117"/>
                  </a:cubicBezTo>
                  <a:cubicBezTo>
                    <a:pt x="86" y="117"/>
                    <a:pt x="84" y="117"/>
                    <a:pt x="84" y="119"/>
                  </a:cubicBezTo>
                  <a:cubicBezTo>
                    <a:pt x="88" y="120"/>
                    <a:pt x="88" y="120"/>
                    <a:pt x="88" y="120"/>
                  </a:cubicBezTo>
                  <a:close/>
                  <a:moveTo>
                    <a:pt x="98" y="131"/>
                  </a:moveTo>
                  <a:cubicBezTo>
                    <a:pt x="94" y="129"/>
                    <a:pt x="94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5" y="129"/>
                    <a:pt x="96" y="129"/>
                    <a:pt x="96" y="128"/>
                  </a:cubicBezTo>
                  <a:cubicBezTo>
                    <a:pt x="98" y="123"/>
                    <a:pt x="98" y="123"/>
                    <a:pt x="98" y="123"/>
                  </a:cubicBezTo>
                  <a:cubicBezTo>
                    <a:pt x="98" y="123"/>
                    <a:pt x="98" y="123"/>
                    <a:pt x="98" y="122"/>
                  </a:cubicBezTo>
                  <a:cubicBezTo>
                    <a:pt x="98" y="122"/>
                    <a:pt x="97" y="122"/>
                    <a:pt x="97" y="121"/>
                  </a:cubicBezTo>
                  <a:cubicBezTo>
                    <a:pt x="96" y="121"/>
                    <a:pt x="95" y="121"/>
                    <a:pt x="94" y="122"/>
                  </a:cubicBezTo>
                  <a:cubicBezTo>
                    <a:pt x="93" y="127"/>
                    <a:pt x="93" y="127"/>
                    <a:pt x="93" y="127"/>
                  </a:cubicBezTo>
                  <a:cubicBezTo>
                    <a:pt x="92" y="128"/>
                    <a:pt x="93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0" y="128"/>
                    <a:pt x="90" y="128"/>
                    <a:pt x="90" y="128"/>
                  </a:cubicBezTo>
                  <a:cubicBezTo>
                    <a:pt x="90" y="127"/>
                    <a:pt x="90" y="127"/>
                    <a:pt x="90" y="127"/>
                  </a:cubicBezTo>
                  <a:cubicBezTo>
                    <a:pt x="90" y="128"/>
                    <a:pt x="91" y="127"/>
                    <a:pt x="91" y="127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0"/>
                    <a:pt x="92" y="120"/>
                  </a:cubicBezTo>
                  <a:cubicBezTo>
                    <a:pt x="92" y="120"/>
                    <a:pt x="92" y="120"/>
                    <a:pt x="92" y="120"/>
                  </a:cubicBezTo>
                  <a:cubicBezTo>
                    <a:pt x="96" y="120"/>
                    <a:pt x="96" y="120"/>
                    <a:pt x="96" y="120"/>
                  </a:cubicBezTo>
                  <a:cubicBezTo>
                    <a:pt x="95" y="121"/>
                    <a:pt x="95" y="121"/>
                    <a:pt x="95" y="121"/>
                  </a:cubicBezTo>
                  <a:cubicBezTo>
                    <a:pt x="96" y="121"/>
                    <a:pt x="98" y="121"/>
                    <a:pt x="99" y="121"/>
                  </a:cubicBezTo>
                  <a:cubicBezTo>
                    <a:pt x="100" y="121"/>
                    <a:pt x="101" y="123"/>
                    <a:pt x="100" y="125"/>
                  </a:cubicBezTo>
                  <a:cubicBezTo>
                    <a:pt x="98" y="129"/>
                    <a:pt x="98" y="129"/>
                    <a:pt x="98" y="129"/>
                  </a:cubicBezTo>
                  <a:cubicBezTo>
                    <a:pt x="98" y="130"/>
                    <a:pt x="98" y="131"/>
                    <a:pt x="98" y="131"/>
                  </a:cubicBezTo>
                  <a:cubicBezTo>
                    <a:pt x="98" y="131"/>
                    <a:pt x="98" y="131"/>
                    <a:pt x="98" y="131"/>
                  </a:cubicBezTo>
                  <a:close/>
                  <a:moveTo>
                    <a:pt x="109" y="130"/>
                  </a:moveTo>
                  <a:cubicBezTo>
                    <a:pt x="108" y="131"/>
                    <a:pt x="107" y="132"/>
                    <a:pt x="107" y="132"/>
                  </a:cubicBezTo>
                  <a:cubicBezTo>
                    <a:pt x="106" y="133"/>
                    <a:pt x="105" y="133"/>
                    <a:pt x="104" y="133"/>
                  </a:cubicBezTo>
                  <a:cubicBezTo>
                    <a:pt x="103" y="132"/>
                    <a:pt x="102" y="132"/>
                    <a:pt x="102" y="131"/>
                  </a:cubicBezTo>
                  <a:cubicBezTo>
                    <a:pt x="101" y="129"/>
                    <a:pt x="101" y="128"/>
                    <a:pt x="101" y="127"/>
                  </a:cubicBezTo>
                  <a:cubicBezTo>
                    <a:pt x="102" y="126"/>
                    <a:pt x="102" y="125"/>
                    <a:pt x="103" y="124"/>
                  </a:cubicBezTo>
                  <a:cubicBezTo>
                    <a:pt x="104" y="123"/>
                    <a:pt x="106" y="123"/>
                    <a:pt x="107" y="123"/>
                  </a:cubicBezTo>
                  <a:cubicBezTo>
                    <a:pt x="108" y="123"/>
                    <a:pt x="108" y="123"/>
                    <a:pt x="109" y="124"/>
                  </a:cubicBezTo>
                  <a:cubicBezTo>
                    <a:pt x="109" y="125"/>
                    <a:pt x="110" y="125"/>
                    <a:pt x="109" y="126"/>
                  </a:cubicBezTo>
                  <a:cubicBezTo>
                    <a:pt x="109" y="126"/>
                    <a:pt x="109" y="126"/>
                    <a:pt x="109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5"/>
                    <a:pt x="108" y="125"/>
                    <a:pt x="108" y="125"/>
                  </a:cubicBezTo>
                  <a:cubicBezTo>
                    <a:pt x="108" y="125"/>
                    <a:pt x="108" y="124"/>
                    <a:pt x="108" y="124"/>
                  </a:cubicBezTo>
                  <a:cubicBezTo>
                    <a:pt x="107" y="123"/>
                    <a:pt x="107" y="123"/>
                    <a:pt x="107" y="123"/>
                  </a:cubicBezTo>
                  <a:cubicBezTo>
                    <a:pt x="106" y="123"/>
                    <a:pt x="105" y="123"/>
                    <a:pt x="104" y="124"/>
                  </a:cubicBezTo>
                  <a:cubicBezTo>
                    <a:pt x="104" y="124"/>
                    <a:pt x="104" y="125"/>
                    <a:pt x="103" y="126"/>
                  </a:cubicBezTo>
                  <a:cubicBezTo>
                    <a:pt x="103" y="127"/>
                    <a:pt x="103" y="128"/>
                    <a:pt x="104" y="129"/>
                  </a:cubicBezTo>
                  <a:cubicBezTo>
                    <a:pt x="104" y="129"/>
                    <a:pt x="105" y="130"/>
                    <a:pt x="106" y="130"/>
                  </a:cubicBezTo>
                  <a:cubicBezTo>
                    <a:pt x="106" y="131"/>
                    <a:pt x="107" y="131"/>
                    <a:pt x="109" y="130"/>
                  </a:cubicBezTo>
                  <a:cubicBezTo>
                    <a:pt x="109" y="130"/>
                    <a:pt x="109" y="130"/>
                    <a:pt x="109" y="130"/>
                  </a:cubicBezTo>
                  <a:close/>
                  <a:moveTo>
                    <a:pt x="119" y="132"/>
                  </a:moveTo>
                  <a:cubicBezTo>
                    <a:pt x="118" y="133"/>
                    <a:pt x="118" y="133"/>
                    <a:pt x="117" y="134"/>
                  </a:cubicBezTo>
                  <a:cubicBezTo>
                    <a:pt x="116" y="134"/>
                    <a:pt x="115" y="135"/>
                    <a:pt x="114" y="134"/>
                  </a:cubicBezTo>
                  <a:cubicBezTo>
                    <a:pt x="113" y="134"/>
                    <a:pt x="112" y="133"/>
                    <a:pt x="112" y="133"/>
                  </a:cubicBezTo>
                  <a:cubicBezTo>
                    <a:pt x="111" y="131"/>
                    <a:pt x="111" y="130"/>
                    <a:pt x="111" y="129"/>
                  </a:cubicBezTo>
                  <a:cubicBezTo>
                    <a:pt x="112" y="128"/>
                    <a:pt x="112" y="127"/>
                    <a:pt x="113" y="126"/>
                  </a:cubicBezTo>
                  <a:cubicBezTo>
                    <a:pt x="114" y="125"/>
                    <a:pt x="115" y="125"/>
                    <a:pt x="116" y="125"/>
                  </a:cubicBezTo>
                  <a:cubicBezTo>
                    <a:pt x="118" y="125"/>
                    <a:pt x="118" y="126"/>
                    <a:pt x="119" y="127"/>
                  </a:cubicBezTo>
                  <a:cubicBezTo>
                    <a:pt x="119" y="127"/>
                    <a:pt x="120" y="128"/>
                    <a:pt x="119" y="129"/>
                  </a:cubicBezTo>
                  <a:cubicBezTo>
                    <a:pt x="113" y="128"/>
                    <a:pt x="113" y="128"/>
                    <a:pt x="113" y="128"/>
                  </a:cubicBezTo>
                  <a:cubicBezTo>
                    <a:pt x="112" y="129"/>
                    <a:pt x="113" y="131"/>
                    <a:pt x="113" y="131"/>
                  </a:cubicBezTo>
                  <a:cubicBezTo>
                    <a:pt x="114" y="132"/>
                    <a:pt x="114" y="133"/>
                    <a:pt x="115" y="133"/>
                  </a:cubicBezTo>
                  <a:cubicBezTo>
                    <a:pt x="116" y="133"/>
                    <a:pt x="116" y="133"/>
                    <a:pt x="117" y="133"/>
                  </a:cubicBezTo>
                  <a:cubicBezTo>
                    <a:pt x="118" y="133"/>
                    <a:pt x="118" y="132"/>
                    <a:pt x="119" y="132"/>
                  </a:cubicBezTo>
                  <a:cubicBezTo>
                    <a:pt x="119" y="132"/>
                    <a:pt x="119" y="132"/>
                    <a:pt x="119" y="132"/>
                  </a:cubicBezTo>
                  <a:close/>
                  <a:moveTo>
                    <a:pt x="117" y="129"/>
                  </a:moveTo>
                  <a:cubicBezTo>
                    <a:pt x="117" y="127"/>
                    <a:pt x="116" y="126"/>
                    <a:pt x="115" y="126"/>
                  </a:cubicBezTo>
                  <a:cubicBezTo>
                    <a:pt x="114" y="125"/>
                    <a:pt x="113" y="126"/>
                    <a:pt x="112" y="128"/>
                  </a:cubicBezTo>
                  <a:cubicBezTo>
                    <a:pt x="117" y="129"/>
                    <a:pt x="117" y="129"/>
                    <a:pt x="117" y="129"/>
                  </a:cubicBezTo>
                  <a:close/>
                  <a:moveTo>
                    <a:pt x="133" y="135"/>
                  </a:moveTo>
                  <a:cubicBezTo>
                    <a:pt x="132" y="136"/>
                    <a:pt x="132" y="136"/>
                    <a:pt x="132" y="136"/>
                  </a:cubicBezTo>
                  <a:cubicBezTo>
                    <a:pt x="132" y="137"/>
                    <a:pt x="131" y="137"/>
                    <a:pt x="131" y="137"/>
                  </a:cubicBezTo>
                  <a:cubicBezTo>
                    <a:pt x="130" y="137"/>
                    <a:pt x="130" y="136"/>
                    <a:pt x="130" y="135"/>
                  </a:cubicBezTo>
                  <a:cubicBezTo>
                    <a:pt x="130" y="135"/>
                    <a:pt x="129" y="136"/>
                    <a:pt x="128" y="136"/>
                  </a:cubicBezTo>
                  <a:cubicBezTo>
                    <a:pt x="128" y="136"/>
                    <a:pt x="127" y="136"/>
                    <a:pt x="127" y="136"/>
                  </a:cubicBezTo>
                  <a:cubicBezTo>
                    <a:pt x="126" y="136"/>
                    <a:pt x="126" y="136"/>
                    <a:pt x="125" y="135"/>
                  </a:cubicBezTo>
                  <a:cubicBezTo>
                    <a:pt x="125" y="135"/>
                    <a:pt x="125" y="135"/>
                    <a:pt x="125" y="134"/>
                  </a:cubicBezTo>
                  <a:cubicBezTo>
                    <a:pt x="125" y="133"/>
                    <a:pt x="126" y="132"/>
                    <a:pt x="127" y="131"/>
                  </a:cubicBezTo>
                  <a:cubicBezTo>
                    <a:pt x="128" y="131"/>
                    <a:pt x="129" y="130"/>
                    <a:pt x="130" y="130"/>
                  </a:cubicBezTo>
                  <a:cubicBezTo>
                    <a:pt x="130" y="129"/>
                    <a:pt x="130" y="129"/>
                    <a:pt x="130" y="129"/>
                  </a:cubicBezTo>
                  <a:cubicBezTo>
                    <a:pt x="130" y="128"/>
                    <a:pt x="130" y="127"/>
                    <a:pt x="129" y="127"/>
                  </a:cubicBezTo>
                  <a:cubicBezTo>
                    <a:pt x="128" y="127"/>
                    <a:pt x="128" y="127"/>
                    <a:pt x="128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8" y="129"/>
                    <a:pt x="128" y="129"/>
                    <a:pt x="127" y="129"/>
                  </a:cubicBezTo>
                  <a:cubicBezTo>
                    <a:pt x="127" y="130"/>
                    <a:pt x="127" y="130"/>
                    <a:pt x="126" y="130"/>
                  </a:cubicBezTo>
                  <a:cubicBezTo>
                    <a:pt x="126" y="130"/>
                    <a:pt x="126" y="130"/>
                    <a:pt x="126" y="129"/>
                  </a:cubicBezTo>
                  <a:cubicBezTo>
                    <a:pt x="125" y="129"/>
                    <a:pt x="125" y="129"/>
                    <a:pt x="126" y="129"/>
                  </a:cubicBezTo>
                  <a:cubicBezTo>
                    <a:pt x="126" y="128"/>
                    <a:pt x="126" y="128"/>
                    <a:pt x="127" y="127"/>
                  </a:cubicBezTo>
                  <a:cubicBezTo>
                    <a:pt x="128" y="127"/>
                    <a:pt x="128" y="127"/>
                    <a:pt x="129" y="127"/>
                  </a:cubicBezTo>
                  <a:cubicBezTo>
                    <a:pt x="130" y="127"/>
                    <a:pt x="131" y="127"/>
                    <a:pt x="132" y="128"/>
                  </a:cubicBezTo>
                  <a:cubicBezTo>
                    <a:pt x="132" y="128"/>
                    <a:pt x="132" y="129"/>
                    <a:pt x="132" y="130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3" y="135"/>
                  </a:cubicBezTo>
                  <a:cubicBezTo>
                    <a:pt x="133" y="135"/>
                    <a:pt x="133" y="135"/>
                    <a:pt x="133" y="135"/>
                  </a:cubicBezTo>
                  <a:close/>
                  <a:moveTo>
                    <a:pt x="130" y="134"/>
                  </a:moveTo>
                  <a:cubicBezTo>
                    <a:pt x="130" y="131"/>
                    <a:pt x="130" y="131"/>
                    <a:pt x="130" y="131"/>
                  </a:cubicBezTo>
                  <a:cubicBezTo>
                    <a:pt x="129" y="131"/>
                    <a:pt x="128" y="131"/>
                    <a:pt x="128" y="131"/>
                  </a:cubicBezTo>
                  <a:cubicBezTo>
                    <a:pt x="127" y="132"/>
                    <a:pt x="126" y="132"/>
                    <a:pt x="126" y="133"/>
                  </a:cubicBezTo>
                  <a:cubicBezTo>
                    <a:pt x="126" y="134"/>
                    <a:pt x="127" y="135"/>
                    <a:pt x="128" y="135"/>
                  </a:cubicBezTo>
                  <a:cubicBezTo>
                    <a:pt x="128" y="135"/>
                    <a:pt x="129" y="135"/>
                    <a:pt x="130" y="134"/>
                  </a:cubicBezTo>
                  <a:close/>
                  <a:moveTo>
                    <a:pt x="144" y="136"/>
                  </a:move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1" y="135"/>
                    <a:pt x="141" y="135"/>
                  </a:cubicBezTo>
                  <a:cubicBezTo>
                    <a:pt x="141" y="129"/>
                    <a:pt x="141" y="129"/>
                    <a:pt x="141" y="129"/>
                  </a:cubicBezTo>
                  <a:cubicBezTo>
                    <a:pt x="141" y="129"/>
                    <a:pt x="141" y="129"/>
                    <a:pt x="140" y="128"/>
                  </a:cubicBezTo>
                  <a:cubicBezTo>
                    <a:pt x="140" y="128"/>
                    <a:pt x="140" y="128"/>
                    <a:pt x="139" y="128"/>
                  </a:cubicBezTo>
                  <a:cubicBezTo>
                    <a:pt x="138" y="128"/>
                    <a:pt x="138" y="128"/>
                    <a:pt x="137" y="129"/>
                  </a:cubicBezTo>
                  <a:cubicBezTo>
                    <a:pt x="137" y="135"/>
                    <a:pt x="137" y="135"/>
                    <a:pt x="137" y="135"/>
                  </a:cubicBezTo>
                  <a:cubicBezTo>
                    <a:pt x="137" y="135"/>
                    <a:pt x="137" y="136"/>
                    <a:pt x="138" y="136"/>
                  </a:cubicBezTo>
                  <a:cubicBezTo>
                    <a:pt x="138" y="136"/>
                    <a:pt x="138" y="136"/>
                    <a:pt x="138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5" y="135"/>
                    <a:pt x="135" y="135"/>
                  </a:cubicBezTo>
                  <a:cubicBezTo>
                    <a:pt x="135" y="129"/>
                    <a:pt x="135" y="129"/>
                    <a:pt x="135" y="129"/>
                  </a:cubicBezTo>
                  <a:cubicBezTo>
                    <a:pt x="135" y="129"/>
                    <a:pt x="135" y="128"/>
                    <a:pt x="134" y="128"/>
                  </a:cubicBezTo>
                  <a:cubicBezTo>
                    <a:pt x="134" y="128"/>
                    <a:pt x="134" y="128"/>
                    <a:pt x="133" y="128"/>
                  </a:cubicBezTo>
                  <a:cubicBezTo>
                    <a:pt x="133" y="128"/>
                    <a:pt x="133" y="128"/>
                    <a:pt x="133" y="128"/>
                  </a:cubicBezTo>
                  <a:cubicBezTo>
                    <a:pt x="136" y="127"/>
                    <a:pt x="136" y="127"/>
                    <a:pt x="136" y="127"/>
                  </a:cubicBezTo>
                  <a:cubicBezTo>
                    <a:pt x="136" y="128"/>
                    <a:pt x="136" y="128"/>
                    <a:pt x="136" y="128"/>
                  </a:cubicBezTo>
                  <a:cubicBezTo>
                    <a:pt x="137" y="127"/>
                    <a:pt x="138" y="127"/>
                    <a:pt x="140" y="127"/>
                  </a:cubicBezTo>
                  <a:cubicBezTo>
                    <a:pt x="141" y="127"/>
                    <a:pt x="142" y="127"/>
                    <a:pt x="142" y="130"/>
                  </a:cubicBezTo>
                  <a:cubicBezTo>
                    <a:pt x="142" y="135"/>
                    <a:pt x="142" y="135"/>
                    <a:pt x="142" y="135"/>
                  </a:cubicBezTo>
                  <a:cubicBezTo>
                    <a:pt x="143" y="135"/>
                    <a:pt x="143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lose/>
                  <a:moveTo>
                    <a:pt x="155" y="134"/>
                  </a:moveTo>
                  <a:cubicBezTo>
                    <a:pt x="154" y="135"/>
                    <a:pt x="153" y="135"/>
                    <a:pt x="152" y="136"/>
                  </a:cubicBezTo>
                  <a:cubicBezTo>
                    <a:pt x="152" y="134"/>
                    <a:pt x="152" y="134"/>
                    <a:pt x="152" y="134"/>
                  </a:cubicBezTo>
                  <a:cubicBezTo>
                    <a:pt x="151" y="135"/>
                    <a:pt x="150" y="136"/>
                    <a:pt x="149" y="136"/>
                  </a:cubicBezTo>
                  <a:cubicBezTo>
                    <a:pt x="148" y="136"/>
                    <a:pt x="148" y="136"/>
                    <a:pt x="147" y="135"/>
                  </a:cubicBezTo>
                  <a:cubicBezTo>
                    <a:pt x="146" y="134"/>
                    <a:pt x="145" y="133"/>
                    <a:pt x="145" y="131"/>
                  </a:cubicBezTo>
                  <a:cubicBezTo>
                    <a:pt x="145" y="130"/>
                    <a:pt x="146" y="129"/>
                    <a:pt x="146" y="128"/>
                  </a:cubicBezTo>
                  <a:cubicBezTo>
                    <a:pt x="146" y="127"/>
                    <a:pt x="148" y="126"/>
                    <a:pt x="149" y="126"/>
                  </a:cubicBezTo>
                  <a:cubicBezTo>
                    <a:pt x="150" y="126"/>
                    <a:pt x="150" y="126"/>
                    <a:pt x="151" y="127"/>
                  </a:cubicBezTo>
                  <a:cubicBezTo>
                    <a:pt x="150" y="124"/>
                    <a:pt x="150" y="124"/>
                    <a:pt x="150" y="124"/>
                  </a:cubicBezTo>
                  <a:cubicBezTo>
                    <a:pt x="150" y="123"/>
                    <a:pt x="150" y="123"/>
                    <a:pt x="150" y="123"/>
                  </a:cubicBezTo>
                  <a:cubicBezTo>
                    <a:pt x="150" y="123"/>
                    <a:pt x="150" y="123"/>
                    <a:pt x="149" y="123"/>
                  </a:cubicBezTo>
                  <a:cubicBezTo>
                    <a:pt x="149" y="123"/>
                    <a:pt x="149" y="123"/>
                    <a:pt x="149" y="123"/>
                  </a:cubicBezTo>
                  <a:cubicBezTo>
                    <a:pt x="150" y="123"/>
                    <a:pt x="150" y="122"/>
                    <a:pt x="152" y="121"/>
                  </a:cubicBezTo>
                  <a:cubicBezTo>
                    <a:pt x="153" y="133"/>
                    <a:pt x="153" y="133"/>
                    <a:pt x="153" y="133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154" y="134"/>
                    <a:pt x="155" y="134"/>
                    <a:pt x="155" y="134"/>
                  </a:cubicBezTo>
                  <a:cubicBezTo>
                    <a:pt x="155" y="134"/>
                    <a:pt x="155" y="134"/>
                    <a:pt x="155" y="134"/>
                  </a:cubicBezTo>
                  <a:close/>
                  <a:moveTo>
                    <a:pt x="152" y="133"/>
                  </a:moveTo>
                  <a:cubicBezTo>
                    <a:pt x="152" y="129"/>
                    <a:pt x="152" y="129"/>
                    <a:pt x="152" y="129"/>
                  </a:cubicBezTo>
                  <a:cubicBezTo>
                    <a:pt x="152" y="128"/>
                    <a:pt x="151" y="128"/>
                    <a:pt x="151" y="127"/>
                  </a:cubicBezTo>
                  <a:cubicBezTo>
                    <a:pt x="150" y="127"/>
                    <a:pt x="150" y="127"/>
                    <a:pt x="149" y="127"/>
                  </a:cubicBezTo>
                  <a:cubicBezTo>
                    <a:pt x="148" y="127"/>
                    <a:pt x="148" y="127"/>
                    <a:pt x="147" y="128"/>
                  </a:cubicBezTo>
                  <a:cubicBezTo>
                    <a:pt x="147" y="129"/>
                    <a:pt x="147" y="130"/>
                    <a:pt x="147" y="131"/>
                  </a:cubicBezTo>
                  <a:cubicBezTo>
                    <a:pt x="147" y="132"/>
                    <a:pt x="147" y="133"/>
                    <a:pt x="148" y="134"/>
                  </a:cubicBezTo>
                  <a:cubicBezTo>
                    <a:pt x="148" y="135"/>
                    <a:pt x="149" y="135"/>
                    <a:pt x="150" y="135"/>
                  </a:cubicBezTo>
                  <a:cubicBezTo>
                    <a:pt x="150" y="135"/>
                    <a:pt x="150" y="135"/>
                    <a:pt x="151" y="135"/>
                  </a:cubicBezTo>
                  <a:cubicBezTo>
                    <a:pt x="152" y="134"/>
                    <a:pt x="152" y="134"/>
                    <a:pt x="152" y="133"/>
                  </a:cubicBezTo>
                  <a:close/>
                  <a:moveTo>
                    <a:pt x="170" y="122"/>
                  </a:moveTo>
                  <a:cubicBezTo>
                    <a:pt x="170" y="122"/>
                    <a:pt x="170" y="122"/>
                    <a:pt x="170" y="122"/>
                  </a:cubicBezTo>
                  <a:cubicBezTo>
                    <a:pt x="169" y="121"/>
                    <a:pt x="169" y="120"/>
                    <a:pt x="169" y="120"/>
                  </a:cubicBezTo>
                  <a:cubicBezTo>
                    <a:pt x="168" y="120"/>
                    <a:pt x="168" y="120"/>
                    <a:pt x="167" y="120"/>
                  </a:cubicBezTo>
                  <a:cubicBezTo>
                    <a:pt x="165" y="120"/>
                    <a:pt x="165" y="120"/>
                    <a:pt x="165" y="120"/>
                  </a:cubicBezTo>
                  <a:cubicBezTo>
                    <a:pt x="167" y="131"/>
                    <a:pt x="167" y="131"/>
                    <a:pt x="167" y="131"/>
                  </a:cubicBezTo>
                  <a:cubicBezTo>
                    <a:pt x="168" y="132"/>
                    <a:pt x="168" y="132"/>
                    <a:pt x="170" y="132"/>
                  </a:cubicBezTo>
                  <a:cubicBezTo>
                    <a:pt x="170" y="132"/>
                    <a:pt x="170" y="132"/>
                    <a:pt x="170" y="132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5" y="133"/>
                    <a:pt x="166" y="132"/>
                    <a:pt x="165" y="131"/>
                  </a:cubicBezTo>
                  <a:cubicBezTo>
                    <a:pt x="163" y="121"/>
                    <a:pt x="163" y="121"/>
                    <a:pt x="163" y="12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60" y="121"/>
                    <a:pt x="160" y="122"/>
                    <a:pt x="159" y="122"/>
                  </a:cubicBezTo>
                  <a:cubicBezTo>
                    <a:pt x="159" y="123"/>
                    <a:pt x="159" y="123"/>
                    <a:pt x="159" y="124"/>
                  </a:cubicBezTo>
                  <a:cubicBezTo>
                    <a:pt x="159" y="124"/>
                    <a:pt x="159" y="124"/>
                    <a:pt x="159" y="124"/>
                  </a:cubicBezTo>
                  <a:cubicBezTo>
                    <a:pt x="158" y="121"/>
                    <a:pt x="158" y="121"/>
                    <a:pt x="158" y="121"/>
                  </a:cubicBezTo>
                  <a:cubicBezTo>
                    <a:pt x="169" y="118"/>
                    <a:pt x="169" y="118"/>
                    <a:pt x="169" y="118"/>
                  </a:cubicBezTo>
                  <a:cubicBezTo>
                    <a:pt x="170" y="122"/>
                    <a:pt x="170" y="122"/>
                    <a:pt x="170" y="122"/>
                  </a:cubicBezTo>
                  <a:close/>
                  <a:moveTo>
                    <a:pt x="181" y="125"/>
                  </a:moveTo>
                  <a:cubicBezTo>
                    <a:pt x="181" y="126"/>
                    <a:pt x="181" y="127"/>
                    <a:pt x="180" y="128"/>
                  </a:cubicBezTo>
                  <a:cubicBezTo>
                    <a:pt x="180" y="129"/>
                    <a:pt x="179" y="130"/>
                    <a:pt x="178" y="130"/>
                  </a:cubicBezTo>
                  <a:cubicBezTo>
                    <a:pt x="177" y="131"/>
                    <a:pt x="176" y="131"/>
                    <a:pt x="176" y="130"/>
                  </a:cubicBezTo>
                  <a:cubicBezTo>
                    <a:pt x="174" y="129"/>
                    <a:pt x="174" y="128"/>
                    <a:pt x="173" y="127"/>
                  </a:cubicBezTo>
                  <a:cubicBezTo>
                    <a:pt x="173" y="126"/>
                    <a:pt x="173" y="125"/>
                    <a:pt x="173" y="123"/>
                  </a:cubicBezTo>
                  <a:cubicBezTo>
                    <a:pt x="174" y="122"/>
                    <a:pt x="174" y="121"/>
                    <a:pt x="176" y="121"/>
                  </a:cubicBezTo>
                  <a:cubicBezTo>
                    <a:pt x="177" y="121"/>
                    <a:pt x="178" y="121"/>
                    <a:pt x="178" y="121"/>
                  </a:cubicBezTo>
                  <a:cubicBezTo>
                    <a:pt x="179" y="121"/>
                    <a:pt x="180" y="122"/>
                    <a:pt x="180" y="123"/>
                  </a:cubicBezTo>
                  <a:cubicBezTo>
                    <a:pt x="174" y="125"/>
                    <a:pt x="174" y="125"/>
                    <a:pt x="174" y="125"/>
                  </a:cubicBezTo>
                  <a:cubicBezTo>
                    <a:pt x="175" y="126"/>
                    <a:pt x="176" y="127"/>
                    <a:pt x="176" y="128"/>
                  </a:cubicBezTo>
                  <a:cubicBezTo>
                    <a:pt x="177" y="129"/>
                    <a:pt x="178" y="129"/>
                    <a:pt x="179" y="128"/>
                  </a:cubicBezTo>
                  <a:cubicBezTo>
                    <a:pt x="180" y="128"/>
                    <a:pt x="180" y="127"/>
                    <a:pt x="181" y="127"/>
                  </a:cubicBezTo>
                  <a:cubicBezTo>
                    <a:pt x="180" y="127"/>
                    <a:pt x="181" y="126"/>
                    <a:pt x="181" y="125"/>
                  </a:cubicBezTo>
                  <a:cubicBezTo>
                    <a:pt x="181" y="125"/>
                    <a:pt x="181" y="125"/>
                    <a:pt x="181" y="125"/>
                  </a:cubicBezTo>
                  <a:close/>
                  <a:moveTo>
                    <a:pt x="178" y="123"/>
                  </a:moveTo>
                  <a:cubicBezTo>
                    <a:pt x="177" y="122"/>
                    <a:pt x="176" y="121"/>
                    <a:pt x="175" y="122"/>
                  </a:cubicBezTo>
                  <a:cubicBezTo>
                    <a:pt x="174" y="122"/>
                    <a:pt x="173" y="123"/>
                    <a:pt x="173" y="125"/>
                  </a:cubicBezTo>
                  <a:cubicBezTo>
                    <a:pt x="178" y="123"/>
                    <a:pt x="178" y="123"/>
                    <a:pt x="178" y="123"/>
                  </a:cubicBezTo>
                  <a:close/>
                  <a:moveTo>
                    <a:pt x="190" y="122"/>
                  </a:moveTo>
                  <a:cubicBezTo>
                    <a:pt x="190" y="123"/>
                    <a:pt x="190" y="124"/>
                    <a:pt x="190" y="125"/>
                  </a:cubicBezTo>
                  <a:cubicBezTo>
                    <a:pt x="189" y="126"/>
                    <a:pt x="188" y="127"/>
                    <a:pt x="188" y="127"/>
                  </a:cubicBezTo>
                  <a:cubicBezTo>
                    <a:pt x="186" y="127"/>
                    <a:pt x="186" y="127"/>
                    <a:pt x="184" y="127"/>
                  </a:cubicBezTo>
                  <a:cubicBezTo>
                    <a:pt x="183" y="127"/>
                    <a:pt x="182" y="125"/>
                    <a:pt x="182" y="124"/>
                  </a:cubicBezTo>
                  <a:cubicBezTo>
                    <a:pt x="182" y="123"/>
                    <a:pt x="182" y="122"/>
                    <a:pt x="182" y="121"/>
                  </a:cubicBezTo>
                  <a:cubicBezTo>
                    <a:pt x="182" y="119"/>
                    <a:pt x="183" y="119"/>
                    <a:pt x="185" y="118"/>
                  </a:cubicBezTo>
                  <a:cubicBezTo>
                    <a:pt x="186" y="118"/>
                    <a:pt x="186" y="118"/>
                    <a:pt x="187" y="118"/>
                  </a:cubicBezTo>
                  <a:cubicBezTo>
                    <a:pt x="188" y="118"/>
                    <a:pt x="188" y="118"/>
                    <a:pt x="188" y="119"/>
                  </a:cubicBezTo>
                  <a:cubicBezTo>
                    <a:pt x="188" y="119"/>
                    <a:pt x="188" y="119"/>
                    <a:pt x="188" y="119"/>
                  </a:cubicBezTo>
                  <a:cubicBezTo>
                    <a:pt x="188" y="120"/>
                    <a:pt x="188" y="120"/>
                    <a:pt x="188" y="120"/>
                  </a:cubicBezTo>
                  <a:cubicBezTo>
                    <a:pt x="188" y="120"/>
                    <a:pt x="188" y="120"/>
                    <a:pt x="187" y="120"/>
                  </a:cubicBezTo>
                  <a:cubicBezTo>
                    <a:pt x="187" y="120"/>
                    <a:pt x="187" y="119"/>
                    <a:pt x="187" y="119"/>
                  </a:cubicBezTo>
                  <a:cubicBezTo>
                    <a:pt x="187" y="119"/>
                    <a:pt x="186" y="119"/>
                    <a:pt x="186" y="119"/>
                  </a:cubicBezTo>
                  <a:cubicBezTo>
                    <a:pt x="186" y="119"/>
                    <a:pt x="185" y="119"/>
                    <a:pt x="185" y="119"/>
                  </a:cubicBezTo>
                  <a:cubicBezTo>
                    <a:pt x="184" y="119"/>
                    <a:pt x="183" y="120"/>
                    <a:pt x="183" y="121"/>
                  </a:cubicBezTo>
                  <a:cubicBezTo>
                    <a:pt x="183" y="121"/>
                    <a:pt x="183" y="122"/>
                    <a:pt x="184" y="123"/>
                  </a:cubicBezTo>
                  <a:cubicBezTo>
                    <a:pt x="184" y="124"/>
                    <a:pt x="185" y="125"/>
                    <a:pt x="186" y="125"/>
                  </a:cubicBezTo>
                  <a:cubicBezTo>
                    <a:pt x="186" y="126"/>
                    <a:pt x="187" y="126"/>
                    <a:pt x="188" y="126"/>
                  </a:cubicBezTo>
                  <a:cubicBezTo>
                    <a:pt x="189" y="125"/>
                    <a:pt x="190" y="124"/>
                    <a:pt x="190" y="122"/>
                  </a:cubicBezTo>
                  <a:cubicBezTo>
                    <a:pt x="190" y="122"/>
                    <a:pt x="190" y="122"/>
                    <a:pt x="190" y="122"/>
                  </a:cubicBezTo>
                  <a:close/>
                  <a:moveTo>
                    <a:pt x="202" y="120"/>
                  </a:moveTo>
                  <a:cubicBezTo>
                    <a:pt x="198" y="122"/>
                    <a:pt x="198" y="122"/>
                    <a:pt x="198" y="122"/>
                  </a:cubicBezTo>
                  <a:cubicBezTo>
                    <a:pt x="198" y="121"/>
                    <a:pt x="198" y="121"/>
                    <a:pt x="198" y="121"/>
                  </a:cubicBezTo>
                  <a:cubicBezTo>
                    <a:pt x="199" y="121"/>
                    <a:pt x="199" y="121"/>
                    <a:pt x="198" y="120"/>
                  </a:cubicBezTo>
                  <a:cubicBezTo>
                    <a:pt x="196" y="115"/>
                    <a:pt x="196" y="115"/>
                    <a:pt x="196" y="115"/>
                  </a:cubicBezTo>
                  <a:cubicBezTo>
                    <a:pt x="195" y="114"/>
                    <a:pt x="195" y="114"/>
                    <a:pt x="194" y="115"/>
                  </a:cubicBezTo>
                  <a:cubicBezTo>
                    <a:pt x="193" y="115"/>
                    <a:pt x="192" y="116"/>
                    <a:pt x="192" y="117"/>
                  </a:cubicBezTo>
                  <a:cubicBezTo>
                    <a:pt x="194" y="121"/>
                    <a:pt x="194" y="121"/>
                    <a:pt x="194" y="121"/>
                  </a:cubicBezTo>
                  <a:cubicBezTo>
                    <a:pt x="195" y="122"/>
                    <a:pt x="196" y="122"/>
                    <a:pt x="196" y="122"/>
                  </a:cubicBezTo>
                  <a:cubicBezTo>
                    <a:pt x="196" y="122"/>
                    <a:pt x="196" y="122"/>
                    <a:pt x="196" y="122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3" y="123"/>
                    <a:pt x="193" y="123"/>
                    <a:pt x="192" y="122"/>
                  </a:cubicBezTo>
                  <a:cubicBezTo>
                    <a:pt x="188" y="113"/>
                    <a:pt x="188" y="113"/>
                    <a:pt x="188" y="113"/>
                  </a:cubicBezTo>
                  <a:cubicBezTo>
                    <a:pt x="187" y="113"/>
                    <a:pt x="187" y="113"/>
                    <a:pt x="187" y="113"/>
                  </a:cubicBezTo>
                  <a:cubicBezTo>
                    <a:pt x="187" y="113"/>
                    <a:pt x="186" y="113"/>
                    <a:pt x="186" y="113"/>
                  </a:cubicBezTo>
                  <a:cubicBezTo>
                    <a:pt x="186" y="113"/>
                    <a:pt x="186" y="113"/>
                    <a:pt x="186" y="113"/>
                  </a:cubicBezTo>
                  <a:cubicBezTo>
                    <a:pt x="186" y="112"/>
                    <a:pt x="187" y="111"/>
                    <a:pt x="188" y="110"/>
                  </a:cubicBezTo>
                  <a:cubicBezTo>
                    <a:pt x="191" y="116"/>
                    <a:pt x="191" y="116"/>
                    <a:pt x="191" y="116"/>
                  </a:cubicBezTo>
                  <a:cubicBezTo>
                    <a:pt x="192" y="114"/>
                    <a:pt x="192" y="113"/>
                    <a:pt x="193" y="113"/>
                  </a:cubicBezTo>
                  <a:cubicBezTo>
                    <a:pt x="195" y="112"/>
                    <a:pt x="196" y="113"/>
                    <a:pt x="197" y="115"/>
                  </a:cubicBezTo>
                  <a:cubicBezTo>
                    <a:pt x="199" y="119"/>
                    <a:pt x="199" y="119"/>
                    <a:pt x="199" y="119"/>
                  </a:cubicBezTo>
                  <a:cubicBezTo>
                    <a:pt x="200" y="120"/>
                    <a:pt x="201" y="120"/>
                    <a:pt x="202" y="120"/>
                  </a:cubicBezTo>
                  <a:cubicBezTo>
                    <a:pt x="202" y="120"/>
                    <a:pt x="202" y="120"/>
                    <a:pt x="202" y="120"/>
                  </a:cubicBezTo>
                  <a:close/>
                  <a:moveTo>
                    <a:pt x="212" y="114"/>
                  </a:moveTo>
                  <a:cubicBezTo>
                    <a:pt x="208" y="116"/>
                    <a:pt x="208" y="116"/>
                    <a:pt x="208" y="116"/>
                  </a:cubicBezTo>
                  <a:cubicBezTo>
                    <a:pt x="208" y="116"/>
                    <a:pt x="208" y="116"/>
                    <a:pt x="208" y="116"/>
                  </a:cubicBezTo>
                  <a:cubicBezTo>
                    <a:pt x="209" y="115"/>
                    <a:pt x="209" y="115"/>
                    <a:pt x="209" y="114"/>
                  </a:cubicBezTo>
                  <a:cubicBezTo>
                    <a:pt x="206" y="110"/>
                    <a:pt x="206" y="110"/>
                    <a:pt x="206" y="110"/>
                  </a:cubicBezTo>
                  <a:cubicBezTo>
                    <a:pt x="206" y="109"/>
                    <a:pt x="206" y="109"/>
                    <a:pt x="206" y="109"/>
                  </a:cubicBezTo>
                  <a:cubicBezTo>
                    <a:pt x="205" y="109"/>
                    <a:pt x="205" y="109"/>
                    <a:pt x="204" y="109"/>
                  </a:cubicBezTo>
                  <a:cubicBezTo>
                    <a:pt x="203" y="110"/>
                    <a:pt x="202" y="111"/>
                    <a:pt x="202" y="111"/>
                  </a:cubicBezTo>
                  <a:cubicBezTo>
                    <a:pt x="205" y="116"/>
                    <a:pt x="205" y="116"/>
                    <a:pt x="205" y="116"/>
                  </a:cubicBezTo>
                  <a:cubicBezTo>
                    <a:pt x="206" y="117"/>
                    <a:pt x="206" y="117"/>
                    <a:pt x="207" y="117"/>
                  </a:cubicBezTo>
                  <a:cubicBezTo>
                    <a:pt x="207" y="117"/>
                    <a:pt x="207" y="117"/>
                    <a:pt x="207" y="117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4" y="119"/>
                    <a:pt x="204" y="118"/>
                    <a:pt x="204" y="117"/>
                  </a:cubicBezTo>
                  <a:cubicBezTo>
                    <a:pt x="201" y="113"/>
                    <a:pt x="201" y="113"/>
                    <a:pt x="201" y="113"/>
                  </a:cubicBezTo>
                  <a:cubicBezTo>
                    <a:pt x="200" y="112"/>
                    <a:pt x="200" y="112"/>
                    <a:pt x="200" y="112"/>
                  </a:cubicBezTo>
                  <a:cubicBezTo>
                    <a:pt x="200" y="112"/>
                    <a:pt x="200" y="112"/>
                    <a:pt x="199" y="113"/>
                  </a:cubicBezTo>
                  <a:cubicBezTo>
                    <a:pt x="199" y="112"/>
                    <a:pt x="199" y="112"/>
                    <a:pt x="199" y="112"/>
                  </a:cubicBezTo>
                  <a:cubicBezTo>
                    <a:pt x="201" y="110"/>
                    <a:pt x="201" y="110"/>
                    <a:pt x="201" y="110"/>
                  </a:cubicBezTo>
                  <a:cubicBezTo>
                    <a:pt x="202" y="111"/>
                    <a:pt x="202" y="111"/>
                    <a:pt x="202" y="111"/>
                  </a:cubicBezTo>
                  <a:cubicBezTo>
                    <a:pt x="202" y="110"/>
                    <a:pt x="203" y="109"/>
                    <a:pt x="204" y="108"/>
                  </a:cubicBezTo>
                  <a:cubicBezTo>
                    <a:pt x="205" y="107"/>
                    <a:pt x="206" y="108"/>
                    <a:pt x="208" y="110"/>
                  </a:cubicBezTo>
                  <a:cubicBezTo>
                    <a:pt x="210" y="114"/>
                    <a:pt x="210" y="114"/>
                    <a:pt x="210" y="114"/>
                  </a:cubicBezTo>
                  <a:cubicBezTo>
                    <a:pt x="210" y="114"/>
                    <a:pt x="211" y="115"/>
                    <a:pt x="212" y="114"/>
                  </a:cubicBezTo>
                  <a:cubicBezTo>
                    <a:pt x="212" y="114"/>
                    <a:pt x="212" y="114"/>
                    <a:pt x="212" y="114"/>
                  </a:cubicBezTo>
                  <a:close/>
                  <a:moveTo>
                    <a:pt x="218" y="104"/>
                  </a:moveTo>
                  <a:cubicBezTo>
                    <a:pt x="219" y="105"/>
                    <a:pt x="219" y="107"/>
                    <a:pt x="219" y="108"/>
                  </a:cubicBezTo>
                  <a:cubicBezTo>
                    <a:pt x="219" y="109"/>
                    <a:pt x="218" y="110"/>
                    <a:pt x="217" y="111"/>
                  </a:cubicBezTo>
                  <a:cubicBezTo>
                    <a:pt x="216" y="112"/>
                    <a:pt x="215" y="112"/>
                    <a:pt x="214" y="112"/>
                  </a:cubicBezTo>
                  <a:cubicBezTo>
                    <a:pt x="212" y="111"/>
                    <a:pt x="211" y="111"/>
                    <a:pt x="210" y="110"/>
                  </a:cubicBezTo>
                  <a:cubicBezTo>
                    <a:pt x="210" y="109"/>
                    <a:pt x="209" y="107"/>
                    <a:pt x="209" y="106"/>
                  </a:cubicBezTo>
                  <a:cubicBezTo>
                    <a:pt x="209" y="105"/>
                    <a:pt x="210" y="104"/>
                    <a:pt x="211" y="103"/>
                  </a:cubicBezTo>
                  <a:cubicBezTo>
                    <a:pt x="212" y="102"/>
                    <a:pt x="214" y="102"/>
                    <a:pt x="215" y="102"/>
                  </a:cubicBezTo>
                  <a:cubicBezTo>
                    <a:pt x="216" y="102"/>
                    <a:pt x="217" y="103"/>
                    <a:pt x="218" y="104"/>
                  </a:cubicBezTo>
                  <a:close/>
                  <a:moveTo>
                    <a:pt x="217" y="106"/>
                  </a:moveTo>
                  <a:cubicBezTo>
                    <a:pt x="216" y="105"/>
                    <a:pt x="215" y="104"/>
                    <a:pt x="214" y="103"/>
                  </a:cubicBezTo>
                  <a:cubicBezTo>
                    <a:pt x="213" y="103"/>
                    <a:pt x="212" y="103"/>
                    <a:pt x="212" y="103"/>
                  </a:cubicBezTo>
                  <a:cubicBezTo>
                    <a:pt x="211" y="104"/>
                    <a:pt x="211" y="105"/>
                    <a:pt x="211" y="105"/>
                  </a:cubicBezTo>
                  <a:cubicBezTo>
                    <a:pt x="211" y="106"/>
                    <a:pt x="211" y="107"/>
                    <a:pt x="212" y="108"/>
                  </a:cubicBezTo>
                  <a:cubicBezTo>
                    <a:pt x="212" y="109"/>
                    <a:pt x="213" y="110"/>
                    <a:pt x="214" y="110"/>
                  </a:cubicBezTo>
                  <a:cubicBezTo>
                    <a:pt x="215" y="111"/>
                    <a:pt x="216" y="111"/>
                    <a:pt x="217" y="110"/>
                  </a:cubicBezTo>
                  <a:cubicBezTo>
                    <a:pt x="218" y="110"/>
                    <a:pt x="218" y="109"/>
                    <a:pt x="218" y="108"/>
                  </a:cubicBezTo>
                  <a:cubicBezTo>
                    <a:pt x="218" y="107"/>
                    <a:pt x="217" y="107"/>
                    <a:pt x="217" y="106"/>
                  </a:cubicBezTo>
                  <a:close/>
                  <a:moveTo>
                    <a:pt x="226" y="103"/>
                  </a:moveTo>
                  <a:cubicBezTo>
                    <a:pt x="222" y="107"/>
                    <a:pt x="222" y="107"/>
                    <a:pt x="222" y="107"/>
                  </a:cubicBezTo>
                  <a:cubicBezTo>
                    <a:pt x="222" y="106"/>
                    <a:pt x="222" y="106"/>
                    <a:pt x="222" y="106"/>
                  </a:cubicBezTo>
                  <a:cubicBezTo>
                    <a:pt x="223" y="105"/>
                    <a:pt x="223" y="105"/>
                    <a:pt x="223" y="104"/>
                  </a:cubicBezTo>
                  <a:cubicBezTo>
                    <a:pt x="216" y="97"/>
                    <a:pt x="216" y="97"/>
                    <a:pt x="216" y="97"/>
                  </a:cubicBezTo>
                  <a:cubicBezTo>
                    <a:pt x="216" y="96"/>
                    <a:pt x="216" y="96"/>
                    <a:pt x="215" y="96"/>
                  </a:cubicBezTo>
                  <a:cubicBezTo>
                    <a:pt x="215" y="96"/>
                    <a:pt x="215" y="96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6"/>
                    <a:pt x="215" y="95"/>
                    <a:pt x="216" y="94"/>
                  </a:cubicBezTo>
                  <a:cubicBezTo>
                    <a:pt x="224" y="103"/>
                    <a:pt x="224" y="103"/>
                    <a:pt x="224" y="103"/>
                  </a:cubicBezTo>
                  <a:cubicBezTo>
                    <a:pt x="224" y="104"/>
                    <a:pt x="225" y="104"/>
                    <a:pt x="226" y="103"/>
                  </a:cubicBezTo>
                  <a:cubicBezTo>
                    <a:pt x="226" y="103"/>
                    <a:pt x="226" y="103"/>
                    <a:pt x="226" y="103"/>
                  </a:cubicBezTo>
                  <a:close/>
                  <a:moveTo>
                    <a:pt x="231" y="93"/>
                  </a:moveTo>
                  <a:cubicBezTo>
                    <a:pt x="232" y="94"/>
                    <a:pt x="232" y="95"/>
                    <a:pt x="232" y="96"/>
                  </a:cubicBezTo>
                  <a:cubicBezTo>
                    <a:pt x="232" y="97"/>
                    <a:pt x="232" y="99"/>
                    <a:pt x="230" y="99"/>
                  </a:cubicBezTo>
                  <a:cubicBezTo>
                    <a:pt x="230" y="100"/>
                    <a:pt x="228" y="101"/>
                    <a:pt x="227" y="101"/>
                  </a:cubicBezTo>
                  <a:cubicBezTo>
                    <a:pt x="226" y="101"/>
                    <a:pt x="225" y="100"/>
                    <a:pt x="224" y="99"/>
                  </a:cubicBezTo>
                  <a:cubicBezTo>
                    <a:pt x="223" y="98"/>
                    <a:pt x="222" y="97"/>
                    <a:pt x="222" y="96"/>
                  </a:cubicBezTo>
                  <a:cubicBezTo>
                    <a:pt x="222" y="95"/>
                    <a:pt x="223" y="93"/>
                    <a:pt x="224" y="93"/>
                  </a:cubicBezTo>
                  <a:cubicBezTo>
                    <a:pt x="225" y="92"/>
                    <a:pt x="226" y="91"/>
                    <a:pt x="227" y="91"/>
                  </a:cubicBezTo>
                  <a:cubicBezTo>
                    <a:pt x="229" y="91"/>
                    <a:pt x="230" y="91"/>
                    <a:pt x="231" y="93"/>
                  </a:cubicBezTo>
                  <a:close/>
                  <a:moveTo>
                    <a:pt x="230" y="95"/>
                  </a:moveTo>
                  <a:cubicBezTo>
                    <a:pt x="229" y="94"/>
                    <a:pt x="228" y="93"/>
                    <a:pt x="227" y="93"/>
                  </a:cubicBezTo>
                  <a:cubicBezTo>
                    <a:pt x="226" y="92"/>
                    <a:pt x="225" y="92"/>
                    <a:pt x="224" y="93"/>
                  </a:cubicBezTo>
                  <a:cubicBezTo>
                    <a:pt x="224" y="93"/>
                    <a:pt x="224" y="94"/>
                    <a:pt x="224" y="95"/>
                  </a:cubicBezTo>
                  <a:cubicBezTo>
                    <a:pt x="224" y="96"/>
                    <a:pt x="224" y="96"/>
                    <a:pt x="225" y="97"/>
                  </a:cubicBezTo>
                  <a:cubicBezTo>
                    <a:pt x="226" y="98"/>
                    <a:pt x="227" y="99"/>
                    <a:pt x="228" y="99"/>
                  </a:cubicBezTo>
                  <a:cubicBezTo>
                    <a:pt x="229" y="99"/>
                    <a:pt x="230" y="99"/>
                    <a:pt x="231" y="99"/>
                  </a:cubicBezTo>
                  <a:cubicBezTo>
                    <a:pt x="232" y="98"/>
                    <a:pt x="232" y="97"/>
                    <a:pt x="231" y="97"/>
                  </a:cubicBezTo>
                  <a:cubicBezTo>
                    <a:pt x="231" y="96"/>
                    <a:pt x="231" y="95"/>
                    <a:pt x="230" y="95"/>
                  </a:cubicBezTo>
                  <a:close/>
                  <a:moveTo>
                    <a:pt x="236" y="82"/>
                  </a:moveTo>
                  <a:cubicBezTo>
                    <a:pt x="234" y="83"/>
                    <a:pt x="234" y="83"/>
                    <a:pt x="234" y="83"/>
                  </a:cubicBezTo>
                  <a:cubicBezTo>
                    <a:pt x="235" y="83"/>
                    <a:pt x="236" y="84"/>
                    <a:pt x="236" y="84"/>
                  </a:cubicBezTo>
                  <a:cubicBezTo>
                    <a:pt x="237" y="85"/>
                    <a:pt x="237" y="85"/>
                    <a:pt x="237" y="87"/>
                  </a:cubicBezTo>
                  <a:cubicBezTo>
                    <a:pt x="237" y="87"/>
                    <a:pt x="237" y="88"/>
                    <a:pt x="236" y="89"/>
                  </a:cubicBezTo>
                  <a:cubicBezTo>
                    <a:pt x="236" y="89"/>
                    <a:pt x="236" y="89"/>
                    <a:pt x="236" y="90"/>
                  </a:cubicBezTo>
                  <a:cubicBezTo>
                    <a:pt x="236" y="91"/>
                    <a:pt x="236" y="91"/>
                    <a:pt x="236" y="91"/>
                  </a:cubicBezTo>
                  <a:cubicBezTo>
                    <a:pt x="236" y="92"/>
                    <a:pt x="237" y="91"/>
                    <a:pt x="238" y="90"/>
                  </a:cubicBezTo>
                  <a:cubicBezTo>
                    <a:pt x="239" y="89"/>
                    <a:pt x="240" y="88"/>
                    <a:pt x="240" y="87"/>
                  </a:cubicBezTo>
                  <a:cubicBezTo>
                    <a:pt x="241" y="87"/>
                    <a:pt x="242" y="87"/>
                    <a:pt x="242" y="88"/>
                  </a:cubicBezTo>
                  <a:cubicBezTo>
                    <a:pt x="243" y="88"/>
                    <a:pt x="243" y="89"/>
                    <a:pt x="243" y="91"/>
                  </a:cubicBezTo>
                  <a:cubicBezTo>
                    <a:pt x="243" y="92"/>
                    <a:pt x="242" y="93"/>
                    <a:pt x="242" y="94"/>
                  </a:cubicBezTo>
                  <a:cubicBezTo>
                    <a:pt x="241" y="95"/>
                    <a:pt x="240" y="95"/>
                    <a:pt x="239" y="96"/>
                  </a:cubicBezTo>
                  <a:cubicBezTo>
                    <a:pt x="238" y="96"/>
                    <a:pt x="238" y="96"/>
                    <a:pt x="238" y="95"/>
                  </a:cubicBezTo>
                  <a:cubicBezTo>
                    <a:pt x="237" y="95"/>
                    <a:pt x="237" y="95"/>
                    <a:pt x="237" y="94"/>
                  </a:cubicBezTo>
                  <a:cubicBezTo>
                    <a:pt x="237" y="94"/>
                    <a:pt x="237" y="93"/>
                    <a:pt x="237" y="93"/>
                  </a:cubicBezTo>
                  <a:cubicBezTo>
                    <a:pt x="237" y="93"/>
                    <a:pt x="237" y="93"/>
                    <a:pt x="236" y="93"/>
                  </a:cubicBezTo>
                  <a:cubicBezTo>
                    <a:pt x="236" y="93"/>
                    <a:pt x="236" y="93"/>
                    <a:pt x="236" y="93"/>
                  </a:cubicBezTo>
                  <a:cubicBezTo>
                    <a:pt x="235" y="93"/>
                    <a:pt x="235" y="92"/>
                    <a:pt x="235" y="92"/>
                  </a:cubicBezTo>
                  <a:cubicBezTo>
                    <a:pt x="235" y="91"/>
                    <a:pt x="235" y="91"/>
                    <a:pt x="235" y="90"/>
                  </a:cubicBezTo>
                  <a:cubicBezTo>
                    <a:pt x="234" y="91"/>
                    <a:pt x="233" y="91"/>
                    <a:pt x="232" y="90"/>
                  </a:cubicBezTo>
                  <a:cubicBezTo>
                    <a:pt x="231" y="89"/>
                    <a:pt x="230" y="89"/>
                    <a:pt x="230" y="87"/>
                  </a:cubicBezTo>
                  <a:cubicBezTo>
                    <a:pt x="230" y="87"/>
                    <a:pt x="231" y="85"/>
                    <a:pt x="232" y="85"/>
                  </a:cubicBezTo>
                  <a:cubicBezTo>
                    <a:pt x="232" y="84"/>
                    <a:pt x="232" y="84"/>
                    <a:pt x="233" y="83"/>
                  </a:cubicBezTo>
                  <a:cubicBezTo>
                    <a:pt x="234" y="83"/>
                    <a:pt x="234" y="83"/>
                    <a:pt x="234" y="83"/>
                  </a:cubicBezTo>
                  <a:cubicBezTo>
                    <a:pt x="235" y="81"/>
                    <a:pt x="235" y="81"/>
                    <a:pt x="235" y="81"/>
                  </a:cubicBezTo>
                  <a:cubicBezTo>
                    <a:pt x="236" y="82"/>
                    <a:pt x="236" y="82"/>
                    <a:pt x="236" y="82"/>
                  </a:cubicBezTo>
                  <a:close/>
                  <a:moveTo>
                    <a:pt x="236" y="86"/>
                  </a:moveTo>
                  <a:cubicBezTo>
                    <a:pt x="235" y="86"/>
                    <a:pt x="234" y="85"/>
                    <a:pt x="234" y="85"/>
                  </a:cubicBezTo>
                  <a:cubicBezTo>
                    <a:pt x="233" y="85"/>
                    <a:pt x="232" y="85"/>
                    <a:pt x="232" y="85"/>
                  </a:cubicBezTo>
                  <a:cubicBezTo>
                    <a:pt x="231" y="86"/>
                    <a:pt x="231" y="86"/>
                    <a:pt x="231" y="87"/>
                  </a:cubicBezTo>
                  <a:cubicBezTo>
                    <a:pt x="231" y="87"/>
                    <a:pt x="232" y="87"/>
                    <a:pt x="232" y="88"/>
                  </a:cubicBezTo>
                  <a:cubicBezTo>
                    <a:pt x="233" y="88"/>
                    <a:pt x="233" y="89"/>
                    <a:pt x="234" y="89"/>
                  </a:cubicBezTo>
                  <a:cubicBezTo>
                    <a:pt x="235" y="89"/>
                    <a:pt x="235" y="89"/>
                    <a:pt x="236" y="89"/>
                  </a:cubicBezTo>
                  <a:cubicBezTo>
                    <a:pt x="237" y="88"/>
                    <a:pt x="236" y="87"/>
                    <a:pt x="236" y="86"/>
                  </a:cubicBezTo>
                  <a:close/>
                  <a:moveTo>
                    <a:pt x="242" y="89"/>
                  </a:moveTo>
                  <a:cubicBezTo>
                    <a:pt x="242" y="89"/>
                    <a:pt x="241" y="89"/>
                    <a:pt x="240" y="89"/>
                  </a:cubicBezTo>
                  <a:cubicBezTo>
                    <a:pt x="240" y="90"/>
                    <a:pt x="240" y="90"/>
                    <a:pt x="239" y="91"/>
                  </a:cubicBezTo>
                  <a:cubicBezTo>
                    <a:pt x="238" y="92"/>
                    <a:pt x="238" y="92"/>
                    <a:pt x="237" y="93"/>
                  </a:cubicBezTo>
                  <a:cubicBezTo>
                    <a:pt x="237" y="93"/>
                    <a:pt x="238" y="94"/>
                    <a:pt x="238" y="95"/>
                  </a:cubicBezTo>
                  <a:cubicBezTo>
                    <a:pt x="239" y="95"/>
                    <a:pt x="240" y="95"/>
                    <a:pt x="241" y="93"/>
                  </a:cubicBezTo>
                  <a:cubicBezTo>
                    <a:pt x="242" y="93"/>
                    <a:pt x="242" y="91"/>
                    <a:pt x="243" y="91"/>
                  </a:cubicBezTo>
                  <a:cubicBezTo>
                    <a:pt x="243" y="90"/>
                    <a:pt x="242" y="89"/>
                    <a:pt x="242" y="89"/>
                  </a:cubicBezTo>
                  <a:close/>
                  <a:moveTo>
                    <a:pt x="242" y="73"/>
                  </a:moveTo>
                  <a:cubicBezTo>
                    <a:pt x="242" y="73"/>
                    <a:pt x="242" y="73"/>
                    <a:pt x="242" y="74"/>
                  </a:cubicBezTo>
                  <a:cubicBezTo>
                    <a:pt x="242" y="74"/>
                    <a:pt x="242" y="74"/>
                    <a:pt x="242" y="75"/>
                  </a:cubicBezTo>
                  <a:cubicBezTo>
                    <a:pt x="247" y="83"/>
                    <a:pt x="247" y="83"/>
                    <a:pt x="247" y="83"/>
                  </a:cubicBezTo>
                  <a:cubicBezTo>
                    <a:pt x="248" y="85"/>
                    <a:pt x="248" y="86"/>
                    <a:pt x="247" y="87"/>
                  </a:cubicBezTo>
                  <a:cubicBezTo>
                    <a:pt x="246" y="88"/>
                    <a:pt x="246" y="88"/>
                    <a:pt x="245" y="87"/>
                  </a:cubicBezTo>
                  <a:cubicBezTo>
                    <a:pt x="245" y="87"/>
                    <a:pt x="245" y="87"/>
                    <a:pt x="245" y="87"/>
                  </a:cubicBezTo>
                  <a:cubicBezTo>
                    <a:pt x="245" y="86"/>
                    <a:pt x="245" y="86"/>
                    <a:pt x="245" y="86"/>
                  </a:cubicBezTo>
                  <a:cubicBezTo>
                    <a:pt x="245" y="86"/>
                    <a:pt x="246" y="85"/>
                    <a:pt x="246" y="85"/>
                  </a:cubicBezTo>
                  <a:cubicBezTo>
                    <a:pt x="246" y="85"/>
                    <a:pt x="246" y="85"/>
                    <a:pt x="246" y="85"/>
                  </a:cubicBezTo>
                  <a:cubicBezTo>
                    <a:pt x="247" y="85"/>
                    <a:pt x="246" y="83"/>
                    <a:pt x="245" y="81"/>
                  </a:cubicBezTo>
                  <a:cubicBezTo>
                    <a:pt x="238" y="80"/>
                    <a:pt x="238" y="80"/>
                    <a:pt x="238" y="80"/>
                  </a:cubicBezTo>
                  <a:cubicBezTo>
                    <a:pt x="237" y="80"/>
                    <a:pt x="237" y="80"/>
                    <a:pt x="236" y="80"/>
                  </a:cubicBezTo>
                  <a:cubicBezTo>
                    <a:pt x="236" y="80"/>
                    <a:pt x="236" y="80"/>
                    <a:pt x="236" y="80"/>
                  </a:cubicBezTo>
                  <a:cubicBezTo>
                    <a:pt x="235" y="80"/>
                    <a:pt x="235" y="80"/>
                    <a:pt x="235" y="80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8"/>
                    <a:pt x="238" y="78"/>
                    <a:pt x="238" y="78"/>
                  </a:cubicBezTo>
                  <a:cubicBezTo>
                    <a:pt x="238" y="78"/>
                    <a:pt x="238" y="79"/>
                    <a:pt x="239" y="79"/>
                  </a:cubicBezTo>
                  <a:cubicBezTo>
                    <a:pt x="244" y="80"/>
                    <a:pt x="244" y="80"/>
                    <a:pt x="244" y="80"/>
                  </a:cubicBezTo>
                  <a:cubicBezTo>
                    <a:pt x="242" y="75"/>
                    <a:pt x="242" y="75"/>
                    <a:pt x="242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2" y="73"/>
                    <a:pt x="242" y="73"/>
                    <a:pt x="242" y="73"/>
                  </a:cubicBezTo>
                  <a:cubicBezTo>
                    <a:pt x="242" y="73"/>
                    <a:pt x="242" y="73"/>
                    <a:pt x="242" y="73"/>
                  </a:cubicBezTo>
                  <a:close/>
                  <a:moveTo>
                    <a:pt x="253" y="63"/>
                  </a:moveTo>
                  <a:cubicBezTo>
                    <a:pt x="254" y="64"/>
                    <a:pt x="255" y="65"/>
                    <a:pt x="255" y="66"/>
                  </a:cubicBezTo>
                  <a:cubicBezTo>
                    <a:pt x="256" y="67"/>
                    <a:pt x="256" y="68"/>
                    <a:pt x="255" y="69"/>
                  </a:cubicBezTo>
                  <a:cubicBezTo>
                    <a:pt x="254" y="71"/>
                    <a:pt x="253" y="71"/>
                    <a:pt x="252" y="71"/>
                  </a:cubicBezTo>
                  <a:cubicBezTo>
                    <a:pt x="251" y="72"/>
                    <a:pt x="250" y="71"/>
                    <a:pt x="248" y="71"/>
                  </a:cubicBezTo>
                  <a:cubicBezTo>
                    <a:pt x="247" y="70"/>
                    <a:pt x="246" y="69"/>
                    <a:pt x="246" y="68"/>
                  </a:cubicBezTo>
                  <a:cubicBezTo>
                    <a:pt x="246" y="67"/>
                    <a:pt x="246" y="66"/>
                    <a:pt x="246" y="65"/>
                  </a:cubicBezTo>
                  <a:cubicBezTo>
                    <a:pt x="247" y="63"/>
                    <a:pt x="248" y="63"/>
                    <a:pt x="249" y="62"/>
                  </a:cubicBezTo>
                  <a:cubicBezTo>
                    <a:pt x="250" y="62"/>
                    <a:pt x="252" y="62"/>
                    <a:pt x="253" y="63"/>
                  </a:cubicBezTo>
                  <a:close/>
                  <a:moveTo>
                    <a:pt x="252" y="65"/>
                  </a:moveTo>
                  <a:cubicBezTo>
                    <a:pt x="251" y="64"/>
                    <a:pt x="250" y="64"/>
                    <a:pt x="249" y="64"/>
                  </a:cubicBezTo>
                  <a:cubicBezTo>
                    <a:pt x="248" y="64"/>
                    <a:pt x="247" y="64"/>
                    <a:pt x="247" y="65"/>
                  </a:cubicBezTo>
                  <a:cubicBezTo>
                    <a:pt x="246" y="66"/>
                    <a:pt x="246" y="66"/>
                    <a:pt x="247" y="67"/>
                  </a:cubicBezTo>
                  <a:cubicBezTo>
                    <a:pt x="247" y="68"/>
                    <a:pt x="248" y="68"/>
                    <a:pt x="249" y="69"/>
                  </a:cubicBezTo>
                  <a:cubicBezTo>
                    <a:pt x="250" y="69"/>
                    <a:pt x="251" y="69"/>
                    <a:pt x="252" y="70"/>
                  </a:cubicBezTo>
                  <a:cubicBezTo>
                    <a:pt x="253" y="70"/>
                    <a:pt x="254" y="69"/>
                    <a:pt x="254" y="69"/>
                  </a:cubicBezTo>
                  <a:cubicBezTo>
                    <a:pt x="255" y="68"/>
                    <a:pt x="255" y="67"/>
                    <a:pt x="254" y="66"/>
                  </a:cubicBezTo>
                  <a:cubicBezTo>
                    <a:pt x="254" y="66"/>
                    <a:pt x="253" y="65"/>
                    <a:pt x="252" y="65"/>
                  </a:cubicBezTo>
                  <a:close/>
                  <a:moveTo>
                    <a:pt x="266" y="40"/>
                  </a:moveTo>
                  <a:cubicBezTo>
                    <a:pt x="267" y="42"/>
                    <a:pt x="267" y="44"/>
                    <a:pt x="266" y="46"/>
                  </a:cubicBezTo>
                  <a:cubicBezTo>
                    <a:pt x="265" y="48"/>
                    <a:pt x="264" y="49"/>
                    <a:pt x="262" y="50"/>
                  </a:cubicBezTo>
                  <a:cubicBezTo>
                    <a:pt x="261" y="51"/>
                    <a:pt x="259" y="51"/>
                    <a:pt x="257" y="50"/>
                  </a:cubicBezTo>
                  <a:cubicBezTo>
                    <a:pt x="255" y="49"/>
                    <a:pt x="254" y="48"/>
                    <a:pt x="253" y="47"/>
                  </a:cubicBezTo>
                  <a:cubicBezTo>
                    <a:pt x="252" y="45"/>
                    <a:pt x="252" y="43"/>
                    <a:pt x="253" y="41"/>
                  </a:cubicBezTo>
                  <a:cubicBezTo>
                    <a:pt x="254" y="41"/>
                    <a:pt x="254" y="40"/>
                    <a:pt x="254" y="39"/>
                  </a:cubicBezTo>
                  <a:cubicBezTo>
                    <a:pt x="255" y="39"/>
                    <a:pt x="255" y="38"/>
                    <a:pt x="255" y="38"/>
                  </a:cubicBezTo>
                  <a:cubicBezTo>
                    <a:pt x="255" y="38"/>
                    <a:pt x="255" y="37"/>
                    <a:pt x="255" y="37"/>
                  </a:cubicBezTo>
                  <a:cubicBezTo>
                    <a:pt x="255" y="37"/>
                    <a:pt x="255" y="37"/>
                    <a:pt x="255" y="37"/>
                  </a:cubicBezTo>
                  <a:cubicBezTo>
                    <a:pt x="259" y="38"/>
                    <a:pt x="259" y="38"/>
                    <a:pt x="259" y="38"/>
                  </a:cubicBezTo>
                  <a:cubicBezTo>
                    <a:pt x="259" y="39"/>
                    <a:pt x="259" y="39"/>
                    <a:pt x="259" y="39"/>
                  </a:cubicBezTo>
                  <a:cubicBezTo>
                    <a:pt x="258" y="39"/>
                    <a:pt x="257" y="39"/>
                    <a:pt x="256" y="39"/>
                  </a:cubicBezTo>
                  <a:cubicBezTo>
                    <a:pt x="255" y="39"/>
                    <a:pt x="254" y="40"/>
                    <a:pt x="254" y="41"/>
                  </a:cubicBezTo>
                  <a:cubicBezTo>
                    <a:pt x="254" y="43"/>
                    <a:pt x="254" y="44"/>
                    <a:pt x="254" y="45"/>
                  </a:cubicBezTo>
                  <a:cubicBezTo>
                    <a:pt x="255" y="47"/>
                    <a:pt x="256" y="47"/>
                    <a:pt x="258" y="48"/>
                  </a:cubicBezTo>
                  <a:cubicBezTo>
                    <a:pt x="260" y="49"/>
                    <a:pt x="261" y="49"/>
                    <a:pt x="263" y="49"/>
                  </a:cubicBezTo>
                  <a:cubicBezTo>
                    <a:pt x="264" y="48"/>
                    <a:pt x="265" y="47"/>
                    <a:pt x="266" y="46"/>
                  </a:cubicBezTo>
                  <a:cubicBezTo>
                    <a:pt x="266" y="45"/>
                    <a:pt x="266" y="43"/>
                    <a:pt x="266" y="42"/>
                  </a:cubicBezTo>
                  <a:cubicBezTo>
                    <a:pt x="266" y="42"/>
                    <a:pt x="266" y="41"/>
                    <a:pt x="266" y="40"/>
                  </a:cubicBezTo>
                  <a:cubicBezTo>
                    <a:pt x="266" y="40"/>
                    <a:pt x="266" y="40"/>
                    <a:pt x="266" y="40"/>
                  </a:cubicBezTo>
                  <a:close/>
                  <a:moveTo>
                    <a:pt x="270" y="30"/>
                  </a:moveTo>
                  <a:cubicBezTo>
                    <a:pt x="269" y="34"/>
                    <a:pt x="269" y="34"/>
                    <a:pt x="269" y="34"/>
                  </a:cubicBezTo>
                  <a:cubicBezTo>
                    <a:pt x="269" y="34"/>
                    <a:pt x="269" y="34"/>
                    <a:pt x="269" y="34"/>
                  </a:cubicBezTo>
                  <a:cubicBezTo>
                    <a:pt x="269" y="33"/>
                    <a:pt x="269" y="33"/>
                    <a:pt x="268" y="32"/>
                  </a:cubicBezTo>
                  <a:cubicBezTo>
                    <a:pt x="263" y="31"/>
                    <a:pt x="263" y="31"/>
                    <a:pt x="263" y="31"/>
                  </a:cubicBezTo>
                  <a:cubicBezTo>
                    <a:pt x="262" y="31"/>
                    <a:pt x="261" y="31"/>
                    <a:pt x="261" y="32"/>
                  </a:cubicBezTo>
                  <a:cubicBezTo>
                    <a:pt x="260" y="33"/>
                    <a:pt x="261" y="33"/>
                    <a:pt x="261" y="34"/>
                  </a:cubicBezTo>
                  <a:cubicBezTo>
                    <a:pt x="266" y="36"/>
                    <a:pt x="266" y="36"/>
                    <a:pt x="266" y="36"/>
                  </a:cubicBezTo>
                  <a:cubicBezTo>
                    <a:pt x="267" y="36"/>
                    <a:pt x="268" y="36"/>
                    <a:pt x="268" y="35"/>
                  </a:cubicBezTo>
                  <a:cubicBezTo>
                    <a:pt x="268" y="35"/>
                    <a:pt x="268" y="35"/>
                    <a:pt x="268" y="35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8"/>
                    <a:pt x="267" y="38"/>
                    <a:pt x="266" y="37"/>
                  </a:cubicBezTo>
                  <a:cubicBezTo>
                    <a:pt x="256" y="35"/>
                    <a:pt x="256" y="35"/>
                    <a:pt x="256" y="35"/>
                  </a:cubicBezTo>
                  <a:cubicBezTo>
                    <a:pt x="256" y="35"/>
                    <a:pt x="255" y="35"/>
                    <a:pt x="255" y="35"/>
                  </a:cubicBezTo>
                  <a:cubicBezTo>
                    <a:pt x="255" y="35"/>
                    <a:pt x="255" y="35"/>
                    <a:pt x="255" y="35"/>
                  </a:cubicBezTo>
                  <a:cubicBezTo>
                    <a:pt x="254" y="35"/>
                    <a:pt x="254" y="35"/>
                    <a:pt x="254" y="35"/>
                  </a:cubicBezTo>
                  <a:cubicBezTo>
                    <a:pt x="254" y="35"/>
                    <a:pt x="254" y="34"/>
                    <a:pt x="254" y="32"/>
                  </a:cubicBezTo>
                  <a:cubicBezTo>
                    <a:pt x="260" y="34"/>
                    <a:pt x="260" y="34"/>
                    <a:pt x="260" y="34"/>
                  </a:cubicBezTo>
                  <a:cubicBezTo>
                    <a:pt x="260" y="33"/>
                    <a:pt x="259" y="31"/>
                    <a:pt x="260" y="31"/>
                  </a:cubicBezTo>
                  <a:cubicBezTo>
                    <a:pt x="260" y="29"/>
                    <a:pt x="261" y="28"/>
                    <a:pt x="263" y="29"/>
                  </a:cubicBezTo>
                  <a:cubicBezTo>
                    <a:pt x="268" y="30"/>
                    <a:pt x="268" y="30"/>
                    <a:pt x="268" y="30"/>
                  </a:cubicBezTo>
                  <a:cubicBezTo>
                    <a:pt x="270" y="31"/>
                    <a:pt x="270" y="31"/>
                    <a:pt x="270" y="30"/>
                  </a:cubicBezTo>
                  <a:cubicBezTo>
                    <a:pt x="270" y="30"/>
                    <a:pt x="270" y="30"/>
                    <a:pt x="270" y="30"/>
                  </a:cubicBezTo>
                  <a:close/>
                  <a:moveTo>
                    <a:pt x="259" y="22"/>
                  </a:moveTo>
                  <a:cubicBezTo>
                    <a:pt x="259" y="22"/>
                    <a:pt x="259" y="22"/>
                    <a:pt x="260" y="23"/>
                  </a:cubicBezTo>
                  <a:cubicBezTo>
                    <a:pt x="260" y="23"/>
                    <a:pt x="260" y="23"/>
                    <a:pt x="260" y="23"/>
                  </a:cubicBezTo>
                  <a:cubicBezTo>
                    <a:pt x="259" y="24"/>
                    <a:pt x="260" y="24"/>
                    <a:pt x="259" y="24"/>
                  </a:cubicBezTo>
                  <a:cubicBezTo>
                    <a:pt x="259" y="24"/>
                    <a:pt x="259" y="25"/>
                    <a:pt x="258" y="24"/>
                  </a:cubicBezTo>
                  <a:cubicBezTo>
                    <a:pt x="258" y="24"/>
                    <a:pt x="258" y="24"/>
                    <a:pt x="258" y="24"/>
                  </a:cubicBezTo>
                  <a:cubicBezTo>
                    <a:pt x="258" y="23"/>
                    <a:pt x="257" y="23"/>
                    <a:pt x="258" y="23"/>
                  </a:cubicBezTo>
                  <a:cubicBezTo>
                    <a:pt x="258" y="23"/>
                    <a:pt x="258" y="23"/>
                    <a:pt x="258" y="22"/>
                  </a:cubicBezTo>
                  <a:cubicBezTo>
                    <a:pt x="258" y="22"/>
                    <a:pt x="258" y="22"/>
                    <a:pt x="259" y="22"/>
                  </a:cubicBezTo>
                  <a:close/>
                  <a:moveTo>
                    <a:pt x="272" y="23"/>
                  </a:moveTo>
                  <a:cubicBezTo>
                    <a:pt x="271" y="28"/>
                    <a:pt x="271" y="28"/>
                    <a:pt x="271" y="28"/>
                  </a:cubicBezTo>
                  <a:cubicBezTo>
                    <a:pt x="270" y="28"/>
                    <a:pt x="270" y="28"/>
                    <a:pt x="270" y="28"/>
                  </a:cubicBezTo>
                  <a:cubicBezTo>
                    <a:pt x="270" y="27"/>
                    <a:pt x="270" y="26"/>
                    <a:pt x="269" y="26"/>
                  </a:cubicBezTo>
                  <a:cubicBezTo>
                    <a:pt x="264" y="25"/>
                    <a:pt x="264" y="25"/>
                    <a:pt x="264" y="25"/>
                  </a:cubicBezTo>
                  <a:cubicBezTo>
                    <a:pt x="263" y="25"/>
                    <a:pt x="262" y="25"/>
                    <a:pt x="262" y="26"/>
                  </a:cubicBezTo>
                  <a:cubicBezTo>
                    <a:pt x="262" y="26"/>
                    <a:pt x="262" y="26"/>
                    <a:pt x="262" y="27"/>
                  </a:cubicBezTo>
                  <a:cubicBezTo>
                    <a:pt x="262" y="27"/>
                    <a:pt x="262" y="27"/>
                    <a:pt x="262" y="27"/>
                  </a:cubicBezTo>
                  <a:cubicBezTo>
                    <a:pt x="262" y="23"/>
                    <a:pt x="262" y="23"/>
                    <a:pt x="262" y="23"/>
                  </a:cubicBezTo>
                  <a:cubicBezTo>
                    <a:pt x="269" y="24"/>
                    <a:pt x="269" y="24"/>
                    <a:pt x="269" y="24"/>
                  </a:cubicBezTo>
                  <a:cubicBezTo>
                    <a:pt x="271" y="25"/>
                    <a:pt x="271" y="24"/>
                    <a:pt x="272" y="23"/>
                  </a:cubicBezTo>
                  <a:cubicBezTo>
                    <a:pt x="272" y="23"/>
                    <a:pt x="272" y="23"/>
                    <a:pt x="272" y="23"/>
                  </a:cubicBezTo>
                  <a:close/>
                  <a:moveTo>
                    <a:pt x="273" y="12"/>
                  </a:moveTo>
                  <a:cubicBezTo>
                    <a:pt x="273" y="16"/>
                    <a:pt x="273" y="16"/>
                    <a:pt x="273" y="16"/>
                  </a:cubicBezTo>
                  <a:cubicBezTo>
                    <a:pt x="272" y="16"/>
                    <a:pt x="272" y="16"/>
                    <a:pt x="272" y="16"/>
                  </a:cubicBezTo>
                  <a:cubicBezTo>
                    <a:pt x="272" y="15"/>
                    <a:pt x="272" y="15"/>
                    <a:pt x="271" y="15"/>
                  </a:cubicBezTo>
                  <a:cubicBezTo>
                    <a:pt x="266" y="14"/>
                    <a:pt x="266" y="14"/>
                    <a:pt x="266" y="14"/>
                  </a:cubicBezTo>
                  <a:cubicBezTo>
                    <a:pt x="266" y="14"/>
                    <a:pt x="266" y="14"/>
                    <a:pt x="265" y="14"/>
                  </a:cubicBezTo>
                  <a:cubicBezTo>
                    <a:pt x="265" y="15"/>
                    <a:pt x="265" y="15"/>
                    <a:pt x="265" y="15"/>
                  </a:cubicBezTo>
                  <a:cubicBezTo>
                    <a:pt x="265" y="16"/>
                    <a:pt x="265" y="17"/>
                    <a:pt x="266" y="18"/>
                  </a:cubicBezTo>
                  <a:cubicBezTo>
                    <a:pt x="271" y="19"/>
                    <a:pt x="271" y="19"/>
                    <a:pt x="271" y="19"/>
                  </a:cubicBezTo>
                  <a:cubicBezTo>
                    <a:pt x="272" y="19"/>
                    <a:pt x="272" y="18"/>
                    <a:pt x="273" y="17"/>
                  </a:cubicBezTo>
                  <a:cubicBezTo>
                    <a:pt x="273" y="17"/>
                    <a:pt x="273" y="17"/>
                    <a:pt x="273" y="17"/>
                  </a:cubicBezTo>
                  <a:cubicBezTo>
                    <a:pt x="273" y="22"/>
                    <a:pt x="273" y="22"/>
                    <a:pt x="273" y="22"/>
                  </a:cubicBezTo>
                  <a:cubicBezTo>
                    <a:pt x="272" y="22"/>
                    <a:pt x="272" y="22"/>
                    <a:pt x="272" y="22"/>
                  </a:cubicBezTo>
                  <a:cubicBezTo>
                    <a:pt x="272" y="21"/>
                    <a:pt x="272" y="21"/>
                    <a:pt x="271" y="20"/>
                  </a:cubicBezTo>
                  <a:cubicBezTo>
                    <a:pt x="265" y="19"/>
                    <a:pt x="265" y="19"/>
                    <a:pt x="265" y="19"/>
                  </a:cubicBezTo>
                  <a:cubicBezTo>
                    <a:pt x="265" y="19"/>
                    <a:pt x="264" y="19"/>
                    <a:pt x="264" y="19"/>
                  </a:cubicBezTo>
                  <a:cubicBezTo>
                    <a:pt x="264" y="19"/>
                    <a:pt x="264" y="20"/>
                    <a:pt x="264" y="21"/>
                  </a:cubicBezTo>
                  <a:cubicBezTo>
                    <a:pt x="264" y="21"/>
                    <a:pt x="264" y="21"/>
                    <a:pt x="264" y="21"/>
                  </a:cubicBezTo>
                  <a:cubicBezTo>
                    <a:pt x="263" y="17"/>
                    <a:pt x="263" y="17"/>
                    <a:pt x="263" y="17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4" y="17"/>
                    <a:pt x="263" y="16"/>
                    <a:pt x="264" y="15"/>
                  </a:cubicBezTo>
                  <a:cubicBezTo>
                    <a:pt x="264" y="13"/>
                    <a:pt x="265" y="12"/>
                    <a:pt x="267" y="13"/>
                  </a:cubicBezTo>
                  <a:cubicBezTo>
                    <a:pt x="272" y="13"/>
                    <a:pt x="272" y="13"/>
                    <a:pt x="272" y="13"/>
                  </a:cubicBezTo>
                  <a:cubicBezTo>
                    <a:pt x="272" y="13"/>
                    <a:pt x="273" y="13"/>
                    <a:pt x="273" y="12"/>
                  </a:cubicBezTo>
                  <a:cubicBezTo>
                    <a:pt x="273" y="12"/>
                    <a:pt x="273" y="12"/>
                    <a:pt x="273" y="12"/>
                  </a:cubicBezTo>
                  <a:close/>
                  <a:moveTo>
                    <a:pt x="273" y="1"/>
                  </a:moveTo>
                  <a:cubicBezTo>
                    <a:pt x="273" y="2"/>
                    <a:pt x="273" y="2"/>
                    <a:pt x="274" y="2"/>
                  </a:cubicBezTo>
                  <a:cubicBezTo>
                    <a:pt x="274" y="3"/>
                    <a:pt x="274" y="3"/>
                    <a:pt x="274" y="3"/>
                  </a:cubicBezTo>
                  <a:cubicBezTo>
                    <a:pt x="274" y="4"/>
                    <a:pt x="274" y="4"/>
                    <a:pt x="272" y="5"/>
                  </a:cubicBezTo>
                  <a:cubicBezTo>
                    <a:pt x="273" y="5"/>
                    <a:pt x="273" y="5"/>
                    <a:pt x="274" y="6"/>
                  </a:cubicBezTo>
                  <a:cubicBezTo>
                    <a:pt x="274" y="7"/>
                    <a:pt x="274" y="7"/>
                    <a:pt x="274" y="7"/>
                  </a:cubicBezTo>
                  <a:cubicBezTo>
                    <a:pt x="274" y="8"/>
                    <a:pt x="274" y="9"/>
                    <a:pt x="273" y="9"/>
                  </a:cubicBezTo>
                  <a:cubicBezTo>
                    <a:pt x="273" y="9"/>
                    <a:pt x="272" y="10"/>
                    <a:pt x="272" y="10"/>
                  </a:cubicBezTo>
                  <a:cubicBezTo>
                    <a:pt x="270" y="10"/>
                    <a:pt x="270" y="9"/>
                    <a:pt x="269" y="8"/>
                  </a:cubicBezTo>
                  <a:cubicBezTo>
                    <a:pt x="268" y="7"/>
                    <a:pt x="268" y="6"/>
                    <a:pt x="268" y="5"/>
                  </a:cubicBezTo>
                  <a:cubicBezTo>
                    <a:pt x="267" y="5"/>
                    <a:pt x="267" y="5"/>
                    <a:pt x="267" y="5"/>
                  </a:cubicBezTo>
                  <a:cubicBezTo>
                    <a:pt x="265" y="5"/>
                    <a:pt x="264" y="5"/>
                    <a:pt x="264" y="6"/>
                  </a:cubicBezTo>
                  <a:cubicBezTo>
                    <a:pt x="264" y="7"/>
                    <a:pt x="265" y="7"/>
                    <a:pt x="265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7" y="8"/>
                  </a:cubicBezTo>
                  <a:cubicBezTo>
                    <a:pt x="267" y="8"/>
                    <a:pt x="267" y="8"/>
                    <a:pt x="267" y="9"/>
                  </a:cubicBezTo>
                  <a:cubicBezTo>
                    <a:pt x="267" y="9"/>
                    <a:pt x="267" y="9"/>
                    <a:pt x="267" y="9"/>
                  </a:cubicBezTo>
                  <a:cubicBezTo>
                    <a:pt x="266" y="10"/>
                    <a:pt x="266" y="10"/>
                    <a:pt x="266" y="10"/>
                  </a:cubicBezTo>
                  <a:cubicBezTo>
                    <a:pt x="266" y="10"/>
                    <a:pt x="265" y="9"/>
                    <a:pt x="265" y="9"/>
                  </a:cubicBezTo>
                  <a:cubicBezTo>
                    <a:pt x="264" y="8"/>
                    <a:pt x="264" y="7"/>
                    <a:pt x="264" y="7"/>
                  </a:cubicBezTo>
                  <a:cubicBezTo>
                    <a:pt x="264" y="5"/>
                    <a:pt x="265" y="5"/>
                    <a:pt x="265" y="4"/>
                  </a:cubicBezTo>
                  <a:cubicBezTo>
                    <a:pt x="266" y="4"/>
                    <a:pt x="266" y="3"/>
                    <a:pt x="268" y="3"/>
                  </a:cubicBezTo>
                  <a:cubicBezTo>
                    <a:pt x="272" y="3"/>
                    <a:pt x="272" y="3"/>
                    <a:pt x="272" y="3"/>
                  </a:cubicBezTo>
                  <a:cubicBezTo>
                    <a:pt x="272" y="3"/>
                    <a:pt x="273" y="3"/>
                    <a:pt x="273" y="3"/>
                  </a:cubicBezTo>
                  <a:cubicBezTo>
                    <a:pt x="273" y="3"/>
                    <a:pt x="273" y="3"/>
                    <a:pt x="272" y="2"/>
                  </a:cubicBezTo>
                  <a:cubicBezTo>
                    <a:pt x="273" y="1"/>
                    <a:pt x="273" y="1"/>
                    <a:pt x="273" y="1"/>
                  </a:cubicBezTo>
                  <a:close/>
                  <a:moveTo>
                    <a:pt x="272" y="5"/>
                  </a:moveTo>
                  <a:cubicBezTo>
                    <a:pt x="268" y="5"/>
                    <a:pt x="268" y="5"/>
                    <a:pt x="268" y="5"/>
                  </a:cubicBezTo>
                  <a:cubicBezTo>
                    <a:pt x="269" y="6"/>
                    <a:pt x="269" y="7"/>
                    <a:pt x="269" y="7"/>
                  </a:cubicBezTo>
                  <a:cubicBezTo>
                    <a:pt x="270" y="8"/>
                    <a:pt x="270" y="8"/>
                    <a:pt x="271" y="8"/>
                  </a:cubicBezTo>
                  <a:cubicBezTo>
                    <a:pt x="272" y="8"/>
                    <a:pt x="272" y="8"/>
                    <a:pt x="272" y="7"/>
                  </a:cubicBezTo>
                  <a:cubicBezTo>
                    <a:pt x="273" y="6"/>
                    <a:pt x="272" y="5"/>
                    <a:pt x="27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Freeform 41"/>
            <p:cNvSpPr>
              <a:spLocks/>
            </p:cNvSpPr>
            <p:nvPr userDrawn="1"/>
          </p:nvSpPr>
          <p:spPr bwMode="auto">
            <a:xfrm>
              <a:off x="8913891" y="4711981"/>
              <a:ext cx="161925" cy="150812"/>
            </a:xfrm>
            <a:custGeom>
              <a:avLst/>
              <a:gdLst>
                <a:gd name="T0" fmla="*/ 86 w 108"/>
                <a:gd name="T1" fmla="*/ 99 h 100"/>
                <a:gd name="T2" fmla="*/ 46 w 108"/>
                <a:gd name="T3" fmla="*/ 0 h 100"/>
                <a:gd name="T4" fmla="*/ 56 w 108"/>
                <a:gd name="T5" fmla="*/ 58 h 100"/>
                <a:gd name="T6" fmla="*/ 0 w 108"/>
                <a:gd name="T7" fmla="*/ 100 h 100"/>
                <a:gd name="T8" fmla="*/ 57 w 108"/>
                <a:gd name="T9" fmla="*/ 59 h 100"/>
                <a:gd name="T10" fmla="*/ 65 w 108"/>
                <a:gd name="T11" fmla="*/ 18 h 100"/>
                <a:gd name="T12" fmla="*/ 41 w 108"/>
                <a:gd name="T13" fmla="*/ 97 h 100"/>
                <a:gd name="T14" fmla="*/ 64 w 108"/>
                <a:gd name="T15" fmla="*/ 14 h 100"/>
                <a:gd name="T16" fmla="*/ 65 w 108"/>
                <a:gd name="T17" fmla="*/ 98 h 100"/>
                <a:gd name="T18" fmla="*/ 62 w 108"/>
                <a:gd name="T19" fmla="*/ 9 h 100"/>
                <a:gd name="T20" fmla="*/ 86 w 108"/>
                <a:gd name="T21" fmla="*/ 99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8" h="100">
                  <a:moveTo>
                    <a:pt x="86" y="99"/>
                  </a:moveTo>
                  <a:cubicBezTo>
                    <a:pt x="108" y="48"/>
                    <a:pt x="88" y="16"/>
                    <a:pt x="46" y="0"/>
                  </a:cubicBezTo>
                  <a:cubicBezTo>
                    <a:pt x="71" y="10"/>
                    <a:pt x="66" y="42"/>
                    <a:pt x="56" y="58"/>
                  </a:cubicBezTo>
                  <a:cubicBezTo>
                    <a:pt x="45" y="74"/>
                    <a:pt x="28" y="87"/>
                    <a:pt x="0" y="100"/>
                  </a:cubicBezTo>
                  <a:cubicBezTo>
                    <a:pt x="30" y="88"/>
                    <a:pt x="48" y="73"/>
                    <a:pt x="57" y="59"/>
                  </a:cubicBezTo>
                  <a:cubicBezTo>
                    <a:pt x="65" y="44"/>
                    <a:pt x="67" y="32"/>
                    <a:pt x="65" y="18"/>
                  </a:cubicBezTo>
                  <a:cubicBezTo>
                    <a:pt x="78" y="47"/>
                    <a:pt x="67" y="72"/>
                    <a:pt x="41" y="97"/>
                  </a:cubicBezTo>
                  <a:cubicBezTo>
                    <a:pt x="71" y="71"/>
                    <a:pt x="81" y="43"/>
                    <a:pt x="64" y="14"/>
                  </a:cubicBezTo>
                  <a:cubicBezTo>
                    <a:pt x="89" y="42"/>
                    <a:pt x="82" y="72"/>
                    <a:pt x="65" y="98"/>
                  </a:cubicBezTo>
                  <a:cubicBezTo>
                    <a:pt x="86" y="68"/>
                    <a:pt x="90" y="36"/>
                    <a:pt x="62" y="9"/>
                  </a:cubicBezTo>
                  <a:cubicBezTo>
                    <a:pt x="96" y="30"/>
                    <a:pt x="101" y="59"/>
                    <a:pt x="86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Freeform 42"/>
            <p:cNvSpPr>
              <a:spLocks/>
            </p:cNvSpPr>
            <p:nvPr userDrawn="1"/>
          </p:nvSpPr>
          <p:spPr bwMode="auto">
            <a:xfrm>
              <a:off x="8942467" y="4694517"/>
              <a:ext cx="49213" cy="20638"/>
            </a:xfrm>
            <a:custGeom>
              <a:avLst/>
              <a:gdLst>
                <a:gd name="T0" fmla="*/ 19 w 33"/>
                <a:gd name="T1" fmla="*/ 14 h 14"/>
                <a:gd name="T2" fmla="*/ 0 w 33"/>
                <a:gd name="T3" fmla="*/ 0 h 14"/>
                <a:gd name="T4" fmla="*/ 33 w 33"/>
                <a:gd name="T5" fmla="*/ 5 h 14"/>
                <a:gd name="T6" fmla="*/ 18 w 33"/>
                <a:gd name="T7" fmla="*/ 6 h 14"/>
                <a:gd name="T8" fmla="*/ 19 w 33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4">
                  <a:moveTo>
                    <a:pt x="19" y="14"/>
                  </a:moveTo>
                  <a:cubicBezTo>
                    <a:pt x="13" y="8"/>
                    <a:pt x="8" y="4"/>
                    <a:pt x="0" y="0"/>
                  </a:cubicBezTo>
                  <a:cubicBezTo>
                    <a:pt x="11" y="0"/>
                    <a:pt x="25" y="3"/>
                    <a:pt x="33" y="5"/>
                  </a:cubicBezTo>
                  <a:cubicBezTo>
                    <a:pt x="24" y="4"/>
                    <a:pt x="20" y="5"/>
                    <a:pt x="18" y="6"/>
                  </a:cubicBezTo>
                  <a:cubicBezTo>
                    <a:pt x="16" y="8"/>
                    <a:pt x="17" y="10"/>
                    <a:pt x="1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Freeform 43"/>
            <p:cNvSpPr>
              <a:spLocks/>
            </p:cNvSpPr>
            <p:nvPr userDrawn="1"/>
          </p:nvSpPr>
          <p:spPr bwMode="auto">
            <a:xfrm>
              <a:off x="8867855" y="4856442"/>
              <a:ext cx="195263" cy="30163"/>
            </a:xfrm>
            <a:custGeom>
              <a:avLst/>
              <a:gdLst>
                <a:gd name="T0" fmla="*/ 70 w 131"/>
                <a:gd name="T1" fmla="*/ 20 h 20"/>
                <a:gd name="T2" fmla="*/ 77 w 131"/>
                <a:gd name="T3" fmla="*/ 12 h 20"/>
                <a:gd name="T4" fmla="*/ 100 w 131"/>
                <a:gd name="T5" fmla="*/ 12 h 20"/>
                <a:gd name="T6" fmla="*/ 131 w 131"/>
                <a:gd name="T7" fmla="*/ 14 h 20"/>
                <a:gd name="T8" fmla="*/ 124 w 131"/>
                <a:gd name="T9" fmla="*/ 8 h 20"/>
                <a:gd name="T10" fmla="*/ 101 w 131"/>
                <a:gd name="T11" fmla="*/ 5 h 20"/>
                <a:gd name="T12" fmla="*/ 77 w 131"/>
                <a:gd name="T13" fmla="*/ 0 h 20"/>
                <a:gd name="T14" fmla="*/ 65 w 131"/>
                <a:gd name="T15" fmla="*/ 12 h 20"/>
                <a:gd name="T16" fmla="*/ 53 w 131"/>
                <a:gd name="T17" fmla="*/ 0 h 20"/>
                <a:gd name="T18" fmla="*/ 30 w 131"/>
                <a:gd name="T19" fmla="*/ 5 h 20"/>
                <a:gd name="T20" fmla="*/ 7 w 131"/>
                <a:gd name="T21" fmla="*/ 8 h 20"/>
                <a:gd name="T22" fmla="*/ 0 w 131"/>
                <a:gd name="T23" fmla="*/ 14 h 20"/>
                <a:gd name="T24" fmla="*/ 31 w 131"/>
                <a:gd name="T25" fmla="*/ 12 h 20"/>
                <a:gd name="T26" fmla="*/ 54 w 131"/>
                <a:gd name="T27" fmla="*/ 12 h 20"/>
                <a:gd name="T28" fmla="*/ 61 w 131"/>
                <a:gd name="T29" fmla="*/ 20 h 20"/>
                <a:gd name="T30" fmla="*/ 70 w 131"/>
                <a:gd name="T3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20">
                  <a:moveTo>
                    <a:pt x="70" y="20"/>
                  </a:moveTo>
                  <a:cubicBezTo>
                    <a:pt x="70" y="16"/>
                    <a:pt x="71" y="14"/>
                    <a:pt x="77" y="12"/>
                  </a:cubicBezTo>
                  <a:cubicBezTo>
                    <a:pt x="83" y="10"/>
                    <a:pt x="89" y="11"/>
                    <a:pt x="100" y="12"/>
                  </a:cubicBezTo>
                  <a:cubicBezTo>
                    <a:pt x="111" y="14"/>
                    <a:pt x="120" y="15"/>
                    <a:pt x="131" y="14"/>
                  </a:cubicBezTo>
                  <a:cubicBezTo>
                    <a:pt x="127" y="12"/>
                    <a:pt x="126" y="10"/>
                    <a:pt x="124" y="8"/>
                  </a:cubicBezTo>
                  <a:cubicBezTo>
                    <a:pt x="115" y="8"/>
                    <a:pt x="109" y="7"/>
                    <a:pt x="101" y="5"/>
                  </a:cubicBezTo>
                  <a:cubicBezTo>
                    <a:pt x="93" y="2"/>
                    <a:pt x="83" y="0"/>
                    <a:pt x="77" y="0"/>
                  </a:cubicBezTo>
                  <a:cubicBezTo>
                    <a:pt x="71" y="1"/>
                    <a:pt x="67" y="4"/>
                    <a:pt x="65" y="12"/>
                  </a:cubicBezTo>
                  <a:cubicBezTo>
                    <a:pt x="63" y="4"/>
                    <a:pt x="59" y="1"/>
                    <a:pt x="53" y="0"/>
                  </a:cubicBezTo>
                  <a:cubicBezTo>
                    <a:pt x="47" y="0"/>
                    <a:pt x="38" y="2"/>
                    <a:pt x="30" y="5"/>
                  </a:cubicBezTo>
                  <a:cubicBezTo>
                    <a:pt x="22" y="7"/>
                    <a:pt x="16" y="8"/>
                    <a:pt x="7" y="8"/>
                  </a:cubicBezTo>
                  <a:cubicBezTo>
                    <a:pt x="5" y="10"/>
                    <a:pt x="4" y="12"/>
                    <a:pt x="0" y="14"/>
                  </a:cubicBezTo>
                  <a:cubicBezTo>
                    <a:pt x="11" y="15"/>
                    <a:pt x="20" y="14"/>
                    <a:pt x="31" y="12"/>
                  </a:cubicBezTo>
                  <a:cubicBezTo>
                    <a:pt x="41" y="11"/>
                    <a:pt x="48" y="10"/>
                    <a:pt x="54" y="12"/>
                  </a:cubicBezTo>
                  <a:cubicBezTo>
                    <a:pt x="60" y="14"/>
                    <a:pt x="61" y="16"/>
                    <a:pt x="61" y="20"/>
                  </a:cubicBezTo>
                  <a:cubicBezTo>
                    <a:pt x="70" y="20"/>
                    <a:pt x="70" y="20"/>
                    <a:pt x="7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Freeform 44"/>
            <p:cNvSpPr>
              <a:spLocks noEditPoints="1"/>
            </p:cNvSpPr>
            <p:nvPr userDrawn="1"/>
          </p:nvSpPr>
          <p:spPr bwMode="auto">
            <a:xfrm>
              <a:off x="8840867" y="4681823"/>
              <a:ext cx="252414" cy="257174"/>
            </a:xfrm>
            <a:custGeom>
              <a:avLst/>
              <a:gdLst>
                <a:gd name="T0" fmla="*/ 85 w 170"/>
                <a:gd name="T1" fmla="*/ 0 h 171"/>
                <a:gd name="T2" fmla="*/ 0 w 170"/>
                <a:gd name="T3" fmla="*/ 86 h 171"/>
                <a:gd name="T4" fmla="*/ 85 w 170"/>
                <a:gd name="T5" fmla="*/ 171 h 171"/>
                <a:gd name="T6" fmla="*/ 170 w 170"/>
                <a:gd name="T7" fmla="*/ 86 h 171"/>
                <a:gd name="T8" fmla="*/ 85 w 170"/>
                <a:gd name="T9" fmla="*/ 0 h 171"/>
                <a:gd name="T10" fmla="*/ 85 w 170"/>
                <a:gd name="T11" fmla="*/ 168 h 171"/>
                <a:gd name="T12" fmla="*/ 2 w 170"/>
                <a:gd name="T13" fmla="*/ 85 h 171"/>
                <a:gd name="T14" fmla="*/ 85 w 170"/>
                <a:gd name="T15" fmla="*/ 3 h 171"/>
                <a:gd name="T16" fmla="*/ 167 w 170"/>
                <a:gd name="T17" fmla="*/ 85 h 171"/>
                <a:gd name="T18" fmla="*/ 85 w 170"/>
                <a:gd name="T19" fmla="*/ 168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71">
                  <a:moveTo>
                    <a:pt x="85" y="0"/>
                  </a:moveTo>
                  <a:cubicBezTo>
                    <a:pt x="38" y="0"/>
                    <a:pt x="0" y="38"/>
                    <a:pt x="0" y="86"/>
                  </a:cubicBezTo>
                  <a:cubicBezTo>
                    <a:pt x="0" y="132"/>
                    <a:pt x="38" y="171"/>
                    <a:pt x="85" y="171"/>
                  </a:cubicBezTo>
                  <a:cubicBezTo>
                    <a:pt x="132" y="171"/>
                    <a:pt x="170" y="133"/>
                    <a:pt x="170" y="86"/>
                  </a:cubicBezTo>
                  <a:cubicBezTo>
                    <a:pt x="170" y="38"/>
                    <a:pt x="132" y="0"/>
                    <a:pt x="85" y="0"/>
                  </a:cubicBezTo>
                  <a:close/>
                  <a:moveTo>
                    <a:pt x="85" y="168"/>
                  </a:moveTo>
                  <a:cubicBezTo>
                    <a:pt x="39" y="168"/>
                    <a:pt x="2" y="131"/>
                    <a:pt x="2" y="85"/>
                  </a:cubicBezTo>
                  <a:cubicBezTo>
                    <a:pt x="2" y="40"/>
                    <a:pt x="39" y="3"/>
                    <a:pt x="85" y="3"/>
                  </a:cubicBezTo>
                  <a:cubicBezTo>
                    <a:pt x="130" y="3"/>
                    <a:pt x="167" y="40"/>
                    <a:pt x="167" y="85"/>
                  </a:cubicBezTo>
                  <a:cubicBezTo>
                    <a:pt x="167" y="131"/>
                    <a:pt x="130" y="168"/>
                    <a:pt x="85" y="1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Freeform 45"/>
            <p:cNvSpPr>
              <a:spLocks noEditPoints="1"/>
            </p:cNvSpPr>
            <p:nvPr userDrawn="1"/>
          </p:nvSpPr>
          <p:spPr bwMode="auto">
            <a:xfrm>
              <a:off x="9091692" y="4667536"/>
              <a:ext cx="39688" cy="36513"/>
            </a:xfrm>
            <a:custGeom>
              <a:avLst/>
              <a:gdLst>
                <a:gd name="T0" fmla="*/ 13 w 26"/>
                <a:gd name="T1" fmla="*/ 16 h 25"/>
                <a:gd name="T2" fmla="*/ 11 w 26"/>
                <a:gd name="T3" fmla="*/ 25 h 25"/>
                <a:gd name="T4" fmla="*/ 7 w 26"/>
                <a:gd name="T5" fmla="*/ 24 h 25"/>
                <a:gd name="T6" fmla="*/ 9 w 26"/>
                <a:gd name="T7" fmla="*/ 19 h 25"/>
                <a:gd name="T8" fmla="*/ 10 w 26"/>
                <a:gd name="T9" fmla="*/ 14 h 25"/>
                <a:gd name="T10" fmla="*/ 10 w 26"/>
                <a:gd name="T11" fmla="*/ 14 h 25"/>
                <a:gd name="T12" fmla="*/ 13 w 26"/>
                <a:gd name="T13" fmla="*/ 16 h 25"/>
                <a:gd name="T14" fmla="*/ 25 w 26"/>
                <a:gd name="T15" fmla="*/ 0 h 25"/>
                <a:gd name="T16" fmla="*/ 26 w 26"/>
                <a:gd name="T17" fmla="*/ 2 h 25"/>
                <a:gd name="T18" fmla="*/ 21 w 26"/>
                <a:gd name="T19" fmla="*/ 7 h 25"/>
                <a:gd name="T20" fmla="*/ 18 w 26"/>
                <a:gd name="T21" fmla="*/ 9 h 25"/>
                <a:gd name="T22" fmla="*/ 22 w 26"/>
                <a:gd name="T23" fmla="*/ 11 h 25"/>
                <a:gd name="T24" fmla="*/ 22 w 26"/>
                <a:gd name="T25" fmla="*/ 11 h 25"/>
                <a:gd name="T26" fmla="*/ 23 w 26"/>
                <a:gd name="T27" fmla="*/ 9 h 25"/>
                <a:gd name="T28" fmla="*/ 23 w 26"/>
                <a:gd name="T29" fmla="*/ 9 h 25"/>
                <a:gd name="T30" fmla="*/ 24 w 26"/>
                <a:gd name="T31" fmla="*/ 9 h 25"/>
                <a:gd name="T32" fmla="*/ 25 w 26"/>
                <a:gd name="T33" fmla="*/ 14 h 25"/>
                <a:gd name="T34" fmla="*/ 26 w 26"/>
                <a:gd name="T35" fmla="*/ 15 h 25"/>
                <a:gd name="T36" fmla="*/ 26 w 26"/>
                <a:gd name="T37" fmla="*/ 16 h 25"/>
                <a:gd name="T38" fmla="*/ 25 w 26"/>
                <a:gd name="T39" fmla="*/ 16 h 25"/>
                <a:gd name="T40" fmla="*/ 23 w 26"/>
                <a:gd name="T41" fmla="*/ 16 h 25"/>
                <a:gd name="T42" fmla="*/ 22 w 26"/>
                <a:gd name="T43" fmla="*/ 15 h 25"/>
                <a:gd name="T44" fmla="*/ 13 w 26"/>
                <a:gd name="T45" fmla="*/ 11 h 25"/>
                <a:gd name="T46" fmla="*/ 4 w 26"/>
                <a:gd name="T47" fmla="*/ 13 h 25"/>
                <a:gd name="T48" fmla="*/ 2 w 26"/>
                <a:gd name="T49" fmla="*/ 8 h 25"/>
                <a:gd name="T50" fmla="*/ 2 w 26"/>
                <a:gd name="T51" fmla="*/ 8 h 25"/>
                <a:gd name="T52" fmla="*/ 3 w 26"/>
                <a:gd name="T53" fmla="*/ 8 h 25"/>
                <a:gd name="T54" fmla="*/ 5 w 26"/>
                <a:gd name="T55" fmla="*/ 10 h 25"/>
                <a:gd name="T56" fmla="*/ 11 w 26"/>
                <a:gd name="T57" fmla="*/ 10 h 25"/>
                <a:gd name="T58" fmla="*/ 11 w 26"/>
                <a:gd name="T59" fmla="*/ 9 h 25"/>
                <a:gd name="T60" fmla="*/ 8 w 26"/>
                <a:gd name="T61" fmla="*/ 3 h 25"/>
                <a:gd name="T62" fmla="*/ 9 w 26"/>
                <a:gd name="T63" fmla="*/ 2 h 25"/>
                <a:gd name="T64" fmla="*/ 10 w 26"/>
                <a:gd name="T65" fmla="*/ 2 h 25"/>
                <a:gd name="T66" fmla="*/ 11 w 26"/>
                <a:gd name="T67" fmla="*/ 5 h 25"/>
                <a:gd name="T68" fmla="*/ 12 w 26"/>
                <a:gd name="T69" fmla="*/ 6 h 25"/>
                <a:gd name="T70" fmla="*/ 15 w 26"/>
                <a:gd name="T71" fmla="*/ 8 h 25"/>
                <a:gd name="T72" fmla="*/ 22 w 26"/>
                <a:gd name="T73" fmla="*/ 2 h 25"/>
                <a:gd name="T74" fmla="*/ 24 w 26"/>
                <a:gd name="T75" fmla="*/ 0 h 25"/>
                <a:gd name="T76" fmla="*/ 25 w 26"/>
                <a:gd name="T7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6" h="25">
                  <a:moveTo>
                    <a:pt x="13" y="16"/>
                  </a:moveTo>
                  <a:cubicBezTo>
                    <a:pt x="14" y="18"/>
                    <a:pt x="13" y="24"/>
                    <a:pt x="11" y="25"/>
                  </a:cubicBezTo>
                  <a:cubicBezTo>
                    <a:pt x="10" y="25"/>
                    <a:pt x="7" y="25"/>
                    <a:pt x="7" y="24"/>
                  </a:cubicBezTo>
                  <a:cubicBezTo>
                    <a:pt x="7" y="22"/>
                    <a:pt x="8" y="21"/>
                    <a:pt x="9" y="19"/>
                  </a:cubicBezTo>
                  <a:cubicBezTo>
                    <a:pt x="10" y="18"/>
                    <a:pt x="9" y="16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5"/>
                    <a:pt x="12" y="15"/>
                    <a:pt x="13" y="16"/>
                  </a:cubicBezTo>
                  <a:close/>
                  <a:moveTo>
                    <a:pt x="25" y="0"/>
                  </a:moveTo>
                  <a:cubicBezTo>
                    <a:pt x="25" y="0"/>
                    <a:pt x="26" y="1"/>
                    <a:pt x="26" y="2"/>
                  </a:cubicBezTo>
                  <a:cubicBezTo>
                    <a:pt x="26" y="3"/>
                    <a:pt x="23" y="6"/>
                    <a:pt x="21" y="7"/>
                  </a:cubicBezTo>
                  <a:cubicBezTo>
                    <a:pt x="20" y="8"/>
                    <a:pt x="19" y="8"/>
                    <a:pt x="18" y="9"/>
                  </a:cubicBezTo>
                  <a:cubicBezTo>
                    <a:pt x="19" y="10"/>
                    <a:pt x="20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4" y="9"/>
                  </a:cubicBezTo>
                  <a:cubicBezTo>
                    <a:pt x="23" y="11"/>
                    <a:pt x="24" y="12"/>
                    <a:pt x="25" y="14"/>
                  </a:cubicBezTo>
                  <a:cubicBezTo>
                    <a:pt x="26" y="14"/>
                    <a:pt x="25" y="15"/>
                    <a:pt x="26" y="15"/>
                  </a:cubicBezTo>
                  <a:cubicBezTo>
                    <a:pt x="26" y="16"/>
                    <a:pt x="26" y="15"/>
                    <a:pt x="26" y="16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4" y="16"/>
                    <a:pt x="24" y="16"/>
                    <a:pt x="23" y="16"/>
                  </a:cubicBezTo>
                  <a:cubicBezTo>
                    <a:pt x="23" y="16"/>
                    <a:pt x="22" y="15"/>
                    <a:pt x="22" y="15"/>
                  </a:cubicBezTo>
                  <a:cubicBezTo>
                    <a:pt x="19" y="13"/>
                    <a:pt x="16" y="11"/>
                    <a:pt x="13" y="11"/>
                  </a:cubicBezTo>
                  <a:cubicBezTo>
                    <a:pt x="11" y="12"/>
                    <a:pt x="6" y="14"/>
                    <a:pt x="4" y="13"/>
                  </a:cubicBezTo>
                  <a:cubicBezTo>
                    <a:pt x="2" y="13"/>
                    <a:pt x="0" y="9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4" y="9"/>
                    <a:pt x="5" y="10"/>
                    <a:pt x="5" y="10"/>
                  </a:cubicBezTo>
                  <a:cubicBezTo>
                    <a:pt x="7" y="10"/>
                    <a:pt x="10" y="10"/>
                    <a:pt x="11" y="1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6"/>
                    <a:pt x="7" y="6"/>
                    <a:pt x="8" y="3"/>
                  </a:cubicBezTo>
                  <a:cubicBezTo>
                    <a:pt x="8" y="2"/>
                    <a:pt x="9" y="2"/>
                    <a:pt x="9" y="2"/>
                  </a:cubicBezTo>
                  <a:cubicBezTo>
                    <a:pt x="9" y="2"/>
                    <a:pt x="10" y="2"/>
                    <a:pt x="10" y="2"/>
                  </a:cubicBezTo>
                  <a:cubicBezTo>
                    <a:pt x="10" y="3"/>
                    <a:pt x="11" y="4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4" y="8"/>
                    <a:pt x="15" y="8"/>
                  </a:cubicBezTo>
                  <a:cubicBezTo>
                    <a:pt x="16" y="8"/>
                    <a:pt x="21" y="4"/>
                    <a:pt x="22" y="2"/>
                  </a:cubicBezTo>
                  <a:cubicBezTo>
                    <a:pt x="23" y="2"/>
                    <a:pt x="23" y="0"/>
                    <a:pt x="24" y="0"/>
                  </a:cubicBezTo>
                  <a:cubicBezTo>
                    <a:pt x="25" y="0"/>
                    <a:pt x="2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Freeform 46"/>
            <p:cNvSpPr>
              <a:spLocks noEditPoints="1"/>
            </p:cNvSpPr>
            <p:nvPr userDrawn="1"/>
          </p:nvSpPr>
          <p:spPr bwMode="auto">
            <a:xfrm>
              <a:off x="9120267" y="4715161"/>
              <a:ext cx="53975" cy="44450"/>
            </a:xfrm>
            <a:custGeom>
              <a:avLst/>
              <a:gdLst>
                <a:gd name="T0" fmla="*/ 32 w 36"/>
                <a:gd name="T1" fmla="*/ 11 h 30"/>
                <a:gd name="T2" fmla="*/ 36 w 36"/>
                <a:gd name="T3" fmla="*/ 16 h 30"/>
                <a:gd name="T4" fmla="*/ 30 w 36"/>
                <a:gd name="T5" fmla="*/ 16 h 30"/>
                <a:gd name="T6" fmla="*/ 26 w 36"/>
                <a:gd name="T7" fmla="*/ 13 h 30"/>
                <a:gd name="T8" fmla="*/ 27 w 36"/>
                <a:gd name="T9" fmla="*/ 16 h 30"/>
                <a:gd name="T10" fmla="*/ 23 w 36"/>
                <a:gd name="T11" fmla="*/ 22 h 30"/>
                <a:gd name="T12" fmla="*/ 14 w 36"/>
                <a:gd name="T13" fmla="*/ 21 h 30"/>
                <a:gd name="T14" fmla="*/ 14 w 36"/>
                <a:gd name="T15" fmla="*/ 24 h 30"/>
                <a:gd name="T16" fmla="*/ 14 w 36"/>
                <a:gd name="T17" fmla="*/ 30 h 30"/>
                <a:gd name="T18" fmla="*/ 10 w 36"/>
                <a:gd name="T19" fmla="*/ 24 h 30"/>
                <a:gd name="T20" fmla="*/ 1 w 36"/>
                <a:gd name="T21" fmla="*/ 18 h 30"/>
                <a:gd name="T22" fmla="*/ 3 w 36"/>
                <a:gd name="T23" fmla="*/ 19 h 30"/>
                <a:gd name="T24" fmla="*/ 9 w 36"/>
                <a:gd name="T25" fmla="*/ 24 h 30"/>
                <a:gd name="T26" fmla="*/ 9 w 36"/>
                <a:gd name="T27" fmla="*/ 23 h 30"/>
                <a:gd name="T28" fmla="*/ 6 w 36"/>
                <a:gd name="T29" fmla="*/ 20 h 30"/>
                <a:gd name="T30" fmla="*/ 4 w 36"/>
                <a:gd name="T31" fmla="*/ 12 h 30"/>
                <a:gd name="T32" fmla="*/ 8 w 36"/>
                <a:gd name="T33" fmla="*/ 18 h 30"/>
                <a:gd name="T34" fmla="*/ 12 w 36"/>
                <a:gd name="T35" fmla="*/ 20 h 30"/>
                <a:gd name="T36" fmla="*/ 17 w 36"/>
                <a:gd name="T37" fmla="*/ 19 h 30"/>
                <a:gd name="T38" fmla="*/ 14 w 36"/>
                <a:gd name="T39" fmla="*/ 16 h 30"/>
                <a:gd name="T40" fmla="*/ 21 w 36"/>
                <a:gd name="T41" fmla="*/ 20 h 30"/>
                <a:gd name="T42" fmla="*/ 24 w 36"/>
                <a:gd name="T43" fmla="*/ 18 h 30"/>
                <a:gd name="T44" fmla="*/ 14 w 36"/>
                <a:gd name="T45" fmla="*/ 12 h 30"/>
                <a:gd name="T46" fmla="*/ 10 w 36"/>
                <a:gd name="T47" fmla="*/ 14 h 30"/>
                <a:gd name="T48" fmla="*/ 10 w 36"/>
                <a:gd name="T49" fmla="*/ 12 h 30"/>
                <a:gd name="T50" fmla="*/ 14 w 36"/>
                <a:gd name="T51" fmla="*/ 6 h 30"/>
                <a:gd name="T52" fmla="*/ 21 w 36"/>
                <a:gd name="T53" fmla="*/ 10 h 30"/>
                <a:gd name="T54" fmla="*/ 32 w 36"/>
                <a:gd name="T55" fmla="*/ 14 h 30"/>
                <a:gd name="T56" fmla="*/ 32 w 36"/>
                <a:gd name="T57" fmla="*/ 14 h 30"/>
                <a:gd name="T58" fmla="*/ 29 w 36"/>
                <a:gd name="T59" fmla="*/ 6 h 30"/>
                <a:gd name="T60" fmla="*/ 32 w 36"/>
                <a:gd name="T61" fmla="*/ 6 h 30"/>
                <a:gd name="T62" fmla="*/ 34 w 36"/>
                <a:gd name="T63" fmla="*/ 0 h 30"/>
                <a:gd name="T64" fmla="*/ 29 w 36"/>
                <a:gd name="T6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6" h="30">
                  <a:moveTo>
                    <a:pt x="32" y="6"/>
                  </a:moveTo>
                  <a:cubicBezTo>
                    <a:pt x="33" y="8"/>
                    <a:pt x="31" y="10"/>
                    <a:pt x="32" y="11"/>
                  </a:cubicBezTo>
                  <a:cubicBezTo>
                    <a:pt x="32" y="11"/>
                    <a:pt x="32" y="12"/>
                    <a:pt x="32" y="12"/>
                  </a:cubicBezTo>
                  <a:cubicBezTo>
                    <a:pt x="34" y="12"/>
                    <a:pt x="36" y="14"/>
                    <a:pt x="36" y="16"/>
                  </a:cubicBezTo>
                  <a:cubicBezTo>
                    <a:pt x="36" y="17"/>
                    <a:pt x="34" y="19"/>
                    <a:pt x="33" y="19"/>
                  </a:cubicBezTo>
                  <a:cubicBezTo>
                    <a:pt x="32" y="18"/>
                    <a:pt x="30" y="16"/>
                    <a:pt x="30" y="16"/>
                  </a:cubicBezTo>
                  <a:cubicBezTo>
                    <a:pt x="29" y="14"/>
                    <a:pt x="27" y="14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4"/>
                    <a:pt x="27" y="14"/>
                    <a:pt x="27" y="16"/>
                  </a:cubicBezTo>
                  <a:cubicBezTo>
                    <a:pt x="27" y="18"/>
                    <a:pt x="28" y="21"/>
                    <a:pt x="24" y="23"/>
                  </a:cubicBezTo>
                  <a:cubicBezTo>
                    <a:pt x="24" y="22"/>
                    <a:pt x="24" y="22"/>
                    <a:pt x="23" y="22"/>
                  </a:cubicBezTo>
                  <a:cubicBezTo>
                    <a:pt x="22" y="22"/>
                    <a:pt x="21" y="20"/>
                    <a:pt x="20" y="20"/>
                  </a:cubicBezTo>
                  <a:cubicBezTo>
                    <a:pt x="19" y="22"/>
                    <a:pt x="16" y="21"/>
                    <a:pt x="14" y="21"/>
                  </a:cubicBezTo>
                  <a:cubicBezTo>
                    <a:pt x="13" y="21"/>
                    <a:pt x="13" y="22"/>
                    <a:pt x="13" y="22"/>
                  </a:cubicBezTo>
                  <a:cubicBezTo>
                    <a:pt x="14" y="22"/>
                    <a:pt x="14" y="23"/>
                    <a:pt x="14" y="24"/>
                  </a:cubicBezTo>
                  <a:cubicBezTo>
                    <a:pt x="15" y="24"/>
                    <a:pt x="18" y="26"/>
                    <a:pt x="18" y="28"/>
                  </a:cubicBezTo>
                  <a:cubicBezTo>
                    <a:pt x="18" y="29"/>
                    <a:pt x="16" y="30"/>
                    <a:pt x="14" y="30"/>
                  </a:cubicBezTo>
                  <a:cubicBezTo>
                    <a:pt x="14" y="28"/>
                    <a:pt x="13" y="26"/>
                    <a:pt x="11" y="25"/>
                  </a:cubicBezTo>
                  <a:cubicBezTo>
                    <a:pt x="10" y="25"/>
                    <a:pt x="11" y="24"/>
                    <a:pt x="10" y="24"/>
                  </a:cubicBezTo>
                  <a:cubicBezTo>
                    <a:pt x="9" y="25"/>
                    <a:pt x="8" y="26"/>
                    <a:pt x="7" y="26"/>
                  </a:cubicBezTo>
                  <a:cubicBezTo>
                    <a:pt x="3" y="25"/>
                    <a:pt x="0" y="22"/>
                    <a:pt x="1" y="18"/>
                  </a:cubicBezTo>
                  <a:cubicBezTo>
                    <a:pt x="2" y="17"/>
                    <a:pt x="2" y="16"/>
                    <a:pt x="2" y="15"/>
                  </a:cubicBezTo>
                  <a:cubicBezTo>
                    <a:pt x="3" y="16"/>
                    <a:pt x="3" y="18"/>
                    <a:pt x="3" y="19"/>
                  </a:cubicBezTo>
                  <a:cubicBezTo>
                    <a:pt x="3" y="19"/>
                    <a:pt x="3" y="20"/>
                    <a:pt x="4" y="20"/>
                  </a:cubicBezTo>
                  <a:cubicBezTo>
                    <a:pt x="5" y="22"/>
                    <a:pt x="7" y="23"/>
                    <a:pt x="9" y="24"/>
                  </a:cubicBezTo>
                  <a:cubicBezTo>
                    <a:pt x="9" y="24"/>
                    <a:pt x="9" y="24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8" y="22"/>
                    <a:pt x="8" y="21"/>
                  </a:cubicBezTo>
                  <a:cubicBezTo>
                    <a:pt x="8" y="21"/>
                    <a:pt x="7" y="20"/>
                    <a:pt x="6" y="20"/>
                  </a:cubicBezTo>
                  <a:cubicBezTo>
                    <a:pt x="5" y="19"/>
                    <a:pt x="3" y="14"/>
                    <a:pt x="4" y="13"/>
                  </a:cubicBezTo>
                  <a:cubicBezTo>
                    <a:pt x="4" y="13"/>
                    <a:pt x="4" y="12"/>
                    <a:pt x="4" y="12"/>
                  </a:cubicBezTo>
                  <a:cubicBezTo>
                    <a:pt x="5" y="12"/>
                    <a:pt x="5" y="12"/>
                    <a:pt x="5" y="13"/>
                  </a:cubicBezTo>
                  <a:cubicBezTo>
                    <a:pt x="6" y="14"/>
                    <a:pt x="7" y="16"/>
                    <a:pt x="8" y="18"/>
                  </a:cubicBezTo>
                  <a:cubicBezTo>
                    <a:pt x="9" y="18"/>
                    <a:pt x="10" y="19"/>
                    <a:pt x="11" y="20"/>
                  </a:cubicBezTo>
                  <a:cubicBezTo>
                    <a:pt x="11" y="20"/>
                    <a:pt x="11" y="20"/>
                    <a:pt x="12" y="20"/>
                  </a:cubicBezTo>
                  <a:cubicBezTo>
                    <a:pt x="13" y="19"/>
                    <a:pt x="14" y="19"/>
                    <a:pt x="16" y="19"/>
                  </a:cubicBezTo>
                  <a:cubicBezTo>
                    <a:pt x="16" y="19"/>
                    <a:pt x="17" y="19"/>
                    <a:pt x="17" y="19"/>
                  </a:cubicBezTo>
                  <a:cubicBezTo>
                    <a:pt x="17" y="18"/>
                    <a:pt x="15" y="17"/>
                    <a:pt x="15" y="17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6" y="14"/>
                    <a:pt x="17" y="16"/>
                    <a:pt x="19" y="18"/>
                  </a:cubicBezTo>
                  <a:cubicBezTo>
                    <a:pt x="20" y="19"/>
                    <a:pt x="20" y="19"/>
                    <a:pt x="21" y="20"/>
                  </a:cubicBezTo>
                  <a:cubicBezTo>
                    <a:pt x="22" y="20"/>
                    <a:pt x="23" y="21"/>
                    <a:pt x="24" y="20"/>
                  </a:cubicBezTo>
                  <a:cubicBezTo>
                    <a:pt x="24" y="19"/>
                    <a:pt x="24" y="19"/>
                    <a:pt x="24" y="18"/>
                  </a:cubicBezTo>
                  <a:cubicBezTo>
                    <a:pt x="24" y="15"/>
                    <a:pt x="20" y="12"/>
                    <a:pt x="17" y="12"/>
                  </a:cubicBezTo>
                  <a:cubicBezTo>
                    <a:pt x="16" y="11"/>
                    <a:pt x="14" y="10"/>
                    <a:pt x="14" y="12"/>
                  </a:cubicBezTo>
                  <a:cubicBezTo>
                    <a:pt x="14" y="12"/>
                    <a:pt x="13" y="14"/>
                    <a:pt x="13" y="14"/>
                  </a:cubicBezTo>
                  <a:cubicBezTo>
                    <a:pt x="12" y="14"/>
                    <a:pt x="11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3"/>
                    <a:pt x="10" y="13"/>
                    <a:pt x="10" y="12"/>
                  </a:cubicBezTo>
                  <a:cubicBezTo>
                    <a:pt x="10" y="12"/>
                    <a:pt x="9" y="12"/>
                    <a:pt x="9" y="11"/>
                  </a:cubicBezTo>
                  <a:cubicBezTo>
                    <a:pt x="9" y="10"/>
                    <a:pt x="13" y="6"/>
                    <a:pt x="14" y="6"/>
                  </a:cubicBezTo>
                  <a:cubicBezTo>
                    <a:pt x="16" y="8"/>
                    <a:pt x="17" y="8"/>
                    <a:pt x="19" y="9"/>
                  </a:cubicBezTo>
                  <a:cubicBezTo>
                    <a:pt x="20" y="9"/>
                    <a:pt x="21" y="10"/>
                    <a:pt x="21" y="10"/>
                  </a:cubicBezTo>
                  <a:cubicBezTo>
                    <a:pt x="23" y="11"/>
                    <a:pt x="24" y="11"/>
                    <a:pt x="26" y="12"/>
                  </a:cubicBezTo>
                  <a:cubicBezTo>
                    <a:pt x="28" y="12"/>
                    <a:pt x="30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0" y="13"/>
                    <a:pt x="27" y="12"/>
                    <a:pt x="28" y="10"/>
                  </a:cubicBezTo>
                  <a:cubicBezTo>
                    <a:pt x="28" y="8"/>
                    <a:pt x="30" y="8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1" y="6"/>
                    <a:pt x="31" y="6"/>
                    <a:pt x="32" y="6"/>
                  </a:cubicBezTo>
                  <a:close/>
                  <a:moveTo>
                    <a:pt x="3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33" y="2"/>
                    <a:pt x="29" y="6"/>
                    <a:pt x="26" y="6"/>
                  </a:cubicBezTo>
                  <a:cubicBezTo>
                    <a:pt x="25" y="4"/>
                    <a:pt x="27" y="2"/>
                    <a:pt x="29" y="0"/>
                  </a:cubicBezTo>
                  <a:cubicBezTo>
                    <a:pt x="30" y="1"/>
                    <a:pt x="32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4" name="Freeform 47"/>
            <p:cNvSpPr>
              <a:spLocks noEditPoints="1"/>
            </p:cNvSpPr>
            <p:nvPr userDrawn="1"/>
          </p:nvSpPr>
          <p:spPr bwMode="auto">
            <a:xfrm>
              <a:off x="9037717" y="4621498"/>
              <a:ext cx="53975" cy="46038"/>
            </a:xfrm>
            <a:custGeom>
              <a:avLst/>
              <a:gdLst>
                <a:gd name="T0" fmla="*/ 13 w 36"/>
                <a:gd name="T1" fmla="*/ 14 h 30"/>
                <a:gd name="T2" fmla="*/ 10 w 36"/>
                <a:gd name="T3" fmla="*/ 17 h 30"/>
                <a:gd name="T4" fmla="*/ 10 w 36"/>
                <a:gd name="T5" fmla="*/ 17 h 30"/>
                <a:gd name="T6" fmla="*/ 13 w 36"/>
                <a:gd name="T7" fmla="*/ 14 h 30"/>
                <a:gd name="T8" fmla="*/ 13 w 36"/>
                <a:gd name="T9" fmla="*/ 14 h 30"/>
                <a:gd name="T10" fmla="*/ 26 w 36"/>
                <a:gd name="T11" fmla="*/ 1 h 30"/>
                <a:gd name="T12" fmla="*/ 27 w 36"/>
                <a:gd name="T13" fmla="*/ 1 h 30"/>
                <a:gd name="T14" fmla="*/ 25 w 36"/>
                <a:gd name="T15" fmla="*/ 7 h 30"/>
                <a:gd name="T16" fmla="*/ 22 w 36"/>
                <a:gd name="T17" fmla="*/ 10 h 30"/>
                <a:gd name="T18" fmla="*/ 22 w 36"/>
                <a:gd name="T19" fmla="*/ 11 h 30"/>
                <a:gd name="T20" fmla="*/ 25 w 36"/>
                <a:gd name="T21" fmla="*/ 11 h 30"/>
                <a:gd name="T22" fmla="*/ 26 w 36"/>
                <a:gd name="T23" fmla="*/ 10 h 30"/>
                <a:gd name="T24" fmla="*/ 29 w 36"/>
                <a:gd name="T25" fmla="*/ 13 h 30"/>
                <a:gd name="T26" fmla="*/ 28 w 36"/>
                <a:gd name="T27" fmla="*/ 14 h 30"/>
                <a:gd name="T28" fmla="*/ 21 w 36"/>
                <a:gd name="T29" fmla="*/ 14 h 30"/>
                <a:gd name="T30" fmla="*/ 19 w 36"/>
                <a:gd name="T31" fmla="*/ 13 h 30"/>
                <a:gd name="T32" fmla="*/ 16 w 36"/>
                <a:gd name="T33" fmla="*/ 18 h 30"/>
                <a:gd name="T34" fmla="*/ 16 w 36"/>
                <a:gd name="T35" fmla="*/ 18 h 30"/>
                <a:gd name="T36" fmla="*/ 21 w 36"/>
                <a:gd name="T37" fmla="*/ 20 h 30"/>
                <a:gd name="T38" fmla="*/ 20 w 36"/>
                <a:gd name="T39" fmla="*/ 24 h 30"/>
                <a:gd name="T40" fmla="*/ 20 w 36"/>
                <a:gd name="T41" fmla="*/ 27 h 30"/>
                <a:gd name="T42" fmla="*/ 14 w 36"/>
                <a:gd name="T43" fmla="*/ 27 h 30"/>
                <a:gd name="T44" fmla="*/ 15 w 36"/>
                <a:gd name="T45" fmla="*/ 21 h 30"/>
                <a:gd name="T46" fmla="*/ 14 w 36"/>
                <a:gd name="T47" fmla="*/ 21 h 30"/>
                <a:gd name="T48" fmla="*/ 9 w 36"/>
                <a:gd name="T49" fmla="*/ 28 h 30"/>
                <a:gd name="T50" fmla="*/ 9 w 36"/>
                <a:gd name="T51" fmla="*/ 28 h 30"/>
                <a:gd name="T52" fmla="*/ 9 w 36"/>
                <a:gd name="T53" fmla="*/ 22 h 30"/>
                <a:gd name="T54" fmla="*/ 11 w 36"/>
                <a:gd name="T55" fmla="*/ 20 h 30"/>
                <a:gd name="T56" fmla="*/ 8 w 36"/>
                <a:gd name="T57" fmla="*/ 20 h 30"/>
                <a:gd name="T58" fmla="*/ 6 w 36"/>
                <a:gd name="T59" fmla="*/ 21 h 30"/>
                <a:gd name="T60" fmla="*/ 1 w 36"/>
                <a:gd name="T61" fmla="*/ 23 h 30"/>
                <a:gd name="T62" fmla="*/ 0 w 36"/>
                <a:gd name="T63" fmla="*/ 22 h 30"/>
                <a:gd name="T64" fmla="*/ 1 w 36"/>
                <a:gd name="T65" fmla="*/ 19 h 30"/>
                <a:gd name="T66" fmla="*/ 3 w 36"/>
                <a:gd name="T67" fmla="*/ 15 h 30"/>
                <a:gd name="T68" fmla="*/ 13 w 36"/>
                <a:gd name="T69" fmla="*/ 13 h 30"/>
                <a:gd name="T70" fmla="*/ 16 w 36"/>
                <a:gd name="T71" fmla="*/ 14 h 30"/>
                <a:gd name="T72" fmla="*/ 16 w 36"/>
                <a:gd name="T73" fmla="*/ 14 h 30"/>
                <a:gd name="T74" fmla="*/ 16 w 36"/>
                <a:gd name="T75" fmla="*/ 13 h 30"/>
                <a:gd name="T76" fmla="*/ 15 w 36"/>
                <a:gd name="T77" fmla="*/ 13 h 30"/>
                <a:gd name="T78" fmla="*/ 13 w 36"/>
                <a:gd name="T79" fmla="*/ 8 h 30"/>
                <a:gd name="T80" fmla="*/ 13 w 36"/>
                <a:gd name="T81" fmla="*/ 8 h 30"/>
                <a:gd name="T82" fmla="*/ 18 w 36"/>
                <a:gd name="T83" fmla="*/ 11 h 30"/>
                <a:gd name="T84" fmla="*/ 20 w 36"/>
                <a:gd name="T85" fmla="*/ 9 h 30"/>
                <a:gd name="T86" fmla="*/ 21 w 36"/>
                <a:gd name="T87" fmla="*/ 7 h 30"/>
                <a:gd name="T88" fmla="*/ 24 w 36"/>
                <a:gd name="T89" fmla="*/ 4 h 30"/>
                <a:gd name="T90" fmla="*/ 26 w 36"/>
                <a:gd name="T91" fmla="*/ 1 h 30"/>
                <a:gd name="T92" fmla="*/ 26 w 36"/>
                <a:gd name="T93" fmla="*/ 1 h 30"/>
                <a:gd name="T94" fmla="*/ 31 w 36"/>
                <a:gd name="T95" fmla="*/ 3 h 30"/>
                <a:gd name="T96" fmla="*/ 35 w 36"/>
                <a:gd name="T97" fmla="*/ 7 h 30"/>
                <a:gd name="T98" fmla="*/ 36 w 36"/>
                <a:gd name="T99" fmla="*/ 9 h 30"/>
                <a:gd name="T100" fmla="*/ 31 w 36"/>
                <a:gd name="T101" fmla="*/ 10 h 30"/>
                <a:gd name="T102" fmla="*/ 31 w 36"/>
                <a:gd name="T103" fmla="*/ 8 h 30"/>
                <a:gd name="T104" fmla="*/ 30 w 36"/>
                <a:gd name="T105" fmla="*/ 8 h 30"/>
                <a:gd name="T106" fmla="*/ 31 w 36"/>
                <a:gd name="T107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6" h="30">
                  <a:moveTo>
                    <a:pt x="13" y="14"/>
                  </a:moveTo>
                  <a:cubicBezTo>
                    <a:pt x="13" y="14"/>
                    <a:pt x="10" y="16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3" y="19"/>
                    <a:pt x="14" y="17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lose/>
                  <a:moveTo>
                    <a:pt x="26" y="1"/>
                  </a:moveTo>
                  <a:cubicBezTo>
                    <a:pt x="26" y="1"/>
                    <a:pt x="26" y="1"/>
                    <a:pt x="27" y="1"/>
                  </a:cubicBezTo>
                  <a:cubicBezTo>
                    <a:pt x="27" y="2"/>
                    <a:pt x="25" y="6"/>
                    <a:pt x="25" y="7"/>
                  </a:cubicBezTo>
                  <a:cubicBezTo>
                    <a:pt x="24" y="8"/>
                    <a:pt x="22" y="10"/>
                    <a:pt x="22" y="10"/>
                  </a:cubicBezTo>
                  <a:cubicBezTo>
                    <a:pt x="22" y="10"/>
                    <a:pt x="22" y="10"/>
                    <a:pt x="22" y="11"/>
                  </a:cubicBezTo>
                  <a:cubicBezTo>
                    <a:pt x="23" y="12"/>
                    <a:pt x="25" y="12"/>
                    <a:pt x="25" y="11"/>
                  </a:cubicBezTo>
                  <a:cubicBezTo>
                    <a:pt x="26" y="10"/>
                    <a:pt x="25" y="10"/>
                    <a:pt x="26" y="10"/>
                  </a:cubicBezTo>
                  <a:cubicBezTo>
                    <a:pt x="27" y="10"/>
                    <a:pt x="29" y="12"/>
                    <a:pt x="29" y="13"/>
                  </a:cubicBezTo>
                  <a:cubicBezTo>
                    <a:pt x="29" y="13"/>
                    <a:pt x="29" y="14"/>
                    <a:pt x="28" y="14"/>
                  </a:cubicBezTo>
                  <a:cubicBezTo>
                    <a:pt x="25" y="13"/>
                    <a:pt x="23" y="14"/>
                    <a:pt x="21" y="14"/>
                  </a:cubicBezTo>
                  <a:cubicBezTo>
                    <a:pt x="20" y="14"/>
                    <a:pt x="20" y="13"/>
                    <a:pt x="19" y="13"/>
                  </a:cubicBezTo>
                  <a:cubicBezTo>
                    <a:pt x="18" y="14"/>
                    <a:pt x="16" y="17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8" y="19"/>
                    <a:pt x="19" y="17"/>
                    <a:pt x="21" y="20"/>
                  </a:cubicBezTo>
                  <a:cubicBezTo>
                    <a:pt x="21" y="22"/>
                    <a:pt x="20" y="22"/>
                    <a:pt x="20" y="24"/>
                  </a:cubicBezTo>
                  <a:cubicBezTo>
                    <a:pt x="19" y="25"/>
                    <a:pt x="20" y="26"/>
                    <a:pt x="20" y="27"/>
                  </a:cubicBezTo>
                  <a:cubicBezTo>
                    <a:pt x="19" y="30"/>
                    <a:pt x="15" y="29"/>
                    <a:pt x="14" y="27"/>
                  </a:cubicBezTo>
                  <a:cubicBezTo>
                    <a:pt x="13" y="26"/>
                    <a:pt x="15" y="22"/>
                    <a:pt x="15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1" y="22"/>
                    <a:pt x="11" y="26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8" y="27"/>
                    <a:pt x="9" y="24"/>
                    <a:pt x="9" y="22"/>
                  </a:cubicBezTo>
                  <a:cubicBezTo>
                    <a:pt x="10" y="22"/>
                    <a:pt x="11" y="21"/>
                    <a:pt x="11" y="20"/>
                  </a:cubicBezTo>
                  <a:cubicBezTo>
                    <a:pt x="10" y="20"/>
                    <a:pt x="9" y="19"/>
                    <a:pt x="8" y="20"/>
                  </a:cubicBezTo>
                  <a:cubicBezTo>
                    <a:pt x="7" y="20"/>
                    <a:pt x="7" y="21"/>
                    <a:pt x="6" y="21"/>
                  </a:cubicBezTo>
                  <a:cubicBezTo>
                    <a:pt x="5" y="22"/>
                    <a:pt x="3" y="23"/>
                    <a:pt x="1" y="23"/>
                  </a:cubicBezTo>
                  <a:cubicBezTo>
                    <a:pt x="1" y="23"/>
                    <a:pt x="1" y="22"/>
                    <a:pt x="0" y="22"/>
                  </a:cubicBezTo>
                  <a:cubicBezTo>
                    <a:pt x="1" y="20"/>
                    <a:pt x="1" y="20"/>
                    <a:pt x="1" y="19"/>
                  </a:cubicBezTo>
                  <a:cubicBezTo>
                    <a:pt x="1" y="18"/>
                    <a:pt x="3" y="17"/>
                    <a:pt x="3" y="15"/>
                  </a:cubicBezTo>
                  <a:cubicBezTo>
                    <a:pt x="7" y="15"/>
                    <a:pt x="9" y="13"/>
                    <a:pt x="13" y="13"/>
                  </a:cubicBezTo>
                  <a:cubicBezTo>
                    <a:pt x="14" y="13"/>
                    <a:pt x="15" y="15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2" y="12"/>
                    <a:pt x="12" y="10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10"/>
                    <a:pt x="17" y="11"/>
                    <a:pt x="18" y="11"/>
                  </a:cubicBezTo>
                  <a:cubicBezTo>
                    <a:pt x="19" y="10"/>
                    <a:pt x="19" y="10"/>
                    <a:pt x="20" y="9"/>
                  </a:cubicBezTo>
                  <a:cubicBezTo>
                    <a:pt x="20" y="8"/>
                    <a:pt x="21" y="8"/>
                    <a:pt x="21" y="7"/>
                  </a:cubicBezTo>
                  <a:cubicBezTo>
                    <a:pt x="22" y="6"/>
                    <a:pt x="23" y="5"/>
                    <a:pt x="24" y="4"/>
                  </a:cubicBezTo>
                  <a:cubicBezTo>
                    <a:pt x="24" y="4"/>
                    <a:pt x="25" y="1"/>
                    <a:pt x="26" y="1"/>
                  </a:cubicBezTo>
                  <a:cubicBezTo>
                    <a:pt x="25" y="0"/>
                    <a:pt x="26" y="1"/>
                    <a:pt x="26" y="1"/>
                  </a:cubicBezTo>
                  <a:close/>
                  <a:moveTo>
                    <a:pt x="31" y="3"/>
                  </a:moveTo>
                  <a:cubicBezTo>
                    <a:pt x="32" y="4"/>
                    <a:pt x="34" y="5"/>
                    <a:pt x="35" y="7"/>
                  </a:cubicBezTo>
                  <a:cubicBezTo>
                    <a:pt x="35" y="8"/>
                    <a:pt x="36" y="9"/>
                    <a:pt x="36" y="9"/>
                  </a:cubicBezTo>
                  <a:cubicBezTo>
                    <a:pt x="35" y="12"/>
                    <a:pt x="32" y="12"/>
                    <a:pt x="31" y="10"/>
                  </a:cubicBezTo>
                  <a:cubicBezTo>
                    <a:pt x="31" y="10"/>
                    <a:pt x="31" y="9"/>
                    <a:pt x="31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6"/>
                    <a:pt x="29" y="4"/>
                    <a:pt x="3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Freeform 48"/>
            <p:cNvSpPr>
              <a:spLocks noEditPoints="1"/>
            </p:cNvSpPr>
            <p:nvPr userDrawn="1"/>
          </p:nvSpPr>
          <p:spPr bwMode="auto">
            <a:xfrm>
              <a:off x="8913891" y="4588168"/>
              <a:ext cx="36513" cy="52388"/>
            </a:xfrm>
            <a:custGeom>
              <a:avLst/>
              <a:gdLst>
                <a:gd name="T0" fmla="*/ 14 w 24"/>
                <a:gd name="T1" fmla="*/ 5 h 34"/>
                <a:gd name="T2" fmla="*/ 14 w 24"/>
                <a:gd name="T3" fmla="*/ 5 h 34"/>
                <a:gd name="T4" fmla="*/ 14 w 24"/>
                <a:gd name="T5" fmla="*/ 5 h 34"/>
                <a:gd name="T6" fmla="*/ 14 w 24"/>
                <a:gd name="T7" fmla="*/ 4 h 34"/>
                <a:gd name="T8" fmla="*/ 14 w 24"/>
                <a:gd name="T9" fmla="*/ 4 h 34"/>
                <a:gd name="T10" fmla="*/ 14 w 24"/>
                <a:gd name="T11" fmla="*/ 4 h 34"/>
                <a:gd name="T12" fmla="*/ 14 w 24"/>
                <a:gd name="T13" fmla="*/ 4 h 34"/>
                <a:gd name="T14" fmla="*/ 20 w 24"/>
                <a:gd name="T15" fmla="*/ 2 h 34"/>
                <a:gd name="T16" fmla="*/ 14 w 24"/>
                <a:gd name="T17" fmla="*/ 7 h 34"/>
                <a:gd name="T18" fmla="*/ 22 w 24"/>
                <a:gd name="T19" fmla="*/ 15 h 34"/>
                <a:gd name="T20" fmla="*/ 16 w 24"/>
                <a:gd name="T21" fmla="*/ 18 h 34"/>
                <a:gd name="T22" fmla="*/ 15 w 24"/>
                <a:gd name="T23" fmla="*/ 23 h 34"/>
                <a:gd name="T24" fmla="*/ 17 w 24"/>
                <a:gd name="T25" fmla="*/ 22 h 34"/>
                <a:gd name="T26" fmla="*/ 24 w 24"/>
                <a:gd name="T27" fmla="*/ 24 h 34"/>
                <a:gd name="T28" fmla="*/ 18 w 24"/>
                <a:gd name="T29" fmla="*/ 26 h 34"/>
                <a:gd name="T30" fmla="*/ 9 w 24"/>
                <a:gd name="T31" fmla="*/ 32 h 34"/>
                <a:gd name="T32" fmla="*/ 16 w 24"/>
                <a:gd name="T33" fmla="*/ 27 h 34"/>
                <a:gd name="T34" fmla="*/ 10 w 24"/>
                <a:gd name="T35" fmla="*/ 29 h 34"/>
                <a:gd name="T36" fmla="*/ 7 w 24"/>
                <a:gd name="T37" fmla="*/ 28 h 34"/>
                <a:gd name="T38" fmla="*/ 14 w 24"/>
                <a:gd name="T39" fmla="*/ 25 h 34"/>
                <a:gd name="T40" fmla="*/ 13 w 24"/>
                <a:gd name="T41" fmla="*/ 24 h 34"/>
                <a:gd name="T42" fmla="*/ 14 w 24"/>
                <a:gd name="T43" fmla="*/ 19 h 34"/>
                <a:gd name="T44" fmla="*/ 9 w 24"/>
                <a:gd name="T45" fmla="*/ 22 h 34"/>
                <a:gd name="T46" fmla="*/ 9 w 24"/>
                <a:gd name="T47" fmla="*/ 20 h 34"/>
                <a:gd name="T48" fmla="*/ 17 w 24"/>
                <a:gd name="T49" fmla="*/ 16 h 34"/>
                <a:gd name="T50" fmla="*/ 14 w 24"/>
                <a:gd name="T51" fmla="*/ 10 h 34"/>
                <a:gd name="T52" fmla="*/ 7 w 24"/>
                <a:gd name="T53" fmla="*/ 17 h 34"/>
                <a:gd name="T54" fmla="*/ 4 w 24"/>
                <a:gd name="T55" fmla="*/ 26 h 34"/>
                <a:gd name="T56" fmla="*/ 2 w 24"/>
                <a:gd name="T57" fmla="*/ 19 h 34"/>
                <a:gd name="T58" fmla="*/ 6 w 24"/>
                <a:gd name="T59" fmla="*/ 12 h 34"/>
                <a:gd name="T60" fmla="*/ 12 w 24"/>
                <a:gd name="T61" fmla="*/ 7 h 34"/>
                <a:gd name="T62" fmla="*/ 8 w 24"/>
                <a:gd name="T63" fmla="*/ 6 h 34"/>
                <a:gd name="T64" fmla="*/ 1 w 24"/>
                <a:gd name="T65" fmla="*/ 3 h 34"/>
                <a:gd name="T66" fmla="*/ 4 w 24"/>
                <a:gd name="T67" fmla="*/ 7 h 34"/>
                <a:gd name="T68" fmla="*/ 0 w 24"/>
                <a:gd name="T69" fmla="*/ 5 h 34"/>
                <a:gd name="T70" fmla="*/ 1 w 24"/>
                <a:gd name="T71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34">
                  <a:moveTo>
                    <a:pt x="14" y="5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lose/>
                  <a:moveTo>
                    <a:pt x="14" y="4"/>
                  </a:move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lose/>
                  <a:moveTo>
                    <a:pt x="16" y="1"/>
                  </a:moveTo>
                  <a:cubicBezTo>
                    <a:pt x="17" y="0"/>
                    <a:pt x="19" y="1"/>
                    <a:pt x="20" y="2"/>
                  </a:cubicBezTo>
                  <a:cubicBezTo>
                    <a:pt x="20" y="2"/>
                    <a:pt x="21" y="2"/>
                    <a:pt x="20" y="2"/>
                  </a:cubicBezTo>
                  <a:cubicBezTo>
                    <a:pt x="20" y="4"/>
                    <a:pt x="16" y="5"/>
                    <a:pt x="14" y="7"/>
                  </a:cubicBezTo>
                  <a:cubicBezTo>
                    <a:pt x="15" y="8"/>
                    <a:pt x="16" y="7"/>
                    <a:pt x="18" y="8"/>
                  </a:cubicBezTo>
                  <a:cubicBezTo>
                    <a:pt x="20" y="8"/>
                    <a:pt x="24" y="12"/>
                    <a:pt x="22" y="15"/>
                  </a:cubicBezTo>
                  <a:cubicBezTo>
                    <a:pt x="21" y="16"/>
                    <a:pt x="20" y="16"/>
                    <a:pt x="19" y="16"/>
                  </a:cubicBezTo>
                  <a:cubicBezTo>
                    <a:pt x="18" y="17"/>
                    <a:pt x="17" y="16"/>
                    <a:pt x="16" y="18"/>
                  </a:cubicBezTo>
                  <a:cubicBezTo>
                    <a:pt x="16" y="18"/>
                    <a:pt x="16" y="19"/>
                    <a:pt x="17" y="20"/>
                  </a:cubicBezTo>
                  <a:cubicBezTo>
                    <a:pt x="16" y="21"/>
                    <a:pt x="16" y="22"/>
                    <a:pt x="15" y="23"/>
                  </a:cubicBezTo>
                  <a:cubicBezTo>
                    <a:pt x="16" y="24"/>
                    <a:pt x="16" y="24"/>
                    <a:pt x="17" y="24"/>
                  </a:cubicBezTo>
                  <a:cubicBezTo>
                    <a:pt x="17" y="23"/>
                    <a:pt x="17" y="23"/>
                    <a:pt x="17" y="22"/>
                  </a:cubicBezTo>
                  <a:cubicBezTo>
                    <a:pt x="18" y="22"/>
                    <a:pt x="21" y="22"/>
                    <a:pt x="22" y="22"/>
                  </a:cubicBezTo>
                  <a:cubicBezTo>
                    <a:pt x="23" y="22"/>
                    <a:pt x="23" y="24"/>
                    <a:pt x="24" y="24"/>
                  </a:cubicBezTo>
                  <a:cubicBezTo>
                    <a:pt x="23" y="25"/>
                    <a:pt x="23" y="25"/>
                    <a:pt x="23" y="26"/>
                  </a:cubicBezTo>
                  <a:cubicBezTo>
                    <a:pt x="21" y="27"/>
                    <a:pt x="20" y="24"/>
                    <a:pt x="18" y="26"/>
                  </a:cubicBezTo>
                  <a:cubicBezTo>
                    <a:pt x="17" y="27"/>
                    <a:pt x="19" y="29"/>
                    <a:pt x="19" y="31"/>
                  </a:cubicBezTo>
                  <a:cubicBezTo>
                    <a:pt x="18" y="34"/>
                    <a:pt x="11" y="34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2" y="30"/>
                    <a:pt x="16" y="30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4" y="27"/>
                    <a:pt x="12" y="29"/>
                    <a:pt x="10" y="29"/>
                  </a:cubicBezTo>
                  <a:cubicBezTo>
                    <a:pt x="10" y="29"/>
                    <a:pt x="8" y="29"/>
                    <a:pt x="8" y="29"/>
                  </a:cubicBezTo>
                  <a:cubicBezTo>
                    <a:pt x="8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9" y="27"/>
                    <a:pt x="14" y="26"/>
                    <a:pt x="14" y="25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3" y="24"/>
                    <a:pt x="13" y="24"/>
                  </a:cubicBezTo>
                  <a:cubicBezTo>
                    <a:pt x="13" y="23"/>
                    <a:pt x="13" y="22"/>
                    <a:pt x="13" y="22"/>
                  </a:cubicBezTo>
                  <a:cubicBezTo>
                    <a:pt x="13" y="21"/>
                    <a:pt x="14" y="20"/>
                    <a:pt x="14" y="19"/>
                  </a:cubicBezTo>
                  <a:cubicBezTo>
                    <a:pt x="14" y="19"/>
                    <a:pt x="14" y="19"/>
                    <a:pt x="13" y="19"/>
                  </a:cubicBezTo>
                  <a:cubicBezTo>
                    <a:pt x="12" y="18"/>
                    <a:pt x="10" y="21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1"/>
                    <a:pt x="9" y="20"/>
                  </a:cubicBezTo>
                  <a:cubicBezTo>
                    <a:pt x="9" y="18"/>
                    <a:pt x="12" y="16"/>
                    <a:pt x="14" y="17"/>
                  </a:cubicBezTo>
                  <a:cubicBezTo>
                    <a:pt x="15" y="17"/>
                    <a:pt x="16" y="16"/>
                    <a:pt x="17" y="16"/>
                  </a:cubicBezTo>
                  <a:cubicBezTo>
                    <a:pt x="17" y="15"/>
                    <a:pt x="18" y="14"/>
                    <a:pt x="18" y="14"/>
                  </a:cubicBezTo>
                  <a:cubicBezTo>
                    <a:pt x="19" y="11"/>
                    <a:pt x="16" y="10"/>
                    <a:pt x="14" y="10"/>
                  </a:cubicBezTo>
                  <a:cubicBezTo>
                    <a:pt x="12" y="10"/>
                    <a:pt x="10" y="12"/>
                    <a:pt x="10" y="13"/>
                  </a:cubicBezTo>
                  <a:cubicBezTo>
                    <a:pt x="9" y="14"/>
                    <a:pt x="8" y="16"/>
                    <a:pt x="7" y="17"/>
                  </a:cubicBezTo>
                  <a:cubicBezTo>
                    <a:pt x="6" y="18"/>
                    <a:pt x="6" y="19"/>
                    <a:pt x="5" y="20"/>
                  </a:cubicBezTo>
                  <a:cubicBezTo>
                    <a:pt x="4" y="22"/>
                    <a:pt x="5" y="24"/>
                    <a:pt x="4" y="26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1" y="20"/>
                    <a:pt x="2" y="19"/>
                  </a:cubicBezTo>
                  <a:cubicBezTo>
                    <a:pt x="2" y="18"/>
                    <a:pt x="3" y="17"/>
                    <a:pt x="3" y="16"/>
                  </a:cubicBezTo>
                  <a:cubicBezTo>
                    <a:pt x="4" y="15"/>
                    <a:pt x="5" y="14"/>
                    <a:pt x="6" y="12"/>
                  </a:cubicBezTo>
                  <a:cubicBezTo>
                    <a:pt x="8" y="11"/>
                    <a:pt x="11" y="9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0" y="7"/>
                    <a:pt x="8" y="7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2" y="4"/>
                    <a:pt x="14" y="2"/>
                    <a:pt x="16" y="1"/>
                  </a:cubicBezTo>
                  <a:close/>
                  <a:moveTo>
                    <a:pt x="1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4" y="7"/>
                    <a:pt x="4" y="7"/>
                  </a:cubicBezTo>
                  <a:cubicBezTo>
                    <a:pt x="4" y="9"/>
                    <a:pt x="5" y="9"/>
                    <a:pt x="4" y="10"/>
                  </a:cubicBezTo>
                  <a:cubicBezTo>
                    <a:pt x="1" y="10"/>
                    <a:pt x="0" y="9"/>
                    <a:pt x="0" y="5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Freeform 49"/>
            <p:cNvSpPr>
              <a:spLocks noEditPoints="1"/>
            </p:cNvSpPr>
            <p:nvPr userDrawn="1"/>
          </p:nvSpPr>
          <p:spPr bwMode="auto">
            <a:xfrm>
              <a:off x="8971042" y="4589759"/>
              <a:ext cx="50800" cy="52388"/>
            </a:xfrm>
            <a:custGeom>
              <a:avLst/>
              <a:gdLst>
                <a:gd name="T0" fmla="*/ 17 w 34"/>
                <a:gd name="T1" fmla="*/ 16 h 34"/>
                <a:gd name="T2" fmla="*/ 20 w 34"/>
                <a:gd name="T3" fmla="*/ 27 h 34"/>
                <a:gd name="T4" fmla="*/ 18 w 34"/>
                <a:gd name="T5" fmla="*/ 21 h 34"/>
                <a:gd name="T6" fmla="*/ 20 w 34"/>
                <a:gd name="T7" fmla="*/ 21 h 34"/>
                <a:gd name="T8" fmla="*/ 25 w 34"/>
                <a:gd name="T9" fmla="*/ 18 h 34"/>
                <a:gd name="T10" fmla="*/ 22 w 34"/>
                <a:gd name="T11" fmla="*/ 20 h 34"/>
                <a:gd name="T12" fmla="*/ 21 w 34"/>
                <a:gd name="T13" fmla="*/ 14 h 34"/>
                <a:gd name="T14" fmla="*/ 28 w 34"/>
                <a:gd name="T15" fmla="*/ 6 h 34"/>
                <a:gd name="T16" fmla="*/ 26 w 34"/>
                <a:gd name="T17" fmla="*/ 10 h 34"/>
                <a:gd name="T18" fmla="*/ 28 w 34"/>
                <a:gd name="T19" fmla="*/ 6 h 34"/>
                <a:gd name="T20" fmla="*/ 26 w 34"/>
                <a:gd name="T21" fmla="*/ 0 h 34"/>
                <a:gd name="T22" fmla="*/ 28 w 34"/>
                <a:gd name="T23" fmla="*/ 5 h 34"/>
                <a:gd name="T24" fmla="*/ 34 w 34"/>
                <a:gd name="T25" fmla="*/ 9 h 34"/>
                <a:gd name="T26" fmla="*/ 28 w 34"/>
                <a:gd name="T27" fmla="*/ 13 h 34"/>
                <a:gd name="T28" fmla="*/ 28 w 34"/>
                <a:gd name="T29" fmla="*/ 17 h 34"/>
                <a:gd name="T30" fmla="*/ 27 w 34"/>
                <a:gd name="T31" fmla="*/ 25 h 34"/>
                <a:gd name="T32" fmla="*/ 32 w 34"/>
                <a:gd name="T33" fmla="*/ 31 h 34"/>
                <a:gd name="T34" fmla="*/ 26 w 34"/>
                <a:gd name="T35" fmla="*/ 30 h 34"/>
                <a:gd name="T36" fmla="*/ 22 w 34"/>
                <a:gd name="T37" fmla="*/ 30 h 34"/>
                <a:gd name="T38" fmla="*/ 15 w 34"/>
                <a:gd name="T39" fmla="*/ 29 h 34"/>
                <a:gd name="T40" fmla="*/ 13 w 34"/>
                <a:gd name="T41" fmla="*/ 26 h 34"/>
                <a:gd name="T42" fmla="*/ 13 w 34"/>
                <a:gd name="T43" fmla="*/ 31 h 34"/>
                <a:gd name="T44" fmla="*/ 10 w 34"/>
                <a:gd name="T45" fmla="*/ 27 h 34"/>
                <a:gd name="T46" fmla="*/ 8 w 34"/>
                <a:gd name="T47" fmla="*/ 23 h 34"/>
                <a:gd name="T48" fmla="*/ 2 w 34"/>
                <a:gd name="T49" fmla="*/ 19 h 34"/>
                <a:gd name="T50" fmla="*/ 4 w 34"/>
                <a:gd name="T51" fmla="*/ 16 h 34"/>
                <a:gd name="T52" fmla="*/ 13 w 34"/>
                <a:gd name="T53" fmla="*/ 15 h 34"/>
                <a:gd name="T54" fmla="*/ 16 w 34"/>
                <a:gd name="T55" fmla="*/ 9 h 34"/>
                <a:gd name="T56" fmla="*/ 11 w 34"/>
                <a:gd name="T57" fmla="*/ 7 h 34"/>
                <a:gd name="T58" fmla="*/ 10 w 34"/>
                <a:gd name="T59" fmla="*/ 5 h 34"/>
                <a:gd name="T60" fmla="*/ 12 w 34"/>
                <a:gd name="T61" fmla="*/ 6 h 34"/>
                <a:gd name="T62" fmla="*/ 20 w 34"/>
                <a:gd name="T63" fmla="*/ 0 h 34"/>
                <a:gd name="T64" fmla="*/ 23 w 34"/>
                <a:gd name="T65" fmla="*/ 1 h 34"/>
                <a:gd name="T66" fmla="*/ 17 w 34"/>
                <a:gd name="T67" fmla="*/ 11 h 34"/>
                <a:gd name="T68" fmla="*/ 19 w 34"/>
                <a:gd name="T69" fmla="*/ 11 h 34"/>
                <a:gd name="T70" fmla="*/ 23 w 34"/>
                <a:gd name="T71" fmla="*/ 7 h 34"/>
                <a:gd name="T72" fmla="*/ 26 w 34"/>
                <a:gd name="T7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" h="34">
                  <a:moveTo>
                    <a:pt x="21" y="13"/>
                  </a:moveTo>
                  <a:cubicBezTo>
                    <a:pt x="19" y="14"/>
                    <a:pt x="18" y="15"/>
                    <a:pt x="17" y="16"/>
                  </a:cubicBezTo>
                  <a:cubicBezTo>
                    <a:pt x="16" y="18"/>
                    <a:pt x="12" y="21"/>
                    <a:pt x="14" y="24"/>
                  </a:cubicBezTo>
                  <a:cubicBezTo>
                    <a:pt x="15" y="26"/>
                    <a:pt x="17" y="28"/>
                    <a:pt x="20" y="27"/>
                  </a:cubicBezTo>
                  <a:cubicBezTo>
                    <a:pt x="20" y="27"/>
                    <a:pt x="20" y="27"/>
                    <a:pt x="21" y="27"/>
                  </a:cubicBezTo>
                  <a:cubicBezTo>
                    <a:pt x="20" y="25"/>
                    <a:pt x="19" y="22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1" y="22"/>
                    <a:pt x="24" y="24"/>
                    <a:pt x="24" y="23"/>
                  </a:cubicBezTo>
                  <a:cubicBezTo>
                    <a:pt x="25" y="22"/>
                    <a:pt x="26" y="19"/>
                    <a:pt x="25" y="18"/>
                  </a:cubicBezTo>
                  <a:cubicBezTo>
                    <a:pt x="25" y="18"/>
                    <a:pt x="25" y="18"/>
                    <a:pt x="24" y="18"/>
                  </a:cubicBezTo>
                  <a:cubicBezTo>
                    <a:pt x="24" y="18"/>
                    <a:pt x="23" y="19"/>
                    <a:pt x="22" y="20"/>
                  </a:cubicBezTo>
                  <a:cubicBezTo>
                    <a:pt x="22" y="20"/>
                    <a:pt x="22" y="19"/>
                    <a:pt x="21" y="19"/>
                  </a:cubicBezTo>
                  <a:cubicBezTo>
                    <a:pt x="21" y="17"/>
                    <a:pt x="21" y="16"/>
                    <a:pt x="21" y="14"/>
                  </a:cubicBezTo>
                  <a:cubicBezTo>
                    <a:pt x="22" y="13"/>
                    <a:pt x="21" y="13"/>
                    <a:pt x="21" y="13"/>
                  </a:cubicBezTo>
                  <a:close/>
                  <a:moveTo>
                    <a:pt x="28" y="6"/>
                  </a:moveTo>
                  <a:cubicBezTo>
                    <a:pt x="28" y="7"/>
                    <a:pt x="26" y="9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7" y="10"/>
                    <a:pt x="30" y="9"/>
                    <a:pt x="30" y="9"/>
                  </a:cubicBezTo>
                  <a:cubicBezTo>
                    <a:pt x="30" y="8"/>
                    <a:pt x="29" y="7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lose/>
                  <a:moveTo>
                    <a:pt x="26" y="0"/>
                  </a:moveTo>
                  <a:cubicBezTo>
                    <a:pt x="28" y="1"/>
                    <a:pt x="29" y="1"/>
                    <a:pt x="29" y="3"/>
                  </a:cubicBezTo>
                  <a:cubicBezTo>
                    <a:pt x="29" y="3"/>
                    <a:pt x="28" y="4"/>
                    <a:pt x="28" y="5"/>
                  </a:cubicBezTo>
                  <a:cubicBezTo>
                    <a:pt x="29" y="7"/>
                    <a:pt x="32" y="7"/>
                    <a:pt x="34" y="8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2" y="11"/>
                    <a:pt x="30" y="11"/>
                    <a:pt x="29" y="11"/>
                  </a:cubicBezTo>
                  <a:cubicBezTo>
                    <a:pt x="28" y="12"/>
                    <a:pt x="28" y="12"/>
                    <a:pt x="28" y="13"/>
                  </a:cubicBezTo>
                  <a:cubicBezTo>
                    <a:pt x="26" y="13"/>
                    <a:pt x="25" y="13"/>
                    <a:pt x="24" y="15"/>
                  </a:cubicBezTo>
                  <a:cubicBezTo>
                    <a:pt x="25" y="16"/>
                    <a:pt x="28" y="16"/>
                    <a:pt x="28" y="17"/>
                  </a:cubicBezTo>
                  <a:cubicBezTo>
                    <a:pt x="28" y="18"/>
                    <a:pt x="28" y="21"/>
                    <a:pt x="28" y="22"/>
                  </a:cubicBezTo>
                  <a:cubicBezTo>
                    <a:pt x="27" y="23"/>
                    <a:pt x="26" y="24"/>
                    <a:pt x="27" y="25"/>
                  </a:cubicBezTo>
                  <a:cubicBezTo>
                    <a:pt x="27" y="26"/>
                    <a:pt x="29" y="26"/>
                    <a:pt x="30" y="27"/>
                  </a:cubicBezTo>
                  <a:cubicBezTo>
                    <a:pt x="31" y="28"/>
                    <a:pt x="32" y="29"/>
                    <a:pt x="32" y="31"/>
                  </a:cubicBezTo>
                  <a:cubicBezTo>
                    <a:pt x="32" y="32"/>
                    <a:pt x="30" y="34"/>
                    <a:pt x="28" y="33"/>
                  </a:cubicBezTo>
                  <a:cubicBezTo>
                    <a:pt x="27" y="33"/>
                    <a:pt x="26" y="31"/>
                    <a:pt x="26" y="30"/>
                  </a:cubicBezTo>
                  <a:cubicBezTo>
                    <a:pt x="25" y="30"/>
                    <a:pt x="25" y="30"/>
                    <a:pt x="24" y="29"/>
                  </a:cubicBezTo>
                  <a:cubicBezTo>
                    <a:pt x="24" y="29"/>
                    <a:pt x="22" y="30"/>
                    <a:pt x="22" y="30"/>
                  </a:cubicBezTo>
                  <a:cubicBezTo>
                    <a:pt x="21" y="30"/>
                    <a:pt x="21" y="30"/>
                    <a:pt x="20" y="30"/>
                  </a:cubicBezTo>
                  <a:cubicBezTo>
                    <a:pt x="19" y="30"/>
                    <a:pt x="17" y="30"/>
                    <a:pt x="15" y="29"/>
                  </a:cubicBezTo>
                  <a:cubicBezTo>
                    <a:pt x="15" y="28"/>
                    <a:pt x="14" y="27"/>
                    <a:pt x="14" y="26"/>
                  </a:cubicBezTo>
                  <a:cubicBezTo>
                    <a:pt x="14" y="26"/>
                    <a:pt x="14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7"/>
                    <a:pt x="14" y="31"/>
                    <a:pt x="13" y="31"/>
                  </a:cubicBezTo>
                  <a:cubicBezTo>
                    <a:pt x="12" y="31"/>
                    <a:pt x="12" y="30"/>
                    <a:pt x="11" y="30"/>
                  </a:cubicBezTo>
                  <a:cubicBezTo>
                    <a:pt x="10" y="29"/>
                    <a:pt x="11" y="28"/>
                    <a:pt x="10" y="27"/>
                  </a:cubicBezTo>
                  <a:cubicBezTo>
                    <a:pt x="10" y="26"/>
                    <a:pt x="9" y="25"/>
                    <a:pt x="9" y="25"/>
                  </a:cubicBezTo>
                  <a:cubicBezTo>
                    <a:pt x="8" y="24"/>
                    <a:pt x="9" y="23"/>
                    <a:pt x="8" y="23"/>
                  </a:cubicBezTo>
                  <a:cubicBezTo>
                    <a:pt x="8" y="23"/>
                    <a:pt x="4" y="24"/>
                    <a:pt x="3" y="23"/>
                  </a:cubicBezTo>
                  <a:cubicBezTo>
                    <a:pt x="2" y="23"/>
                    <a:pt x="0" y="21"/>
                    <a:pt x="2" y="19"/>
                  </a:cubicBezTo>
                  <a:cubicBezTo>
                    <a:pt x="2" y="19"/>
                    <a:pt x="3" y="19"/>
                    <a:pt x="3" y="18"/>
                  </a:cubicBezTo>
                  <a:cubicBezTo>
                    <a:pt x="4" y="18"/>
                    <a:pt x="3" y="17"/>
                    <a:pt x="4" y="16"/>
                  </a:cubicBezTo>
                  <a:cubicBezTo>
                    <a:pt x="4" y="16"/>
                    <a:pt x="6" y="17"/>
                    <a:pt x="6" y="17"/>
                  </a:cubicBezTo>
                  <a:cubicBezTo>
                    <a:pt x="8" y="17"/>
                    <a:pt x="12" y="16"/>
                    <a:pt x="13" y="15"/>
                  </a:cubicBezTo>
                  <a:cubicBezTo>
                    <a:pt x="13" y="14"/>
                    <a:pt x="14" y="12"/>
                    <a:pt x="14" y="11"/>
                  </a:cubicBezTo>
                  <a:cubicBezTo>
                    <a:pt x="14" y="10"/>
                    <a:pt x="15" y="10"/>
                    <a:pt x="16" y="9"/>
                  </a:cubicBezTo>
                  <a:cubicBezTo>
                    <a:pt x="16" y="9"/>
                    <a:pt x="16" y="9"/>
                    <a:pt x="15" y="8"/>
                  </a:cubicBezTo>
                  <a:cubicBezTo>
                    <a:pt x="14" y="8"/>
                    <a:pt x="13" y="8"/>
                    <a:pt x="11" y="7"/>
                  </a:cubicBezTo>
                  <a:cubicBezTo>
                    <a:pt x="11" y="7"/>
                    <a:pt x="11" y="7"/>
                    <a:pt x="10" y="6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0" y="5"/>
                    <a:pt x="10" y="5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7" y="5"/>
                    <a:pt x="17" y="4"/>
                  </a:cubicBezTo>
                  <a:cubicBezTo>
                    <a:pt x="18" y="3"/>
                    <a:pt x="18" y="1"/>
                    <a:pt x="20" y="0"/>
                  </a:cubicBezTo>
                  <a:cubicBezTo>
                    <a:pt x="21" y="0"/>
                    <a:pt x="22" y="0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3"/>
                    <a:pt x="21" y="3"/>
                    <a:pt x="20" y="5"/>
                  </a:cubicBezTo>
                  <a:cubicBezTo>
                    <a:pt x="18" y="6"/>
                    <a:pt x="18" y="9"/>
                    <a:pt x="17" y="11"/>
                  </a:cubicBezTo>
                  <a:cubicBezTo>
                    <a:pt x="17" y="11"/>
                    <a:pt x="16" y="12"/>
                    <a:pt x="16" y="13"/>
                  </a:cubicBezTo>
                  <a:cubicBezTo>
                    <a:pt x="18" y="13"/>
                    <a:pt x="18" y="11"/>
                    <a:pt x="19" y="11"/>
                  </a:cubicBezTo>
                  <a:cubicBezTo>
                    <a:pt x="20" y="11"/>
                    <a:pt x="22" y="11"/>
                    <a:pt x="22" y="10"/>
                  </a:cubicBezTo>
                  <a:cubicBezTo>
                    <a:pt x="23" y="9"/>
                    <a:pt x="22" y="8"/>
                    <a:pt x="23" y="7"/>
                  </a:cubicBezTo>
                  <a:cubicBezTo>
                    <a:pt x="24" y="6"/>
                    <a:pt x="24" y="4"/>
                    <a:pt x="25" y="3"/>
                  </a:cubicBezTo>
                  <a:cubicBezTo>
                    <a:pt x="26" y="2"/>
                    <a:pt x="2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Freeform 50"/>
            <p:cNvSpPr>
              <a:spLocks noEditPoints="1"/>
            </p:cNvSpPr>
            <p:nvPr userDrawn="1"/>
          </p:nvSpPr>
          <p:spPr bwMode="auto">
            <a:xfrm>
              <a:off x="8756730" y="4715171"/>
              <a:ext cx="52389" cy="44450"/>
            </a:xfrm>
            <a:custGeom>
              <a:avLst/>
              <a:gdLst>
                <a:gd name="T0" fmla="*/ 15 w 35"/>
                <a:gd name="T1" fmla="*/ 20 h 30"/>
                <a:gd name="T2" fmla="*/ 16 w 35"/>
                <a:gd name="T3" fmla="*/ 24 h 30"/>
                <a:gd name="T4" fmla="*/ 18 w 35"/>
                <a:gd name="T5" fmla="*/ 23 h 30"/>
                <a:gd name="T6" fmla="*/ 20 w 35"/>
                <a:gd name="T7" fmla="*/ 24 h 30"/>
                <a:gd name="T8" fmla="*/ 20 w 35"/>
                <a:gd name="T9" fmla="*/ 24 h 30"/>
                <a:gd name="T10" fmla="*/ 21 w 35"/>
                <a:gd name="T11" fmla="*/ 22 h 30"/>
                <a:gd name="T12" fmla="*/ 16 w 35"/>
                <a:gd name="T13" fmla="*/ 20 h 30"/>
                <a:gd name="T14" fmla="*/ 15 w 35"/>
                <a:gd name="T15" fmla="*/ 20 h 30"/>
                <a:gd name="T16" fmla="*/ 14 w 35"/>
                <a:gd name="T17" fmla="*/ 7 h 30"/>
                <a:gd name="T18" fmla="*/ 16 w 35"/>
                <a:gd name="T19" fmla="*/ 13 h 30"/>
                <a:gd name="T20" fmla="*/ 18 w 35"/>
                <a:gd name="T21" fmla="*/ 13 h 30"/>
                <a:gd name="T22" fmla="*/ 18 w 35"/>
                <a:gd name="T23" fmla="*/ 13 h 30"/>
                <a:gd name="T24" fmla="*/ 14 w 35"/>
                <a:gd name="T25" fmla="*/ 6 h 30"/>
                <a:gd name="T26" fmla="*/ 14 w 35"/>
                <a:gd name="T27" fmla="*/ 6 h 30"/>
                <a:gd name="T28" fmla="*/ 14 w 35"/>
                <a:gd name="T29" fmla="*/ 7 h 30"/>
                <a:gd name="T30" fmla="*/ 0 w 35"/>
                <a:gd name="T31" fmla="*/ 14 h 30"/>
                <a:gd name="T32" fmla="*/ 6 w 35"/>
                <a:gd name="T33" fmla="*/ 9 h 30"/>
                <a:gd name="T34" fmla="*/ 11 w 35"/>
                <a:gd name="T35" fmla="*/ 10 h 30"/>
                <a:gd name="T36" fmla="*/ 12 w 35"/>
                <a:gd name="T37" fmla="*/ 3 h 30"/>
                <a:gd name="T38" fmla="*/ 15 w 35"/>
                <a:gd name="T39" fmla="*/ 0 h 30"/>
                <a:gd name="T40" fmla="*/ 18 w 35"/>
                <a:gd name="T41" fmla="*/ 6 h 30"/>
                <a:gd name="T42" fmla="*/ 20 w 35"/>
                <a:gd name="T43" fmla="*/ 10 h 30"/>
                <a:gd name="T44" fmla="*/ 20 w 35"/>
                <a:gd name="T45" fmla="*/ 9 h 30"/>
                <a:gd name="T46" fmla="*/ 22 w 35"/>
                <a:gd name="T47" fmla="*/ 5 h 30"/>
                <a:gd name="T48" fmla="*/ 24 w 35"/>
                <a:gd name="T49" fmla="*/ 5 h 30"/>
                <a:gd name="T50" fmla="*/ 24 w 35"/>
                <a:gd name="T51" fmla="*/ 9 h 30"/>
                <a:gd name="T52" fmla="*/ 25 w 35"/>
                <a:gd name="T53" fmla="*/ 14 h 30"/>
                <a:gd name="T54" fmla="*/ 25 w 35"/>
                <a:gd name="T55" fmla="*/ 16 h 30"/>
                <a:gd name="T56" fmla="*/ 30 w 35"/>
                <a:gd name="T57" fmla="*/ 18 h 30"/>
                <a:gd name="T58" fmla="*/ 31 w 35"/>
                <a:gd name="T59" fmla="*/ 20 h 30"/>
                <a:gd name="T60" fmla="*/ 34 w 35"/>
                <a:gd name="T61" fmla="*/ 22 h 30"/>
                <a:gd name="T62" fmla="*/ 35 w 35"/>
                <a:gd name="T63" fmla="*/ 23 h 30"/>
                <a:gd name="T64" fmla="*/ 35 w 35"/>
                <a:gd name="T65" fmla="*/ 23 h 30"/>
                <a:gd name="T66" fmla="*/ 29 w 35"/>
                <a:gd name="T67" fmla="*/ 23 h 30"/>
                <a:gd name="T68" fmla="*/ 26 w 35"/>
                <a:gd name="T69" fmla="*/ 23 h 30"/>
                <a:gd name="T70" fmla="*/ 25 w 35"/>
                <a:gd name="T71" fmla="*/ 24 h 30"/>
                <a:gd name="T72" fmla="*/ 21 w 35"/>
                <a:gd name="T73" fmla="*/ 26 h 30"/>
                <a:gd name="T74" fmla="*/ 21 w 35"/>
                <a:gd name="T75" fmla="*/ 28 h 30"/>
                <a:gd name="T76" fmla="*/ 19 w 35"/>
                <a:gd name="T77" fmla="*/ 28 h 30"/>
                <a:gd name="T78" fmla="*/ 17 w 35"/>
                <a:gd name="T79" fmla="*/ 30 h 30"/>
                <a:gd name="T80" fmla="*/ 14 w 35"/>
                <a:gd name="T81" fmla="*/ 30 h 30"/>
                <a:gd name="T82" fmla="*/ 14 w 35"/>
                <a:gd name="T83" fmla="*/ 30 h 30"/>
                <a:gd name="T84" fmla="*/ 9 w 35"/>
                <a:gd name="T85" fmla="*/ 28 h 30"/>
                <a:gd name="T86" fmla="*/ 11 w 35"/>
                <a:gd name="T87" fmla="*/ 26 h 30"/>
                <a:gd name="T88" fmla="*/ 11 w 35"/>
                <a:gd name="T89" fmla="*/ 23 h 30"/>
                <a:gd name="T90" fmla="*/ 10 w 35"/>
                <a:gd name="T91" fmla="*/ 17 h 30"/>
                <a:gd name="T92" fmla="*/ 8 w 35"/>
                <a:gd name="T93" fmla="*/ 16 h 30"/>
                <a:gd name="T94" fmla="*/ 6 w 35"/>
                <a:gd name="T95" fmla="*/ 16 h 30"/>
                <a:gd name="T96" fmla="*/ 4 w 35"/>
                <a:gd name="T97" fmla="*/ 15 h 30"/>
                <a:gd name="T98" fmla="*/ 0 w 35"/>
                <a:gd name="T99" fmla="*/ 14 h 30"/>
                <a:gd name="T100" fmla="*/ 0 w 35"/>
                <a:gd name="T101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5" h="30">
                  <a:moveTo>
                    <a:pt x="15" y="20"/>
                  </a:moveTo>
                  <a:cubicBezTo>
                    <a:pt x="15" y="22"/>
                    <a:pt x="16" y="22"/>
                    <a:pt x="16" y="24"/>
                  </a:cubicBezTo>
                  <a:cubicBezTo>
                    <a:pt x="18" y="24"/>
                    <a:pt x="18" y="23"/>
                    <a:pt x="18" y="23"/>
                  </a:cubicBezTo>
                  <a:cubicBezTo>
                    <a:pt x="19" y="23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1" y="23"/>
                    <a:pt x="21" y="22"/>
                  </a:cubicBezTo>
                  <a:cubicBezTo>
                    <a:pt x="20" y="21"/>
                    <a:pt x="18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lose/>
                  <a:moveTo>
                    <a:pt x="14" y="7"/>
                  </a:moveTo>
                  <a:cubicBezTo>
                    <a:pt x="14" y="10"/>
                    <a:pt x="12" y="12"/>
                    <a:pt x="16" y="13"/>
                  </a:cubicBezTo>
                  <a:cubicBezTo>
                    <a:pt x="17" y="13"/>
                    <a:pt x="17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6" y="11"/>
                    <a:pt x="16" y="8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7"/>
                  </a:cubicBezTo>
                  <a:close/>
                  <a:moveTo>
                    <a:pt x="0" y="14"/>
                  </a:moveTo>
                  <a:cubicBezTo>
                    <a:pt x="1" y="13"/>
                    <a:pt x="5" y="9"/>
                    <a:pt x="6" y="9"/>
                  </a:cubicBezTo>
                  <a:cubicBezTo>
                    <a:pt x="8" y="9"/>
                    <a:pt x="9" y="10"/>
                    <a:pt x="11" y="10"/>
                  </a:cubicBezTo>
                  <a:cubicBezTo>
                    <a:pt x="12" y="8"/>
                    <a:pt x="12" y="6"/>
                    <a:pt x="12" y="3"/>
                  </a:cubicBezTo>
                  <a:cubicBezTo>
                    <a:pt x="12" y="2"/>
                    <a:pt x="14" y="0"/>
                    <a:pt x="15" y="0"/>
                  </a:cubicBezTo>
                  <a:cubicBezTo>
                    <a:pt x="16" y="2"/>
                    <a:pt x="17" y="4"/>
                    <a:pt x="18" y="6"/>
                  </a:cubicBezTo>
                  <a:cubicBezTo>
                    <a:pt x="18" y="7"/>
                    <a:pt x="18" y="9"/>
                    <a:pt x="20" y="10"/>
                  </a:cubicBezTo>
                  <a:cubicBezTo>
                    <a:pt x="20" y="10"/>
                    <a:pt x="20" y="10"/>
                    <a:pt x="20" y="9"/>
                  </a:cubicBezTo>
                  <a:cubicBezTo>
                    <a:pt x="21" y="9"/>
                    <a:pt x="21" y="6"/>
                    <a:pt x="22" y="5"/>
                  </a:cubicBezTo>
                  <a:cubicBezTo>
                    <a:pt x="22" y="5"/>
                    <a:pt x="23" y="5"/>
                    <a:pt x="24" y="5"/>
                  </a:cubicBezTo>
                  <a:cubicBezTo>
                    <a:pt x="25" y="6"/>
                    <a:pt x="24" y="8"/>
                    <a:pt x="24" y="9"/>
                  </a:cubicBezTo>
                  <a:cubicBezTo>
                    <a:pt x="24" y="11"/>
                    <a:pt x="25" y="12"/>
                    <a:pt x="25" y="14"/>
                  </a:cubicBezTo>
                  <a:cubicBezTo>
                    <a:pt x="26" y="15"/>
                    <a:pt x="25" y="15"/>
                    <a:pt x="25" y="16"/>
                  </a:cubicBezTo>
                  <a:cubicBezTo>
                    <a:pt x="26" y="18"/>
                    <a:pt x="29" y="17"/>
                    <a:pt x="30" y="18"/>
                  </a:cubicBezTo>
                  <a:cubicBezTo>
                    <a:pt x="31" y="19"/>
                    <a:pt x="31" y="20"/>
                    <a:pt x="31" y="20"/>
                  </a:cubicBezTo>
                  <a:cubicBezTo>
                    <a:pt x="32" y="21"/>
                    <a:pt x="33" y="21"/>
                    <a:pt x="34" y="22"/>
                  </a:cubicBezTo>
                  <a:cubicBezTo>
                    <a:pt x="34" y="22"/>
                    <a:pt x="35" y="22"/>
                    <a:pt x="35" y="23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3" y="22"/>
                    <a:pt x="31" y="23"/>
                    <a:pt x="29" y="23"/>
                  </a:cubicBezTo>
                  <a:cubicBezTo>
                    <a:pt x="28" y="23"/>
                    <a:pt x="27" y="22"/>
                    <a:pt x="26" y="23"/>
                  </a:cubicBezTo>
                  <a:cubicBezTo>
                    <a:pt x="26" y="23"/>
                    <a:pt x="25" y="24"/>
                    <a:pt x="25" y="24"/>
                  </a:cubicBezTo>
                  <a:cubicBezTo>
                    <a:pt x="24" y="25"/>
                    <a:pt x="22" y="24"/>
                    <a:pt x="21" y="26"/>
                  </a:cubicBezTo>
                  <a:cubicBezTo>
                    <a:pt x="21" y="26"/>
                    <a:pt x="21" y="27"/>
                    <a:pt x="21" y="28"/>
                  </a:cubicBezTo>
                  <a:cubicBezTo>
                    <a:pt x="20" y="28"/>
                    <a:pt x="20" y="28"/>
                    <a:pt x="19" y="28"/>
                  </a:cubicBezTo>
                  <a:cubicBezTo>
                    <a:pt x="18" y="28"/>
                    <a:pt x="18" y="29"/>
                    <a:pt x="17" y="30"/>
                  </a:cubicBezTo>
                  <a:cubicBezTo>
                    <a:pt x="16" y="30"/>
                    <a:pt x="15" y="28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3" y="28"/>
                    <a:pt x="11" y="28"/>
                    <a:pt x="9" y="28"/>
                  </a:cubicBezTo>
                  <a:cubicBezTo>
                    <a:pt x="10" y="26"/>
                    <a:pt x="11" y="26"/>
                    <a:pt x="11" y="26"/>
                  </a:cubicBezTo>
                  <a:cubicBezTo>
                    <a:pt x="12" y="25"/>
                    <a:pt x="11" y="24"/>
                    <a:pt x="11" y="23"/>
                  </a:cubicBezTo>
                  <a:cubicBezTo>
                    <a:pt x="10" y="21"/>
                    <a:pt x="10" y="19"/>
                    <a:pt x="10" y="17"/>
                  </a:cubicBezTo>
                  <a:cubicBezTo>
                    <a:pt x="9" y="17"/>
                    <a:pt x="9" y="17"/>
                    <a:pt x="8" y="16"/>
                  </a:cubicBezTo>
                  <a:cubicBezTo>
                    <a:pt x="7" y="16"/>
                    <a:pt x="6" y="16"/>
                    <a:pt x="6" y="16"/>
                  </a:cubicBezTo>
                  <a:cubicBezTo>
                    <a:pt x="5" y="16"/>
                    <a:pt x="4" y="15"/>
                    <a:pt x="4" y="15"/>
                  </a:cubicBezTo>
                  <a:cubicBezTo>
                    <a:pt x="2" y="14"/>
                    <a:pt x="1" y="15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Freeform 51"/>
            <p:cNvSpPr>
              <a:spLocks noEditPoints="1"/>
            </p:cNvSpPr>
            <p:nvPr userDrawn="1"/>
          </p:nvSpPr>
          <p:spPr bwMode="auto">
            <a:xfrm>
              <a:off x="8791655" y="4653259"/>
              <a:ext cx="50800" cy="55563"/>
            </a:xfrm>
            <a:custGeom>
              <a:avLst/>
              <a:gdLst>
                <a:gd name="T0" fmla="*/ 20 w 34"/>
                <a:gd name="T1" fmla="*/ 18 h 37"/>
                <a:gd name="T2" fmla="*/ 22 w 34"/>
                <a:gd name="T3" fmla="*/ 19 h 37"/>
                <a:gd name="T4" fmla="*/ 20 w 34"/>
                <a:gd name="T5" fmla="*/ 17 h 37"/>
                <a:gd name="T6" fmla="*/ 14 w 34"/>
                <a:gd name="T7" fmla="*/ 22 h 37"/>
                <a:gd name="T8" fmla="*/ 14 w 34"/>
                <a:gd name="T9" fmla="*/ 24 h 37"/>
                <a:gd name="T10" fmla="*/ 15 w 34"/>
                <a:gd name="T11" fmla="*/ 22 h 37"/>
                <a:gd name="T12" fmla="*/ 14 w 34"/>
                <a:gd name="T13" fmla="*/ 22 h 37"/>
                <a:gd name="T14" fmla="*/ 16 w 34"/>
                <a:gd name="T15" fmla="*/ 20 h 37"/>
                <a:gd name="T16" fmla="*/ 16 w 34"/>
                <a:gd name="T17" fmla="*/ 20 h 37"/>
                <a:gd name="T18" fmla="*/ 16 w 34"/>
                <a:gd name="T19" fmla="*/ 19 h 37"/>
                <a:gd name="T20" fmla="*/ 10 w 34"/>
                <a:gd name="T21" fmla="*/ 5 h 37"/>
                <a:gd name="T22" fmla="*/ 6 w 34"/>
                <a:gd name="T23" fmla="*/ 17 h 37"/>
                <a:gd name="T24" fmla="*/ 8 w 34"/>
                <a:gd name="T25" fmla="*/ 20 h 37"/>
                <a:gd name="T26" fmla="*/ 15 w 34"/>
                <a:gd name="T27" fmla="*/ 16 h 37"/>
                <a:gd name="T28" fmla="*/ 20 w 34"/>
                <a:gd name="T29" fmla="*/ 14 h 37"/>
                <a:gd name="T30" fmla="*/ 25 w 34"/>
                <a:gd name="T31" fmla="*/ 15 h 37"/>
                <a:gd name="T32" fmla="*/ 23 w 34"/>
                <a:gd name="T33" fmla="*/ 27 h 37"/>
                <a:gd name="T34" fmla="*/ 18 w 34"/>
                <a:gd name="T35" fmla="*/ 27 h 37"/>
                <a:gd name="T36" fmla="*/ 17 w 34"/>
                <a:gd name="T37" fmla="*/ 24 h 37"/>
                <a:gd name="T38" fmla="*/ 13 w 34"/>
                <a:gd name="T39" fmla="*/ 25 h 37"/>
                <a:gd name="T40" fmla="*/ 12 w 34"/>
                <a:gd name="T41" fmla="*/ 17 h 37"/>
                <a:gd name="T42" fmla="*/ 10 w 34"/>
                <a:gd name="T43" fmla="*/ 22 h 37"/>
                <a:gd name="T44" fmla="*/ 17 w 34"/>
                <a:gd name="T45" fmla="*/ 32 h 37"/>
                <a:gd name="T46" fmla="*/ 20 w 34"/>
                <a:gd name="T47" fmla="*/ 33 h 37"/>
                <a:gd name="T48" fmla="*/ 24 w 34"/>
                <a:gd name="T49" fmla="*/ 29 h 37"/>
                <a:gd name="T50" fmla="*/ 23 w 34"/>
                <a:gd name="T51" fmla="*/ 28 h 37"/>
                <a:gd name="T52" fmla="*/ 26 w 34"/>
                <a:gd name="T53" fmla="*/ 25 h 37"/>
                <a:gd name="T54" fmla="*/ 21 w 34"/>
                <a:gd name="T55" fmla="*/ 10 h 37"/>
                <a:gd name="T56" fmla="*/ 17 w 34"/>
                <a:gd name="T57" fmla="*/ 6 h 37"/>
                <a:gd name="T58" fmla="*/ 10 w 34"/>
                <a:gd name="T59" fmla="*/ 5 h 37"/>
                <a:gd name="T60" fmla="*/ 12 w 34"/>
                <a:gd name="T61" fmla="*/ 1 h 37"/>
                <a:gd name="T62" fmla="*/ 27 w 34"/>
                <a:gd name="T63" fmla="*/ 12 h 37"/>
                <a:gd name="T64" fmla="*/ 31 w 34"/>
                <a:gd name="T65" fmla="*/ 27 h 37"/>
                <a:gd name="T66" fmla="*/ 26 w 34"/>
                <a:gd name="T67" fmla="*/ 30 h 37"/>
                <a:gd name="T68" fmla="*/ 20 w 34"/>
                <a:gd name="T69" fmla="*/ 35 h 37"/>
                <a:gd name="T70" fmla="*/ 19 w 34"/>
                <a:gd name="T71" fmla="*/ 37 h 37"/>
                <a:gd name="T72" fmla="*/ 14 w 34"/>
                <a:gd name="T73" fmla="*/ 35 h 37"/>
                <a:gd name="T74" fmla="*/ 8 w 34"/>
                <a:gd name="T75" fmla="*/ 27 h 37"/>
                <a:gd name="T76" fmla="*/ 3 w 34"/>
                <a:gd name="T77" fmla="*/ 23 h 37"/>
                <a:gd name="T78" fmla="*/ 4 w 34"/>
                <a:gd name="T79" fmla="*/ 8 h 37"/>
                <a:gd name="T80" fmla="*/ 5 w 34"/>
                <a:gd name="T81" fmla="*/ 5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" h="37">
                  <a:moveTo>
                    <a:pt x="20" y="17"/>
                  </a:moveTo>
                  <a:cubicBezTo>
                    <a:pt x="20" y="17"/>
                    <a:pt x="20" y="18"/>
                    <a:pt x="20" y="18"/>
                  </a:cubicBezTo>
                  <a:cubicBezTo>
                    <a:pt x="20" y="18"/>
                    <a:pt x="21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1" y="17"/>
                    <a:pt x="21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lose/>
                  <a:moveTo>
                    <a:pt x="14" y="22"/>
                  </a:moveTo>
                  <a:cubicBezTo>
                    <a:pt x="14" y="23"/>
                    <a:pt x="14" y="23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5" y="23"/>
                    <a:pt x="14" y="23"/>
                    <a:pt x="15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lose/>
                  <a:moveTo>
                    <a:pt x="16" y="19"/>
                  </a:moveTo>
                  <a:cubicBezTo>
                    <a:pt x="16" y="19"/>
                    <a:pt x="16" y="19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lose/>
                  <a:moveTo>
                    <a:pt x="10" y="5"/>
                  </a:moveTo>
                  <a:cubicBezTo>
                    <a:pt x="9" y="6"/>
                    <a:pt x="8" y="7"/>
                    <a:pt x="7" y="8"/>
                  </a:cubicBezTo>
                  <a:cubicBezTo>
                    <a:pt x="5" y="11"/>
                    <a:pt x="6" y="14"/>
                    <a:pt x="6" y="17"/>
                  </a:cubicBezTo>
                  <a:cubicBezTo>
                    <a:pt x="6" y="18"/>
                    <a:pt x="7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19"/>
                    <a:pt x="8" y="12"/>
                    <a:pt x="12" y="12"/>
                  </a:cubicBezTo>
                  <a:cubicBezTo>
                    <a:pt x="13" y="12"/>
                    <a:pt x="14" y="15"/>
                    <a:pt x="15" y="16"/>
                  </a:cubicBezTo>
                  <a:cubicBezTo>
                    <a:pt x="16" y="16"/>
                    <a:pt x="18" y="16"/>
                    <a:pt x="19" y="15"/>
                  </a:cubicBezTo>
                  <a:cubicBezTo>
                    <a:pt x="19" y="15"/>
                    <a:pt x="19" y="15"/>
                    <a:pt x="20" y="14"/>
                  </a:cubicBezTo>
                  <a:cubicBezTo>
                    <a:pt x="21" y="14"/>
                    <a:pt x="22" y="13"/>
                    <a:pt x="24" y="13"/>
                  </a:cubicBezTo>
                  <a:cubicBezTo>
                    <a:pt x="24" y="14"/>
                    <a:pt x="24" y="14"/>
                    <a:pt x="25" y="15"/>
                  </a:cubicBezTo>
                  <a:cubicBezTo>
                    <a:pt x="25" y="16"/>
                    <a:pt x="24" y="17"/>
                    <a:pt x="24" y="18"/>
                  </a:cubicBezTo>
                  <a:cubicBezTo>
                    <a:pt x="24" y="21"/>
                    <a:pt x="24" y="24"/>
                    <a:pt x="23" y="27"/>
                  </a:cubicBezTo>
                  <a:cubicBezTo>
                    <a:pt x="22" y="27"/>
                    <a:pt x="22" y="28"/>
                    <a:pt x="21" y="29"/>
                  </a:cubicBezTo>
                  <a:cubicBezTo>
                    <a:pt x="20" y="28"/>
                    <a:pt x="19" y="28"/>
                    <a:pt x="18" y="27"/>
                  </a:cubicBezTo>
                  <a:cubicBezTo>
                    <a:pt x="18" y="26"/>
                    <a:pt x="18" y="25"/>
                    <a:pt x="18" y="25"/>
                  </a:cubicBezTo>
                  <a:cubicBezTo>
                    <a:pt x="18" y="25"/>
                    <a:pt x="17" y="25"/>
                    <a:pt x="17" y="24"/>
                  </a:cubicBezTo>
                  <a:cubicBezTo>
                    <a:pt x="17" y="24"/>
                    <a:pt x="17" y="25"/>
                    <a:pt x="16" y="25"/>
                  </a:cubicBezTo>
                  <a:cubicBezTo>
                    <a:pt x="15" y="25"/>
                    <a:pt x="14" y="26"/>
                    <a:pt x="13" y="25"/>
                  </a:cubicBezTo>
                  <a:cubicBezTo>
                    <a:pt x="13" y="25"/>
                    <a:pt x="12" y="24"/>
                    <a:pt x="12" y="24"/>
                  </a:cubicBezTo>
                  <a:cubicBezTo>
                    <a:pt x="12" y="23"/>
                    <a:pt x="15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8"/>
                    <a:pt x="10" y="21"/>
                    <a:pt x="10" y="22"/>
                  </a:cubicBezTo>
                  <a:cubicBezTo>
                    <a:pt x="10" y="23"/>
                    <a:pt x="11" y="23"/>
                    <a:pt x="11" y="25"/>
                  </a:cubicBezTo>
                  <a:cubicBezTo>
                    <a:pt x="12" y="27"/>
                    <a:pt x="15" y="30"/>
                    <a:pt x="17" y="32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9" y="33"/>
                    <a:pt x="20" y="33"/>
                    <a:pt x="20" y="33"/>
                  </a:cubicBezTo>
                  <a:cubicBezTo>
                    <a:pt x="21" y="33"/>
                    <a:pt x="23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4" y="29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4" y="27"/>
                    <a:pt x="25" y="28"/>
                    <a:pt x="26" y="27"/>
                  </a:cubicBezTo>
                  <a:cubicBezTo>
                    <a:pt x="26" y="26"/>
                    <a:pt x="26" y="25"/>
                    <a:pt x="26" y="25"/>
                  </a:cubicBezTo>
                  <a:cubicBezTo>
                    <a:pt x="27" y="24"/>
                    <a:pt x="29" y="24"/>
                    <a:pt x="30" y="23"/>
                  </a:cubicBezTo>
                  <a:cubicBezTo>
                    <a:pt x="31" y="19"/>
                    <a:pt x="25" y="12"/>
                    <a:pt x="21" y="10"/>
                  </a:cubicBezTo>
                  <a:cubicBezTo>
                    <a:pt x="21" y="9"/>
                    <a:pt x="20" y="8"/>
                    <a:pt x="19" y="7"/>
                  </a:cubicBezTo>
                  <a:cubicBezTo>
                    <a:pt x="18" y="7"/>
                    <a:pt x="18" y="7"/>
                    <a:pt x="17" y="6"/>
                  </a:cubicBezTo>
                  <a:cubicBezTo>
                    <a:pt x="15" y="5"/>
                    <a:pt x="14" y="3"/>
                    <a:pt x="12" y="3"/>
                  </a:cubicBezTo>
                  <a:cubicBezTo>
                    <a:pt x="11" y="3"/>
                    <a:pt x="10" y="4"/>
                    <a:pt x="10" y="5"/>
                  </a:cubicBezTo>
                  <a:close/>
                  <a:moveTo>
                    <a:pt x="7" y="5"/>
                  </a:moveTo>
                  <a:cubicBezTo>
                    <a:pt x="9" y="3"/>
                    <a:pt x="10" y="1"/>
                    <a:pt x="12" y="1"/>
                  </a:cubicBezTo>
                  <a:cubicBezTo>
                    <a:pt x="16" y="0"/>
                    <a:pt x="20" y="5"/>
                    <a:pt x="24" y="9"/>
                  </a:cubicBezTo>
                  <a:cubicBezTo>
                    <a:pt x="25" y="10"/>
                    <a:pt x="26" y="11"/>
                    <a:pt x="27" y="12"/>
                  </a:cubicBezTo>
                  <a:cubicBezTo>
                    <a:pt x="29" y="15"/>
                    <a:pt x="33" y="17"/>
                    <a:pt x="34" y="20"/>
                  </a:cubicBezTo>
                  <a:cubicBezTo>
                    <a:pt x="34" y="21"/>
                    <a:pt x="33" y="27"/>
                    <a:pt x="31" y="27"/>
                  </a:cubicBezTo>
                  <a:cubicBezTo>
                    <a:pt x="30" y="28"/>
                    <a:pt x="27" y="27"/>
                    <a:pt x="26" y="29"/>
                  </a:cubicBezTo>
                  <a:cubicBezTo>
                    <a:pt x="26" y="29"/>
                    <a:pt x="26" y="30"/>
                    <a:pt x="26" y="30"/>
                  </a:cubicBezTo>
                  <a:cubicBezTo>
                    <a:pt x="26" y="31"/>
                    <a:pt x="23" y="34"/>
                    <a:pt x="22" y="35"/>
                  </a:cubicBezTo>
                  <a:cubicBezTo>
                    <a:pt x="21" y="35"/>
                    <a:pt x="20" y="35"/>
                    <a:pt x="20" y="35"/>
                  </a:cubicBezTo>
                  <a:cubicBezTo>
                    <a:pt x="19" y="36"/>
                    <a:pt x="20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8" y="37"/>
                    <a:pt x="17" y="37"/>
                    <a:pt x="16" y="37"/>
                  </a:cubicBezTo>
                  <a:cubicBezTo>
                    <a:pt x="16" y="37"/>
                    <a:pt x="14" y="35"/>
                    <a:pt x="14" y="35"/>
                  </a:cubicBezTo>
                  <a:cubicBezTo>
                    <a:pt x="14" y="33"/>
                    <a:pt x="12" y="31"/>
                    <a:pt x="11" y="29"/>
                  </a:cubicBezTo>
                  <a:cubicBezTo>
                    <a:pt x="10" y="28"/>
                    <a:pt x="8" y="27"/>
                    <a:pt x="8" y="27"/>
                  </a:cubicBezTo>
                  <a:cubicBezTo>
                    <a:pt x="7" y="26"/>
                    <a:pt x="6" y="25"/>
                    <a:pt x="5" y="25"/>
                  </a:cubicBezTo>
                  <a:cubicBezTo>
                    <a:pt x="5" y="24"/>
                    <a:pt x="4" y="23"/>
                    <a:pt x="3" y="23"/>
                  </a:cubicBezTo>
                  <a:cubicBezTo>
                    <a:pt x="0" y="18"/>
                    <a:pt x="1" y="17"/>
                    <a:pt x="2" y="12"/>
                  </a:cubicBezTo>
                  <a:cubicBezTo>
                    <a:pt x="2" y="11"/>
                    <a:pt x="3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7"/>
                    <a:pt x="5" y="6"/>
                    <a:pt x="5" y="5"/>
                  </a:cubicBezTo>
                  <a:cubicBezTo>
                    <a:pt x="6" y="5"/>
                    <a:pt x="7" y="5"/>
                    <a:pt x="7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Freeform 52"/>
            <p:cNvSpPr>
              <a:spLocks noEditPoints="1"/>
            </p:cNvSpPr>
            <p:nvPr userDrawn="1"/>
          </p:nvSpPr>
          <p:spPr bwMode="auto">
            <a:xfrm>
              <a:off x="8847216" y="4611977"/>
              <a:ext cx="46038" cy="58738"/>
            </a:xfrm>
            <a:custGeom>
              <a:avLst/>
              <a:gdLst>
                <a:gd name="T0" fmla="*/ 8 w 31"/>
                <a:gd name="T1" fmla="*/ 31 h 39"/>
                <a:gd name="T2" fmla="*/ 9 w 31"/>
                <a:gd name="T3" fmla="*/ 30 h 39"/>
                <a:gd name="T4" fmla="*/ 8 w 31"/>
                <a:gd name="T5" fmla="*/ 26 h 39"/>
                <a:gd name="T6" fmla="*/ 18 w 31"/>
                <a:gd name="T7" fmla="*/ 18 h 39"/>
                <a:gd name="T8" fmla="*/ 18 w 31"/>
                <a:gd name="T9" fmla="*/ 21 h 39"/>
                <a:gd name="T10" fmla="*/ 19 w 31"/>
                <a:gd name="T11" fmla="*/ 18 h 39"/>
                <a:gd name="T12" fmla="*/ 7 w 31"/>
                <a:gd name="T13" fmla="*/ 22 h 39"/>
                <a:gd name="T14" fmla="*/ 6 w 31"/>
                <a:gd name="T15" fmla="*/ 23 h 39"/>
                <a:gd name="T16" fmla="*/ 7 w 31"/>
                <a:gd name="T17" fmla="*/ 22 h 39"/>
                <a:gd name="T18" fmla="*/ 7 w 31"/>
                <a:gd name="T19" fmla="*/ 22 h 39"/>
                <a:gd name="T20" fmla="*/ 23 w 31"/>
                <a:gd name="T21" fmla="*/ 12 h 39"/>
                <a:gd name="T22" fmla="*/ 23 w 31"/>
                <a:gd name="T23" fmla="*/ 12 h 39"/>
                <a:gd name="T24" fmla="*/ 23 w 31"/>
                <a:gd name="T25" fmla="*/ 11 h 39"/>
                <a:gd name="T26" fmla="*/ 10 w 31"/>
                <a:gd name="T27" fmla="*/ 19 h 39"/>
                <a:gd name="T28" fmla="*/ 10 w 31"/>
                <a:gd name="T29" fmla="*/ 23 h 39"/>
                <a:gd name="T30" fmla="*/ 10 w 31"/>
                <a:gd name="T31" fmla="*/ 19 h 39"/>
                <a:gd name="T32" fmla="*/ 15 w 31"/>
                <a:gd name="T33" fmla="*/ 13 h 39"/>
                <a:gd name="T34" fmla="*/ 16 w 31"/>
                <a:gd name="T35" fmla="*/ 14 h 39"/>
                <a:gd name="T36" fmla="*/ 15 w 31"/>
                <a:gd name="T37" fmla="*/ 13 h 39"/>
                <a:gd name="T38" fmla="*/ 9 w 31"/>
                <a:gd name="T39" fmla="*/ 16 h 39"/>
                <a:gd name="T40" fmla="*/ 9 w 31"/>
                <a:gd name="T41" fmla="*/ 18 h 39"/>
                <a:gd name="T42" fmla="*/ 9 w 31"/>
                <a:gd name="T43" fmla="*/ 16 h 39"/>
                <a:gd name="T44" fmla="*/ 19 w 31"/>
                <a:gd name="T45" fmla="*/ 4 h 39"/>
                <a:gd name="T46" fmla="*/ 23 w 31"/>
                <a:gd name="T47" fmla="*/ 7 h 39"/>
                <a:gd name="T48" fmla="*/ 29 w 31"/>
                <a:gd name="T49" fmla="*/ 9 h 39"/>
                <a:gd name="T50" fmla="*/ 25 w 31"/>
                <a:gd name="T51" fmla="*/ 16 h 39"/>
                <a:gd name="T52" fmla="*/ 29 w 31"/>
                <a:gd name="T53" fmla="*/ 26 h 39"/>
                <a:gd name="T54" fmla="*/ 30 w 31"/>
                <a:gd name="T55" fmla="*/ 30 h 39"/>
                <a:gd name="T56" fmla="*/ 31 w 31"/>
                <a:gd name="T57" fmla="*/ 32 h 39"/>
                <a:gd name="T58" fmla="*/ 22 w 31"/>
                <a:gd name="T59" fmla="*/ 23 h 39"/>
                <a:gd name="T60" fmla="*/ 16 w 31"/>
                <a:gd name="T61" fmla="*/ 29 h 39"/>
                <a:gd name="T62" fmla="*/ 15 w 31"/>
                <a:gd name="T63" fmla="*/ 22 h 39"/>
                <a:gd name="T64" fmla="*/ 15 w 31"/>
                <a:gd name="T65" fmla="*/ 19 h 39"/>
                <a:gd name="T66" fmla="*/ 12 w 31"/>
                <a:gd name="T67" fmla="*/ 19 h 39"/>
                <a:gd name="T68" fmla="*/ 13 w 31"/>
                <a:gd name="T69" fmla="*/ 29 h 39"/>
                <a:gd name="T70" fmla="*/ 17 w 31"/>
                <a:gd name="T71" fmla="*/ 34 h 39"/>
                <a:gd name="T72" fmla="*/ 14 w 31"/>
                <a:gd name="T73" fmla="*/ 33 h 39"/>
                <a:gd name="T74" fmla="*/ 12 w 31"/>
                <a:gd name="T75" fmla="*/ 32 h 39"/>
                <a:gd name="T76" fmla="*/ 7 w 31"/>
                <a:gd name="T77" fmla="*/ 39 h 39"/>
                <a:gd name="T78" fmla="*/ 6 w 31"/>
                <a:gd name="T79" fmla="*/ 33 h 39"/>
                <a:gd name="T80" fmla="*/ 6 w 31"/>
                <a:gd name="T81" fmla="*/ 26 h 39"/>
                <a:gd name="T82" fmla="*/ 2 w 31"/>
                <a:gd name="T83" fmla="*/ 29 h 39"/>
                <a:gd name="T84" fmla="*/ 4 w 31"/>
                <a:gd name="T85" fmla="*/ 13 h 39"/>
                <a:gd name="T86" fmla="*/ 6 w 31"/>
                <a:gd name="T87" fmla="*/ 9 h 39"/>
                <a:gd name="T88" fmla="*/ 3 w 31"/>
                <a:gd name="T89" fmla="*/ 23 h 39"/>
                <a:gd name="T90" fmla="*/ 3 w 31"/>
                <a:gd name="T91" fmla="*/ 27 h 39"/>
                <a:gd name="T92" fmla="*/ 9 w 31"/>
                <a:gd name="T93" fmla="*/ 14 h 39"/>
                <a:gd name="T94" fmla="*/ 13 w 31"/>
                <a:gd name="T95" fmla="*/ 15 h 39"/>
                <a:gd name="T96" fmla="*/ 12 w 31"/>
                <a:gd name="T97" fmla="*/ 9 h 39"/>
                <a:gd name="T98" fmla="*/ 11 w 31"/>
                <a:gd name="T99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" h="39">
                  <a:moveTo>
                    <a:pt x="8" y="26"/>
                  </a:moveTo>
                  <a:cubicBezTo>
                    <a:pt x="8" y="27"/>
                    <a:pt x="8" y="30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9" y="31"/>
                    <a:pt x="9" y="30"/>
                  </a:cubicBezTo>
                  <a:cubicBezTo>
                    <a:pt x="9" y="29"/>
                    <a:pt x="11" y="27"/>
                    <a:pt x="9" y="26"/>
                  </a:cubicBezTo>
                  <a:cubicBezTo>
                    <a:pt x="9" y="26"/>
                    <a:pt x="9" y="26"/>
                    <a:pt x="8" y="26"/>
                  </a:cubicBezTo>
                  <a:cubicBezTo>
                    <a:pt x="9" y="26"/>
                    <a:pt x="8" y="26"/>
                    <a:pt x="8" y="26"/>
                  </a:cubicBezTo>
                  <a:close/>
                  <a:moveTo>
                    <a:pt x="18" y="18"/>
                  </a:moveTo>
                  <a:cubicBezTo>
                    <a:pt x="18" y="19"/>
                    <a:pt x="17" y="20"/>
                    <a:pt x="17" y="21"/>
                  </a:cubicBezTo>
                  <a:cubicBezTo>
                    <a:pt x="17" y="21"/>
                    <a:pt x="17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1" y="19"/>
                    <a:pt x="19" y="18"/>
                  </a:cubicBezTo>
                  <a:cubicBezTo>
                    <a:pt x="19" y="17"/>
                    <a:pt x="19" y="17"/>
                    <a:pt x="18" y="18"/>
                  </a:cubicBezTo>
                  <a:close/>
                  <a:moveTo>
                    <a:pt x="7" y="22"/>
                  </a:moveTo>
                  <a:cubicBezTo>
                    <a:pt x="7" y="22"/>
                    <a:pt x="7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lose/>
                  <a:moveTo>
                    <a:pt x="23" y="11"/>
                  </a:move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lose/>
                  <a:moveTo>
                    <a:pt x="10" y="19"/>
                  </a:moveTo>
                  <a:cubicBezTo>
                    <a:pt x="9" y="20"/>
                    <a:pt x="9" y="23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1" y="22"/>
                    <a:pt x="11" y="20"/>
                    <a:pt x="11" y="19"/>
                  </a:cubicBezTo>
                  <a:cubicBezTo>
                    <a:pt x="11" y="19"/>
                    <a:pt x="10" y="19"/>
                    <a:pt x="10" y="19"/>
                  </a:cubicBezTo>
                  <a:close/>
                  <a:moveTo>
                    <a:pt x="15" y="13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3"/>
                    <a:pt x="16" y="13"/>
                  </a:cubicBezTo>
                  <a:cubicBezTo>
                    <a:pt x="16" y="13"/>
                    <a:pt x="16" y="13"/>
                    <a:pt x="15" y="13"/>
                  </a:cubicBezTo>
                  <a:cubicBezTo>
                    <a:pt x="16" y="13"/>
                    <a:pt x="16" y="13"/>
                    <a:pt x="15" y="13"/>
                  </a:cubicBezTo>
                  <a:close/>
                  <a:moveTo>
                    <a:pt x="9" y="16"/>
                  </a:moveTo>
                  <a:cubicBezTo>
                    <a:pt x="8" y="17"/>
                    <a:pt x="8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9" y="15"/>
                    <a:pt x="9" y="16"/>
                    <a:pt x="9" y="16"/>
                  </a:cubicBezTo>
                  <a:close/>
                  <a:moveTo>
                    <a:pt x="11" y="1"/>
                  </a:moveTo>
                  <a:cubicBezTo>
                    <a:pt x="13" y="0"/>
                    <a:pt x="17" y="2"/>
                    <a:pt x="19" y="4"/>
                  </a:cubicBezTo>
                  <a:cubicBezTo>
                    <a:pt x="19" y="5"/>
                    <a:pt x="19" y="6"/>
                    <a:pt x="20" y="6"/>
                  </a:cubicBezTo>
                  <a:cubicBezTo>
                    <a:pt x="21" y="7"/>
                    <a:pt x="22" y="7"/>
                    <a:pt x="23" y="7"/>
                  </a:cubicBezTo>
                  <a:cubicBezTo>
                    <a:pt x="24" y="8"/>
                    <a:pt x="25" y="9"/>
                    <a:pt x="25" y="9"/>
                  </a:cubicBezTo>
                  <a:cubicBezTo>
                    <a:pt x="27" y="9"/>
                    <a:pt x="28" y="9"/>
                    <a:pt x="29" y="9"/>
                  </a:cubicBezTo>
                  <a:cubicBezTo>
                    <a:pt x="29" y="9"/>
                    <a:pt x="29" y="9"/>
                    <a:pt x="29" y="10"/>
                  </a:cubicBezTo>
                  <a:cubicBezTo>
                    <a:pt x="28" y="12"/>
                    <a:pt x="25" y="14"/>
                    <a:pt x="25" y="16"/>
                  </a:cubicBezTo>
                  <a:cubicBezTo>
                    <a:pt x="25" y="18"/>
                    <a:pt x="27" y="19"/>
                    <a:pt x="27" y="21"/>
                  </a:cubicBezTo>
                  <a:cubicBezTo>
                    <a:pt x="28" y="23"/>
                    <a:pt x="29" y="24"/>
                    <a:pt x="29" y="26"/>
                  </a:cubicBezTo>
                  <a:cubicBezTo>
                    <a:pt x="29" y="26"/>
                    <a:pt x="29" y="27"/>
                    <a:pt x="30" y="27"/>
                  </a:cubicBezTo>
                  <a:cubicBezTo>
                    <a:pt x="30" y="28"/>
                    <a:pt x="30" y="29"/>
                    <a:pt x="30" y="30"/>
                  </a:cubicBezTo>
                  <a:cubicBezTo>
                    <a:pt x="30" y="31"/>
                    <a:pt x="31" y="31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29" y="31"/>
                    <a:pt x="27" y="30"/>
                    <a:pt x="25" y="28"/>
                  </a:cubicBezTo>
                  <a:cubicBezTo>
                    <a:pt x="24" y="26"/>
                    <a:pt x="23" y="24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0" y="25"/>
                    <a:pt x="19" y="27"/>
                    <a:pt x="16" y="29"/>
                  </a:cubicBezTo>
                  <a:cubicBezTo>
                    <a:pt x="15" y="28"/>
                    <a:pt x="13" y="26"/>
                    <a:pt x="14" y="25"/>
                  </a:cubicBezTo>
                  <a:cubicBezTo>
                    <a:pt x="14" y="24"/>
                    <a:pt x="15" y="23"/>
                    <a:pt x="15" y="22"/>
                  </a:cubicBezTo>
                  <a:cubicBezTo>
                    <a:pt x="15" y="22"/>
                    <a:pt x="14" y="21"/>
                    <a:pt x="14" y="21"/>
                  </a:cubicBezTo>
                  <a:cubicBezTo>
                    <a:pt x="14" y="20"/>
                    <a:pt x="14" y="19"/>
                    <a:pt x="15" y="19"/>
                  </a:cubicBezTo>
                  <a:cubicBezTo>
                    <a:pt x="15" y="18"/>
                    <a:pt x="14" y="15"/>
                    <a:pt x="13" y="16"/>
                  </a:cubicBezTo>
                  <a:cubicBezTo>
                    <a:pt x="12" y="16"/>
                    <a:pt x="12" y="18"/>
                    <a:pt x="12" y="19"/>
                  </a:cubicBezTo>
                  <a:cubicBezTo>
                    <a:pt x="12" y="20"/>
                    <a:pt x="13" y="21"/>
                    <a:pt x="13" y="23"/>
                  </a:cubicBezTo>
                  <a:cubicBezTo>
                    <a:pt x="13" y="25"/>
                    <a:pt x="11" y="26"/>
                    <a:pt x="13" y="29"/>
                  </a:cubicBezTo>
                  <a:cubicBezTo>
                    <a:pt x="14" y="31"/>
                    <a:pt x="17" y="33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6" y="34"/>
                    <a:pt x="15" y="34"/>
                    <a:pt x="14" y="33"/>
                  </a:cubicBezTo>
                  <a:cubicBezTo>
                    <a:pt x="13" y="33"/>
                    <a:pt x="13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4"/>
                    <a:pt x="11" y="37"/>
                    <a:pt x="8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38"/>
                    <a:pt x="5" y="36"/>
                    <a:pt x="5" y="35"/>
                  </a:cubicBezTo>
                  <a:cubicBezTo>
                    <a:pt x="5" y="34"/>
                    <a:pt x="5" y="33"/>
                    <a:pt x="6" y="33"/>
                  </a:cubicBezTo>
                  <a:cubicBezTo>
                    <a:pt x="6" y="31"/>
                    <a:pt x="6" y="28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7"/>
                    <a:pt x="3" y="29"/>
                    <a:pt x="2" y="29"/>
                  </a:cubicBezTo>
                  <a:cubicBezTo>
                    <a:pt x="0" y="27"/>
                    <a:pt x="2" y="23"/>
                    <a:pt x="3" y="21"/>
                  </a:cubicBezTo>
                  <a:cubicBezTo>
                    <a:pt x="3" y="19"/>
                    <a:pt x="4" y="14"/>
                    <a:pt x="4" y="13"/>
                  </a:cubicBezTo>
                  <a:cubicBezTo>
                    <a:pt x="3" y="12"/>
                    <a:pt x="3" y="11"/>
                    <a:pt x="3" y="11"/>
                  </a:cubicBezTo>
                  <a:cubicBezTo>
                    <a:pt x="3" y="9"/>
                    <a:pt x="5" y="9"/>
                    <a:pt x="6" y="9"/>
                  </a:cubicBezTo>
                  <a:cubicBezTo>
                    <a:pt x="7" y="11"/>
                    <a:pt x="6" y="12"/>
                    <a:pt x="6" y="14"/>
                  </a:cubicBezTo>
                  <a:cubicBezTo>
                    <a:pt x="5" y="17"/>
                    <a:pt x="4" y="21"/>
                    <a:pt x="3" y="23"/>
                  </a:cubicBezTo>
                  <a:cubicBezTo>
                    <a:pt x="3" y="24"/>
                    <a:pt x="3" y="25"/>
                    <a:pt x="3" y="26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6"/>
                    <a:pt x="8" y="22"/>
                    <a:pt x="8" y="22"/>
                  </a:cubicBezTo>
                  <a:cubicBezTo>
                    <a:pt x="9" y="20"/>
                    <a:pt x="5" y="15"/>
                    <a:pt x="9" y="14"/>
                  </a:cubicBezTo>
                  <a:cubicBezTo>
                    <a:pt x="10" y="15"/>
                    <a:pt x="12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3"/>
                    <a:pt x="13" y="13"/>
                    <a:pt x="11" y="12"/>
                  </a:cubicBezTo>
                  <a:cubicBezTo>
                    <a:pt x="11" y="11"/>
                    <a:pt x="11" y="10"/>
                    <a:pt x="12" y="9"/>
                  </a:cubicBezTo>
                  <a:cubicBezTo>
                    <a:pt x="13" y="10"/>
                    <a:pt x="14" y="10"/>
                    <a:pt x="15" y="10"/>
                  </a:cubicBezTo>
                  <a:cubicBezTo>
                    <a:pt x="15" y="7"/>
                    <a:pt x="11" y="3"/>
                    <a:pt x="1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428424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任意多边形 25"/>
          <p:cNvSpPr/>
          <p:nvPr userDrawn="1"/>
        </p:nvSpPr>
        <p:spPr>
          <a:xfrm>
            <a:off x="1" y="6477000"/>
            <a:ext cx="10559881" cy="381000"/>
          </a:xfrm>
          <a:custGeom>
            <a:avLst/>
            <a:gdLst>
              <a:gd name="connsiteX0" fmla="*/ 0 w 10559881"/>
              <a:gd name="connsiteY0" fmla="*/ 0 h 381000"/>
              <a:gd name="connsiteX1" fmla="*/ 10559881 w 10559881"/>
              <a:gd name="connsiteY1" fmla="*/ 0 h 381000"/>
              <a:gd name="connsiteX2" fmla="*/ 10519784 w 10559881"/>
              <a:gd name="connsiteY2" fmla="*/ 381000 h 381000"/>
              <a:gd name="connsiteX3" fmla="*/ 0 w 10559881"/>
              <a:gd name="connsiteY3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559881" h="381000">
                <a:moveTo>
                  <a:pt x="0" y="0"/>
                </a:moveTo>
                <a:lnTo>
                  <a:pt x="10559881" y="0"/>
                </a:lnTo>
                <a:lnTo>
                  <a:pt x="10519784" y="381000"/>
                </a:lnTo>
                <a:lnTo>
                  <a:pt x="0" y="381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 6"/>
          <p:cNvSpPr/>
          <p:nvPr userDrawn="1"/>
        </p:nvSpPr>
        <p:spPr>
          <a:xfrm>
            <a:off x="11350755" y="6058959"/>
            <a:ext cx="874872" cy="662516"/>
          </a:xfrm>
          <a:custGeom>
            <a:avLst/>
            <a:gdLst>
              <a:gd name="connsiteX0" fmla="*/ 60660 w 874872"/>
              <a:gd name="connsiteY0" fmla="*/ 0 h 662516"/>
              <a:gd name="connsiteX1" fmla="*/ 874872 w 874872"/>
              <a:gd name="connsiteY1" fmla="*/ 0 h 662516"/>
              <a:gd name="connsiteX2" fmla="*/ 874872 w 874872"/>
              <a:gd name="connsiteY2" fmla="*/ 464985 h 662516"/>
              <a:gd name="connsiteX3" fmla="*/ 856786 w 874872"/>
              <a:gd name="connsiteY3" fmla="*/ 662516 h 662516"/>
              <a:gd name="connsiteX4" fmla="*/ 0 w 874872"/>
              <a:gd name="connsiteY4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4872" h="662516">
                <a:moveTo>
                  <a:pt x="60660" y="0"/>
                </a:moveTo>
                <a:lnTo>
                  <a:pt x="874872" y="0"/>
                </a:lnTo>
                <a:lnTo>
                  <a:pt x="874872" y="464985"/>
                </a:lnTo>
                <a:lnTo>
                  <a:pt x="856786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8" name="任意多边形 7"/>
          <p:cNvSpPr/>
          <p:nvPr userDrawn="1"/>
        </p:nvSpPr>
        <p:spPr>
          <a:xfrm>
            <a:off x="11463205" y="6010275"/>
            <a:ext cx="762423" cy="662516"/>
          </a:xfrm>
          <a:custGeom>
            <a:avLst/>
            <a:gdLst>
              <a:gd name="connsiteX0" fmla="*/ 60660 w 762423"/>
              <a:gd name="connsiteY0" fmla="*/ 0 h 662516"/>
              <a:gd name="connsiteX1" fmla="*/ 762423 w 762423"/>
              <a:gd name="connsiteY1" fmla="*/ 0 h 662516"/>
              <a:gd name="connsiteX2" fmla="*/ 762423 w 762423"/>
              <a:gd name="connsiteY2" fmla="*/ 662516 h 662516"/>
              <a:gd name="connsiteX3" fmla="*/ 0 w 762423"/>
              <a:gd name="connsiteY3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423" h="662516">
                <a:moveTo>
                  <a:pt x="60660" y="0"/>
                </a:moveTo>
                <a:lnTo>
                  <a:pt x="762423" y="0"/>
                </a:lnTo>
                <a:lnTo>
                  <a:pt x="762423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599" y="635001"/>
            <a:ext cx="10741155" cy="5291666"/>
          </a:xfrm>
        </p:spPr>
        <p:txBody>
          <a:bodyPr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2" name="任意多边形 21"/>
          <p:cNvSpPr/>
          <p:nvPr userDrawn="1"/>
        </p:nvSpPr>
        <p:spPr>
          <a:xfrm>
            <a:off x="0" y="6336063"/>
            <a:ext cx="10388896" cy="521937"/>
          </a:xfrm>
          <a:custGeom>
            <a:avLst/>
            <a:gdLst>
              <a:gd name="connsiteX0" fmla="*/ 0 w 10388896"/>
              <a:gd name="connsiteY0" fmla="*/ 0 h 521937"/>
              <a:gd name="connsiteX1" fmla="*/ 10388896 w 10388896"/>
              <a:gd name="connsiteY1" fmla="*/ 0 h 521937"/>
              <a:gd name="connsiteX2" fmla="*/ 10333967 w 10388896"/>
              <a:gd name="connsiteY2" fmla="*/ 521937 h 521937"/>
              <a:gd name="connsiteX3" fmla="*/ 0 w 10388896"/>
              <a:gd name="connsiteY3" fmla="*/ 521937 h 521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88896" h="521937">
                <a:moveTo>
                  <a:pt x="0" y="0"/>
                </a:moveTo>
                <a:lnTo>
                  <a:pt x="10388896" y="0"/>
                </a:lnTo>
                <a:lnTo>
                  <a:pt x="10333967" y="521937"/>
                </a:lnTo>
                <a:lnTo>
                  <a:pt x="0" y="52193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0" name="组合 49"/>
          <p:cNvGrpSpPr/>
          <p:nvPr userDrawn="1"/>
        </p:nvGrpSpPr>
        <p:grpSpPr>
          <a:xfrm>
            <a:off x="183356" y="6466052"/>
            <a:ext cx="1663478" cy="280823"/>
            <a:chOff x="8729742" y="4570696"/>
            <a:chExt cx="2830517" cy="477836"/>
          </a:xfrm>
          <a:solidFill>
            <a:schemeClr val="accent4"/>
          </a:solidFill>
        </p:grpSpPr>
        <p:sp>
          <p:nvSpPr>
            <p:cNvPr id="51" name="Freeform 34"/>
            <p:cNvSpPr>
              <a:spLocks noEditPoints="1"/>
            </p:cNvSpPr>
            <p:nvPr userDrawn="1"/>
          </p:nvSpPr>
          <p:spPr bwMode="auto">
            <a:xfrm>
              <a:off x="9304417" y="4945345"/>
              <a:ext cx="1363665" cy="101600"/>
            </a:xfrm>
            <a:custGeom>
              <a:avLst/>
              <a:gdLst>
                <a:gd name="T0" fmla="*/ 15 w 915"/>
                <a:gd name="T1" fmla="*/ 51 h 68"/>
                <a:gd name="T2" fmla="*/ 14 w 915"/>
                <a:gd name="T3" fmla="*/ 11 h 68"/>
                <a:gd name="T4" fmla="*/ 35 w 915"/>
                <a:gd name="T5" fmla="*/ 4 h 68"/>
                <a:gd name="T6" fmla="*/ 77 w 915"/>
                <a:gd name="T7" fmla="*/ 51 h 68"/>
                <a:gd name="T8" fmla="*/ 74 w 915"/>
                <a:gd name="T9" fmla="*/ 51 h 68"/>
                <a:gd name="T10" fmla="*/ 57 w 915"/>
                <a:gd name="T11" fmla="*/ 21 h 68"/>
                <a:gd name="T12" fmla="*/ 108 w 915"/>
                <a:gd name="T13" fmla="*/ 0 h 68"/>
                <a:gd name="T14" fmla="*/ 104 w 915"/>
                <a:gd name="T15" fmla="*/ 32 h 68"/>
                <a:gd name="T16" fmla="*/ 134 w 915"/>
                <a:gd name="T17" fmla="*/ 21 h 68"/>
                <a:gd name="T18" fmla="*/ 155 w 915"/>
                <a:gd name="T19" fmla="*/ 21 h 68"/>
                <a:gd name="T20" fmla="*/ 187 w 915"/>
                <a:gd name="T21" fmla="*/ 46 h 68"/>
                <a:gd name="T22" fmla="*/ 169 w 915"/>
                <a:gd name="T23" fmla="*/ 29 h 68"/>
                <a:gd name="T24" fmla="*/ 221 w 915"/>
                <a:gd name="T25" fmla="*/ 24 h 68"/>
                <a:gd name="T26" fmla="*/ 198 w 915"/>
                <a:gd name="T27" fmla="*/ 52 h 68"/>
                <a:gd name="T28" fmla="*/ 209 w 915"/>
                <a:gd name="T29" fmla="*/ 18 h 68"/>
                <a:gd name="T30" fmla="*/ 247 w 915"/>
                <a:gd name="T31" fmla="*/ 51 h 68"/>
                <a:gd name="T32" fmla="*/ 244 w 915"/>
                <a:gd name="T33" fmla="*/ 42 h 68"/>
                <a:gd name="T34" fmla="*/ 271 w 915"/>
                <a:gd name="T35" fmla="*/ 1 h 68"/>
                <a:gd name="T36" fmla="*/ 276 w 915"/>
                <a:gd name="T37" fmla="*/ 51 h 68"/>
                <a:gd name="T38" fmla="*/ 259 w 915"/>
                <a:gd name="T39" fmla="*/ 22 h 68"/>
                <a:gd name="T40" fmla="*/ 301 w 915"/>
                <a:gd name="T41" fmla="*/ 46 h 68"/>
                <a:gd name="T42" fmla="*/ 292 w 915"/>
                <a:gd name="T43" fmla="*/ 7 h 68"/>
                <a:gd name="T44" fmla="*/ 333 w 915"/>
                <a:gd name="T45" fmla="*/ 20 h 68"/>
                <a:gd name="T46" fmla="*/ 309 w 915"/>
                <a:gd name="T47" fmla="*/ 67 h 68"/>
                <a:gd name="T48" fmla="*/ 305 w 915"/>
                <a:gd name="T49" fmla="*/ 19 h 68"/>
                <a:gd name="T50" fmla="*/ 379 w 915"/>
                <a:gd name="T51" fmla="*/ 18 h 68"/>
                <a:gd name="T52" fmla="*/ 415 w 915"/>
                <a:gd name="T53" fmla="*/ 44 h 68"/>
                <a:gd name="T54" fmla="*/ 403 w 915"/>
                <a:gd name="T55" fmla="*/ 21 h 68"/>
                <a:gd name="T56" fmla="*/ 425 w 915"/>
                <a:gd name="T57" fmla="*/ 5 h 68"/>
                <a:gd name="T58" fmla="*/ 475 w 915"/>
                <a:gd name="T59" fmla="*/ 19 h 68"/>
                <a:gd name="T60" fmla="*/ 465 w 915"/>
                <a:gd name="T61" fmla="*/ 54 h 68"/>
                <a:gd name="T62" fmla="*/ 471 w 915"/>
                <a:gd name="T63" fmla="*/ 48 h 68"/>
                <a:gd name="T64" fmla="*/ 474 w 915"/>
                <a:gd name="T65" fmla="*/ 4 h 68"/>
                <a:gd name="T66" fmla="*/ 516 w 915"/>
                <a:gd name="T67" fmla="*/ 28 h 68"/>
                <a:gd name="T68" fmla="*/ 517 w 915"/>
                <a:gd name="T69" fmla="*/ 40 h 68"/>
                <a:gd name="T70" fmla="*/ 537 w 915"/>
                <a:gd name="T71" fmla="*/ 49 h 68"/>
                <a:gd name="T72" fmla="*/ 528 w 915"/>
                <a:gd name="T73" fmla="*/ 23 h 68"/>
                <a:gd name="T74" fmla="*/ 565 w 915"/>
                <a:gd name="T75" fmla="*/ 53 h 68"/>
                <a:gd name="T76" fmla="*/ 563 w 915"/>
                <a:gd name="T77" fmla="*/ 21 h 68"/>
                <a:gd name="T78" fmla="*/ 620 w 915"/>
                <a:gd name="T79" fmla="*/ 52 h 68"/>
                <a:gd name="T80" fmla="*/ 596 w 915"/>
                <a:gd name="T81" fmla="*/ 49 h 68"/>
                <a:gd name="T82" fmla="*/ 587 w 915"/>
                <a:gd name="T83" fmla="*/ 22 h 68"/>
                <a:gd name="T84" fmla="*/ 642 w 915"/>
                <a:gd name="T85" fmla="*/ 17 h 68"/>
                <a:gd name="T86" fmla="*/ 643 w 915"/>
                <a:gd name="T87" fmla="*/ 48 h 68"/>
                <a:gd name="T88" fmla="*/ 667 w 915"/>
                <a:gd name="T89" fmla="*/ 49 h 68"/>
                <a:gd name="T90" fmla="*/ 671 w 915"/>
                <a:gd name="T91" fmla="*/ 23 h 68"/>
                <a:gd name="T92" fmla="*/ 726 w 915"/>
                <a:gd name="T93" fmla="*/ 20 h 68"/>
                <a:gd name="T94" fmla="*/ 739 w 915"/>
                <a:gd name="T95" fmla="*/ 29 h 68"/>
                <a:gd name="T96" fmla="*/ 731 w 915"/>
                <a:gd name="T97" fmla="*/ 33 h 68"/>
                <a:gd name="T98" fmla="*/ 778 w 915"/>
                <a:gd name="T99" fmla="*/ 45 h 68"/>
                <a:gd name="T100" fmla="*/ 771 w 915"/>
                <a:gd name="T101" fmla="*/ 24 h 68"/>
                <a:gd name="T102" fmla="*/ 753 w 915"/>
                <a:gd name="T103" fmla="*/ 45 h 68"/>
                <a:gd name="T104" fmla="*/ 803 w 915"/>
                <a:gd name="T105" fmla="*/ 54 h 68"/>
                <a:gd name="T106" fmla="*/ 816 w 915"/>
                <a:gd name="T107" fmla="*/ 0 h 68"/>
                <a:gd name="T108" fmla="*/ 812 w 915"/>
                <a:gd name="T109" fmla="*/ 29 h 68"/>
                <a:gd name="T110" fmla="*/ 881 w 915"/>
                <a:gd name="T111" fmla="*/ 10 h 68"/>
                <a:gd name="T112" fmla="*/ 859 w 915"/>
                <a:gd name="T113" fmla="*/ 49 h 68"/>
                <a:gd name="T114" fmla="*/ 903 w 915"/>
                <a:gd name="T115" fmla="*/ 48 h 68"/>
                <a:gd name="T116" fmla="*/ 891 w 915"/>
                <a:gd name="T117" fmla="*/ 3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5" h="68">
                  <a:moveTo>
                    <a:pt x="35" y="4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49" y="4"/>
                    <a:pt x="47" y="5"/>
                    <a:pt x="46" y="6"/>
                  </a:cubicBezTo>
                  <a:cubicBezTo>
                    <a:pt x="46" y="7"/>
                    <a:pt x="45" y="9"/>
                    <a:pt x="45" y="11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7"/>
                    <a:pt x="45" y="41"/>
                    <a:pt x="44" y="43"/>
                  </a:cubicBezTo>
                  <a:cubicBezTo>
                    <a:pt x="43" y="46"/>
                    <a:pt x="41" y="49"/>
                    <a:pt x="38" y="51"/>
                  </a:cubicBezTo>
                  <a:cubicBezTo>
                    <a:pt x="35" y="53"/>
                    <a:pt x="31" y="53"/>
                    <a:pt x="27" y="53"/>
                  </a:cubicBezTo>
                  <a:cubicBezTo>
                    <a:pt x="21" y="53"/>
                    <a:pt x="17" y="53"/>
                    <a:pt x="15" y="51"/>
                  </a:cubicBezTo>
                  <a:cubicBezTo>
                    <a:pt x="12" y="49"/>
                    <a:pt x="10" y="46"/>
                    <a:pt x="9" y="43"/>
                  </a:cubicBezTo>
                  <a:cubicBezTo>
                    <a:pt x="8" y="41"/>
                    <a:pt x="7" y="37"/>
                    <a:pt x="7" y="3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8"/>
                    <a:pt x="7" y="6"/>
                    <a:pt x="6" y="5"/>
                  </a:cubicBezTo>
                  <a:cubicBezTo>
                    <a:pt x="5" y="4"/>
                    <a:pt x="4" y="3"/>
                    <a:pt x="2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7" y="3"/>
                    <a:pt x="15" y="4"/>
                    <a:pt x="15" y="5"/>
                  </a:cubicBezTo>
                  <a:cubicBezTo>
                    <a:pt x="14" y="6"/>
                    <a:pt x="14" y="8"/>
                    <a:pt x="14" y="11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5"/>
                    <a:pt x="14" y="37"/>
                    <a:pt x="14" y="40"/>
                  </a:cubicBezTo>
                  <a:cubicBezTo>
                    <a:pt x="15" y="43"/>
                    <a:pt x="15" y="45"/>
                    <a:pt x="16" y="46"/>
                  </a:cubicBezTo>
                  <a:cubicBezTo>
                    <a:pt x="17" y="48"/>
                    <a:pt x="19" y="49"/>
                    <a:pt x="20" y="50"/>
                  </a:cubicBezTo>
                  <a:cubicBezTo>
                    <a:pt x="22" y="51"/>
                    <a:pt x="24" y="51"/>
                    <a:pt x="27" y="51"/>
                  </a:cubicBezTo>
                  <a:cubicBezTo>
                    <a:pt x="30" y="51"/>
                    <a:pt x="33" y="50"/>
                    <a:pt x="35" y="49"/>
                  </a:cubicBezTo>
                  <a:cubicBezTo>
                    <a:pt x="37" y="47"/>
                    <a:pt x="39" y="46"/>
                    <a:pt x="40" y="43"/>
                  </a:cubicBezTo>
                  <a:cubicBezTo>
                    <a:pt x="41" y="41"/>
                    <a:pt x="41" y="37"/>
                    <a:pt x="41" y="32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1" y="9"/>
                    <a:pt x="41" y="7"/>
                    <a:pt x="40" y="6"/>
                  </a:cubicBezTo>
                  <a:cubicBezTo>
                    <a:pt x="39" y="5"/>
                    <a:pt x="38" y="4"/>
                    <a:pt x="36" y="4"/>
                  </a:cubicBezTo>
                  <a:cubicBezTo>
                    <a:pt x="35" y="4"/>
                    <a:pt x="35" y="4"/>
                    <a:pt x="35" y="4"/>
                  </a:cubicBezTo>
                  <a:close/>
                  <a:moveTo>
                    <a:pt x="69" y="25"/>
                  </a:moveTo>
                  <a:cubicBezTo>
                    <a:pt x="73" y="20"/>
                    <a:pt x="76" y="18"/>
                    <a:pt x="79" y="18"/>
                  </a:cubicBezTo>
                  <a:cubicBezTo>
                    <a:pt x="81" y="18"/>
                    <a:pt x="83" y="18"/>
                    <a:pt x="84" y="19"/>
                  </a:cubicBezTo>
                  <a:cubicBezTo>
                    <a:pt x="85" y="20"/>
                    <a:pt x="87" y="21"/>
                    <a:pt x="87" y="23"/>
                  </a:cubicBezTo>
                  <a:cubicBezTo>
                    <a:pt x="88" y="25"/>
                    <a:pt x="88" y="27"/>
                    <a:pt x="88" y="30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7"/>
                    <a:pt x="88" y="48"/>
                    <a:pt x="89" y="49"/>
                  </a:cubicBezTo>
                  <a:cubicBezTo>
                    <a:pt x="89" y="50"/>
                    <a:pt x="89" y="50"/>
                    <a:pt x="90" y="51"/>
                  </a:cubicBezTo>
                  <a:cubicBezTo>
                    <a:pt x="90" y="51"/>
                    <a:pt x="91" y="51"/>
                    <a:pt x="93" y="51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77" y="52"/>
                    <a:pt x="77" y="52"/>
                    <a:pt x="77" y="52"/>
                  </a:cubicBezTo>
                  <a:cubicBezTo>
                    <a:pt x="77" y="51"/>
                    <a:pt x="77" y="51"/>
                    <a:pt x="77" y="51"/>
                  </a:cubicBezTo>
                  <a:cubicBezTo>
                    <a:pt x="78" y="51"/>
                    <a:pt x="78" y="51"/>
                    <a:pt x="78" y="51"/>
                  </a:cubicBezTo>
                  <a:cubicBezTo>
                    <a:pt x="79" y="51"/>
                    <a:pt x="80" y="51"/>
                    <a:pt x="81" y="50"/>
                  </a:cubicBezTo>
                  <a:cubicBezTo>
                    <a:pt x="82" y="50"/>
                    <a:pt x="82" y="49"/>
                    <a:pt x="82" y="48"/>
                  </a:cubicBezTo>
                  <a:cubicBezTo>
                    <a:pt x="82" y="48"/>
                    <a:pt x="82" y="47"/>
                    <a:pt x="82" y="45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27"/>
                    <a:pt x="82" y="25"/>
                    <a:pt x="81" y="24"/>
                  </a:cubicBezTo>
                  <a:cubicBezTo>
                    <a:pt x="80" y="23"/>
                    <a:pt x="79" y="22"/>
                    <a:pt x="77" y="22"/>
                  </a:cubicBezTo>
                  <a:cubicBezTo>
                    <a:pt x="74" y="22"/>
                    <a:pt x="71" y="23"/>
                    <a:pt x="69" y="27"/>
                  </a:cubicBezTo>
                  <a:cubicBezTo>
                    <a:pt x="69" y="45"/>
                    <a:pt x="69" y="45"/>
                    <a:pt x="69" y="45"/>
                  </a:cubicBezTo>
                  <a:cubicBezTo>
                    <a:pt x="69" y="47"/>
                    <a:pt x="69" y="48"/>
                    <a:pt x="69" y="49"/>
                  </a:cubicBezTo>
                  <a:cubicBezTo>
                    <a:pt x="69" y="50"/>
                    <a:pt x="70" y="50"/>
                    <a:pt x="70" y="51"/>
                  </a:cubicBezTo>
                  <a:cubicBezTo>
                    <a:pt x="71" y="51"/>
                    <a:pt x="72" y="51"/>
                    <a:pt x="74" y="51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1"/>
                    <a:pt x="58" y="51"/>
                    <a:pt x="58" y="51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60" y="51"/>
                    <a:pt x="61" y="51"/>
                    <a:pt x="62" y="50"/>
                  </a:cubicBezTo>
                  <a:cubicBezTo>
                    <a:pt x="62" y="49"/>
                    <a:pt x="63" y="47"/>
                    <a:pt x="63" y="45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28"/>
                    <a:pt x="63" y="25"/>
                    <a:pt x="62" y="24"/>
                  </a:cubicBezTo>
                  <a:cubicBezTo>
                    <a:pt x="62" y="23"/>
                    <a:pt x="62" y="23"/>
                    <a:pt x="61" y="22"/>
                  </a:cubicBezTo>
                  <a:cubicBezTo>
                    <a:pt x="61" y="22"/>
                    <a:pt x="61" y="22"/>
                    <a:pt x="60" y="22"/>
                  </a:cubicBezTo>
                  <a:cubicBezTo>
                    <a:pt x="59" y="22"/>
                    <a:pt x="58" y="22"/>
                    <a:pt x="57" y="22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25"/>
                    <a:pt x="69" y="25"/>
                    <a:pt x="69" y="25"/>
                  </a:cubicBezTo>
                  <a:close/>
                  <a:moveTo>
                    <a:pt x="108" y="0"/>
                  </a:moveTo>
                  <a:cubicBezTo>
                    <a:pt x="109" y="0"/>
                    <a:pt x="110" y="0"/>
                    <a:pt x="110" y="1"/>
                  </a:cubicBezTo>
                  <a:cubicBezTo>
                    <a:pt x="111" y="2"/>
                    <a:pt x="111" y="3"/>
                    <a:pt x="111" y="4"/>
                  </a:cubicBezTo>
                  <a:cubicBezTo>
                    <a:pt x="111" y="5"/>
                    <a:pt x="111" y="6"/>
                    <a:pt x="110" y="7"/>
                  </a:cubicBezTo>
                  <a:cubicBezTo>
                    <a:pt x="109" y="7"/>
                    <a:pt x="109" y="8"/>
                    <a:pt x="108" y="8"/>
                  </a:cubicBezTo>
                  <a:cubicBezTo>
                    <a:pt x="107" y="8"/>
                    <a:pt x="106" y="7"/>
                    <a:pt x="105" y="7"/>
                  </a:cubicBezTo>
                  <a:cubicBezTo>
                    <a:pt x="105" y="6"/>
                    <a:pt x="104" y="5"/>
                    <a:pt x="104" y="4"/>
                  </a:cubicBezTo>
                  <a:cubicBezTo>
                    <a:pt x="104" y="3"/>
                    <a:pt x="105" y="2"/>
                    <a:pt x="105" y="1"/>
                  </a:cubicBezTo>
                  <a:cubicBezTo>
                    <a:pt x="106" y="0"/>
                    <a:pt x="107" y="0"/>
                    <a:pt x="108" y="0"/>
                  </a:cubicBezTo>
                  <a:close/>
                  <a:moveTo>
                    <a:pt x="111" y="18"/>
                  </a:moveTo>
                  <a:cubicBezTo>
                    <a:pt x="111" y="45"/>
                    <a:pt x="111" y="45"/>
                    <a:pt x="111" y="45"/>
                  </a:cubicBezTo>
                  <a:cubicBezTo>
                    <a:pt x="111" y="47"/>
                    <a:pt x="111" y="49"/>
                    <a:pt x="111" y="49"/>
                  </a:cubicBezTo>
                  <a:cubicBezTo>
                    <a:pt x="111" y="50"/>
                    <a:pt x="112" y="51"/>
                    <a:pt x="112" y="51"/>
                  </a:cubicBezTo>
                  <a:cubicBezTo>
                    <a:pt x="113" y="51"/>
                    <a:pt x="114" y="51"/>
                    <a:pt x="115" y="51"/>
                  </a:cubicBezTo>
                  <a:cubicBezTo>
                    <a:pt x="115" y="53"/>
                    <a:pt x="115" y="53"/>
                    <a:pt x="115" y="53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1" y="51"/>
                    <a:pt x="102" y="51"/>
                    <a:pt x="103" y="51"/>
                  </a:cubicBezTo>
                  <a:cubicBezTo>
                    <a:pt x="103" y="51"/>
                    <a:pt x="103" y="50"/>
                    <a:pt x="104" y="49"/>
                  </a:cubicBezTo>
                  <a:cubicBezTo>
                    <a:pt x="104" y="49"/>
                    <a:pt x="104" y="47"/>
                    <a:pt x="104" y="45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8"/>
                    <a:pt x="104" y="26"/>
                    <a:pt x="104" y="25"/>
                  </a:cubicBezTo>
                  <a:cubicBezTo>
                    <a:pt x="104" y="24"/>
                    <a:pt x="103" y="23"/>
                    <a:pt x="103" y="23"/>
                  </a:cubicBezTo>
                  <a:cubicBezTo>
                    <a:pt x="103" y="23"/>
                    <a:pt x="102" y="23"/>
                    <a:pt x="101" y="23"/>
                  </a:cubicBezTo>
                  <a:cubicBezTo>
                    <a:pt x="101" y="23"/>
                    <a:pt x="100" y="23"/>
                    <a:pt x="99" y="23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109" y="18"/>
                    <a:pt x="109" y="18"/>
                    <a:pt x="109" y="18"/>
                  </a:cubicBezTo>
                  <a:cubicBezTo>
                    <a:pt x="111" y="18"/>
                    <a:pt x="111" y="18"/>
                    <a:pt x="111" y="18"/>
                  </a:cubicBezTo>
                  <a:close/>
                  <a:moveTo>
                    <a:pt x="122" y="19"/>
                  </a:moveTo>
                  <a:cubicBezTo>
                    <a:pt x="137" y="19"/>
                    <a:pt x="137" y="19"/>
                    <a:pt x="137" y="19"/>
                  </a:cubicBezTo>
                  <a:cubicBezTo>
                    <a:pt x="137" y="20"/>
                    <a:pt x="137" y="20"/>
                    <a:pt x="137" y="20"/>
                  </a:cubicBezTo>
                  <a:cubicBezTo>
                    <a:pt x="136" y="20"/>
                    <a:pt x="136" y="20"/>
                    <a:pt x="136" y="20"/>
                  </a:cubicBezTo>
                  <a:cubicBezTo>
                    <a:pt x="135" y="20"/>
                    <a:pt x="134" y="20"/>
                    <a:pt x="134" y="21"/>
                  </a:cubicBezTo>
                  <a:cubicBezTo>
                    <a:pt x="133" y="21"/>
                    <a:pt x="133" y="22"/>
                    <a:pt x="133" y="23"/>
                  </a:cubicBezTo>
                  <a:cubicBezTo>
                    <a:pt x="133" y="23"/>
                    <a:pt x="133" y="25"/>
                    <a:pt x="134" y="26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9" y="25"/>
                    <a:pt x="149" y="25"/>
                    <a:pt x="149" y="25"/>
                  </a:cubicBezTo>
                  <a:cubicBezTo>
                    <a:pt x="149" y="24"/>
                    <a:pt x="150" y="23"/>
                    <a:pt x="150" y="22"/>
                  </a:cubicBezTo>
                  <a:cubicBezTo>
                    <a:pt x="150" y="21"/>
                    <a:pt x="150" y="21"/>
                    <a:pt x="149" y="21"/>
                  </a:cubicBezTo>
                  <a:cubicBezTo>
                    <a:pt x="149" y="21"/>
                    <a:pt x="149" y="20"/>
                    <a:pt x="149" y="20"/>
                  </a:cubicBezTo>
                  <a:cubicBezTo>
                    <a:pt x="148" y="20"/>
                    <a:pt x="147" y="20"/>
                    <a:pt x="146" y="20"/>
                  </a:cubicBezTo>
                  <a:cubicBezTo>
                    <a:pt x="146" y="19"/>
                    <a:pt x="146" y="19"/>
                    <a:pt x="146" y="19"/>
                  </a:cubicBezTo>
                  <a:cubicBezTo>
                    <a:pt x="157" y="19"/>
                    <a:pt x="157" y="19"/>
                    <a:pt x="157" y="19"/>
                  </a:cubicBezTo>
                  <a:cubicBezTo>
                    <a:pt x="157" y="20"/>
                    <a:pt x="157" y="20"/>
                    <a:pt x="157" y="20"/>
                  </a:cubicBezTo>
                  <a:cubicBezTo>
                    <a:pt x="156" y="20"/>
                    <a:pt x="155" y="20"/>
                    <a:pt x="155" y="21"/>
                  </a:cubicBezTo>
                  <a:cubicBezTo>
                    <a:pt x="154" y="21"/>
                    <a:pt x="153" y="23"/>
                    <a:pt x="152" y="24"/>
                  </a:cubicBezTo>
                  <a:cubicBezTo>
                    <a:pt x="141" y="53"/>
                    <a:pt x="141" y="53"/>
                    <a:pt x="141" y="53"/>
                  </a:cubicBezTo>
                  <a:cubicBezTo>
                    <a:pt x="139" y="53"/>
                    <a:pt x="139" y="53"/>
                    <a:pt x="139" y="53"/>
                  </a:cubicBezTo>
                  <a:cubicBezTo>
                    <a:pt x="127" y="25"/>
                    <a:pt x="127" y="25"/>
                    <a:pt x="127" y="25"/>
                  </a:cubicBezTo>
                  <a:cubicBezTo>
                    <a:pt x="127" y="23"/>
                    <a:pt x="126" y="22"/>
                    <a:pt x="126" y="22"/>
                  </a:cubicBezTo>
                  <a:cubicBezTo>
                    <a:pt x="125" y="21"/>
                    <a:pt x="125" y="21"/>
                    <a:pt x="124" y="20"/>
                  </a:cubicBezTo>
                  <a:cubicBezTo>
                    <a:pt x="123" y="20"/>
                    <a:pt x="123" y="20"/>
                    <a:pt x="121" y="19"/>
                  </a:cubicBezTo>
                  <a:cubicBezTo>
                    <a:pt x="122" y="19"/>
                    <a:pt x="122" y="19"/>
                    <a:pt x="122" y="19"/>
                  </a:cubicBezTo>
                  <a:close/>
                  <a:moveTo>
                    <a:pt x="169" y="31"/>
                  </a:moveTo>
                  <a:cubicBezTo>
                    <a:pt x="169" y="37"/>
                    <a:pt x="170" y="40"/>
                    <a:pt x="173" y="43"/>
                  </a:cubicBezTo>
                  <a:cubicBezTo>
                    <a:pt x="175" y="46"/>
                    <a:pt x="178" y="48"/>
                    <a:pt x="181" y="48"/>
                  </a:cubicBezTo>
                  <a:cubicBezTo>
                    <a:pt x="183" y="48"/>
                    <a:pt x="185" y="47"/>
                    <a:pt x="187" y="46"/>
                  </a:cubicBezTo>
                  <a:cubicBezTo>
                    <a:pt x="188" y="45"/>
                    <a:pt x="189" y="43"/>
                    <a:pt x="191" y="39"/>
                  </a:cubicBezTo>
                  <a:cubicBezTo>
                    <a:pt x="192" y="40"/>
                    <a:pt x="192" y="40"/>
                    <a:pt x="192" y="40"/>
                  </a:cubicBezTo>
                  <a:cubicBezTo>
                    <a:pt x="191" y="43"/>
                    <a:pt x="190" y="47"/>
                    <a:pt x="187" y="49"/>
                  </a:cubicBezTo>
                  <a:cubicBezTo>
                    <a:pt x="185" y="52"/>
                    <a:pt x="182" y="53"/>
                    <a:pt x="178" y="53"/>
                  </a:cubicBezTo>
                  <a:cubicBezTo>
                    <a:pt x="174" y="53"/>
                    <a:pt x="171" y="52"/>
                    <a:pt x="168" y="49"/>
                  </a:cubicBezTo>
                  <a:cubicBezTo>
                    <a:pt x="165" y="45"/>
                    <a:pt x="164" y="41"/>
                    <a:pt x="164" y="36"/>
                  </a:cubicBezTo>
                  <a:cubicBezTo>
                    <a:pt x="164" y="30"/>
                    <a:pt x="166" y="25"/>
                    <a:pt x="169" y="22"/>
                  </a:cubicBezTo>
                  <a:cubicBezTo>
                    <a:pt x="171" y="19"/>
                    <a:pt x="175" y="17"/>
                    <a:pt x="179" y="17"/>
                  </a:cubicBezTo>
                  <a:cubicBezTo>
                    <a:pt x="183" y="17"/>
                    <a:pt x="186" y="19"/>
                    <a:pt x="189" y="21"/>
                  </a:cubicBezTo>
                  <a:cubicBezTo>
                    <a:pt x="191" y="23"/>
                    <a:pt x="192" y="27"/>
                    <a:pt x="192" y="31"/>
                  </a:cubicBezTo>
                  <a:cubicBezTo>
                    <a:pt x="169" y="31"/>
                    <a:pt x="169" y="31"/>
                    <a:pt x="169" y="31"/>
                  </a:cubicBezTo>
                  <a:close/>
                  <a:moveTo>
                    <a:pt x="169" y="29"/>
                  </a:moveTo>
                  <a:cubicBezTo>
                    <a:pt x="184" y="29"/>
                    <a:pt x="184" y="29"/>
                    <a:pt x="184" y="29"/>
                  </a:cubicBezTo>
                  <a:cubicBezTo>
                    <a:pt x="184" y="27"/>
                    <a:pt x="184" y="26"/>
                    <a:pt x="183" y="25"/>
                  </a:cubicBezTo>
                  <a:cubicBezTo>
                    <a:pt x="183" y="24"/>
                    <a:pt x="182" y="23"/>
                    <a:pt x="181" y="22"/>
                  </a:cubicBezTo>
                  <a:cubicBezTo>
                    <a:pt x="179" y="21"/>
                    <a:pt x="178" y="21"/>
                    <a:pt x="177" y="21"/>
                  </a:cubicBezTo>
                  <a:cubicBezTo>
                    <a:pt x="175" y="21"/>
                    <a:pt x="173" y="21"/>
                    <a:pt x="172" y="23"/>
                  </a:cubicBezTo>
                  <a:cubicBezTo>
                    <a:pt x="170" y="24"/>
                    <a:pt x="169" y="27"/>
                    <a:pt x="169" y="29"/>
                  </a:cubicBezTo>
                  <a:close/>
                  <a:moveTo>
                    <a:pt x="209" y="18"/>
                  </a:moveTo>
                  <a:cubicBezTo>
                    <a:pt x="209" y="25"/>
                    <a:pt x="209" y="25"/>
                    <a:pt x="209" y="25"/>
                  </a:cubicBezTo>
                  <a:cubicBezTo>
                    <a:pt x="212" y="20"/>
                    <a:pt x="215" y="18"/>
                    <a:pt x="218" y="18"/>
                  </a:cubicBezTo>
                  <a:cubicBezTo>
                    <a:pt x="219" y="18"/>
                    <a:pt x="220" y="18"/>
                    <a:pt x="221" y="19"/>
                  </a:cubicBezTo>
                  <a:cubicBezTo>
                    <a:pt x="222" y="20"/>
                    <a:pt x="222" y="21"/>
                    <a:pt x="222" y="22"/>
                  </a:cubicBezTo>
                  <a:cubicBezTo>
                    <a:pt x="222" y="23"/>
                    <a:pt x="222" y="23"/>
                    <a:pt x="221" y="24"/>
                  </a:cubicBezTo>
                  <a:cubicBezTo>
                    <a:pt x="221" y="25"/>
                    <a:pt x="220" y="25"/>
                    <a:pt x="219" y="25"/>
                  </a:cubicBezTo>
                  <a:cubicBezTo>
                    <a:pt x="218" y="25"/>
                    <a:pt x="217" y="25"/>
                    <a:pt x="216" y="24"/>
                  </a:cubicBezTo>
                  <a:cubicBezTo>
                    <a:pt x="215" y="23"/>
                    <a:pt x="214" y="23"/>
                    <a:pt x="214" y="23"/>
                  </a:cubicBezTo>
                  <a:cubicBezTo>
                    <a:pt x="213" y="23"/>
                    <a:pt x="213" y="23"/>
                    <a:pt x="213" y="24"/>
                  </a:cubicBezTo>
                  <a:cubicBezTo>
                    <a:pt x="211" y="25"/>
                    <a:pt x="211" y="27"/>
                    <a:pt x="209" y="29"/>
                  </a:cubicBezTo>
                  <a:cubicBezTo>
                    <a:pt x="209" y="45"/>
                    <a:pt x="209" y="45"/>
                    <a:pt x="209" y="45"/>
                  </a:cubicBezTo>
                  <a:cubicBezTo>
                    <a:pt x="209" y="47"/>
                    <a:pt x="210" y="49"/>
                    <a:pt x="210" y="50"/>
                  </a:cubicBezTo>
                  <a:cubicBezTo>
                    <a:pt x="211" y="51"/>
                    <a:pt x="211" y="51"/>
                    <a:pt x="212" y="51"/>
                  </a:cubicBezTo>
                  <a:cubicBezTo>
                    <a:pt x="213" y="52"/>
                    <a:pt x="214" y="52"/>
                    <a:pt x="215" y="52"/>
                  </a:cubicBezTo>
                  <a:cubicBezTo>
                    <a:pt x="215" y="53"/>
                    <a:pt x="215" y="53"/>
                    <a:pt x="215" y="53"/>
                  </a:cubicBezTo>
                  <a:cubicBezTo>
                    <a:pt x="198" y="53"/>
                    <a:pt x="198" y="53"/>
                    <a:pt x="198" y="53"/>
                  </a:cubicBezTo>
                  <a:cubicBezTo>
                    <a:pt x="198" y="52"/>
                    <a:pt x="198" y="52"/>
                    <a:pt x="198" y="52"/>
                  </a:cubicBezTo>
                  <a:cubicBezTo>
                    <a:pt x="200" y="52"/>
                    <a:pt x="201" y="52"/>
                    <a:pt x="202" y="51"/>
                  </a:cubicBezTo>
                  <a:cubicBezTo>
                    <a:pt x="202" y="51"/>
                    <a:pt x="203" y="50"/>
                    <a:pt x="203" y="49"/>
                  </a:cubicBezTo>
                  <a:cubicBezTo>
                    <a:pt x="203" y="49"/>
                    <a:pt x="203" y="48"/>
                    <a:pt x="203" y="46"/>
                  </a:cubicBezTo>
                  <a:cubicBezTo>
                    <a:pt x="203" y="33"/>
                    <a:pt x="203" y="33"/>
                    <a:pt x="203" y="33"/>
                  </a:cubicBezTo>
                  <a:cubicBezTo>
                    <a:pt x="203" y="29"/>
                    <a:pt x="203" y="26"/>
                    <a:pt x="203" y="25"/>
                  </a:cubicBezTo>
                  <a:cubicBezTo>
                    <a:pt x="203" y="25"/>
                    <a:pt x="202" y="24"/>
                    <a:pt x="202" y="24"/>
                  </a:cubicBezTo>
                  <a:cubicBezTo>
                    <a:pt x="201" y="23"/>
                    <a:pt x="201" y="23"/>
                    <a:pt x="200" y="23"/>
                  </a:cubicBezTo>
                  <a:cubicBezTo>
                    <a:pt x="199" y="23"/>
                    <a:pt x="199" y="23"/>
                    <a:pt x="198" y="24"/>
                  </a:cubicBezTo>
                  <a:cubicBezTo>
                    <a:pt x="197" y="23"/>
                    <a:pt x="197" y="23"/>
                    <a:pt x="197" y="23"/>
                  </a:cubicBezTo>
                  <a:cubicBezTo>
                    <a:pt x="207" y="19"/>
                    <a:pt x="207" y="19"/>
                    <a:pt x="207" y="19"/>
                  </a:cubicBezTo>
                  <a:cubicBezTo>
                    <a:pt x="209" y="19"/>
                    <a:pt x="209" y="19"/>
                    <a:pt x="209" y="19"/>
                  </a:cubicBezTo>
                  <a:cubicBezTo>
                    <a:pt x="209" y="18"/>
                    <a:pt x="209" y="18"/>
                    <a:pt x="209" y="18"/>
                  </a:cubicBezTo>
                  <a:close/>
                  <a:moveTo>
                    <a:pt x="249" y="18"/>
                  </a:moveTo>
                  <a:cubicBezTo>
                    <a:pt x="249" y="29"/>
                    <a:pt x="249" y="29"/>
                    <a:pt x="249" y="29"/>
                  </a:cubicBezTo>
                  <a:cubicBezTo>
                    <a:pt x="247" y="29"/>
                    <a:pt x="247" y="29"/>
                    <a:pt x="247" y="29"/>
                  </a:cubicBezTo>
                  <a:cubicBezTo>
                    <a:pt x="247" y="26"/>
                    <a:pt x="245" y="23"/>
                    <a:pt x="244" y="22"/>
                  </a:cubicBezTo>
                  <a:cubicBezTo>
                    <a:pt x="242" y="21"/>
                    <a:pt x="241" y="20"/>
                    <a:pt x="238" y="20"/>
                  </a:cubicBezTo>
                  <a:cubicBezTo>
                    <a:pt x="237" y="20"/>
                    <a:pt x="235" y="20"/>
                    <a:pt x="234" y="21"/>
                  </a:cubicBezTo>
                  <a:cubicBezTo>
                    <a:pt x="233" y="22"/>
                    <a:pt x="233" y="23"/>
                    <a:pt x="233" y="24"/>
                  </a:cubicBezTo>
                  <a:cubicBezTo>
                    <a:pt x="233" y="25"/>
                    <a:pt x="233" y="27"/>
                    <a:pt x="234" y="28"/>
                  </a:cubicBezTo>
                  <a:cubicBezTo>
                    <a:pt x="235" y="29"/>
                    <a:pt x="236" y="30"/>
                    <a:pt x="238" y="31"/>
                  </a:cubicBezTo>
                  <a:cubicBezTo>
                    <a:pt x="243" y="34"/>
                    <a:pt x="243" y="34"/>
                    <a:pt x="243" y="34"/>
                  </a:cubicBezTo>
                  <a:cubicBezTo>
                    <a:pt x="248" y="36"/>
                    <a:pt x="251" y="39"/>
                    <a:pt x="251" y="43"/>
                  </a:cubicBezTo>
                  <a:cubicBezTo>
                    <a:pt x="251" y="47"/>
                    <a:pt x="249" y="49"/>
                    <a:pt x="247" y="51"/>
                  </a:cubicBezTo>
                  <a:cubicBezTo>
                    <a:pt x="245" y="53"/>
                    <a:pt x="243" y="54"/>
                    <a:pt x="240" y="54"/>
                  </a:cubicBezTo>
                  <a:cubicBezTo>
                    <a:pt x="238" y="54"/>
                    <a:pt x="235" y="53"/>
                    <a:pt x="233" y="53"/>
                  </a:cubicBezTo>
                  <a:cubicBezTo>
                    <a:pt x="232" y="52"/>
                    <a:pt x="231" y="52"/>
                    <a:pt x="231" y="52"/>
                  </a:cubicBezTo>
                  <a:cubicBezTo>
                    <a:pt x="231" y="52"/>
                    <a:pt x="230" y="53"/>
                    <a:pt x="230" y="53"/>
                  </a:cubicBezTo>
                  <a:cubicBezTo>
                    <a:pt x="229" y="53"/>
                    <a:pt x="229" y="53"/>
                    <a:pt x="229" y="53"/>
                  </a:cubicBezTo>
                  <a:cubicBezTo>
                    <a:pt x="229" y="41"/>
                    <a:pt x="229" y="41"/>
                    <a:pt x="229" y="41"/>
                  </a:cubicBezTo>
                  <a:cubicBezTo>
                    <a:pt x="230" y="41"/>
                    <a:pt x="230" y="41"/>
                    <a:pt x="230" y="41"/>
                  </a:cubicBezTo>
                  <a:cubicBezTo>
                    <a:pt x="231" y="45"/>
                    <a:pt x="232" y="47"/>
                    <a:pt x="234" y="49"/>
                  </a:cubicBezTo>
                  <a:cubicBezTo>
                    <a:pt x="236" y="51"/>
                    <a:pt x="238" y="52"/>
                    <a:pt x="240" y="52"/>
                  </a:cubicBezTo>
                  <a:cubicBezTo>
                    <a:pt x="242" y="52"/>
                    <a:pt x="243" y="51"/>
                    <a:pt x="244" y="50"/>
                  </a:cubicBezTo>
                  <a:cubicBezTo>
                    <a:pt x="245" y="49"/>
                    <a:pt x="246" y="48"/>
                    <a:pt x="246" y="47"/>
                  </a:cubicBezTo>
                  <a:cubicBezTo>
                    <a:pt x="246" y="45"/>
                    <a:pt x="245" y="43"/>
                    <a:pt x="244" y="42"/>
                  </a:cubicBezTo>
                  <a:cubicBezTo>
                    <a:pt x="243" y="41"/>
                    <a:pt x="241" y="39"/>
                    <a:pt x="237" y="38"/>
                  </a:cubicBezTo>
                  <a:cubicBezTo>
                    <a:pt x="234" y="36"/>
                    <a:pt x="232" y="35"/>
                    <a:pt x="231" y="33"/>
                  </a:cubicBezTo>
                  <a:cubicBezTo>
                    <a:pt x="229" y="31"/>
                    <a:pt x="229" y="30"/>
                    <a:pt x="229" y="28"/>
                  </a:cubicBezTo>
                  <a:cubicBezTo>
                    <a:pt x="229" y="25"/>
                    <a:pt x="230" y="23"/>
                    <a:pt x="232" y="21"/>
                  </a:cubicBezTo>
                  <a:cubicBezTo>
                    <a:pt x="234" y="19"/>
                    <a:pt x="236" y="18"/>
                    <a:pt x="239" y="18"/>
                  </a:cubicBezTo>
                  <a:cubicBezTo>
                    <a:pt x="240" y="18"/>
                    <a:pt x="242" y="18"/>
                    <a:pt x="244" y="19"/>
                  </a:cubicBezTo>
                  <a:cubicBezTo>
                    <a:pt x="245" y="19"/>
                    <a:pt x="246" y="19"/>
                    <a:pt x="246" y="19"/>
                  </a:cubicBezTo>
                  <a:cubicBezTo>
                    <a:pt x="247" y="19"/>
                    <a:pt x="247" y="19"/>
                    <a:pt x="247" y="19"/>
                  </a:cubicBezTo>
                  <a:cubicBezTo>
                    <a:pt x="247" y="19"/>
                    <a:pt x="247" y="18"/>
                    <a:pt x="248" y="17"/>
                  </a:cubicBezTo>
                  <a:cubicBezTo>
                    <a:pt x="249" y="18"/>
                    <a:pt x="249" y="18"/>
                    <a:pt x="249" y="18"/>
                  </a:cubicBezTo>
                  <a:close/>
                  <a:moveTo>
                    <a:pt x="268" y="0"/>
                  </a:moveTo>
                  <a:cubicBezTo>
                    <a:pt x="269" y="0"/>
                    <a:pt x="270" y="0"/>
                    <a:pt x="271" y="1"/>
                  </a:cubicBezTo>
                  <a:cubicBezTo>
                    <a:pt x="271" y="2"/>
                    <a:pt x="272" y="3"/>
                    <a:pt x="272" y="4"/>
                  </a:cubicBezTo>
                  <a:cubicBezTo>
                    <a:pt x="272" y="5"/>
                    <a:pt x="271" y="6"/>
                    <a:pt x="271" y="7"/>
                  </a:cubicBezTo>
                  <a:cubicBezTo>
                    <a:pt x="270" y="7"/>
                    <a:pt x="269" y="8"/>
                    <a:pt x="268" y="8"/>
                  </a:cubicBezTo>
                  <a:cubicBezTo>
                    <a:pt x="267" y="8"/>
                    <a:pt x="266" y="7"/>
                    <a:pt x="266" y="7"/>
                  </a:cubicBezTo>
                  <a:cubicBezTo>
                    <a:pt x="265" y="6"/>
                    <a:pt x="265" y="5"/>
                    <a:pt x="265" y="4"/>
                  </a:cubicBezTo>
                  <a:cubicBezTo>
                    <a:pt x="265" y="3"/>
                    <a:pt x="265" y="2"/>
                    <a:pt x="266" y="1"/>
                  </a:cubicBezTo>
                  <a:cubicBezTo>
                    <a:pt x="266" y="0"/>
                    <a:pt x="267" y="0"/>
                    <a:pt x="268" y="0"/>
                  </a:cubicBezTo>
                  <a:close/>
                  <a:moveTo>
                    <a:pt x="271" y="18"/>
                  </a:moveTo>
                  <a:cubicBezTo>
                    <a:pt x="271" y="45"/>
                    <a:pt x="271" y="45"/>
                    <a:pt x="271" y="45"/>
                  </a:cubicBezTo>
                  <a:cubicBezTo>
                    <a:pt x="271" y="47"/>
                    <a:pt x="271" y="49"/>
                    <a:pt x="271" y="49"/>
                  </a:cubicBezTo>
                  <a:cubicBezTo>
                    <a:pt x="272" y="50"/>
                    <a:pt x="272" y="51"/>
                    <a:pt x="273" y="51"/>
                  </a:cubicBezTo>
                  <a:cubicBezTo>
                    <a:pt x="273" y="51"/>
                    <a:pt x="274" y="51"/>
                    <a:pt x="276" y="51"/>
                  </a:cubicBezTo>
                  <a:cubicBezTo>
                    <a:pt x="276" y="53"/>
                    <a:pt x="276" y="53"/>
                    <a:pt x="276" y="53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60" y="51"/>
                    <a:pt x="260" y="51"/>
                    <a:pt x="260" y="51"/>
                  </a:cubicBezTo>
                  <a:cubicBezTo>
                    <a:pt x="261" y="51"/>
                    <a:pt x="263" y="51"/>
                    <a:pt x="263" y="51"/>
                  </a:cubicBezTo>
                  <a:cubicBezTo>
                    <a:pt x="263" y="51"/>
                    <a:pt x="264" y="50"/>
                    <a:pt x="264" y="49"/>
                  </a:cubicBezTo>
                  <a:cubicBezTo>
                    <a:pt x="265" y="49"/>
                    <a:pt x="265" y="47"/>
                    <a:pt x="265" y="45"/>
                  </a:cubicBezTo>
                  <a:cubicBezTo>
                    <a:pt x="265" y="32"/>
                    <a:pt x="265" y="32"/>
                    <a:pt x="265" y="32"/>
                  </a:cubicBezTo>
                  <a:cubicBezTo>
                    <a:pt x="265" y="28"/>
                    <a:pt x="265" y="26"/>
                    <a:pt x="264" y="25"/>
                  </a:cubicBezTo>
                  <a:cubicBezTo>
                    <a:pt x="264" y="24"/>
                    <a:pt x="264" y="23"/>
                    <a:pt x="263" y="23"/>
                  </a:cubicBezTo>
                  <a:cubicBezTo>
                    <a:pt x="263" y="23"/>
                    <a:pt x="263" y="23"/>
                    <a:pt x="262" y="23"/>
                  </a:cubicBezTo>
                  <a:cubicBezTo>
                    <a:pt x="261" y="23"/>
                    <a:pt x="260" y="23"/>
                    <a:pt x="259" y="23"/>
                  </a:cubicBezTo>
                  <a:cubicBezTo>
                    <a:pt x="259" y="22"/>
                    <a:pt x="259" y="22"/>
                    <a:pt x="259" y="22"/>
                  </a:cubicBezTo>
                  <a:cubicBezTo>
                    <a:pt x="269" y="18"/>
                    <a:pt x="269" y="18"/>
                    <a:pt x="269" y="18"/>
                  </a:cubicBezTo>
                  <a:cubicBezTo>
                    <a:pt x="271" y="18"/>
                    <a:pt x="271" y="18"/>
                    <a:pt x="271" y="18"/>
                  </a:cubicBezTo>
                  <a:close/>
                  <a:moveTo>
                    <a:pt x="293" y="7"/>
                  </a:moveTo>
                  <a:cubicBezTo>
                    <a:pt x="293" y="19"/>
                    <a:pt x="293" y="19"/>
                    <a:pt x="293" y="19"/>
                  </a:cubicBezTo>
                  <a:cubicBezTo>
                    <a:pt x="301" y="19"/>
                    <a:pt x="301" y="19"/>
                    <a:pt x="301" y="19"/>
                  </a:cubicBezTo>
                  <a:cubicBezTo>
                    <a:pt x="301" y="21"/>
                    <a:pt x="301" y="21"/>
                    <a:pt x="301" y="21"/>
                  </a:cubicBezTo>
                  <a:cubicBezTo>
                    <a:pt x="293" y="21"/>
                    <a:pt x="293" y="21"/>
                    <a:pt x="293" y="21"/>
                  </a:cubicBezTo>
                  <a:cubicBezTo>
                    <a:pt x="293" y="43"/>
                    <a:pt x="293" y="43"/>
                    <a:pt x="293" y="43"/>
                  </a:cubicBezTo>
                  <a:cubicBezTo>
                    <a:pt x="293" y="45"/>
                    <a:pt x="294" y="47"/>
                    <a:pt x="294" y="48"/>
                  </a:cubicBezTo>
                  <a:cubicBezTo>
                    <a:pt x="295" y="49"/>
                    <a:pt x="295" y="49"/>
                    <a:pt x="297" y="49"/>
                  </a:cubicBezTo>
                  <a:cubicBezTo>
                    <a:pt x="297" y="49"/>
                    <a:pt x="298" y="49"/>
                    <a:pt x="299" y="48"/>
                  </a:cubicBezTo>
                  <a:cubicBezTo>
                    <a:pt x="300" y="48"/>
                    <a:pt x="300" y="47"/>
                    <a:pt x="301" y="46"/>
                  </a:cubicBezTo>
                  <a:cubicBezTo>
                    <a:pt x="302" y="46"/>
                    <a:pt x="302" y="46"/>
                    <a:pt x="302" y="46"/>
                  </a:cubicBezTo>
                  <a:cubicBezTo>
                    <a:pt x="301" y="48"/>
                    <a:pt x="300" y="50"/>
                    <a:pt x="298" y="51"/>
                  </a:cubicBezTo>
                  <a:cubicBezTo>
                    <a:pt x="297" y="53"/>
                    <a:pt x="295" y="53"/>
                    <a:pt x="293" y="53"/>
                  </a:cubicBezTo>
                  <a:cubicBezTo>
                    <a:pt x="292" y="53"/>
                    <a:pt x="291" y="53"/>
                    <a:pt x="290" y="53"/>
                  </a:cubicBezTo>
                  <a:cubicBezTo>
                    <a:pt x="289" y="52"/>
                    <a:pt x="288" y="51"/>
                    <a:pt x="288" y="50"/>
                  </a:cubicBezTo>
                  <a:cubicBezTo>
                    <a:pt x="287" y="49"/>
                    <a:pt x="287" y="47"/>
                    <a:pt x="287" y="44"/>
                  </a:cubicBezTo>
                  <a:cubicBezTo>
                    <a:pt x="287" y="21"/>
                    <a:pt x="287" y="21"/>
                    <a:pt x="287" y="21"/>
                  </a:cubicBezTo>
                  <a:cubicBezTo>
                    <a:pt x="282" y="21"/>
                    <a:pt x="282" y="21"/>
                    <a:pt x="282" y="21"/>
                  </a:cubicBezTo>
                  <a:cubicBezTo>
                    <a:pt x="282" y="20"/>
                    <a:pt x="282" y="20"/>
                    <a:pt x="282" y="20"/>
                  </a:cubicBezTo>
                  <a:cubicBezTo>
                    <a:pt x="283" y="20"/>
                    <a:pt x="285" y="19"/>
                    <a:pt x="286" y="17"/>
                  </a:cubicBezTo>
                  <a:cubicBezTo>
                    <a:pt x="287" y="16"/>
                    <a:pt x="288" y="15"/>
                    <a:pt x="289" y="13"/>
                  </a:cubicBezTo>
                  <a:cubicBezTo>
                    <a:pt x="290" y="12"/>
                    <a:pt x="291" y="10"/>
                    <a:pt x="292" y="7"/>
                  </a:cubicBezTo>
                  <a:cubicBezTo>
                    <a:pt x="293" y="7"/>
                    <a:pt x="293" y="7"/>
                    <a:pt x="293" y="7"/>
                  </a:cubicBezTo>
                  <a:close/>
                  <a:moveTo>
                    <a:pt x="306" y="19"/>
                  </a:moveTo>
                  <a:cubicBezTo>
                    <a:pt x="321" y="19"/>
                    <a:pt x="321" y="19"/>
                    <a:pt x="321" y="19"/>
                  </a:cubicBezTo>
                  <a:cubicBezTo>
                    <a:pt x="321" y="20"/>
                    <a:pt x="321" y="20"/>
                    <a:pt x="321" y="20"/>
                  </a:cubicBezTo>
                  <a:cubicBezTo>
                    <a:pt x="320" y="20"/>
                    <a:pt x="320" y="20"/>
                    <a:pt x="320" y="20"/>
                  </a:cubicBezTo>
                  <a:cubicBezTo>
                    <a:pt x="319" y="20"/>
                    <a:pt x="318" y="20"/>
                    <a:pt x="318" y="21"/>
                  </a:cubicBezTo>
                  <a:cubicBezTo>
                    <a:pt x="317" y="21"/>
                    <a:pt x="317" y="22"/>
                    <a:pt x="317" y="22"/>
                  </a:cubicBezTo>
                  <a:cubicBezTo>
                    <a:pt x="317" y="23"/>
                    <a:pt x="317" y="25"/>
                    <a:pt x="318" y="26"/>
                  </a:cubicBezTo>
                  <a:cubicBezTo>
                    <a:pt x="326" y="43"/>
                    <a:pt x="326" y="43"/>
                    <a:pt x="326" y="43"/>
                  </a:cubicBezTo>
                  <a:cubicBezTo>
                    <a:pt x="333" y="25"/>
                    <a:pt x="333" y="25"/>
                    <a:pt x="333" y="25"/>
                  </a:cubicBezTo>
                  <a:cubicBezTo>
                    <a:pt x="334" y="23"/>
                    <a:pt x="334" y="23"/>
                    <a:pt x="334" y="21"/>
                  </a:cubicBezTo>
                  <a:cubicBezTo>
                    <a:pt x="334" y="21"/>
                    <a:pt x="334" y="21"/>
                    <a:pt x="333" y="20"/>
                  </a:cubicBezTo>
                  <a:cubicBezTo>
                    <a:pt x="333" y="20"/>
                    <a:pt x="333" y="20"/>
                    <a:pt x="333" y="19"/>
                  </a:cubicBezTo>
                  <a:cubicBezTo>
                    <a:pt x="332" y="19"/>
                    <a:pt x="331" y="19"/>
                    <a:pt x="331" y="19"/>
                  </a:cubicBezTo>
                  <a:cubicBezTo>
                    <a:pt x="331" y="18"/>
                    <a:pt x="331" y="18"/>
                    <a:pt x="331" y="18"/>
                  </a:cubicBezTo>
                  <a:cubicBezTo>
                    <a:pt x="341" y="18"/>
                    <a:pt x="341" y="18"/>
                    <a:pt x="341" y="18"/>
                  </a:cubicBezTo>
                  <a:cubicBezTo>
                    <a:pt x="341" y="19"/>
                    <a:pt x="341" y="19"/>
                    <a:pt x="341" y="19"/>
                  </a:cubicBezTo>
                  <a:cubicBezTo>
                    <a:pt x="341" y="19"/>
                    <a:pt x="340" y="19"/>
                    <a:pt x="339" y="19"/>
                  </a:cubicBezTo>
                  <a:cubicBezTo>
                    <a:pt x="339" y="20"/>
                    <a:pt x="338" y="20"/>
                    <a:pt x="338" y="21"/>
                  </a:cubicBezTo>
                  <a:cubicBezTo>
                    <a:pt x="337" y="21"/>
                    <a:pt x="337" y="22"/>
                    <a:pt x="337" y="24"/>
                  </a:cubicBezTo>
                  <a:cubicBezTo>
                    <a:pt x="323" y="58"/>
                    <a:pt x="323" y="58"/>
                    <a:pt x="323" y="58"/>
                  </a:cubicBezTo>
                  <a:cubicBezTo>
                    <a:pt x="322" y="61"/>
                    <a:pt x="321" y="63"/>
                    <a:pt x="318" y="65"/>
                  </a:cubicBezTo>
                  <a:cubicBezTo>
                    <a:pt x="316" y="67"/>
                    <a:pt x="314" y="68"/>
                    <a:pt x="312" y="68"/>
                  </a:cubicBezTo>
                  <a:cubicBezTo>
                    <a:pt x="311" y="68"/>
                    <a:pt x="310" y="67"/>
                    <a:pt x="309" y="67"/>
                  </a:cubicBezTo>
                  <a:cubicBezTo>
                    <a:pt x="308" y="66"/>
                    <a:pt x="307" y="65"/>
                    <a:pt x="307" y="64"/>
                  </a:cubicBezTo>
                  <a:cubicBezTo>
                    <a:pt x="307" y="63"/>
                    <a:pt x="308" y="62"/>
                    <a:pt x="308" y="61"/>
                  </a:cubicBezTo>
                  <a:cubicBezTo>
                    <a:pt x="309" y="61"/>
                    <a:pt x="310" y="61"/>
                    <a:pt x="311" y="61"/>
                  </a:cubicBezTo>
                  <a:cubicBezTo>
                    <a:pt x="312" y="61"/>
                    <a:pt x="313" y="61"/>
                    <a:pt x="314" y="61"/>
                  </a:cubicBezTo>
                  <a:cubicBezTo>
                    <a:pt x="315" y="62"/>
                    <a:pt x="316" y="62"/>
                    <a:pt x="316" y="62"/>
                  </a:cubicBezTo>
                  <a:cubicBezTo>
                    <a:pt x="317" y="62"/>
                    <a:pt x="317" y="61"/>
                    <a:pt x="318" y="61"/>
                  </a:cubicBezTo>
                  <a:cubicBezTo>
                    <a:pt x="319" y="60"/>
                    <a:pt x="320" y="58"/>
                    <a:pt x="321" y="56"/>
                  </a:cubicBezTo>
                  <a:cubicBezTo>
                    <a:pt x="323" y="50"/>
                    <a:pt x="323" y="50"/>
                    <a:pt x="323" y="50"/>
                  </a:cubicBezTo>
                  <a:cubicBezTo>
                    <a:pt x="311" y="25"/>
                    <a:pt x="311" y="25"/>
                    <a:pt x="311" y="25"/>
                  </a:cubicBezTo>
                  <a:cubicBezTo>
                    <a:pt x="311" y="24"/>
                    <a:pt x="311" y="23"/>
                    <a:pt x="310" y="22"/>
                  </a:cubicBezTo>
                  <a:cubicBezTo>
                    <a:pt x="309" y="21"/>
                    <a:pt x="309" y="20"/>
                    <a:pt x="308" y="20"/>
                  </a:cubicBezTo>
                  <a:cubicBezTo>
                    <a:pt x="308" y="20"/>
                    <a:pt x="307" y="19"/>
                    <a:pt x="305" y="19"/>
                  </a:cubicBezTo>
                  <a:cubicBezTo>
                    <a:pt x="306" y="19"/>
                    <a:pt x="306" y="19"/>
                    <a:pt x="306" y="19"/>
                  </a:cubicBezTo>
                  <a:close/>
                  <a:moveTo>
                    <a:pt x="379" y="18"/>
                  </a:moveTo>
                  <a:cubicBezTo>
                    <a:pt x="383" y="18"/>
                    <a:pt x="387" y="20"/>
                    <a:pt x="391" y="24"/>
                  </a:cubicBezTo>
                  <a:cubicBezTo>
                    <a:pt x="393" y="27"/>
                    <a:pt x="395" y="31"/>
                    <a:pt x="395" y="35"/>
                  </a:cubicBezTo>
                  <a:cubicBezTo>
                    <a:pt x="395" y="39"/>
                    <a:pt x="394" y="41"/>
                    <a:pt x="393" y="45"/>
                  </a:cubicBezTo>
                  <a:cubicBezTo>
                    <a:pt x="391" y="48"/>
                    <a:pt x="389" y="50"/>
                    <a:pt x="387" y="52"/>
                  </a:cubicBezTo>
                  <a:cubicBezTo>
                    <a:pt x="385" y="53"/>
                    <a:pt x="382" y="54"/>
                    <a:pt x="379" y="54"/>
                  </a:cubicBezTo>
                  <a:cubicBezTo>
                    <a:pt x="374" y="54"/>
                    <a:pt x="370" y="52"/>
                    <a:pt x="367" y="48"/>
                  </a:cubicBezTo>
                  <a:cubicBezTo>
                    <a:pt x="365" y="45"/>
                    <a:pt x="363" y="41"/>
                    <a:pt x="363" y="37"/>
                  </a:cubicBezTo>
                  <a:cubicBezTo>
                    <a:pt x="363" y="33"/>
                    <a:pt x="364" y="30"/>
                    <a:pt x="366" y="27"/>
                  </a:cubicBezTo>
                  <a:cubicBezTo>
                    <a:pt x="367" y="24"/>
                    <a:pt x="369" y="22"/>
                    <a:pt x="372" y="21"/>
                  </a:cubicBezTo>
                  <a:cubicBezTo>
                    <a:pt x="373" y="19"/>
                    <a:pt x="376" y="18"/>
                    <a:pt x="379" y="18"/>
                  </a:cubicBezTo>
                  <a:close/>
                  <a:moveTo>
                    <a:pt x="377" y="20"/>
                  </a:moveTo>
                  <a:cubicBezTo>
                    <a:pt x="376" y="20"/>
                    <a:pt x="375" y="21"/>
                    <a:pt x="373" y="21"/>
                  </a:cubicBezTo>
                  <a:cubicBezTo>
                    <a:pt x="372" y="22"/>
                    <a:pt x="371" y="23"/>
                    <a:pt x="370" y="25"/>
                  </a:cubicBezTo>
                  <a:cubicBezTo>
                    <a:pt x="369" y="27"/>
                    <a:pt x="369" y="30"/>
                    <a:pt x="369" y="33"/>
                  </a:cubicBezTo>
                  <a:cubicBezTo>
                    <a:pt x="369" y="38"/>
                    <a:pt x="370" y="42"/>
                    <a:pt x="372" y="46"/>
                  </a:cubicBezTo>
                  <a:cubicBezTo>
                    <a:pt x="374" y="49"/>
                    <a:pt x="376" y="51"/>
                    <a:pt x="379" y="51"/>
                  </a:cubicBezTo>
                  <a:cubicBezTo>
                    <a:pt x="382" y="51"/>
                    <a:pt x="384" y="50"/>
                    <a:pt x="385" y="48"/>
                  </a:cubicBezTo>
                  <a:cubicBezTo>
                    <a:pt x="387" y="46"/>
                    <a:pt x="387" y="43"/>
                    <a:pt x="387" y="38"/>
                  </a:cubicBezTo>
                  <a:cubicBezTo>
                    <a:pt x="387" y="32"/>
                    <a:pt x="386" y="27"/>
                    <a:pt x="384" y="24"/>
                  </a:cubicBezTo>
                  <a:cubicBezTo>
                    <a:pt x="382" y="21"/>
                    <a:pt x="380" y="20"/>
                    <a:pt x="377" y="20"/>
                  </a:cubicBezTo>
                  <a:close/>
                  <a:moveTo>
                    <a:pt x="415" y="21"/>
                  </a:moveTo>
                  <a:cubicBezTo>
                    <a:pt x="415" y="44"/>
                    <a:pt x="415" y="44"/>
                    <a:pt x="415" y="44"/>
                  </a:cubicBezTo>
                  <a:cubicBezTo>
                    <a:pt x="415" y="47"/>
                    <a:pt x="416" y="49"/>
                    <a:pt x="416" y="50"/>
                  </a:cubicBezTo>
                  <a:cubicBezTo>
                    <a:pt x="417" y="51"/>
                    <a:pt x="418" y="51"/>
                    <a:pt x="420" y="51"/>
                  </a:cubicBezTo>
                  <a:cubicBezTo>
                    <a:pt x="423" y="51"/>
                    <a:pt x="423" y="51"/>
                    <a:pt x="423" y="51"/>
                  </a:cubicBezTo>
                  <a:cubicBezTo>
                    <a:pt x="423" y="53"/>
                    <a:pt x="423" y="53"/>
                    <a:pt x="423" y="53"/>
                  </a:cubicBezTo>
                  <a:cubicBezTo>
                    <a:pt x="403" y="53"/>
                    <a:pt x="403" y="53"/>
                    <a:pt x="403" y="53"/>
                  </a:cubicBezTo>
                  <a:cubicBezTo>
                    <a:pt x="403" y="51"/>
                    <a:pt x="403" y="51"/>
                    <a:pt x="403" y="51"/>
                  </a:cubicBezTo>
                  <a:cubicBezTo>
                    <a:pt x="405" y="51"/>
                    <a:pt x="405" y="51"/>
                    <a:pt x="405" y="51"/>
                  </a:cubicBezTo>
                  <a:cubicBezTo>
                    <a:pt x="406" y="51"/>
                    <a:pt x="407" y="51"/>
                    <a:pt x="408" y="51"/>
                  </a:cubicBezTo>
                  <a:cubicBezTo>
                    <a:pt x="409" y="50"/>
                    <a:pt x="409" y="49"/>
                    <a:pt x="409" y="49"/>
                  </a:cubicBezTo>
                  <a:cubicBezTo>
                    <a:pt x="410" y="48"/>
                    <a:pt x="410" y="46"/>
                    <a:pt x="410" y="44"/>
                  </a:cubicBezTo>
                  <a:cubicBezTo>
                    <a:pt x="410" y="21"/>
                    <a:pt x="410" y="21"/>
                    <a:pt x="410" y="21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3" y="19"/>
                    <a:pt x="403" y="19"/>
                    <a:pt x="403" y="19"/>
                  </a:cubicBezTo>
                  <a:cubicBezTo>
                    <a:pt x="410" y="19"/>
                    <a:pt x="410" y="19"/>
                    <a:pt x="410" y="19"/>
                  </a:cubicBezTo>
                  <a:cubicBezTo>
                    <a:pt x="410" y="16"/>
                    <a:pt x="410" y="16"/>
                    <a:pt x="410" y="16"/>
                  </a:cubicBezTo>
                  <a:cubicBezTo>
                    <a:pt x="410" y="13"/>
                    <a:pt x="410" y="10"/>
                    <a:pt x="411" y="7"/>
                  </a:cubicBezTo>
                  <a:cubicBezTo>
                    <a:pt x="413" y="5"/>
                    <a:pt x="414" y="3"/>
                    <a:pt x="416" y="2"/>
                  </a:cubicBezTo>
                  <a:cubicBezTo>
                    <a:pt x="418" y="0"/>
                    <a:pt x="421" y="0"/>
                    <a:pt x="423" y="0"/>
                  </a:cubicBezTo>
                  <a:cubicBezTo>
                    <a:pt x="426" y="0"/>
                    <a:pt x="428" y="1"/>
                    <a:pt x="430" y="2"/>
                  </a:cubicBezTo>
                  <a:cubicBezTo>
                    <a:pt x="431" y="3"/>
                    <a:pt x="432" y="5"/>
                    <a:pt x="432" y="6"/>
                  </a:cubicBezTo>
                  <a:cubicBezTo>
                    <a:pt x="432" y="7"/>
                    <a:pt x="432" y="7"/>
                    <a:pt x="431" y="8"/>
                  </a:cubicBezTo>
                  <a:cubicBezTo>
                    <a:pt x="431" y="9"/>
                    <a:pt x="430" y="9"/>
                    <a:pt x="429" y="9"/>
                  </a:cubicBezTo>
                  <a:cubicBezTo>
                    <a:pt x="429" y="9"/>
                    <a:pt x="428" y="8"/>
                    <a:pt x="428" y="8"/>
                  </a:cubicBezTo>
                  <a:cubicBezTo>
                    <a:pt x="427" y="7"/>
                    <a:pt x="427" y="7"/>
                    <a:pt x="425" y="5"/>
                  </a:cubicBezTo>
                  <a:cubicBezTo>
                    <a:pt x="425" y="4"/>
                    <a:pt x="424" y="3"/>
                    <a:pt x="423" y="2"/>
                  </a:cubicBezTo>
                  <a:cubicBezTo>
                    <a:pt x="422" y="2"/>
                    <a:pt x="421" y="1"/>
                    <a:pt x="421" y="1"/>
                  </a:cubicBezTo>
                  <a:cubicBezTo>
                    <a:pt x="419" y="1"/>
                    <a:pt x="419" y="2"/>
                    <a:pt x="418" y="2"/>
                  </a:cubicBezTo>
                  <a:cubicBezTo>
                    <a:pt x="417" y="3"/>
                    <a:pt x="417" y="4"/>
                    <a:pt x="416" y="5"/>
                  </a:cubicBezTo>
                  <a:cubicBezTo>
                    <a:pt x="416" y="6"/>
                    <a:pt x="416" y="9"/>
                    <a:pt x="416" y="15"/>
                  </a:cubicBezTo>
                  <a:cubicBezTo>
                    <a:pt x="416" y="17"/>
                    <a:pt x="416" y="17"/>
                    <a:pt x="416" y="17"/>
                  </a:cubicBezTo>
                  <a:cubicBezTo>
                    <a:pt x="424" y="17"/>
                    <a:pt x="424" y="17"/>
                    <a:pt x="424" y="17"/>
                  </a:cubicBezTo>
                  <a:cubicBezTo>
                    <a:pt x="424" y="21"/>
                    <a:pt x="424" y="21"/>
                    <a:pt x="424" y="21"/>
                  </a:cubicBezTo>
                  <a:cubicBezTo>
                    <a:pt x="415" y="21"/>
                    <a:pt x="415" y="21"/>
                    <a:pt x="415" y="21"/>
                  </a:cubicBezTo>
                  <a:close/>
                  <a:moveTo>
                    <a:pt x="477" y="1"/>
                  </a:moveTo>
                  <a:cubicBezTo>
                    <a:pt x="477" y="19"/>
                    <a:pt x="477" y="19"/>
                    <a:pt x="477" y="19"/>
                  </a:cubicBezTo>
                  <a:cubicBezTo>
                    <a:pt x="475" y="19"/>
                    <a:pt x="475" y="19"/>
                    <a:pt x="475" y="19"/>
                  </a:cubicBezTo>
                  <a:cubicBezTo>
                    <a:pt x="475" y="15"/>
                    <a:pt x="474" y="13"/>
                    <a:pt x="473" y="11"/>
                  </a:cubicBezTo>
                  <a:cubicBezTo>
                    <a:pt x="472" y="9"/>
                    <a:pt x="470" y="7"/>
                    <a:pt x="468" y="6"/>
                  </a:cubicBezTo>
                  <a:cubicBezTo>
                    <a:pt x="466" y="5"/>
                    <a:pt x="464" y="4"/>
                    <a:pt x="462" y="4"/>
                  </a:cubicBezTo>
                  <a:cubicBezTo>
                    <a:pt x="459" y="4"/>
                    <a:pt x="457" y="5"/>
                    <a:pt x="456" y="7"/>
                  </a:cubicBezTo>
                  <a:cubicBezTo>
                    <a:pt x="454" y="8"/>
                    <a:pt x="453" y="10"/>
                    <a:pt x="453" y="12"/>
                  </a:cubicBezTo>
                  <a:cubicBezTo>
                    <a:pt x="453" y="13"/>
                    <a:pt x="454" y="15"/>
                    <a:pt x="455" y="16"/>
                  </a:cubicBezTo>
                  <a:cubicBezTo>
                    <a:pt x="457" y="18"/>
                    <a:pt x="460" y="20"/>
                    <a:pt x="465" y="23"/>
                  </a:cubicBezTo>
                  <a:cubicBezTo>
                    <a:pt x="470" y="26"/>
                    <a:pt x="473" y="28"/>
                    <a:pt x="475" y="29"/>
                  </a:cubicBezTo>
                  <a:cubicBezTo>
                    <a:pt x="476" y="31"/>
                    <a:pt x="477" y="32"/>
                    <a:pt x="479" y="34"/>
                  </a:cubicBezTo>
                  <a:cubicBezTo>
                    <a:pt x="479" y="36"/>
                    <a:pt x="480" y="38"/>
                    <a:pt x="480" y="40"/>
                  </a:cubicBezTo>
                  <a:cubicBezTo>
                    <a:pt x="480" y="44"/>
                    <a:pt x="478" y="47"/>
                    <a:pt x="475" y="50"/>
                  </a:cubicBezTo>
                  <a:cubicBezTo>
                    <a:pt x="473" y="53"/>
                    <a:pt x="469" y="54"/>
                    <a:pt x="465" y="54"/>
                  </a:cubicBezTo>
                  <a:cubicBezTo>
                    <a:pt x="463" y="54"/>
                    <a:pt x="462" y="54"/>
                    <a:pt x="461" y="53"/>
                  </a:cubicBezTo>
                  <a:cubicBezTo>
                    <a:pt x="460" y="53"/>
                    <a:pt x="458" y="53"/>
                    <a:pt x="456" y="52"/>
                  </a:cubicBezTo>
                  <a:cubicBezTo>
                    <a:pt x="454" y="51"/>
                    <a:pt x="453" y="51"/>
                    <a:pt x="452" y="51"/>
                  </a:cubicBezTo>
                  <a:cubicBezTo>
                    <a:pt x="451" y="51"/>
                    <a:pt x="451" y="51"/>
                    <a:pt x="450" y="51"/>
                  </a:cubicBezTo>
                  <a:cubicBezTo>
                    <a:pt x="450" y="52"/>
                    <a:pt x="450" y="53"/>
                    <a:pt x="449" y="54"/>
                  </a:cubicBezTo>
                  <a:cubicBezTo>
                    <a:pt x="448" y="54"/>
                    <a:pt x="448" y="54"/>
                    <a:pt x="448" y="54"/>
                  </a:cubicBezTo>
                  <a:cubicBezTo>
                    <a:pt x="448" y="37"/>
                    <a:pt x="448" y="37"/>
                    <a:pt x="448" y="37"/>
                  </a:cubicBezTo>
                  <a:cubicBezTo>
                    <a:pt x="449" y="37"/>
                    <a:pt x="449" y="37"/>
                    <a:pt x="449" y="37"/>
                  </a:cubicBezTo>
                  <a:cubicBezTo>
                    <a:pt x="450" y="40"/>
                    <a:pt x="451" y="43"/>
                    <a:pt x="452" y="45"/>
                  </a:cubicBezTo>
                  <a:cubicBezTo>
                    <a:pt x="453" y="46"/>
                    <a:pt x="455" y="48"/>
                    <a:pt x="457" y="49"/>
                  </a:cubicBezTo>
                  <a:cubicBezTo>
                    <a:pt x="459" y="50"/>
                    <a:pt x="461" y="51"/>
                    <a:pt x="464" y="51"/>
                  </a:cubicBezTo>
                  <a:cubicBezTo>
                    <a:pt x="467" y="51"/>
                    <a:pt x="469" y="50"/>
                    <a:pt x="471" y="48"/>
                  </a:cubicBezTo>
                  <a:cubicBezTo>
                    <a:pt x="473" y="47"/>
                    <a:pt x="473" y="45"/>
                    <a:pt x="473" y="43"/>
                  </a:cubicBezTo>
                  <a:cubicBezTo>
                    <a:pt x="473" y="41"/>
                    <a:pt x="473" y="40"/>
                    <a:pt x="473" y="39"/>
                  </a:cubicBezTo>
                  <a:cubicBezTo>
                    <a:pt x="472" y="38"/>
                    <a:pt x="471" y="37"/>
                    <a:pt x="469" y="35"/>
                  </a:cubicBezTo>
                  <a:cubicBezTo>
                    <a:pt x="469" y="35"/>
                    <a:pt x="466" y="33"/>
                    <a:pt x="462" y="31"/>
                  </a:cubicBezTo>
                  <a:cubicBezTo>
                    <a:pt x="458" y="28"/>
                    <a:pt x="455" y="26"/>
                    <a:pt x="453" y="25"/>
                  </a:cubicBezTo>
                  <a:cubicBezTo>
                    <a:pt x="451" y="23"/>
                    <a:pt x="450" y="22"/>
                    <a:pt x="449" y="20"/>
                  </a:cubicBezTo>
                  <a:cubicBezTo>
                    <a:pt x="448" y="19"/>
                    <a:pt x="448" y="17"/>
                    <a:pt x="448" y="15"/>
                  </a:cubicBezTo>
                  <a:cubicBezTo>
                    <a:pt x="448" y="11"/>
                    <a:pt x="449" y="8"/>
                    <a:pt x="452" y="5"/>
                  </a:cubicBezTo>
                  <a:cubicBezTo>
                    <a:pt x="455" y="3"/>
                    <a:pt x="458" y="1"/>
                    <a:pt x="462" y="1"/>
                  </a:cubicBezTo>
                  <a:cubicBezTo>
                    <a:pt x="464" y="1"/>
                    <a:pt x="467" y="2"/>
                    <a:pt x="470" y="3"/>
                  </a:cubicBezTo>
                  <a:cubicBezTo>
                    <a:pt x="471" y="4"/>
                    <a:pt x="472" y="4"/>
                    <a:pt x="473" y="4"/>
                  </a:cubicBezTo>
                  <a:cubicBezTo>
                    <a:pt x="473" y="4"/>
                    <a:pt x="474" y="4"/>
                    <a:pt x="474" y="4"/>
                  </a:cubicBezTo>
                  <a:cubicBezTo>
                    <a:pt x="475" y="3"/>
                    <a:pt x="475" y="3"/>
                    <a:pt x="475" y="1"/>
                  </a:cubicBezTo>
                  <a:cubicBezTo>
                    <a:pt x="477" y="1"/>
                    <a:pt x="477" y="1"/>
                    <a:pt x="477" y="1"/>
                  </a:cubicBezTo>
                  <a:close/>
                  <a:moveTo>
                    <a:pt x="517" y="40"/>
                  </a:moveTo>
                  <a:cubicBezTo>
                    <a:pt x="517" y="44"/>
                    <a:pt x="515" y="48"/>
                    <a:pt x="512" y="50"/>
                  </a:cubicBezTo>
                  <a:cubicBezTo>
                    <a:pt x="510" y="53"/>
                    <a:pt x="507" y="54"/>
                    <a:pt x="504" y="54"/>
                  </a:cubicBezTo>
                  <a:cubicBezTo>
                    <a:pt x="500" y="54"/>
                    <a:pt x="497" y="52"/>
                    <a:pt x="494" y="49"/>
                  </a:cubicBezTo>
                  <a:cubicBezTo>
                    <a:pt x="491" y="46"/>
                    <a:pt x="490" y="41"/>
                    <a:pt x="490" y="36"/>
                  </a:cubicBezTo>
                  <a:cubicBezTo>
                    <a:pt x="490" y="31"/>
                    <a:pt x="492" y="26"/>
                    <a:pt x="495" y="23"/>
                  </a:cubicBezTo>
                  <a:cubicBezTo>
                    <a:pt x="498" y="19"/>
                    <a:pt x="501" y="17"/>
                    <a:pt x="506" y="17"/>
                  </a:cubicBezTo>
                  <a:cubicBezTo>
                    <a:pt x="509" y="17"/>
                    <a:pt x="512" y="18"/>
                    <a:pt x="514" y="20"/>
                  </a:cubicBezTo>
                  <a:cubicBezTo>
                    <a:pt x="516" y="22"/>
                    <a:pt x="517" y="24"/>
                    <a:pt x="517" y="26"/>
                  </a:cubicBezTo>
                  <a:cubicBezTo>
                    <a:pt x="517" y="27"/>
                    <a:pt x="517" y="27"/>
                    <a:pt x="516" y="28"/>
                  </a:cubicBezTo>
                  <a:cubicBezTo>
                    <a:pt x="516" y="29"/>
                    <a:pt x="515" y="29"/>
                    <a:pt x="514" y="29"/>
                  </a:cubicBezTo>
                  <a:cubicBezTo>
                    <a:pt x="512" y="29"/>
                    <a:pt x="511" y="29"/>
                    <a:pt x="511" y="27"/>
                  </a:cubicBezTo>
                  <a:cubicBezTo>
                    <a:pt x="510" y="27"/>
                    <a:pt x="510" y="26"/>
                    <a:pt x="510" y="25"/>
                  </a:cubicBezTo>
                  <a:cubicBezTo>
                    <a:pt x="510" y="23"/>
                    <a:pt x="509" y="22"/>
                    <a:pt x="508" y="21"/>
                  </a:cubicBezTo>
                  <a:cubicBezTo>
                    <a:pt x="507" y="21"/>
                    <a:pt x="506" y="20"/>
                    <a:pt x="505" y="20"/>
                  </a:cubicBezTo>
                  <a:cubicBezTo>
                    <a:pt x="502" y="20"/>
                    <a:pt x="500" y="21"/>
                    <a:pt x="499" y="23"/>
                  </a:cubicBezTo>
                  <a:cubicBezTo>
                    <a:pt x="497" y="25"/>
                    <a:pt x="496" y="29"/>
                    <a:pt x="496" y="33"/>
                  </a:cubicBezTo>
                  <a:cubicBezTo>
                    <a:pt x="496" y="37"/>
                    <a:pt x="497" y="40"/>
                    <a:pt x="499" y="43"/>
                  </a:cubicBezTo>
                  <a:cubicBezTo>
                    <a:pt x="501" y="47"/>
                    <a:pt x="503" y="48"/>
                    <a:pt x="507" y="48"/>
                  </a:cubicBezTo>
                  <a:cubicBezTo>
                    <a:pt x="509" y="48"/>
                    <a:pt x="511" y="47"/>
                    <a:pt x="513" y="46"/>
                  </a:cubicBezTo>
                  <a:cubicBezTo>
                    <a:pt x="514" y="45"/>
                    <a:pt x="515" y="43"/>
                    <a:pt x="517" y="40"/>
                  </a:cubicBezTo>
                  <a:cubicBezTo>
                    <a:pt x="517" y="40"/>
                    <a:pt x="517" y="40"/>
                    <a:pt x="517" y="40"/>
                  </a:cubicBezTo>
                  <a:close/>
                  <a:moveTo>
                    <a:pt x="534" y="0"/>
                  </a:moveTo>
                  <a:cubicBezTo>
                    <a:pt x="535" y="0"/>
                    <a:pt x="536" y="0"/>
                    <a:pt x="537" y="1"/>
                  </a:cubicBezTo>
                  <a:cubicBezTo>
                    <a:pt x="537" y="2"/>
                    <a:pt x="538" y="3"/>
                    <a:pt x="538" y="4"/>
                  </a:cubicBezTo>
                  <a:cubicBezTo>
                    <a:pt x="538" y="5"/>
                    <a:pt x="537" y="6"/>
                    <a:pt x="537" y="7"/>
                  </a:cubicBezTo>
                  <a:cubicBezTo>
                    <a:pt x="536" y="7"/>
                    <a:pt x="535" y="8"/>
                    <a:pt x="534" y="8"/>
                  </a:cubicBezTo>
                  <a:cubicBezTo>
                    <a:pt x="533" y="8"/>
                    <a:pt x="532" y="7"/>
                    <a:pt x="532" y="7"/>
                  </a:cubicBezTo>
                  <a:cubicBezTo>
                    <a:pt x="531" y="6"/>
                    <a:pt x="531" y="5"/>
                    <a:pt x="531" y="4"/>
                  </a:cubicBezTo>
                  <a:cubicBezTo>
                    <a:pt x="531" y="3"/>
                    <a:pt x="531" y="2"/>
                    <a:pt x="532" y="1"/>
                  </a:cubicBezTo>
                  <a:cubicBezTo>
                    <a:pt x="532" y="0"/>
                    <a:pt x="533" y="0"/>
                    <a:pt x="534" y="0"/>
                  </a:cubicBezTo>
                  <a:close/>
                  <a:moveTo>
                    <a:pt x="537" y="18"/>
                  </a:moveTo>
                  <a:cubicBezTo>
                    <a:pt x="537" y="45"/>
                    <a:pt x="537" y="45"/>
                    <a:pt x="537" y="45"/>
                  </a:cubicBezTo>
                  <a:cubicBezTo>
                    <a:pt x="537" y="47"/>
                    <a:pt x="537" y="49"/>
                    <a:pt x="537" y="49"/>
                  </a:cubicBezTo>
                  <a:cubicBezTo>
                    <a:pt x="538" y="50"/>
                    <a:pt x="538" y="51"/>
                    <a:pt x="539" y="51"/>
                  </a:cubicBezTo>
                  <a:cubicBezTo>
                    <a:pt x="539" y="51"/>
                    <a:pt x="540" y="51"/>
                    <a:pt x="542" y="51"/>
                  </a:cubicBezTo>
                  <a:cubicBezTo>
                    <a:pt x="542" y="53"/>
                    <a:pt x="542" y="53"/>
                    <a:pt x="542" y="53"/>
                  </a:cubicBezTo>
                  <a:cubicBezTo>
                    <a:pt x="526" y="53"/>
                    <a:pt x="526" y="53"/>
                    <a:pt x="526" y="53"/>
                  </a:cubicBezTo>
                  <a:cubicBezTo>
                    <a:pt x="526" y="51"/>
                    <a:pt x="526" y="51"/>
                    <a:pt x="526" y="51"/>
                  </a:cubicBezTo>
                  <a:cubicBezTo>
                    <a:pt x="527" y="51"/>
                    <a:pt x="529" y="51"/>
                    <a:pt x="529" y="51"/>
                  </a:cubicBezTo>
                  <a:cubicBezTo>
                    <a:pt x="529" y="51"/>
                    <a:pt x="530" y="50"/>
                    <a:pt x="530" y="49"/>
                  </a:cubicBezTo>
                  <a:cubicBezTo>
                    <a:pt x="531" y="49"/>
                    <a:pt x="531" y="47"/>
                    <a:pt x="531" y="45"/>
                  </a:cubicBezTo>
                  <a:cubicBezTo>
                    <a:pt x="531" y="32"/>
                    <a:pt x="531" y="32"/>
                    <a:pt x="531" y="32"/>
                  </a:cubicBezTo>
                  <a:cubicBezTo>
                    <a:pt x="531" y="28"/>
                    <a:pt x="531" y="26"/>
                    <a:pt x="530" y="25"/>
                  </a:cubicBezTo>
                  <a:cubicBezTo>
                    <a:pt x="530" y="24"/>
                    <a:pt x="530" y="23"/>
                    <a:pt x="529" y="23"/>
                  </a:cubicBezTo>
                  <a:cubicBezTo>
                    <a:pt x="529" y="23"/>
                    <a:pt x="529" y="23"/>
                    <a:pt x="528" y="23"/>
                  </a:cubicBezTo>
                  <a:cubicBezTo>
                    <a:pt x="527" y="23"/>
                    <a:pt x="526" y="23"/>
                    <a:pt x="525" y="23"/>
                  </a:cubicBezTo>
                  <a:cubicBezTo>
                    <a:pt x="525" y="22"/>
                    <a:pt x="525" y="22"/>
                    <a:pt x="525" y="22"/>
                  </a:cubicBezTo>
                  <a:cubicBezTo>
                    <a:pt x="535" y="18"/>
                    <a:pt x="535" y="18"/>
                    <a:pt x="535" y="18"/>
                  </a:cubicBezTo>
                  <a:cubicBezTo>
                    <a:pt x="537" y="18"/>
                    <a:pt x="537" y="18"/>
                    <a:pt x="537" y="18"/>
                  </a:cubicBezTo>
                  <a:close/>
                  <a:moveTo>
                    <a:pt x="555" y="31"/>
                  </a:moveTo>
                  <a:cubicBezTo>
                    <a:pt x="555" y="37"/>
                    <a:pt x="557" y="40"/>
                    <a:pt x="559" y="43"/>
                  </a:cubicBezTo>
                  <a:cubicBezTo>
                    <a:pt x="561" y="46"/>
                    <a:pt x="564" y="48"/>
                    <a:pt x="567" y="48"/>
                  </a:cubicBezTo>
                  <a:cubicBezTo>
                    <a:pt x="569" y="48"/>
                    <a:pt x="571" y="47"/>
                    <a:pt x="573" y="46"/>
                  </a:cubicBezTo>
                  <a:cubicBezTo>
                    <a:pt x="575" y="45"/>
                    <a:pt x="576" y="43"/>
                    <a:pt x="577" y="39"/>
                  </a:cubicBezTo>
                  <a:cubicBezTo>
                    <a:pt x="578" y="40"/>
                    <a:pt x="578" y="40"/>
                    <a:pt x="578" y="40"/>
                  </a:cubicBezTo>
                  <a:cubicBezTo>
                    <a:pt x="578" y="43"/>
                    <a:pt x="576" y="47"/>
                    <a:pt x="574" y="49"/>
                  </a:cubicBezTo>
                  <a:cubicBezTo>
                    <a:pt x="571" y="52"/>
                    <a:pt x="568" y="53"/>
                    <a:pt x="565" y="53"/>
                  </a:cubicBezTo>
                  <a:cubicBezTo>
                    <a:pt x="561" y="53"/>
                    <a:pt x="557" y="52"/>
                    <a:pt x="555" y="49"/>
                  </a:cubicBezTo>
                  <a:cubicBezTo>
                    <a:pt x="552" y="45"/>
                    <a:pt x="551" y="41"/>
                    <a:pt x="551" y="36"/>
                  </a:cubicBezTo>
                  <a:cubicBezTo>
                    <a:pt x="551" y="30"/>
                    <a:pt x="552" y="25"/>
                    <a:pt x="555" y="22"/>
                  </a:cubicBezTo>
                  <a:cubicBezTo>
                    <a:pt x="558" y="19"/>
                    <a:pt x="561" y="17"/>
                    <a:pt x="566" y="17"/>
                  </a:cubicBezTo>
                  <a:cubicBezTo>
                    <a:pt x="569" y="17"/>
                    <a:pt x="573" y="19"/>
                    <a:pt x="575" y="21"/>
                  </a:cubicBezTo>
                  <a:cubicBezTo>
                    <a:pt x="577" y="23"/>
                    <a:pt x="579" y="27"/>
                    <a:pt x="579" y="31"/>
                  </a:cubicBezTo>
                  <a:cubicBezTo>
                    <a:pt x="555" y="31"/>
                    <a:pt x="555" y="31"/>
                    <a:pt x="555" y="31"/>
                  </a:cubicBezTo>
                  <a:close/>
                  <a:moveTo>
                    <a:pt x="555" y="29"/>
                  </a:moveTo>
                  <a:cubicBezTo>
                    <a:pt x="571" y="29"/>
                    <a:pt x="571" y="29"/>
                    <a:pt x="571" y="29"/>
                  </a:cubicBezTo>
                  <a:cubicBezTo>
                    <a:pt x="571" y="27"/>
                    <a:pt x="570" y="26"/>
                    <a:pt x="570" y="25"/>
                  </a:cubicBezTo>
                  <a:cubicBezTo>
                    <a:pt x="569" y="24"/>
                    <a:pt x="568" y="23"/>
                    <a:pt x="567" y="22"/>
                  </a:cubicBezTo>
                  <a:cubicBezTo>
                    <a:pt x="566" y="21"/>
                    <a:pt x="565" y="21"/>
                    <a:pt x="563" y="21"/>
                  </a:cubicBezTo>
                  <a:cubicBezTo>
                    <a:pt x="561" y="21"/>
                    <a:pt x="560" y="21"/>
                    <a:pt x="558" y="23"/>
                  </a:cubicBezTo>
                  <a:cubicBezTo>
                    <a:pt x="557" y="24"/>
                    <a:pt x="555" y="27"/>
                    <a:pt x="555" y="29"/>
                  </a:cubicBezTo>
                  <a:close/>
                  <a:moveTo>
                    <a:pt x="595" y="25"/>
                  </a:moveTo>
                  <a:cubicBezTo>
                    <a:pt x="599" y="20"/>
                    <a:pt x="603" y="18"/>
                    <a:pt x="606" y="18"/>
                  </a:cubicBezTo>
                  <a:cubicBezTo>
                    <a:pt x="608" y="18"/>
                    <a:pt x="609" y="18"/>
                    <a:pt x="611" y="19"/>
                  </a:cubicBezTo>
                  <a:cubicBezTo>
                    <a:pt x="612" y="20"/>
                    <a:pt x="613" y="21"/>
                    <a:pt x="614" y="23"/>
                  </a:cubicBezTo>
                  <a:cubicBezTo>
                    <a:pt x="615" y="25"/>
                    <a:pt x="615" y="27"/>
                    <a:pt x="615" y="30"/>
                  </a:cubicBezTo>
                  <a:cubicBezTo>
                    <a:pt x="615" y="45"/>
                    <a:pt x="615" y="45"/>
                    <a:pt x="615" y="45"/>
                  </a:cubicBezTo>
                  <a:cubicBezTo>
                    <a:pt x="615" y="47"/>
                    <a:pt x="615" y="48"/>
                    <a:pt x="615" y="49"/>
                  </a:cubicBezTo>
                  <a:cubicBezTo>
                    <a:pt x="616" y="50"/>
                    <a:pt x="616" y="50"/>
                    <a:pt x="617" y="51"/>
                  </a:cubicBezTo>
                  <a:cubicBezTo>
                    <a:pt x="617" y="51"/>
                    <a:pt x="618" y="51"/>
                    <a:pt x="620" y="51"/>
                  </a:cubicBezTo>
                  <a:cubicBezTo>
                    <a:pt x="620" y="52"/>
                    <a:pt x="620" y="52"/>
                    <a:pt x="620" y="52"/>
                  </a:cubicBezTo>
                  <a:cubicBezTo>
                    <a:pt x="604" y="52"/>
                    <a:pt x="604" y="52"/>
                    <a:pt x="604" y="52"/>
                  </a:cubicBezTo>
                  <a:cubicBezTo>
                    <a:pt x="604" y="51"/>
                    <a:pt x="604" y="51"/>
                    <a:pt x="604" y="51"/>
                  </a:cubicBezTo>
                  <a:cubicBezTo>
                    <a:pt x="605" y="51"/>
                    <a:pt x="605" y="51"/>
                    <a:pt x="605" y="51"/>
                  </a:cubicBezTo>
                  <a:cubicBezTo>
                    <a:pt x="606" y="51"/>
                    <a:pt x="607" y="51"/>
                    <a:pt x="608" y="50"/>
                  </a:cubicBezTo>
                  <a:cubicBezTo>
                    <a:pt x="609" y="50"/>
                    <a:pt x="609" y="49"/>
                    <a:pt x="609" y="48"/>
                  </a:cubicBezTo>
                  <a:cubicBezTo>
                    <a:pt x="609" y="48"/>
                    <a:pt x="609" y="47"/>
                    <a:pt x="609" y="45"/>
                  </a:cubicBezTo>
                  <a:cubicBezTo>
                    <a:pt x="609" y="31"/>
                    <a:pt x="609" y="31"/>
                    <a:pt x="609" y="31"/>
                  </a:cubicBezTo>
                  <a:cubicBezTo>
                    <a:pt x="609" y="27"/>
                    <a:pt x="609" y="25"/>
                    <a:pt x="608" y="24"/>
                  </a:cubicBezTo>
                  <a:cubicBezTo>
                    <a:pt x="607" y="23"/>
                    <a:pt x="606" y="22"/>
                    <a:pt x="604" y="22"/>
                  </a:cubicBezTo>
                  <a:cubicBezTo>
                    <a:pt x="601" y="22"/>
                    <a:pt x="598" y="23"/>
                    <a:pt x="595" y="27"/>
                  </a:cubicBezTo>
                  <a:cubicBezTo>
                    <a:pt x="595" y="45"/>
                    <a:pt x="595" y="45"/>
                    <a:pt x="595" y="45"/>
                  </a:cubicBezTo>
                  <a:cubicBezTo>
                    <a:pt x="595" y="47"/>
                    <a:pt x="595" y="48"/>
                    <a:pt x="596" y="49"/>
                  </a:cubicBezTo>
                  <a:cubicBezTo>
                    <a:pt x="596" y="50"/>
                    <a:pt x="597" y="50"/>
                    <a:pt x="597" y="51"/>
                  </a:cubicBezTo>
                  <a:cubicBezTo>
                    <a:pt x="597" y="51"/>
                    <a:pt x="599" y="51"/>
                    <a:pt x="601" y="51"/>
                  </a:cubicBezTo>
                  <a:cubicBezTo>
                    <a:pt x="601" y="52"/>
                    <a:pt x="601" y="52"/>
                    <a:pt x="601" y="52"/>
                  </a:cubicBezTo>
                  <a:cubicBezTo>
                    <a:pt x="585" y="52"/>
                    <a:pt x="585" y="52"/>
                    <a:pt x="585" y="52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7" y="51"/>
                    <a:pt x="588" y="51"/>
                    <a:pt x="589" y="50"/>
                  </a:cubicBezTo>
                  <a:cubicBezTo>
                    <a:pt x="589" y="49"/>
                    <a:pt x="589" y="47"/>
                    <a:pt x="589" y="45"/>
                  </a:cubicBezTo>
                  <a:cubicBezTo>
                    <a:pt x="589" y="32"/>
                    <a:pt x="589" y="32"/>
                    <a:pt x="589" y="32"/>
                  </a:cubicBezTo>
                  <a:cubicBezTo>
                    <a:pt x="589" y="28"/>
                    <a:pt x="589" y="25"/>
                    <a:pt x="589" y="24"/>
                  </a:cubicBezTo>
                  <a:cubicBezTo>
                    <a:pt x="589" y="23"/>
                    <a:pt x="589" y="23"/>
                    <a:pt x="588" y="22"/>
                  </a:cubicBezTo>
                  <a:cubicBezTo>
                    <a:pt x="588" y="22"/>
                    <a:pt x="587" y="22"/>
                    <a:pt x="587" y="22"/>
                  </a:cubicBezTo>
                  <a:cubicBezTo>
                    <a:pt x="586" y="22"/>
                    <a:pt x="585" y="22"/>
                    <a:pt x="584" y="22"/>
                  </a:cubicBezTo>
                  <a:cubicBezTo>
                    <a:pt x="584" y="21"/>
                    <a:pt x="584" y="21"/>
                    <a:pt x="584" y="21"/>
                  </a:cubicBezTo>
                  <a:cubicBezTo>
                    <a:pt x="594" y="17"/>
                    <a:pt x="594" y="17"/>
                    <a:pt x="594" y="17"/>
                  </a:cubicBezTo>
                  <a:cubicBezTo>
                    <a:pt x="595" y="17"/>
                    <a:pt x="595" y="17"/>
                    <a:pt x="595" y="17"/>
                  </a:cubicBezTo>
                  <a:cubicBezTo>
                    <a:pt x="595" y="25"/>
                    <a:pt x="595" y="25"/>
                    <a:pt x="595" y="25"/>
                  </a:cubicBezTo>
                  <a:close/>
                  <a:moveTo>
                    <a:pt x="654" y="40"/>
                  </a:moveTo>
                  <a:cubicBezTo>
                    <a:pt x="653" y="44"/>
                    <a:pt x="651" y="48"/>
                    <a:pt x="649" y="50"/>
                  </a:cubicBezTo>
                  <a:cubicBezTo>
                    <a:pt x="646" y="53"/>
                    <a:pt x="643" y="54"/>
                    <a:pt x="640" y="54"/>
                  </a:cubicBezTo>
                  <a:cubicBezTo>
                    <a:pt x="637" y="54"/>
                    <a:pt x="633" y="52"/>
                    <a:pt x="631" y="49"/>
                  </a:cubicBezTo>
                  <a:cubicBezTo>
                    <a:pt x="628" y="46"/>
                    <a:pt x="627" y="41"/>
                    <a:pt x="627" y="36"/>
                  </a:cubicBezTo>
                  <a:cubicBezTo>
                    <a:pt x="627" y="31"/>
                    <a:pt x="628" y="26"/>
                    <a:pt x="631" y="23"/>
                  </a:cubicBezTo>
                  <a:cubicBezTo>
                    <a:pt x="634" y="19"/>
                    <a:pt x="638" y="17"/>
                    <a:pt x="642" y="17"/>
                  </a:cubicBezTo>
                  <a:cubicBezTo>
                    <a:pt x="645" y="17"/>
                    <a:pt x="648" y="18"/>
                    <a:pt x="650" y="20"/>
                  </a:cubicBezTo>
                  <a:cubicBezTo>
                    <a:pt x="652" y="22"/>
                    <a:pt x="653" y="24"/>
                    <a:pt x="653" y="26"/>
                  </a:cubicBezTo>
                  <a:cubicBezTo>
                    <a:pt x="653" y="27"/>
                    <a:pt x="653" y="27"/>
                    <a:pt x="653" y="28"/>
                  </a:cubicBezTo>
                  <a:cubicBezTo>
                    <a:pt x="652" y="29"/>
                    <a:pt x="651" y="29"/>
                    <a:pt x="650" y="29"/>
                  </a:cubicBezTo>
                  <a:cubicBezTo>
                    <a:pt x="649" y="29"/>
                    <a:pt x="648" y="29"/>
                    <a:pt x="647" y="27"/>
                  </a:cubicBezTo>
                  <a:cubicBezTo>
                    <a:pt x="647" y="27"/>
                    <a:pt x="646" y="26"/>
                    <a:pt x="646" y="25"/>
                  </a:cubicBezTo>
                  <a:cubicBezTo>
                    <a:pt x="646" y="23"/>
                    <a:pt x="645" y="22"/>
                    <a:pt x="645" y="21"/>
                  </a:cubicBezTo>
                  <a:cubicBezTo>
                    <a:pt x="644" y="21"/>
                    <a:pt x="643" y="20"/>
                    <a:pt x="641" y="20"/>
                  </a:cubicBezTo>
                  <a:cubicBezTo>
                    <a:pt x="639" y="20"/>
                    <a:pt x="637" y="21"/>
                    <a:pt x="635" y="23"/>
                  </a:cubicBezTo>
                  <a:cubicBezTo>
                    <a:pt x="633" y="25"/>
                    <a:pt x="633" y="29"/>
                    <a:pt x="633" y="33"/>
                  </a:cubicBezTo>
                  <a:cubicBezTo>
                    <a:pt x="633" y="37"/>
                    <a:pt x="633" y="40"/>
                    <a:pt x="635" y="43"/>
                  </a:cubicBezTo>
                  <a:cubicBezTo>
                    <a:pt x="637" y="47"/>
                    <a:pt x="640" y="48"/>
                    <a:pt x="643" y="48"/>
                  </a:cubicBezTo>
                  <a:cubicBezTo>
                    <a:pt x="645" y="48"/>
                    <a:pt x="647" y="47"/>
                    <a:pt x="649" y="46"/>
                  </a:cubicBezTo>
                  <a:cubicBezTo>
                    <a:pt x="651" y="45"/>
                    <a:pt x="652" y="43"/>
                    <a:pt x="654" y="40"/>
                  </a:cubicBezTo>
                  <a:cubicBezTo>
                    <a:pt x="654" y="40"/>
                    <a:pt x="654" y="40"/>
                    <a:pt x="654" y="40"/>
                  </a:cubicBezTo>
                  <a:close/>
                  <a:moveTo>
                    <a:pt x="668" y="31"/>
                  </a:moveTo>
                  <a:cubicBezTo>
                    <a:pt x="668" y="37"/>
                    <a:pt x="669" y="40"/>
                    <a:pt x="671" y="43"/>
                  </a:cubicBezTo>
                  <a:cubicBezTo>
                    <a:pt x="674" y="46"/>
                    <a:pt x="677" y="48"/>
                    <a:pt x="680" y="48"/>
                  </a:cubicBezTo>
                  <a:cubicBezTo>
                    <a:pt x="682" y="48"/>
                    <a:pt x="684" y="47"/>
                    <a:pt x="685" y="46"/>
                  </a:cubicBezTo>
                  <a:cubicBezTo>
                    <a:pt x="687" y="45"/>
                    <a:pt x="688" y="43"/>
                    <a:pt x="689" y="39"/>
                  </a:cubicBezTo>
                  <a:cubicBezTo>
                    <a:pt x="691" y="40"/>
                    <a:pt x="691" y="40"/>
                    <a:pt x="691" y="40"/>
                  </a:cubicBezTo>
                  <a:cubicBezTo>
                    <a:pt x="690" y="43"/>
                    <a:pt x="689" y="47"/>
                    <a:pt x="686" y="49"/>
                  </a:cubicBezTo>
                  <a:cubicBezTo>
                    <a:pt x="684" y="52"/>
                    <a:pt x="681" y="53"/>
                    <a:pt x="677" y="53"/>
                  </a:cubicBezTo>
                  <a:cubicBezTo>
                    <a:pt x="673" y="53"/>
                    <a:pt x="670" y="52"/>
                    <a:pt x="667" y="49"/>
                  </a:cubicBezTo>
                  <a:cubicBezTo>
                    <a:pt x="664" y="45"/>
                    <a:pt x="663" y="41"/>
                    <a:pt x="663" y="36"/>
                  </a:cubicBezTo>
                  <a:cubicBezTo>
                    <a:pt x="663" y="30"/>
                    <a:pt x="665" y="25"/>
                    <a:pt x="667" y="22"/>
                  </a:cubicBezTo>
                  <a:cubicBezTo>
                    <a:pt x="670" y="19"/>
                    <a:pt x="674" y="17"/>
                    <a:pt x="678" y="17"/>
                  </a:cubicBezTo>
                  <a:cubicBezTo>
                    <a:pt x="682" y="17"/>
                    <a:pt x="685" y="19"/>
                    <a:pt x="687" y="21"/>
                  </a:cubicBezTo>
                  <a:cubicBezTo>
                    <a:pt x="690" y="23"/>
                    <a:pt x="691" y="27"/>
                    <a:pt x="691" y="31"/>
                  </a:cubicBezTo>
                  <a:cubicBezTo>
                    <a:pt x="668" y="31"/>
                    <a:pt x="668" y="31"/>
                    <a:pt x="668" y="31"/>
                  </a:cubicBezTo>
                  <a:close/>
                  <a:moveTo>
                    <a:pt x="668" y="29"/>
                  </a:moveTo>
                  <a:cubicBezTo>
                    <a:pt x="683" y="29"/>
                    <a:pt x="683" y="29"/>
                    <a:pt x="683" y="29"/>
                  </a:cubicBezTo>
                  <a:cubicBezTo>
                    <a:pt x="683" y="27"/>
                    <a:pt x="683" y="26"/>
                    <a:pt x="682" y="25"/>
                  </a:cubicBezTo>
                  <a:cubicBezTo>
                    <a:pt x="682" y="24"/>
                    <a:pt x="681" y="23"/>
                    <a:pt x="679" y="22"/>
                  </a:cubicBezTo>
                  <a:cubicBezTo>
                    <a:pt x="678" y="21"/>
                    <a:pt x="677" y="21"/>
                    <a:pt x="676" y="21"/>
                  </a:cubicBezTo>
                  <a:cubicBezTo>
                    <a:pt x="674" y="21"/>
                    <a:pt x="672" y="21"/>
                    <a:pt x="671" y="23"/>
                  </a:cubicBezTo>
                  <a:cubicBezTo>
                    <a:pt x="669" y="24"/>
                    <a:pt x="668" y="27"/>
                    <a:pt x="668" y="29"/>
                  </a:cubicBezTo>
                  <a:close/>
                  <a:moveTo>
                    <a:pt x="731" y="48"/>
                  </a:moveTo>
                  <a:cubicBezTo>
                    <a:pt x="728" y="51"/>
                    <a:pt x="726" y="52"/>
                    <a:pt x="725" y="53"/>
                  </a:cubicBezTo>
                  <a:cubicBezTo>
                    <a:pt x="724" y="53"/>
                    <a:pt x="722" y="53"/>
                    <a:pt x="721" y="53"/>
                  </a:cubicBezTo>
                  <a:cubicBezTo>
                    <a:pt x="719" y="53"/>
                    <a:pt x="717" y="53"/>
                    <a:pt x="715" y="51"/>
                  </a:cubicBezTo>
                  <a:cubicBezTo>
                    <a:pt x="714" y="49"/>
                    <a:pt x="713" y="47"/>
                    <a:pt x="713" y="45"/>
                  </a:cubicBezTo>
                  <a:cubicBezTo>
                    <a:pt x="713" y="43"/>
                    <a:pt x="714" y="41"/>
                    <a:pt x="715" y="40"/>
                  </a:cubicBezTo>
                  <a:cubicBezTo>
                    <a:pt x="715" y="39"/>
                    <a:pt x="717" y="37"/>
                    <a:pt x="720" y="35"/>
                  </a:cubicBezTo>
                  <a:cubicBezTo>
                    <a:pt x="722" y="34"/>
                    <a:pt x="726" y="32"/>
                    <a:pt x="732" y="30"/>
                  </a:cubicBezTo>
                  <a:cubicBezTo>
                    <a:pt x="732" y="29"/>
                    <a:pt x="732" y="29"/>
                    <a:pt x="732" y="29"/>
                  </a:cubicBezTo>
                  <a:cubicBezTo>
                    <a:pt x="732" y="25"/>
                    <a:pt x="731" y="23"/>
                    <a:pt x="730" y="22"/>
                  </a:cubicBezTo>
                  <a:cubicBezTo>
                    <a:pt x="729" y="21"/>
                    <a:pt x="728" y="20"/>
                    <a:pt x="726" y="20"/>
                  </a:cubicBezTo>
                  <a:cubicBezTo>
                    <a:pt x="724" y="20"/>
                    <a:pt x="723" y="20"/>
                    <a:pt x="722" y="21"/>
                  </a:cubicBezTo>
                  <a:cubicBezTo>
                    <a:pt x="721" y="22"/>
                    <a:pt x="721" y="23"/>
                    <a:pt x="721" y="24"/>
                  </a:cubicBezTo>
                  <a:cubicBezTo>
                    <a:pt x="721" y="26"/>
                    <a:pt x="721" y="26"/>
                    <a:pt x="721" y="26"/>
                  </a:cubicBezTo>
                  <a:cubicBezTo>
                    <a:pt x="721" y="27"/>
                    <a:pt x="721" y="28"/>
                    <a:pt x="720" y="29"/>
                  </a:cubicBezTo>
                  <a:cubicBezTo>
                    <a:pt x="720" y="29"/>
                    <a:pt x="719" y="29"/>
                    <a:pt x="718" y="29"/>
                  </a:cubicBezTo>
                  <a:cubicBezTo>
                    <a:pt x="717" y="29"/>
                    <a:pt x="717" y="29"/>
                    <a:pt x="716" y="29"/>
                  </a:cubicBezTo>
                  <a:cubicBezTo>
                    <a:pt x="716" y="28"/>
                    <a:pt x="715" y="27"/>
                    <a:pt x="715" y="26"/>
                  </a:cubicBezTo>
                  <a:cubicBezTo>
                    <a:pt x="715" y="24"/>
                    <a:pt x="717" y="22"/>
                    <a:pt x="719" y="20"/>
                  </a:cubicBezTo>
                  <a:cubicBezTo>
                    <a:pt x="721" y="18"/>
                    <a:pt x="724" y="17"/>
                    <a:pt x="727" y="17"/>
                  </a:cubicBezTo>
                  <a:cubicBezTo>
                    <a:pt x="730" y="17"/>
                    <a:pt x="733" y="17"/>
                    <a:pt x="735" y="19"/>
                  </a:cubicBezTo>
                  <a:cubicBezTo>
                    <a:pt x="736" y="19"/>
                    <a:pt x="737" y="21"/>
                    <a:pt x="738" y="22"/>
                  </a:cubicBezTo>
                  <a:cubicBezTo>
                    <a:pt x="738" y="23"/>
                    <a:pt x="739" y="25"/>
                    <a:pt x="739" y="29"/>
                  </a:cubicBezTo>
                  <a:cubicBezTo>
                    <a:pt x="739" y="40"/>
                    <a:pt x="739" y="40"/>
                    <a:pt x="739" y="40"/>
                  </a:cubicBezTo>
                  <a:cubicBezTo>
                    <a:pt x="739" y="43"/>
                    <a:pt x="739" y="45"/>
                    <a:pt x="739" y="46"/>
                  </a:cubicBezTo>
                  <a:cubicBezTo>
                    <a:pt x="739" y="47"/>
                    <a:pt x="739" y="47"/>
                    <a:pt x="739" y="48"/>
                  </a:cubicBezTo>
                  <a:cubicBezTo>
                    <a:pt x="739" y="48"/>
                    <a:pt x="739" y="48"/>
                    <a:pt x="740" y="48"/>
                  </a:cubicBezTo>
                  <a:cubicBezTo>
                    <a:pt x="740" y="48"/>
                    <a:pt x="741" y="48"/>
                    <a:pt x="741" y="48"/>
                  </a:cubicBezTo>
                  <a:cubicBezTo>
                    <a:pt x="741" y="47"/>
                    <a:pt x="743" y="47"/>
                    <a:pt x="744" y="45"/>
                  </a:cubicBezTo>
                  <a:cubicBezTo>
                    <a:pt x="744" y="47"/>
                    <a:pt x="744" y="47"/>
                    <a:pt x="744" y="47"/>
                  </a:cubicBezTo>
                  <a:cubicBezTo>
                    <a:pt x="741" y="51"/>
                    <a:pt x="739" y="53"/>
                    <a:pt x="736" y="53"/>
                  </a:cubicBezTo>
                  <a:cubicBezTo>
                    <a:pt x="735" y="53"/>
                    <a:pt x="734" y="52"/>
                    <a:pt x="733" y="51"/>
                  </a:cubicBezTo>
                  <a:cubicBezTo>
                    <a:pt x="732" y="51"/>
                    <a:pt x="731" y="50"/>
                    <a:pt x="731" y="48"/>
                  </a:cubicBezTo>
                  <a:close/>
                  <a:moveTo>
                    <a:pt x="731" y="45"/>
                  </a:moveTo>
                  <a:cubicBezTo>
                    <a:pt x="731" y="33"/>
                    <a:pt x="731" y="33"/>
                    <a:pt x="731" y="33"/>
                  </a:cubicBezTo>
                  <a:cubicBezTo>
                    <a:pt x="728" y="34"/>
                    <a:pt x="725" y="35"/>
                    <a:pt x="725" y="36"/>
                  </a:cubicBezTo>
                  <a:cubicBezTo>
                    <a:pt x="723" y="37"/>
                    <a:pt x="721" y="38"/>
                    <a:pt x="721" y="39"/>
                  </a:cubicBezTo>
                  <a:cubicBezTo>
                    <a:pt x="720" y="41"/>
                    <a:pt x="719" y="42"/>
                    <a:pt x="719" y="43"/>
                  </a:cubicBezTo>
                  <a:cubicBezTo>
                    <a:pt x="719" y="45"/>
                    <a:pt x="720" y="47"/>
                    <a:pt x="721" y="48"/>
                  </a:cubicBezTo>
                  <a:cubicBezTo>
                    <a:pt x="722" y="49"/>
                    <a:pt x="723" y="49"/>
                    <a:pt x="725" y="49"/>
                  </a:cubicBezTo>
                  <a:cubicBezTo>
                    <a:pt x="726" y="49"/>
                    <a:pt x="729" y="48"/>
                    <a:pt x="731" y="45"/>
                  </a:cubicBezTo>
                  <a:close/>
                  <a:moveTo>
                    <a:pt x="759" y="25"/>
                  </a:moveTo>
                  <a:cubicBezTo>
                    <a:pt x="763" y="20"/>
                    <a:pt x="766" y="18"/>
                    <a:pt x="769" y="18"/>
                  </a:cubicBezTo>
                  <a:cubicBezTo>
                    <a:pt x="771" y="18"/>
                    <a:pt x="773" y="18"/>
                    <a:pt x="774" y="19"/>
                  </a:cubicBezTo>
                  <a:cubicBezTo>
                    <a:pt x="775" y="20"/>
                    <a:pt x="777" y="21"/>
                    <a:pt x="777" y="23"/>
                  </a:cubicBezTo>
                  <a:cubicBezTo>
                    <a:pt x="778" y="25"/>
                    <a:pt x="778" y="27"/>
                    <a:pt x="778" y="30"/>
                  </a:cubicBezTo>
                  <a:cubicBezTo>
                    <a:pt x="778" y="45"/>
                    <a:pt x="778" y="45"/>
                    <a:pt x="778" y="45"/>
                  </a:cubicBezTo>
                  <a:cubicBezTo>
                    <a:pt x="778" y="47"/>
                    <a:pt x="778" y="48"/>
                    <a:pt x="779" y="49"/>
                  </a:cubicBezTo>
                  <a:cubicBezTo>
                    <a:pt x="779" y="50"/>
                    <a:pt x="779" y="50"/>
                    <a:pt x="780" y="51"/>
                  </a:cubicBezTo>
                  <a:cubicBezTo>
                    <a:pt x="780" y="51"/>
                    <a:pt x="781" y="51"/>
                    <a:pt x="783" y="51"/>
                  </a:cubicBezTo>
                  <a:cubicBezTo>
                    <a:pt x="783" y="52"/>
                    <a:pt x="783" y="52"/>
                    <a:pt x="783" y="52"/>
                  </a:cubicBezTo>
                  <a:cubicBezTo>
                    <a:pt x="767" y="52"/>
                    <a:pt x="767" y="52"/>
                    <a:pt x="767" y="52"/>
                  </a:cubicBezTo>
                  <a:cubicBezTo>
                    <a:pt x="767" y="51"/>
                    <a:pt x="767" y="51"/>
                    <a:pt x="767" y="51"/>
                  </a:cubicBezTo>
                  <a:cubicBezTo>
                    <a:pt x="768" y="51"/>
                    <a:pt x="768" y="51"/>
                    <a:pt x="768" y="51"/>
                  </a:cubicBezTo>
                  <a:cubicBezTo>
                    <a:pt x="769" y="51"/>
                    <a:pt x="770" y="51"/>
                    <a:pt x="771" y="50"/>
                  </a:cubicBezTo>
                  <a:cubicBezTo>
                    <a:pt x="772" y="50"/>
                    <a:pt x="772" y="49"/>
                    <a:pt x="772" y="48"/>
                  </a:cubicBezTo>
                  <a:cubicBezTo>
                    <a:pt x="772" y="48"/>
                    <a:pt x="772" y="47"/>
                    <a:pt x="772" y="45"/>
                  </a:cubicBezTo>
                  <a:cubicBezTo>
                    <a:pt x="772" y="31"/>
                    <a:pt x="772" y="31"/>
                    <a:pt x="772" y="31"/>
                  </a:cubicBezTo>
                  <a:cubicBezTo>
                    <a:pt x="772" y="27"/>
                    <a:pt x="772" y="25"/>
                    <a:pt x="771" y="24"/>
                  </a:cubicBezTo>
                  <a:cubicBezTo>
                    <a:pt x="770" y="23"/>
                    <a:pt x="769" y="22"/>
                    <a:pt x="767" y="22"/>
                  </a:cubicBezTo>
                  <a:cubicBezTo>
                    <a:pt x="764" y="22"/>
                    <a:pt x="761" y="23"/>
                    <a:pt x="759" y="27"/>
                  </a:cubicBezTo>
                  <a:cubicBezTo>
                    <a:pt x="759" y="45"/>
                    <a:pt x="759" y="45"/>
                    <a:pt x="759" y="45"/>
                  </a:cubicBezTo>
                  <a:cubicBezTo>
                    <a:pt x="759" y="47"/>
                    <a:pt x="759" y="48"/>
                    <a:pt x="759" y="49"/>
                  </a:cubicBezTo>
                  <a:cubicBezTo>
                    <a:pt x="759" y="50"/>
                    <a:pt x="760" y="50"/>
                    <a:pt x="760" y="51"/>
                  </a:cubicBezTo>
                  <a:cubicBezTo>
                    <a:pt x="761" y="51"/>
                    <a:pt x="762" y="51"/>
                    <a:pt x="764" y="51"/>
                  </a:cubicBezTo>
                  <a:cubicBezTo>
                    <a:pt x="764" y="52"/>
                    <a:pt x="764" y="52"/>
                    <a:pt x="764" y="52"/>
                  </a:cubicBezTo>
                  <a:cubicBezTo>
                    <a:pt x="748" y="52"/>
                    <a:pt x="748" y="52"/>
                    <a:pt x="748" y="52"/>
                  </a:cubicBezTo>
                  <a:cubicBezTo>
                    <a:pt x="748" y="51"/>
                    <a:pt x="748" y="51"/>
                    <a:pt x="748" y="51"/>
                  </a:cubicBezTo>
                  <a:cubicBezTo>
                    <a:pt x="749" y="51"/>
                    <a:pt x="749" y="51"/>
                    <a:pt x="749" y="51"/>
                  </a:cubicBezTo>
                  <a:cubicBezTo>
                    <a:pt x="750" y="51"/>
                    <a:pt x="751" y="51"/>
                    <a:pt x="752" y="50"/>
                  </a:cubicBezTo>
                  <a:cubicBezTo>
                    <a:pt x="752" y="49"/>
                    <a:pt x="753" y="47"/>
                    <a:pt x="753" y="45"/>
                  </a:cubicBezTo>
                  <a:cubicBezTo>
                    <a:pt x="753" y="32"/>
                    <a:pt x="753" y="32"/>
                    <a:pt x="753" y="32"/>
                  </a:cubicBezTo>
                  <a:cubicBezTo>
                    <a:pt x="753" y="28"/>
                    <a:pt x="753" y="25"/>
                    <a:pt x="752" y="24"/>
                  </a:cubicBezTo>
                  <a:cubicBezTo>
                    <a:pt x="752" y="23"/>
                    <a:pt x="752" y="23"/>
                    <a:pt x="751" y="22"/>
                  </a:cubicBezTo>
                  <a:cubicBezTo>
                    <a:pt x="751" y="22"/>
                    <a:pt x="751" y="22"/>
                    <a:pt x="750" y="22"/>
                  </a:cubicBezTo>
                  <a:cubicBezTo>
                    <a:pt x="749" y="22"/>
                    <a:pt x="748" y="22"/>
                    <a:pt x="747" y="22"/>
                  </a:cubicBezTo>
                  <a:cubicBezTo>
                    <a:pt x="747" y="21"/>
                    <a:pt x="747" y="21"/>
                    <a:pt x="747" y="21"/>
                  </a:cubicBezTo>
                  <a:cubicBezTo>
                    <a:pt x="757" y="17"/>
                    <a:pt x="757" y="17"/>
                    <a:pt x="757" y="17"/>
                  </a:cubicBezTo>
                  <a:cubicBezTo>
                    <a:pt x="759" y="17"/>
                    <a:pt x="759" y="17"/>
                    <a:pt x="759" y="17"/>
                  </a:cubicBezTo>
                  <a:cubicBezTo>
                    <a:pt x="759" y="25"/>
                    <a:pt x="759" y="25"/>
                    <a:pt x="759" y="25"/>
                  </a:cubicBezTo>
                  <a:close/>
                  <a:moveTo>
                    <a:pt x="812" y="49"/>
                  </a:moveTo>
                  <a:cubicBezTo>
                    <a:pt x="811" y="51"/>
                    <a:pt x="809" y="52"/>
                    <a:pt x="807" y="53"/>
                  </a:cubicBezTo>
                  <a:cubicBezTo>
                    <a:pt x="806" y="53"/>
                    <a:pt x="804" y="54"/>
                    <a:pt x="803" y="54"/>
                  </a:cubicBezTo>
                  <a:cubicBezTo>
                    <a:pt x="799" y="54"/>
                    <a:pt x="796" y="52"/>
                    <a:pt x="793" y="49"/>
                  </a:cubicBezTo>
                  <a:cubicBezTo>
                    <a:pt x="791" y="46"/>
                    <a:pt x="789" y="42"/>
                    <a:pt x="789" y="37"/>
                  </a:cubicBezTo>
                  <a:cubicBezTo>
                    <a:pt x="789" y="32"/>
                    <a:pt x="791" y="28"/>
                    <a:pt x="794" y="24"/>
                  </a:cubicBezTo>
                  <a:cubicBezTo>
                    <a:pt x="797" y="20"/>
                    <a:pt x="801" y="18"/>
                    <a:pt x="805" y="18"/>
                  </a:cubicBezTo>
                  <a:cubicBezTo>
                    <a:pt x="808" y="18"/>
                    <a:pt x="810" y="19"/>
                    <a:pt x="812" y="21"/>
                  </a:cubicBezTo>
                  <a:cubicBezTo>
                    <a:pt x="812" y="14"/>
                    <a:pt x="812" y="14"/>
                    <a:pt x="812" y="14"/>
                  </a:cubicBezTo>
                  <a:cubicBezTo>
                    <a:pt x="812" y="10"/>
                    <a:pt x="812" y="8"/>
                    <a:pt x="812" y="7"/>
                  </a:cubicBezTo>
                  <a:cubicBezTo>
                    <a:pt x="812" y="6"/>
                    <a:pt x="811" y="5"/>
                    <a:pt x="811" y="5"/>
                  </a:cubicBezTo>
                  <a:cubicBezTo>
                    <a:pt x="811" y="5"/>
                    <a:pt x="810" y="5"/>
                    <a:pt x="809" y="5"/>
                  </a:cubicBezTo>
                  <a:cubicBezTo>
                    <a:pt x="809" y="5"/>
                    <a:pt x="808" y="5"/>
                    <a:pt x="807" y="5"/>
                  </a:cubicBezTo>
                  <a:cubicBezTo>
                    <a:pt x="807" y="4"/>
                    <a:pt x="807" y="4"/>
                    <a:pt x="807" y="4"/>
                  </a:cubicBezTo>
                  <a:cubicBezTo>
                    <a:pt x="816" y="0"/>
                    <a:pt x="816" y="0"/>
                    <a:pt x="816" y="0"/>
                  </a:cubicBezTo>
                  <a:cubicBezTo>
                    <a:pt x="818" y="0"/>
                    <a:pt x="818" y="0"/>
                    <a:pt x="818" y="0"/>
                  </a:cubicBezTo>
                  <a:cubicBezTo>
                    <a:pt x="818" y="39"/>
                    <a:pt x="818" y="39"/>
                    <a:pt x="818" y="39"/>
                  </a:cubicBezTo>
                  <a:cubicBezTo>
                    <a:pt x="818" y="43"/>
                    <a:pt x="818" y="45"/>
                    <a:pt x="818" y="46"/>
                  </a:cubicBezTo>
                  <a:cubicBezTo>
                    <a:pt x="818" y="47"/>
                    <a:pt x="819" y="48"/>
                    <a:pt x="819" y="48"/>
                  </a:cubicBezTo>
                  <a:cubicBezTo>
                    <a:pt x="819" y="49"/>
                    <a:pt x="820" y="49"/>
                    <a:pt x="820" y="49"/>
                  </a:cubicBezTo>
                  <a:cubicBezTo>
                    <a:pt x="821" y="49"/>
                    <a:pt x="822" y="48"/>
                    <a:pt x="823" y="48"/>
                  </a:cubicBezTo>
                  <a:cubicBezTo>
                    <a:pt x="823" y="49"/>
                    <a:pt x="823" y="49"/>
                    <a:pt x="823" y="49"/>
                  </a:cubicBezTo>
                  <a:cubicBezTo>
                    <a:pt x="813" y="53"/>
                    <a:pt x="813" y="53"/>
                    <a:pt x="813" y="53"/>
                  </a:cubicBezTo>
                  <a:cubicBezTo>
                    <a:pt x="812" y="53"/>
                    <a:pt x="812" y="53"/>
                    <a:pt x="812" y="53"/>
                  </a:cubicBezTo>
                  <a:cubicBezTo>
                    <a:pt x="812" y="49"/>
                    <a:pt x="812" y="49"/>
                    <a:pt x="812" y="49"/>
                  </a:cubicBezTo>
                  <a:close/>
                  <a:moveTo>
                    <a:pt x="812" y="46"/>
                  </a:moveTo>
                  <a:cubicBezTo>
                    <a:pt x="812" y="29"/>
                    <a:pt x="812" y="29"/>
                    <a:pt x="812" y="29"/>
                  </a:cubicBezTo>
                  <a:cubicBezTo>
                    <a:pt x="812" y="27"/>
                    <a:pt x="812" y="25"/>
                    <a:pt x="811" y="24"/>
                  </a:cubicBezTo>
                  <a:cubicBezTo>
                    <a:pt x="810" y="23"/>
                    <a:pt x="809" y="22"/>
                    <a:pt x="808" y="21"/>
                  </a:cubicBezTo>
                  <a:cubicBezTo>
                    <a:pt x="807" y="20"/>
                    <a:pt x="806" y="20"/>
                    <a:pt x="805" y="20"/>
                  </a:cubicBezTo>
                  <a:cubicBezTo>
                    <a:pt x="803" y="20"/>
                    <a:pt x="801" y="21"/>
                    <a:pt x="799" y="23"/>
                  </a:cubicBezTo>
                  <a:cubicBezTo>
                    <a:pt x="797" y="25"/>
                    <a:pt x="796" y="29"/>
                    <a:pt x="796" y="34"/>
                  </a:cubicBezTo>
                  <a:cubicBezTo>
                    <a:pt x="796" y="39"/>
                    <a:pt x="797" y="43"/>
                    <a:pt x="799" y="45"/>
                  </a:cubicBezTo>
                  <a:cubicBezTo>
                    <a:pt x="801" y="48"/>
                    <a:pt x="803" y="49"/>
                    <a:pt x="806" y="49"/>
                  </a:cubicBezTo>
                  <a:cubicBezTo>
                    <a:pt x="808" y="50"/>
                    <a:pt x="810" y="49"/>
                    <a:pt x="812" y="46"/>
                  </a:cubicBezTo>
                  <a:close/>
                  <a:moveTo>
                    <a:pt x="883" y="3"/>
                  </a:moveTo>
                  <a:cubicBezTo>
                    <a:pt x="883" y="14"/>
                    <a:pt x="883" y="14"/>
                    <a:pt x="883" y="14"/>
                  </a:cubicBezTo>
                  <a:cubicBezTo>
                    <a:pt x="882" y="14"/>
                    <a:pt x="882" y="14"/>
                    <a:pt x="882" y="14"/>
                  </a:cubicBezTo>
                  <a:cubicBezTo>
                    <a:pt x="882" y="12"/>
                    <a:pt x="881" y="11"/>
                    <a:pt x="881" y="10"/>
                  </a:cubicBezTo>
                  <a:cubicBezTo>
                    <a:pt x="880" y="8"/>
                    <a:pt x="879" y="7"/>
                    <a:pt x="878" y="7"/>
                  </a:cubicBezTo>
                  <a:cubicBezTo>
                    <a:pt x="877" y="6"/>
                    <a:pt x="875" y="5"/>
                    <a:pt x="873" y="5"/>
                  </a:cubicBezTo>
                  <a:cubicBezTo>
                    <a:pt x="867" y="5"/>
                    <a:pt x="867" y="5"/>
                    <a:pt x="867" y="5"/>
                  </a:cubicBezTo>
                  <a:cubicBezTo>
                    <a:pt x="867" y="44"/>
                    <a:pt x="867" y="44"/>
                    <a:pt x="867" y="44"/>
                  </a:cubicBezTo>
                  <a:cubicBezTo>
                    <a:pt x="867" y="47"/>
                    <a:pt x="867" y="49"/>
                    <a:pt x="867" y="49"/>
                  </a:cubicBezTo>
                  <a:cubicBezTo>
                    <a:pt x="868" y="51"/>
                    <a:pt x="870" y="51"/>
                    <a:pt x="871" y="51"/>
                  </a:cubicBezTo>
                  <a:cubicBezTo>
                    <a:pt x="873" y="51"/>
                    <a:pt x="873" y="51"/>
                    <a:pt x="873" y="51"/>
                  </a:cubicBezTo>
                  <a:cubicBezTo>
                    <a:pt x="873" y="52"/>
                    <a:pt x="873" y="52"/>
                    <a:pt x="873" y="52"/>
                  </a:cubicBezTo>
                  <a:cubicBezTo>
                    <a:pt x="853" y="52"/>
                    <a:pt x="853" y="52"/>
                    <a:pt x="853" y="52"/>
                  </a:cubicBezTo>
                  <a:cubicBezTo>
                    <a:pt x="853" y="51"/>
                    <a:pt x="853" y="51"/>
                    <a:pt x="853" y="51"/>
                  </a:cubicBezTo>
                  <a:cubicBezTo>
                    <a:pt x="854" y="51"/>
                    <a:pt x="854" y="51"/>
                    <a:pt x="854" y="51"/>
                  </a:cubicBezTo>
                  <a:cubicBezTo>
                    <a:pt x="856" y="51"/>
                    <a:pt x="858" y="50"/>
                    <a:pt x="859" y="49"/>
                  </a:cubicBezTo>
                  <a:cubicBezTo>
                    <a:pt x="859" y="48"/>
                    <a:pt x="859" y="47"/>
                    <a:pt x="859" y="43"/>
                  </a:cubicBezTo>
                  <a:cubicBezTo>
                    <a:pt x="859" y="5"/>
                    <a:pt x="859" y="5"/>
                    <a:pt x="859" y="5"/>
                  </a:cubicBezTo>
                  <a:cubicBezTo>
                    <a:pt x="853" y="5"/>
                    <a:pt x="853" y="5"/>
                    <a:pt x="853" y="5"/>
                  </a:cubicBezTo>
                  <a:cubicBezTo>
                    <a:pt x="851" y="5"/>
                    <a:pt x="849" y="5"/>
                    <a:pt x="849" y="6"/>
                  </a:cubicBezTo>
                  <a:cubicBezTo>
                    <a:pt x="847" y="6"/>
                    <a:pt x="846" y="7"/>
                    <a:pt x="845" y="9"/>
                  </a:cubicBezTo>
                  <a:cubicBezTo>
                    <a:pt x="845" y="10"/>
                    <a:pt x="844" y="12"/>
                    <a:pt x="844" y="14"/>
                  </a:cubicBezTo>
                  <a:cubicBezTo>
                    <a:pt x="843" y="14"/>
                    <a:pt x="843" y="14"/>
                    <a:pt x="843" y="14"/>
                  </a:cubicBezTo>
                  <a:cubicBezTo>
                    <a:pt x="843" y="3"/>
                    <a:pt x="843" y="3"/>
                    <a:pt x="843" y="3"/>
                  </a:cubicBezTo>
                  <a:cubicBezTo>
                    <a:pt x="883" y="3"/>
                    <a:pt x="883" y="3"/>
                    <a:pt x="883" y="3"/>
                  </a:cubicBezTo>
                  <a:close/>
                  <a:moveTo>
                    <a:pt x="891" y="31"/>
                  </a:moveTo>
                  <a:cubicBezTo>
                    <a:pt x="891" y="37"/>
                    <a:pt x="893" y="40"/>
                    <a:pt x="895" y="43"/>
                  </a:cubicBezTo>
                  <a:cubicBezTo>
                    <a:pt x="897" y="46"/>
                    <a:pt x="900" y="48"/>
                    <a:pt x="903" y="48"/>
                  </a:cubicBezTo>
                  <a:cubicBezTo>
                    <a:pt x="905" y="48"/>
                    <a:pt x="907" y="47"/>
                    <a:pt x="909" y="46"/>
                  </a:cubicBezTo>
                  <a:cubicBezTo>
                    <a:pt x="911" y="45"/>
                    <a:pt x="912" y="43"/>
                    <a:pt x="913" y="39"/>
                  </a:cubicBezTo>
                  <a:cubicBezTo>
                    <a:pt x="914" y="40"/>
                    <a:pt x="914" y="40"/>
                    <a:pt x="914" y="40"/>
                  </a:cubicBezTo>
                  <a:cubicBezTo>
                    <a:pt x="914" y="43"/>
                    <a:pt x="912" y="47"/>
                    <a:pt x="910" y="49"/>
                  </a:cubicBezTo>
                  <a:cubicBezTo>
                    <a:pt x="907" y="52"/>
                    <a:pt x="904" y="53"/>
                    <a:pt x="901" y="53"/>
                  </a:cubicBezTo>
                  <a:cubicBezTo>
                    <a:pt x="897" y="53"/>
                    <a:pt x="893" y="52"/>
                    <a:pt x="891" y="49"/>
                  </a:cubicBezTo>
                  <a:cubicBezTo>
                    <a:pt x="888" y="45"/>
                    <a:pt x="887" y="41"/>
                    <a:pt x="887" y="36"/>
                  </a:cubicBezTo>
                  <a:cubicBezTo>
                    <a:pt x="887" y="30"/>
                    <a:pt x="888" y="25"/>
                    <a:pt x="891" y="22"/>
                  </a:cubicBezTo>
                  <a:cubicBezTo>
                    <a:pt x="894" y="19"/>
                    <a:pt x="897" y="17"/>
                    <a:pt x="902" y="17"/>
                  </a:cubicBezTo>
                  <a:cubicBezTo>
                    <a:pt x="905" y="17"/>
                    <a:pt x="909" y="19"/>
                    <a:pt x="911" y="21"/>
                  </a:cubicBezTo>
                  <a:cubicBezTo>
                    <a:pt x="913" y="23"/>
                    <a:pt x="915" y="27"/>
                    <a:pt x="915" y="31"/>
                  </a:cubicBezTo>
                  <a:cubicBezTo>
                    <a:pt x="891" y="31"/>
                    <a:pt x="891" y="31"/>
                    <a:pt x="891" y="31"/>
                  </a:cubicBezTo>
                  <a:close/>
                  <a:moveTo>
                    <a:pt x="891" y="29"/>
                  </a:moveTo>
                  <a:cubicBezTo>
                    <a:pt x="907" y="29"/>
                    <a:pt x="907" y="29"/>
                    <a:pt x="907" y="29"/>
                  </a:cubicBezTo>
                  <a:cubicBezTo>
                    <a:pt x="907" y="27"/>
                    <a:pt x="906" y="26"/>
                    <a:pt x="906" y="25"/>
                  </a:cubicBezTo>
                  <a:cubicBezTo>
                    <a:pt x="905" y="24"/>
                    <a:pt x="904" y="23"/>
                    <a:pt x="903" y="22"/>
                  </a:cubicBezTo>
                  <a:cubicBezTo>
                    <a:pt x="902" y="21"/>
                    <a:pt x="901" y="21"/>
                    <a:pt x="899" y="21"/>
                  </a:cubicBezTo>
                  <a:cubicBezTo>
                    <a:pt x="897" y="21"/>
                    <a:pt x="896" y="21"/>
                    <a:pt x="894" y="23"/>
                  </a:cubicBezTo>
                  <a:cubicBezTo>
                    <a:pt x="893" y="24"/>
                    <a:pt x="892" y="27"/>
                    <a:pt x="891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35"/>
            <p:cNvSpPr>
              <a:spLocks noEditPoints="1"/>
            </p:cNvSpPr>
            <p:nvPr userDrawn="1"/>
          </p:nvSpPr>
          <p:spPr bwMode="auto">
            <a:xfrm>
              <a:off x="10679194" y="4943758"/>
              <a:ext cx="873127" cy="103187"/>
            </a:xfrm>
            <a:custGeom>
              <a:avLst/>
              <a:gdLst>
                <a:gd name="T0" fmla="*/ 23 w 586"/>
                <a:gd name="T1" fmla="*/ 21 h 69"/>
                <a:gd name="T2" fmla="*/ 8 w 586"/>
                <a:gd name="T3" fmla="*/ 24 h 69"/>
                <a:gd name="T4" fmla="*/ 45 w 586"/>
                <a:gd name="T5" fmla="*/ 26 h 69"/>
                <a:gd name="T6" fmla="*/ 66 w 586"/>
                <a:gd name="T7" fmla="*/ 52 h 69"/>
                <a:gd name="T8" fmla="*/ 58 w 586"/>
                <a:gd name="T9" fmla="*/ 46 h 69"/>
                <a:gd name="T10" fmla="*/ 46 w 586"/>
                <a:gd name="T11" fmla="*/ 50 h 69"/>
                <a:gd name="T12" fmla="*/ 40 w 586"/>
                <a:gd name="T13" fmla="*/ 46 h 69"/>
                <a:gd name="T14" fmla="*/ 45 w 586"/>
                <a:gd name="T15" fmla="*/ 1 h 69"/>
                <a:gd name="T16" fmla="*/ 106 w 586"/>
                <a:gd name="T17" fmla="*/ 52 h 69"/>
                <a:gd name="T18" fmla="*/ 98 w 586"/>
                <a:gd name="T19" fmla="*/ 46 h 69"/>
                <a:gd name="T20" fmla="*/ 90 w 586"/>
                <a:gd name="T21" fmla="*/ 52 h 69"/>
                <a:gd name="T22" fmla="*/ 78 w 586"/>
                <a:gd name="T23" fmla="*/ 25 h 69"/>
                <a:gd name="T24" fmla="*/ 132 w 586"/>
                <a:gd name="T25" fmla="*/ 19 h 69"/>
                <a:gd name="T26" fmla="*/ 118 w 586"/>
                <a:gd name="T27" fmla="*/ 28 h 69"/>
                <a:gd name="T28" fmla="*/ 133 w 586"/>
                <a:gd name="T29" fmla="*/ 52 h 69"/>
                <a:gd name="T30" fmla="*/ 169 w 586"/>
                <a:gd name="T31" fmla="*/ 52 h 69"/>
                <a:gd name="T32" fmla="*/ 161 w 586"/>
                <a:gd name="T33" fmla="*/ 15 h 69"/>
                <a:gd name="T34" fmla="*/ 167 w 586"/>
                <a:gd name="T35" fmla="*/ 1 h 69"/>
                <a:gd name="T36" fmla="*/ 181 w 586"/>
                <a:gd name="T37" fmla="*/ 38 h 69"/>
                <a:gd name="T38" fmla="*/ 189 w 586"/>
                <a:gd name="T39" fmla="*/ 47 h 69"/>
                <a:gd name="T40" fmla="*/ 222 w 586"/>
                <a:gd name="T41" fmla="*/ 31 h 69"/>
                <a:gd name="T42" fmla="*/ 252 w 586"/>
                <a:gd name="T43" fmla="*/ 24 h 69"/>
                <a:gd name="T44" fmla="*/ 228 w 586"/>
                <a:gd name="T45" fmla="*/ 44 h 69"/>
                <a:gd name="T46" fmla="*/ 249 w 586"/>
                <a:gd name="T47" fmla="*/ 64 h 69"/>
                <a:gd name="T48" fmla="*/ 223 w 586"/>
                <a:gd name="T49" fmla="*/ 48 h 69"/>
                <a:gd name="T50" fmla="*/ 240 w 586"/>
                <a:gd name="T51" fmla="*/ 39 h 69"/>
                <a:gd name="T52" fmla="*/ 238 w 586"/>
                <a:gd name="T53" fmla="*/ 66 h 69"/>
                <a:gd name="T54" fmla="*/ 274 w 586"/>
                <a:gd name="T55" fmla="*/ 21 h 69"/>
                <a:gd name="T56" fmla="*/ 286 w 586"/>
                <a:gd name="T57" fmla="*/ 21 h 69"/>
                <a:gd name="T58" fmla="*/ 290 w 586"/>
                <a:gd name="T59" fmla="*/ 25 h 69"/>
                <a:gd name="T60" fmla="*/ 267 w 586"/>
                <a:gd name="T61" fmla="*/ 62 h 69"/>
                <a:gd name="T62" fmla="*/ 258 w 586"/>
                <a:gd name="T63" fmla="*/ 20 h 69"/>
                <a:gd name="T64" fmla="*/ 319 w 586"/>
                <a:gd name="T65" fmla="*/ 49 h 69"/>
                <a:gd name="T66" fmla="*/ 322 w 586"/>
                <a:gd name="T67" fmla="*/ 34 h 69"/>
                <a:gd name="T68" fmla="*/ 368 w 586"/>
                <a:gd name="T69" fmla="*/ 45 h 69"/>
                <a:gd name="T70" fmla="*/ 360 w 586"/>
                <a:gd name="T71" fmla="*/ 52 h 69"/>
                <a:gd name="T72" fmla="*/ 364 w 586"/>
                <a:gd name="T73" fmla="*/ 8 h 69"/>
                <a:gd name="T74" fmla="*/ 378 w 586"/>
                <a:gd name="T75" fmla="*/ 6 h 69"/>
                <a:gd name="T76" fmla="*/ 377 w 586"/>
                <a:gd name="T77" fmla="*/ 22 h 69"/>
                <a:gd name="T78" fmla="*/ 408 w 586"/>
                <a:gd name="T79" fmla="*/ 16 h 69"/>
                <a:gd name="T80" fmla="*/ 433 w 586"/>
                <a:gd name="T81" fmla="*/ 52 h 69"/>
                <a:gd name="T82" fmla="*/ 435 w 586"/>
                <a:gd name="T83" fmla="*/ 6 h 69"/>
                <a:gd name="T84" fmla="*/ 476 w 586"/>
                <a:gd name="T85" fmla="*/ 20 h 69"/>
                <a:gd name="T86" fmla="*/ 468 w 586"/>
                <a:gd name="T87" fmla="*/ 54 h 69"/>
                <a:gd name="T88" fmla="*/ 472 w 586"/>
                <a:gd name="T89" fmla="*/ 24 h 69"/>
                <a:gd name="T90" fmla="*/ 466 w 586"/>
                <a:gd name="T91" fmla="*/ 54 h 69"/>
                <a:gd name="T92" fmla="*/ 454 w 586"/>
                <a:gd name="T93" fmla="*/ 6 h 69"/>
                <a:gd name="T94" fmla="*/ 502 w 586"/>
                <a:gd name="T95" fmla="*/ 5 h 69"/>
                <a:gd name="T96" fmla="*/ 502 w 586"/>
                <a:gd name="T97" fmla="*/ 46 h 69"/>
                <a:gd name="T98" fmla="*/ 495 w 586"/>
                <a:gd name="T99" fmla="*/ 50 h 69"/>
                <a:gd name="T100" fmla="*/ 500 w 586"/>
                <a:gd name="T101" fmla="*/ 19 h 69"/>
                <a:gd name="T102" fmla="*/ 544 w 586"/>
                <a:gd name="T103" fmla="*/ 50 h 69"/>
                <a:gd name="T104" fmla="*/ 538 w 586"/>
                <a:gd name="T105" fmla="*/ 49 h 69"/>
                <a:gd name="T106" fmla="*/ 526 w 586"/>
                <a:gd name="T107" fmla="*/ 52 h 69"/>
                <a:gd name="T108" fmla="*/ 518 w 586"/>
                <a:gd name="T109" fmla="*/ 33 h 69"/>
                <a:gd name="T110" fmla="*/ 524 w 586"/>
                <a:gd name="T111" fmla="*/ 26 h 69"/>
                <a:gd name="T112" fmla="*/ 574 w 586"/>
                <a:gd name="T113" fmla="*/ 31 h 69"/>
                <a:gd name="T114" fmla="*/ 560 w 586"/>
                <a:gd name="T115" fmla="*/ 30 h 69"/>
                <a:gd name="T116" fmla="*/ 580 w 586"/>
                <a:gd name="T117" fmla="*/ 41 h 69"/>
                <a:gd name="T118" fmla="*/ 575 w 586"/>
                <a:gd name="T119" fmla="*/ 52 h 69"/>
                <a:gd name="T120" fmla="*/ 566 w 586"/>
                <a:gd name="T121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86" h="69">
                  <a:moveTo>
                    <a:pt x="27" y="41"/>
                  </a:moveTo>
                  <a:cubicBezTo>
                    <a:pt x="26" y="45"/>
                    <a:pt x="24" y="49"/>
                    <a:pt x="22" y="51"/>
                  </a:cubicBezTo>
                  <a:cubicBezTo>
                    <a:pt x="19" y="54"/>
                    <a:pt x="16" y="55"/>
                    <a:pt x="13" y="55"/>
                  </a:cubicBezTo>
                  <a:cubicBezTo>
                    <a:pt x="10" y="55"/>
                    <a:pt x="6" y="53"/>
                    <a:pt x="4" y="50"/>
                  </a:cubicBezTo>
                  <a:cubicBezTo>
                    <a:pt x="1" y="47"/>
                    <a:pt x="0" y="42"/>
                    <a:pt x="0" y="37"/>
                  </a:cubicBezTo>
                  <a:cubicBezTo>
                    <a:pt x="0" y="32"/>
                    <a:pt x="1" y="27"/>
                    <a:pt x="4" y="24"/>
                  </a:cubicBezTo>
                  <a:cubicBezTo>
                    <a:pt x="7" y="20"/>
                    <a:pt x="11" y="18"/>
                    <a:pt x="15" y="18"/>
                  </a:cubicBezTo>
                  <a:cubicBezTo>
                    <a:pt x="18" y="18"/>
                    <a:pt x="21" y="19"/>
                    <a:pt x="23" y="21"/>
                  </a:cubicBezTo>
                  <a:cubicBezTo>
                    <a:pt x="25" y="23"/>
                    <a:pt x="26" y="25"/>
                    <a:pt x="26" y="27"/>
                  </a:cubicBezTo>
                  <a:cubicBezTo>
                    <a:pt x="26" y="28"/>
                    <a:pt x="26" y="28"/>
                    <a:pt x="26" y="29"/>
                  </a:cubicBezTo>
                  <a:cubicBezTo>
                    <a:pt x="25" y="30"/>
                    <a:pt x="24" y="30"/>
                    <a:pt x="23" y="30"/>
                  </a:cubicBezTo>
                  <a:cubicBezTo>
                    <a:pt x="22" y="30"/>
                    <a:pt x="21" y="30"/>
                    <a:pt x="20" y="28"/>
                  </a:cubicBezTo>
                  <a:cubicBezTo>
                    <a:pt x="20" y="28"/>
                    <a:pt x="19" y="27"/>
                    <a:pt x="19" y="26"/>
                  </a:cubicBezTo>
                  <a:cubicBezTo>
                    <a:pt x="19" y="24"/>
                    <a:pt x="18" y="23"/>
                    <a:pt x="18" y="22"/>
                  </a:cubicBezTo>
                  <a:cubicBezTo>
                    <a:pt x="17" y="22"/>
                    <a:pt x="16" y="21"/>
                    <a:pt x="14" y="21"/>
                  </a:cubicBezTo>
                  <a:cubicBezTo>
                    <a:pt x="12" y="21"/>
                    <a:pt x="10" y="22"/>
                    <a:pt x="8" y="24"/>
                  </a:cubicBezTo>
                  <a:cubicBezTo>
                    <a:pt x="6" y="26"/>
                    <a:pt x="6" y="30"/>
                    <a:pt x="6" y="34"/>
                  </a:cubicBezTo>
                  <a:cubicBezTo>
                    <a:pt x="6" y="38"/>
                    <a:pt x="6" y="41"/>
                    <a:pt x="8" y="44"/>
                  </a:cubicBezTo>
                  <a:cubicBezTo>
                    <a:pt x="10" y="48"/>
                    <a:pt x="13" y="49"/>
                    <a:pt x="16" y="49"/>
                  </a:cubicBezTo>
                  <a:cubicBezTo>
                    <a:pt x="18" y="49"/>
                    <a:pt x="20" y="48"/>
                    <a:pt x="22" y="47"/>
                  </a:cubicBezTo>
                  <a:cubicBezTo>
                    <a:pt x="24" y="46"/>
                    <a:pt x="25" y="44"/>
                    <a:pt x="27" y="41"/>
                  </a:cubicBezTo>
                  <a:cubicBezTo>
                    <a:pt x="27" y="41"/>
                    <a:pt x="27" y="41"/>
                    <a:pt x="27" y="41"/>
                  </a:cubicBezTo>
                  <a:close/>
                  <a:moveTo>
                    <a:pt x="45" y="1"/>
                  </a:moveTo>
                  <a:cubicBezTo>
                    <a:pt x="45" y="26"/>
                    <a:pt x="45" y="26"/>
                    <a:pt x="45" y="26"/>
                  </a:cubicBezTo>
                  <a:cubicBezTo>
                    <a:pt x="48" y="22"/>
                    <a:pt x="50" y="21"/>
                    <a:pt x="51" y="20"/>
                  </a:cubicBezTo>
                  <a:cubicBezTo>
                    <a:pt x="53" y="19"/>
                    <a:pt x="54" y="18"/>
                    <a:pt x="56" y="18"/>
                  </a:cubicBezTo>
                  <a:cubicBezTo>
                    <a:pt x="58" y="18"/>
                    <a:pt x="60" y="19"/>
                    <a:pt x="61" y="20"/>
                  </a:cubicBezTo>
                  <a:cubicBezTo>
                    <a:pt x="62" y="21"/>
                    <a:pt x="63" y="23"/>
                    <a:pt x="64" y="25"/>
                  </a:cubicBezTo>
                  <a:cubicBezTo>
                    <a:pt x="64" y="27"/>
                    <a:pt x="64" y="30"/>
                    <a:pt x="64" y="34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4" y="48"/>
                    <a:pt x="64" y="50"/>
                    <a:pt x="65" y="50"/>
                  </a:cubicBezTo>
                  <a:cubicBezTo>
                    <a:pt x="65" y="51"/>
                    <a:pt x="66" y="52"/>
                    <a:pt x="66" y="52"/>
                  </a:cubicBezTo>
                  <a:cubicBezTo>
                    <a:pt x="66" y="52"/>
                    <a:pt x="68" y="52"/>
                    <a:pt x="69" y="52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6" y="52"/>
                    <a:pt x="56" y="52"/>
                    <a:pt x="57" y="52"/>
                  </a:cubicBezTo>
                  <a:cubicBezTo>
                    <a:pt x="58" y="51"/>
                    <a:pt x="58" y="50"/>
                    <a:pt x="58" y="50"/>
                  </a:cubicBezTo>
                  <a:cubicBezTo>
                    <a:pt x="58" y="49"/>
                    <a:pt x="58" y="48"/>
                    <a:pt x="58" y="46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58" y="30"/>
                    <a:pt x="58" y="28"/>
                    <a:pt x="58" y="27"/>
                  </a:cubicBezTo>
                  <a:cubicBezTo>
                    <a:pt x="58" y="26"/>
                    <a:pt x="57" y="25"/>
                    <a:pt x="56" y="24"/>
                  </a:cubicBezTo>
                  <a:cubicBezTo>
                    <a:pt x="56" y="24"/>
                    <a:pt x="55" y="23"/>
                    <a:pt x="54" y="23"/>
                  </a:cubicBezTo>
                  <a:cubicBezTo>
                    <a:pt x="52" y="23"/>
                    <a:pt x="51" y="24"/>
                    <a:pt x="50" y="24"/>
                  </a:cubicBezTo>
                  <a:cubicBezTo>
                    <a:pt x="49" y="25"/>
                    <a:pt x="47" y="26"/>
                    <a:pt x="46" y="28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8"/>
                    <a:pt x="46" y="50"/>
                    <a:pt x="46" y="50"/>
                  </a:cubicBezTo>
                  <a:cubicBezTo>
                    <a:pt x="46" y="51"/>
                    <a:pt x="47" y="52"/>
                    <a:pt x="47" y="52"/>
                  </a:cubicBezTo>
                  <a:cubicBezTo>
                    <a:pt x="48" y="52"/>
                    <a:pt x="49" y="52"/>
                    <a:pt x="51" y="52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6" y="52"/>
                    <a:pt x="37" y="52"/>
                    <a:pt x="38" y="52"/>
                  </a:cubicBezTo>
                  <a:cubicBezTo>
                    <a:pt x="38" y="51"/>
                    <a:pt x="39" y="51"/>
                    <a:pt x="39" y="50"/>
                  </a:cubicBezTo>
                  <a:cubicBezTo>
                    <a:pt x="40" y="49"/>
                    <a:pt x="40" y="48"/>
                    <a:pt x="40" y="46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1"/>
                    <a:pt x="40" y="8"/>
                    <a:pt x="39" y="8"/>
                  </a:cubicBezTo>
                  <a:cubicBezTo>
                    <a:pt x="39" y="7"/>
                    <a:pt x="39" y="6"/>
                    <a:pt x="38" y="6"/>
                  </a:cubicBezTo>
                  <a:cubicBezTo>
                    <a:pt x="38" y="5"/>
                    <a:pt x="38" y="5"/>
                    <a:pt x="37" y="5"/>
                  </a:cubicBezTo>
                  <a:cubicBezTo>
                    <a:pt x="36" y="5"/>
                    <a:pt x="36" y="5"/>
                    <a:pt x="34" y="6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5" y="1"/>
                    <a:pt x="45" y="1"/>
                    <a:pt x="45" y="1"/>
                  </a:cubicBezTo>
                  <a:close/>
                  <a:moveTo>
                    <a:pt x="85" y="26"/>
                  </a:moveTo>
                  <a:cubicBezTo>
                    <a:pt x="89" y="21"/>
                    <a:pt x="92" y="19"/>
                    <a:pt x="96" y="19"/>
                  </a:cubicBezTo>
                  <a:cubicBezTo>
                    <a:pt x="97" y="19"/>
                    <a:pt x="99" y="19"/>
                    <a:pt x="100" y="20"/>
                  </a:cubicBezTo>
                  <a:cubicBezTo>
                    <a:pt x="102" y="21"/>
                    <a:pt x="103" y="22"/>
                    <a:pt x="104" y="24"/>
                  </a:cubicBezTo>
                  <a:cubicBezTo>
                    <a:pt x="104" y="26"/>
                    <a:pt x="104" y="28"/>
                    <a:pt x="104" y="31"/>
                  </a:cubicBezTo>
                  <a:cubicBezTo>
                    <a:pt x="104" y="46"/>
                    <a:pt x="104" y="46"/>
                    <a:pt x="104" y="46"/>
                  </a:cubicBezTo>
                  <a:cubicBezTo>
                    <a:pt x="104" y="48"/>
                    <a:pt x="104" y="49"/>
                    <a:pt x="105" y="50"/>
                  </a:cubicBezTo>
                  <a:cubicBezTo>
                    <a:pt x="105" y="51"/>
                    <a:pt x="106" y="51"/>
                    <a:pt x="106" y="52"/>
                  </a:cubicBezTo>
                  <a:cubicBezTo>
                    <a:pt x="106" y="52"/>
                    <a:pt x="108" y="52"/>
                    <a:pt x="109" y="52"/>
                  </a:cubicBezTo>
                  <a:cubicBezTo>
                    <a:pt x="109" y="53"/>
                    <a:pt x="109" y="53"/>
                    <a:pt x="109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6" y="52"/>
                    <a:pt x="96" y="52"/>
                    <a:pt x="97" y="51"/>
                  </a:cubicBezTo>
                  <a:cubicBezTo>
                    <a:pt x="98" y="51"/>
                    <a:pt x="98" y="50"/>
                    <a:pt x="98" y="49"/>
                  </a:cubicBezTo>
                  <a:cubicBezTo>
                    <a:pt x="98" y="49"/>
                    <a:pt x="98" y="48"/>
                    <a:pt x="98" y="46"/>
                  </a:cubicBezTo>
                  <a:cubicBezTo>
                    <a:pt x="98" y="32"/>
                    <a:pt x="98" y="32"/>
                    <a:pt x="98" y="32"/>
                  </a:cubicBezTo>
                  <a:cubicBezTo>
                    <a:pt x="98" y="28"/>
                    <a:pt x="98" y="26"/>
                    <a:pt x="97" y="25"/>
                  </a:cubicBezTo>
                  <a:cubicBezTo>
                    <a:pt x="96" y="24"/>
                    <a:pt x="95" y="23"/>
                    <a:pt x="93" y="23"/>
                  </a:cubicBezTo>
                  <a:cubicBezTo>
                    <a:pt x="90" y="23"/>
                    <a:pt x="88" y="24"/>
                    <a:pt x="85" y="28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5" y="48"/>
                    <a:pt x="85" y="49"/>
                    <a:pt x="85" y="50"/>
                  </a:cubicBezTo>
                  <a:cubicBezTo>
                    <a:pt x="86" y="51"/>
                    <a:pt x="86" y="51"/>
                    <a:pt x="86" y="52"/>
                  </a:cubicBezTo>
                  <a:cubicBezTo>
                    <a:pt x="87" y="52"/>
                    <a:pt x="88" y="52"/>
                    <a:pt x="90" y="52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75" y="52"/>
                    <a:pt x="75" y="52"/>
                    <a:pt x="75" y="52"/>
                  </a:cubicBezTo>
                  <a:cubicBezTo>
                    <a:pt x="76" y="52"/>
                    <a:pt x="78" y="52"/>
                    <a:pt x="78" y="51"/>
                  </a:cubicBezTo>
                  <a:cubicBezTo>
                    <a:pt x="78" y="50"/>
                    <a:pt x="79" y="48"/>
                    <a:pt x="79" y="46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29"/>
                    <a:pt x="79" y="26"/>
                    <a:pt x="78" y="25"/>
                  </a:cubicBezTo>
                  <a:cubicBezTo>
                    <a:pt x="78" y="24"/>
                    <a:pt x="78" y="24"/>
                    <a:pt x="78" y="23"/>
                  </a:cubicBezTo>
                  <a:cubicBezTo>
                    <a:pt x="77" y="23"/>
                    <a:pt x="77" y="23"/>
                    <a:pt x="76" y="23"/>
                  </a:cubicBezTo>
                  <a:cubicBezTo>
                    <a:pt x="75" y="23"/>
                    <a:pt x="74" y="23"/>
                    <a:pt x="74" y="23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5" y="26"/>
                    <a:pt x="85" y="26"/>
                    <a:pt x="85" y="26"/>
                  </a:cubicBezTo>
                  <a:close/>
                  <a:moveTo>
                    <a:pt x="132" y="19"/>
                  </a:moveTo>
                  <a:cubicBezTo>
                    <a:pt x="136" y="19"/>
                    <a:pt x="140" y="21"/>
                    <a:pt x="144" y="25"/>
                  </a:cubicBezTo>
                  <a:cubicBezTo>
                    <a:pt x="146" y="28"/>
                    <a:pt x="148" y="32"/>
                    <a:pt x="148" y="36"/>
                  </a:cubicBezTo>
                  <a:cubicBezTo>
                    <a:pt x="148" y="40"/>
                    <a:pt x="147" y="42"/>
                    <a:pt x="146" y="46"/>
                  </a:cubicBezTo>
                  <a:cubicBezTo>
                    <a:pt x="144" y="49"/>
                    <a:pt x="142" y="51"/>
                    <a:pt x="140" y="53"/>
                  </a:cubicBezTo>
                  <a:cubicBezTo>
                    <a:pt x="137" y="54"/>
                    <a:pt x="134" y="55"/>
                    <a:pt x="131" y="55"/>
                  </a:cubicBezTo>
                  <a:cubicBezTo>
                    <a:pt x="126" y="55"/>
                    <a:pt x="122" y="53"/>
                    <a:pt x="120" y="49"/>
                  </a:cubicBezTo>
                  <a:cubicBezTo>
                    <a:pt x="117" y="46"/>
                    <a:pt x="116" y="42"/>
                    <a:pt x="116" y="38"/>
                  </a:cubicBezTo>
                  <a:cubicBezTo>
                    <a:pt x="116" y="34"/>
                    <a:pt x="117" y="31"/>
                    <a:pt x="118" y="28"/>
                  </a:cubicBezTo>
                  <a:cubicBezTo>
                    <a:pt x="120" y="26"/>
                    <a:pt x="122" y="23"/>
                    <a:pt x="124" y="22"/>
                  </a:cubicBezTo>
                  <a:cubicBezTo>
                    <a:pt x="126" y="20"/>
                    <a:pt x="129" y="19"/>
                    <a:pt x="132" y="19"/>
                  </a:cubicBezTo>
                  <a:close/>
                  <a:moveTo>
                    <a:pt x="130" y="21"/>
                  </a:moveTo>
                  <a:cubicBezTo>
                    <a:pt x="129" y="21"/>
                    <a:pt x="128" y="22"/>
                    <a:pt x="127" y="22"/>
                  </a:cubicBezTo>
                  <a:cubicBezTo>
                    <a:pt x="126" y="23"/>
                    <a:pt x="124" y="24"/>
                    <a:pt x="124" y="26"/>
                  </a:cubicBezTo>
                  <a:cubicBezTo>
                    <a:pt x="123" y="28"/>
                    <a:pt x="122" y="31"/>
                    <a:pt x="122" y="34"/>
                  </a:cubicBezTo>
                  <a:cubicBezTo>
                    <a:pt x="122" y="39"/>
                    <a:pt x="123" y="43"/>
                    <a:pt x="125" y="47"/>
                  </a:cubicBezTo>
                  <a:cubicBezTo>
                    <a:pt x="127" y="50"/>
                    <a:pt x="130" y="52"/>
                    <a:pt x="133" y="52"/>
                  </a:cubicBezTo>
                  <a:cubicBezTo>
                    <a:pt x="135" y="52"/>
                    <a:pt x="137" y="51"/>
                    <a:pt x="138" y="49"/>
                  </a:cubicBezTo>
                  <a:cubicBezTo>
                    <a:pt x="140" y="47"/>
                    <a:pt x="141" y="44"/>
                    <a:pt x="141" y="39"/>
                  </a:cubicBezTo>
                  <a:cubicBezTo>
                    <a:pt x="141" y="33"/>
                    <a:pt x="140" y="28"/>
                    <a:pt x="137" y="25"/>
                  </a:cubicBezTo>
                  <a:cubicBezTo>
                    <a:pt x="135" y="22"/>
                    <a:pt x="133" y="21"/>
                    <a:pt x="130" y="21"/>
                  </a:cubicBezTo>
                  <a:close/>
                  <a:moveTo>
                    <a:pt x="167" y="1"/>
                  </a:moveTo>
                  <a:cubicBezTo>
                    <a:pt x="167" y="46"/>
                    <a:pt x="167" y="46"/>
                    <a:pt x="167" y="46"/>
                  </a:cubicBezTo>
                  <a:cubicBezTo>
                    <a:pt x="167" y="48"/>
                    <a:pt x="167" y="50"/>
                    <a:pt x="168" y="50"/>
                  </a:cubicBezTo>
                  <a:cubicBezTo>
                    <a:pt x="168" y="51"/>
                    <a:pt x="168" y="52"/>
                    <a:pt x="169" y="52"/>
                  </a:cubicBezTo>
                  <a:cubicBezTo>
                    <a:pt x="170" y="52"/>
                    <a:pt x="170" y="52"/>
                    <a:pt x="172" y="52"/>
                  </a:cubicBezTo>
                  <a:cubicBezTo>
                    <a:pt x="172" y="54"/>
                    <a:pt x="172" y="54"/>
                    <a:pt x="172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2"/>
                    <a:pt x="156" y="52"/>
                    <a:pt x="156" y="52"/>
                  </a:cubicBezTo>
                  <a:cubicBezTo>
                    <a:pt x="158" y="52"/>
                    <a:pt x="159" y="52"/>
                    <a:pt x="160" y="52"/>
                  </a:cubicBezTo>
                  <a:cubicBezTo>
                    <a:pt x="160" y="52"/>
                    <a:pt x="160" y="51"/>
                    <a:pt x="161" y="50"/>
                  </a:cubicBezTo>
                  <a:cubicBezTo>
                    <a:pt x="161" y="50"/>
                    <a:pt x="161" y="48"/>
                    <a:pt x="161" y="46"/>
                  </a:cubicBezTo>
                  <a:cubicBezTo>
                    <a:pt x="161" y="15"/>
                    <a:pt x="161" y="15"/>
                    <a:pt x="161" y="15"/>
                  </a:cubicBezTo>
                  <a:cubicBezTo>
                    <a:pt x="161" y="11"/>
                    <a:pt x="161" y="9"/>
                    <a:pt x="161" y="8"/>
                  </a:cubicBezTo>
                  <a:cubicBezTo>
                    <a:pt x="161" y="7"/>
                    <a:pt x="160" y="6"/>
                    <a:pt x="160" y="6"/>
                  </a:cubicBezTo>
                  <a:cubicBezTo>
                    <a:pt x="160" y="6"/>
                    <a:pt x="159" y="6"/>
                    <a:pt x="158" y="6"/>
                  </a:cubicBezTo>
                  <a:cubicBezTo>
                    <a:pt x="158" y="6"/>
                    <a:pt x="157" y="6"/>
                    <a:pt x="156" y="6"/>
                  </a:cubicBezTo>
                  <a:cubicBezTo>
                    <a:pt x="155" y="5"/>
                    <a:pt x="155" y="5"/>
                    <a:pt x="155" y="5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67" y="1"/>
                    <a:pt x="167" y="1"/>
                    <a:pt x="167" y="1"/>
                  </a:cubicBezTo>
                  <a:cubicBezTo>
                    <a:pt x="167" y="1"/>
                    <a:pt x="167" y="1"/>
                    <a:pt x="167" y="1"/>
                  </a:cubicBezTo>
                  <a:close/>
                  <a:moveTo>
                    <a:pt x="196" y="19"/>
                  </a:moveTo>
                  <a:cubicBezTo>
                    <a:pt x="201" y="19"/>
                    <a:pt x="205" y="21"/>
                    <a:pt x="208" y="25"/>
                  </a:cubicBezTo>
                  <a:cubicBezTo>
                    <a:pt x="210" y="28"/>
                    <a:pt x="212" y="32"/>
                    <a:pt x="212" y="36"/>
                  </a:cubicBezTo>
                  <a:cubicBezTo>
                    <a:pt x="212" y="40"/>
                    <a:pt x="211" y="42"/>
                    <a:pt x="210" y="46"/>
                  </a:cubicBezTo>
                  <a:cubicBezTo>
                    <a:pt x="209" y="49"/>
                    <a:pt x="207" y="51"/>
                    <a:pt x="204" y="53"/>
                  </a:cubicBezTo>
                  <a:cubicBezTo>
                    <a:pt x="202" y="54"/>
                    <a:pt x="199" y="55"/>
                    <a:pt x="196" y="55"/>
                  </a:cubicBezTo>
                  <a:cubicBezTo>
                    <a:pt x="191" y="55"/>
                    <a:pt x="187" y="53"/>
                    <a:pt x="184" y="49"/>
                  </a:cubicBezTo>
                  <a:cubicBezTo>
                    <a:pt x="182" y="46"/>
                    <a:pt x="181" y="42"/>
                    <a:pt x="181" y="38"/>
                  </a:cubicBezTo>
                  <a:cubicBezTo>
                    <a:pt x="181" y="34"/>
                    <a:pt x="182" y="31"/>
                    <a:pt x="183" y="28"/>
                  </a:cubicBezTo>
                  <a:cubicBezTo>
                    <a:pt x="185" y="26"/>
                    <a:pt x="187" y="23"/>
                    <a:pt x="189" y="22"/>
                  </a:cubicBezTo>
                  <a:cubicBezTo>
                    <a:pt x="190" y="20"/>
                    <a:pt x="193" y="19"/>
                    <a:pt x="196" y="19"/>
                  </a:cubicBezTo>
                  <a:close/>
                  <a:moveTo>
                    <a:pt x="195" y="21"/>
                  </a:moveTo>
                  <a:cubicBezTo>
                    <a:pt x="194" y="21"/>
                    <a:pt x="192" y="22"/>
                    <a:pt x="191" y="22"/>
                  </a:cubicBezTo>
                  <a:cubicBezTo>
                    <a:pt x="190" y="23"/>
                    <a:pt x="188" y="24"/>
                    <a:pt x="188" y="26"/>
                  </a:cubicBezTo>
                  <a:cubicBezTo>
                    <a:pt x="187" y="28"/>
                    <a:pt x="186" y="31"/>
                    <a:pt x="186" y="34"/>
                  </a:cubicBezTo>
                  <a:cubicBezTo>
                    <a:pt x="186" y="39"/>
                    <a:pt x="187" y="43"/>
                    <a:pt x="189" y="47"/>
                  </a:cubicBezTo>
                  <a:cubicBezTo>
                    <a:pt x="191" y="50"/>
                    <a:pt x="194" y="52"/>
                    <a:pt x="197" y="52"/>
                  </a:cubicBezTo>
                  <a:cubicBezTo>
                    <a:pt x="199" y="52"/>
                    <a:pt x="201" y="51"/>
                    <a:pt x="202" y="49"/>
                  </a:cubicBezTo>
                  <a:cubicBezTo>
                    <a:pt x="204" y="47"/>
                    <a:pt x="205" y="44"/>
                    <a:pt x="205" y="39"/>
                  </a:cubicBezTo>
                  <a:cubicBezTo>
                    <a:pt x="205" y="33"/>
                    <a:pt x="204" y="28"/>
                    <a:pt x="201" y="25"/>
                  </a:cubicBezTo>
                  <a:cubicBezTo>
                    <a:pt x="200" y="22"/>
                    <a:pt x="197" y="21"/>
                    <a:pt x="195" y="21"/>
                  </a:cubicBezTo>
                  <a:close/>
                  <a:moveTo>
                    <a:pt x="229" y="41"/>
                  </a:moveTo>
                  <a:cubicBezTo>
                    <a:pt x="227" y="40"/>
                    <a:pt x="225" y="39"/>
                    <a:pt x="224" y="37"/>
                  </a:cubicBezTo>
                  <a:cubicBezTo>
                    <a:pt x="223" y="35"/>
                    <a:pt x="222" y="33"/>
                    <a:pt x="222" y="31"/>
                  </a:cubicBezTo>
                  <a:cubicBezTo>
                    <a:pt x="222" y="28"/>
                    <a:pt x="224" y="24"/>
                    <a:pt x="226" y="22"/>
                  </a:cubicBezTo>
                  <a:cubicBezTo>
                    <a:pt x="228" y="20"/>
                    <a:pt x="232" y="18"/>
                    <a:pt x="235" y="18"/>
                  </a:cubicBezTo>
                  <a:cubicBezTo>
                    <a:pt x="238" y="18"/>
                    <a:pt x="241" y="19"/>
                    <a:pt x="243" y="21"/>
                  </a:cubicBezTo>
                  <a:cubicBezTo>
                    <a:pt x="250" y="21"/>
                    <a:pt x="250" y="21"/>
                    <a:pt x="250" y="21"/>
                  </a:cubicBezTo>
                  <a:cubicBezTo>
                    <a:pt x="251" y="21"/>
                    <a:pt x="252" y="21"/>
                    <a:pt x="252" y="21"/>
                  </a:cubicBezTo>
                  <a:cubicBezTo>
                    <a:pt x="252" y="21"/>
                    <a:pt x="252" y="21"/>
                    <a:pt x="252" y="21"/>
                  </a:cubicBezTo>
                  <a:cubicBezTo>
                    <a:pt x="252" y="22"/>
                    <a:pt x="252" y="22"/>
                    <a:pt x="252" y="22"/>
                  </a:cubicBezTo>
                  <a:cubicBezTo>
                    <a:pt x="252" y="23"/>
                    <a:pt x="252" y="24"/>
                    <a:pt x="252" y="24"/>
                  </a:cubicBezTo>
                  <a:cubicBezTo>
                    <a:pt x="252" y="24"/>
                    <a:pt x="252" y="24"/>
                    <a:pt x="252" y="24"/>
                  </a:cubicBezTo>
                  <a:cubicBezTo>
                    <a:pt x="252" y="24"/>
                    <a:pt x="251" y="24"/>
                    <a:pt x="250" y="24"/>
                  </a:cubicBezTo>
                  <a:cubicBezTo>
                    <a:pt x="246" y="24"/>
                    <a:pt x="246" y="24"/>
                    <a:pt x="246" y="24"/>
                  </a:cubicBezTo>
                  <a:cubicBezTo>
                    <a:pt x="247" y="26"/>
                    <a:pt x="248" y="28"/>
                    <a:pt x="248" y="31"/>
                  </a:cubicBezTo>
                  <a:cubicBezTo>
                    <a:pt x="248" y="34"/>
                    <a:pt x="246" y="37"/>
                    <a:pt x="244" y="39"/>
                  </a:cubicBezTo>
                  <a:cubicBezTo>
                    <a:pt x="242" y="41"/>
                    <a:pt x="238" y="42"/>
                    <a:pt x="235" y="42"/>
                  </a:cubicBezTo>
                  <a:cubicBezTo>
                    <a:pt x="233" y="42"/>
                    <a:pt x="232" y="42"/>
                    <a:pt x="230" y="41"/>
                  </a:cubicBezTo>
                  <a:cubicBezTo>
                    <a:pt x="229" y="42"/>
                    <a:pt x="228" y="43"/>
                    <a:pt x="228" y="44"/>
                  </a:cubicBezTo>
                  <a:cubicBezTo>
                    <a:pt x="228" y="44"/>
                    <a:pt x="228" y="45"/>
                    <a:pt x="228" y="45"/>
                  </a:cubicBezTo>
                  <a:cubicBezTo>
                    <a:pt x="228" y="46"/>
                    <a:pt x="228" y="46"/>
                    <a:pt x="228" y="46"/>
                  </a:cubicBezTo>
                  <a:cubicBezTo>
                    <a:pt x="228" y="47"/>
                    <a:pt x="229" y="47"/>
                    <a:pt x="230" y="47"/>
                  </a:cubicBezTo>
                  <a:cubicBezTo>
                    <a:pt x="231" y="47"/>
                    <a:pt x="233" y="47"/>
                    <a:pt x="236" y="48"/>
                  </a:cubicBezTo>
                  <a:cubicBezTo>
                    <a:pt x="240" y="48"/>
                    <a:pt x="244" y="48"/>
                    <a:pt x="245" y="48"/>
                  </a:cubicBezTo>
                  <a:cubicBezTo>
                    <a:pt x="248" y="48"/>
                    <a:pt x="249" y="49"/>
                    <a:pt x="250" y="50"/>
                  </a:cubicBezTo>
                  <a:cubicBezTo>
                    <a:pt x="252" y="52"/>
                    <a:pt x="252" y="54"/>
                    <a:pt x="252" y="56"/>
                  </a:cubicBezTo>
                  <a:cubicBezTo>
                    <a:pt x="252" y="58"/>
                    <a:pt x="251" y="61"/>
                    <a:pt x="249" y="64"/>
                  </a:cubicBezTo>
                  <a:cubicBezTo>
                    <a:pt x="245" y="67"/>
                    <a:pt x="240" y="69"/>
                    <a:pt x="234" y="69"/>
                  </a:cubicBezTo>
                  <a:cubicBezTo>
                    <a:pt x="230" y="69"/>
                    <a:pt x="226" y="68"/>
                    <a:pt x="223" y="66"/>
                  </a:cubicBezTo>
                  <a:cubicBezTo>
                    <a:pt x="221" y="65"/>
                    <a:pt x="220" y="64"/>
                    <a:pt x="220" y="62"/>
                  </a:cubicBezTo>
                  <a:cubicBezTo>
                    <a:pt x="220" y="62"/>
                    <a:pt x="220" y="61"/>
                    <a:pt x="220" y="60"/>
                  </a:cubicBezTo>
                  <a:cubicBezTo>
                    <a:pt x="221" y="60"/>
                    <a:pt x="222" y="58"/>
                    <a:pt x="223" y="56"/>
                  </a:cubicBezTo>
                  <a:cubicBezTo>
                    <a:pt x="223" y="56"/>
                    <a:pt x="224" y="55"/>
                    <a:pt x="226" y="52"/>
                  </a:cubicBezTo>
                  <a:cubicBezTo>
                    <a:pt x="225" y="52"/>
                    <a:pt x="224" y="51"/>
                    <a:pt x="224" y="50"/>
                  </a:cubicBezTo>
                  <a:cubicBezTo>
                    <a:pt x="223" y="50"/>
                    <a:pt x="223" y="49"/>
                    <a:pt x="223" y="48"/>
                  </a:cubicBezTo>
                  <a:cubicBezTo>
                    <a:pt x="223" y="48"/>
                    <a:pt x="223" y="46"/>
                    <a:pt x="224" y="45"/>
                  </a:cubicBezTo>
                  <a:cubicBezTo>
                    <a:pt x="225" y="45"/>
                    <a:pt x="226" y="44"/>
                    <a:pt x="229" y="41"/>
                  </a:cubicBezTo>
                  <a:close/>
                  <a:moveTo>
                    <a:pt x="235" y="20"/>
                  </a:moveTo>
                  <a:cubicBezTo>
                    <a:pt x="233" y="20"/>
                    <a:pt x="232" y="21"/>
                    <a:pt x="230" y="22"/>
                  </a:cubicBezTo>
                  <a:cubicBezTo>
                    <a:pt x="229" y="24"/>
                    <a:pt x="229" y="26"/>
                    <a:pt x="229" y="29"/>
                  </a:cubicBezTo>
                  <a:cubicBezTo>
                    <a:pt x="229" y="33"/>
                    <a:pt x="230" y="36"/>
                    <a:pt x="231" y="38"/>
                  </a:cubicBezTo>
                  <a:cubicBezTo>
                    <a:pt x="232" y="40"/>
                    <a:pt x="234" y="41"/>
                    <a:pt x="236" y="41"/>
                  </a:cubicBezTo>
                  <a:cubicBezTo>
                    <a:pt x="238" y="41"/>
                    <a:pt x="239" y="40"/>
                    <a:pt x="240" y="39"/>
                  </a:cubicBezTo>
                  <a:cubicBezTo>
                    <a:pt x="242" y="37"/>
                    <a:pt x="242" y="35"/>
                    <a:pt x="242" y="32"/>
                  </a:cubicBezTo>
                  <a:cubicBezTo>
                    <a:pt x="242" y="28"/>
                    <a:pt x="241" y="25"/>
                    <a:pt x="240" y="23"/>
                  </a:cubicBezTo>
                  <a:cubicBezTo>
                    <a:pt x="238" y="21"/>
                    <a:pt x="237" y="20"/>
                    <a:pt x="235" y="20"/>
                  </a:cubicBezTo>
                  <a:close/>
                  <a:moveTo>
                    <a:pt x="228" y="54"/>
                  </a:moveTo>
                  <a:cubicBezTo>
                    <a:pt x="227" y="55"/>
                    <a:pt x="226" y="56"/>
                    <a:pt x="226" y="57"/>
                  </a:cubicBezTo>
                  <a:cubicBezTo>
                    <a:pt x="226" y="58"/>
                    <a:pt x="225" y="59"/>
                    <a:pt x="225" y="60"/>
                  </a:cubicBezTo>
                  <a:cubicBezTo>
                    <a:pt x="225" y="62"/>
                    <a:pt x="226" y="63"/>
                    <a:pt x="227" y="64"/>
                  </a:cubicBezTo>
                  <a:cubicBezTo>
                    <a:pt x="230" y="65"/>
                    <a:pt x="233" y="66"/>
                    <a:pt x="238" y="66"/>
                  </a:cubicBezTo>
                  <a:cubicBezTo>
                    <a:pt x="242" y="66"/>
                    <a:pt x="245" y="65"/>
                    <a:pt x="247" y="64"/>
                  </a:cubicBezTo>
                  <a:cubicBezTo>
                    <a:pt x="249" y="62"/>
                    <a:pt x="250" y="60"/>
                    <a:pt x="250" y="58"/>
                  </a:cubicBezTo>
                  <a:cubicBezTo>
                    <a:pt x="250" y="57"/>
                    <a:pt x="250" y="56"/>
                    <a:pt x="248" y="56"/>
                  </a:cubicBezTo>
                  <a:cubicBezTo>
                    <a:pt x="247" y="55"/>
                    <a:pt x="245" y="55"/>
                    <a:pt x="241" y="55"/>
                  </a:cubicBezTo>
                  <a:cubicBezTo>
                    <a:pt x="236" y="54"/>
                    <a:pt x="231" y="54"/>
                    <a:pt x="228" y="54"/>
                  </a:cubicBezTo>
                  <a:close/>
                  <a:moveTo>
                    <a:pt x="258" y="20"/>
                  </a:moveTo>
                  <a:cubicBezTo>
                    <a:pt x="274" y="20"/>
                    <a:pt x="274" y="20"/>
                    <a:pt x="274" y="20"/>
                  </a:cubicBezTo>
                  <a:cubicBezTo>
                    <a:pt x="274" y="21"/>
                    <a:pt x="274" y="21"/>
                    <a:pt x="274" y="21"/>
                  </a:cubicBezTo>
                  <a:cubicBezTo>
                    <a:pt x="273" y="21"/>
                    <a:pt x="273" y="21"/>
                    <a:pt x="273" y="21"/>
                  </a:cubicBezTo>
                  <a:cubicBezTo>
                    <a:pt x="272" y="21"/>
                    <a:pt x="271" y="21"/>
                    <a:pt x="270" y="22"/>
                  </a:cubicBezTo>
                  <a:cubicBezTo>
                    <a:pt x="270" y="22"/>
                    <a:pt x="270" y="23"/>
                    <a:pt x="270" y="23"/>
                  </a:cubicBezTo>
                  <a:cubicBezTo>
                    <a:pt x="270" y="24"/>
                    <a:pt x="270" y="26"/>
                    <a:pt x="271" y="27"/>
                  </a:cubicBezTo>
                  <a:cubicBezTo>
                    <a:pt x="279" y="44"/>
                    <a:pt x="279" y="44"/>
                    <a:pt x="279" y="44"/>
                  </a:cubicBezTo>
                  <a:cubicBezTo>
                    <a:pt x="286" y="26"/>
                    <a:pt x="286" y="26"/>
                    <a:pt x="286" y="26"/>
                  </a:cubicBezTo>
                  <a:cubicBezTo>
                    <a:pt x="286" y="24"/>
                    <a:pt x="287" y="24"/>
                    <a:pt x="287" y="22"/>
                  </a:cubicBezTo>
                  <a:cubicBezTo>
                    <a:pt x="287" y="22"/>
                    <a:pt x="287" y="22"/>
                    <a:pt x="286" y="21"/>
                  </a:cubicBezTo>
                  <a:cubicBezTo>
                    <a:pt x="286" y="21"/>
                    <a:pt x="286" y="21"/>
                    <a:pt x="286" y="20"/>
                  </a:cubicBezTo>
                  <a:cubicBezTo>
                    <a:pt x="285" y="20"/>
                    <a:pt x="284" y="20"/>
                    <a:pt x="284" y="20"/>
                  </a:cubicBezTo>
                  <a:cubicBezTo>
                    <a:pt x="284" y="19"/>
                    <a:pt x="284" y="19"/>
                    <a:pt x="284" y="19"/>
                  </a:cubicBezTo>
                  <a:cubicBezTo>
                    <a:pt x="294" y="19"/>
                    <a:pt x="294" y="19"/>
                    <a:pt x="294" y="19"/>
                  </a:cubicBezTo>
                  <a:cubicBezTo>
                    <a:pt x="294" y="20"/>
                    <a:pt x="294" y="20"/>
                    <a:pt x="294" y="20"/>
                  </a:cubicBezTo>
                  <a:cubicBezTo>
                    <a:pt x="294" y="20"/>
                    <a:pt x="293" y="20"/>
                    <a:pt x="292" y="20"/>
                  </a:cubicBezTo>
                  <a:cubicBezTo>
                    <a:pt x="292" y="21"/>
                    <a:pt x="292" y="21"/>
                    <a:pt x="291" y="22"/>
                  </a:cubicBezTo>
                  <a:cubicBezTo>
                    <a:pt x="290" y="22"/>
                    <a:pt x="290" y="23"/>
                    <a:pt x="290" y="25"/>
                  </a:cubicBezTo>
                  <a:cubicBezTo>
                    <a:pt x="276" y="59"/>
                    <a:pt x="276" y="59"/>
                    <a:pt x="276" y="59"/>
                  </a:cubicBezTo>
                  <a:cubicBezTo>
                    <a:pt x="275" y="62"/>
                    <a:pt x="274" y="64"/>
                    <a:pt x="271" y="66"/>
                  </a:cubicBezTo>
                  <a:cubicBezTo>
                    <a:pt x="269" y="68"/>
                    <a:pt x="267" y="69"/>
                    <a:pt x="265" y="69"/>
                  </a:cubicBezTo>
                  <a:cubicBezTo>
                    <a:pt x="264" y="69"/>
                    <a:pt x="263" y="68"/>
                    <a:pt x="262" y="68"/>
                  </a:cubicBezTo>
                  <a:cubicBezTo>
                    <a:pt x="261" y="67"/>
                    <a:pt x="260" y="66"/>
                    <a:pt x="260" y="65"/>
                  </a:cubicBezTo>
                  <a:cubicBezTo>
                    <a:pt x="260" y="64"/>
                    <a:pt x="261" y="63"/>
                    <a:pt x="261" y="62"/>
                  </a:cubicBezTo>
                  <a:cubicBezTo>
                    <a:pt x="262" y="62"/>
                    <a:pt x="263" y="62"/>
                    <a:pt x="264" y="62"/>
                  </a:cubicBezTo>
                  <a:cubicBezTo>
                    <a:pt x="265" y="62"/>
                    <a:pt x="266" y="62"/>
                    <a:pt x="267" y="62"/>
                  </a:cubicBezTo>
                  <a:cubicBezTo>
                    <a:pt x="268" y="63"/>
                    <a:pt x="269" y="63"/>
                    <a:pt x="269" y="63"/>
                  </a:cubicBezTo>
                  <a:cubicBezTo>
                    <a:pt x="270" y="63"/>
                    <a:pt x="270" y="62"/>
                    <a:pt x="271" y="62"/>
                  </a:cubicBezTo>
                  <a:cubicBezTo>
                    <a:pt x="272" y="61"/>
                    <a:pt x="273" y="59"/>
                    <a:pt x="274" y="57"/>
                  </a:cubicBezTo>
                  <a:cubicBezTo>
                    <a:pt x="276" y="51"/>
                    <a:pt x="276" y="51"/>
                    <a:pt x="276" y="51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4" y="25"/>
                    <a:pt x="264" y="24"/>
                    <a:pt x="263" y="23"/>
                  </a:cubicBezTo>
                  <a:cubicBezTo>
                    <a:pt x="262" y="22"/>
                    <a:pt x="262" y="21"/>
                    <a:pt x="261" y="21"/>
                  </a:cubicBezTo>
                  <a:cubicBezTo>
                    <a:pt x="261" y="21"/>
                    <a:pt x="260" y="20"/>
                    <a:pt x="258" y="20"/>
                  </a:cubicBezTo>
                  <a:cubicBezTo>
                    <a:pt x="258" y="20"/>
                    <a:pt x="258" y="20"/>
                    <a:pt x="258" y="20"/>
                  </a:cubicBezTo>
                  <a:close/>
                  <a:moveTo>
                    <a:pt x="331" y="19"/>
                  </a:moveTo>
                  <a:cubicBezTo>
                    <a:pt x="336" y="19"/>
                    <a:pt x="340" y="21"/>
                    <a:pt x="343" y="25"/>
                  </a:cubicBezTo>
                  <a:cubicBezTo>
                    <a:pt x="346" y="28"/>
                    <a:pt x="347" y="32"/>
                    <a:pt x="347" y="36"/>
                  </a:cubicBezTo>
                  <a:cubicBezTo>
                    <a:pt x="347" y="40"/>
                    <a:pt x="346" y="42"/>
                    <a:pt x="345" y="46"/>
                  </a:cubicBezTo>
                  <a:cubicBezTo>
                    <a:pt x="344" y="49"/>
                    <a:pt x="342" y="51"/>
                    <a:pt x="339" y="53"/>
                  </a:cubicBezTo>
                  <a:cubicBezTo>
                    <a:pt x="336" y="54"/>
                    <a:pt x="334" y="55"/>
                    <a:pt x="331" y="55"/>
                  </a:cubicBezTo>
                  <a:cubicBezTo>
                    <a:pt x="326" y="55"/>
                    <a:pt x="322" y="53"/>
                    <a:pt x="319" y="49"/>
                  </a:cubicBezTo>
                  <a:cubicBezTo>
                    <a:pt x="317" y="46"/>
                    <a:pt x="316" y="42"/>
                    <a:pt x="316" y="38"/>
                  </a:cubicBezTo>
                  <a:cubicBezTo>
                    <a:pt x="316" y="34"/>
                    <a:pt x="316" y="31"/>
                    <a:pt x="318" y="28"/>
                  </a:cubicBezTo>
                  <a:cubicBezTo>
                    <a:pt x="320" y="26"/>
                    <a:pt x="322" y="23"/>
                    <a:pt x="324" y="22"/>
                  </a:cubicBezTo>
                  <a:cubicBezTo>
                    <a:pt x="326" y="20"/>
                    <a:pt x="328" y="19"/>
                    <a:pt x="331" y="19"/>
                  </a:cubicBezTo>
                  <a:close/>
                  <a:moveTo>
                    <a:pt x="330" y="21"/>
                  </a:moveTo>
                  <a:cubicBezTo>
                    <a:pt x="329" y="21"/>
                    <a:pt x="328" y="22"/>
                    <a:pt x="326" y="22"/>
                  </a:cubicBezTo>
                  <a:cubicBezTo>
                    <a:pt x="325" y="23"/>
                    <a:pt x="324" y="24"/>
                    <a:pt x="323" y="26"/>
                  </a:cubicBezTo>
                  <a:cubicBezTo>
                    <a:pt x="322" y="28"/>
                    <a:pt x="322" y="31"/>
                    <a:pt x="322" y="34"/>
                  </a:cubicBezTo>
                  <a:cubicBezTo>
                    <a:pt x="322" y="39"/>
                    <a:pt x="323" y="43"/>
                    <a:pt x="325" y="47"/>
                  </a:cubicBezTo>
                  <a:cubicBezTo>
                    <a:pt x="327" y="50"/>
                    <a:pt x="329" y="52"/>
                    <a:pt x="332" y="52"/>
                  </a:cubicBezTo>
                  <a:cubicBezTo>
                    <a:pt x="335" y="52"/>
                    <a:pt x="337" y="51"/>
                    <a:pt x="338" y="49"/>
                  </a:cubicBezTo>
                  <a:cubicBezTo>
                    <a:pt x="340" y="47"/>
                    <a:pt x="340" y="44"/>
                    <a:pt x="340" y="39"/>
                  </a:cubicBezTo>
                  <a:cubicBezTo>
                    <a:pt x="340" y="33"/>
                    <a:pt x="339" y="28"/>
                    <a:pt x="337" y="25"/>
                  </a:cubicBezTo>
                  <a:cubicBezTo>
                    <a:pt x="335" y="22"/>
                    <a:pt x="332" y="21"/>
                    <a:pt x="330" y="21"/>
                  </a:cubicBezTo>
                  <a:close/>
                  <a:moveTo>
                    <a:pt x="368" y="22"/>
                  </a:moveTo>
                  <a:cubicBezTo>
                    <a:pt x="368" y="45"/>
                    <a:pt x="368" y="45"/>
                    <a:pt x="368" y="45"/>
                  </a:cubicBezTo>
                  <a:cubicBezTo>
                    <a:pt x="368" y="48"/>
                    <a:pt x="368" y="50"/>
                    <a:pt x="369" y="51"/>
                  </a:cubicBezTo>
                  <a:cubicBezTo>
                    <a:pt x="370" y="52"/>
                    <a:pt x="371" y="52"/>
                    <a:pt x="373" y="52"/>
                  </a:cubicBezTo>
                  <a:cubicBezTo>
                    <a:pt x="376" y="52"/>
                    <a:pt x="376" y="52"/>
                    <a:pt x="376" y="52"/>
                  </a:cubicBezTo>
                  <a:cubicBezTo>
                    <a:pt x="376" y="54"/>
                    <a:pt x="376" y="54"/>
                    <a:pt x="376" y="54"/>
                  </a:cubicBezTo>
                  <a:cubicBezTo>
                    <a:pt x="356" y="54"/>
                    <a:pt x="356" y="54"/>
                    <a:pt x="356" y="54"/>
                  </a:cubicBezTo>
                  <a:cubicBezTo>
                    <a:pt x="356" y="52"/>
                    <a:pt x="356" y="52"/>
                    <a:pt x="356" y="52"/>
                  </a:cubicBezTo>
                  <a:cubicBezTo>
                    <a:pt x="358" y="52"/>
                    <a:pt x="358" y="52"/>
                    <a:pt x="358" y="52"/>
                  </a:cubicBezTo>
                  <a:cubicBezTo>
                    <a:pt x="358" y="52"/>
                    <a:pt x="360" y="52"/>
                    <a:pt x="360" y="52"/>
                  </a:cubicBezTo>
                  <a:cubicBezTo>
                    <a:pt x="361" y="51"/>
                    <a:pt x="362" y="50"/>
                    <a:pt x="362" y="50"/>
                  </a:cubicBezTo>
                  <a:cubicBezTo>
                    <a:pt x="362" y="49"/>
                    <a:pt x="362" y="47"/>
                    <a:pt x="362" y="45"/>
                  </a:cubicBezTo>
                  <a:cubicBezTo>
                    <a:pt x="362" y="22"/>
                    <a:pt x="362" y="22"/>
                    <a:pt x="362" y="22"/>
                  </a:cubicBezTo>
                  <a:cubicBezTo>
                    <a:pt x="356" y="22"/>
                    <a:pt x="356" y="22"/>
                    <a:pt x="356" y="22"/>
                  </a:cubicBezTo>
                  <a:cubicBezTo>
                    <a:pt x="356" y="20"/>
                    <a:pt x="356" y="20"/>
                    <a:pt x="356" y="20"/>
                  </a:cubicBezTo>
                  <a:cubicBezTo>
                    <a:pt x="362" y="20"/>
                    <a:pt x="362" y="20"/>
                    <a:pt x="362" y="20"/>
                  </a:cubicBezTo>
                  <a:cubicBezTo>
                    <a:pt x="362" y="17"/>
                    <a:pt x="362" y="17"/>
                    <a:pt x="362" y="17"/>
                  </a:cubicBezTo>
                  <a:cubicBezTo>
                    <a:pt x="362" y="14"/>
                    <a:pt x="363" y="11"/>
                    <a:pt x="364" y="8"/>
                  </a:cubicBezTo>
                  <a:cubicBezTo>
                    <a:pt x="365" y="6"/>
                    <a:pt x="367" y="4"/>
                    <a:pt x="369" y="3"/>
                  </a:cubicBezTo>
                  <a:cubicBezTo>
                    <a:pt x="371" y="2"/>
                    <a:pt x="373" y="1"/>
                    <a:pt x="376" y="1"/>
                  </a:cubicBezTo>
                  <a:cubicBezTo>
                    <a:pt x="378" y="1"/>
                    <a:pt x="381" y="2"/>
                    <a:pt x="383" y="3"/>
                  </a:cubicBezTo>
                  <a:cubicBezTo>
                    <a:pt x="384" y="4"/>
                    <a:pt x="385" y="6"/>
                    <a:pt x="385" y="7"/>
                  </a:cubicBezTo>
                  <a:cubicBezTo>
                    <a:pt x="385" y="8"/>
                    <a:pt x="384" y="8"/>
                    <a:pt x="384" y="9"/>
                  </a:cubicBezTo>
                  <a:cubicBezTo>
                    <a:pt x="383" y="10"/>
                    <a:pt x="383" y="10"/>
                    <a:pt x="382" y="10"/>
                  </a:cubicBezTo>
                  <a:cubicBezTo>
                    <a:pt x="382" y="10"/>
                    <a:pt x="381" y="9"/>
                    <a:pt x="380" y="9"/>
                  </a:cubicBezTo>
                  <a:cubicBezTo>
                    <a:pt x="380" y="8"/>
                    <a:pt x="379" y="8"/>
                    <a:pt x="378" y="6"/>
                  </a:cubicBezTo>
                  <a:cubicBezTo>
                    <a:pt x="377" y="5"/>
                    <a:pt x="376" y="4"/>
                    <a:pt x="376" y="3"/>
                  </a:cubicBezTo>
                  <a:cubicBezTo>
                    <a:pt x="375" y="3"/>
                    <a:pt x="374" y="2"/>
                    <a:pt x="373" y="2"/>
                  </a:cubicBezTo>
                  <a:cubicBezTo>
                    <a:pt x="372" y="2"/>
                    <a:pt x="371" y="3"/>
                    <a:pt x="370" y="3"/>
                  </a:cubicBezTo>
                  <a:cubicBezTo>
                    <a:pt x="370" y="4"/>
                    <a:pt x="369" y="5"/>
                    <a:pt x="369" y="6"/>
                  </a:cubicBezTo>
                  <a:cubicBezTo>
                    <a:pt x="368" y="7"/>
                    <a:pt x="368" y="10"/>
                    <a:pt x="368" y="16"/>
                  </a:cubicBezTo>
                  <a:cubicBezTo>
                    <a:pt x="368" y="18"/>
                    <a:pt x="368" y="18"/>
                    <a:pt x="368" y="18"/>
                  </a:cubicBezTo>
                  <a:cubicBezTo>
                    <a:pt x="377" y="18"/>
                    <a:pt x="377" y="18"/>
                    <a:pt x="377" y="18"/>
                  </a:cubicBezTo>
                  <a:cubicBezTo>
                    <a:pt x="377" y="22"/>
                    <a:pt x="377" y="22"/>
                    <a:pt x="377" y="22"/>
                  </a:cubicBezTo>
                  <a:cubicBezTo>
                    <a:pt x="368" y="22"/>
                    <a:pt x="368" y="22"/>
                    <a:pt x="368" y="22"/>
                  </a:cubicBezTo>
                  <a:close/>
                  <a:moveTo>
                    <a:pt x="440" y="2"/>
                  </a:moveTo>
                  <a:cubicBezTo>
                    <a:pt x="441" y="20"/>
                    <a:pt x="441" y="20"/>
                    <a:pt x="441" y="20"/>
                  </a:cubicBezTo>
                  <a:cubicBezTo>
                    <a:pt x="440" y="20"/>
                    <a:pt x="440" y="20"/>
                    <a:pt x="440" y="20"/>
                  </a:cubicBezTo>
                  <a:cubicBezTo>
                    <a:pt x="438" y="14"/>
                    <a:pt x="436" y="11"/>
                    <a:pt x="433" y="8"/>
                  </a:cubicBezTo>
                  <a:cubicBezTo>
                    <a:pt x="430" y="6"/>
                    <a:pt x="427" y="5"/>
                    <a:pt x="423" y="5"/>
                  </a:cubicBezTo>
                  <a:cubicBezTo>
                    <a:pt x="420" y="5"/>
                    <a:pt x="417" y="6"/>
                    <a:pt x="414" y="8"/>
                  </a:cubicBezTo>
                  <a:cubicBezTo>
                    <a:pt x="412" y="9"/>
                    <a:pt x="410" y="12"/>
                    <a:pt x="408" y="16"/>
                  </a:cubicBezTo>
                  <a:cubicBezTo>
                    <a:pt x="407" y="19"/>
                    <a:pt x="406" y="24"/>
                    <a:pt x="406" y="30"/>
                  </a:cubicBezTo>
                  <a:cubicBezTo>
                    <a:pt x="406" y="34"/>
                    <a:pt x="407" y="38"/>
                    <a:pt x="408" y="42"/>
                  </a:cubicBezTo>
                  <a:cubicBezTo>
                    <a:pt x="409" y="45"/>
                    <a:pt x="412" y="48"/>
                    <a:pt x="414" y="49"/>
                  </a:cubicBezTo>
                  <a:cubicBezTo>
                    <a:pt x="417" y="51"/>
                    <a:pt x="420" y="52"/>
                    <a:pt x="424" y="52"/>
                  </a:cubicBezTo>
                  <a:cubicBezTo>
                    <a:pt x="427" y="52"/>
                    <a:pt x="430" y="51"/>
                    <a:pt x="432" y="50"/>
                  </a:cubicBezTo>
                  <a:cubicBezTo>
                    <a:pt x="435" y="49"/>
                    <a:pt x="438" y="46"/>
                    <a:pt x="440" y="42"/>
                  </a:cubicBezTo>
                  <a:cubicBezTo>
                    <a:pt x="442" y="42"/>
                    <a:pt x="442" y="42"/>
                    <a:pt x="442" y="42"/>
                  </a:cubicBezTo>
                  <a:cubicBezTo>
                    <a:pt x="439" y="47"/>
                    <a:pt x="436" y="50"/>
                    <a:pt x="433" y="52"/>
                  </a:cubicBezTo>
                  <a:cubicBezTo>
                    <a:pt x="430" y="54"/>
                    <a:pt x="426" y="56"/>
                    <a:pt x="422" y="56"/>
                  </a:cubicBezTo>
                  <a:cubicBezTo>
                    <a:pt x="414" y="56"/>
                    <a:pt x="407" y="52"/>
                    <a:pt x="403" y="46"/>
                  </a:cubicBezTo>
                  <a:cubicBezTo>
                    <a:pt x="400" y="42"/>
                    <a:pt x="398" y="36"/>
                    <a:pt x="398" y="30"/>
                  </a:cubicBezTo>
                  <a:cubicBezTo>
                    <a:pt x="398" y="25"/>
                    <a:pt x="399" y="20"/>
                    <a:pt x="401" y="16"/>
                  </a:cubicBezTo>
                  <a:cubicBezTo>
                    <a:pt x="403" y="12"/>
                    <a:pt x="406" y="8"/>
                    <a:pt x="410" y="6"/>
                  </a:cubicBezTo>
                  <a:cubicBezTo>
                    <a:pt x="414" y="4"/>
                    <a:pt x="418" y="3"/>
                    <a:pt x="422" y="3"/>
                  </a:cubicBezTo>
                  <a:cubicBezTo>
                    <a:pt x="426" y="3"/>
                    <a:pt x="429" y="4"/>
                    <a:pt x="433" y="6"/>
                  </a:cubicBezTo>
                  <a:cubicBezTo>
                    <a:pt x="434" y="6"/>
                    <a:pt x="434" y="6"/>
                    <a:pt x="435" y="6"/>
                  </a:cubicBezTo>
                  <a:cubicBezTo>
                    <a:pt x="436" y="6"/>
                    <a:pt x="436" y="6"/>
                    <a:pt x="436" y="6"/>
                  </a:cubicBezTo>
                  <a:cubicBezTo>
                    <a:pt x="437" y="5"/>
                    <a:pt x="438" y="4"/>
                    <a:pt x="438" y="3"/>
                  </a:cubicBezTo>
                  <a:cubicBezTo>
                    <a:pt x="440" y="2"/>
                    <a:pt x="440" y="2"/>
                    <a:pt x="440" y="2"/>
                  </a:cubicBezTo>
                  <a:close/>
                  <a:moveTo>
                    <a:pt x="460" y="1"/>
                  </a:moveTo>
                  <a:cubicBezTo>
                    <a:pt x="460" y="26"/>
                    <a:pt x="460" y="26"/>
                    <a:pt x="460" y="26"/>
                  </a:cubicBezTo>
                  <a:cubicBezTo>
                    <a:pt x="463" y="22"/>
                    <a:pt x="465" y="21"/>
                    <a:pt x="466" y="20"/>
                  </a:cubicBezTo>
                  <a:cubicBezTo>
                    <a:pt x="468" y="19"/>
                    <a:pt x="470" y="18"/>
                    <a:pt x="471" y="18"/>
                  </a:cubicBezTo>
                  <a:cubicBezTo>
                    <a:pt x="473" y="18"/>
                    <a:pt x="475" y="19"/>
                    <a:pt x="476" y="20"/>
                  </a:cubicBezTo>
                  <a:cubicBezTo>
                    <a:pt x="477" y="21"/>
                    <a:pt x="478" y="23"/>
                    <a:pt x="479" y="25"/>
                  </a:cubicBezTo>
                  <a:cubicBezTo>
                    <a:pt x="479" y="27"/>
                    <a:pt x="480" y="30"/>
                    <a:pt x="480" y="34"/>
                  </a:cubicBezTo>
                  <a:cubicBezTo>
                    <a:pt x="480" y="46"/>
                    <a:pt x="480" y="46"/>
                    <a:pt x="480" y="46"/>
                  </a:cubicBezTo>
                  <a:cubicBezTo>
                    <a:pt x="480" y="48"/>
                    <a:pt x="480" y="50"/>
                    <a:pt x="480" y="50"/>
                  </a:cubicBezTo>
                  <a:cubicBezTo>
                    <a:pt x="480" y="51"/>
                    <a:pt x="481" y="52"/>
                    <a:pt x="481" y="52"/>
                  </a:cubicBezTo>
                  <a:cubicBezTo>
                    <a:pt x="482" y="52"/>
                    <a:pt x="483" y="52"/>
                    <a:pt x="484" y="52"/>
                  </a:cubicBezTo>
                  <a:cubicBezTo>
                    <a:pt x="484" y="54"/>
                    <a:pt x="484" y="54"/>
                    <a:pt x="484" y="54"/>
                  </a:cubicBezTo>
                  <a:cubicBezTo>
                    <a:pt x="468" y="54"/>
                    <a:pt x="468" y="54"/>
                    <a:pt x="468" y="54"/>
                  </a:cubicBezTo>
                  <a:cubicBezTo>
                    <a:pt x="468" y="52"/>
                    <a:pt x="468" y="52"/>
                    <a:pt x="468" y="52"/>
                  </a:cubicBezTo>
                  <a:cubicBezTo>
                    <a:pt x="469" y="52"/>
                    <a:pt x="469" y="52"/>
                    <a:pt x="469" y="52"/>
                  </a:cubicBezTo>
                  <a:cubicBezTo>
                    <a:pt x="471" y="52"/>
                    <a:pt x="472" y="52"/>
                    <a:pt x="472" y="52"/>
                  </a:cubicBezTo>
                  <a:cubicBezTo>
                    <a:pt x="473" y="51"/>
                    <a:pt x="474" y="50"/>
                    <a:pt x="474" y="50"/>
                  </a:cubicBezTo>
                  <a:cubicBezTo>
                    <a:pt x="474" y="49"/>
                    <a:pt x="474" y="48"/>
                    <a:pt x="474" y="46"/>
                  </a:cubicBezTo>
                  <a:cubicBezTo>
                    <a:pt x="474" y="34"/>
                    <a:pt x="474" y="34"/>
                    <a:pt x="474" y="34"/>
                  </a:cubicBezTo>
                  <a:cubicBezTo>
                    <a:pt x="474" y="30"/>
                    <a:pt x="474" y="28"/>
                    <a:pt x="473" y="27"/>
                  </a:cubicBezTo>
                  <a:cubicBezTo>
                    <a:pt x="473" y="26"/>
                    <a:pt x="472" y="25"/>
                    <a:pt x="472" y="24"/>
                  </a:cubicBezTo>
                  <a:cubicBezTo>
                    <a:pt x="471" y="24"/>
                    <a:pt x="470" y="23"/>
                    <a:pt x="469" y="23"/>
                  </a:cubicBezTo>
                  <a:cubicBezTo>
                    <a:pt x="468" y="23"/>
                    <a:pt x="466" y="24"/>
                    <a:pt x="465" y="24"/>
                  </a:cubicBezTo>
                  <a:cubicBezTo>
                    <a:pt x="464" y="25"/>
                    <a:pt x="462" y="26"/>
                    <a:pt x="461" y="28"/>
                  </a:cubicBezTo>
                  <a:cubicBezTo>
                    <a:pt x="461" y="46"/>
                    <a:pt x="461" y="46"/>
                    <a:pt x="461" y="46"/>
                  </a:cubicBezTo>
                  <a:cubicBezTo>
                    <a:pt x="461" y="48"/>
                    <a:pt x="461" y="50"/>
                    <a:pt x="461" y="50"/>
                  </a:cubicBezTo>
                  <a:cubicBezTo>
                    <a:pt x="462" y="51"/>
                    <a:pt x="462" y="52"/>
                    <a:pt x="462" y="52"/>
                  </a:cubicBezTo>
                  <a:cubicBezTo>
                    <a:pt x="463" y="52"/>
                    <a:pt x="464" y="52"/>
                    <a:pt x="466" y="52"/>
                  </a:cubicBezTo>
                  <a:cubicBezTo>
                    <a:pt x="466" y="54"/>
                    <a:pt x="466" y="54"/>
                    <a:pt x="466" y="54"/>
                  </a:cubicBezTo>
                  <a:cubicBezTo>
                    <a:pt x="450" y="54"/>
                    <a:pt x="450" y="54"/>
                    <a:pt x="450" y="54"/>
                  </a:cubicBezTo>
                  <a:cubicBezTo>
                    <a:pt x="450" y="52"/>
                    <a:pt x="450" y="52"/>
                    <a:pt x="450" y="52"/>
                  </a:cubicBezTo>
                  <a:cubicBezTo>
                    <a:pt x="451" y="52"/>
                    <a:pt x="452" y="52"/>
                    <a:pt x="453" y="52"/>
                  </a:cubicBezTo>
                  <a:cubicBezTo>
                    <a:pt x="454" y="51"/>
                    <a:pt x="454" y="51"/>
                    <a:pt x="454" y="50"/>
                  </a:cubicBezTo>
                  <a:cubicBezTo>
                    <a:pt x="455" y="49"/>
                    <a:pt x="455" y="48"/>
                    <a:pt x="455" y="46"/>
                  </a:cubicBezTo>
                  <a:cubicBezTo>
                    <a:pt x="455" y="15"/>
                    <a:pt x="455" y="15"/>
                    <a:pt x="455" y="15"/>
                  </a:cubicBezTo>
                  <a:cubicBezTo>
                    <a:pt x="455" y="11"/>
                    <a:pt x="455" y="8"/>
                    <a:pt x="454" y="8"/>
                  </a:cubicBezTo>
                  <a:cubicBezTo>
                    <a:pt x="454" y="7"/>
                    <a:pt x="454" y="6"/>
                    <a:pt x="454" y="6"/>
                  </a:cubicBezTo>
                  <a:cubicBezTo>
                    <a:pt x="453" y="5"/>
                    <a:pt x="453" y="5"/>
                    <a:pt x="452" y="5"/>
                  </a:cubicBezTo>
                  <a:cubicBezTo>
                    <a:pt x="452" y="5"/>
                    <a:pt x="451" y="5"/>
                    <a:pt x="450" y="6"/>
                  </a:cubicBezTo>
                  <a:cubicBezTo>
                    <a:pt x="449" y="4"/>
                    <a:pt x="449" y="4"/>
                    <a:pt x="449" y="4"/>
                  </a:cubicBezTo>
                  <a:cubicBezTo>
                    <a:pt x="459" y="0"/>
                    <a:pt x="459" y="0"/>
                    <a:pt x="459" y="0"/>
                  </a:cubicBezTo>
                  <a:cubicBezTo>
                    <a:pt x="460" y="1"/>
                    <a:pt x="460" y="1"/>
                    <a:pt x="460" y="1"/>
                  </a:cubicBezTo>
                  <a:close/>
                  <a:moveTo>
                    <a:pt x="499" y="1"/>
                  </a:moveTo>
                  <a:cubicBezTo>
                    <a:pt x="500" y="1"/>
                    <a:pt x="501" y="1"/>
                    <a:pt x="501" y="2"/>
                  </a:cubicBezTo>
                  <a:cubicBezTo>
                    <a:pt x="502" y="3"/>
                    <a:pt x="502" y="4"/>
                    <a:pt x="502" y="5"/>
                  </a:cubicBezTo>
                  <a:cubicBezTo>
                    <a:pt x="502" y="6"/>
                    <a:pt x="502" y="7"/>
                    <a:pt x="501" y="8"/>
                  </a:cubicBezTo>
                  <a:cubicBezTo>
                    <a:pt x="500" y="8"/>
                    <a:pt x="500" y="9"/>
                    <a:pt x="499" y="9"/>
                  </a:cubicBezTo>
                  <a:cubicBezTo>
                    <a:pt x="498" y="9"/>
                    <a:pt x="497" y="8"/>
                    <a:pt x="496" y="8"/>
                  </a:cubicBezTo>
                  <a:cubicBezTo>
                    <a:pt x="496" y="7"/>
                    <a:pt x="495" y="6"/>
                    <a:pt x="495" y="5"/>
                  </a:cubicBezTo>
                  <a:cubicBezTo>
                    <a:pt x="495" y="4"/>
                    <a:pt x="496" y="3"/>
                    <a:pt x="496" y="2"/>
                  </a:cubicBezTo>
                  <a:cubicBezTo>
                    <a:pt x="497" y="1"/>
                    <a:pt x="498" y="1"/>
                    <a:pt x="499" y="1"/>
                  </a:cubicBezTo>
                  <a:close/>
                  <a:moveTo>
                    <a:pt x="502" y="19"/>
                  </a:moveTo>
                  <a:cubicBezTo>
                    <a:pt x="502" y="46"/>
                    <a:pt x="502" y="46"/>
                    <a:pt x="502" y="46"/>
                  </a:cubicBezTo>
                  <a:cubicBezTo>
                    <a:pt x="502" y="48"/>
                    <a:pt x="502" y="50"/>
                    <a:pt x="502" y="50"/>
                  </a:cubicBezTo>
                  <a:cubicBezTo>
                    <a:pt x="503" y="51"/>
                    <a:pt x="503" y="52"/>
                    <a:pt x="504" y="52"/>
                  </a:cubicBezTo>
                  <a:cubicBezTo>
                    <a:pt x="504" y="52"/>
                    <a:pt x="505" y="52"/>
                    <a:pt x="507" y="52"/>
                  </a:cubicBezTo>
                  <a:cubicBezTo>
                    <a:pt x="507" y="54"/>
                    <a:pt x="507" y="54"/>
                    <a:pt x="507" y="54"/>
                  </a:cubicBezTo>
                  <a:cubicBezTo>
                    <a:pt x="491" y="54"/>
                    <a:pt x="491" y="54"/>
                    <a:pt x="491" y="54"/>
                  </a:cubicBezTo>
                  <a:cubicBezTo>
                    <a:pt x="491" y="52"/>
                    <a:pt x="491" y="52"/>
                    <a:pt x="491" y="52"/>
                  </a:cubicBezTo>
                  <a:cubicBezTo>
                    <a:pt x="492" y="52"/>
                    <a:pt x="494" y="52"/>
                    <a:pt x="494" y="52"/>
                  </a:cubicBezTo>
                  <a:cubicBezTo>
                    <a:pt x="494" y="52"/>
                    <a:pt x="495" y="51"/>
                    <a:pt x="495" y="50"/>
                  </a:cubicBezTo>
                  <a:cubicBezTo>
                    <a:pt x="496" y="50"/>
                    <a:pt x="496" y="48"/>
                    <a:pt x="496" y="46"/>
                  </a:cubicBezTo>
                  <a:cubicBezTo>
                    <a:pt x="496" y="33"/>
                    <a:pt x="496" y="33"/>
                    <a:pt x="496" y="33"/>
                  </a:cubicBezTo>
                  <a:cubicBezTo>
                    <a:pt x="496" y="29"/>
                    <a:pt x="496" y="27"/>
                    <a:pt x="495" y="26"/>
                  </a:cubicBezTo>
                  <a:cubicBezTo>
                    <a:pt x="495" y="25"/>
                    <a:pt x="495" y="24"/>
                    <a:pt x="494" y="24"/>
                  </a:cubicBezTo>
                  <a:cubicBezTo>
                    <a:pt x="494" y="24"/>
                    <a:pt x="494" y="24"/>
                    <a:pt x="493" y="24"/>
                  </a:cubicBezTo>
                  <a:cubicBezTo>
                    <a:pt x="492" y="24"/>
                    <a:pt x="491" y="24"/>
                    <a:pt x="490" y="24"/>
                  </a:cubicBezTo>
                  <a:cubicBezTo>
                    <a:pt x="490" y="23"/>
                    <a:pt x="490" y="23"/>
                    <a:pt x="490" y="23"/>
                  </a:cubicBezTo>
                  <a:cubicBezTo>
                    <a:pt x="500" y="19"/>
                    <a:pt x="500" y="19"/>
                    <a:pt x="500" y="19"/>
                  </a:cubicBezTo>
                  <a:cubicBezTo>
                    <a:pt x="502" y="19"/>
                    <a:pt x="502" y="19"/>
                    <a:pt x="502" y="19"/>
                  </a:cubicBezTo>
                  <a:close/>
                  <a:moveTo>
                    <a:pt x="524" y="26"/>
                  </a:moveTo>
                  <a:cubicBezTo>
                    <a:pt x="528" y="21"/>
                    <a:pt x="532" y="19"/>
                    <a:pt x="535" y="19"/>
                  </a:cubicBezTo>
                  <a:cubicBezTo>
                    <a:pt x="536" y="19"/>
                    <a:pt x="538" y="19"/>
                    <a:pt x="540" y="20"/>
                  </a:cubicBezTo>
                  <a:cubicBezTo>
                    <a:pt x="541" y="21"/>
                    <a:pt x="542" y="22"/>
                    <a:pt x="543" y="24"/>
                  </a:cubicBezTo>
                  <a:cubicBezTo>
                    <a:pt x="543" y="26"/>
                    <a:pt x="544" y="28"/>
                    <a:pt x="544" y="31"/>
                  </a:cubicBezTo>
                  <a:cubicBezTo>
                    <a:pt x="544" y="46"/>
                    <a:pt x="544" y="46"/>
                    <a:pt x="544" y="46"/>
                  </a:cubicBezTo>
                  <a:cubicBezTo>
                    <a:pt x="544" y="48"/>
                    <a:pt x="544" y="49"/>
                    <a:pt x="544" y="50"/>
                  </a:cubicBezTo>
                  <a:cubicBezTo>
                    <a:pt x="544" y="51"/>
                    <a:pt x="545" y="51"/>
                    <a:pt x="545" y="52"/>
                  </a:cubicBezTo>
                  <a:cubicBezTo>
                    <a:pt x="546" y="52"/>
                    <a:pt x="547" y="52"/>
                    <a:pt x="548" y="52"/>
                  </a:cubicBezTo>
                  <a:cubicBezTo>
                    <a:pt x="548" y="53"/>
                    <a:pt x="548" y="53"/>
                    <a:pt x="548" y="53"/>
                  </a:cubicBezTo>
                  <a:cubicBezTo>
                    <a:pt x="532" y="53"/>
                    <a:pt x="532" y="53"/>
                    <a:pt x="532" y="53"/>
                  </a:cubicBezTo>
                  <a:cubicBezTo>
                    <a:pt x="532" y="52"/>
                    <a:pt x="532" y="52"/>
                    <a:pt x="532" y="52"/>
                  </a:cubicBezTo>
                  <a:cubicBezTo>
                    <a:pt x="533" y="52"/>
                    <a:pt x="533" y="52"/>
                    <a:pt x="533" y="52"/>
                  </a:cubicBezTo>
                  <a:cubicBezTo>
                    <a:pt x="535" y="52"/>
                    <a:pt x="536" y="52"/>
                    <a:pt x="536" y="51"/>
                  </a:cubicBezTo>
                  <a:cubicBezTo>
                    <a:pt x="537" y="51"/>
                    <a:pt x="538" y="50"/>
                    <a:pt x="538" y="49"/>
                  </a:cubicBezTo>
                  <a:cubicBezTo>
                    <a:pt x="538" y="49"/>
                    <a:pt x="538" y="48"/>
                    <a:pt x="538" y="46"/>
                  </a:cubicBezTo>
                  <a:cubicBezTo>
                    <a:pt x="538" y="32"/>
                    <a:pt x="538" y="32"/>
                    <a:pt x="538" y="32"/>
                  </a:cubicBezTo>
                  <a:cubicBezTo>
                    <a:pt x="538" y="28"/>
                    <a:pt x="537" y="26"/>
                    <a:pt x="536" y="25"/>
                  </a:cubicBezTo>
                  <a:cubicBezTo>
                    <a:pt x="536" y="24"/>
                    <a:pt x="534" y="23"/>
                    <a:pt x="532" y="23"/>
                  </a:cubicBezTo>
                  <a:cubicBezTo>
                    <a:pt x="530" y="23"/>
                    <a:pt x="527" y="24"/>
                    <a:pt x="524" y="28"/>
                  </a:cubicBezTo>
                  <a:cubicBezTo>
                    <a:pt x="524" y="46"/>
                    <a:pt x="524" y="46"/>
                    <a:pt x="524" y="46"/>
                  </a:cubicBezTo>
                  <a:cubicBezTo>
                    <a:pt x="524" y="48"/>
                    <a:pt x="524" y="49"/>
                    <a:pt x="524" y="50"/>
                  </a:cubicBezTo>
                  <a:cubicBezTo>
                    <a:pt x="525" y="51"/>
                    <a:pt x="525" y="51"/>
                    <a:pt x="526" y="52"/>
                  </a:cubicBezTo>
                  <a:cubicBezTo>
                    <a:pt x="526" y="52"/>
                    <a:pt x="527" y="52"/>
                    <a:pt x="529" y="52"/>
                  </a:cubicBezTo>
                  <a:cubicBezTo>
                    <a:pt x="529" y="53"/>
                    <a:pt x="529" y="53"/>
                    <a:pt x="529" y="53"/>
                  </a:cubicBezTo>
                  <a:cubicBezTo>
                    <a:pt x="513" y="53"/>
                    <a:pt x="513" y="53"/>
                    <a:pt x="513" y="53"/>
                  </a:cubicBezTo>
                  <a:cubicBezTo>
                    <a:pt x="513" y="52"/>
                    <a:pt x="513" y="52"/>
                    <a:pt x="513" y="52"/>
                  </a:cubicBezTo>
                  <a:cubicBezTo>
                    <a:pt x="514" y="52"/>
                    <a:pt x="514" y="52"/>
                    <a:pt x="514" y="52"/>
                  </a:cubicBezTo>
                  <a:cubicBezTo>
                    <a:pt x="516" y="52"/>
                    <a:pt x="517" y="52"/>
                    <a:pt x="517" y="51"/>
                  </a:cubicBezTo>
                  <a:cubicBezTo>
                    <a:pt x="518" y="50"/>
                    <a:pt x="518" y="48"/>
                    <a:pt x="518" y="46"/>
                  </a:cubicBezTo>
                  <a:cubicBezTo>
                    <a:pt x="518" y="33"/>
                    <a:pt x="518" y="33"/>
                    <a:pt x="518" y="33"/>
                  </a:cubicBezTo>
                  <a:cubicBezTo>
                    <a:pt x="518" y="29"/>
                    <a:pt x="518" y="26"/>
                    <a:pt x="518" y="25"/>
                  </a:cubicBezTo>
                  <a:cubicBezTo>
                    <a:pt x="518" y="24"/>
                    <a:pt x="517" y="24"/>
                    <a:pt x="517" y="23"/>
                  </a:cubicBezTo>
                  <a:cubicBezTo>
                    <a:pt x="516" y="23"/>
                    <a:pt x="516" y="23"/>
                    <a:pt x="515" y="23"/>
                  </a:cubicBezTo>
                  <a:cubicBezTo>
                    <a:pt x="514" y="23"/>
                    <a:pt x="514" y="23"/>
                    <a:pt x="513" y="23"/>
                  </a:cubicBezTo>
                  <a:cubicBezTo>
                    <a:pt x="512" y="22"/>
                    <a:pt x="512" y="22"/>
                    <a:pt x="512" y="22"/>
                  </a:cubicBezTo>
                  <a:cubicBezTo>
                    <a:pt x="522" y="18"/>
                    <a:pt x="522" y="18"/>
                    <a:pt x="522" y="18"/>
                  </a:cubicBezTo>
                  <a:cubicBezTo>
                    <a:pt x="524" y="18"/>
                    <a:pt x="524" y="18"/>
                    <a:pt x="524" y="18"/>
                  </a:cubicBezTo>
                  <a:cubicBezTo>
                    <a:pt x="524" y="26"/>
                    <a:pt x="524" y="26"/>
                    <a:pt x="524" y="26"/>
                  </a:cubicBezTo>
                  <a:close/>
                  <a:moveTo>
                    <a:pt x="573" y="49"/>
                  </a:moveTo>
                  <a:cubicBezTo>
                    <a:pt x="570" y="52"/>
                    <a:pt x="568" y="53"/>
                    <a:pt x="567" y="54"/>
                  </a:cubicBezTo>
                  <a:cubicBezTo>
                    <a:pt x="566" y="54"/>
                    <a:pt x="564" y="54"/>
                    <a:pt x="563" y="54"/>
                  </a:cubicBezTo>
                  <a:cubicBezTo>
                    <a:pt x="560" y="54"/>
                    <a:pt x="559" y="54"/>
                    <a:pt x="557" y="52"/>
                  </a:cubicBezTo>
                  <a:cubicBezTo>
                    <a:pt x="556" y="50"/>
                    <a:pt x="555" y="48"/>
                    <a:pt x="555" y="46"/>
                  </a:cubicBezTo>
                  <a:cubicBezTo>
                    <a:pt x="555" y="44"/>
                    <a:pt x="556" y="42"/>
                    <a:pt x="556" y="41"/>
                  </a:cubicBezTo>
                  <a:cubicBezTo>
                    <a:pt x="557" y="40"/>
                    <a:pt x="559" y="38"/>
                    <a:pt x="562" y="36"/>
                  </a:cubicBezTo>
                  <a:cubicBezTo>
                    <a:pt x="564" y="35"/>
                    <a:pt x="568" y="33"/>
                    <a:pt x="574" y="31"/>
                  </a:cubicBezTo>
                  <a:cubicBezTo>
                    <a:pt x="574" y="30"/>
                    <a:pt x="574" y="30"/>
                    <a:pt x="574" y="30"/>
                  </a:cubicBezTo>
                  <a:cubicBezTo>
                    <a:pt x="574" y="26"/>
                    <a:pt x="573" y="24"/>
                    <a:pt x="572" y="23"/>
                  </a:cubicBezTo>
                  <a:cubicBezTo>
                    <a:pt x="571" y="22"/>
                    <a:pt x="570" y="21"/>
                    <a:pt x="568" y="21"/>
                  </a:cubicBezTo>
                  <a:cubicBezTo>
                    <a:pt x="566" y="21"/>
                    <a:pt x="565" y="21"/>
                    <a:pt x="564" y="22"/>
                  </a:cubicBezTo>
                  <a:cubicBezTo>
                    <a:pt x="563" y="23"/>
                    <a:pt x="563" y="24"/>
                    <a:pt x="563" y="25"/>
                  </a:cubicBezTo>
                  <a:cubicBezTo>
                    <a:pt x="563" y="27"/>
                    <a:pt x="563" y="27"/>
                    <a:pt x="563" y="27"/>
                  </a:cubicBezTo>
                  <a:cubicBezTo>
                    <a:pt x="563" y="28"/>
                    <a:pt x="562" y="29"/>
                    <a:pt x="562" y="30"/>
                  </a:cubicBezTo>
                  <a:cubicBezTo>
                    <a:pt x="562" y="30"/>
                    <a:pt x="561" y="30"/>
                    <a:pt x="560" y="30"/>
                  </a:cubicBezTo>
                  <a:cubicBezTo>
                    <a:pt x="559" y="30"/>
                    <a:pt x="558" y="30"/>
                    <a:pt x="558" y="30"/>
                  </a:cubicBezTo>
                  <a:cubicBezTo>
                    <a:pt x="558" y="29"/>
                    <a:pt x="557" y="28"/>
                    <a:pt x="557" y="27"/>
                  </a:cubicBezTo>
                  <a:cubicBezTo>
                    <a:pt x="557" y="25"/>
                    <a:pt x="558" y="23"/>
                    <a:pt x="560" y="21"/>
                  </a:cubicBezTo>
                  <a:cubicBezTo>
                    <a:pt x="562" y="19"/>
                    <a:pt x="566" y="18"/>
                    <a:pt x="569" y="18"/>
                  </a:cubicBezTo>
                  <a:cubicBezTo>
                    <a:pt x="572" y="18"/>
                    <a:pt x="574" y="18"/>
                    <a:pt x="576" y="20"/>
                  </a:cubicBezTo>
                  <a:cubicBezTo>
                    <a:pt x="578" y="20"/>
                    <a:pt x="579" y="22"/>
                    <a:pt x="580" y="23"/>
                  </a:cubicBezTo>
                  <a:cubicBezTo>
                    <a:pt x="580" y="24"/>
                    <a:pt x="580" y="26"/>
                    <a:pt x="580" y="30"/>
                  </a:cubicBezTo>
                  <a:cubicBezTo>
                    <a:pt x="580" y="41"/>
                    <a:pt x="580" y="41"/>
                    <a:pt x="580" y="41"/>
                  </a:cubicBezTo>
                  <a:cubicBezTo>
                    <a:pt x="580" y="44"/>
                    <a:pt x="580" y="46"/>
                    <a:pt x="580" y="47"/>
                  </a:cubicBezTo>
                  <a:cubicBezTo>
                    <a:pt x="580" y="48"/>
                    <a:pt x="581" y="48"/>
                    <a:pt x="581" y="49"/>
                  </a:cubicBezTo>
                  <a:cubicBezTo>
                    <a:pt x="581" y="49"/>
                    <a:pt x="581" y="49"/>
                    <a:pt x="582" y="49"/>
                  </a:cubicBezTo>
                  <a:cubicBezTo>
                    <a:pt x="582" y="49"/>
                    <a:pt x="582" y="49"/>
                    <a:pt x="583" y="49"/>
                  </a:cubicBezTo>
                  <a:cubicBezTo>
                    <a:pt x="583" y="48"/>
                    <a:pt x="584" y="48"/>
                    <a:pt x="586" y="46"/>
                  </a:cubicBezTo>
                  <a:cubicBezTo>
                    <a:pt x="586" y="48"/>
                    <a:pt x="586" y="48"/>
                    <a:pt x="586" y="48"/>
                  </a:cubicBezTo>
                  <a:cubicBezTo>
                    <a:pt x="583" y="52"/>
                    <a:pt x="580" y="54"/>
                    <a:pt x="578" y="54"/>
                  </a:cubicBezTo>
                  <a:cubicBezTo>
                    <a:pt x="577" y="54"/>
                    <a:pt x="576" y="53"/>
                    <a:pt x="575" y="52"/>
                  </a:cubicBezTo>
                  <a:cubicBezTo>
                    <a:pt x="574" y="52"/>
                    <a:pt x="573" y="51"/>
                    <a:pt x="573" y="49"/>
                  </a:cubicBezTo>
                  <a:close/>
                  <a:moveTo>
                    <a:pt x="573" y="46"/>
                  </a:moveTo>
                  <a:cubicBezTo>
                    <a:pt x="573" y="34"/>
                    <a:pt x="573" y="34"/>
                    <a:pt x="573" y="34"/>
                  </a:cubicBezTo>
                  <a:cubicBezTo>
                    <a:pt x="570" y="35"/>
                    <a:pt x="567" y="36"/>
                    <a:pt x="566" y="37"/>
                  </a:cubicBezTo>
                  <a:cubicBezTo>
                    <a:pt x="564" y="38"/>
                    <a:pt x="563" y="39"/>
                    <a:pt x="562" y="40"/>
                  </a:cubicBezTo>
                  <a:cubicBezTo>
                    <a:pt x="562" y="42"/>
                    <a:pt x="561" y="43"/>
                    <a:pt x="561" y="44"/>
                  </a:cubicBezTo>
                  <a:cubicBezTo>
                    <a:pt x="561" y="46"/>
                    <a:pt x="562" y="48"/>
                    <a:pt x="563" y="49"/>
                  </a:cubicBezTo>
                  <a:cubicBezTo>
                    <a:pt x="564" y="50"/>
                    <a:pt x="565" y="50"/>
                    <a:pt x="566" y="50"/>
                  </a:cubicBezTo>
                  <a:cubicBezTo>
                    <a:pt x="568" y="50"/>
                    <a:pt x="570" y="49"/>
                    <a:pt x="573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36"/>
            <p:cNvSpPr>
              <a:spLocks noEditPoints="1"/>
            </p:cNvSpPr>
            <p:nvPr userDrawn="1"/>
          </p:nvSpPr>
          <p:spPr bwMode="auto">
            <a:xfrm>
              <a:off x="9304417" y="4596096"/>
              <a:ext cx="2255842" cy="300036"/>
            </a:xfrm>
            <a:custGeom>
              <a:avLst/>
              <a:gdLst>
                <a:gd name="T0" fmla="*/ 1465 w 1513"/>
                <a:gd name="T1" fmla="*/ 107 h 200"/>
                <a:gd name="T2" fmla="*/ 1416 w 1513"/>
                <a:gd name="T3" fmla="*/ 130 h 200"/>
                <a:gd name="T4" fmla="*/ 1450 w 1513"/>
                <a:gd name="T5" fmla="*/ 47 h 200"/>
                <a:gd name="T6" fmla="*/ 1458 w 1513"/>
                <a:gd name="T7" fmla="*/ 70 h 200"/>
                <a:gd name="T8" fmla="*/ 1467 w 1513"/>
                <a:gd name="T9" fmla="*/ 146 h 200"/>
                <a:gd name="T10" fmla="*/ 1410 w 1513"/>
                <a:gd name="T11" fmla="*/ 171 h 200"/>
                <a:gd name="T12" fmla="*/ 1408 w 1513"/>
                <a:gd name="T13" fmla="*/ 153 h 200"/>
                <a:gd name="T14" fmla="*/ 1272 w 1513"/>
                <a:gd name="T15" fmla="*/ 125 h 200"/>
                <a:gd name="T16" fmla="*/ 1257 w 1513"/>
                <a:gd name="T17" fmla="*/ 79 h 200"/>
                <a:gd name="T18" fmla="*/ 1298 w 1513"/>
                <a:gd name="T19" fmla="*/ 59 h 200"/>
                <a:gd name="T20" fmla="*/ 1220 w 1513"/>
                <a:gd name="T21" fmla="*/ 139 h 200"/>
                <a:gd name="T22" fmla="*/ 1112 w 1513"/>
                <a:gd name="T23" fmla="*/ 16 h 200"/>
                <a:gd name="T24" fmla="*/ 1064 w 1513"/>
                <a:gd name="T25" fmla="*/ 107 h 200"/>
                <a:gd name="T26" fmla="*/ 1074 w 1513"/>
                <a:gd name="T27" fmla="*/ 95 h 200"/>
                <a:gd name="T28" fmla="*/ 1096 w 1513"/>
                <a:gd name="T29" fmla="*/ 49 h 200"/>
                <a:gd name="T30" fmla="*/ 1098 w 1513"/>
                <a:gd name="T31" fmla="*/ 84 h 200"/>
                <a:gd name="T32" fmla="*/ 1101 w 1513"/>
                <a:gd name="T33" fmla="*/ 154 h 200"/>
                <a:gd name="T34" fmla="*/ 1038 w 1513"/>
                <a:gd name="T35" fmla="*/ 172 h 200"/>
                <a:gd name="T36" fmla="*/ 862 w 1513"/>
                <a:gd name="T37" fmla="*/ 136 h 200"/>
                <a:gd name="T38" fmla="*/ 895 w 1513"/>
                <a:gd name="T39" fmla="*/ 103 h 200"/>
                <a:gd name="T40" fmla="*/ 856 w 1513"/>
                <a:gd name="T41" fmla="*/ 83 h 200"/>
                <a:gd name="T42" fmla="*/ 873 w 1513"/>
                <a:gd name="T43" fmla="*/ 80 h 200"/>
                <a:gd name="T44" fmla="*/ 905 w 1513"/>
                <a:gd name="T45" fmla="*/ 38 h 200"/>
                <a:gd name="T46" fmla="*/ 908 w 1513"/>
                <a:gd name="T47" fmla="*/ 83 h 200"/>
                <a:gd name="T48" fmla="*/ 874 w 1513"/>
                <a:gd name="T49" fmla="*/ 168 h 200"/>
                <a:gd name="T50" fmla="*/ 809 w 1513"/>
                <a:gd name="T51" fmla="*/ 149 h 200"/>
                <a:gd name="T52" fmla="*/ 704 w 1513"/>
                <a:gd name="T53" fmla="*/ 45 h 200"/>
                <a:gd name="T54" fmla="*/ 658 w 1513"/>
                <a:gd name="T55" fmla="*/ 45 h 200"/>
                <a:gd name="T56" fmla="*/ 694 w 1513"/>
                <a:gd name="T57" fmla="*/ 50 h 200"/>
                <a:gd name="T58" fmla="*/ 705 w 1513"/>
                <a:gd name="T59" fmla="*/ 55 h 200"/>
                <a:gd name="T60" fmla="*/ 697 w 1513"/>
                <a:gd name="T61" fmla="*/ 139 h 200"/>
                <a:gd name="T62" fmla="*/ 662 w 1513"/>
                <a:gd name="T63" fmla="*/ 179 h 200"/>
                <a:gd name="T64" fmla="*/ 686 w 1513"/>
                <a:gd name="T65" fmla="*/ 141 h 200"/>
                <a:gd name="T66" fmla="*/ 720 w 1513"/>
                <a:gd name="T67" fmla="*/ 90 h 200"/>
                <a:gd name="T68" fmla="*/ 540 w 1513"/>
                <a:gd name="T69" fmla="*/ 92 h 200"/>
                <a:gd name="T70" fmla="*/ 491 w 1513"/>
                <a:gd name="T71" fmla="*/ 115 h 200"/>
                <a:gd name="T72" fmla="*/ 466 w 1513"/>
                <a:gd name="T73" fmla="*/ 70 h 200"/>
                <a:gd name="T74" fmla="*/ 444 w 1513"/>
                <a:gd name="T75" fmla="*/ 90 h 200"/>
                <a:gd name="T76" fmla="*/ 426 w 1513"/>
                <a:gd name="T77" fmla="*/ 96 h 200"/>
                <a:gd name="T78" fmla="*/ 414 w 1513"/>
                <a:gd name="T79" fmla="*/ 90 h 200"/>
                <a:gd name="T80" fmla="*/ 502 w 1513"/>
                <a:gd name="T81" fmla="*/ 43 h 200"/>
                <a:gd name="T82" fmla="*/ 560 w 1513"/>
                <a:gd name="T83" fmla="*/ 85 h 200"/>
                <a:gd name="T84" fmla="*/ 520 w 1513"/>
                <a:gd name="T85" fmla="*/ 187 h 200"/>
                <a:gd name="T86" fmla="*/ 465 w 1513"/>
                <a:gd name="T87" fmla="*/ 119 h 200"/>
                <a:gd name="T88" fmla="*/ 442 w 1513"/>
                <a:gd name="T89" fmla="*/ 153 h 200"/>
                <a:gd name="T90" fmla="*/ 282 w 1513"/>
                <a:gd name="T91" fmla="*/ 98 h 200"/>
                <a:gd name="T92" fmla="*/ 259 w 1513"/>
                <a:gd name="T93" fmla="*/ 93 h 200"/>
                <a:gd name="T94" fmla="*/ 226 w 1513"/>
                <a:gd name="T95" fmla="*/ 158 h 200"/>
                <a:gd name="T96" fmla="*/ 307 w 1513"/>
                <a:gd name="T97" fmla="*/ 43 h 200"/>
                <a:gd name="T98" fmla="*/ 290 w 1513"/>
                <a:gd name="T99" fmla="*/ 120 h 200"/>
                <a:gd name="T100" fmla="*/ 234 w 1513"/>
                <a:gd name="T101" fmla="*/ 93 h 200"/>
                <a:gd name="T102" fmla="*/ 205 w 1513"/>
                <a:gd name="T103" fmla="*/ 107 h 200"/>
                <a:gd name="T104" fmla="*/ 226 w 1513"/>
                <a:gd name="T105" fmla="*/ 171 h 200"/>
                <a:gd name="T106" fmla="*/ 101 w 1513"/>
                <a:gd name="T107" fmla="*/ 63 h 200"/>
                <a:gd name="T108" fmla="*/ 32 w 1513"/>
                <a:gd name="T109" fmla="*/ 94 h 200"/>
                <a:gd name="T110" fmla="*/ 58 w 1513"/>
                <a:gd name="T111" fmla="*/ 7 h 200"/>
                <a:gd name="T112" fmla="*/ 104 w 1513"/>
                <a:gd name="T113" fmla="*/ 90 h 200"/>
                <a:gd name="T114" fmla="*/ 48 w 1513"/>
                <a:gd name="T115" fmla="*/ 152 h 200"/>
                <a:gd name="T116" fmla="*/ 3 w 1513"/>
                <a:gd name="T117" fmla="*/ 6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13" h="200">
                  <a:moveTo>
                    <a:pt x="1410" y="31"/>
                  </a:moveTo>
                  <a:cubicBezTo>
                    <a:pt x="1410" y="28"/>
                    <a:pt x="1410" y="26"/>
                    <a:pt x="1410" y="23"/>
                  </a:cubicBezTo>
                  <a:cubicBezTo>
                    <a:pt x="1418" y="21"/>
                    <a:pt x="1413" y="3"/>
                    <a:pt x="1421" y="0"/>
                  </a:cubicBezTo>
                  <a:cubicBezTo>
                    <a:pt x="1424" y="0"/>
                    <a:pt x="1424" y="0"/>
                    <a:pt x="1424" y="0"/>
                  </a:cubicBezTo>
                  <a:cubicBezTo>
                    <a:pt x="1425" y="3"/>
                    <a:pt x="1427" y="7"/>
                    <a:pt x="1428" y="11"/>
                  </a:cubicBezTo>
                  <a:cubicBezTo>
                    <a:pt x="1428" y="13"/>
                    <a:pt x="1428" y="15"/>
                    <a:pt x="1428" y="17"/>
                  </a:cubicBezTo>
                  <a:cubicBezTo>
                    <a:pt x="1431" y="30"/>
                    <a:pt x="1429" y="36"/>
                    <a:pt x="1427" y="47"/>
                  </a:cubicBezTo>
                  <a:cubicBezTo>
                    <a:pt x="1414" y="49"/>
                    <a:pt x="1415" y="38"/>
                    <a:pt x="1410" y="31"/>
                  </a:cubicBezTo>
                  <a:close/>
                  <a:moveTo>
                    <a:pt x="1442" y="122"/>
                  </a:moveTo>
                  <a:cubicBezTo>
                    <a:pt x="1442" y="107"/>
                    <a:pt x="1454" y="110"/>
                    <a:pt x="1465" y="107"/>
                  </a:cubicBezTo>
                  <a:cubicBezTo>
                    <a:pt x="1470" y="105"/>
                    <a:pt x="1478" y="101"/>
                    <a:pt x="1482" y="97"/>
                  </a:cubicBezTo>
                  <a:cubicBezTo>
                    <a:pt x="1484" y="95"/>
                    <a:pt x="1484" y="93"/>
                    <a:pt x="1486" y="91"/>
                  </a:cubicBezTo>
                  <a:cubicBezTo>
                    <a:pt x="1485" y="90"/>
                    <a:pt x="1485" y="88"/>
                    <a:pt x="1484" y="87"/>
                  </a:cubicBezTo>
                  <a:cubicBezTo>
                    <a:pt x="1482" y="86"/>
                    <a:pt x="1479" y="83"/>
                    <a:pt x="1477" y="83"/>
                  </a:cubicBezTo>
                  <a:cubicBezTo>
                    <a:pt x="1474" y="81"/>
                    <a:pt x="1470" y="82"/>
                    <a:pt x="1468" y="81"/>
                  </a:cubicBezTo>
                  <a:cubicBezTo>
                    <a:pt x="1452" y="83"/>
                    <a:pt x="1429" y="95"/>
                    <a:pt x="1424" y="105"/>
                  </a:cubicBezTo>
                  <a:cubicBezTo>
                    <a:pt x="1424" y="108"/>
                    <a:pt x="1424" y="111"/>
                    <a:pt x="1424" y="113"/>
                  </a:cubicBezTo>
                  <a:cubicBezTo>
                    <a:pt x="1426" y="115"/>
                    <a:pt x="1428" y="117"/>
                    <a:pt x="1430" y="119"/>
                  </a:cubicBezTo>
                  <a:cubicBezTo>
                    <a:pt x="1430" y="126"/>
                    <a:pt x="1430" y="134"/>
                    <a:pt x="1422" y="135"/>
                  </a:cubicBezTo>
                  <a:cubicBezTo>
                    <a:pt x="1420" y="133"/>
                    <a:pt x="1418" y="132"/>
                    <a:pt x="1416" y="130"/>
                  </a:cubicBezTo>
                  <a:cubicBezTo>
                    <a:pt x="1414" y="132"/>
                    <a:pt x="1413" y="133"/>
                    <a:pt x="1409" y="132"/>
                  </a:cubicBezTo>
                  <a:cubicBezTo>
                    <a:pt x="1407" y="128"/>
                    <a:pt x="1397" y="105"/>
                    <a:pt x="1398" y="102"/>
                  </a:cubicBezTo>
                  <a:cubicBezTo>
                    <a:pt x="1399" y="99"/>
                    <a:pt x="1405" y="97"/>
                    <a:pt x="1408" y="96"/>
                  </a:cubicBezTo>
                  <a:cubicBezTo>
                    <a:pt x="1414" y="93"/>
                    <a:pt x="1418" y="86"/>
                    <a:pt x="1423" y="82"/>
                  </a:cubicBezTo>
                  <a:cubicBezTo>
                    <a:pt x="1426" y="80"/>
                    <a:pt x="1430" y="80"/>
                    <a:pt x="1433" y="79"/>
                  </a:cubicBezTo>
                  <a:cubicBezTo>
                    <a:pt x="1441" y="75"/>
                    <a:pt x="1447" y="65"/>
                    <a:pt x="1454" y="59"/>
                  </a:cubicBezTo>
                  <a:cubicBezTo>
                    <a:pt x="1462" y="51"/>
                    <a:pt x="1472" y="50"/>
                    <a:pt x="1478" y="41"/>
                  </a:cubicBezTo>
                  <a:cubicBezTo>
                    <a:pt x="1478" y="41"/>
                    <a:pt x="1478" y="41"/>
                    <a:pt x="1478" y="40"/>
                  </a:cubicBezTo>
                  <a:cubicBezTo>
                    <a:pt x="1477" y="40"/>
                    <a:pt x="1477" y="40"/>
                    <a:pt x="1477" y="40"/>
                  </a:cubicBezTo>
                  <a:cubicBezTo>
                    <a:pt x="1472" y="45"/>
                    <a:pt x="1459" y="54"/>
                    <a:pt x="1450" y="47"/>
                  </a:cubicBezTo>
                  <a:cubicBezTo>
                    <a:pt x="1446" y="45"/>
                    <a:pt x="1447" y="40"/>
                    <a:pt x="1444" y="37"/>
                  </a:cubicBezTo>
                  <a:cubicBezTo>
                    <a:pt x="1443" y="35"/>
                    <a:pt x="1440" y="34"/>
                    <a:pt x="1440" y="31"/>
                  </a:cubicBezTo>
                  <a:cubicBezTo>
                    <a:pt x="1440" y="29"/>
                    <a:pt x="1441" y="28"/>
                    <a:pt x="1441" y="27"/>
                  </a:cubicBezTo>
                  <a:cubicBezTo>
                    <a:pt x="1447" y="27"/>
                    <a:pt x="1459" y="35"/>
                    <a:pt x="1462" y="38"/>
                  </a:cubicBezTo>
                  <a:cubicBezTo>
                    <a:pt x="1471" y="35"/>
                    <a:pt x="1480" y="33"/>
                    <a:pt x="1488" y="28"/>
                  </a:cubicBezTo>
                  <a:cubicBezTo>
                    <a:pt x="1491" y="26"/>
                    <a:pt x="1496" y="30"/>
                    <a:pt x="1498" y="29"/>
                  </a:cubicBezTo>
                  <a:cubicBezTo>
                    <a:pt x="1502" y="32"/>
                    <a:pt x="1508" y="48"/>
                    <a:pt x="1500" y="52"/>
                  </a:cubicBezTo>
                  <a:cubicBezTo>
                    <a:pt x="1496" y="53"/>
                    <a:pt x="1490" y="53"/>
                    <a:pt x="1486" y="54"/>
                  </a:cubicBezTo>
                  <a:cubicBezTo>
                    <a:pt x="1476" y="56"/>
                    <a:pt x="1464" y="63"/>
                    <a:pt x="1457" y="69"/>
                  </a:cubicBezTo>
                  <a:cubicBezTo>
                    <a:pt x="1457" y="69"/>
                    <a:pt x="1458" y="69"/>
                    <a:pt x="1458" y="70"/>
                  </a:cubicBezTo>
                  <a:cubicBezTo>
                    <a:pt x="1458" y="70"/>
                    <a:pt x="1458" y="70"/>
                    <a:pt x="1458" y="70"/>
                  </a:cubicBezTo>
                  <a:cubicBezTo>
                    <a:pt x="1462" y="71"/>
                    <a:pt x="1469" y="68"/>
                    <a:pt x="1474" y="71"/>
                  </a:cubicBezTo>
                  <a:cubicBezTo>
                    <a:pt x="1485" y="76"/>
                    <a:pt x="1500" y="81"/>
                    <a:pt x="1500" y="99"/>
                  </a:cubicBezTo>
                  <a:cubicBezTo>
                    <a:pt x="1497" y="100"/>
                    <a:pt x="1496" y="102"/>
                    <a:pt x="1494" y="103"/>
                  </a:cubicBezTo>
                  <a:cubicBezTo>
                    <a:pt x="1488" y="105"/>
                    <a:pt x="1482" y="105"/>
                    <a:pt x="1477" y="108"/>
                  </a:cubicBezTo>
                  <a:cubicBezTo>
                    <a:pt x="1477" y="109"/>
                    <a:pt x="1477" y="109"/>
                    <a:pt x="1477" y="110"/>
                  </a:cubicBezTo>
                  <a:cubicBezTo>
                    <a:pt x="1478" y="112"/>
                    <a:pt x="1479" y="113"/>
                    <a:pt x="1479" y="118"/>
                  </a:cubicBezTo>
                  <a:cubicBezTo>
                    <a:pt x="1477" y="119"/>
                    <a:pt x="1478" y="122"/>
                    <a:pt x="1476" y="123"/>
                  </a:cubicBezTo>
                  <a:cubicBezTo>
                    <a:pt x="1472" y="130"/>
                    <a:pt x="1465" y="135"/>
                    <a:pt x="1463" y="142"/>
                  </a:cubicBezTo>
                  <a:cubicBezTo>
                    <a:pt x="1464" y="143"/>
                    <a:pt x="1466" y="145"/>
                    <a:pt x="1467" y="146"/>
                  </a:cubicBezTo>
                  <a:cubicBezTo>
                    <a:pt x="1476" y="149"/>
                    <a:pt x="1513" y="129"/>
                    <a:pt x="1508" y="151"/>
                  </a:cubicBezTo>
                  <a:cubicBezTo>
                    <a:pt x="1507" y="154"/>
                    <a:pt x="1505" y="156"/>
                    <a:pt x="1504" y="158"/>
                  </a:cubicBezTo>
                  <a:cubicBezTo>
                    <a:pt x="1500" y="158"/>
                    <a:pt x="1498" y="157"/>
                    <a:pt x="1495" y="157"/>
                  </a:cubicBezTo>
                  <a:cubicBezTo>
                    <a:pt x="1490" y="155"/>
                    <a:pt x="1472" y="161"/>
                    <a:pt x="1469" y="163"/>
                  </a:cubicBezTo>
                  <a:cubicBezTo>
                    <a:pt x="1470" y="169"/>
                    <a:pt x="1471" y="175"/>
                    <a:pt x="1471" y="182"/>
                  </a:cubicBezTo>
                  <a:cubicBezTo>
                    <a:pt x="1469" y="183"/>
                    <a:pt x="1469" y="185"/>
                    <a:pt x="1468" y="186"/>
                  </a:cubicBezTo>
                  <a:cubicBezTo>
                    <a:pt x="1465" y="188"/>
                    <a:pt x="1462" y="187"/>
                    <a:pt x="1458" y="189"/>
                  </a:cubicBezTo>
                  <a:cubicBezTo>
                    <a:pt x="1456" y="190"/>
                    <a:pt x="1453" y="193"/>
                    <a:pt x="1450" y="193"/>
                  </a:cubicBezTo>
                  <a:cubicBezTo>
                    <a:pt x="1432" y="200"/>
                    <a:pt x="1414" y="183"/>
                    <a:pt x="1410" y="171"/>
                  </a:cubicBezTo>
                  <a:cubicBezTo>
                    <a:pt x="1410" y="171"/>
                    <a:pt x="1410" y="171"/>
                    <a:pt x="1410" y="171"/>
                  </a:cubicBezTo>
                  <a:cubicBezTo>
                    <a:pt x="1416" y="171"/>
                    <a:pt x="1423" y="177"/>
                    <a:pt x="1428" y="179"/>
                  </a:cubicBezTo>
                  <a:cubicBezTo>
                    <a:pt x="1430" y="179"/>
                    <a:pt x="1433" y="179"/>
                    <a:pt x="1435" y="179"/>
                  </a:cubicBezTo>
                  <a:cubicBezTo>
                    <a:pt x="1449" y="179"/>
                    <a:pt x="1457" y="174"/>
                    <a:pt x="1463" y="165"/>
                  </a:cubicBezTo>
                  <a:cubicBezTo>
                    <a:pt x="1463" y="164"/>
                    <a:pt x="1463" y="163"/>
                    <a:pt x="1463" y="162"/>
                  </a:cubicBezTo>
                  <a:cubicBezTo>
                    <a:pt x="1462" y="162"/>
                    <a:pt x="1461" y="161"/>
                    <a:pt x="1460" y="161"/>
                  </a:cubicBezTo>
                  <a:cubicBezTo>
                    <a:pt x="1453" y="158"/>
                    <a:pt x="1440" y="165"/>
                    <a:pt x="1434" y="166"/>
                  </a:cubicBezTo>
                  <a:cubicBezTo>
                    <a:pt x="1428" y="167"/>
                    <a:pt x="1413" y="167"/>
                    <a:pt x="1408" y="164"/>
                  </a:cubicBezTo>
                  <a:cubicBezTo>
                    <a:pt x="1406" y="163"/>
                    <a:pt x="1405" y="161"/>
                    <a:pt x="1404" y="160"/>
                  </a:cubicBezTo>
                  <a:cubicBezTo>
                    <a:pt x="1404" y="159"/>
                    <a:pt x="1404" y="157"/>
                    <a:pt x="1404" y="156"/>
                  </a:cubicBezTo>
                  <a:cubicBezTo>
                    <a:pt x="1406" y="155"/>
                    <a:pt x="1407" y="154"/>
                    <a:pt x="1408" y="153"/>
                  </a:cubicBezTo>
                  <a:cubicBezTo>
                    <a:pt x="1418" y="153"/>
                    <a:pt x="1426" y="153"/>
                    <a:pt x="1436" y="153"/>
                  </a:cubicBezTo>
                  <a:cubicBezTo>
                    <a:pt x="1438" y="152"/>
                    <a:pt x="1442" y="149"/>
                    <a:pt x="1444" y="149"/>
                  </a:cubicBezTo>
                  <a:cubicBezTo>
                    <a:pt x="1448" y="147"/>
                    <a:pt x="1452" y="148"/>
                    <a:pt x="1455" y="147"/>
                  </a:cubicBezTo>
                  <a:cubicBezTo>
                    <a:pt x="1456" y="146"/>
                    <a:pt x="1456" y="146"/>
                    <a:pt x="1457" y="145"/>
                  </a:cubicBezTo>
                  <a:cubicBezTo>
                    <a:pt x="1456" y="143"/>
                    <a:pt x="1454" y="139"/>
                    <a:pt x="1456" y="136"/>
                  </a:cubicBezTo>
                  <a:cubicBezTo>
                    <a:pt x="1458" y="129"/>
                    <a:pt x="1460" y="125"/>
                    <a:pt x="1464" y="118"/>
                  </a:cubicBezTo>
                  <a:cubicBezTo>
                    <a:pt x="1463" y="117"/>
                    <a:pt x="1462" y="117"/>
                    <a:pt x="1461" y="117"/>
                  </a:cubicBezTo>
                  <a:cubicBezTo>
                    <a:pt x="1455" y="118"/>
                    <a:pt x="1451" y="121"/>
                    <a:pt x="1442" y="122"/>
                  </a:cubicBezTo>
                  <a:close/>
                  <a:moveTo>
                    <a:pt x="1272" y="127"/>
                  </a:moveTo>
                  <a:cubicBezTo>
                    <a:pt x="1272" y="125"/>
                    <a:pt x="1271" y="126"/>
                    <a:pt x="1272" y="125"/>
                  </a:cubicBezTo>
                  <a:cubicBezTo>
                    <a:pt x="1274" y="119"/>
                    <a:pt x="1285" y="115"/>
                    <a:pt x="1292" y="119"/>
                  </a:cubicBezTo>
                  <a:cubicBezTo>
                    <a:pt x="1301" y="125"/>
                    <a:pt x="1318" y="137"/>
                    <a:pt x="1316" y="154"/>
                  </a:cubicBezTo>
                  <a:cubicBezTo>
                    <a:pt x="1310" y="157"/>
                    <a:pt x="1309" y="164"/>
                    <a:pt x="1298" y="164"/>
                  </a:cubicBezTo>
                  <a:cubicBezTo>
                    <a:pt x="1298" y="161"/>
                    <a:pt x="1294" y="159"/>
                    <a:pt x="1293" y="157"/>
                  </a:cubicBezTo>
                  <a:cubicBezTo>
                    <a:pt x="1292" y="155"/>
                    <a:pt x="1292" y="152"/>
                    <a:pt x="1291" y="149"/>
                  </a:cubicBezTo>
                  <a:cubicBezTo>
                    <a:pt x="1288" y="143"/>
                    <a:pt x="1279" y="128"/>
                    <a:pt x="1272" y="127"/>
                  </a:cubicBezTo>
                  <a:close/>
                  <a:moveTo>
                    <a:pt x="1216" y="87"/>
                  </a:moveTo>
                  <a:cubicBezTo>
                    <a:pt x="1216" y="86"/>
                    <a:pt x="1217" y="85"/>
                    <a:pt x="1217" y="84"/>
                  </a:cubicBezTo>
                  <a:cubicBezTo>
                    <a:pt x="1222" y="85"/>
                    <a:pt x="1227" y="86"/>
                    <a:pt x="1232" y="87"/>
                  </a:cubicBezTo>
                  <a:cubicBezTo>
                    <a:pt x="1237" y="89"/>
                    <a:pt x="1256" y="82"/>
                    <a:pt x="1257" y="79"/>
                  </a:cubicBezTo>
                  <a:cubicBezTo>
                    <a:pt x="1260" y="74"/>
                    <a:pt x="1260" y="41"/>
                    <a:pt x="1257" y="36"/>
                  </a:cubicBezTo>
                  <a:cubicBezTo>
                    <a:pt x="1255" y="31"/>
                    <a:pt x="1252" y="30"/>
                    <a:pt x="1252" y="23"/>
                  </a:cubicBezTo>
                  <a:cubicBezTo>
                    <a:pt x="1256" y="21"/>
                    <a:pt x="1256" y="20"/>
                    <a:pt x="1264" y="20"/>
                  </a:cubicBezTo>
                  <a:cubicBezTo>
                    <a:pt x="1272" y="26"/>
                    <a:pt x="1273" y="39"/>
                    <a:pt x="1273" y="54"/>
                  </a:cubicBezTo>
                  <a:cubicBezTo>
                    <a:pt x="1273" y="59"/>
                    <a:pt x="1271" y="74"/>
                    <a:pt x="1272" y="74"/>
                  </a:cubicBezTo>
                  <a:cubicBezTo>
                    <a:pt x="1276" y="75"/>
                    <a:pt x="1290" y="70"/>
                    <a:pt x="1293" y="68"/>
                  </a:cubicBezTo>
                  <a:cubicBezTo>
                    <a:pt x="1293" y="63"/>
                    <a:pt x="1292" y="61"/>
                    <a:pt x="1288" y="58"/>
                  </a:cubicBezTo>
                  <a:cubicBezTo>
                    <a:pt x="1288" y="57"/>
                    <a:pt x="1288" y="55"/>
                    <a:pt x="1288" y="53"/>
                  </a:cubicBezTo>
                  <a:cubicBezTo>
                    <a:pt x="1289" y="53"/>
                    <a:pt x="1290" y="54"/>
                    <a:pt x="1290" y="54"/>
                  </a:cubicBezTo>
                  <a:cubicBezTo>
                    <a:pt x="1293" y="55"/>
                    <a:pt x="1295" y="59"/>
                    <a:pt x="1298" y="59"/>
                  </a:cubicBezTo>
                  <a:cubicBezTo>
                    <a:pt x="1306" y="62"/>
                    <a:pt x="1314" y="60"/>
                    <a:pt x="1321" y="63"/>
                  </a:cubicBezTo>
                  <a:cubicBezTo>
                    <a:pt x="1322" y="64"/>
                    <a:pt x="1322" y="63"/>
                    <a:pt x="1322" y="65"/>
                  </a:cubicBezTo>
                  <a:cubicBezTo>
                    <a:pt x="1322" y="67"/>
                    <a:pt x="1322" y="69"/>
                    <a:pt x="1322" y="71"/>
                  </a:cubicBezTo>
                  <a:cubicBezTo>
                    <a:pt x="1321" y="71"/>
                    <a:pt x="1320" y="74"/>
                    <a:pt x="1319" y="75"/>
                  </a:cubicBezTo>
                  <a:cubicBezTo>
                    <a:pt x="1317" y="76"/>
                    <a:pt x="1310" y="75"/>
                    <a:pt x="1308" y="76"/>
                  </a:cubicBezTo>
                  <a:cubicBezTo>
                    <a:pt x="1301" y="79"/>
                    <a:pt x="1273" y="90"/>
                    <a:pt x="1268" y="95"/>
                  </a:cubicBezTo>
                  <a:cubicBezTo>
                    <a:pt x="1264" y="99"/>
                    <a:pt x="1266" y="105"/>
                    <a:pt x="1264" y="110"/>
                  </a:cubicBezTo>
                  <a:cubicBezTo>
                    <a:pt x="1260" y="123"/>
                    <a:pt x="1250" y="153"/>
                    <a:pt x="1232" y="145"/>
                  </a:cubicBezTo>
                  <a:cubicBezTo>
                    <a:pt x="1230" y="145"/>
                    <a:pt x="1229" y="145"/>
                    <a:pt x="1228" y="145"/>
                  </a:cubicBezTo>
                  <a:cubicBezTo>
                    <a:pt x="1225" y="143"/>
                    <a:pt x="1223" y="141"/>
                    <a:pt x="1220" y="139"/>
                  </a:cubicBezTo>
                  <a:cubicBezTo>
                    <a:pt x="1220" y="138"/>
                    <a:pt x="1220" y="137"/>
                    <a:pt x="1220" y="135"/>
                  </a:cubicBezTo>
                  <a:cubicBezTo>
                    <a:pt x="1222" y="135"/>
                    <a:pt x="1225" y="131"/>
                    <a:pt x="1227" y="130"/>
                  </a:cubicBezTo>
                  <a:cubicBezTo>
                    <a:pt x="1232" y="128"/>
                    <a:pt x="1236" y="129"/>
                    <a:pt x="1240" y="127"/>
                  </a:cubicBezTo>
                  <a:cubicBezTo>
                    <a:pt x="1246" y="125"/>
                    <a:pt x="1256" y="107"/>
                    <a:pt x="1254" y="101"/>
                  </a:cubicBezTo>
                  <a:cubicBezTo>
                    <a:pt x="1246" y="100"/>
                    <a:pt x="1236" y="101"/>
                    <a:pt x="1228" y="101"/>
                  </a:cubicBezTo>
                  <a:cubicBezTo>
                    <a:pt x="1225" y="98"/>
                    <a:pt x="1222" y="96"/>
                    <a:pt x="1219" y="93"/>
                  </a:cubicBezTo>
                  <a:cubicBezTo>
                    <a:pt x="1217" y="91"/>
                    <a:pt x="1217" y="88"/>
                    <a:pt x="1216" y="87"/>
                  </a:cubicBezTo>
                  <a:close/>
                  <a:moveTo>
                    <a:pt x="1110" y="21"/>
                  </a:moveTo>
                  <a:cubicBezTo>
                    <a:pt x="1110" y="20"/>
                    <a:pt x="1110" y="19"/>
                    <a:pt x="1110" y="17"/>
                  </a:cubicBezTo>
                  <a:cubicBezTo>
                    <a:pt x="1110" y="17"/>
                    <a:pt x="1111" y="16"/>
                    <a:pt x="1112" y="16"/>
                  </a:cubicBezTo>
                  <a:cubicBezTo>
                    <a:pt x="1124" y="17"/>
                    <a:pt x="1148" y="19"/>
                    <a:pt x="1147" y="35"/>
                  </a:cubicBezTo>
                  <a:cubicBezTo>
                    <a:pt x="1142" y="43"/>
                    <a:pt x="1140" y="49"/>
                    <a:pt x="1128" y="45"/>
                  </a:cubicBezTo>
                  <a:cubicBezTo>
                    <a:pt x="1127" y="43"/>
                    <a:pt x="1126" y="41"/>
                    <a:pt x="1124" y="39"/>
                  </a:cubicBezTo>
                  <a:cubicBezTo>
                    <a:pt x="1123" y="38"/>
                    <a:pt x="1121" y="38"/>
                    <a:pt x="1119" y="37"/>
                  </a:cubicBezTo>
                  <a:cubicBezTo>
                    <a:pt x="1119" y="31"/>
                    <a:pt x="1113" y="23"/>
                    <a:pt x="1110" y="21"/>
                  </a:cubicBezTo>
                  <a:close/>
                  <a:moveTo>
                    <a:pt x="1055" y="126"/>
                  </a:moveTo>
                  <a:cubicBezTo>
                    <a:pt x="1058" y="127"/>
                    <a:pt x="1062" y="127"/>
                    <a:pt x="1064" y="125"/>
                  </a:cubicBezTo>
                  <a:cubicBezTo>
                    <a:pt x="1066" y="124"/>
                    <a:pt x="1068" y="125"/>
                    <a:pt x="1070" y="123"/>
                  </a:cubicBezTo>
                  <a:cubicBezTo>
                    <a:pt x="1074" y="119"/>
                    <a:pt x="1070" y="109"/>
                    <a:pt x="1066" y="107"/>
                  </a:cubicBezTo>
                  <a:cubicBezTo>
                    <a:pt x="1066" y="107"/>
                    <a:pt x="1064" y="107"/>
                    <a:pt x="1064" y="107"/>
                  </a:cubicBezTo>
                  <a:cubicBezTo>
                    <a:pt x="1056" y="125"/>
                    <a:pt x="1056" y="125"/>
                    <a:pt x="1056" y="125"/>
                  </a:cubicBezTo>
                  <a:cubicBezTo>
                    <a:pt x="1056" y="125"/>
                    <a:pt x="1056" y="126"/>
                    <a:pt x="1055" y="126"/>
                  </a:cubicBezTo>
                  <a:close/>
                  <a:moveTo>
                    <a:pt x="1021" y="158"/>
                  </a:moveTo>
                  <a:cubicBezTo>
                    <a:pt x="1021" y="153"/>
                    <a:pt x="1024" y="148"/>
                    <a:pt x="1024" y="143"/>
                  </a:cubicBezTo>
                  <a:cubicBezTo>
                    <a:pt x="1025" y="140"/>
                    <a:pt x="1023" y="136"/>
                    <a:pt x="1024" y="133"/>
                  </a:cubicBezTo>
                  <a:cubicBezTo>
                    <a:pt x="1031" y="132"/>
                    <a:pt x="1042" y="114"/>
                    <a:pt x="1048" y="108"/>
                  </a:cubicBezTo>
                  <a:cubicBezTo>
                    <a:pt x="1051" y="106"/>
                    <a:pt x="1056" y="103"/>
                    <a:pt x="1059" y="102"/>
                  </a:cubicBezTo>
                  <a:cubicBezTo>
                    <a:pt x="1060" y="102"/>
                    <a:pt x="1062" y="102"/>
                    <a:pt x="1063" y="103"/>
                  </a:cubicBezTo>
                  <a:cubicBezTo>
                    <a:pt x="1068" y="104"/>
                    <a:pt x="1072" y="102"/>
                    <a:pt x="1075" y="101"/>
                  </a:cubicBezTo>
                  <a:cubicBezTo>
                    <a:pt x="1075" y="99"/>
                    <a:pt x="1075" y="97"/>
                    <a:pt x="1074" y="95"/>
                  </a:cubicBezTo>
                  <a:cubicBezTo>
                    <a:pt x="1074" y="95"/>
                    <a:pt x="1072" y="92"/>
                    <a:pt x="1072" y="93"/>
                  </a:cubicBezTo>
                  <a:cubicBezTo>
                    <a:pt x="1069" y="93"/>
                    <a:pt x="1067" y="96"/>
                    <a:pt x="1065" y="97"/>
                  </a:cubicBezTo>
                  <a:cubicBezTo>
                    <a:pt x="1064" y="97"/>
                    <a:pt x="1062" y="97"/>
                    <a:pt x="1060" y="97"/>
                  </a:cubicBezTo>
                  <a:cubicBezTo>
                    <a:pt x="1051" y="97"/>
                    <a:pt x="1045" y="88"/>
                    <a:pt x="1047" y="79"/>
                  </a:cubicBezTo>
                  <a:cubicBezTo>
                    <a:pt x="1056" y="81"/>
                    <a:pt x="1069" y="81"/>
                    <a:pt x="1076" y="76"/>
                  </a:cubicBezTo>
                  <a:cubicBezTo>
                    <a:pt x="1078" y="64"/>
                    <a:pt x="1079" y="47"/>
                    <a:pt x="1083" y="37"/>
                  </a:cubicBezTo>
                  <a:cubicBezTo>
                    <a:pt x="1085" y="34"/>
                    <a:pt x="1081" y="25"/>
                    <a:pt x="1084" y="18"/>
                  </a:cubicBezTo>
                  <a:cubicBezTo>
                    <a:pt x="1085" y="18"/>
                    <a:pt x="1087" y="18"/>
                    <a:pt x="1089" y="18"/>
                  </a:cubicBezTo>
                  <a:cubicBezTo>
                    <a:pt x="1090" y="19"/>
                    <a:pt x="1091" y="21"/>
                    <a:pt x="1092" y="22"/>
                  </a:cubicBezTo>
                  <a:cubicBezTo>
                    <a:pt x="1092" y="24"/>
                    <a:pt x="1097" y="47"/>
                    <a:pt x="1096" y="49"/>
                  </a:cubicBezTo>
                  <a:cubicBezTo>
                    <a:pt x="1095" y="53"/>
                    <a:pt x="1090" y="67"/>
                    <a:pt x="1092" y="70"/>
                  </a:cubicBezTo>
                  <a:cubicBezTo>
                    <a:pt x="1092" y="71"/>
                    <a:pt x="1092" y="71"/>
                    <a:pt x="1093" y="71"/>
                  </a:cubicBezTo>
                  <a:cubicBezTo>
                    <a:pt x="1099" y="71"/>
                    <a:pt x="1107" y="67"/>
                    <a:pt x="1109" y="62"/>
                  </a:cubicBezTo>
                  <a:cubicBezTo>
                    <a:pt x="1110" y="58"/>
                    <a:pt x="1107" y="56"/>
                    <a:pt x="1108" y="54"/>
                  </a:cubicBezTo>
                  <a:cubicBezTo>
                    <a:pt x="1108" y="54"/>
                    <a:pt x="1109" y="54"/>
                    <a:pt x="1109" y="54"/>
                  </a:cubicBezTo>
                  <a:cubicBezTo>
                    <a:pt x="1113" y="56"/>
                    <a:pt x="1126" y="58"/>
                    <a:pt x="1132" y="59"/>
                  </a:cubicBezTo>
                  <a:cubicBezTo>
                    <a:pt x="1132" y="61"/>
                    <a:pt x="1132" y="63"/>
                    <a:pt x="1132" y="65"/>
                  </a:cubicBezTo>
                  <a:cubicBezTo>
                    <a:pt x="1131" y="65"/>
                    <a:pt x="1130" y="66"/>
                    <a:pt x="1130" y="66"/>
                  </a:cubicBezTo>
                  <a:cubicBezTo>
                    <a:pt x="1129" y="66"/>
                    <a:pt x="1129" y="65"/>
                    <a:pt x="1129" y="65"/>
                  </a:cubicBezTo>
                  <a:cubicBezTo>
                    <a:pt x="1120" y="68"/>
                    <a:pt x="1100" y="77"/>
                    <a:pt x="1098" y="84"/>
                  </a:cubicBezTo>
                  <a:cubicBezTo>
                    <a:pt x="1096" y="84"/>
                    <a:pt x="1093" y="83"/>
                    <a:pt x="1092" y="85"/>
                  </a:cubicBezTo>
                  <a:cubicBezTo>
                    <a:pt x="1085" y="89"/>
                    <a:pt x="1090" y="98"/>
                    <a:pt x="1088" y="106"/>
                  </a:cubicBezTo>
                  <a:cubicBezTo>
                    <a:pt x="1087" y="109"/>
                    <a:pt x="1086" y="112"/>
                    <a:pt x="1087" y="115"/>
                  </a:cubicBezTo>
                  <a:cubicBezTo>
                    <a:pt x="1088" y="115"/>
                    <a:pt x="1089" y="116"/>
                    <a:pt x="1090" y="116"/>
                  </a:cubicBezTo>
                  <a:cubicBezTo>
                    <a:pt x="1095" y="108"/>
                    <a:pt x="1106" y="105"/>
                    <a:pt x="1114" y="111"/>
                  </a:cubicBezTo>
                  <a:cubicBezTo>
                    <a:pt x="1122" y="117"/>
                    <a:pt x="1116" y="123"/>
                    <a:pt x="1119" y="131"/>
                  </a:cubicBezTo>
                  <a:cubicBezTo>
                    <a:pt x="1120" y="136"/>
                    <a:pt x="1126" y="139"/>
                    <a:pt x="1128" y="145"/>
                  </a:cubicBezTo>
                  <a:cubicBezTo>
                    <a:pt x="1128" y="145"/>
                    <a:pt x="1128" y="147"/>
                    <a:pt x="1129" y="146"/>
                  </a:cubicBezTo>
                  <a:cubicBezTo>
                    <a:pt x="1134" y="161"/>
                    <a:pt x="1113" y="161"/>
                    <a:pt x="1105" y="160"/>
                  </a:cubicBezTo>
                  <a:cubicBezTo>
                    <a:pt x="1104" y="158"/>
                    <a:pt x="1102" y="156"/>
                    <a:pt x="1101" y="154"/>
                  </a:cubicBezTo>
                  <a:cubicBezTo>
                    <a:pt x="1098" y="145"/>
                    <a:pt x="1098" y="133"/>
                    <a:pt x="1090" y="130"/>
                  </a:cubicBezTo>
                  <a:cubicBezTo>
                    <a:pt x="1076" y="139"/>
                    <a:pt x="1092" y="160"/>
                    <a:pt x="1085" y="177"/>
                  </a:cubicBezTo>
                  <a:cubicBezTo>
                    <a:pt x="1085" y="177"/>
                    <a:pt x="1085" y="177"/>
                    <a:pt x="1085" y="177"/>
                  </a:cubicBezTo>
                  <a:cubicBezTo>
                    <a:pt x="1083" y="175"/>
                    <a:pt x="1080" y="175"/>
                    <a:pt x="1079" y="173"/>
                  </a:cubicBezTo>
                  <a:cubicBezTo>
                    <a:pt x="1075" y="170"/>
                    <a:pt x="1072" y="163"/>
                    <a:pt x="1070" y="156"/>
                  </a:cubicBezTo>
                  <a:cubicBezTo>
                    <a:pt x="1068" y="149"/>
                    <a:pt x="1074" y="143"/>
                    <a:pt x="1072" y="139"/>
                  </a:cubicBezTo>
                  <a:cubicBezTo>
                    <a:pt x="1071" y="139"/>
                    <a:pt x="1071" y="138"/>
                    <a:pt x="1070" y="137"/>
                  </a:cubicBezTo>
                  <a:cubicBezTo>
                    <a:pt x="1065" y="137"/>
                    <a:pt x="1056" y="139"/>
                    <a:pt x="1054" y="144"/>
                  </a:cubicBezTo>
                  <a:cubicBezTo>
                    <a:pt x="1053" y="147"/>
                    <a:pt x="1054" y="149"/>
                    <a:pt x="1053" y="151"/>
                  </a:cubicBezTo>
                  <a:cubicBezTo>
                    <a:pt x="1050" y="156"/>
                    <a:pt x="1042" y="170"/>
                    <a:pt x="1038" y="172"/>
                  </a:cubicBezTo>
                  <a:cubicBezTo>
                    <a:pt x="1034" y="173"/>
                    <a:pt x="1030" y="171"/>
                    <a:pt x="1027" y="169"/>
                  </a:cubicBezTo>
                  <a:cubicBezTo>
                    <a:pt x="1028" y="163"/>
                    <a:pt x="1024" y="158"/>
                    <a:pt x="1021" y="158"/>
                  </a:cubicBezTo>
                  <a:close/>
                  <a:moveTo>
                    <a:pt x="913" y="65"/>
                  </a:moveTo>
                  <a:cubicBezTo>
                    <a:pt x="914" y="65"/>
                    <a:pt x="913" y="65"/>
                    <a:pt x="915" y="65"/>
                  </a:cubicBezTo>
                  <a:cubicBezTo>
                    <a:pt x="919" y="64"/>
                    <a:pt x="929" y="61"/>
                    <a:pt x="931" y="58"/>
                  </a:cubicBezTo>
                  <a:cubicBezTo>
                    <a:pt x="931" y="57"/>
                    <a:pt x="931" y="55"/>
                    <a:pt x="931" y="54"/>
                  </a:cubicBezTo>
                  <a:cubicBezTo>
                    <a:pt x="929" y="49"/>
                    <a:pt x="924" y="45"/>
                    <a:pt x="920" y="43"/>
                  </a:cubicBezTo>
                  <a:cubicBezTo>
                    <a:pt x="920" y="43"/>
                    <a:pt x="920" y="43"/>
                    <a:pt x="919" y="43"/>
                  </a:cubicBezTo>
                  <a:cubicBezTo>
                    <a:pt x="917" y="47"/>
                    <a:pt x="913" y="58"/>
                    <a:pt x="913" y="65"/>
                  </a:cubicBezTo>
                  <a:close/>
                  <a:moveTo>
                    <a:pt x="862" y="136"/>
                  </a:moveTo>
                  <a:cubicBezTo>
                    <a:pt x="863" y="139"/>
                    <a:pt x="864" y="143"/>
                    <a:pt x="865" y="147"/>
                  </a:cubicBezTo>
                  <a:cubicBezTo>
                    <a:pt x="870" y="155"/>
                    <a:pt x="887" y="161"/>
                    <a:pt x="898" y="154"/>
                  </a:cubicBezTo>
                  <a:cubicBezTo>
                    <a:pt x="900" y="149"/>
                    <a:pt x="886" y="129"/>
                    <a:pt x="882" y="126"/>
                  </a:cubicBezTo>
                  <a:cubicBezTo>
                    <a:pt x="886" y="126"/>
                    <a:pt x="890" y="126"/>
                    <a:pt x="894" y="126"/>
                  </a:cubicBezTo>
                  <a:cubicBezTo>
                    <a:pt x="896" y="127"/>
                    <a:pt x="913" y="133"/>
                    <a:pt x="914" y="132"/>
                  </a:cubicBezTo>
                  <a:cubicBezTo>
                    <a:pt x="918" y="129"/>
                    <a:pt x="918" y="106"/>
                    <a:pt x="916" y="105"/>
                  </a:cubicBezTo>
                  <a:cubicBezTo>
                    <a:pt x="914" y="104"/>
                    <a:pt x="913" y="104"/>
                    <a:pt x="912" y="104"/>
                  </a:cubicBezTo>
                  <a:cubicBezTo>
                    <a:pt x="910" y="107"/>
                    <a:pt x="907" y="113"/>
                    <a:pt x="904" y="116"/>
                  </a:cubicBezTo>
                  <a:cubicBezTo>
                    <a:pt x="903" y="116"/>
                    <a:pt x="902" y="116"/>
                    <a:pt x="902" y="116"/>
                  </a:cubicBezTo>
                  <a:cubicBezTo>
                    <a:pt x="900" y="112"/>
                    <a:pt x="897" y="108"/>
                    <a:pt x="895" y="103"/>
                  </a:cubicBezTo>
                  <a:cubicBezTo>
                    <a:pt x="893" y="99"/>
                    <a:pt x="896" y="91"/>
                    <a:pt x="894" y="87"/>
                  </a:cubicBezTo>
                  <a:cubicBezTo>
                    <a:pt x="881" y="85"/>
                    <a:pt x="881" y="95"/>
                    <a:pt x="876" y="101"/>
                  </a:cubicBezTo>
                  <a:cubicBezTo>
                    <a:pt x="869" y="111"/>
                    <a:pt x="862" y="119"/>
                    <a:pt x="862" y="136"/>
                  </a:cubicBezTo>
                  <a:close/>
                  <a:moveTo>
                    <a:pt x="801" y="141"/>
                  </a:moveTo>
                  <a:cubicBezTo>
                    <a:pt x="801" y="139"/>
                    <a:pt x="801" y="137"/>
                    <a:pt x="801" y="134"/>
                  </a:cubicBezTo>
                  <a:cubicBezTo>
                    <a:pt x="804" y="132"/>
                    <a:pt x="806" y="128"/>
                    <a:pt x="810" y="126"/>
                  </a:cubicBezTo>
                  <a:cubicBezTo>
                    <a:pt x="808" y="123"/>
                    <a:pt x="808" y="120"/>
                    <a:pt x="808" y="116"/>
                  </a:cubicBezTo>
                  <a:cubicBezTo>
                    <a:pt x="811" y="116"/>
                    <a:pt x="820" y="118"/>
                    <a:pt x="825" y="116"/>
                  </a:cubicBezTo>
                  <a:cubicBezTo>
                    <a:pt x="830" y="115"/>
                    <a:pt x="851" y="107"/>
                    <a:pt x="854" y="104"/>
                  </a:cubicBezTo>
                  <a:cubicBezTo>
                    <a:pt x="856" y="100"/>
                    <a:pt x="854" y="87"/>
                    <a:pt x="856" y="83"/>
                  </a:cubicBezTo>
                  <a:cubicBezTo>
                    <a:pt x="857" y="81"/>
                    <a:pt x="863" y="72"/>
                    <a:pt x="861" y="69"/>
                  </a:cubicBezTo>
                  <a:cubicBezTo>
                    <a:pt x="856" y="62"/>
                    <a:pt x="835" y="75"/>
                    <a:pt x="835" y="59"/>
                  </a:cubicBezTo>
                  <a:cubicBezTo>
                    <a:pt x="836" y="59"/>
                    <a:pt x="836" y="59"/>
                    <a:pt x="837" y="58"/>
                  </a:cubicBezTo>
                  <a:cubicBezTo>
                    <a:pt x="840" y="58"/>
                    <a:pt x="843" y="59"/>
                    <a:pt x="845" y="60"/>
                  </a:cubicBezTo>
                  <a:cubicBezTo>
                    <a:pt x="850" y="57"/>
                    <a:pt x="865" y="52"/>
                    <a:pt x="868" y="47"/>
                  </a:cubicBezTo>
                  <a:cubicBezTo>
                    <a:pt x="873" y="39"/>
                    <a:pt x="871" y="30"/>
                    <a:pt x="878" y="23"/>
                  </a:cubicBezTo>
                  <a:cubicBezTo>
                    <a:pt x="884" y="23"/>
                    <a:pt x="888" y="24"/>
                    <a:pt x="893" y="26"/>
                  </a:cubicBezTo>
                  <a:cubicBezTo>
                    <a:pt x="890" y="36"/>
                    <a:pt x="882" y="41"/>
                    <a:pt x="878" y="49"/>
                  </a:cubicBezTo>
                  <a:cubicBezTo>
                    <a:pt x="875" y="56"/>
                    <a:pt x="874" y="68"/>
                    <a:pt x="873" y="74"/>
                  </a:cubicBezTo>
                  <a:cubicBezTo>
                    <a:pt x="873" y="76"/>
                    <a:pt x="873" y="78"/>
                    <a:pt x="873" y="80"/>
                  </a:cubicBezTo>
                  <a:cubicBezTo>
                    <a:pt x="872" y="80"/>
                    <a:pt x="870" y="88"/>
                    <a:pt x="870" y="90"/>
                  </a:cubicBezTo>
                  <a:cubicBezTo>
                    <a:pt x="871" y="90"/>
                    <a:pt x="871" y="91"/>
                    <a:pt x="871" y="91"/>
                  </a:cubicBezTo>
                  <a:cubicBezTo>
                    <a:pt x="872" y="91"/>
                    <a:pt x="872" y="90"/>
                    <a:pt x="873" y="90"/>
                  </a:cubicBezTo>
                  <a:cubicBezTo>
                    <a:pt x="873" y="90"/>
                    <a:pt x="873" y="90"/>
                    <a:pt x="874" y="90"/>
                  </a:cubicBezTo>
                  <a:cubicBezTo>
                    <a:pt x="875" y="89"/>
                    <a:pt x="877" y="87"/>
                    <a:pt x="877" y="85"/>
                  </a:cubicBezTo>
                  <a:cubicBezTo>
                    <a:pt x="877" y="84"/>
                    <a:pt x="877" y="83"/>
                    <a:pt x="877" y="82"/>
                  </a:cubicBezTo>
                  <a:cubicBezTo>
                    <a:pt x="878" y="80"/>
                    <a:pt x="880" y="79"/>
                    <a:pt x="881" y="77"/>
                  </a:cubicBezTo>
                  <a:cubicBezTo>
                    <a:pt x="887" y="77"/>
                    <a:pt x="895" y="75"/>
                    <a:pt x="897" y="72"/>
                  </a:cubicBezTo>
                  <a:cubicBezTo>
                    <a:pt x="899" y="67"/>
                    <a:pt x="897" y="58"/>
                    <a:pt x="899" y="55"/>
                  </a:cubicBezTo>
                  <a:cubicBezTo>
                    <a:pt x="901" y="51"/>
                    <a:pt x="904" y="42"/>
                    <a:pt x="905" y="38"/>
                  </a:cubicBezTo>
                  <a:cubicBezTo>
                    <a:pt x="907" y="29"/>
                    <a:pt x="898" y="22"/>
                    <a:pt x="903" y="17"/>
                  </a:cubicBezTo>
                  <a:cubicBezTo>
                    <a:pt x="907" y="13"/>
                    <a:pt x="915" y="19"/>
                    <a:pt x="917" y="21"/>
                  </a:cubicBezTo>
                  <a:cubicBezTo>
                    <a:pt x="921" y="25"/>
                    <a:pt x="916" y="31"/>
                    <a:pt x="918" y="36"/>
                  </a:cubicBezTo>
                  <a:cubicBezTo>
                    <a:pt x="920" y="41"/>
                    <a:pt x="930" y="45"/>
                    <a:pt x="934" y="47"/>
                  </a:cubicBezTo>
                  <a:cubicBezTo>
                    <a:pt x="938" y="48"/>
                    <a:pt x="943" y="48"/>
                    <a:pt x="948" y="49"/>
                  </a:cubicBezTo>
                  <a:cubicBezTo>
                    <a:pt x="948" y="49"/>
                    <a:pt x="949" y="50"/>
                    <a:pt x="949" y="50"/>
                  </a:cubicBezTo>
                  <a:cubicBezTo>
                    <a:pt x="949" y="51"/>
                    <a:pt x="948" y="53"/>
                    <a:pt x="948" y="54"/>
                  </a:cubicBezTo>
                  <a:cubicBezTo>
                    <a:pt x="945" y="60"/>
                    <a:pt x="935" y="64"/>
                    <a:pt x="930" y="67"/>
                  </a:cubicBezTo>
                  <a:cubicBezTo>
                    <a:pt x="926" y="70"/>
                    <a:pt x="924" y="75"/>
                    <a:pt x="921" y="77"/>
                  </a:cubicBezTo>
                  <a:cubicBezTo>
                    <a:pt x="916" y="80"/>
                    <a:pt x="910" y="79"/>
                    <a:pt x="908" y="83"/>
                  </a:cubicBezTo>
                  <a:cubicBezTo>
                    <a:pt x="908" y="85"/>
                    <a:pt x="907" y="85"/>
                    <a:pt x="907" y="87"/>
                  </a:cubicBezTo>
                  <a:cubicBezTo>
                    <a:pt x="905" y="86"/>
                    <a:pt x="906" y="90"/>
                    <a:pt x="906" y="91"/>
                  </a:cubicBezTo>
                  <a:cubicBezTo>
                    <a:pt x="910" y="93"/>
                    <a:pt x="924" y="95"/>
                    <a:pt x="926" y="99"/>
                  </a:cubicBezTo>
                  <a:cubicBezTo>
                    <a:pt x="930" y="105"/>
                    <a:pt x="930" y="119"/>
                    <a:pt x="928" y="129"/>
                  </a:cubicBezTo>
                  <a:cubicBezTo>
                    <a:pt x="927" y="131"/>
                    <a:pt x="926" y="134"/>
                    <a:pt x="927" y="138"/>
                  </a:cubicBezTo>
                  <a:cubicBezTo>
                    <a:pt x="944" y="144"/>
                    <a:pt x="968" y="157"/>
                    <a:pt x="946" y="175"/>
                  </a:cubicBezTo>
                  <a:cubicBezTo>
                    <a:pt x="930" y="175"/>
                    <a:pt x="930" y="166"/>
                    <a:pt x="917" y="161"/>
                  </a:cubicBezTo>
                  <a:cubicBezTo>
                    <a:pt x="915" y="161"/>
                    <a:pt x="906" y="165"/>
                    <a:pt x="905" y="165"/>
                  </a:cubicBezTo>
                  <a:cubicBezTo>
                    <a:pt x="903" y="165"/>
                    <a:pt x="901" y="165"/>
                    <a:pt x="899" y="165"/>
                  </a:cubicBezTo>
                  <a:cubicBezTo>
                    <a:pt x="892" y="168"/>
                    <a:pt x="882" y="170"/>
                    <a:pt x="874" y="168"/>
                  </a:cubicBezTo>
                  <a:cubicBezTo>
                    <a:pt x="872" y="163"/>
                    <a:pt x="867" y="157"/>
                    <a:pt x="863" y="153"/>
                  </a:cubicBezTo>
                  <a:cubicBezTo>
                    <a:pt x="863" y="153"/>
                    <a:pt x="863" y="153"/>
                    <a:pt x="863" y="153"/>
                  </a:cubicBezTo>
                  <a:cubicBezTo>
                    <a:pt x="862" y="154"/>
                    <a:pt x="862" y="154"/>
                    <a:pt x="862" y="154"/>
                  </a:cubicBezTo>
                  <a:cubicBezTo>
                    <a:pt x="862" y="162"/>
                    <a:pt x="869" y="172"/>
                    <a:pt x="864" y="179"/>
                  </a:cubicBezTo>
                  <a:cubicBezTo>
                    <a:pt x="863" y="179"/>
                    <a:pt x="861" y="179"/>
                    <a:pt x="859" y="178"/>
                  </a:cubicBezTo>
                  <a:cubicBezTo>
                    <a:pt x="855" y="176"/>
                    <a:pt x="854" y="171"/>
                    <a:pt x="851" y="167"/>
                  </a:cubicBezTo>
                  <a:cubicBezTo>
                    <a:pt x="850" y="165"/>
                    <a:pt x="850" y="163"/>
                    <a:pt x="849" y="161"/>
                  </a:cubicBezTo>
                  <a:cubicBezTo>
                    <a:pt x="846" y="159"/>
                    <a:pt x="844" y="156"/>
                    <a:pt x="841" y="153"/>
                  </a:cubicBezTo>
                  <a:cubicBezTo>
                    <a:pt x="839" y="151"/>
                    <a:pt x="840" y="146"/>
                    <a:pt x="837" y="144"/>
                  </a:cubicBezTo>
                  <a:cubicBezTo>
                    <a:pt x="834" y="141"/>
                    <a:pt x="817" y="153"/>
                    <a:pt x="809" y="149"/>
                  </a:cubicBezTo>
                  <a:cubicBezTo>
                    <a:pt x="806" y="147"/>
                    <a:pt x="803" y="144"/>
                    <a:pt x="801" y="141"/>
                  </a:cubicBezTo>
                  <a:close/>
                  <a:moveTo>
                    <a:pt x="704" y="44"/>
                  </a:moveTo>
                  <a:cubicBezTo>
                    <a:pt x="705" y="43"/>
                    <a:pt x="706" y="43"/>
                    <a:pt x="707" y="42"/>
                  </a:cubicBezTo>
                  <a:cubicBezTo>
                    <a:pt x="707" y="41"/>
                    <a:pt x="707" y="41"/>
                    <a:pt x="706" y="40"/>
                  </a:cubicBezTo>
                  <a:cubicBezTo>
                    <a:pt x="706" y="40"/>
                    <a:pt x="706" y="40"/>
                    <a:pt x="706" y="40"/>
                  </a:cubicBezTo>
                  <a:cubicBezTo>
                    <a:pt x="706" y="40"/>
                    <a:pt x="706" y="40"/>
                    <a:pt x="705" y="40"/>
                  </a:cubicBezTo>
                  <a:cubicBezTo>
                    <a:pt x="705" y="41"/>
                    <a:pt x="705" y="43"/>
                    <a:pt x="704" y="44"/>
                  </a:cubicBezTo>
                  <a:close/>
                  <a:moveTo>
                    <a:pt x="702" y="45"/>
                  </a:moveTo>
                  <a:cubicBezTo>
                    <a:pt x="702" y="46"/>
                    <a:pt x="703" y="46"/>
                    <a:pt x="703" y="46"/>
                  </a:cubicBezTo>
                  <a:cubicBezTo>
                    <a:pt x="704" y="46"/>
                    <a:pt x="704" y="46"/>
                    <a:pt x="704" y="45"/>
                  </a:cubicBezTo>
                  <a:cubicBezTo>
                    <a:pt x="704" y="45"/>
                    <a:pt x="704" y="45"/>
                    <a:pt x="704" y="45"/>
                  </a:cubicBezTo>
                  <a:cubicBezTo>
                    <a:pt x="704" y="45"/>
                    <a:pt x="704" y="44"/>
                    <a:pt x="704" y="44"/>
                  </a:cubicBezTo>
                  <a:cubicBezTo>
                    <a:pt x="704" y="44"/>
                    <a:pt x="703" y="43"/>
                    <a:pt x="703" y="43"/>
                  </a:cubicBezTo>
                  <a:cubicBezTo>
                    <a:pt x="703" y="43"/>
                    <a:pt x="703" y="44"/>
                    <a:pt x="702" y="44"/>
                  </a:cubicBezTo>
                  <a:cubicBezTo>
                    <a:pt x="702" y="45"/>
                    <a:pt x="702" y="45"/>
                    <a:pt x="702" y="45"/>
                  </a:cubicBezTo>
                  <a:close/>
                  <a:moveTo>
                    <a:pt x="637" y="47"/>
                  </a:moveTo>
                  <a:cubicBezTo>
                    <a:pt x="637" y="41"/>
                    <a:pt x="637" y="35"/>
                    <a:pt x="639" y="30"/>
                  </a:cubicBezTo>
                  <a:cubicBezTo>
                    <a:pt x="639" y="27"/>
                    <a:pt x="639" y="25"/>
                    <a:pt x="638" y="23"/>
                  </a:cubicBezTo>
                  <a:cubicBezTo>
                    <a:pt x="640" y="23"/>
                    <a:pt x="647" y="21"/>
                    <a:pt x="647" y="21"/>
                  </a:cubicBezTo>
                  <a:cubicBezTo>
                    <a:pt x="652" y="29"/>
                    <a:pt x="651" y="39"/>
                    <a:pt x="658" y="45"/>
                  </a:cubicBezTo>
                  <a:cubicBezTo>
                    <a:pt x="658" y="48"/>
                    <a:pt x="658" y="51"/>
                    <a:pt x="658" y="55"/>
                  </a:cubicBezTo>
                  <a:cubicBezTo>
                    <a:pt x="656" y="55"/>
                    <a:pt x="654" y="58"/>
                    <a:pt x="653" y="59"/>
                  </a:cubicBezTo>
                  <a:cubicBezTo>
                    <a:pt x="643" y="59"/>
                    <a:pt x="640" y="53"/>
                    <a:pt x="637" y="47"/>
                  </a:cubicBezTo>
                  <a:close/>
                  <a:moveTo>
                    <a:pt x="621" y="118"/>
                  </a:moveTo>
                  <a:cubicBezTo>
                    <a:pt x="621" y="113"/>
                    <a:pt x="621" y="109"/>
                    <a:pt x="621" y="105"/>
                  </a:cubicBezTo>
                  <a:cubicBezTo>
                    <a:pt x="628" y="104"/>
                    <a:pt x="632" y="97"/>
                    <a:pt x="636" y="92"/>
                  </a:cubicBezTo>
                  <a:cubicBezTo>
                    <a:pt x="640" y="85"/>
                    <a:pt x="652" y="76"/>
                    <a:pt x="660" y="71"/>
                  </a:cubicBezTo>
                  <a:cubicBezTo>
                    <a:pt x="663" y="70"/>
                    <a:pt x="678" y="62"/>
                    <a:pt x="677" y="61"/>
                  </a:cubicBezTo>
                  <a:cubicBezTo>
                    <a:pt x="680" y="60"/>
                    <a:pt x="693" y="54"/>
                    <a:pt x="694" y="51"/>
                  </a:cubicBezTo>
                  <a:cubicBezTo>
                    <a:pt x="694" y="50"/>
                    <a:pt x="694" y="50"/>
                    <a:pt x="694" y="50"/>
                  </a:cubicBezTo>
                  <a:cubicBezTo>
                    <a:pt x="692" y="49"/>
                    <a:pt x="681" y="45"/>
                    <a:pt x="680" y="44"/>
                  </a:cubicBezTo>
                  <a:cubicBezTo>
                    <a:pt x="678" y="43"/>
                    <a:pt x="676" y="39"/>
                    <a:pt x="675" y="39"/>
                  </a:cubicBezTo>
                  <a:cubicBezTo>
                    <a:pt x="675" y="38"/>
                    <a:pt x="675" y="37"/>
                    <a:pt x="675" y="37"/>
                  </a:cubicBezTo>
                  <a:cubicBezTo>
                    <a:pt x="684" y="39"/>
                    <a:pt x="702" y="36"/>
                    <a:pt x="707" y="33"/>
                  </a:cubicBezTo>
                  <a:cubicBezTo>
                    <a:pt x="709" y="31"/>
                    <a:pt x="712" y="28"/>
                    <a:pt x="716" y="27"/>
                  </a:cubicBezTo>
                  <a:cubicBezTo>
                    <a:pt x="721" y="26"/>
                    <a:pt x="736" y="34"/>
                    <a:pt x="739" y="36"/>
                  </a:cubicBezTo>
                  <a:cubicBezTo>
                    <a:pt x="739" y="38"/>
                    <a:pt x="738" y="39"/>
                    <a:pt x="738" y="41"/>
                  </a:cubicBezTo>
                  <a:cubicBezTo>
                    <a:pt x="736" y="42"/>
                    <a:pt x="734" y="44"/>
                    <a:pt x="732" y="45"/>
                  </a:cubicBezTo>
                  <a:cubicBezTo>
                    <a:pt x="731" y="45"/>
                    <a:pt x="730" y="45"/>
                    <a:pt x="730" y="45"/>
                  </a:cubicBezTo>
                  <a:cubicBezTo>
                    <a:pt x="724" y="47"/>
                    <a:pt x="709" y="51"/>
                    <a:pt x="705" y="55"/>
                  </a:cubicBezTo>
                  <a:cubicBezTo>
                    <a:pt x="706" y="56"/>
                    <a:pt x="706" y="57"/>
                    <a:pt x="706" y="58"/>
                  </a:cubicBezTo>
                  <a:cubicBezTo>
                    <a:pt x="708" y="59"/>
                    <a:pt x="710" y="60"/>
                    <a:pt x="712" y="61"/>
                  </a:cubicBezTo>
                  <a:cubicBezTo>
                    <a:pt x="713" y="61"/>
                    <a:pt x="715" y="61"/>
                    <a:pt x="717" y="61"/>
                  </a:cubicBezTo>
                  <a:cubicBezTo>
                    <a:pt x="724" y="65"/>
                    <a:pt x="744" y="92"/>
                    <a:pt x="730" y="103"/>
                  </a:cubicBezTo>
                  <a:cubicBezTo>
                    <a:pt x="728" y="104"/>
                    <a:pt x="716" y="108"/>
                    <a:pt x="717" y="108"/>
                  </a:cubicBezTo>
                  <a:cubicBezTo>
                    <a:pt x="711" y="111"/>
                    <a:pt x="705" y="106"/>
                    <a:pt x="702" y="111"/>
                  </a:cubicBezTo>
                  <a:cubicBezTo>
                    <a:pt x="702" y="114"/>
                    <a:pt x="702" y="117"/>
                    <a:pt x="702" y="120"/>
                  </a:cubicBezTo>
                  <a:cubicBezTo>
                    <a:pt x="699" y="125"/>
                    <a:pt x="694" y="130"/>
                    <a:pt x="690" y="134"/>
                  </a:cubicBezTo>
                  <a:cubicBezTo>
                    <a:pt x="690" y="136"/>
                    <a:pt x="690" y="137"/>
                    <a:pt x="691" y="137"/>
                  </a:cubicBezTo>
                  <a:cubicBezTo>
                    <a:pt x="692" y="139"/>
                    <a:pt x="695" y="139"/>
                    <a:pt x="697" y="139"/>
                  </a:cubicBezTo>
                  <a:cubicBezTo>
                    <a:pt x="698" y="138"/>
                    <a:pt x="699" y="137"/>
                    <a:pt x="700" y="134"/>
                  </a:cubicBezTo>
                  <a:cubicBezTo>
                    <a:pt x="711" y="134"/>
                    <a:pt x="716" y="138"/>
                    <a:pt x="726" y="140"/>
                  </a:cubicBezTo>
                  <a:cubicBezTo>
                    <a:pt x="727" y="143"/>
                    <a:pt x="730" y="149"/>
                    <a:pt x="729" y="151"/>
                  </a:cubicBezTo>
                  <a:cubicBezTo>
                    <a:pt x="728" y="152"/>
                    <a:pt x="727" y="154"/>
                    <a:pt x="725" y="155"/>
                  </a:cubicBezTo>
                  <a:cubicBezTo>
                    <a:pt x="716" y="158"/>
                    <a:pt x="712" y="149"/>
                    <a:pt x="705" y="150"/>
                  </a:cubicBezTo>
                  <a:cubicBezTo>
                    <a:pt x="704" y="149"/>
                    <a:pt x="700" y="153"/>
                    <a:pt x="699" y="155"/>
                  </a:cubicBezTo>
                  <a:cubicBezTo>
                    <a:pt x="698" y="157"/>
                    <a:pt x="700" y="159"/>
                    <a:pt x="700" y="160"/>
                  </a:cubicBezTo>
                  <a:cubicBezTo>
                    <a:pt x="700" y="162"/>
                    <a:pt x="700" y="164"/>
                    <a:pt x="700" y="166"/>
                  </a:cubicBezTo>
                  <a:cubicBezTo>
                    <a:pt x="702" y="174"/>
                    <a:pt x="698" y="180"/>
                    <a:pt x="692" y="183"/>
                  </a:cubicBezTo>
                  <a:cubicBezTo>
                    <a:pt x="685" y="187"/>
                    <a:pt x="666" y="181"/>
                    <a:pt x="662" y="179"/>
                  </a:cubicBezTo>
                  <a:cubicBezTo>
                    <a:pt x="662" y="177"/>
                    <a:pt x="653" y="173"/>
                    <a:pt x="651" y="173"/>
                  </a:cubicBezTo>
                  <a:cubicBezTo>
                    <a:pt x="651" y="172"/>
                    <a:pt x="652" y="172"/>
                    <a:pt x="652" y="172"/>
                  </a:cubicBezTo>
                  <a:cubicBezTo>
                    <a:pt x="660" y="170"/>
                    <a:pt x="676" y="168"/>
                    <a:pt x="683" y="163"/>
                  </a:cubicBezTo>
                  <a:cubicBezTo>
                    <a:pt x="685" y="162"/>
                    <a:pt x="692" y="157"/>
                    <a:pt x="689" y="155"/>
                  </a:cubicBezTo>
                  <a:cubicBezTo>
                    <a:pt x="685" y="154"/>
                    <a:pt x="675" y="155"/>
                    <a:pt x="672" y="157"/>
                  </a:cubicBezTo>
                  <a:cubicBezTo>
                    <a:pt x="668" y="159"/>
                    <a:pt x="653" y="154"/>
                    <a:pt x="652" y="153"/>
                  </a:cubicBezTo>
                  <a:cubicBezTo>
                    <a:pt x="650" y="152"/>
                    <a:pt x="650" y="151"/>
                    <a:pt x="649" y="149"/>
                  </a:cubicBezTo>
                  <a:cubicBezTo>
                    <a:pt x="649" y="148"/>
                    <a:pt x="649" y="148"/>
                    <a:pt x="650" y="147"/>
                  </a:cubicBezTo>
                  <a:cubicBezTo>
                    <a:pt x="660" y="147"/>
                    <a:pt x="674" y="146"/>
                    <a:pt x="684" y="144"/>
                  </a:cubicBezTo>
                  <a:cubicBezTo>
                    <a:pt x="685" y="143"/>
                    <a:pt x="685" y="142"/>
                    <a:pt x="686" y="141"/>
                  </a:cubicBezTo>
                  <a:cubicBezTo>
                    <a:pt x="686" y="141"/>
                    <a:pt x="686" y="141"/>
                    <a:pt x="686" y="140"/>
                  </a:cubicBezTo>
                  <a:cubicBezTo>
                    <a:pt x="684" y="139"/>
                    <a:pt x="684" y="138"/>
                    <a:pt x="682" y="137"/>
                  </a:cubicBezTo>
                  <a:cubicBezTo>
                    <a:pt x="682" y="133"/>
                    <a:pt x="681" y="129"/>
                    <a:pt x="683" y="125"/>
                  </a:cubicBezTo>
                  <a:cubicBezTo>
                    <a:pt x="685" y="122"/>
                    <a:pt x="691" y="115"/>
                    <a:pt x="690" y="111"/>
                  </a:cubicBezTo>
                  <a:cubicBezTo>
                    <a:pt x="690" y="109"/>
                    <a:pt x="689" y="109"/>
                    <a:pt x="688" y="109"/>
                  </a:cubicBezTo>
                  <a:cubicBezTo>
                    <a:pt x="680" y="105"/>
                    <a:pt x="670" y="123"/>
                    <a:pt x="665" y="118"/>
                  </a:cubicBezTo>
                  <a:cubicBezTo>
                    <a:pt x="666" y="112"/>
                    <a:pt x="667" y="106"/>
                    <a:pt x="670" y="102"/>
                  </a:cubicBezTo>
                  <a:cubicBezTo>
                    <a:pt x="675" y="96"/>
                    <a:pt x="690" y="97"/>
                    <a:pt x="695" y="102"/>
                  </a:cubicBezTo>
                  <a:cubicBezTo>
                    <a:pt x="701" y="102"/>
                    <a:pt x="703" y="100"/>
                    <a:pt x="707" y="98"/>
                  </a:cubicBezTo>
                  <a:cubicBezTo>
                    <a:pt x="711" y="95"/>
                    <a:pt x="717" y="94"/>
                    <a:pt x="720" y="90"/>
                  </a:cubicBezTo>
                  <a:cubicBezTo>
                    <a:pt x="720" y="89"/>
                    <a:pt x="720" y="88"/>
                    <a:pt x="720" y="89"/>
                  </a:cubicBezTo>
                  <a:cubicBezTo>
                    <a:pt x="726" y="78"/>
                    <a:pt x="710" y="68"/>
                    <a:pt x="705" y="66"/>
                  </a:cubicBezTo>
                  <a:cubicBezTo>
                    <a:pt x="694" y="63"/>
                    <a:pt x="681" y="76"/>
                    <a:pt x="678" y="81"/>
                  </a:cubicBezTo>
                  <a:cubicBezTo>
                    <a:pt x="670" y="91"/>
                    <a:pt x="657" y="97"/>
                    <a:pt x="649" y="107"/>
                  </a:cubicBezTo>
                  <a:cubicBezTo>
                    <a:pt x="645" y="112"/>
                    <a:pt x="646" y="118"/>
                    <a:pt x="644" y="123"/>
                  </a:cubicBezTo>
                  <a:cubicBezTo>
                    <a:pt x="643" y="127"/>
                    <a:pt x="640" y="131"/>
                    <a:pt x="639" y="133"/>
                  </a:cubicBezTo>
                  <a:cubicBezTo>
                    <a:pt x="632" y="134"/>
                    <a:pt x="625" y="130"/>
                    <a:pt x="623" y="125"/>
                  </a:cubicBezTo>
                  <a:cubicBezTo>
                    <a:pt x="621" y="123"/>
                    <a:pt x="623" y="120"/>
                    <a:pt x="621" y="118"/>
                  </a:cubicBezTo>
                  <a:close/>
                  <a:moveTo>
                    <a:pt x="537" y="94"/>
                  </a:moveTo>
                  <a:cubicBezTo>
                    <a:pt x="538" y="94"/>
                    <a:pt x="540" y="93"/>
                    <a:pt x="540" y="92"/>
                  </a:cubicBezTo>
                  <a:cubicBezTo>
                    <a:pt x="541" y="91"/>
                    <a:pt x="540" y="90"/>
                    <a:pt x="540" y="89"/>
                  </a:cubicBezTo>
                  <a:cubicBezTo>
                    <a:pt x="539" y="90"/>
                    <a:pt x="539" y="90"/>
                    <a:pt x="539" y="90"/>
                  </a:cubicBezTo>
                  <a:cubicBezTo>
                    <a:pt x="538" y="91"/>
                    <a:pt x="538" y="93"/>
                    <a:pt x="537" y="94"/>
                  </a:cubicBezTo>
                  <a:close/>
                  <a:moveTo>
                    <a:pt x="503" y="79"/>
                  </a:moveTo>
                  <a:cubicBezTo>
                    <a:pt x="504" y="80"/>
                    <a:pt x="505" y="81"/>
                    <a:pt x="507" y="79"/>
                  </a:cubicBezTo>
                  <a:cubicBezTo>
                    <a:pt x="507" y="77"/>
                    <a:pt x="508" y="77"/>
                    <a:pt x="508" y="75"/>
                  </a:cubicBezTo>
                  <a:cubicBezTo>
                    <a:pt x="508" y="75"/>
                    <a:pt x="507" y="75"/>
                    <a:pt x="507" y="74"/>
                  </a:cubicBezTo>
                  <a:cubicBezTo>
                    <a:pt x="506" y="75"/>
                    <a:pt x="505" y="75"/>
                    <a:pt x="504" y="75"/>
                  </a:cubicBezTo>
                  <a:cubicBezTo>
                    <a:pt x="504" y="77"/>
                    <a:pt x="504" y="77"/>
                    <a:pt x="503" y="79"/>
                  </a:cubicBezTo>
                  <a:close/>
                  <a:moveTo>
                    <a:pt x="491" y="115"/>
                  </a:moveTo>
                  <a:cubicBezTo>
                    <a:pt x="496" y="117"/>
                    <a:pt x="504" y="111"/>
                    <a:pt x="507" y="108"/>
                  </a:cubicBezTo>
                  <a:cubicBezTo>
                    <a:pt x="506" y="107"/>
                    <a:pt x="506" y="105"/>
                    <a:pt x="506" y="104"/>
                  </a:cubicBezTo>
                  <a:cubicBezTo>
                    <a:pt x="505" y="104"/>
                    <a:pt x="505" y="103"/>
                    <a:pt x="504" y="103"/>
                  </a:cubicBezTo>
                  <a:cubicBezTo>
                    <a:pt x="501" y="105"/>
                    <a:pt x="494" y="109"/>
                    <a:pt x="491" y="113"/>
                  </a:cubicBezTo>
                  <a:cubicBezTo>
                    <a:pt x="491" y="113"/>
                    <a:pt x="491" y="114"/>
                    <a:pt x="491" y="115"/>
                  </a:cubicBezTo>
                  <a:close/>
                  <a:moveTo>
                    <a:pt x="460" y="78"/>
                  </a:moveTo>
                  <a:cubicBezTo>
                    <a:pt x="461" y="79"/>
                    <a:pt x="462" y="79"/>
                    <a:pt x="463" y="79"/>
                  </a:cubicBezTo>
                  <a:cubicBezTo>
                    <a:pt x="466" y="77"/>
                    <a:pt x="468" y="75"/>
                    <a:pt x="470" y="73"/>
                  </a:cubicBezTo>
                  <a:cubicBezTo>
                    <a:pt x="470" y="71"/>
                    <a:pt x="470" y="71"/>
                    <a:pt x="470" y="69"/>
                  </a:cubicBezTo>
                  <a:cubicBezTo>
                    <a:pt x="468" y="69"/>
                    <a:pt x="467" y="70"/>
                    <a:pt x="466" y="70"/>
                  </a:cubicBezTo>
                  <a:cubicBezTo>
                    <a:pt x="464" y="71"/>
                    <a:pt x="461" y="74"/>
                    <a:pt x="460" y="78"/>
                  </a:cubicBezTo>
                  <a:close/>
                  <a:moveTo>
                    <a:pt x="453" y="106"/>
                  </a:moveTo>
                  <a:cubicBezTo>
                    <a:pt x="454" y="106"/>
                    <a:pt x="454" y="106"/>
                    <a:pt x="455" y="106"/>
                  </a:cubicBezTo>
                  <a:cubicBezTo>
                    <a:pt x="457" y="103"/>
                    <a:pt x="473" y="90"/>
                    <a:pt x="469" y="87"/>
                  </a:cubicBezTo>
                  <a:cubicBezTo>
                    <a:pt x="458" y="82"/>
                    <a:pt x="453" y="96"/>
                    <a:pt x="453" y="106"/>
                  </a:cubicBezTo>
                  <a:close/>
                  <a:moveTo>
                    <a:pt x="438" y="93"/>
                  </a:moveTo>
                  <a:cubicBezTo>
                    <a:pt x="439" y="93"/>
                    <a:pt x="440" y="94"/>
                    <a:pt x="440" y="95"/>
                  </a:cubicBezTo>
                  <a:cubicBezTo>
                    <a:pt x="442" y="95"/>
                    <a:pt x="443" y="95"/>
                    <a:pt x="444" y="95"/>
                  </a:cubicBezTo>
                  <a:cubicBezTo>
                    <a:pt x="445" y="94"/>
                    <a:pt x="446" y="93"/>
                    <a:pt x="446" y="92"/>
                  </a:cubicBezTo>
                  <a:cubicBezTo>
                    <a:pt x="445" y="91"/>
                    <a:pt x="444" y="91"/>
                    <a:pt x="444" y="90"/>
                  </a:cubicBezTo>
                  <a:cubicBezTo>
                    <a:pt x="444" y="91"/>
                    <a:pt x="439" y="91"/>
                    <a:pt x="438" y="92"/>
                  </a:cubicBezTo>
                  <a:cubicBezTo>
                    <a:pt x="438" y="92"/>
                    <a:pt x="438" y="92"/>
                    <a:pt x="438" y="93"/>
                  </a:cubicBezTo>
                  <a:close/>
                  <a:moveTo>
                    <a:pt x="425" y="130"/>
                  </a:moveTo>
                  <a:cubicBezTo>
                    <a:pt x="429" y="129"/>
                    <a:pt x="448" y="117"/>
                    <a:pt x="439" y="112"/>
                  </a:cubicBezTo>
                  <a:cubicBezTo>
                    <a:pt x="438" y="112"/>
                    <a:pt x="438" y="112"/>
                    <a:pt x="437" y="112"/>
                  </a:cubicBezTo>
                  <a:cubicBezTo>
                    <a:pt x="435" y="119"/>
                    <a:pt x="428" y="123"/>
                    <a:pt x="425" y="130"/>
                  </a:cubicBezTo>
                  <a:close/>
                  <a:moveTo>
                    <a:pt x="398" y="150"/>
                  </a:moveTo>
                  <a:cubicBezTo>
                    <a:pt x="398" y="144"/>
                    <a:pt x="399" y="138"/>
                    <a:pt x="399" y="133"/>
                  </a:cubicBezTo>
                  <a:cubicBezTo>
                    <a:pt x="403" y="131"/>
                    <a:pt x="426" y="102"/>
                    <a:pt x="429" y="97"/>
                  </a:cubicBezTo>
                  <a:cubicBezTo>
                    <a:pt x="428" y="96"/>
                    <a:pt x="428" y="96"/>
                    <a:pt x="426" y="96"/>
                  </a:cubicBezTo>
                  <a:cubicBezTo>
                    <a:pt x="424" y="97"/>
                    <a:pt x="405" y="104"/>
                    <a:pt x="401" y="101"/>
                  </a:cubicBezTo>
                  <a:cubicBezTo>
                    <a:pt x="400" y="100"/>
                    <a:pt x="400" y="100"/>
                    <a:pt x="400" y="100"/>
                  </a:cubicBezTo>
                  <a:cubicBezTo>
                    <a:pt x="400" y="86"/>
                    <a:pt x="411" y="79"/>
                    <a:pt x="418" y="74"/>
                  </a:cubicBezTo>
                  <a:cubicBezTo>
                    <a:pt x="424" y="70"/>
                    <a:pt x="428" y="65"/>
                    <a:pt x="432" y="60"/>
                  </a:cubicBezTo>
                  <a:cubicBezTo>
                    <a:pt x="437" y="54"/>
                    <a:pt x="450" y="45"/>
                    <a:pt x="453" y="38"/>
                  </a:cubicBezTo>
                  <a:cubicBezTo>
                    <a:pt x="454" y="34"/>
                    <a:pt x="454" y="29"/>
                    <a:pt x="454" y="25"/>
                  </a:cubicBezTo>
                  <a:cubicBezTo>
                    <a:pt x="462" y="22"/>
                    <a:pt x="468" y="24"/>
                    <a:pt x="473" y="28"/>
                  </a:cubicBezTo>
                  <a:cubicBezTo>
                    <a:pt x="468" y="46"/>
                    <a:pt x="437" y="68"/>
                    <a:pt x="423" y="81"/>
                  </a:cubicBezTo>
                  <a:cubicBezTo>
                    <a:pt x="420" y="84"/>
                    <a:pt x="416" y="86"/>
                    <a:pt x="413" y="89"/>
                  </a:cubicBezTo>
                  <a:cubicBezTo>
                    <a:pt x="413" y="90"/>
                    <a:pt x="413" y="90"/>
                    <a:pt x="414" y="90"/>
                  </a:cubicBezTo>
                  <a:cubicBezTo>
                    <a:pt x="419" y="90"/>
                    <a:pt x="426" y="88"/>
                    <a:pt x="430" y="86"/>
                  </a:cubicBezTo>
                  <a:cubicBezTo>
                    <a:pt x="436" y="85"/>
                    <a:pt x="441" y="85"/>
                    <a:pt x="447" y="84"/>
                  </a:cubicBezTo>
                  <a:cubicBezTo>
                    <a:pt x="451" y="81"/>
                    <a:pt x="451" y="77"/>
                    <a:pt x="453" y="73"/>
                  </a:cubicBezTo>
                  <a:cubicBezTo>
                    <a:pt x="457" y="67"/>
                    <a:pt x="460" y="60"/>
                    <a:pt x="466" y="55"/>
                  </a:cubicBezTo>
                  <a:cubicBezTo>
                    <a:pt x="469" y="55"/>
                    <a:pt x="472" y="55"/>
                    <a:pt x="474" y="55"/>
                  </a:cubicBezTo>
                  <a:cubicBezTo>
                    <a:pt x="475" y="57"/>
                    <a:pt x="477" y="58"/>
                    <a:pt x="478" y="59"/>
                  </a:cubicBezTo>
                  <a:cubicBezTo>
                    <a:pt x="481" y="63"/>
                    <a:pt x="483" y="67"/>
                    <a:pt x="485" y="71"/>
                  </a:cubicBezTo>
                  <a:cubicBezTo>
                    <a:pt x="488" y="69"/>
                    <a:pt x="495" y="62"/>
                    <a:pt x="492" y="57"/>
                  </a:cubicBezTo>
                  <a:cubicBezTo>
                    <a:pt x="491" y="54"/>
                    <a:pt x="488" y="53"/>
                    <a:pt x="490" y="49"/>
                  </a:cubicBezTo>
                  <a:cubicBezTo>
                    <a:pt x="490" y="46"/>
                    <a:pt x="498" y="42"/>
                    <a:pt x="502" y="43"/>
                  </a:cubicBezTo>
                  <a:cubicBezTo>
                    <a:pt x="502" y="47"/>
                    <a:pt x="506" y="51"/>
                    <a:pt x="508" y="53"/>
                  </a:cubicBezTo>
                  <a:cubicBezTo>
                    <a:pt x="515" y="55"/>
                    <a:pt x="513" y="47"/>
                    <a:pt x="514" y="43"/>
                  </a:cubicBezTo>
                  <a:cubicBezTo>
                    <a:pt x="517" y="34"/>
                    <a:pt x="512" y="13"/>
                    <a:pt x="524" y="13"/>
                  </a:cubicBezTo>
                  <a:cubicBezTo>
                    <a:pt x="525" y="15"/>
                    <a:pt x="530" y="19"/>
                    <a:pt x="532" y="21"/>
                  </a:cubicBezTo>
                  <a:cubicBezTo>
                    <a:pt x="532" y="21"/>
                    <a:pt x="532" y="21"/>
                    <a:pt x="533" y="21"/>
                  </a:cubicBezTo>
                  <a:cubicBezTo>
                    <a:pt x="535" y="25"/>
                    <a:pt x="536" y="27"/>
                    <a:pt x="539" y="30"/>
                  </a:cubicBezTo>
                  <a:cubicBezTo>
                    <a:pt x="541" y="34"/>
                    <a:pt x="544" y="42"/>
                    <a:pt x="545" y="47"/>
                  </a:cubicBezTo>
                  <a:cubicBezTo>
                    <a:pt x="546" y="51"/>
                    <a:pt x="542" y="54"/>
                    <a:pt x="543" y="59"/>
                  </a:cubicBezTo>
                  <a:cubicBezTo>
                    <a:pt x="546" y="65"/>
                    <a:pt x="553" y="69"/>
                    <a:pt x="556" y="75"/>
                  </a:cubicBezTo>
                  <a:cubicBezTo>
                    <a:pt x="558" y="79"/>
                    <a:pt x="558" y="83"/>
                    <a:pt x="560" y="85"/>
                  </a:cubicBezTo>
                  <a:cubicBezTo>
                    <a:pt x="564" y="89"/>
                    <a:pt x="570" y="91"/>
                    <a:pt x="574" y="95"/>
                  </a:cubicBezTo>
                  <a:cubicBezTo>
                    <a:pt x="574" y="97"/>
                    <a:pt x="574" y="98"/>
                    <a:pt x="574" y="99"/>
                  </a:cubicBezTo>
                  <a:cubicBezTo>
                    <a:pt x="572" y="100"/>
                    <a:pt x="570" y="102"/>
                    <a:pt x="568" y="103"/>
                  </a:cubicBezTo>
                  <a:cubicBezTo>
                    <a:pt x="565" y="105"/>
                    <a:pt x="561" y="104"/>
                    <a:pt x="559" y="105"/>
                  </a:cubicBezTo>
                  <a:cubicBezTo>
                    <a:pt x="552" y="106"/>
                    <a:pt x="543" y="109"/>
                    <a:pt x="539" y="114"/>
                  </a:cubicBezTo>
                  <a:cubicBezTo>
                    <a:pt x="536" y="117"/>
                    <a:pt x="536" y="135"/>
                    <a:pt x="535" y="141"/>
                  </a:cubicBezTo>
                  <a:cubicBezTo>
                    <a:pt x="535" y="143"/>
                    <a:pt x="534" y="145"/>
                    <a:pt x="534" y="148"/>
                  </a:cubicBezTo>
                  <a:cubicBezTo>
                    <a:pt x="532" y="152"/>
                    <a:pt x="531" y="158"/>
                    <a:pt x="530" y="163"/>
                  </a:cubicBezTo>
                  <a:cubicBezTo>
                    <a:pt x="530" y="164"/>
                    <a:pt x="530" y="165"/>
                    <a:pt x="530" y="166"/>
                  </a:cubicBezTo>
                  <a:cubicBezTo>
                    <a:pt x="526" y="174"/>
                    <a:pt x="524" y="181"/>
                    <a:pt x="520" y="187"/>
                  </a:cubicBezTo>
                  <a:cubicBezTo>
                    <a:pt x="520" y="190"/>
                    <a:pt x="520" y="193"/>
                    <a:pt x="520" y="195"/>
                  </a:cubicBezTo>
                  <a:cubicBezTo>
                    <a:pt x="519" y="195"/>
                    <a:pt x="519" y="195"/>
                    <a:pt x="519" y="195"/>
                  </a:cubicBezTo>
                  <a:cubicBezTo>
                    <a:pt x="518" y="193"/>
                    <a:pt x="515" y="191"/>
                    <a:pt x="514" y="189"/>
                  </a:cubicBezTo>
                  <a:cubicBezTo>
                    <a:pt x="511" y="185"/>
                    <a:pt x="511" y="181"/>
                    <a:pt x="509" y="177"/>
                  </a:cubicBezTo>
                  <a:cubicBezTo>
                    <a:pt x="509" y="175"/>
                    <a:pt x="509" y="173"/>
                    <a:pt x="509" y="171"/>
                  </a:cubicBezTo>
                  <a:cubicBezTo>
                    <a:pt x="507" y="163"/>
                    <a:pt x="509" y="147"/>
                    <a:pt x="508" y="135"/>
                  </a:cubicBezTo>
                  <a:cubicBezTo>
                    <a:pt x="507" y="135"/>
                    <a:pt x="506" y="135"/>
                    <a:pt x="507" y="134"/>
                  </a:cubicBezTo>
                  <a:cubicBezTo>
                    <a:pt x="497" y="136"/>
                    <a:pt x="489" y="139"/>
                    <a:pt x="481" y="142"/>
                  </a:cubicBezTo>
                  <a:cubicBezTo>
                    <a:pt x="476" y="142"/>
                    <a:pt x="472" y="143"/>
                    <a:pt x="467" y="143"/>
                  </a:cubicBezTo>
                  <a:cubicBezTo>
                    <a:pt x="462" y="138"/>
                    <a:pt x="463" y="125"/>
                    <a:pt x="465" y="119"/>
                  </a:cubicBezTo>
                  <a:cubicBezTo>
                    <a:pt x="470" y="117"/>
                    <a:pt x="476" y="112"/>
                    <a:pt x="478" y="108"/>
                  </a:cubicBezTo>
                  <a:cubicBezTo>
                    <a:pt x="478" y="107"/>
                    <a:pt x="478" y="105"/>
                    <a:pt x="478" y="104"/>
                  </a:cubicBezTo>
                  <a:cubicBezTo>
                    <a:pt x="484" y="97"/>
                    <a:pt x="492" y="90"/>
                    <a:pt x="488" y="77"/>
                  </a:cubicBezTo>
                  <a:cubicBezTo>
                    <a:pt x="488" y="77"/>
                    <a:pt x="488" y="77"/>
                    <a:pt x="487" y="77"/>
                  </a:cubicBezTo>
                  <a:cubicBezTo>
                    <a:pt x="473" y="87"/>
                    <a:pt x="476" y="96"/>
                    <a:pt x="467" y="109"/>
                  </a:cubicBezTo>
                  <a:cubicBezTo>
                    <a:pt x="461" y="117"/>
                    <a:pt x="456" y="117"/>
                    <a:pt x="452" y="129"/>
                  </a:cubicBezTo>
                  <a:cubicBezTo>
                    <a:pt x="448" y="140"/>
                    <a:pt x="457" y="156"/>
                    <a:pt x="457" y="165"/>
                  </a:cubicBezTo>
                  <a:cubicBezTo>
                    <a:pt x="455" y="165"/>
                    <a:pt x="455" y="167"/>
                    <a:pt x="454" y="167"/>
                  </a:cubicBezTo>
                  <a:cubicBezTo>
                    <a:pt x="452" y="167"/>
                    <a:pt x="452" y="167"/>
                    <a:pt x="450" y="167"/>
                  </a:cubicBezTo>
                  <a:cubicBezTo>
                    <a:pt x="447" y="163"/>
                    <a:pt x="444" y="159"/>
                    <a:pt x="442" y="153"/>
                  </a:cubicBezTo>
                  <a:cubicBezTo>
                    <a:pt x="440" y="149"/>
                    <a:pt x="441" y="145"/>
                    <a:pt x="439" y="141"/>
                  </a:cubicBezTo>
                  <a:cubicBezTo>
                    <a:pt x="438" y="141"/>
                    <a:pt x="438" y="141"/>
                    <a:pt x="437" y="141"/>
                  </a:cubicBezTo>
                  <a:cubicBezTo>
                    <a:pt x="431" y="151"/>
                    <a:pt x="418" y="157"/>
                    <a:pt x="402" y="157"/>
                  </a:cubicBezTo>
                  <a:cubicBezTo>
                    <a:pt x="402" y="156"/>
                    <a:pt x="400" y="155"/>
                    <a:pt x="400" y="155"/>
                  </a:cubicBezTo>
                  <a:cubicBezTo>
                    <a:pt x="398" y="153"/>
                    <a:pt x="398" y="151"/>
                    <a:pt x="398" y="150"/>
                  </a:cubicBezTo>
                  <a:close/>
                  <a:moveTo>
                    <a:pt x="278" y="104"/>
                  </a:moveTo>
                  <a:cubicBezTo>
                    <a:pt x="279" y="106"/>
                    <a:pt x="280" y="109"/>
                    <a:pt x="281" y="111"/>
                  </a:cubicBezTo>
                  <a:cubicBezTo>
                    <a:pt x="282" y="111"/>
                    <a:pt x="282" y="111"/>
                    <a:pt x="282" y="111"/>
                  </a:cubicBezTo>
                  <a:cubicBezTo>
                    <a:pt x="283" y="108"/>
                    <a:pt x="286" y="101"/>
                    <a:pt x="283" y="99"/>
                  </a:cubicBezTo>
                  <a:cubicBezTo>
                    <a:pt x="283" y="99"/>
                    <a:pt x="282" y="99"/>
                    <a:pt x="282" y="98"/>
                  </a:cubicBezTo>
                  <a:cubicBezTo>
                    <a:pt x="281" y="98"/>
                    <a:pt x="280" y="98"/>
                    <a:pt x="279" y="99"/>
                  </a:cubicBezTo>
                  <a:cubicBezTo>
                    <a:pt x="279" y="102"/>
                    <a:pt x="278" y="101"/>
                    <a:pt x="278" y="104"/>
                  </a:cubicBezTo>
                  <a:close/>
                  <a:moveTo>
                    <a:pt x="257" y="97"/>
                  </a:moveTo>
                  <a:cubicBezTo>
                    <a:pt x="257" y="97"/>
                    <a:pt x="257" y="98"/>
                    <a:pt x="257" y="99"/>
                  </a:cubicBezTo>
                  <a:cubicBezTo>
                    <a:pt x="258" y="99"/>
                    <a:pt x="258" y="99"/>
                    <a:pt x="258" y="99"/>
                  </a:cubicBezTo>
                  <a:cubicBezTo>
                    <a:pt x="258" y="99"/>
                    <a:pt x="259" y="99"/>
                    <a:pt x="259" y="99"/>
                  </a:cubicBezTo>
                  <a:cubicBezTo>
                    <a:pt x="260" y="98"/>
                    <a:pt x="260" y="97"/>
                    <a:pt x="261" y="97"/>
                  </a:cubicBezTo>
                  <a:cubicBezTo>
                    <a:pt x="261" y="95"/>
                    <a:pt x="261" y="95"/>
                    <a:pt x="260" y="93"/>
                  </a:cubicBezTo>
                  <a:cubicBezTo>
                    <a:pt x="260" y="93"/>
                    <a:pt x="260" y="93"/>
                    <a:pt x="260" y="93"/>
                  </a:cubicBezTo>
                  <a:cubicBezTo>
                    <a:pt x="259" y="93"/>
                    <a:pt x="259" y="93"/>
                    <a:pt x="259" y="93"/>
                  </a:cubicBezTo>
                  <a:cubicBezTo>
                    <a:pt x="258" y="94"/>
                    <a:pt x="258" y="95"/>
                    <a:pt x="257" y="97"/>
                  </a:cubicBezTo>
                  <a:close/>
                  <a:moveTo>
                    <a:pt x="236" y="104"/>
                  </a:moveTo>
                  <a:cubicBezTo>
                    <a:pt x="236" y="105"/>
                    <a:pt x="237" y="105"/>
                    <a:pt x="238" y="105"/>
                  </a:cubicBezTo>
                  <a:cubicBezTo>
                    <a:pt x="241" y="104"/>
                    <a:pt x="242" y="102"/>
                    <a:pt x="245" y="100"/>
                  </a:cubicBezTo>
                  <a:cubicBezTo>
                    <a:pt x="245" y="99"/>
                    <a:pt x="245" y="98"/>
                    <a:pt x="245" y="97"/>
                  </a:cubicBezTo>
                  <a:cubicBezTo>
                    <a:pt x="244" y="97"/>
                    <a:pt x="244" y="97"/>
                    <a:pt x="244" y="97"/>
                  </a:cubicBezTo>
                  <a:cubicBezTo>
                    <a:pt x="244" y="97"/>
                    <a:pt x="243" y="97"/>
                    <a:pt x="242" y="97"/>
                  </a:cubicBezTo>
                  <a:cubicBezTo>
                    <a:pt x="240" y="99"/>
                    <a:pt x="238" y="101"/>
                    <a:pt x="236" y="104"/>
                  </a:cubicBezTo>
                  <a:close/>
                  <a:moveTo>
                    <a:pt x="216" y="151"/>
                  </a:moveTo>
                  <a:cubicBezTo>
                    <a:pt x="217" y="152"/>
                    <a:pt x="225" y="157"/>
                    <a:pt x="226" y="158"/>
                  </a:cubicBezTo>
                  <a:cubicBezTo>
                    <a:pt x="230" y="159"/>
                    <a:pt x="253" y="155"/>
                    <a:pt x="254" y="154"/>
                  </a:cubicBezTo>
                  <a:cubicBezTo>
                    <a:pt x="254" y="153"/>
                    <a:pt x="253" y="151"/>
                    <a:pt x="252" y="149"/>
                  </a:cubicBezTo>
                  <a:cubicBezTo>
                    <a:pt x="253" y="149"/>
                    <a:pt x="253" y="149"/>
                    <a:pt x="253" y="149"/>
                  </a:cubicBezTo>
                  <a:cubicBezTo>
                    <a:pt x="259" y="147"/>
                    <a:pt x="266" y="162"/>
                    <a:pt x="274" y="147"/>
                  </a:cubicBezTo>
                  <a:cubicBezTo>
                    <a:pt x="280" y="149"/>
                    <a:pt x="289" y="157"/>
                    <a:pt x="296" y="153"/>
                  </a:cubicBezTo>
                  <a:cubicBezTo>
                    <a:pt x="309" y="147"/>
                    <a:pt x="312" y="126"/>
                    <a:pt x="312" y="104"/>
                  </a:cubicBezTo>
                  <a:cubicBezTo>
                    <a:pt x="312" y="97"/>
                    <a:pt x="313" y="86"/>
                    <a:pt x="310" y="81"/>
                  </a:cubicBezTo>
                  <a:cubicBezTo>
                    <a:pt x="310" y="78"/>
                    <a:pt x="310" y="75"/>
                    <a:pt x="310" y="73"/>
                  </a:cubicBezTo>
                  <a:cubicBezTo>
                    <a:pt x="310" y="67"/>
                    <a:pt x="310" y="56"/>
                    <a:pt x="308" y="51"/>
                  </a:cubicBezTo>
                  <a:cubicBezTo>
                    <a:pt x="308" y="49"/>
                    <a:pt x="307" y="45"/>
                    <a:pt x="307" y="43"/>
                  </a:cubicBezTo>
                  <a:cubicBezTo>
                    <a:pt x="305" y="35"/>
                    <a:pt x="304" y="27"/>
                    <a:pt x="301" y="21"/>
                  </a:cubicBezTo>
                  <a:cubicBezTo>
                    <a:pt x="270" y="17"/>
                    <a:pt x="248" y="27"/>
                    <a:pt x="235" y="46"/>
                  </a:cubicBezTo>
                  <a:cubicBezTo>
                    <a:pt x="232" y="50"/>
                    <a:pt x="222" y="63"/>
                    <a:pt x="225" y="70"/>
                  </a:cubicBezTo>
                  <a:cubicBezTo>
                    <a:pt x="233" y="70"/>
                    <a:pt x="243" y="58"/>
                    <a:pt x="249" y="54"/>
                  </a:cubicBezTo>
                  <a:cubicBezTo>
                    <a:pt x="250" y="54"/>
                    <a:pt x="254" y="53"/>
                    <a:pt x="254" y="53"/>
                  </a:cubicBezTo>
                  <a:cubicBezTo>
                    <a:pt x="280" y="51"/>
                    <a:pt x="264" y="71"/>
                    <a:pt x="264" y="83"/>
                  </a:cubicBezTo>
                  <a:cubicBezTo>
                    <a:pt x="268" y="85"/>
                    <a:pt x="278" y="95"/>
                    <a:pt x="284" y="92"/>
                  </a:cubicBezTo>
                  <a:cubicBezTo>
                    <a:pt x="284" y="91"/>
                    <a:pt x="285" y="90"/>
                    <a:pt x="286" y="90"/>
                  </a:cubicBezTo>
                  <a:cubicBezTo>
                    <a:pt x="293" y="90"/>
                    <a:pt x="311" y="103"/>
                    <a:pt x="302" y="112"/>
                  </a:cubicBezTo>
                  <a:cubicBezTo>
                    <a:pt x="299" y="115"/>
                    <a:pt x="294" y="117"/>
                    <a:pt x="290" y="120"/>
                  </a:cubicBezTo>
                  <a:cubicBezTo>
                    <a:pt x="285" y="123"/>
                    <a:pt x="280" y="129"/>
                    <a:pt x="274" y="133"/>
                  </a:cubicBezTo>
                  <a:cubicBezTo>
                    <a:pt x="274" y="133"/>
                    <a:pt x="272" y="133"/>
                    <a:pt x="273" y="134"/>
                  </a:cubicBezTo>
                  <a:cubicBezTo>
                    <a:pt x="268" y="137"/>
                    <a:pt x="260" y="139"/>
                    <a:pt x="254" y="143"/>
                  </a:cubicBezTo>
                  <a:cubicBezTo>
                    <a:pt x="251" y="145"/>
                    <a:pt x="243" y="143"/>
                    <a:pt x="240" y="143"/>
                  </a:cubicBezTo>
                  <a:cubicBezTo>
                    <a:pt x="238" y="140"/>
                    <a:pt x="232" y="133"/>
                    <a:pt x="236" y="127"/>
                  </a:cubicBezTo>
                  <a:cubicBezTo>
                    <a:pt x="237" y="124"/>
                    <a:pt x="242" y="120"/>
                    <a:pt x="244" y="119"/>
                  </a:cubicBezTo>
                  <a:cubicBezTo>
                    <a:pt x="244" y="116"/>
                    <a:pt x="243" y="116"/>
                    <a:pt x="241" y="116"/>
                  </a:cubicBezTo>
                  <a:cubicBezTo>
                    <a:pt x="238" y="121"/>
                    <a:pt x="227" y="110"/>
                    <a:pt x="226" y="108"/>
                  </a:cubicBezTo>
                  <a:cubicBezTo>
                    <a:pt x="226" y="105"/>
                    <a:pt x="226" y="102"/>
                    <a:pt x="226" y="99"/>
                  </a:cubicBezTo>
                  <a:cubicBezTo>
                    <a:pt x="229" y="98"/>
                    <a:pt x="231" y="95"/>
                    <a:pt x="234" y="93"/>
                  </a:cubicBezTo>
                  <a:cubicBezTo>
                    <a:pt x="242" y="89"/>
                    <a:pt x="256" y="87"/>
                    <a:pt x="252" y="74"/>
                  </a:cubicBezTo>
                  <a:cubicBezTo>
                    <a:pt x="252" y="74"/>
                    <a:pt x="251" y="74"/>
                    <a:pt x="250" y="74"/>
                  </a:cubicBezTo>
                  <a:cubicBezTo>
                    <a:pt x="246" y="78"/>
                    <a:pt x="227" y="77"/>
                    <a:pt x="223" y="83"/>
                  </a:cubicBezTo>
                  <a:cubicBezTo>
                    <a:pt x="220" y="86"/>
                    <a:pt x="223" y="93"/>
                    <a:pt x="221" y="97"/>
                  </a:cubicBezTo>
                  <a:cubicBezTo>
                    <a:pt x="219" y="97"/>
                    <a:pt x="220" y="103"/>
                    <a:pt x="218" y="105"/>
                  </a:cubicBezTo>
                  <a:cubicBezTo>
                    <a:pt x="214" y="114"/>
                    <a:pt x="219" y="132"/>
                    <a:pt x="217" y="141"/>
                  </a:cubicBezTo>
                  <a:cubicBezTo>
                    <a:pt x="217" y="144"/>
                    <a:pt x="216" y="149"/>
                    <a:pt x="216" y="151"/>
                  </a:cubicBezTo>
                  <a:close/>
                  <a:moveTo>
                    <a:pt x="197" y="154"/>
                  </a:moveTo>
                  <a:cubicBezTo>
                    <a:pt x="197" y="141"/>
                    <a:pt x="202" y="127"/>
                    <a:pt x="205" y="115"/>
                  </a:cubicBezTo>
                  <a:cubicBezTo>
                    <a:pt x="205" y="113"/>
                    <a:pt x="205" y="110"/>
                    <a:pt x="205" y="107"/>
                  </a:cubicBezTo>
                  <a:cubicBezTo>
                    <a:pt x="205" y="93"/>
                    <a:pt x="199" y="79"/>
                    <a:pt x="201" y="66"/>
                  </a:cubicBezTo>
                  <a:cubicBezTo>
                    <a:pt x="205" y="39"/>
                    <a:pt x="229" y="25"/>
                    <a:pt x="252" y="17"/>
                  </a:cubicBezTo>
                  <a:cubicBezTo>
                    <a:pt x="261" y="15"/>
                    <a:pt x="289" y="6"/>
                    <a:pt x="300" y="13"/>
                  </a:cubicBezTo>
                  <a:cubicBezTo>
                    <a:pt x="302" y="13"/>
                    <a:pt x="306" y="13"/>
                    <a:pt x="308" y="15"/>
                  </a:cubicBezTo>
                  <a:cubicBezTo>
                    <a:pt x="330" y="29"/>
                    <a:pt x="324" y="79"/>
                    <a:pt x="325" y="113"/>
                  </a:cubicBezTo>
                  <a:cubicBezTo>
                    <a:pt x="325" y="129"/>
                    <a:pt x="328" y="154"/>
                    <a:pt x="320" y="163"/>
                  </a:cubicBezTo>
                  <a:cubicBezTo>
                    <a:pt x="318" y="166"/>
                    <a:pt x="294" y="183"/>
                    <a:pt x="287" y="179"/>
                  </a:cubicBezTo>
                  <a:cubicBezTo>
                    <a:pt x="280" y="175"/>
                    <a:pt x="274" y="165"/>
                    <a:pt x="264" y="164"/>
                  </a:cubicBezTo>
                  <a:cubicBezTo>
                    <a:pt x="261" y="163"/>
                    <a:pt x="257" y="167"/>
                    <a:pt x="254" y="168"/>
                  </a:cubicBezTo>
                  <a:cubicBezTo>
                    <a:pt x="252" y="169"/>
                    <a:pt x="230" y="173"/>
                    <a:pt x="226" y="171"/>
                  </a:cubicBezTo>
                  <a:cubicBezTo>
                    <a:pt x="221" y="170"/>
                    <a:pt x="220" y="167"/>
                    <a:pt x="216" y="164"/>
                  </a:cubicBezTo>
                  <a:cubicBezTo>
                    <a:pt x="216" y="164"/>
                    <a:pt x="216" y="164"/>
                    <a:pt x="216" y="164"/>
                  </a:cubicBezTo>
                  <a:cubicBezTo>
                    <a:pt x="213" y="166"/>
                    <a:pt x="211" y="170"/>
                    <a:pt x="206" y="170"/>
                  </a:cubicBezTo>
                  <a:cubicBezTo>
                    <a:pt x="204" y="168"/>
                    <a:pt x="202" y="166"/>
                    <a:pt x="201" y="164"/>
                  </a:cubicBezTo>
                  <a:cubicBezTo>
                    <a:pt x="199" y="161"/>
                    <a:pt x="199" y="158"/>
                    <a:pt x="197" y="154"/>
                  </a:cubicBezTo>
                  <a:close/>
                  <a:moveTo>
                    <a:pt x="83" y="79"/>
                  </a:moveTo>
                  <a:cubicBezTo>
                    <a:pt x="84" y="83"/>
                    <a:pt x="84" y="85"/>
                    <a:pt x="85" y="87"/>
                  </a:cubicBezTo>
                  <a:cubicBezTo>
                    <a:pt x="92" y="84"/>
                    <a:pt x="115" y="69"/>
                    <a:pt x="116" y="62"/>
                  </a:cubicBezTo>
                  <a:cubicBezTo>
                    <a:pt x="116" y="62"/>
                    <a:pt x="116" y="62"/>
                    <a:pt x="115" y="62"/>
                  </a:cubicBezTo>
                  <a:cubicBezTo>
                    <a:pt x="111" y="60"/>
                    <a:pt x="105" y="62"/>
                    <a:pt x="101" y="63"/>
                  </a:cubicBezTo>
                  <a:cubicBezTo>
                    <a:pt x="98" y="63"/>
                    <a:pt x="96" y="63"/>
                    <a:pt x="93" y="63"/>
                  </a:cubicBezTo>
                  <a:cubicBezTo>
                    <a:pt x="84" y="65"/>
                    <a:pt x="82" y="70"/>
                    <a:pt x="83" y="79"/>
                  </a:cubicBezTo>
                  <a:close/>
                  <a:moveTo>
                    <a:pt x="32" y="97"/>
                  </a:moveTo>
                  <a:cubicBezTo>
                    <a:pt x="36" y="101"/>
                    <a:pt x="36" y="104"/>
                    <a:pt x="36" y="112"/>
                  </a:cubicBezTo>
                  <a:cubicBezTo>
                    <a:pt x="38" y="113"/>
                    <a:pt x="38" y="113"/>
                    <a:pt x="38" y="114"/>
                  </a:cubicBezTo>
                  <a:cubicBezTo>
                    <a:pt x="41" y="114"/>
                    <a:pt x="44" y="114"/>
                    <a:pt x="46" y="113"/>
                  </a:cubicBezTo>
                  <a:cubicBezTo>
                    <a:pt x="47" y="111"/>
                    <a:pt x="50" y="108"/>
                    <a:pt x="50" y="106"/>
                  </a:cubicBezTo>
                  <a:cubicBezTo>
                    <a:pt x="52" y="100"/>
                    <a:pt x="53" y="86"/>
                    <a:pt x="49" y="83"/>
                  </a:cubicBezTo>
                  <a:cubicBezTo>
                    <a:pt x="49" y="83"/>
                    <a:pt x="49" y="82"/>
                    <a:pt x="48" y="82"/>
                  </a:cubicBezTo>
                  <a:cubicBezTo>
                    <a:pt x="42" y="82"/>
                    <a:pt x="34" y="89"/>
                    <a:pt x="32" y="94"/>
                  </a:cubicBezTo>
                  <a:cubicBezTo>
                    <a:pt x="32" y="95"/>
                    <a:pt x="32" y="96"/>
                    <a:pt x="32" y="97"/>
                  </a:cubicBezTo>
                  <a:close/>
                  <a:moveTo>
                    <a:pt x="3" y="66"/>
                  </a:moveTo>
                  <a:cubicBezTo>
                    <a:pt x="9" y="66"/>
                    <a:pt x="12" y="70"/>
                    <a:pt x="14" y="73"/>
                  </a:cubicBezTo>
                  <a:cubicBezTo>
                    <a:pt x="16" y="73"/>
                    <a:pt x="18" y="73"/>
                    <a:pt x="19" y="73"/>
                  </a:cubicBezTo>
                  <a:cubicBezTo>
                    <a:pt x="22" y="71"/>
                    <a:pt x="24" y="69"/>
                    <a:pt x="26" y="67"/>
                  </a:cubicBezTo>
                  <a:cubicBezTo>
                    <a:pt x="31" y="64"/>
                    <a:pt x="38" y="63"/>
                    <a:pt x="44" y="60"/>
                  </a:cubicBezTo>
                  <a:cubicBezTo>
                    <a:pt x="48" y="57"/>
                    <a:pt x="51" y="59"/>
                    <a:pt x="54" y="55"/>
                  </a:cubicBezTo>
                  <a:cubicBezTo>
                    <a:pt x="57" y="47"/>
                    <a:pt x="51" y="40"/>
                    <a:pt x="54" y="31"/>
                  </a:cubicBezTo>
                  <a:cubicBezTo>
                    <a:pt x="55" y="26"/>
                    <a:pt x="56" y="23"/>
                    <a:pt x="57" y="17"/>
                  </a:cubicBezTo>
                  <a:cubicBezTo>
                    <a:pt x="57" y="17"/>
                    <a:pt x="56" y="5"/>
                    <a:pt x="58" y="7"/>
                  </a:cubicBezTo>
                  <a:cubicBezTo>
                    <a:pt x="58" y="6"/>
                    <a:pt x="58" y="6"/>
                    <a:pt x="59" y="6"/>
                  </a:cubicBezTo>
                  <a:cubicBezTo>
                    <a:pt x="69" y="5"/>
                    <a:pt x="83" y="21"/>
                    <a:pt x="92" y="27"/>
                  </a:cubicBezTo>
                  <a:cubicBezTo>
                    <a:pt x="92" y="35"/>
                    <a:pt x="89" y="43"/>
                    <a:pt x="90" y="51"/>
                  </a:cubicBezTo>
                  <a:cubicBezTo>
                    <a:pt x="100" y="55"/>
                    <a:pt x="115" y="50"/>
                    <a:pt x="126" y="48"/>
                  </a:cubicBezTo>
                  <a:cubicBezTo>
                    <a:pt x="130" y="48"/>
                    <a:pt x="134" y="48"/>
                    <a:pt x="138" y="49"/>
                  </a:cubicBezTo>
                  <a:cubicBezTo>
                    <a:pt x="140" y="50"/>
                    <a:pt x="142" y="53"/>
                    <a:pt x="144" y="53"/>
                  </a:cubicBezTo>
                  <a:cubicBezTo>
                    <a:pt x="144" y="53"/>
                    <a:pt x="144" y="55"/>
                    <a:pt x="144" y="55"/>
                  </a:cubicBezTo>
                  <a:cubicBezTo>
                    <a:pt x="140" y="59"/>
                    <a:pt x="136" y="64"/>
                    <a:pt x="133" y="68"/>
                  </a:cubicBezTo>
                  <a:cubicBezTo>
                    <a:pt x="130" y="71"/>
                    <a:pt x="120" y="76"/>
                    <a:pt x="114" y="79"/>
                  </a:cubicBezTo>
                  <a:cubicBezTo>
                    <a:pt x="110" y="82"/>
                    <a:pt x="104" y="83"/>
                    <a:pt x="104" y="90"/>
                  </a:cubicBezTo>
                  <a:cubicBezTo>
                    <a:pt x="105" y="91"/>
                    <a:pt x="106" y="91"/>
                    <a:pt x="106" y="92"/>
                  </a:cubicBezTo>
                  <a:cubicBezTo>
                    <a:pt x="114" y="95"/>
                    <a:pt x="125" y="91"/>
                    <a:pt x="128" y="99"/>
                  </a:cubicBezTo>
                  <a:cubicBezTo>
                    <a:pt x="129" y="101"/>
                    <a:pt x="130" y="103"/>
                    <a:pt x="129" y="105"/>
                  </a:cubicBezTo>
                  <a:cubicBezTo>
                    <a:pt x="124" y="112"/>
                    <a:pt x="112" y="106"/>
                    <a:pt x="105" y="111"/>
                  </a:cubicBezTo>
                  <a:cubicBezTo>
                    <a:pt x="99" y="115"/>
                    <a:pt x="94" y="120"/>
                    <a:pt x="89" y="124"/>
                  </a:cubicBezTo>
                  <a:cubicBezTo>
                    <a:pt x="84" y="127"/>
                    <a:pt x="79" y="125"/>
                    <a:pt x="76" y="130"/>
                  </a:cubicBezTo>
                  <a:cubicBezTo>
                    <a:pt x="72" y="136"/>
                    <a:pt x="76" y="147"/>
                    <a:pt x="74" y="153"/>
                  </a:cubicBezTo>
                  <a:cubicBezTo>
                    <a:pt x="74" y="155"/>
                    <a:pt x="73" y="156"/>
                    <a:pt x="73" y="157"/>
                  </a:cubicBezTo>
                  <a:cubicBezTo>
                    <a:pt x="64" y="159"/>
                    <a:pt x="66" y="177"/>
                    <a:pt x="59" y="183"/>
                  </a:cubicBezTo>
                  <a:cubicBezTo>
                    <a:pt x="57" y="172"/>
                    <a:pt x="50" y="162"/>
                    <a:pt x="48" y="152"/>
                  </a:cubicBezTo>
                  <a:cubicBezTo>
                    <a:pt x="48" y="147"/>
                    <a:pt x="50" y="142"/>
                    <a:pt x="46" y="139"/>
                  </a:cubicBezTo>
                  <a:cubicBezTo>
                    <a:pt x="44" y="138"/>
                    <a:pt x="40" y="139"/>
                    <a:pt x="38" y="138"/>
                  </a:cubicBezTo>
                  <a:cubicBezTo>
                    <a:pt x="36" y="132"/>
                    <a:pt x="34" y="123"/>
                    <a:pt x="26" y="121"/>
                  </a:cubicBezTo>
                  <a:cubicBezTo>
                    <a:pt x="23" y="120"/>
                    <a:pt x="22" y="122"/>
                    <a:pt x="17" y="122"/>
                  </a:cubicBezTo>
                  <a:cubicBezTo>
                    <a:pt x="16" y="120"/>
                    <a:pt x="15" y="116"/>
                    <a:pt x="14" y="114"/>
                  </a:cubicBezTo>
                  <a:cubicBezTo>
                    <a:pt x="12" y="111"/>
                    <a:pt x="7" y="110"/>
                    <a:pt x="5" y="107"/>
                  </a:cubicBezTo>
                  <a:cubicBezTo>
                    <a:pt x="5" y="107"/>
                    <a:pt x="5" y="107"/>
                    <a:pt x="5" y="107"/>
                  </a:cubicBezTo>
                  <a:cubicBezTo>
                    <a:pt x="3" y="102"/>
                    <a:pt x="5" y="99"/>
                    <a:pt x="4" y="96"/>
                  </a:cubicBezTo>
                  <a:cubicBezTo>
                    <a:pt x="4" y="94"/>
                    <a:pt x="1" y="93"/>
                    <a:pt x="0" y="90"/>
                  </a:cubicBezTo>
                  <a:cubicBezTo>
                    <a:pt x="4" y="85"/>
                    <a:pt x="3" y="76"/>
                    <a:pt x="3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37"/>
            <p:cNvSpPr>
              <a:spLocks noEditPoints="1"/>
            </p:cNvSpPr>
            <p:nvPr userDrawn="1"/>
          </p:nvSpPr>
          <p:spPr bwMode="auto">
            <a:xfrm>
              <a:off x="8798004" y="4643720"/>
              <a:ext cx="334964" cy="325436"/>
            </a:xfrm>
            <a:custGeom>
              <a:avLst/>
              <a:gdLst>
                <a:gd name="T0" fmla="*/ 218 w 225"/>
                <a:gd name="T1" fmla="*/ 76 h 216"/>
                <a:gd name="T2" fmla="*/ 170 w 225"/>
                <a:gd name="T3" fmla="*/ 32 h 216"/>
                <a:gd name="T4" fmla="*/ 113 w 225"/>
                <a:gd name="T5" fmla="*/ 0 h 216"/>
                <a:gd name="T6" fmla="*/ 56 w 225"/>
                <a:gd name="T7" fmla="*/ 32 h 216"/>
                <a:gd name="T8" fmla="*/ 8 w 225"/>
                <a:gd name="T9" fmla="*/ 76 h 216"/>
                <a:gd name="T10" fmla="*/ 21 w 225"/>
                <a:gd name="T11" fmla="*/ 140 h 216"/>
                <a:gd name="T12" fmla="*/ 48 w 225"/>
                <a:gd name="T13" fmla="*/ 200 h 216"/>
                <a:gd name="T14" fmla="*/ 112 w 225"/>
                <a:gd name="T15" fmla="*/ 207 h 216"/>
                <a:gd name="T16" fmla="*/ 177 w 225"/>
                <a:gd name="T17" fmla="*/ 200 h 216"/>
                <a:gd name="T18" fmla="*/ 204 w 225"/>
                <a:gd name="T19" fmla="*/ 140 h 216"/>
                <a:gd name="T20" fmla="*/ 218 w 225"/>
                <a:gd name="T21" fmla="*/ 76 h 216"/>
                <a:gd name="T22" fmla="*/ 113 w 225"/>
                <a:gd name="T23" fmla="*/ 201 h 216"/>
                <a:gd name="T24" fmla="*/ 22 w 225"/>
                <a:gd name="T25" fmla="*/ 110 h 216"/>
                <a:gd name="T26" fmla="*/ 113 w 225"/>
                <a:gd name="T27" fmla="*/ 20 h 216"/>
                <a:gd name="T28" fmla="*/ 204 w 225"/>
                <a:gd name="T29" fmla="*/ 111 h 216"/>
                <a:gd name="T30" fmla="*/ 113 w 225"/>
                <a:gd name="T31" fmla="*/ 201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5" h="216">
                  <a:moveTo>
                    <a:pt x="218" y="76"/>
                  </a:moveTo>
                  <a:cubicBezTo>
                    <a:pt x="210" y="53"/>
                    <a:pt x="191" y="37"/>
                    <a:pt x="170" y="32"/>
                  </a:cubicBezTo>
                  <a:cubicBezTo>
                    <a:pt x="158" y="13"/>
                    <a:pt x="137" y="0"/>
                    <a:pt x="113" y="0"/>
                  </a:cubicBezTo>
                  <a:cubicBezTo>
                    <a:pt x="89" y="0"/>
                    <a:pt x="68" y="13"/>
                    <a:pt x="56" y="32"/>
                  </a:cubicBezTo>
                  <a:cubicBezTo>
                    <a:pt x="34" y="37"/>
                    <a:pt x="15" y="53"/>
                    <a:pt x="8" y="76"/>
                  </a:cubicBezTo>
                  <a:cubicBezTo>
                    <a:pt x="0" y="99"/>
                    <a:pt x="6" y="123"/>
                    <a:pt x="21" y="140"/>
                  </a:cubicBezTo>
                  <a:cubicBezTo>
                    <a:pt x="18" y="163"/>
                    <a:pt x="28" y="185"/>
                    <a:pt x="48" y="200"/>
                  </a:cubicBezTo>
                  <a:cubicBezTo>
                    <a:pt x="67" y="214"/>
                    <a:pt x="92" y="216"/>
                    <a:pt x="112" y="207"/>
                  </a:cubicBezTo>
                  <a:cubicBezTo>
                    <a:pt x="133" y="216"/>
                    <a:pt x="158" y="214"/>
                    <a:pt x="177" y="200"/>
                  </a:cubicBezTo>
                  <a:cubicBezTo>
                    <a:pt x="197" y="186"/>
                    <a:pt x="206" y="163"/>
                    <a:pt x="204" y="140"/>
                  </a:cubicBezTo>
                  <a:cubicBezTo>
                    <a:pt x="220" y="123"/>
                    <a:pt x="225" y="99"/>
                    <a:pt x="218" y="76"/>
                  </a:cubicBezTo>
                  <a:close/>
                  <a:moveTo>
                    <a:pt x="113" y="201"/>
                  </a:moveTo>
                  <a:cubicBezTo>
                    <a:pt x="63" y="201"/>
                    <a:pt x="22" y="160"/>
                    <a:pt x="22" y="110"/>
                  </a:cubicBezTo>
                  <a:cubicBezTo>
                    <a:pt x="22" y="60"/>
                    <a:pt x="62" y="20"/>
                    <a:pt x="113" y="20"/>
                  </a:cubicBezTo>
                  <a:cubicBezTo>
                    <a:pt x="163" y="20"/>
                    <a:pt x="204" y="61"/>
                    <a:pt x="204" y="111"/>
                  </a:cubicBezTo>
                  <a:cubicBezTo>
                    <a:pt x="204" y="161"/>
                    <a:pt x="163" y="201"/>
                    <a:pt x="113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38"/>
            <p:cNvSpPr>
              <a:spLocks noEditPoints="1"/>
            </p:cNvSpPr>
            <p:nvPr userDrawn="1"/>
          </p:nvSpPr>
          <p:spPr bwMode="auto">
            <a:xfrm>
              <a:off x="8872617" y="4775483"/>
              <a:ext cx="84138" cy="26988"/>
            </a:xfrm>
            <a:custGeom>
              <a:avLst/>
              <a:gdLst>
                <a:gd name="T0" fmla="*/ 4 w 56"/>
                <a:gd name="T1" fmla="*/ 17 h 18"/>
                <a:gd name="T2" fmla="*/ 0 w 56"/>
                <a:gd name="T3" fmla="*/ 7 h 18"/>
                <a:gd name="T4" fmla="*/ 3 w 56"/>
                <a:gd name="T5" fmla="*/ 2 h 18"/>
                <a:gd name="T6" fmla="*/ 8 w 56"/>
                <a:gd name="T7" fmla="*/ 0 h 18"/>
                <a:gd name="T8" fmla="*/ 15 w 56"/>
                <a:gd name="T9" fmla="*/ 13 h 18"/>
                <a:gd name="T10" fmla="*/ 19 w 56"/>
                <a:gd name="T11" fmla="*/ 14 h 18"/>
                <a:gd name="T12" fmla="*/ 22 w 56"/>
                <a:gd name="T13" fmla="*/ 14 h 18"/>
                <a:gd name="T14" fmla="*/ 20 w 56"/>
                <a:gd name="T15" fmla="*/ 12 h 18"/>
                <a:gd name="T16" fmla="*/ 14 w 56"/>
                <a:gd name="T17" fmla="*/ 6 h 18"/>
                <a:gd name="T18" fmla="*/ 20 w 56"/>
                <a:gd name="T19" fmla="*/ 0 h 18"/>
                <a:gd name="T20" fmla="*/ 26 w 56"/>
                <a:gd name="T21" fmla="*/ 8 h 18"/>
                <a:gd name="T22" fmla="*/ 19 w 56"/>
                <a:gd name="T23" fmla="*/ 18 h 18"/>
                <a:gd name="T24" fmla="*/ 15 w 56"/>
                <a:gd name="T25" fmla="*/ 13 h 18"/>
                <a:gd name="T26" fmla="*/ 22 w 56"/>
                <a:gd name="T27" fmla="*/ 3 h 18"/>
                <a:gd name="T28" fmla="*/ 18 w 56"/>
                <a:gd name="T29" fmla="*/ 3 h 18"/>
                <a:gd name="T30" fmla="*/ 18 w 56"/>
                <a:gd name="T31" fmla="*/ 8 h 18"/>
                <a:gd name="T32" fmla="*/ 22 w 56"/>
                <a:gd name="T33" fmla="*/ 8 h 18"/>
                <a:gd name="T34" fmla="*/ 30 w 56"/>
                <a:gd name="T35" fmla="*/ 13 h 18"/>
                <a:gd name="T36" fmla="*/ 34 w 56"/>
                <a:gd name="T37" fmla="*/ 14 h 18"/>
                <a:gd name="T38" fmla="*/ 38 w 56"/>
                <a:gd name="T39" fmla="*/ 14 h 18"/>
                <a:gd name="T40" fmla="*/ 38 w 56"/>
                <a:gd name="T41" fmla="*/ 9 h 18"/>
                <a:gd name="T42" fmla="*/ 33 w 56"/>
                <a:gd name="T43" fmla="*/ 10 h 18"/>
                <a:gd name="T44" fmla="*/ 32 w 56"/>
                <a:gd name="T45" fmla="*/ 0 h 18"/>
                <a:gd name="T46" fmla="*/ 41 w 56"/>
                <a:gd name="T47" fmla="*/ 3 h 18"/>
                <a:gd name="T48" fmla="*/ 34 w 56"/>
                <a:gd name="T49" fmla="*/ 6 h 18"/>
                <a:gd name="T50" fmla="*/ 41 w 56"/>
                <a:gd name="T51" fmla="*/ 8 h 18"/>
                <a:gd name="T52" fmla="*/ 41 w 56"/>
                <a:gd name="T53" fmla="*/ 16 h 18"/>
                <a:gd name="T54" fmla="*/ 32 w 56"/>
                <a:gd name="T55" fmla="*/ 17 h 18"/>
                <a:gd name="T56" fmla="*/ 48 w 56"/>
                <a:gd name="T57" fmla="*/ 8 h 18"/>
                <a:gd name="T58" fmla="*/ 45 w 56"/>
                <a:gd name="T59" fmla="*/ 4 h 18"/>
                <a:gd name="T60" fmla="*/ 50 w 56"/>
                <a:gd name="T61" fmla="*/ 0 h 18"/>
                <a:gd name="T62" fmla="*/ 56 w 56"/>
                <a:gd name="T63" fmla="*/ 4 h 18"/>
                <a:gd name="T64" fmla="*/ 53 w 56"/>
                <a:gd name="T65" fmla="*/ 8 h 18"/>
                <a:gd name="T66" fmla="*/ 56 w 56"/>
                <a:gd name="T67" fmla="*/ 12 h 18"/>
                <a:gd name="T68" fmla="*/ 50 w 56"/>
                <a:gd name="T69" fmla="*/ 18 h 18"/>
                <a:gd name="T70" fmla="*/ 44 w 56"/>
                <a:gd name="T71" fmla="*/ 13 h 18"/>
                <a:gd name="T72" fmla="*/ 48 w 56"/>
                <a:gd name="T73" fmla="*/ 8 h 18"/>
                <a:gd name="T74" fmla="*/ 49 w 56"/>
                <a:gd name="T75" fmla="*/ 6 h 18"/>
                <a:gd name="T76" fmla="*/ 52 w 56"/>
                <a:gd name="T77" fmla="*/ 6 h 18"/>
                <a:gd name="T78" fmla="*/ 52 w 56"/>
                <a:gd name="T79" fmla="*/ 3 h 18"/>
                <a:gd name="T80" fmla="*/ 49 w 56"/>
                <a:gd name="T81" fmla="*/ 3 h 18"/>
                <a:gd name="T82" fmla="*/ 48 w 56"/>
                <a:gd name="T83" fmla="*/ 12 h 18"/>
                <a:gd name="T84" fmla="*/ 51 w 56"/>
                <a:gd name="T85" fmla="*/ 15 h 18"/>
                <a:gd name="T86" fmla="*/ 54 w 56"/>
                <a:gd name="T87" fmla="*/ 12 h 18"/>
                <a:gd name="T88" fmla="*/ 51 w 56"/>
                <a:gd name="T89" fmla="*/ 9 h 18"/>
                <a:gd name="T90" fmla="*/ 48 w 56"/>
                <a:gd name="T9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" h="18">
                  <a:moveTo>
                    <a:pt x="8" y="17"/>
                  </a:moveTo>
                  <a:cubicBezTo>
                    <a:pt x="4" y="17"/>
                    <a:pt x="4" y="17"/>
                    <a:pt x="4" y="17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6"/>
                    <a:pt x="2" y="6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2" y="3"/>
                    <a:pt x="3" y="2"/>
                  </a:cubicBezTo>
                  <a:cubicBezTo>
                    <a:pt x="4" y="2"/>
                    <a:pt x="4" y="1"/>
                    <a:pt x="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7"/>
                    <a:pt x="8" y="17"/>
                    <a:pt x="8" y="17"/>
                  </a:cubicBezTo>
                  <a:close/>
                  <a:moveTo>
                    <a:pt x="15" y="13"/>
                  </a:moveTo>
                  <a:cubicBezTo>
                    <a:pt x="18" y="13"/>
                    <a:pt x="18" y="13"/>
                    <a:pt x="18" y="13"/>
                  </a:cubicBezTo>
                  <a:cubicBezTo>
                    <a:pt x="18" y="14"/>
                    <a:pt x="18" y="14"/>
                    <a:pt x="19" y="14"/>
                  </a:cubicBezTo>
                  <a:cubicBezTo>
                    <a:pt x="19" y="15"/>
                    <a:pt x="20" y="15"/>
                    <a:pt x="20" y="15"/>
                  </a:cubicBezTo>
                  <a:cubicBezTo>
                    <a:pt x="21" y="15"/>
                    <a:pt x="21" y="14"/>
                    <a:pt x="22" y="14"/>
                  </a:cubicBezTo>
                  <a:cubicBezTo>
                    <a:pt x="22" y="13"/>
                    <a:pt x="23" y="12"/>
                    <a:pt x="23" y="10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8" y="12"/>
                    <a:pt x="17" y="11"/>
                    <a:pt x="16" y="10"/>
                  </a:cubicBezTo>
                  <a:cubicBezTo>
                    <a:pt x="15" y="9"/>
                    <a:pt x="14" y="8"/>
                    <a:pt x="14" y="6"/>
                  </a:cubicBezTo>
                  <a:cubicBezTo>
                    <a:pt x="14" y="4"/>
                    <a:pt x="15" y="2"/>
                    <a:pt x="16" y="1"/>
                  </a:cubicBezTo>
                  <a:cubicBezTo>
                    <a:pt x="17" y="0"/>
                    <a:pt x="18" y="0"/>
                    <a:pt x="20" y="0"/>
                  </a:cubicBezTo>
                  <a:cubicBezTo>
                    <a:pt x="22" y="0"/>
                    <a:pt x="23" y="0"/>
                    <a:pt x="24" y="2"/>
                  </a:cubicBezTo>
                  <a:cubicBezTo>
                    <a:pt x="26" y="3"/>
                    <a:pt x="26" y="5"/>
                    <a:pt x="26" y="8"/>
                  </a:cubicBezTo>
                  <a:cubicBezTo>
                    <a:pt x="26" y="12"/>
                    <a:pt x="25" y="14"/>
                    <a:pt x="24" y="16"/>
                  </a:cubicBezTo>
                  <a:cubicBezTo>
                    <a:pt x="23" y="17"/>
                    <a:pt x="21" y="18"/>
                    <a:pt x="19" y="18"/>
                  </a:cubicBezTo>
                  <a:cubicBezTo>
                    <a:pt x="18" y="18"/>
                    <a:pt x="17" y="17"/>
                    <a:pt x="16" y="16"/>
                  </a:cubicBezTo>
                  <a:cubicBezTo>
                    <a:pt x="16" y="16"/>
                    <a:pt x="15" y="15"/>
                    <a:pt x="15" y="13"/>
                  </a:cubicBezTo>
                  <a:close/>
                  <a:moveTo>
                    <a:pt x="22" y="6"/>
                  </a:moveTo>
                  <a:cubicBezTo>
                    <a:pt x="22" y="4"/>
                    <a:pt x="22" y="4"/>
                    <a:pt x="22" y="3"/>
                  </a:cubicBezTo>
                  <a:cubicBezTo>
                    <a:pt x="21" y="2"/>
                    <a:pt x="21" y="2"/>
                    <a:pt x="20" y="2"/>
                  </a:cubicBezTo>
                  <a:cubicBezTo>
                    <a:pt x="19" y="2"/>
                    <a:pt x="19" y="3"/>
                    <a:pt x="18" y="3"/>
                  </a:cubicBezTo>
                  <a:cubicBezTo>
                    <a:pt x="18" y="4"/>
                    <a:pt x="18" y="4"/>
                    <a:pt x="18" y="6"/>
                  </a:cubicBezTo>
                  <a:cubicBezTo>
                    <a:pt x="18" y="7"/>
                    <a:pt x="18" y="8"/>
                    <a:pt x="18" y="8"/>
                  </a:cubicBezTo>
                  <a:cubicBezTo>
                    <a:pt x="19" y="8"/>
                    <a:pt x="20" y="9"/>
                    <a:pt x="20" y="9"/>
                  </a:cubicBezTo>
                  <a:cubicBezTo>
                    <a:pt x="21" y="9"/>
                    <a:pt x="21" y="8"/>
                    <a:pt x="22" y="8"/>
                  </a:cubicBezTo>
                  <a:cubicBezTo>
                    <a:pt x="22" y="8"/>
                    <a:pt x="22" y="7"/>
                    <a:pt x="22" y="6"/>
                  </a:cubicBezTo>
                  <a:close/>
                  <a:moveTo>
                    <a:pt x="30" y="13"/>
                  </a:moveTo>
                  <a:cubicBezTo>
                    <a:pt x="34" y="12"/>
                    <a:pt x="34" y="12"/>
                    <a:pt x="34" y="12"/>
                  </a:cubicBezTo>
                  <a:cubicBezTo>
                    <a:pt x="34" y="13"/>
                    <a:pt x="34" y="14"/>
                    <a:pt x="34" y="14"/>
                  </a:cubicBezTo>
                  <a:cubicBezTo>
                    <a:pt x="35" y="15"/>
                    <a:pt x="36" y="15"/>
                    <a:pt x="36" y="15"/>
                  </a:cubicBezTo>
                  <a:cubicBezTo>
                    <a:pt x="37" y="15"/>
                    <a:pt x="37" y="15"/>
                    <a:pt x="38" y="14"/>
                  </a:cubicBezTo>
                  <a:cubicBezTo>
                    <a:pt x="38" y="14"/>
                    <a:pt x="39" y="13"/>
                    <a:pt x="39" y="12"/>
                  </a:cubicBezTo>
                  <a:cubicBezTo>
                    <a:pt x="39" y="10"/>
                    <a:pt x="38" y="10"/>
                    <a:pt x="38" y="9"/>
                  </a:cubicBezTo>
                  <a:cubicBezTo>
                    <a:pt x="38" y="9"/>
                    <a:pt x="37" y="8"/>
                    <a:pt x="36" y="8"/>
                  </a:cubicBezTo>
                  <a:cubicBezTo>
                    <a:pt x="35" y="8"/>
                    <a:pt x="34" y="9"/>
                    <a:pt x="33" y="10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5" y="6"/>
                    <a:pt x="36" y="6"/>
                    <a:pt x="37" y="6"/>
                  </a:cubicBezTo>
                  <a:cubicBezTo>
                    <a:pt x="38" y="6"/>
                    <a:pt x="40" y="6"/>
                    <a:pt x="41" y="8"/>
                  </a:cubicBezTo>
                  <a:cubicBezTo>
                    <a:pt x="42" y="9"/>
                    <a:pt x="42" y="10"/>
                    <a:pt x="42" y="12"/>
                  </a:cubicBezTo>
                  <a:cubicBezTo>
                    <a:pt x="42" y="14"/>
                    <a:pt x="42" y="15"/>
                    <a:pt x="41" y="16"/>
                  </a:cubicBezTo>
                  <a:cubicBezTo>
                    <a:pt x="40" y="18"/>
                    <a:pt x="38" y="18"/>
                    <a:pt x="36" y="18"/>
                  </a:cubicBezTo>
                  <a:cubicBezTo>
                    <a:pt x="35" y="18"/>
                    <a:pt x="33" y="18"/>
                    <a:pt x="32" y="17"/>
                  </a:cubicBezTo>
                  <a:cubicBezTo>
                    <a:pt x="31" y="16"/>
                    <a:pt x="30" y="14"/>
                    <a:pt x="30" y="13"/>
                  </a:cubicBezTo>
                  <a:close/>
                  <a:moveTo>
                    <a:pt x="48" y="8"/>
                  </a:moveTo>
                  <a:cubicBezTo>
                    <a:pt x="47" y="7"/>
                    <a:pt x="46" y="7"/>
                    <a:pt x="46" y="6"/>
                  </a:cubicBezTo>
                  <a:cubicBezTo>
                    <a:pt x="46" y="5"/>
                    <a:pt x="45" y="5"/>
                    <a:pt x="45" y="4"/>
                  </a:cubicBezTo>
                  <a:cubicBezTo>
                    <a:pt x="45" y="3"/>
                    <a:pt x="46" y="2"/>
                    <a:pt x="46" y="1"/>
                  </a:cubicBezTo>
                  <a:cubicBezTo>
                    <a:pt x="47" y="0"/>
                    <a:pt x="49" y="0"/>
                    <a:pt x="50" y="0"/>
                  </a:cubicBezTo>
                  <a:cubicBezTo>
                    <a:pt x="52" y="0"/>
                    <a:pt x="54" y="0"/>
                    <a:pt x="54" y="1"/>
                  </a:cubicBezTo>
                  <a:cubicBezTo>
                    <a:pt x="55" y="2"/>
                    <a:pt x="56" y="3"/>
                    <a:pt x="56" y="4"/>
                  </a:cubicBezTo>
                  <a:cubicBezTo>
                    <a:pt x="56" y="5"/>
                    <a:pt x="56" y="6"/>
                    <a:pt x="55" y="6"/>
                  </a:cubicBezTo>
                  <a:cubicBezTo>
                    <a:pt x="55" y="7"/>
                    <a:pt x="54" y="8"/>
                    <a:pt x="53" y="8"/>
                  </a:cubicBezTo>
                  <a:cubicBezTo>
                    <a:pt x="54" y="8"/>
                    <a:pt x="55" y="9"/>
                    <a:pt x="56" y="10"/>
                  </a:cubicBezTo>
                  <a:cubicBezTo>
                    <a:pt x="56" y="10"/>
                    <a:pt x="56" y="11"/>
                    <a:pt x="56" y="12"/>
                  </a:cubicBezTo>
                  <a:cubicBezTo>
                    <a:pt x="56" y="14"/>
                    <a:pt x="56" y="15"/>
                    <a:pt x="55" y="16"/>
                  </a:cubicBezTo>
                  <a:cubicBezTo>
                    <a:pt x="54" y="18"/>
                    <a:pt x="52" y="18"/>
                    <a:pt x="50" y="18"/>
                  </a:cubicBezTo>
                  <a:cubicBezTo>
                    <a:pt x="49" y="18"/>
                    <a:pt x="48" y="18"/>
                    <a:pt x="46" y="17"/>
                  </a:cubicBezTo>
                  <a:cubicBezTo>
                    <a:pt x="45" y="16"/>
                    <a:pt x="44" y="14"/>
                    <a:pt x="44" y="13"/>
                  </a:cubicBezTo>
                  <a:cubicBezTo>
                    <a:pt x="44" y="12"/>
                    <a:pt x="45" y="11"/>
                    <a:pt x="45" y="10"/>
                  </a:cubicBezTo>
                  <a:cubicBezTo>
                    <a:pt x="46" y="9"/>
                    <a:pt x="47" y="8"/>
                    <a:pt x="48" y="8"/>
                  </a:cubicBezTo>
                  <a:close/>
                  <a:moveTo>
                    <a:pt x="49" y="4"/>
                  </a:moveTo>
                  <a:cubicBezTo>
                    <a:pt x="49" y="5"/>
                    <a:pt x="49" y="6"/>
                    <a:pt x="49" y="6"/>
                  </a:cubicBezTo>
                  <a:cubicBezTo>
                    <a:pt x="50" y="6"/>
                    <a:pt x="50" y="6"/>
                    <a:pt x="51" y="6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3" y="6"/>
                    <a:pt x="53" y="5"/>
                    <a:pt x="53" y="4"/>
                  </a:cubicBezTo>
                  <a:cubicBezTo>
                    <a:pt x="53" y="4"/>
                    <a:pt x="53" y="3"/>
                    <a:pt x="52" y="3"/>
                  </a:cubicBezTo>
                  <a:cubicBezTo>
                    <a:pt x="52" y="2"/>
                    <a:pt x="52" y="2"/>
                    <a:pt x="51" y="2"/>
                  </a:cubicBezTo>
                  <a:cubicBezTo>
                    <a:pt x="50" y="2"/>
                    <a:pt x="50" y="2"/>
                    <a:pt x="49" y="3"/>
                  </a:cubicBezTo>
                  <a:cubicBezTo>
                    <a:pt x="49" y="3"/>
                    <a:pt x="49" y="4"/>
                    <a:pt x="49" y="4"/>
                  </a:cubicBezTo>
                  <a:close/>
                  <a:moveTo>
                    <a:pt x="48" y="12"/>
                  </a:moveTo>
                  <a:cubicBezTo>
                    <a:pt x="48" y="13"/>
                    <a:pt x="49" y="14"/>
                    <a:pt x="49" y="14"/>
                  </a:cubicBezTo>
                  <a:cubicBezTo>
                    <a:pt x="50" y="15"/>
                    <a:pt x="50" y="15"/>
                    <a:pt x="51" y="15"/>
                  </a:cubicBezTo>
                  <a:cubicBezTo>
                    <a:pt x="52" y="15"/>
                    <a:pt x="52" y="15"/>
                    <a:pt x="53" y="14"/>
                  </a:cubicBezTo>
                  <a:cubicBezTo>
                    <a:pt x="53" y="14"/>
                    <a:pt x="54" y="13"/>
                    <a:pt x="54" y="12"/>
                  </a:cubicBezTo>
                  <a:cubicBezTo>
                    <a:pt x="54" y="11"/>
                    <a:pt x="53" y="10"/>
                    <a:pt x="53" y="10"/>
                  </a:cubicBezTo>
                  <a:cubicBezTo>
                    <a:pt x="52" y="10"/>
                    <a:pt x="52" y="9"/>
                    <a:pt x="51" y="9"/>
                  </a:cubicBezTo>
                  <a:cubicBezTo>
                    <a:pt x="50" y="9"/>
                    <a:pt x="50" y="10"/>
                    <a:pt x="49" y="10"/>
                  </a:cubicBezTo>
                  <a:cubicBezTo>
                    <a:pt x="49" y="11"/>
                    <a:pt x="48" y="11"/>
                    <a:pt x="4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Freeform 39"/>
            <p:cNvSpPr>
              <a:spLocks noEditPoints="1"/>
            </p:cNvSpPr>
            <p:nvPr userDrawn="1"/>
          </p:nvSpPr>
          <p:spPr bwMode="auto">
            <a:xfrm>
              <a:off x="8729742" y="4570696"/>
              <a:ext cx="474664" cy="477836"/>
            </a:xfrm>
            <a:custGeom>
              <a:avLst/>
              <a:gdLst>
                <a:gd name="T0" fmla="*/ 159 w 318"/>
                <a:gd name="T1" fmla="*/ 0 h 318"/>
                <a:gd name="T2" fmla="*/ 0 w 318"/>
                <a:gd name="T3" fmla="*/ 159 h 318"/>
                <a:gd name="T4" fmla="*/ 159 w 318"/>
                <a:gd name="T5" fmla="*/ 318 h 318"/>
                <a:gd name="T6" fmla="*/ 318 w 318"/>
                <a:gd name="T7" fmla="*/ 159 h 318"/>
                <a:gd name="T8" fmla="*/ 159 w 318"/>
                <a:gd name="T9" fmla="*/ 0 h 318"/>
                <a:gd name="T10" fmla="*/ 159 w 318"/>
                <a:gd name="T11" fmla="*/ 312 h 318"/>
                <a:gd name="T12" fmla="*/ 6 w 318"/>
                <a:gd name="T13" fmla="*/ 159 h 318"/>
                <a:gd name="T14" fmla="*/ 159 w 318"/>
                <a:gd name="T15" fmla="*/ 6 h 318"/>
                <a:gd name="T16" fmla="*/ 312 w 318"/>
                <a:gd name="T17" fmla="*/ 160 h 318"/>
                <a:gd name="T18" fmla="*/ 159 w 318"/>
                <a:gd name="T19" fmla="*/ 312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" h="318">
                  <a:moveTo>
                    <a:pt x="159" y="0"/>
                  </a:moveTo>
                  <a:cubicBezTo>
                    <a:pt x="71" y="0"/>
                    <a:pt x="0" y="72"/>
                    <a:pt x="0" y="159"/>
                  </a:cubicBezTo>
                  <a:cubicBezTo>
                    <a:pt x="0" y="247"/>
                    <a:pt x="71" y="318"/>
                    <a:pt x="159" y="318"/>
                  </a:cubicBezTo>
                  <a:cubicBezTo>
                    <a:pt x="246" y="318"/>
                    <a:pt x="318" y="247"/>
                    <a:pt x="318" y="159"/>
                  </a:cubicBezTo>
                  <a:cubicBezTo>
                    <a:pt x="317" y="72"/>
                    <a:pt x="246" y="0"/>
                    <a:pt x="159" y="0"/>
                  </a:cubicBezTo>
                  <a:close/>
                  <a:moveTo>
                    <a:pt x="159" y="312"/>
                  </a:moveTo>
                  <a:cubicBezTo>
                    <a:pt x="74" y="312"/>
                    <a:pt x="6" y="244"/>
                    <a:pt x="6" y="159"/>
                  </a:cubicBezTo>
                  <a:cubicBezTo>
                    <a:pt x="6" y="75"/>
                    <a:pt x="74" y="6"/>
                    <a:pt x="159" y="6"/>
                  </a:cubicBezTo>
                  <a:cubicBezTo>
                    <a:pt x="243" y="6"/>
                    <a:pt x="312" y="75"/>
                    <a:pt x="312" y="160"/>
                  </a:cubicBezTo>
                  <a:cubicBezTo>
                    <a:pt x="312" y="244"/>
                    <a:pt x="243" y="312"/>
                    <a:pt x="159" y="3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Freeform 40"/>
            <p:cNvSpPr>
              <a:spLocks noEditPoints="1"/>
            </p:cNvSpPr>
            <p:nvPr userDrawn="1"/>
          </p:nvSpPr>
          <p:spPr bwMode="auto">
            <a:xfrm>
              <a:off x="8763079" y="4810405"/>
              <a:ext cx="407989" cy="204787"/>
            </a:xfrm>
            <a:custGeom>
              <a:avLst/>
              <a:gdLst>
                <a:gd name="T0" fmla="*/ 258 w 274"/>
                <a:gd name="T1" fmla="*/ 63 h 137"/>
                <a:gd name="T2" fmla="*/ 1 w 274"/>
                <a:gd name="T3" fmla="*/ 12 h 137"/>
                <a:gd name="T4" fmla="*/ 14 w 274"/>
                <a:gd name="T5" fmla="*/ 9 h 137"/>
                <a:gd name="T6" fmla="*/ 1 w 274"/>
                <a:gd name="T7" fmla="*/ 17 h 137"/>
                <a:gd name="T8" fmla="*/ 16 w 274"/>
                <a:gd name="T9" fmla="*/ 29 h 137"/>
                <a:gd name="T10" fmla="*/ 11 w 274"/>
                <a:gd name="T11" fmla="*/ 27 h 137"/>
                <a:gd name="T12" fmla="*/ 14 w 274"/>
                <a:gd name="T13" fmla="*/ 36 h 137"/>
                <a:gd name="T14" fmla="*/ 18 w 274"/>
                <a:gd name="T15" fmla="*/ 47 h 137"/>
                <a:gd name="T16" fmla="*/ 21 w 274"/>
                <a:gd name="T17" fmla="*/ 57 h 137"/>
                <a:gd name="T18" fmla="*/ 21 w 274"/>
                <a:gd name="T19" fmla="*/ 55 h 137"/>
                <a:gd name="T20" fmla="*/ 19 w 274"/>
                <a:gd name="T21" fmla="*/ 66 h 137"/>
                <a:gd name="T22" fmla="*/ 22 w 274"/>
                <a:gd name="T23" fmla="*/ 62 h 137"/>
                <a:gd name="T24" fmla="*/ 22 w 274"/>
                <a:gd name="T25" fmla="*/ 71 h 137"/>
                <a:gd name="T26" fmla="*/ 30 w 274"/>
                <a:gd name="T27" fmla="*/ 71 h 137"/>
                <a:gd name="T28" fmla="*/ 30 w 274"/>
                <a:gd name="T29" fmla="*/ 86 h 137"/>
                <a:gd name="T30" fmla="*/ 36 w 274"/>
                <a:gd name="T31" fmla="*/ 79 h 137"/>
                <a:gd name="T32" fmla="*/ 47 w 274"/>
                <a:gd name="T33" fmla="*/ 90 h 137"/>
                <a:gd name="T34" fmla="*/ 58 w 274"/>
                <a:gd name="T35" fmla="*/ 96 h 137"/>
                <a:gd name="T36" fmla="*/ 51 w 274"/>
                <a:gd name="T37" fmla="*/ 95 h 137"/>
                <a:gd name="T38" fmla="*/ 58 w 274"/>
                <a:gd name="T39" fmla="*/ 105 h 137"/>
                <a:gd name="T40" fmla="*/ 67 w 274"/>
                <a:gd name="T41" fmla="*/ 106 h 137"/>
                <a:gd name="T42" fmla="*/ 76 w 274"/>
                <a:gd name="T43" fmla="*/ 112 h 137"/>
                <a:gd name="T44" fmla="*/ 82 w 274"/>
                <a:gd name="T45" fmla="*/ 111 h 137"/>
                <a:gd name="T46" fmla="*/ 78 w 274"/>
                <a:gd name="T47" fmla="*/ 113 h 137"/>
                <a:gd name="T48" fmla="*/ 83 w 274"/>
                <a:gd name="T49" fmla="*/ 123 h 137"/>
                <a:gd name="T50" fmla="*/ 97 w 274"/>
                <a:gd name="T51" fmla="*/ 121 h 137"/>
                <a:gd name="T52" fmla="*/ 100 w 274"/>
                <a:gd name="T53" fmla="*/ 125 h 137"/>
                <a:gd name="T54" fmla="*/ 108 w 274"/>
                <a:gd name="T55" fmla="*/ 126 h 137"/>
                <a:gd name="T56" fmla="*/ 113 w 274"/>
                <a:gd name="T57" fmla="*/ 126 h 137"/>
                <a:gd name="T58" fmla="*/ 132 w 274"/>
                <a:gd name="T59" fmla="*/ 136 h 137"/>
                <a:gd name="T60" fmla="*/ 126 w 274"/>
                <a:gd name="T61" fmla="*/ 130 h 137"/>
                <a:gd name="T62" fmla="*/ 128 w 274"/>
                <a:gd name="T63" fmla="*/ 135 h 137"/>
                <a:gd name="T64" fmla="*/ 135 w 274"/>
                <a:gd name="T65" fmla="*/ 135 h 137"/>
                <a:gd name="T66" fmla="*/ 149 w 274"/>
                <a:gd name="T67" fmla="*/ 136 h 137"/>
                <a:gd name="T68" fmla="*/ 152 w 274"/>
                <a:gd name="T69" fmla="*/ 133 h 137"/>
                <a:gd name="T70" fmla="*/ 167 w 274"/>
                <a:gd name="T71" fmla="*/ 131 h 137"/>
                <a:gd name="T72" fmla="*/ 180 w 274"/>
                <a:gd name="T73" fmla="*/ 128 h 137"/>
                <a:gd name="T74" fmla="*/ 175 w 274"/>
                <a:gd name="T75" fmla="*/ 122 h 137"/>
                <a:gd name="T76" fmla="*/ 187 w 274"/>
                <a:gd name="T77" fmla="*/ 119 h 137"/>
                <a:gd name="T78" fmla="*/ 192 w 274"/>
                <a:gd name="T79" fmla="*/ 117 h 137"/>
                <a:gd name="T80" fmla="*/ 199 w 274"/>
                <a:gd name="T81" fmla="*/ 119 h 137"/>
                <a:gd name="T82" fmla="*/ 203 w 274"/>
                <a:gd name="T83" fmla="*/ 119 h 137"/>
                <a:gd name="T84" fmla="*/ 217 w 274"/>
                <a:gd name="T85" fmla="*/ 111 h 137"/>
                <a:gd name="T86" fmla="*/ 217 w 274"/>
                <a:gd name="T87" fmla="*/ 106 h 137"/>
                <a:gd name="T88" fmla="*/ 232 w 274"/>
                <a:gd name="T89" fmla="*/ 96 h 137"/>
                <a:gd name="T90" fmla="*/ 231 w 274"/>
                <a:gd name="T91" fmla="*/ 97 h 137"/>
                <a:gd name="T92" fmla="*/ 238 w 274"/>
                <a:gd name="T93" fmla="*/ 95 h 137"/>
                <a:gd name="T94" fmla="*/ 234 w 274"/>
                <a:gd name="T95" fmla="*/ 85 h 137"/>
                <a:gd name="T96" fmla="*/ 242 w 274"/>
                <a:gd name="T97" fmla="*/ 73 h 137"/>
                <a:gd name="T98" fmla="*/ 238 w 274"/>
                <a:gd name="T99" fmla="*/ 77 h 137"/>
                <a:gd name="T100" fmla="*/ 252 w 274"/>
                <a:gd name="T101" fmla="*/ 71 h 137"/>
                <a:gd name="T102" fmla="*/ 266 w 274"/>
                <a:gd name="T103" fmla="*/ 40 h 137"/>
                <a:gd name="T104" fmla="*/ 258 w 274"/>
                <a:gd name="T105" fmla="*/ 48 h 137"/>
                <a:gd name="T106" fmla="*/ 268 w 274"/>
                <a:gd name="T107" fmla="*/ 35 h 137"/>
                <a:gd name="T108" fmla="*/ 259 w 274"/>
                <a:gd name="T109" fmla="*/ 22 h 137"/>
                <a:gd name="T110" fmla="*/ 262 w 274"/>
                <a:gd name="T111" fmla="*/ 27 h 137"/>
                <a:gd name="T112" fmla="*/ 273 w 274"/>
                <a:gd name="T113" fmla="*/ 17 h 137"/>
                <a:gd name="T114" fmla="*/ 273 w 274"/>
                <a:gd name="T115" fmla="*/ 12 h 137"/>
                <a:gd name="T116" fmla="*/ 266 w 274"/>
                <a:gd name="T117" fmla="*/ 7 h 137"/>
                <a:gd name="T118" fmla="*/ 269 w 274"/>
                <a:gd name="T119" fmla="*/ 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137">
                  <a:moveTo>
                    <a:pt x="250" y="51"/>
                  </a:moveTo>
                  <a:cubicBezTo>
                    <a:pt x="250" y="51"/>
                    <a:pt x="250" y="51"/>
                    <a:pt x="250" y="51"/>
                  </a:cubicBezTo>
                  <a:cubicBezTo>
                    <a:pt x="250" y="52"/>
                    <a:pt x="250" y="52"/>
                    <a:pt x="250" y="52"/>
                  </a:cubicBezTo>
                  <a:cubicBezTo>
                    <a:pt x="250" y="53"/>
                    <a:pt x="250" y="53"/>
                    <a:pt x="249" y="53"/>
                  </a:cubicBezTo>
                  <a:cubicBezTo>
                    <a:pt x="249" y="53"/>
                    <a:pt x="248" y="53"/>
                    <a:pt x="248" y="53"/>
                  </a:cubicBezTo>
                  <a:cubicBezTo>
                    <a:pt x="248" y="53"/>
                    <a:pt x="248" y="53"/>
                    <a:pt x="248" y="53"/>
                  </a:cubicBezTo>
                  <a:cubicBezTo>
                    <a:pt x="248" y="54"/>
                    <a:pt x="248" y="54"/>
                    <a:pt x="249" y="55"/>
                  </a:cubicBezTo>
                  <a:cubicBezTo>
                    <a:pt x="251" y="56"/>
                    <a:pt x="251" y="56"/>
                    <a:pt x="251" y="56"/>
                  </a:cubicBezTo>
                  <a:cubicBezTo>
                    <a:pt x="252" y="53"/>
                    <a:pt x="252" y="53"/>
                    <a:pt x="252" y="53"/>
                  </a:cubicBezTo>
                  <a:cubicBezTo>
                    <a:pt x="253" y="54"/>
                    <a:pt x="253" y="54"/>
                    <a:pt x="253" y="54"/>
                  </a:cubicBezTo>
                  <a:cubicBezTo>
                    <a:pt x="252" y="56"/>
                    <a:pt x="252" y="56"/>
                    <a:pt x="252" y="56"/>
                  </a:cubicBezTo>
                  <a:cubicBezTo>
                    <a:pt x="258" y="59"/>
                    <a:pt x="258" y="59"/>
                    <a:pt x="258" y="59"/>
                  </a:cubicBezTo>
                  <a:cubicBezTo>
                    <a:pt x="258" y="60"/>
                    <a:pt x="259" y="59"/>
                    <a:pt x="260" y="58"/>
                  </a:cubicBezTo>
                  <a:cubicBezTo>
                    <a:pt x="260" y="58"/>
                    <a:pt x="260" y="58"/>
                    <a:pt x="260" y="58"/>
                  </a:cubicBezTo>
                  <a:cubicBezTo>
                    <a:pt x="258" y="63"/>
                    <a:pt x="258" y="63"/>
                    <a:pt x="258" y="63"/>
                  </a:cubicBezTo>
                  <a:cubicBezTo>
                    <a:pt x="257" y="63"/>
                    <a:pt x="257" y="63"/>
                    <a:pt x="257" y="63"/>
                  </a:cubicBezTo>
                  <a:cubicBezTo>
                    <a:pt x="258" y="62"/>
                    <a:pt x="258" y="62"/>
                    <a:pt x="257" y="61"/>
                  </a:cubicBezTo>
                  <a:cubicBezTo>
                    <a:pt x="251" y="58"/>
                    <a:pt x="251" y="58"/>
                    <a:pt x="251" y="58"/>
                  </a:cubicBezTo>
                  <a:cubicBezTo>
                    <a:pt x="250" y="60"/>
                    <a:pt x="250" y="60"/>
                    <a:pt x="250" y="60"/>
                  </a:cubicBezTo>
                  <a:cubicBezTo>
                    <a:pt x="250" y="59"/>
                    <a:pt x="250" y="59"/>
                    <a:pt x="250" y="59"/>
                  </a:cubicBezTo>
                  <a:cubicBezTo>
                    <a:pt x="250" y="58"/>
                    <a:pt x="250" y="58"/>
                    <a:pt x="250" y="58"/>
                  </a:cubicBezTo>
                  <a:cubicBezTo>
                    <a:pt x="250" y="57"/>
                    <a:pt x="250" y="57"/>
                    <a:pt x="250" y="57"/>
                  </a:cubicBezTo>
                  <a:cubicBezTo>
                    <a:pt x="249" y="57"/>
                    <a:pt x="248" y="56"/>
                    <a:pt x="248" y="55"/>
                  </a:cubicBezTo>
                  <a:cubicBezTo>
                    <a:pt x="247" y="54"/>
                    <a:pt x="247" y="53"/>
                    <a:pt x="248" y="52"/>
                  </a:cubicBezTo>
                  <a:cubicBezTo>
                    <a:pt x="248" y="52"/>
                    <a:pt x="249" y="51"/>
                    <a:pt x="250" y="51"/>
                  </a:cubicBezTo>
                  <a:cubicBezTo>
                    <a:pt x="250" y="51"/>
                    <a:pt x="250" y="51"/>
                    <a:pt x="250" y="51"/>
                  </a:cubicBezTo>
                  <a:close/>
                  <a:moveTo>
                    <a:pt x="14" y="15"/>
                  </a:moveTo>
                  <a:cubicBezTo>
                    <a:pt x="14" y="14"/>
                    <a:pt x="14" y="13"/>
                    <a:pt x="12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3"/>
                    <a:pt x="2" y="13"/>
                    <a:pt x="1" y="12"/>
                  </a:cubicBezTo>
                  <a:cubicBezTo>
                    <a:pt x="0" y="11"/>
                    <a:pt x="0" y="10"/>
                    <a:pt x="0" y="8"/>
                  </a:cubicBezTo>
                  <a:cubicBezTo>
                    <a:pt x="0" y="7"/>
                    <a:pt x="0" y="5"/>
                    <a:pt x="1" y="5"/>
                  </a:cubicBezTo>
                  <a:cubicBezTo>
                    <a:pt x="2" y="3"/>
                    <a:pt x="3" y="3"/>
                    <a:pt x="5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2"/>
                    <a:pt x="13" y="1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5"/>
                    <a:pt x="13" y="4"/>
                    <a:pt x="12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3" y="5"/>
                    <a:pt x="2" y="5"/>
                  </a:cubicBezTo>
                  <a:cubicBezTo>
                    <a:pt x="1" y="6"/>
                    <a:pt x="1" y="7"/>
                    <a:pt x="1" y="8"/>
                  </a:cubicBezTo>
                  <a:cubicBezTo>
                    <a:pt x="1" y="11"/>
                    <a:pt x="3" y="12"/>
                    <a:pt x="6" y="12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4" y="11"/>
                    <a:pt x="14" y="11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lose/>
                  <a:moveTo>
                    <a:pt x="3" y="27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3" y="24"/>
                    <a:pt x="4" y="24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3"/>
                    <a:pt x="10" y="23"/>
                    <a:pt x="10" y="22"/>
                  </a:cubicBezTo>
                  <a:cubicBezTo>
                    <a:pt x="11" y="22"/>
                    <a:pt x="11" y="21"/>
                    <a:pt x="10" y="21"/>
                  </a:cubicBezTo>
                  <a:cubicBezTo>
                    <a:pt x="10" y="20"/>
                    <a:pt x="10" y="19"/>
                    <a:pt x="9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8"/>
                    <a:pt x="2" y="18"/>
                    <a:pt x="3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20"/>
                    <a:pt x="12" y="21"/>
                    <a:pt x="12" y="22"/>
                  </a:cubicBezTo>
                  <a:cubicBezTo>
                    <a:pt x="12" y="23"/>
                    <a:pt x="11" y="24"/>
                    <a:pt x="9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lose/>
                  <a:moveTo>
                    <a:pt x="16" y="29"/>
                  </a:moveTo>
                  <a:cubicBezTo>
                    <a:pt x="16" y="29"/>
                    <a:pt x="16" y="29"/>
                    <a:pt x="16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7"/>
                    <a:pt x="16" y="27"/>
                    <a:pt x="16" y="27"/>
                  </a:cubicBezTo>
                  <a:cubicBezTo>
                    <a:pt x="16" y="27"/>
                    <a:pt x="16" y="27"/>
                    <a:pt x="17" y="27"/>
                  </a:cubicBezTo>
                  <a:cubicBezTo>
                    <a:pt x="17" y="27"/>
                    <a:pt x="17" y="28"/>
                    <a:pt x="17" y="28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6" y="29"/>
                  </a:cubicBezTo>
                  <a:close/>
                  <a:moveTo>
                    <a:pt x="4" y="33"/>
                  </a:moveTo>
                  <a:cubicBezTo>
                    <a:pt x="3" y="29"/>
                    <a:pt x="3" y="29"/>
                    <a:pt x="3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0"/>
                    <a:pt x="4" y="30"/>
                    <a:pt x="5" y="30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1" y="29"/>
                    <a:pt x="11" y="28"/>
                    <a:pt x="11" y="28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5" y="32"/>
                    <a:pt x="4" y="33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lose/>
                  <a:moveTo>
                    <a:pt x="16" y="42"/>
                  </a:moveTo>
                  <a:cubicBezTo>
                    <a:pt x="16" y="41"/>
                    <a:pt x="15" y="41"/>
                    <a:pt x="14" y="41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4" y="34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4" y="36"/>
                    <a:pt x="14" y="36"/>
                  </a:cubicBezTo>
                  <a:cubicBezTo>
                    <a:pt x="14" y="36"/>
                    <a:pt x="14" y="36"/>
                    <a:pt x="13" y="37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40"/>
                    <a:pt x="15" y="40"/>
                    <a:pt x="15" y="40"/>
                  </a:cubicBezTo>
                  <a:cubicBezTo>
                    <a:pt x="16" y="40"/>
                    <a:pt x="16" y="40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6" y="42"/>
                    <a:pt x="16" y="42"/>
                    <a:pt x="16" y="42"/>
                  </a:cubicBezTo>
                  <a:close/>
                  <a:moveTo>
                    <a:pt x="14" y="53"/>
                  </a:moveTo>
                  <a:cubicBezTo>
                    <a:pt x="13" y="53"/>
                    <a:pt x="12" y="53"/>
                    <a:pt x="11" y="52"/>
                  </a:cubicBezTo>
                  <a:cubicBezTo>
                    <a:pt x="10" y="51"/>
                    <a:pt x="10" y="51"/>
                    <a:pt x="9" y="50"/>
                  </a:cubicBezTo>
                  <a:cubicBezTo>
                    <a:pt x="9" y="49"/>
                    <a:pt x="9" y="48"/>
                    <a:pt x="9" y="47"/>
                  </a:cubicBezTo>
                  <a:cubicBezTo>
                    <a:pt x="10" y="46"/>
                    <a:pt x="11" y="45"/>
                    <a:pt x="12" y="45"/>
                  </a:cubicBezTo>
                  <a:cubicBezTo>
                    <a:pt x="13" y="44"/>
                    <a:pt x="14" y="44"/>
                    <a:pt x="16" y="45"/>
                  </a:cubicBezTo>
                  <a:cubicBezTo>
                    <a:pt x="17" y="45"/>
                    <a:pt x="18" y="46"/>
                    <a:pt x="18" y="47"/>
                  </a:cubicBezTo>
                  <a:cubicBezTo>
                    <a:pt x="18" y="48"/>
                    <a:pt x="18" y="49"/>
                    <a:pt x="18" y="50"/>
                  </a:cubicBezTo>
                  <a:cubicBezTo>
                    <a:pt x="18" y="51"/>
                    <a:pt x="17" y="51"/>
                    <a:pt x="16" y="52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2" y="46"/>
                    <a:pt x="12" y="47"/>
                    <a:pt x="11" y="48"/>
                  </a:cubicBezTo>
                  <a:cubicBezTo>
                    <a:pt x="10" y="49"/>
                    <a:pt x="10" y="49"/>
                    <a:pt x="10" y="51"/>
                  </a:cubicBezTo>
                  <a:cubicBezTo>
                    <a:pt x="11" y="51"/>
                    <a:pt x="11" y="52"/>
                    <a:pt x="12" y="52"/>
                  </a:cubicBezTo>
                  <a:cubicBezTo>
                    <a:pt x="13" y="52"/>
                    <a:pt x="14" y="52"/>
                    <a:pt x="14" y="53"/>
                  </a:cubicBezTo>
                  <a:cubicBezTo>
                    <a:pt x="14" y="53"/>
                    <a:pt x="14" y="53"/>
                    <a:pt x="14" y="53"/>
                  </a:cubicBezTo>
                  <a:close/>
                  <a:moveTo>
                    <a:pt x="16" y="49"/>
                  </a:moveTo>
                  <a:cubicBezTo>
                    <a:pt x="18" y="49"/>
                    <a:pt x="18" y="48"/>
                    <a:pt x="18" y="47"/>
                  </a:cubicBezTo>
                  <a:cubicBezTo>
                    <a:pt x="17" y="45"/>
                    <a:pt x="16" y="45"/>
                    <a:pt x="14" y="45"/>
                  </a:cubicBezTo>
                  <a:cubicBezTo>
                    <a:pt x="16" y="49"/>
                    <a:pt x="16" y="49"/>
                    <a:pt x="16" y="49"/>
                  </a:cubicBezTo>
                  <a:close/>
                  <a:moveTo>
                    <a:pt x="22" y="58"/>
                  </a:moveTo>
                  <a:cubicBezTo>
                    <a:pt x="22" y="58"/>
                    <a:pt x="21" y="58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55"/>
                    <a:pt x="21" y="55"/>
                    <a:pt x="20" y="55"/>
                  </a:cubicBezTo>
                  <a:cubicBezTo>
                    <a:pt x="20" y="55"/>
                    <a:pt x="20" y="55"/>
                    <a:pt x="19" y="55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4" y="58"/>
                    <a:pt x="14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3" y="56"/>
                    <a:pt x="14" y="56"/>
                    <a:pt x="14" y="56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20" y="53"/>
                    <a:pt x="20" y="53"/>
                    <a:pt x="20" y="53"/>
                  </a:cubicBezTo>
                  <a:cubicBezTo>
                    <a:pt x="20" y="53"/>
                    <a:pt x="20" y="52"/>
                    <a:pt x="20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2" y="55"/>
                    <a:pt x="23" y="56"/>
                    <a:pt x="24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3" y="58"/>
                    <a:pt x="22" y="58"/>
                    <a:pt x="22" y="58"/>
                  </a:cubicBezTo>
                  <a:close/>
                  <a:moveTo>
                    <a:pt x="21" y="67"/>
                  </a:moveTo>
                  <a:cubicBezTo>
                    <a:pt x="20" y="68"/>
                    <a:pt x="19" y="68"/>
                    <a:pt x="18" y="67"/>
                  </a:cubicBezTo>
                  <a:cubicBezTo>
                    <a:pt x="18" y="67"/>
                    <a:pt x="17" y="67"/>
                    <a:pt x="17" y="66"/>
                  </a:cubicBezTo>
                  <a:cubicBezTo>
                    <a:pt x="17" y="65"/>
                    <a:pt x="16" y="65"/>
                    <a:pt x="16" y="65"/>
                  </a:cubicBezTo>
                  <a:cubicBezTo>
                    <a:pt x="16" y="64"/>
                    <a:pt x="16" y="64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7" y="63"/>
                    <a:pt x="16" y="64"/>
                    <a:pt x="17" y="65"/>
                  </a:cubicBezTo>
                  <a:cubicBezTo>
                    <a:pt x="18" y="65"/>
                    <a:pt x="18" y="66"/>
                    <a:pt x="18" y="66"/>
                  </a:cubicBezTo>
                  <a:cubicBezTo>
                    <a:pt x="18" y="66"/>
                    <a:pt x="19" y="66"/>
                    <a:pt x="19" y="66"/>
                  </a:cubicBezTo>
                  <a:cubicBezTo>
                    <a:pt x="20" y="65"/>
                    <a:pt x="20" y="65"/>
                    <a:pt x="20" y="63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1"/>
                    <a:pt x="20" y="60"/>
                    <a:pt x="21" y="59"/>
                  </a:cubicBezTo>
                  <a:cubicBezTo>
                    <a:pt x="22" y="59"/>
                    <a:pt x="22" y="59"/>
                    <a:pt x="23" y="59"/>
                  </a:cubicBezTo>
                  <a:cubicBezTo>
                    <a:pt x="24" y="59"/>
                    <a:pt x="24" y="60"/>
                    <a:pt x="25" y="61"/>
                  </a:cubicBezTo>
                  <a:cubicBezTo>
                    <a:pt x="25" y="61"/>
                    <a:pt x="25" y="61"/>
                    <a:pt x="25" y="62"/>
                  </a:cubicBezTo>
                  <a:cubicBezTo>
                    <a:pt x="25" y="62"/>
                    <a:pt x="25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5" y="63"/>
                    <a:pt x="25" y="61"/>
                    <a:pt x="25" y="61"/>
                  </a:cubicBezTo>
                  <a:cubicBezTo>
                    <a:pt x="25" y="60"/>
                    <a:pt x="24" y="60"/>
                    <a:pt x="24" y="60"/>
                  </a:cubicBezTo>
                  <a:cubicBezTo>
                    <a:pt x="24" y="60"/>
                    <a:pt x="23" y="60"/>
                    <a:pt x="23" y="60"/>
                  </a:cubicBezTo>
                  <a:cubicBezTo>
                    <a:pt x="22" y="60"/>
                    <a:pt x="22" y="61"/>
                    <a:pt x="22" y="62"/>
                  </a:cubicBezTo>
                  <a:cubicBezTo>
                    <a:pt x="22" y="64"/>
                    <a:pt x="22" y="64"/>
                    <a:pt x="22" y="64"/>
                  </a:cubicBezTo>
                  <a:cubicBezTo>
                    <a:pt x="22" y="66"/>
                    <a:pt x="22" y="67"/>
                    <a:pt x="21" y="67"/>
                  </a:cubicBezTo>
                  <a:close/>
                  <a:moveTo>
                    <a:pt x="33" y="67"/>
                  </a:moveTo>
                  <a:cubicBezTo>
                    <a:pt x="32" y="67"/>
                    <a:pt x="32" y="67"/>
                    <a:pt x="32" y="67"/>
                  </a:cubicBezTo>
                  <a:cubicBezTo>
                    <a:pt x="32" y="67"/>
                    <a:pt x="32" y="66"/>
                    <a:pt x="31" y="66"/>
                  </a:cubicBezTo>
                  <a:cubicBezTo>
                    <a:pt x="31" y="66"/>
                    <a:pt x="31" y="66"/>
                    <a:pt x="31" y="65"/>
                  </a:cubicBezTo>
                  <a:cubicBezTo>
                    <a:pt x="31" y="65"/>
                    <a:pt x="32" y="65"/>
                    <a:pt x="32" y="65"/>
                  </a:cubicBezTo>
                  <a:cubicBezTo>
                    <a:pt x="32" y="65"/>
                    <a:pt x="32" y="64"/>
                    <a:pt x="32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5"/>
                    <a:pt x="34" y="65"/>
                    <a:pt x="33" y="66"/>
                  </a:cubicBezTo>
                  <a:cubicBezTo>
                    <a:pt x="33" y="66"/>
                    <a:pt x="33" y="66"/>
                    <a:pt x="33" y="67"/>
                  </a:cubicBezTo>
                  <a:close/>
                  <a:moveTo>
                    <a:pt x="22" y="75"/>
                  </a:moveTo>
                  <a:cubicBezTo>
                    <a:pt x="20" y="71"/>
                    <a:pt x="20" y="71"/>
                    <a:pt x="20" y="71"/>
                  </a:cubicBezTo>
                  <a:cubicBezTo>
                    <a:pt x="20" y="71"/>
                    <a:pt x="20" y="71"/>
                    <a:pt x="20" y="71"/>
                  </a:cubicBezTo>
                  <a:cubicBezTo>
                    <a:pt x="21" y="71"/>
                    <a:pt x="22" y="72"/>
                    <a:pt x="22" y="71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8" y="68"/>
                    <a:pt x="28" y="68"/>
                    <a:pt x="28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2" y="73"/>
                    <a:pt x="22" y="73"/>
                    <a:pt x="22" y="75"/>
                  </a:cubicBezTo>
                  <a:cubicBezTo>
                    <a:pt x="22" y="75"/>
                    <a:pt x="22" y="75"/>
                    <a:pt x="22" y="75"/>
                  </a:cubicBezTo>
                  <a:close/>
                  <a:moveTo>
                    <a:pt x="28" y="80"/>
                  </a:moveTo>
                  <a:cubicBezTo>
                    <a:pt x="27" y="80"/>
                    <a:pt x="26" y="80"/>
                    <a:pt x="26" y="79"/>
                  </a:cubicBezTo>
                  <a:cubicBezTo>
                    <a:pt x="26" y="79"/>
                    <a:pt x="25" y="79"/>
                    <a:pt x="25" y="79"/>
                  </a:cubicBezTo>
                  <a:cubicBezTo>
                    <a:pt x="24" y="78"/>
                    <a:pt x="24" y="77"/>
                    <a:pt x="26" y="76"/>
                  </a:cubicBezTo>
                  <a:cubicBezTo>
                    <a:pt x="31" y="73"/>
                    <a:pt x="31" y="73"/>
                    <a:pt x="31" y="73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1" y="72"/>
                    <a:pt x="32" y="72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2" y="74"/>
                    <a:pt x="32" y="74"/>
                    <a:pt x="32" y="74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6" y="78"/>
                    <a:pt x="26" y="79"/>
                    <a:pt x="26" y="79"/>
                  </a:cubicBezTo>
                  <a:cubicBezTo>
                    <a:pt x="27" y="79"/>
                    <a:pt x="27" y="79"/>
                    <a:pt x="28" y="80"/>
                  </a:cubicBezTo>
                  <a:cubicBezTo>
                    <a:pt x="28" y="80"/>
                    <a:pt x="28" y="80"/>
                    <a:pt x="28" y="80"/>
                  </a:cubicBezTo>
                  <a:close/>
                  <a:moveTo>
                    <a:pt x="40" y="84"/>
                  </a:moveTo>
                  <a:cubicBezTo>
                    <a:pt x="40" y="84"/>
                    <a:pt x="40" y="83"/>
                    <a:pt x="40" y="83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28" y="87"/>
                    <a:pt x="26" y="87"/>
                    <a:pt x="25" y="86"/>
                  </a:cubicBezTo>
                  <a:cubicBezTo>
                    <a:pt x="24" y="85"/>
                    <a:pt x="25" y="84"/>
                    <a:pt x="25" y="84"/>
                  </a:cubicBezTo>
                  <a:cubicBezTo>
                    <a:pt x="25" y="84"/>
                    <a:pt x="26" y="84"/>
                    <a:pt x="26" y="84"/>
                  </a:cubicBezTo>
                  <a:cubicBezTo>
                    <a:pt x="26" y="84"/>
                    <a:pt x="26" y="84"/>
                    <a:pt x="26" y="84"/>
                  </a:cubicBezTo>
                  <a:cubicBezTo>
                    <a:pt x="26" y="84"/>
                    <a:pt x="27" y="85"/>
                    <a:pt x="27" y="85"/>
                  </a:cubicBezTo>
                  <a:cubicBezTo>
                    <a:pt x="27" y="85"/>
                    <a:pt x="27" y="85"/>
                    <a:pt x="27" y="85"/>
                  </a:cubicBezTo>
                  <a:cubicBezTo>
                    <a:pt x="28" y="86"/>
                    <a:pt x="29" y="86"/>
                    <a:pt x="31" y="85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5" y="77"/>
                    <a:pt x="35" y="77"/>
                    <a:pt x="35" y="77"/>
                  </a:cubicBezTo>
                  <a:cubicBezTo>
                    <a:pt x="35" y="77"/>
                    <a:pt x="35" y="77"/>
                    <a:pt x="34" y="76"/>
                  </a:cubicBezTo>
                  <a:cubicBezTo>
                    <a:pt x="35" y="76"/>
                    <a:pt x="35" y="76"/>
                    <a:pt x="35" y="76"/>
                  </a:cubicBezTo>
                  <a:cubicBezTo>
                    <a:pt x="38" y="79"/>
                    <a:pt x="38" y="79"/>
                    <a:pt x="38" y="79"/>
                  </a:cubicBezTo>
                  <a:cubicBezTo>
                    <a:pt x="37" y="79"/>
                    <a:pt x="37" y="79"/>
                    <a:pt x="37" y="79"/>
                  </a:cubicBezTo>
                  <a:cubicBezTo>
                    <a:pt x="37" y="79"/>
                    <a:pt x="36" y="79"/>
                    <a:pt x="36" y="79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8" y="83"/>
                    <a:pt x="39" y="82"/>
                    <a:pt x="39" y="82"/>
                  </a:cubicBezTo>
                  <a:cubicBezTo>
                    <a:pt x="39" y="82"/>
                    <a:pt x="39" y="82"/>
                    <a:pt x="39" y="82"/>
                  </a:cubicBezTo>
                  <a:cubicBezTo>
                    <a:pt x="39" y="81"/>
                    <a:pt x="39" y="81"/>
                    <a:pt x="38" y="81"/>
                  </a:cubicBezTo>
                  <a:cubicBezTo>
                    <a:pt x="39" y="81"/>
                    <a:pt x="39" y="81"/>
                    <a:pt x="39" y="81"/>
                  </a:cubicBezTo>
                  <a:cubicBezTo>
                    <a:pt x="40" y="84"/>
                    <a:pt x="40" y="84"/>
                    <a:pt x="40" y="84"/>
                  </a:cubicBezTo>
                  <a:cubicBezTo>
                    <a:pt x="40" y="84"/>
                    <a:pt x="40" y="84"/>
                    <a:pt x="40" y="84"/>
                  </a:cubicBezTo>
                  <a:close/>
                  <a:moveTo>
                    <a:pt x="47" y="97"/>
                  </a:moveTo>
                  <a:cubicBezTo>
                    <a:pt x="46" y="97"/>
                    <a:pt x="45" y="98"/>
                    <a:pt x="44" y="98"/>
                  </a:cubicBezTo>
                  <a:cubicBezTo>
                    <a:pt x="42" y="98"/>
                    <a:pt x="41" y="98"/>
                    <a:pt x="40" y="97"/>
                  </a:cubicBezTo>
                  <a:cubicBezTo>
                    <a:pt x="40" y="96"/>
                    <a:pt x="39" y="95"/>
                    <a:pt x="39" y="94"/>
                  </a:cubicBezTo>
                  <a:cubicBezTo>
                    <a:pt x="39" y="93"/>
                    <a:pt x="40" y="91"/>
                    <a:pt x="41" y="91"/>
                  </a:cubicBezTo>
                  <a:cubicBezTo>
                    <a:pt x="42" y="90"/>
                    <a:pt x="43" y="89"/>
                    <a:pt x="44" y="89"/>
                  </a:cubicBezTo>
                  <a:cubicBezTo>
                    <a:pt x="45" y="89"/>
                    <a:pt x="46" y="89"/>
                    <a:pt x="47" y="90"/>
                  </a:cubicBezTo>
                  <a:cubicBezTo>
                    <a:pt x="48" y="91"/>
                    <a:pt x="49" y="92"/>
                    <a:pt x="49" y="93"/>
                  </a:cubicBezTo>
                  <a:cubicBezTo>
                    <a:pt x="49" y="95"/>
                    <a:pt x="48" y="95"/>
                    <a:pt x="47" y="97"/>
                  </a:cubicBezTo>
                  <a:close/>
                  <a:moveTo>
                    <a:pt x="45" y="96"/>
                  </a:moveTo>
                  <a:cubicBezTo>
                    <a:pt x="46" y="95"/>
                    <a:pt x="47" y="94"/>
                    <a:pt x="47" y="93"/>
                  </a:cubicBezTo>
                  <a:cubicBezTo>
                    <a:pt x="48" y="92"/>
                    <a:pt x="47" y="91"/>
                    <a:pt x="47" y="90"/>
                  </a:cubicBezTo>
                  <a:cubicBezTo>
                    <a:pt x="46" y="90"/>
                    <a:pt x="46" y="89"/>
                    <a:pt x="45" y="90"/>
                  </a:cubicBezTo>
                  <a:cubicBezTo>
                    <a:pt x="44" y="90"/>
                    <a:pt x="44" y="91"/>
                    <a:pt x="43" y="91"/>
                  </a:cubicBezTo>
                  <a:cubicBezTo>
                    <a:pt x="42" y="92"/>
                    <a:pt x="41" y="93"/>
                    <a:pt x="41" y="94"/>
                  </a:cubicBezTo>
                  <a:cubicBezTo>
                    <a:pt x="40" y="95"/>
                    <a:pt x="40" y="96"/>
                    <a:pt x="41" y="97"/>
                  </a:cubicBezTo>
                  <a:cubicBezTo>
                    <a:pt x="42" y="97"/>
                    <a:pt x="42" y="97"/>
                    <a:pt x="43" y="97"/>
                  </a:cubicBezTo>
                  <a:cubicBezTo>
                    <a:pt x="44" y="97"/>
                    <a:pt x="44" y="97"/>
                    <a:pt x="45" y="96"/>
                  </a:cubicBezTo>
                  <a:close/>
                  <a:moveTo>
                    <a:pt x="60" y="97"/>
                  </a:moveTo>
                  <a:cubicBezTo>
                    <a:pt x="59" y="97"/>
                    <a:pt x="59" y="97"/>
                    <a:pt x="59" y="97"/>
                  </a:cubicBezTo>
                  <a:cubicBezTo>
                    <a:pt x="59" y="97"/>
                    <a:pt x="59" y="97"/>
                    <a:pt x="59" y="97"/>
                  </a:cubicBezTo>
                  <a:cubicBezTo>
                    <a:pt x="58" y="97"/>
                    <a:pt x="58" y="97"/>
                    <a:pt x="58" y="96"/>
                  </a:cubicBezTo>
                  <a:cubicBezTo>
                    <a:pt x="58" y="96"/>
                    <a:pt x="58" y="95"/>
                    <a:pt x="58" y="95"/>
                  </a:cubicBezTo>
                  <a:cubicBezTo>
                    <a:pt x="58" y="95"/>
                    <a:pt x="58" y="95"/>
                    <a:pt x="58" y="95"/>
                  </a:cubicBezTo>
                  <a:cubicBezTo>
                    <a:pt x="58" y="94"/>
                    <a:pt x="57" y="94"/>
                    <a:pt x="56" y="95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0" y="103"/>
                    <a:pt x="50" y="103"/>
                    <a:pt x="50" y="103"/>
                  </a:cubicBezTo>
                  <a:cubicBezTo>
                    <a:pt x="49" y="103"/>
                    <a:pt x="49" y="104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46" y="102"/>
                    <a:pt x="46" y="102"/>
                    <a:pt x="46" y="102"/>
                  </a:cubicBezTo>
                  <a:cubicBezTo>
                    <a:pt x="46" y="101"/>
                    <a:pt x="46" y="101"/>
                    <a:pt x="46" y="101"/>
                  </a:cubicBezTo>
                  <a:cubicBezTo>
                    <a:pt x="47" y="102"/>
                    <a:pt x="48" y="102"/>
                    <a:pt x="48" y="101"/>
                  </a:cubicBezTo>
                  <a:cubicBezTo>
                    <a:pt x="52" y="96"/>
                    <a:pt x="52" y="96"/>
                    <a:pt x="52" y="96"/>
                  </a:cubicBezTo>
                  <a:cubicBezTo>
                    <a:pt x="51" y="95"/>
                    <a:pt x="51" y="95"/>
                    <a:pt x="51" y="95"/>
                  </a:cubicBezTo>
                  <a:cubicBezTo>
                    <a:pt x="52" y="95"/>
                    <a:pt x="52" y="95"/>
                    <a:pt x="52" y="95"/>
                  </a:cubicBezTo>
                  <a:cubicBezTo>
                    <a:pt x="53" y="96"/>
                    <a:pt x="53" y="96"/>
                    <a:pt x="53" y="96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54" y="95"/>
                    <a:pt x="55" y="94"/>
                    <a:pt x="56" y="94"/>
                  </a:cubicBezTo>
                  <a:cubicBezTo>
                    <a:pt x="57" y="94"/>
                    <a:pt x="58" y="94"/>
                    <a:pt x="59" y="95"/>
                  </a:cubicBezTo>
                  <a:cubicBezTo>
                    <a:pt x="59" y="95"/>
                    <a:pt x="60" y="95"/>
                    <a:pt x="60" y="96"/>
                  </a:cubicBezTo>
                  <a:cubicBezTo>
                    <a:pt x="60" y="96"/>
                    <a:pt x="60" y="96"/>
                    <a:pt x="60" y="97"/>
                  </a:cubicBezTo>
                  <a:close/>
                  <a:moveTo>
                    <a:pt x="65" y="111"/>
                  </a:moveTo>
                  <a:cubicBezTo>
                    <a:pt x="64" y="113"/>
                    <a:pt x="63" y="113"/>
                    <a:pt x="62" y="113"/>
                  </a:cubicBezTo>
                  <a:cubicBezTo>
                    <a:pt x="61" y="113"/>
                    <a:pt x="60" y="113"/>
                    <a:pt x="59" y="112"/>
                  </a:cubicBezTo>
                  <a:cubicBezTo>
                    <a:pt x="58" y="112"/>
                    <a:pt x="58" y="111"/>
                    <a:pt x="58" y="111"/>
                  </a:cubicBezTo>
                  <a:cubicBezTo>
                    <a:pt x="57" y="111"/>
                    <a:pt x="57" y="110"/>
                    <a:pt x="57" y="110"/>
                  </a:cubicBezTo>
                  <a:cubicBezTo>
                    <a:pt x="56" y="109"/>
                    <a:pt x="56" y="110"/>
                    <a:pt x="56" y="110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5"/>
                    <a:pt x="58" y="105"/>
                    <a:pt x="58" y="105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8"/>
                    <a:pt x="58" y="110"/>
                    <a:pt x="59" y="111"/>
                  </a:cubicBezTo>
                  <a:cubicBezTo>
                    <a:pt x="60" y="112"/>
                    <a:pt x="60" y="112"/>
                    <a:pt x="61" y="112"/>
                  </a:cubicBezTo>
                  <a:cubicBezTo>
                    <a:pt x="62" y="112"/>
                    <a:pt x="62" y="111"/>
                    <a:pt x="62" y="111"/>
                  </a:cubicBezTo>
                  <a:cubicBezTo>
                    <a:pt x="63" y="110"/>
                    <a:pt x="63" y="109"/>
                    <a:pt x="62" y="107"/>
                  </a:cubicBezTo>
                  <a:cubicBezTo>
                    <a:pt x="62" y="105"/>
                    <a:pt x="62" y="105"/>
                    <a:pt x="62" y="105"/>
                  </a:cubicBezTo>
                  <a:cubicBezTo>
                    <a:pt x="61" y="104"/>
                    <a:pt x="61" y="102"/>
                    <a:pt x="62" y="101"/>
                  </a:cubicBezTo>
                  <a:cubicBezTo>
                    <a:pt x="62" y="100"/>
                    <a:pt x="63" y="100"/>
                    <a:pt x="64" y="99"/>
                  </a:cubicBezTo>
                  <a:cubicBezTo>
                    <a:pt x="65" y="99"/>
                    <a:pt x="66" y="99"/>
                    <a:pt x="67" y="100"/>
                  </a:cubicBezTo>
                  <a:cubicBezTo>
                    <a:pt x="67" y="101"/>
                    <a:pt x="68" y="101"/>
                    <a:pt x="68" y="101"/>
                  </a:cubicBezTo>
                  <a:cubicBezTo>
                    <a:pt x="68" y="102"/>
                    <a:pt x="68" y="102"/>
                    <a:pt x="69" y="102"/>
                  </a:cubicBezTo>
                  <a:cubicBezTo>
                    <a:pt x="69" y="102"/>
                    <a:pt x="69" y="102"/>
                    <a:pt x="70" y="102"/>
                  </a:cubicBezTo>
                  <a:cubicBezTo>
                    <a:pt x="70" y="103"/>
                    <a:pt x="70" y="103"/>
                    <a:pt x="70" y="103"/>
                  </a:cubicBezTo>
                  <a:cubicBezTo>
                    <a:pt x="68" y="107"/>
                    <a:pt x="68" y="107"/>
                    <a:pt x="68" y="107"/>
                  </a:cubicBezTo>
                  <a:cubicBezTo>
                    <a:pt x="67" y="106"/>
                    <a:pt x="67" y="106"/>
                    <a:pt x="67" y="106"/>
                  </a:cubicBezTo>
                  <a:cubicBezTo>
                    <a:pt x="68" y="104"/>
                    <a:pt x="68" y="102"/>
                    <a:pt x="66" y="101"/>
                  </a:cubicBezTo>
                  <a:cubicBezTo>
                    <a:pt x="66" y="101"/>
                    <a:pt x="65" y="101"/>
                    <a:pt x="64" y="101"/>
                  </a:cubicBezTo>
                  <a:cubicBezTo>
                    <a:pt x="64" y="101"/>
                    <a:pt x="64" y="101"/>
                    <a:pt x="63" y="101"/>
                  </a:cubicBezTo>
                  <a:cubicBezTo>
                    <a:pt x="63" y="102"/>
                    <a:pt x="63" y="102"/>
                    <a:pt x="63" y="103"/>
                  </a:cubicBezTo>
                  <a:cubicBezTo>
                    <a:pt x="63" y="103"/>
                    <a:pt x="63" y="104"/>
                    <a:pt x="64" y="105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66" y="109"/>
                    <a:pt x="66" y="111"/>
                    <a:pt x="65" y="111"/>
                  </a:cubicBezTo>
                  <a:close/>
                  <a:moveTo>
                    <a:pt x="74" y="117"/>
                  </a:moveTo>
                  <a:cubicBezTo>
                    <a:pt x="73" y="118"/>
                    <a:pt x="72" y="119"/>
                    <a:pt x="71" y="119"/>
                  </a:cubicBezTo>
                  <a:cubicBezTo>
                    <a:pt x="70" y="119"/>
                    <a:pt x="69" y="119"/>
                    <a:pt x="68" y="118"/>
                  </a:cubicBezTo>
                  <a:cubicBezTo>
                    <a:pt x="68" y="118"/>
                    <a:pt x="67" y="117"/>
                    <a:pt x="67" y="116"/>
                  </a:cubicBezTo>
                  <a:cubicBezTo>
                    <a:pt x="66" y="115"/>
                    <a:pt x="67" y="113"/>
                    <a:pt x="68" y="112"/>
                  </a:cubicBezTo>
                  <a:cubicBezTo>
                    <a:pt x="68" y="111"/>
                    <a:pt x="69" y="110"/>
                    <a:pt x="70" y="110"/>
                  </a:cubicBezTo>
                  <a:cubicBezTo>
                    <a:pt x="72" y="109"/>
                    <a:pt x="73" y="109"/>
                    <a:pt x="74" y="110"/>
                  </a:cubicBezTo>
                  <a:cubicBezTo>
                    <a:pt x="75" y="111"/>
                    <a:pt x="75" y="111"/>
                    <a:pt x="76" y="112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6" y="114"/>
                    <a:pt x="75" y="114"/>
                    <a:pt x="75" y="114"/>
                  </a:cubicBezTo>
                  <a:cubicBezTo>
                    <a:pt x="75" y="114"/>
                    <a:pt x="75" y="114"/>
                    <a:pt x="74" y="114"/>
                  </a:cubicBezTo>
                  <a:cubicBezTo>
                    <a:pt x="74" y="114"/>
                    <a:pt x="74" y="113"/>
                    <a:pt x="74" y="11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74" y="112"/>
                    <a:pt x="74" y="112"/>
                    <a:pt x="74" y="111"/>
                  </a:cubicBezTo>
                  <a:cubicBezTo>
                    <a:pt x="74" y="111"/>
                    <a:pt x="74" y="111"/>
                    <a:pt x="73" y="111"/>
                  </a:cubicBezTo>
                  <a:cubicBezTo>
                    <a:pt x="72" y="110"/>
                    <a:pt x="72" y="110"/>
                    <a:pt x="70" y="111"/>
                  </a:cubicBezTo>
                  <a:cubicBezTo>
                    <a:pt x="70" y="111"/>
                    <a:pt x="69" y="111"/>
                    <a:pt x="69" y="112"/>
                  </a:cubicBezTo>
                  <a:cubicBezTo>
                    <a:pt x="68" y="113"/>
                    <a:pt x="68" y="114"/>
                    <a:pt x="68" y="115"/>
                  </a:cubicBezTo>
                  <a:cubicBezTo>
                    <a:pt x="68" y="116"/>
                    <a:pt x="68" y="117"/>
                    <a:pt x="69" y="117"/>
                  </a:cubicBezTo>
                  <a:cubicBezTo>
                    <a:pt x="71" y="118"/>
                    <a:pt x="72" y="118"/>
                    <a:pt x="74" y="117"/>
                  </a:cubicBezTo>
                  <a:cubicBezTo>
                    <a:pt x="74" y="117"/>
                    <a:pt x="74" y="117"/>
                    <a:pt x="74" y="117"/>
                  </a:cubicBezTo>
                  <a:close/>
                  <a:moveTo>
                    <a:pt x="83" y="111"/>
                  </a:moveTo>
                  <a:cubicBezTo>
                    <a:pt x="83" y="111"/>
                    <a:pt x="82" y="111"/>
                    <a:pt x="82" y="111"/>
                  </a:cubicBezTo>
                  <a:cubicBezTo>
                    <a:pt x="82" y="111"/>
                    <a:pt x="82" y="111"/>
                    <a:pt x="81" y="111"/>
                  </a:cubicBezTo>
                  <a:cubicBezTo>
                    <a:pt x="81" y="111"/>
                    <a:pt x="81" y="111"/>
                    <a:pt x="81" y="111"/>
                  </a:cubicBezTo>
                  <a:cubicBezTo>
                    <a:pt x="81" y="110"/>
                    <a:pt x="81" y="110"/>
                    <a:pt x="81" y="110"/>
                  </a:cubicBezTo>
                  <a:cubicBezTo>
                    <a:pt x="81" y="109"/>
                    <a:pt x="81" y="109"/>
                    <a:pt x="82" y="109"/>
                  </a:cubicBezTo>
                  <a:cubicBezTo>
                    <a:pt x="82" y="109"/>
                    <a:pt x="82" y="109"/>
                    <a:pt x="82" y="109"/>
                  </a:cubicBezTo>
                  <a:cubicBezTo>
                    <a:pt x="83" y="109"/>
                    <a:pt x="83" y="110"/>
                    <a:pt x="83" y="110"/>
                  </a:cubicBezTo>
                  <a:cubicBezTo>
                    <a:pt x="83" y="111"/>
                    <a:pt x="83" y="111"/>
                    <a:pt x="83" y="111"/>
                  </a:cubicBezTo>
                  <a:close/>
                  <a:moveTo>
                    <a:pt x="78" y="123"/>
                  </a:moveTo>
                  <a:cubicBezTo>
                    <a:pt x="74" y="121"/>
                    <a:pt x="74" y="121"/>
                    <a:pt x="74" y="121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75" y="121"/>
                    <a:pt x="76" y="121"/>
                    <a:pt x="76" y="120"/>
                  </a:cubicBezTo>
                  <a:cubicBezTo>
                    <a:pt x="78" y="115"/>
                    <a:pt x="78" y="115"/>
                    <a:pt x="78" y="115"/>
                  </a:cubicBezTo>
                  <a:cubicBezTo>
                    <a:pt x="79" y="115"/>
                    <a:pt x="79" y="114"/>
                    <a:pt x="78" y="114"/>
                  </a:cubicBezTo>
                  <a:cubicBezTo>
                    <a:pt x="78" y="114"/>
                    <a:pt x="78" y="114"/>
                    <a:pt x="78" y="114"/>
                  </a:cubicBezTo>
                  <a:cubicBezTo>
                    <a:pt x="78" y="113"/>
                    <a:pt x="78" y="113"/>
                    <a:pt x="78" y="113"/>
                  </a:cubicBezTo>
                  <a:cubicBezTo>
                    <a:pt x="81" y="114"/>
                    <a:pt x="81" y="114"/>
                    <a:pt x="81" y="114"/>
                  </a:cubicBezTo>
                  <a:cubicBezTo>
                    <a:pt x="78" y="121"/>
                    <a:pt x="78" y="121"/>
                    <a:pt x="78" y="121"/>
                  </a:cubicBezTo>
                  <a:cubicBezTo>
                    <a:pt x="77" y="122"/>
                    <a:pt x="78" y="123"/>
                    <a:pt x="78" y="123"/>
                  </a:cubicBezTo>
                  <a:cubicBezTo>
                    <a:pt x="78" y="123"/>
                    <a:pt x="78" y="123"/>
                    <a:pt x="78" y="123"/>
                  </a:cubicBezTo>
                  <a:close/>
                  <a:moveTo>
                    <a:pt x="89" y="124"/>
                  </a:moveTo>
                  <a:cubicBezTo>
                    <a:pt x="88" y="125"/>
                    <a:pt x="87" y="125"/>
                    <a:pt x="86" y="126"/>
                  </a:cubicBezTo>
                  <a:cubicBezTo>
                    <a:pt x="85" y="126"/>
                    <a:pt x="84" y="126"/>
                    <a:pt x="84" y="126"/>
                  </a:cubicBezTo>
                  <a:cubicBezTo>
                    <a:pt x="82" y="125"/>
                    <a:pt x="82" y="125"/>
                    <a:pt x="82" y="124"/>
                  </a:cubicBezTo>
                  <a:cubicBezTo>
                    <a:pt x="81" y="123"/>
                    <a:pt x="81" y="121"/>
                    <a:pt x="82" y="120"/>
                  </a:cubicBezTo>
                  <a:cubicBezTo>
                    <a:pt x="82" y="119"/>
                    <a:pt x="83" y="118"/>
                    <a:pt x="84" y="117"/>
                  </a:cubicBezTo>
                  <a:cubicBezTo>
                    <a:pt x="85" y="117"/>
                    <a:pt x="86" y="117"/>
                    <a:pt x="87" y="117"/>
                  </a:cubicBezTo>
                  <a:cubicBezTo>
                    <a:pt x="88" y="118"/>
                    <a:pt x="89" y="119"/>
                    <a:pt x="89" y="119"/>
                  </a:cubicBezTo>
                  <a:cubicBezTo>
                    <a:pt x="90" y="120"/>
                    <a:pt x="90" y="121"/>
                    <a:pt x="89" y="122"/>
                  </a:cubicBezTo>
                  <a:cubicBezTo>
                    <a:pt x="83" y="119"/>
                    <a:pt x="83" y="119"/>
                    <a:pt x="83" y="119"/>
                  </a:cubicBezTo>
                  <a:cubicBezTo>
                    <a:pt x="83" y="121"/>
                    <a:pt x="83" y="122"/>
                    <a:pt x="83" y="123"/>
                  </a:cubicBezTo>
                  <a:cubicBezTo>
                    <a:pt x="83" y="124"/>
                    <a:pt x="84" y="124"/>
                    <a:pt x="84" y="125"/>
                  </a:cubicBezTo>
                  <a:cubicBezTo>
                    <a:pt x="85" y="125"/>
                    <a:pt x="86" y="125"/>
                    <a:pt x="86" y="125"/>
                  </a:cubicBezTo>
                  <a:cubicBezTo>
                    <a:pt x="88" y="125"/>
                    <a:pt x="88" y="124"/>
                    <a:pt x="89" y="124"/>
                  </a:cubicBezTo>
                  <a:cubicBezTo>
                    <a:pt x="89" y="124"/>
                    <a:pt x="89" y="124"/>
                    <a:pt x="89" y="124"/>
                  </a:cubicBezTo>
                  <a:close/>
                  <a:moveTo>
                    <a:pt x="88" y="120"/>
                  </a:moveTo>
                  <a:cubicBezTo>
                    <a:pt x="88" y="119"/>
                    <a:pt x="88" y="118"/>
                    <a:pt x="87" y="117"/>
                  </a:cubicBezTo>
                  <a:cubicBezTo>
                    <a:pt x="86" y="117"/>
                    <a:pt x="84" y="117"/>
                    <a:pt x="84" y="119"/>
                  </a:cubicBezTo>
                  <a:cubicBezTo>
                    <a:pt x="88" y="120"/>
                    <a:pt x="88" y="120"/>
                    <a:pt x="88" y="120"/>
                  </a:cubicBezTo>
                  <a:close/>
                  <a:moveTo>
                    <a:pt x="98" y="131"/>
                  </a:moveTo>
                  <a:cubicBezTo>
                    <a:pt x="94" y="129"/>
                    <a:pt x="94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5" y="129"/>
                    <a:pt x="96" y="129"/>
                    <a:pt x="96" y="128"/>
                  </a:cubicBezTo>
                  <a:cubicBezTo>
                    <a:pt x="98" y="123"/>
                    <a:pt x="98" y="123"/>
                    <a:pt x="98" y="123"/>
                  </a:cubicBezTo>
                  <a:cubicBezTo>
                    <a:pt x="98" y="123"/>
                    <a:pt x="98" y="123"/>
                    <a:pt x="98" y="122"/>
                  </a:cubicBezTo>
                  <a:cubicBezTo>
                    <a:pt x="98" y="122"/>
                    <a:pt x="97" y="122"/>
                    <a:pt x="97" y="121"/>
                  </a:cubicBezTo>
                  <a:cubicBezTo>
                    <a:pt x="96" y="121"/>
                    <a:pt x="95" y="121"/>
                    <a:pt x="94" y="122"/>
                  </a:cubicBezTo>
                  <a:cubicBezTo>
                    <a:pt x="93" y="127"/>
                    <a:pt x="93" y="127"/>
                    <a:pt x="93" y="127"/>
                  </a:cubicBezTo>
                  <a:cubicBezTo>
                    <a:pt x="92" y="128"/>
                    <a:pt x="93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0" y="128"/>
                    <a:pt x="90" y="128"/>
                    <a:pt x="90" y="128"/>
                  </a:cubicBezTo>
                  <a:cubicBezTo>
                    <a:pt x="90" y="127"/>
                    <a:pt x="90" y="127"/>
                    <a:pt x="90" y="127"/>
                  </a:cubicBezTo>
                  <a:cubicBezTo>
                    <a:pt x="90" y="128"/>
                    <a:pt x="91" y="127"/>
                    <a:pt x="91" y="127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0"/>
                    <a:pt x="92" y="120"/>
                  </a:cubicBezTo>
                  <a:cubicBezTo>
                    <a:pt x="92" y="120"/>
                    <a:pt x="92" y="120"/>
                    <a:pt x="92" y="120"/>
                  </a:cubicBezTo>
                  <a:cubicBezTo>
                    <a:pt x="96" y="120"/>
                    <a:pt x="96" y="120"/>
                    <a:pt x="96" y="120"/>
                  </a:cubicBezTo>
                  <a:cubicBezTo>
                    <a:pt x="95" y="121"/>
                    <a:pt x="95" y="121"/>
                    <a:pt x="95" y="121"/>
                  </a:cubicBezTo>
                  <a:cubicBezTo>
                    <a:pt x="96" y="121"/>
                    <a:pt x="98" y="121"/>
                    <a:pt x="99" y="121"/>
                  </a:cubicBezTo>
                  <a:cubicBezTo>
                    <a:pt x="100" y="121"/>
                    <a:pt x="101" y="123"/>
                    <a:pt x="100" y="125"/>
                  </a:cubicBezTo>
                  <a:cubicBezTo>
                    <a:pt x="98" y="129"/>
                    <a:pt x="98" y="129"/>
                    <a:pt x="98" y="129"/>
                  </a:cubicBezTo>
                  <a:cubicBezTo>
                    <a:pt x="98" y="130"/>
                    <a:pt x="98" y="131"/>
                    <a:pt x="98" y="131"/>
                  </a:cubicBezTo>
                  <a:cubicBezTo>
                    <a:pt x="98" y="131"/>
                    <a:pt x="98" y="131"/>
                    <a:pt x="98" y="131"/>
                  </a:cubicBezTo>
                  <a:close/>
                  <a:moveTo>
                    <a:pt x="109" y="130"/>
                  </a:moveTo>
                  <a:cubicBezTo>
                    <a:pt x="108" y="131"/>
                    <a:pt x="107" y="132"/>
                    <a:pt x="107" y="132"/>
                  </a:cubicBezTo>
                  <a:cubicBezTo>
                    <a:pt x="106" y="133"/>
                    <a:pt x="105" y="133"/>
                    <a:pt x="104" y="133"/>
                  </a:cubicBezTo>
                  <a:cubicBezTo>
                    <a:pt x="103" y="132"/>
                    <a:pt x="102" y="132"/>
                    <a:pt x="102" y="131"/>
                  </a:cubicBezTo>
                  <a:cubicBezTo>
                    <a:pt x="101" y="129"/>
                    <a:pt x="101" y="128"/>
                    <a:pt x="101" y="127"/>
                  </a:cubicBezTo>
                  <a:cubicBezTo>
                    <a:pt x="102" y="126"/>
                    <a:pt x="102" y="125"/>
                    <a:pt x="103" y="124"/>
                  </a:cubicBezTo>
                  <a:cubicBezTo>
                    <a:pt x="104" y="123"/>
                    <a:pt x="106" y="123"/>
                    <a:pt x="107" y="123"/>
                  </a:cubicBezTo>
                  <a:cubicBezTo>
                    <a:pt x="108" y="123"/>
                    <a:pt x="108" y="123"/>
                    <a:pt x="109" y="124"/>
                  </a:cubicBezTo>
                  <a:cubicBezTo>
                    <a:pt x="109" y="125"/>
                    <a:pt x="110" y="125"/>
                    <a:pt x="109" y="126"/>
                  </a:cubicBezTo>
                  <a:cubicBezTo>
                    <a:pt x="109" y="126"/>
                    <a:pt x="109" y="126"/>
                    <a:pt x="109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5"/>
                    <a:pt x="108" y="125"/>
                    <a:pt x="108" y="125"/>
                  </a:cubicBezTo>
                  <a:cubicBezTo>
                    <a:pt x="108" y="125"/>
                    <a:pt x="108" y="124"/>
                    <a:pt x="108" y="124"/>
                  </a:cubicBezTo>
                  <a:cubicBezTo>
                    <a:pt x="107" y="123"/>
                    <a:pt x="107" y="123"/>
                    <a:pt x="107" y="123"/>
                  </a:cubicBezTo>
                  <a:cubicBezTo>
                    <a:pt x="106" y="123"/>
                    <a:pt x="105" y="123"/>
                    <a:pt x="104" y="124"/>
                  </a:cubicBezTo>
                  <a:cubicBezTo>
                    <a:pt x="104" y="124"/>
                    <a:pt x="104" y="125"/>
                    <a:pt x="103" y="126"/>
                  </a:cubicBezTo>
                  <a:cubicBezTo>
                    <a:pt x="103" y="127"/>
                    <a:pt x="103" y="128"/>
                    <a:pt x="104" y="129"/>
                  </a:cubicBezTo>
                  <a:cubicBezTo>
                    <a:pt x="104" y="129"/>
                    <a:pt x="105" y="130"/>
                    <a:pt x="106" y="130"/>
                  </a:cubicBezTo>
                  <a:cubicBezTo>
                    <a:pt x="106" y="131"/>
                    <a:pt x="107" y="131"/>
                    <a:pt x="109" y="130"/>
                  </a:cubicBezTo>
                  <a:cubicBezTo>
                    <a:pt x="109" y="130"/>
                    <a:pt x="109" y="130"/>
                    <a:pt x="109" y="130"/>
                  </a:cubicBezTo>
                  <a:close/>
                  <a:moveTo>
                    <a:pt x="119" y="132"/>
                  </a:moveTo>
                  <a:cubicBezTo>
                    <a:pt x="118" y="133"/>
                    <a:pt x="118" y="133"/>
                    <a:pt x="117" y="134"/>
                  </a:cubicBezTo>
                  <a:cubicBezTo>
                    <a:pt x="116" y="134"/>
                    <a:pt x="115" y="135"/>
                    <a:pt x="114" y="134"/>
                  </a:cubicBezTo>
                  <a:cubicBezTo>
                    <a:pt x="113" y="134"/>
                    <a:pt x="112" y="133"/>
                    <a:pt x="112" y="133"/>
                  </a:cubicBezTo>
                  <a:cubicBezTo>
                    <a:pt x="111" y="131"/>
                    <a:pt x="111" y="130"/>
                    <a:pt x="111" y="129"/>
                  </a:cubicBezTo>
                  <a:cubicBezTo>
                    <a:pt x="112" y="128"/>
                    <a:pt x="112" y="127"/>
                    <a:pt x="113" y="126"/>
                  </a:cubicBezTo>
                  <a:cubicBezTo>
                    <a:pt x="114" y="125"/>
                    <a:pt x="115" y="125"/>
                    <a:pt x="116" y="125"/>
                  </a:cubicBezTo>
                  <a:cubicBezTo>
                    <a:pt x="118" y="125"/>
                    <a:pt x="118" y="126"/>
                    <a:pt x="119" y="127"/>
                  </a:cubicBezTo>
                  <a:cubicBezTo>
                    <a:pt x="119" y="127"/>
                    <a:pt x="120" y="128"/>
                    <a:pt x="119" y="129"/>
                  </a:cubicBezTo>
                  <a:cubicBezTo>
                    <a:pt x="113" y="128"/>
                    <a:pt x="113" y="128"/>
                    <a:pt x="113" y="128"/>
                  </a:cubicBezTo>
                  <a:cubicBezTo>
                    <a:pt x="112" y="129"/>
                    <a:pt x="113" y="131"/>
                    <a:pt x="113" y="131"/>
                  </a:cubicBezTo>
                  <a:cubicBezTo>
                    <a:pt x="114" y="132"/>
                    <a:pt x="114" y="133"/>
                    <a:pt x="115" y="133"/>
                  </a:cubicBezTo>
                  <a:cubicBezTo>
                    <a:pt x="116" y="133"/>
                    <a:pt x="116" y="133"/>
                    <a:pt x="117" y="133"/>
                  </a:cubicBezTo>
                  <a:cubicBezTo>
                    <a:pt x="118" y="133"/>
                    <a:pt x="118" y="132"/>
                    <a:pt x="119" y="132"/>
                  </a:cubicBezTo>
                  <a:cubicBezTo>
                    <a:pt x="119" y="132"/>
                    <a:pt x="119" y="132"/>
                    <a:pt x="119" y="132"/>
                  </a:cubicBezTo>
                  <a:close/>
                  <a:moveTo>
                    <a:pt x="117" y="129"/>
                  </a:moveTo>
                  <a:cubicBezTo>
                    <a:pt x="117" y="127"/>
                    <a:pt x="116" y="126"/>
                    <a:pt x="115" y="126"/>
                  </a:cubicBezTo>
                  <a:cubicBezTo>
                    <a:pt x="114" y="125"/>
                    <a:pt x="113" y="126"/>
                    <a:pt x="112" y="128"/>
                  </a:cubicBezTo>
                  <a:cubicBezTo>
                    <a:pt x="117" y="129"/>
                    <a:pt x="117" y="129"/>
                    <a:pt x="117" y="129"/>
                  </a:cubicBezTo>
                  <a:close/>
                  <a:moveTo>
                    <a:pt x="133" y="135"/>
                  </a:moveTo>
                  <a:cubicBezTo>
                    <a:pt x="132" y="136"/>
                    <a:pt x="132" y="136"/>
                    <a:pt x="132" y="136"/>
                  </a:cubicBezTo>
                  <a:cubicBezTo>
                    <a:pt x="132" y="137"/>
                    <a:pt x="131" y="137"/>
                    <a:pt x="131" y="137"/>
                  </a:cubicBezTo>
                  <a:cubicBezTo>
                    <a:pt x="130" y="137"/>
                    <a:pt x="130" y="136"/>
                    <a:pt x="130" y="135"/>
                  </a:cubicBezTo>
                  <a:cubicBezTo>
                    <a:pt x="130" y="135"/>
                    <a:pt x="129" y="136"/>
                    <a:pt x="128" y="136"/>
                  </a:cubicBezTo>
                  <a:cubicBezTo>
                    <a:pt x="128" y="136"/>
                    <a:pt x="127" y="136"/>
                    <a:pt x="127" y="136"/>
                  </a:cubicBezTo>
                  <a:cubicBezTo>
                    <a:pt x="126" y="136"/>
                    <a:pt x="126" y="136"/>
                    <a:pt x="125" y="135"/>
                  </a:cubicBezTo>
                  <a:cubicBezTo>
                    <a:pt x="125" y="135"/>
                    <a:pt x="125" y="135"/>
                    <a:pt x="125" y="134"/>
                  </a:cubicBezTo>
                  <a:cubicBezTo>
                    <a:pt x="125" y="133"/>
                    <a:pt x="126" y="132"/>
                    <a:pt x="127" y="131"/>
                  </a:cubicBezTo>
                  <a:cubicBezTo>
                    <a:pt x="128" y="131"/>
                    <a:pt x="129" y="130"/>
                    <a:pt x="130" y="130"/>
                  </a:cubicBezTo>
                  <a:cubicBezTo>
                    <a:pt x="130" y="129"/>
                    <a:pt x="130" y="129"/>
                    <a:pt x="130" y="129"/>
                  </a:cubicBezTo>
                  <a:cubicBezTo>
                    <a:pt x="130" y="128"/>
                    <a:pt x="130" y="127"/>
                    <a:pt x="129" y="127"/>
                  </a:cubicBezTo>
                  <a:cubicBezTo>
                    <a:pt x="128" y="127"/>
                    <a:pt x="128" y="127"/>
                    <a:pt x="128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8" y="129"/>
                    <a:pt x="128" y="129"/>
                    <a:pt x="127" y="129"/>
                  </a:cubicBezTo>
                  <a:cubicBezTo>
                    <a:pt x="127" y="130"/>
                    <a:pt x="127" y="130"/>
                    <a:pt x="126" y="130"/>
                  </a:cubicBezTo>
                  <a:cubicBezTo>
                    <a:pt x="126" y="130"/>
                    <a:pt x="126" y="130"/>
                    <a:pt x="126" y="129"/>
                  </a:cubicBezTo>
                  <a:cubicBezTo>
                    <a:pt x="125" y="129"/>
                    <a:pt x="125" y="129"/>
                    <a:pt x="126" y="129"/>
                  </a:cubicBezTo>
                  <a:cubicBezTo>
                    <a:pt x="126" y="128"/>
                    <a:pt x="126" y="128"/>
                    <a:pt x="127" y="127"/>
                  </a:cubicBezTo>
                  <a:cubicBezTo>
                    <a:pt x="128" y="127"/>
                    <a:pt x="128" y="127"/>
                    <a:pt x="129" y="127"/>
                  </a:cubicBezTo>
                  <a:cubicBezTo>
                    <a:pt x="130" y="127"/>
                    <a:pt x="131" y="127"/>
                    <a:pt x="132" y="128"/>
                  </a:cubicBezTo>
                  <a:cubicBezTo>
                    <a:pt x="132" y="128"/>
                    <a:pt x="132" y="129"/>
                    <a:pt x="132" y="130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3" y="135"/>
                  </a:cubicBezTo>
                  <a:cubicBezTo>
                    <a:pt x="133" y="135"/>
                    <a:pt x="133" y="135"/>
                    <a:pt x="133" y="135"/>
                  </a:cubicBezTo>
                  <a:close/>
                  <a:moveTo>
                    <a:pt x="130" y="134"/>
                  </a:moveTo>
                  <a:cubicBezTo>
                    <a:pt x="130" y="131"/>
                    <a:pt x="130" y="131"/>
                    <a:pt x="130" y="131"/>
                  </a:cubicBezTo>
                  <a:cubicBezTo>
                    <a:pt x="129" y="131"/>
                    <a:pt x="128" y="131"/>
                    <a:pt x="128" y="131"/>
                  </a:cubicBezTo>
                  <a:cubicBezTo>
                    <a:pt x="127" y="132"/>
                    <a:pt x="126" y="132"/>
                    <a:pt x="126" y="133"/>
                  </a:cubicBezTo>
                  <a:cubicBezTo>
                    <a:pt x="126" y="134"/>
                    <a:pt x="127" y="135"/>
                    <a:pt x="128" y="135"/>
                  </a:cubicBezTo>
                  <a:cubicBezTo>
                    <a:pt x="128" y="135"/>
                    <a:pt x="129" y="135"/>
                    <a:pt x="130" y="134"/>
                  </a:cubicBezTo>
                  <a:close/>
                  <a:moveTo>
                    <a:pt x="144" y="136"/>
                  </a:move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1" y="135"/>
                    <a:pt x="141" y="135"/>
                  </a:cubicBezTo>
                  <a:cubicBezTo>
                    <a:pt x="141" y="129"/>
                    <a:pt x="141" y="129"/>
                    <a:pt x="141" y="129"/>
                  </a:cubicBezTo>
                  <a:cubicBezTo>
                    <a:pt x="141" y="129"/>
                    <a:pt x="141" y="129"/>
                    <a:pt x="140" y="128"/>
                  </a:cubicBezTo>
                  <a:cubicBezTo>
                    <a:pt x="140" y="128"/>
                    <a:pt x="140" y="128"/>
                    <a:pt x="139" y="128"/>
                  </a:cubicBezTo>
                  <a:cubicBezTo>
                    <a:pt x="138" y="128"/>
                    <a:pt x="138" y="128"/>
                    <a:pt x="137" y="129"/>
                  </a:cubicBezTo>
                  <a:cubicBezTo>
                    <a:pt x="137" y="135"/>
                    <a:pt x="137" y="135"/>
                    <a:pt x="137" y="135"/>
                  </a:cubicBezTo>
                  <a:cubicBezTo>
                    <a:pt x="137" y="135"/>
                    <a:pt x="137" y="136"/>
                    <a:pt x="138" y="136"/>
                  </a:cubicBezTo>
                  <a:cubicBezTo>
                    <a:pt x="138" y="136"/>
                    <a:pt x="138" y="136"/>
                    <a:pt x="138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5" y="135"/>
                    <a:pt x="135" y="135"/>
                  </a:cubicBezTo>
                  <a:cubicBezTo>
                    <a:pt x="135" y="129"/>
                    <a:pt x="135" y="129"/>
                    <a:pt x="135" y="129"/>
                  </a:cubicBezTo>
                  <a:cubicBezTo>
                    <a:pt x="135" y="129"/>
                    <a:pt x="135" y="128"/>
                    <a:pt x="134" y="128"/>
                  </a:cubicBezTo>
                  <a:cubicBezTo>
                    <a:pt x="134" y="128"/>
                    <a:pt x="134" y="128"/>
                    <a:pt x="133" y="128"/>
                  </a:cubicBezTo>
                  <a:cubicBezTo>
                    <a:pt x="133" y="128"/>
                    <a:pt x="133" y="128"/>
                    <a:pt x="133" y="128"/>
                  </a:cubicBezTo>
                  <a:cubicBezTo>
                    <a:pt x="136" y="127"/>
                    <a:pt x="136" y="127"/>
                    <a:pt x="136" y="127"/>
                  </a:cubicBezTo>
                  <a:cubicBezTo>
                    <a:pt x="136" y="128"/>
                    <a:pt x="136" y="128"/>
                    <a:pt x="136" y="128"/>
                  </a:cubicBezTo>
                  <a:cubicBezTo>
                    <a:pt x="137" y="127"/>
                    <a:pt x="138" y="127"/>
                    <a:pt x="140" y="127"/>
                  </a:cubicBezTo>
                  <a:cubicBezTo>
                    <a:pt x="141" y="127"/>
                    <a:pt x="142" y="127"/>
                    <a:pt x="142" y="130"/>
                  </a:cubicBezTo>
                  <a:cubicBezTo>
                    <a:pt x="142" y="135"/>
                    <a:pt x="142" y="135"/>
                    <a:pt x="142" y="135"/>
                  </a:cubicBezTo>
                  <a:cubicBezTo>
                    <a:pt x="143" y="135"/>
                    <a:pt x="143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lose/>
                  <a:moveTo>
                    <a:pt x="155" y="134"/>
                  </a:moveTo>
                  <a:cubicBezTo>
                    <a:pt x="154" y="135"/>
                    <a:pt x="153" y="135"/>
                    <a:pt x="152" y="136"/>
                  </a:cubicBezTo>
                  <a:cubicBezTo>
                    <a:pt x="152" y="134"/>
                    <a:pt x="152" y="134"/>
                    <a:pt x="152" y="134"/>
                  </a:cubicBezTo>
                  <a:cubicBezTo>
                    <a:pt x="151" y="135"/>
                    <a:pt x="150" y="136"/>
                    <a:pt x="149" y="136"/>
                  </a:cubicBezTo>
                  <a:cubicBezTo>
                    <a:pt x="148" y="136"/>
                    <a:pt x="148" y="136"/>
                    <a:pt x="147" y="135"/>
                  </a:cubicBezTo>
                  <a:cubicBezTo>
                    <a:pt x="146" y="134"/>
                    <a:pt x="145" y="133"/>
                    <a:pt x="145" y="131"/>
                  </a:cubicBezTo>
                  <a:cubicBezTo>
                    <a:pt x="145" y="130"/>
                    <a:pt x="146" y="129"/>
                    <a:pt x="146" y="128"/>
                  </a:cubicBezTo>
                  <a:cubicBezTo>
                    <a:pt x="146" y="127"/>
                    <a:pt x="148" y="126"/>
                    <a:pt x="149" y="126"/>
                  </a:cubicBezTo>
                  <a:cubicBezTo>
                    <a:pt x="150" y="126"/>
                    <a:pt x="150" y="126"/>
                    <a:pt x="151" y="127"/>
                  </a:cubicBezTo>
                  <a:cubicBezTo>
                    <a:pt x="150" y="124"/>
                    <a:pt x="150" y="124"/>
                    <a:pt x="150" y="124"/>
                  </a:cubicBezTo>
                  <a:cubicBezTo>
                    <a:pt x="150" y="123"/>
                    <a:pt x="150" y="123"/>
                    <a:pt x="150" y="123"/>
                  </a:cubicBezTo>
                  <a:cubicBezTo>
                    <a:pt x="150" y="123"/>
                    <a:pt x="150" y="123"/>
                    <a:pt x="149" y="123"/>
                  </a:cubicBezTo>
                  <a:cubicBezTo>
                    <a:pt x="149" y="123"/>
                    <a:pt x="149" y="123"/>
                    <a:pt x="149" y="123"/>
                  </a:cubicBezTo>
                  <a:cubicBezTo>
                    <a:pt x="150" y="123"/>
                    <a:pt x="150" y="122"/>
                    <a:pt x="152" y="121"/>
                  </a:cubicBezTo>
                  <a:cubicBezTo>
                    <a:pt x="153" y="133"/>
                    <a:pt x="153" y="133"/>
                    <a:pt x="153" y="133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154" y="134"/>
                    <a:pt x="155" y="134"/>
                    <a:pt x="155" y="134"/>
                  </a:cubicBezTo>
                  <a:cubicBezTo>
                    <a:pt x="155" y="134"/>
                    <a:pt x="155" y="134"/>
                    <a:pt x="155" y="134"/>
                  </a:cubicBezTo>
                  <a:close/>
                  <a:moveTo>
                    <a:pt x="152" y="133"/>
                  </a:moveTo>
                  <a:cubicBezTo>
                    <a:pt x="152" y="129"/>
                    <a:pt x="152" y="129"/>
                    <a:pt x="152" y="129"/>
                  </a:cubicBezTo>
                  <a:cubicBezTo>
                    <a:pt x="152" y="128"/>
                    <a:pt x="151" y="128"/>
                    <a:pt x="151" y="127"/>
                  </a:cubicBezTo>
                  <a:cubicBezTo>
                    <a:pt x="150" y="127"/>
                    <a:pt x="150" y="127"/>
                    <a:pt x="149" y="127"/>
                  </a:cubicBezTo>
                  <a:cubicBezTo>
                    <a:pt x="148" y="127"/>
                    <a:pt x="148" y="127"/>
                    <a:pt x="147" y="128"/>
                  </a:cubicBezTo>
                  <a:cubicBezTo>
                    <a:pt x="147" y="129"/>
                    <a:pt x="147" y="130"/>
                    <a:pt x="147" y="131"/>
                  </a:cubicBezTo>
                  <a:cubicBezTo>
                    <a:pt x="147" y="132"/>
                    <a:pt x="147" y="133"/>
                    <a:pt x="148" y="134"/>
                  </a:cubicBezTo>
                  <a:cubicBezTo>
                    <a:pt x="148" y="135"/>
                    <a:pt x="149" y="135"/>
                    <a:pt x="150" y="135"/>
                  </a:cubicBezTo>
                  <a:cubicBezTo>
                    <a:pt x="150" y="135"/>
                    <a:pt x="150" y="135"/>
                    <a:pt x="151" y="135"/>
                  </a:cubicBezTo>
                  <a:cubicBezTo>
                    <a:pt x="152" y="134"/>
                    <a:pt x="152" y="134"/>
                    <a:pt x="152" y="133"/>
                  </a:cubicBezTo>
                  <a:close/>
                  <a:moveTo>
                    <a:pt x="170" y="122"/>
                  </a:moveTo>
                  <a:cubicBezTo>
                    <a:pt x="170" y="122"/>
                    <a:pt x="170" y="122"/>
                    <a:pt x="170" y="122"/>
                  </a:cubicBezTo>
                  <a:cubicBezTo>
                    <a:pt x="169" y="121"/>
                    <a:pt x="169" y="120"/>
                    <a:pt x="169" y="120"/>
                  </a:cubicBezTo>
                  <a:cubicBezTo>
                    <a:pt x="168" y="120"/>
                    <a:pt x="168" y="120"/>
                    <a:pt x="167" y="120"/>
                  </a:cubicBezTo>
                  <a:cubicBezTo>
                    <a:pt x="165" y="120"/>
                    <a:pt x="165" y="120"/>
                    <a:pt x="165" y="120"/>
                  </a:cubicBezTo>
                  <a:cubicBezTo>
                    <a:pt x="167" y="131"/>
                    <a:pt x="167" y="131"/>
                    <a:pt x="167" y="131"/>
                  </a:cubicBezTo>
                  <a:cubicBezTo>
                    <a:pt x="168" y="132"/>
                    <a:pt x="168" y="132"/>
                    <a:pt x="170" y="132"/>
                  </a:cubicBezTo>
                  <a:cubicBezTo>
                    <a:pt x="170" y="132"/>
                    <a:pt x="170" y="132"/>
                    <a:pt x="170" y="132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5" y="133"/>
                    <a:pt x="166" y="132"/>
                    <a:pt x="165" y="131"/>
                  </a:cubicBezTo>
                  <a:cubicBezTo>
                    <a:pt x="163" y="121"/>
                    <a:pt x="163" y="121"/>
                    <a:pt x="163" y="12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60" y="121"/>
                    <a:pt x="160" y="122"/>
                    <a:pt x="159" y="122"/>
                  </a:cubicBezTo>
                  <a:cubicBezTo>
                    <a:pt x="159" y="123"/>
                    <a:pt x="159" y="123"/>
                    <a:pt x="159" y="124"/>
                  </a:cubicBezTo>
                  <a:cubicBezTo>
                    <a:pt x="159" y="124"/>
                    <a:pt x="159" y="124"/>
                    <a:pt x="159" y="124"/>
                  </a:cubicBezTo>
                  <a:cubicBezTo>
                    <a:pt x="158" y="121"/>
                    <a:pt x="158" y="121"/>
                    <a:pt x="158" y="121"/>
                  </a:cubicBezTo>
                  <a:cubicBezTo>
                    <a:pt x="169" y="118"/>
                    <a:pt x="169" y="118"/>
                    <a:pt x="169" y="118"/>
                  </a:cubicBezTo>
                  <a:cubicBezTo>
                    <a:pt x="170" y="122"/>
                    <a:pt x="170" y="122"/>
                    <a:pt x="170" y="122"/>
                  </a:cubicBezTo>
                  <a:close/>
                  <a:moveTo>
                    <a:pt x="181" y="125"/>
                  </a:moveTo>
                  <a:cubicBezTo>
                    <a:pt x="181" y="126"/>
                    <a:pt x="181" y="127"/>
                    <a:pt x="180" y="128"/>
                  </a:cubicBezTo>
                  <a:cubicBezTo>
                    <a:pt x="180" y="129"/>
                    <a:pt x="179" y="130"/>
                    <a:pt x="178" y="130"/>
                  </a:cubicBezTo>
                  <a:cubicBezTo>
                    <a:pt x="177" y="131"/>
                    <a:pt x="176" y="131"/>
                    <a:pt x="176" y="130"/>
                  </a:cubicBezTo>
                  <a:cubicBezTo>
                    <a:pt x="174" y="129"/>
                    <a:pt x="174" y="128"/>
                    <a:pt x="173" y="127"/>
                  </a:cubicBezTo>
                  <a:cubicBezTo>
                    <a:pt x="173" y="126"/>
                    <a:pt x="173" y="125"/>
                    <a:pt x="173" y="123"/>
                  </a:cubicBezTo>
                  <a:cubicBezTo>
                    <a:pt x="174" y="122"/>
                    <a:pt x="174" y="121"/>
                    <a:pt x="176" y="121"/>
                  </a:cubicBezTo>
                  <a:cubicBezTo>
                    <a:pt x="177" y="121"/>
                    <a:pt x="178" y="121"/>
                    <a:pt x="178" y="121"/>
                  </a:cubicBezTo>
                  <a:cubicBezTo>
                    <a:pt x="179" y="121"/>
                    <a:pt x="180" y="122"/>
                    <a:pt x="180" y="123"/>
                  </a:cubicBezTo>
                  <a:cubicBezTo>
                    <a:pt x="174" y="125"/>
                    <a:pt x="174" y="125"/>
                    <a:pt x="174" y="125"/>
                  </a:cubicBezTo>
                  <a:cubicBezTo>
                    <a:pt x="175" y="126"/>
                    <a:pt x="176" y="127"/>
                    <a:pt x="176" y="128"/>
                  </a:cubicBezTo>
                  <a:cubicBezTo>
                    <a:pt x="177" y="129"/>
                    <a:pt x="178" y="129"/>
                    <a:pt x="179" y="128"/>
                  </a:cubicBezTo>
                  <a:cubicBezTo>
                    <a:pt x="180" y="128"/>
                    <a:pt x="180" y="127"/>
                    <a:pt x="181" y="127"/>
                  </a:cubicBezTo>
                  <a:cubicBezTo>
                    <a:pt x="180" y="127"/>
                    <a:pt x="181" y="126"/>
                    <a:pt x="181" y="125"/>
                  </a:cubicBezTo>
                  <a:cubicBezTo>
                    <a:pt x="181" y="125"/>
                    <a:pt x="181" y="125"/>
                    <a:pt x="181" y="125"/>
                  </a:cubicBezTo>
                  <a:close/>
                  <a:moveTo>
                    <a:pt x="178" y="123"/>
                  </a:moveTo>
                  <a:cubicBezTo>
                    <a:pt x="177" y="122"/>
                    <a:pt x="176" y="121"/>
                    <a:pt x="175" y="122"/>
                  </a:cubicBezTo>
                  <a:cubicBezTo>
                    <a:pt x="174" y="122"/>
                    <a:pt x="173" y="123"/>
                    <a:pt x="173" y="125"/>
                  </a:cubicBezTo>
                  <a:cubicBezTo>
                    <a:pt x="178" y="123"/>
                    <a:pt x="178" y="123"/>
                    <a:pt x="178" y="123"/>
                  </a:cubicBezTo>
                  <a:close/>
                  <a:moveTo>
                    <a:pt x="190" y="122"/>
                  </a:moveTo>
                  <a:cubicBezTo>
                    <a:pt x="190" y="123"/>
                    <a:pt x="190" y="124"/>
                    <a:pt x="190" y="125"/>
                  </a:cubicBezTo>
                  <a:cubicBezTo>
                    <a:pt x="189" y="126"/>
                    <a:pt x="188" y="127"/>
                    <a:pt x="188" y="127"/>
                  </a:cubicBezTo>
                  <a:cubicBezTo>
                    <a:pt x="186" y="127"/>
                    <a:pt x="186" y="127"/>
                    <a:pt x="184" y="127"/>
                  </a:cubicBezTo>
                  <a:cubicBezTo>
                    <a:pt x="183" y="127"/>
                    <a:pt x="182" y="125"/>
                    <a:pt x="182" y="124"/>
                  </a:cubicBezTo>
                  <a:cubicBezTo>
                    <a:pt x="182" y="123"/>
                    <a:pt x="182" y="122"/>
                    <a:pt x="182" y="121"/>
                  </a:cubicBezTo>
                  <a:cubicBezTo>
                    <a:pt x="182" y="119"/>
                    <a:pt x="183" y="119"/>
                    <a:pt x="185" y="118"/>
                  </a:cubicBezTo>
                  <a:cubicBezTo>
                    <a:pt x="186" y="118"/>
                    <a:pt x="186" y="118"/>
                    <a:pt x="187" y="118"/>
                  </a:cubicBezTo>
                  <a:cubicBezTo>
                    <a:pt x="188" y="118"/>
                    <a:pt x="188" y="118"/>
                    <a:pt x="188" y="119"/>
                  </a:cubicBezTo>
                  <a:cubicBezTo>
                    <a:pt x="188" y="119"/>
                    <a:pt x="188" y="119"/>
                    <a:pt x="188" y="119"/>
                  </a:cubicBezTo>
                  <a:cubicBezTo>
                    <a:pt x="188" y="120"/>
                    <a:pt x="188" y="120"/>
                    <a:pt x="188" y="120"/>
                  </a:cubicBezTo>
                  <a:cubicBezTo>
                    <a:pt x="188" y="120"/>
                    <a:pt x="188" y="120"/>
                    <a:pt x="187" y="120"/>
                  </a:cubicBezTo>
                  <a:cubicBezTo>
                    <a:pt x="187" y="120"/>
                    <a:pt x="187" y="119"/>
                    <a:pt x="187" y="119"/>
                  </a:cubicBezTo>
                  <a:cubicBezTo>
                    <a:pt x="187" y="119"/>
                    <a:pt x="186" y="119"/>
                    <a:pt x="186" y="119"/>
                  </a:cubicBezTo>
                  <a:cubicBezTo>
                    <a:pt x="186" y="119"/>
                    <a:pt x="185" y="119"/>
                    <a:pt x="185" y="119"/>
                  </a:cubicBezTo>
                  <a:cubicBezTo>
                    <a:pt x="184" y="119"/>
                    <a:pt x="183" y="120"/>
                    <a:pt x="183" y="121"/>
                  </a:cubicBezTo>
                  <a:cubicBezTo>
                    <a:pt x="183" y="121"/>
                    <a:pt x="183" y="122"/>
                    <a:pt x="184" y="123"/>
                  </a:cubicBezTo>
                  <a:cubicBezTo>
                    <a:pt x="184" y="124"/>
                    <a:pt x="185" y="125"/>
                    <a:pt x="186" y="125"/>
                  </a:cubicBezTo>
                  <a:cubicBezTo>
                    <a:pt x="186" y="126"/>
                    <a:pt x="187" y="126"/>
                    <a:pt x="188" y="126"/>
                  </a:cubicBezTo>
                  <a:cubicBezTo>
                    <a:pt x="189" y="125"/>
                    <a:pt x="190" y="124"/>
                    <a:pt x="190" y="122"/>
                  </a:cubicBezTo>
                  <a:cubicBezTo>
                    <a:pt x="190" y="122"/>
                    <a:pt x="190" y="122"/>
                    <a:pt x="190" y="122"/>
                  </a:cubicBezTo>
                  <a:close/>
                  <a:moveTo>
                    <a:pt x="202" y="120"/>
                  </a:moveTo>
                  <a:cubicBezTo>
                    <a:pt x="198" y="122"/>
                    <a:pt x="198" y="122"/>
                    <a:pt x="198" y="122"/>
                  </a:cubicBezTo>
                  <a:cubicBezTo>
                    <a:pt x="198" y="121"/>
                    <a:pt x="198" y="121"/>
                    <a:pt x="198" y="121"/>
                  </a:cubicBezTo>
                  <a:cubicBezTo>
                    <a:pt x="199" y="121"/>
                    <a:pt x="199" y="121"/>
                    <a:pt x="198" y="120"/>
                  </a:cubicBezTo>
                  <a:cubicBezTo>
                    <a:pt x="196" y="115"/>
                    <a:pt x="196" y="115"/>
                    <a:pt x="196" y="115"/>
                  </a:cubicBezTo>
                  <a:cubicBezTo>
                    <a:pt x="195" y="114"/>
                    <a:pt x="195" y="114"/>
                    <a:pt x="194" y="115"/>
                  </a:cubicBezTo>
                  <a:cubicBezTo>
                    <a:pt x="193" y="115"/>
                    <a:pt x="192" y="116"/>
                    <a:pt x="192" y="117"/>
                  </a:cubicBezTo>
                  <a:cubicBezTo>
                    <a:pt x="194" y="121"/>
                    <a:pt x="194" y="121"/>
                    <a:pt x="194" y="121"/>
                  </a:cubicBezTo>
                  <a:cubicBezTo>
                    <a:pt x="195" y="122"/>
                    <a:pt x="196" y="122"/>
                    <a:pt x="196" y="122"/>
                  </a:cubicBezTo>
                  <a:cubicBezTo>
                    <a:pt x="196" y="122"/>
                    <a:pt x="196" y="122"/>
                    <a:pt x="196" y="122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3" y="123"/>
                    <a:pt x="193" y="123"/>
                    <a:pt x="192" y="122"/>
                  </a:cubicBezTo>
                  <a:cubicBezTo>
                    <a:pt x="188" y="113"/>
                    <a:pt x="188" y="113"/>
                    <a:pt x="188" y="113"/>
                  </a:cubicBezTo>
                  <a:cubicBezTo>
                    <a:pt x="187" y="113"/>
                    <a:pt x="187" y="113"/>
                    <a:pt x="187" y="113"/>
                  </a:cubicBezTo>
                  <a:cubicBezTo>
                    <a:pt x="187" y="113"/>
                    <a:pt x="186" y="113"/>
                    <a:pt x="186" y="113"/>
                  </a:cubicBezTo>
                  <a:cubicBezTo>
                    <a:pt x="186" y="113"/>
                    <a:pt x="186" y="113"/>
                    <a:pt x="186" y="113"/>
                  </a:cubicBezTo>
                  <a:cubicBezTo>
                    <a:pt x="186" y="112"/>
                    <a:pt x="187" y="111"/>
                    <a:pt x="188" y="110"/>
                  </a:cubicBezTo>
                  <a:cubicBezTo>
                    <a:pt x="191" y="116"/>
                    <a:pt x="191" y="116"/>
                    <a:pt x="191" y="116"/>
                  </a:cubicBezTo>
                  <a:cubicBezTo>
                    <a:pt x="192" y="114"/>
                    <a:pt x="192" y="113"/>
                    <a:pt x="193" y="113"/>
                  </a:cubicBezTo>
                  <a:cubicBezTo>
                    <a:pt x="195" y="112"/>
                    <a:pt x="196" y="113"/>
                    <a:pt x="197" y="115"/>
                  </a:cubicBezTo>
                  <a:cubicBezTo>
                    <a:pt x="199" y="119"/>
                    <a:pt x="199" y="119"/>
                    <a:pt x="199" y="119"/>
                  </a:cubicBezTo>
                  <a:cubicBezTo>
                    <a:pt x="200" y="120"/>
                    <a:pt x="201" y="120"/>
                    <a:pt x="202" y="120"/>
                  </a:cubicBezTo>
                  <a:cubicBezTo>
                    <a:pt x="202" y="120"/>
                    <a:pt x="202" y="120"/>
                    <a:pt x="202" y="120"/>
                  </a:cubicBezTo>
                  <a:close/>
                  <a:moveTo>
                    <a:pt x="212" y="114"/>
                  </a:moveTo>
                  <a:cubicBezTo>
                    <a:pt x="208" y="116"/>
                    <a:pt x="208" y="116"/>
                    <a:pt x="208" y="116"/>
                  </a:cubicBezTo>
                  <a:cubicBezTo>
                    <a:pt x="208" y="116"/>
                    <a:pt x="208" y="116"/>
                    <a:pt x="208" y="116"/>
                  </a:cubicBezTo>
                  <a:cubicBezTo>
                    <a:pt x="209" y="115"/>
                    <a:pt x="209" y="115"/>
                    <a:pt x="209" y="114"/>
                  </a:cubicBezTo>
                  <a:cubicBezTo>
                    <a:pt x="206" y="110"/>
                    <a:pt x="206" y="110"/>
                    <a:pt x="206" y="110"/>
                  </a:cubicBezTo>
                  <a:cubicBezTo>
                    <a:pt x="206" y="109"/>
                    <a:pt x="206" y="109"/>
                    <a:pt x="206" y="109"/>
                  </a:cubicBezTo>
                  <a:cubicBezTo>
                    <a:pt x="205" y="109"/>
                    <a:pt x="205" y="109"/>
                    <a:pt x="204" y="109"/>
                  </a:cubicBezTo>
                  <a:cubicBezTo>
                    <a:pt x="203" y="110"/>
                    <a:pt x="202" y="111"/>
                    <a:pt x="202" y="111"/>
                  </a:cubicBezTo>
                  <a:cubicBezTo>
                    <a:pt x="205" y="116"/>
                    <a:pt x="205" y="116"/>
                    <a:pt x="205" y="116"/>
                  </a:cubicBezTo>
                  <a:cubicBezTo>
                    <a:pt x="206" y="117"/>
                    <a:pt x="206" y="117"/>
                    <a:pt x="207" y="117"/>
                  </a:cubicBezTo>
                  <a:cubicBezTo>
                    <a:pt x="207" y="117"/>
                    <a:pt x="207" y="117"/>
                    <a:pt x="207" y="117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4" y="119"/>
                    <a:pt x="204" y="118"/>
                    <a:pt x="204" y="117"/>
                  </a:cubicBezTo>
                  <a:cubicBezTo>
                    <a:pt x="201" y="113"/>
                    <a:pt x="201" y="113"/>
                    <a:pt x="201" y="113"/>
                  </a:cubicBezTo>
                  <a:cubicBezTo>
                    <a:pt x="200" y="112"/>
                    <a:pt x="200" y="112"/>
                    <a:pt x="200" y="112"/>
                  </a:cubicBezTo>
                  <a:cubicBezTo>
                    <a:pt x="200" y="112"/>
                    <a:pt x="200" y="112"/>
                    <a:pt x="199" y="113"/>
                  </a:cubicBezTo>
                  <a:cubicBezTo>
                    <a:pt x="199" y="112"/>
                    <a:pt x="199" y="112"/>
                    <a:pt x="199" y="112"/>
                  </a:cubicBezTo>
                  <a:cubicBezTo>
                    <a:pt x="201" y="110"/>
                    <a:pt x="201" y="110"/>
                    <a:pt x="201" y="110"/>
                  </a:cubicBezTo>
                  <a:cubicBezTo>
                    <a:pt x="202" y="111"/>
                    <a:pt x="202" y="111"/>
                    <a:pt x="202" y="111"/>
                  </a:cubicBezTo>
                  <a:cubicBezTo>
                    <a:pt x="202" y="110"/>
                    <a:pt x="203" y="109"/>
                    <a:pt x="204" y="108"/>
                  </a:cubicBezTo>
                  <a:cubicBezTo>
                    <a:pt x="205" y="107"/>
                    <a:pt x="206" y="108"/>
                    <a:pt x="208" y="110"/>
                  </a:cubicBezTo>
                  <a:cubicBezTo>
                    <a:pt x="210" y="114"/>
                    <a:pt x="210" y="114"/>
                    <a:pt x="210" y="114"/>
                  </a:cubicBezTo>
                  <a:cubicBezTo>
                    <a:pt x="210" y="114"/>
                    <a:pt x="211" y="115"/>
                    <a:pt x="212" y="114"/>
                  </a:cubicBezTo>
                  <a:cubicBezTo>
                    <a:pt x="212" y="114"/>
                    <a:pt x="212" y="114"/>
                    <a:pt x="212" y="114"/>
                  </a:cubicBezTo>
                  <a:close/>
                  <a:moveTo>
                    <a:pt x="218" y="104"/>
                  </a:moveTo>
                  <a:cubicBezTo>
                    <a:pt x="219" y="105"/>
                    <a:pt x="219" y="107"/>
                    <a:pt x="219" y="108"/>
                  </a:cubicBezTo>
                  <a:cubicBezTo>
                    <a:pt x="219" y="109"/>
                    <a:pt x="218" y="110"/>
                    <a:pt x="217" y="111"/>
                  </a:cubicBezTo>
                  <a:cubicBezTo>
                    <a:pt x="216" y="112"/>
                    <a:pt x="215" y="112"/>
                    <a:pt x="214" y="112"/>
                  </a:cubicBezTo>
                  <a:cubicBezTo>
                    <a:pt x="212" y="111"/>
                    <a:pt x="211" y="111"/>
                    <a:pt x="210" y="110"/>
                  </a:cubicBezTo>
                  <a:cubicBezTo>
                    <a:pt x="210" y="109"/>
                    <a:pt x="209" y="107"/>
                    <a:pt x="209" y="106"/>
                  </a:cubicBezTo>
                  <a:cubicBezTo>
                    <a:pt x="209" y="105"/>
                    <a:pt x="210" y="104"/>
                    <a:pt x="211" y="103"/>
                  </a:cubicBezTo>
                  <a:cubicBezTo>
                    <a:pt x="212" y="102"/>
                    <a:pt x="214" y="102"/>
                    <a:pt x="215" y="102"/>
                  </a:cubicBezTo>
                  <a:cubicBezTo>
                    <a:pt x="216" y="102"/>
                    <a:pt x="217" y="103"/>
                    <a:pt x="218" y="104"/>
                  </a:cubicBezTo>
                  <a:close/>
                  <a:moveTo>
                    <a:pt x="217" y="106"/>
                  </a:moveTo>
                  <a:cubicBezTo>
                    <a:pt x="216" y="105"/>
                    <a:pt x="215" y="104"/>
                    <a:pt x="214" y="103"/>
                  </a:cubicBezTo>
                  <a:cubicBezTo>
                    <a:pt x="213" y="103"/>
                    <a:pt x="212" y="103"/>
                    <a:pt x="212" y="103"/>
                  </a:cubicBezTo>
                  <a:cubicBezTo>
                    <a:pt x="211" y="104"/>
                    <a:pt x="211" y="105"/>
                    <a:pt x="211" y="105"/>
                  </a:cubicBezTo>
                  <a:cubicBezTo>
                    <a:pt x="211" y="106"/>
                    <a:pt x="211" y="107"/>
                    <a:pt x="212" y="108"/>
                  </a:cubicBezTo>
                  <a:cubicBezTo>
                    <a:pt x="212" y="109"/>
                    <a:pt x="213" y="110"/>
                    <a:pt x="214" y="110"/>
                  </a:cubicBezTo>
                  <a:cubicBezTo>
                    <a:pt x="215" y="111"/>
                    <a:pt x="216" y="111"/>
                    <a:pt x="217" y="110"/>
                  </a:cubicBezTo>
                  <a:cubicBezTo>
                    <a:pt x="218" y="110"/>
                    <a:pt x="218" y="109"/>
                    <a:pt x="218" y="108"/>
                  </a:cubicBezTo>
                  <a:cubicBezTo>
                    <a:pt x="218" y="107"/>
                    <a:pt x="217" y="107"/>
                    <a:pt x="217" y="106"/>
                  </a:cubicBezTo>
                  <a:close/>
                  <a:moveTo>
                    <a:pt x="226" y="103"/>
                  </a:moveTo>
                  <a:cubicBezTo>
                    <a:pt x="222" y="107"/>
                    <a:pt x="222" y="107"/>
                    <a:pt x="222" y="107"/>
                  </a:cubicBezTo>
                  <a:cubicBezTo>
                    <a:pt x="222" y="106"/>
                    <a:pt x="222" y="106"/>
                    <a:pt x="222" y="106"/>
                  </a:cubicBezTo>
                  <a:cubicBezTo>
                    <a:pt x="223" y="105"/>
                    <a:pt x="223" y="105"/>
                    <a:pt x="223" y="104"/>
                  </a:cubicBezTo>
                  <a:cubicBezTo>
                    <a:pt x="216" y="97"/>
                    <a:pt x="216" y="97"/>
                    <a:pt x="216" y="97"/>
                  </a:cubicBezTo>
                  <a:cubicBezTo>
                    <a:pt x="216" y="96"/>
                    <a:pt x="216" y="96"/>
                    <a:pt x="215" y="96"/>
                  </a:cubicBezTo>
                  <a:cubicBezTo>
                    <a:pt x="215" y="96"/>
                    <a:pt x="215" y="96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6"/>
                    <a:pt x="215" y="95"/>
                    <a:pt x="216" y="94"/>
                  </a:cubicBezTo>
                  <a:cubicBezTo>
                    <a:pt x="224" y="103"/>
                    <a:pt x="224" y="103"/>
                    <a:pt x="224" y="103"/>
                  </a:cubicBezTo>
                  <a:cubicBezTo>
                    <a:pt x="224" y="104"/>
                    <a:pt x="225" y="104"/>
                    <a:pt x="226" y="103"/>
                  </a:cubicBezTo>
                  <a:cubicBezTo>
                    <a:pt x="226" y="103"/>
                    <a:pt x="226" y="103"/>
                    <a:pt x="226" y="103"/>
                  </a:cubicBezTo>
                  <a:close/>
                  <a:moveTo>
                    <a:pt x="231" y="93"/>
                  </a:moveTo>
                  <a:cubicBezTo>
                    <a:pt x="232" y="94"/>
                    <a:pt x="232" y="95"/>
                    <a:pt x="232" y="96"/>
                  </a:cubicBezTo>
                  <a:cubicBezTo>
                    <a:pt x="232" y="97"/>
                    <a:pt x="232" y="99"/>
                    <a:pt x="230" y="99"/>
                  </a:cubicBezTo>
                  <a:cubicBezTo>
                    <a:pt x="230" y="100"/>
                    <a:pt x="228" y="101"/>
                    <a:pt x="227" y="101"/>
                  </a:cubicBezTo>
                  <a:cubicBezTo>
                    <a:pt x="226" y="101"/>
                    <a:pt x="225" y="100"/>
                    <a:pt x="224" y="99"/>
                  </a:cubicBezTo>
                  <a:cubicBezTo>
                    <a:pt x="223" y="98"/>
                    <a:pt x="222" y="97"/>
                    <a:pt x="222" y="96"/>
                  </a:cubicBezTo>
                  <a:cubicBezTo>
                    <a:pt x="222" y="95"/>
                    <a:pt x="223" y="93"/>
                    <a:pt x="224" y="93"/>
                  </a:cubicBezTo>
                  <a:cubicBezTo>
                    <a:pt x="225" y="92"/>
                    <a:pt x="226" y="91"/>
                    <a:pt x="227" y="91"/>
                  </a:cubicBezTo>
                  <a:cubicBezTo>
                    <a:pt x="229" y="91"/>
                    <a:pt x="230" y="91"/>
                    <a:pt x="231" y="93"/>
                  </a:cubicBezTo>
                  <a:close/>
                  <a:moveTo>
                    <a:pt x="230" y="95"/>
                  </a:moveTo>
                  <a:cubicBezTo>
                    <a:pt x="229" y="94"/>
                    <a:pt x="228" y="93"/>
                    <a:pt x="227" y="93"/>
                  </a:cubicBezTo>
                  <a:cubicBezTo>
                    <a:pt x="226" y="92"/>
                    <a:pt x="225" y="92"/>
                    <a:pt x="224" y="93"/>
                  </a:cubicBezTo>
                  <a:cubicBezTo>
                    <a:pt x="224" y="93"/>
                    <a:pt x="224" y="94"/>
                    <a:pt x="224" y="95"/>
                  </a:cubicBezTo>
                  <a:cubicBezTo>
                    <a:pt x="224" y="96"/>
                    <a:pt x="224" y="96"/>
                    <a:pt x="225" y="97"/>
                  </a:cubicBezTo>
                  <a:cubicBezTo>
                    <a:pt x="226" y="98"/>
                    <a:pt x="227" y="99"/>
                    <a:pt x="228" y="99"/>
                  </a:cubicBezTo>
                  <a:cubicBezTo>
                    <a:pt x="229" y="99"/>
                    <a:pt x="230" y="99"/>
                    <a:pt x="231" y="99"/>
                  </a:cubicBezTo>
                  <a:cubicBezTo>
                    <a:pt x="232" y="98"/>
                    <a:pt x="232" y="97"/>
                    <a:pt x="231" y="97"/>
                  </a:cubicBezTo>
                  <a:cubicBezTo>
                    <a:pt x="231" y="96"/>
                    <a:pt x="231" y="95"/>
                    <a:pt x="230" y="95"/>
                  </a:cubicBezTo>
                  <a:close/>
                  <a:moveTo>
                    <a:pt x="236" y="82"/>
                  </a:moveTo>
                  <a:cubicBezTo>
                    <a:pt x="234" y="83"/>
                    <a:pt x="234" y="83"/>
                    <a:pt x="234" y="83"/>
                  </a:cubicBezTo>
                  <a:cubicBezTo>
                    <a:pt x="235" y="83"/>
                    <a:pt x="236" y="84"/>
                    <a:pt x="236" y="84"/>
                  </a:cubicBezTo>
                  <a:cubicBezTo>
                    <a:pt x="237" y="85"/>
                    <a:pt x="237" y="85"/>
                    <a:pt x="237" y="87"/>
                  </a:cubicBezTo>
                  <a:cubicBezTo>
                    <a:pt x="237" y="87"/>
                    <a:pt x="237" y="88"/>
                    <a:pt x="236" y="89"/>
                  </a:cubicBezTo>
                  <a:cubicBezTo>
                    <a:pt x="236" y="89"/>
                    <a:pt x="236" y="89"/>
                    <a:pt x="236" y="90"/>
                  </a:cubicBezTo>
                  <a:cubicBezTo>
                    <a:pt x="236" y="91"/>
                    <a:pt x="236" y="91"/>
                    <a:pt x="236" y="91"/>
                  </a:cubicBezTo>
                  <a:cubicBezTo>
                    <a:pt x="236" y="92"/>
                    <a:pt x="237" y="91"/>
                    <a:pt x="238" y="90"/>
                  </a:cubicBezTo>
                  <a:cubicBezTo>
                    <a:pt x="239" y="89"/>
                    <a:pt x="240" y="88"/>
                    <a:pt x="240" y="87"/>
                  </a:cubicBezTo>
                  <a:cubicBezTo>
                    <a:pt x="241" y="87"/>
                    <a:pt x="242" y="87"/>
                    <a:pt x="242" y="88"/>
                  </a:cubicBezTo>
                  <a:cubicBezTo>
                    <a:pt x="243" y="88"/>
                    <a:pt x="243" y="89"/>
                    <a:pt x="243" y="91"/>
                  </a:cubicBezTo>
                  <a:cubicBezTo>
                    <a:pt x="243" y="92"/>
                    <a:pt x="242" y="93"/>
                    <a:pt x="242" y="94"/>
                  </a:cubicBezTo>
                  <a:cubicBezTo>
                    <a:pt x="241" y="95"/>
                    <a:pt x="240" y="95"/>
                    <a:pt x="239" y="96"/>
                  </a:cubicBezTo>
                  <a:cubicBezTo>
                    <a:pt x="238" y="96"/>
                    <a:pt x="238" y="96"/>
                    <a:pt x="238" y="95"/>
                  </a:cubicBezTo>
                  <a:cubicBezTo>
                    <a:pt x="237" y="95"/>
                    <a:pt x="237" y="95"/>
                    <a:pt x="237" y="94"/>
                  </a:cubicBezTo>
                  <a:cubicBezTo>
                    <a:pt x="237" y="94"/>
                    <a:pt x="237" y="93"/>
                    <a:pt x="237" y="93"/>
                  </a:cubicBezTo>
                  <a:cubicBezTo>
                    <a:pt x="237" y="93"/>
                    <a:pt x="237" y="93"/>
                    <a:pt x="236" y="93"/>
                  </a:cubicBezTo>
                  <a:cubicBezTo>
                    <a:pt x="236" y="93"/>
                    <a:pt x="236" y="93"/>
                    <a:pt x="236" y="93"/>
                  </a:cubicBezTo>
                  <a:cubicBezTo>
                    <a:pt x="235" y="93"/>
                    <a:pt x="235" y="92"/>
                    <a:pt x="235" y="92"/>
                  </a:cubicBezTo>
                  <a:cubicBezTo>
                    <a:pt x="235" y="91"/>
                    <a:pt x="235" y="91"/>
                    <a:pt x="235" y="90"/>
                  </a:cubicBezTo>
                  <a:cubicBezTo>
                    <a:pt x="234" y="91"/>
                    <a:pt x="233" y="91"/>
                    <a:pt x="232" y="90"/>
                  </a:cubicBezTo>
                  <a:cubicBezTo>
                    <a:pt x="231" y="89"/>
                    <a:pt x="230" y="89"/>
                    <a:pt x="230" y="87"/>
                  </a:cubicBezTo>
                  <a:cubicBezTo>
                    <a:pt x="230" y="87"/>
                    <a:pt x="231" y="85"/>
                    <a:pt x="232" y="85"/>
                  </a:cubicBezTo>
                  <a:cubicBezTo>
                    <a:pt x="232" y="84"/>
                    <a:pt x="232" y="84"/>
                    <a:pt x="233" y="83"/>
                  </a:cubicBezTo>
                  <a:cubicBezTo>
                    <a:pt x="234" y="83"/>
                    <a:pt x="234" y="83"/>
                    <a:pt x="234" y="83"/>
                  </a:cubicBezTo>
                  <a:cubicBezTo>
                    <a:pt x="235" y="81"/>
                    <a:pt x="235" y="81"/>
                    <a:pt x="235" y="81"/>
                  </a:cubicBezTo>
                  <a:cubicBezTo>
                    <a:pt x="236" y="82"/>
                    <a:pt x="236" y="82"/>
                    <a:pt x="236" y="82"/>
                  </a:cubicBezTo>
                  <a:close/>
                  <a:moveTo>
                    <a:pt x="236" y="86"/>
                  </a:moveTo>
                  <a:cubicBezTo>
                    <a:pt x="235" y="86"/>
                    <a:pt x="234" y="85"/>
                    <a:pt x="234" y="85"/>
                  </a:cubicBezTo>
                  <a:cubicBezTo>
                    <a:pt x="233" y="85"/>
                    <a:pt x="232" y="85"/>
                    <a:pt x="232" y="85"/>
                  </a:cubicBezTo>
                  <a:cubicBezTo>
                    <a:pt x="231" y="86"/>
                    <a:pt x="231" y="86"/>
                    <a:pt x="231" y="87"/>
                  </a:cubicBezTo>
                  <a:cubicBezTo>
                    <a:pt x="231" y="87"/>
                    <a:pt x="232" y="87"/>
                    <a:pt x="232" y="88"/>
                  </a:cubicBezTo>
                  <a:cubicBezTo>
                    <a:pt x="233" y="88"/>
                    <a:pt x="233" y="89"/>
                    <a:pt x="234" y="89"/>
                  </a:cubicBezTo>
                  <a:cubicBezTo>
                    <a:pt x="235" y="89"/>
                    <a:pt x="235" y="89"/>
                    <a:pt x="236" y="89"/>
                  </a:cubicBezTo>
                  <a:cubicBezTo>
                    <a:pt x="237" y="88"/>
                    <a:pt x="236" y="87"/>
                    <a:pt x="236" y="86"/>
                  </a:cubicBezTo>
                  <a:close/>
                  <a:moveTo>
                    <a:pt x="242" y="89"/>
                  </a:moveTo>
                  <a:cubicBezTo>
                    <a:pt x="242" y="89"/>
                    <a:pt x="241" y="89"/>
                    <a:pt x="240" y="89"/>
                  </a:cubicBezTo>
                  <a:cubicBezTo>
                    <a:pt x="240" y="90"/>
                    <a:pt x="240" y="90"/>
                    <a:pt x="239" y="91"/>
                  </a:cubicBezTo>
                  <a:cubicBezTo>
                    <a:pt x="238" y="92"/>
                    <a:pt x="238" y="92"/>
                    <a:pt x="237" y="93"/>
                  </a:cubicBezTo>
                  <a:cubicBezTo>
                    <a:pt x="237" y="93"/>
                    <a:pt x="238" y="94"/>
                    <a:pt x="238" y="95"/>
                  </a:cubicBezTo>
                  <a:cubicBezTo>
                    <a:pt x="239" y="95"/>
                    <a:pt x="240" y="95"/>
                    <a:pt x="241" y="93"/>
                  </a:cubicBezTo>
                  <a:cubicBezTo>
                    <a:pt x="242" y="93"/>
                    <a:pt x="242" y="91"/>
                    <a:pt x="243" y="91"/>
                  </a:cubicBezTo>
                  <a:cubicBezTo>
                    <a:pt x="243" y="90"/>
                    <a:pt x="242" y="89"/>
                    <a:pt x="242" y="89"/>
                  </a:cubicBezTo>
                  <a:close/>
                  <a:moveTo>
                    <a:pt x="242" y="73"/>
                  </a:moveTo>
                  <a:cubicBezTo>
                    <a:pt x="242" y="73"/>
                    <a:pt x="242" y="73"/>
                    <a:pt x="242" y="74"/>
                  </a:cubicBezTo>
                  <a:cubicBezTo>
                    <a:pt x="242" y="74"/>
                    <a:pt x="242" y="74"/>
                    <a:pt x="242" y="75"/>
                  </a:cubicBezTo>
                  <a:cubicBezTo>
                    <a:pt x="247" y="83"/>
                    <a:pt x="247" y="83"/>
                    <a:pt x="247" y="83"/>
                  </a:cubicBezTo>
                  <a:cubicBezTo>
                    <a:pt x="248" y="85"/>
                    <a:pt x="248" y="86"/>
                    <a:pt x="247" y="87"/>
                  </a:cubicBezTo>
                  <a:cubicBezTo>
                    <a:pt x="246" y="88"/>
                    <a:pt x="246" y="88"/>
                    <a:pt x="245" y="87"/>
                  </a:cubicBezTo>
                  <a:cubicBezTo>
                    <a:pt x="245" y="87"/>
                    <a:pt x="245" y="87"/>
                    <a:pt x="245" y="87"/>
                  </a:cubicBezTo>
                  <a:cubicBezTo>
                    <a:pt x="245" y="86"/>
                    <a:pt x="245" y="86"/>
                    <a:pt x="245" y="86"/>
                  </a:cubicBezTo>
                  <a:cubicBezTo>
                    <a:pt x="245" y="86"/>
                    <a:pt x="246" y="85"/>
                    <a:pt x="246" y="85"/>
                  </a:cubicBezTo>
                  <a:cubicBezTo>
                    <a:pt x="246" y="85"/>
                    <a:pt x="246" y="85"/>
                    <a:pt x="246" y="85"/>
                  </a:cubicBezTo>
                  <a:cubicBezTo>
                    <a:pt x="247" y="85"/>
                    <a:pt x="246" y="83"/>
                    <a:pt x="245" y="81"/>
                  </a:cubicBezTo>
                  <a:cubicBezTo>
                    <a:pt x="238" y="80"/>
                    <a:pt x="238" y="80"/>
                    <a:pt x="238" y="80"/>
                  </a:cubicBezTo>
                  <a:cubicBezTo>
                    <a:pt x="237" y="80"/>
                    <a:pt x="237" y="80"/>
                    <a:pt x="236" y="80"/>
                  </a:cubicBezTo>
                  <a:cubicBezTo>
                    <a:pt x="236" y="80"/>
                    <a:pt x="236" y="80"/>
                    <a:pt x="236" y="80"/>
                  </a:cubicBezTo>
                  <a:cubicBezTo>
                    <a:pt x="235" y="80"/>
                    <a:pt x="235" y="80"/>
                    <a:pt x="235" y="80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8"/>
                    <a:pt x="238" y="78"/>
                    <a:pt x="238" y="78"/>
                  </a:cubicBezTo>
                  <a:cubicBezTo>
                    <a:pt x="238" y="78"/>
                    <a:pt x="238" y="79"/>
                    <a:pt x="239" y="79"/>
                  </a:cubicBezTo>
                  <a:cubicBezTo>
                    <a:pt x="244" y="80"/>
                    <a:pt x="244" y="80"/>
                    <a:pt x="244" y="80"/>
                  </a:cubicBezTo>
                  <a:cubicBezTo>
                    <a:pt x="242" y="75"/>
                    <a:pt x="242" y="75"/>
                    <a:pt x="242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2" y="73"/>
                    <a:pt x="242" y="73"/>
                    <a:pt x="242" y="73"/>
                  </a:cubicBezTo>
                  <a:cubicBezTo>
                    <a:pt x="242" y="73"/>
                    <a:pt x="242" y="73"/>
                    <a:pt x="242" y="73"/>
                  </a:cubicBezTo>
                  <a:close/>
                  <a:moveTo>
                    <a:pt x="253" y="63"/>
                  </a:moveTo>
                  <a:cubicBezTo>
                    <a:pt x="254" y="64"/>
                    <a:pt x="255" y="65"/>
                    <a:pt x="255" y="66"/>
                  </a:cubicBezTo>
                  <a:cubicBezTo>
                    <a:pt x="256" y="67"/>
                    <a:pt x="256" y="68"/>
                    <a:pt x="255" y="69"/>
                  </a:cubicBezTo>
                  <a:cubicBezTo>
                    <a:pt x="254" y="71"/>
                    <a:pt x="253" y="71"/>
                    <a:pt x="252" y="71"/>
                  </a:cubicBezTo>
                  <a:cubicBezTo>
                    <a:pt x="251" y="72"/>
                    <a:pt x="250" y="71"/>
                    <a:pt x="248" y="71"/>
                  </a:cubicBezTo>
                  <a:cubicBezTo>
                    <a:pt x="247" y="70"/>
                    <a:pt x="246" y="69"/>
                    <a:pt x="246" y="68"/>
                  </a:cubicBezTo>
                  <a:cubicBezTo>
                    <a:pt x="246" y="67"/>
                    <a:pt x="246" y="66"/>
                    <a:pt x="246" y="65"/>
                  </a:cubicBezTo>
                  <a:cubicBezTo>
                    <a:pt x="247" y="63"/>
                    <a:pt x="248" y="63"/>
                    <a:pt x="249" y="62"/>
                  </a:cubicBezTo>
                  <a:cubicBezTo>
                    <a:pt x="250" y="62"/>
                    <a:pt x="252" y="62"/>
                    <a:pt x="253" y="63"/>
                  </a:cubicBezTo>
                  <a:close/>
                  <a:moveTo>
                    <a:pt x="252" y="65"/>
                  </a:moveTo>
                  <a:cubicBezTo>
                    <a:pt x="251" y="64"/>
                    <a:pt x="250" y="64"/>
                    <a:pt x="249" y="64"/>
                  </a:cubicBezTo>
                  <a:cubicBezTo>
                    <a:pt x="248" y="64"/>
                    <a:pt x="247" y="64"/>
                    <a:pt x="247" y="65"/>
                  </a:cubicBezTo>
                  <a:cubicBezTo>
                    <a:pt x="246" y="66"/>
                    <a:pt x="246" y="66"/>
                    <a:pt x="247" y="67"/>
                  </a:cubicBezTo>
                  <a:cubicBezTo>
                    <a:pt x="247" y="68"/>
                    <a:pt x="248" y="68"/>
                    <a:pt x="249" y="69"/>
                  </a:cubicBezTo>
                  <a:cubicBezTo>
                    <a:pt x="250" y="69"/>
                    <a:pt x="251" y="69"/>
                    <a:pt x="252" y="70"/>
                  </a:cubicBezTo>
                  <a:cubicBezTo>
                    <a:pt x="253" y="70"/>
                    <a:pt x="254" y="69"/>
                    <a:pt x="254" y="69"/>
                  </a:cubicBezTo>
                  <a:cubicBezTo>
                    <a:pt x="255" y="68"/>
                    <a:pt x="255" y="67"/>
                    <a:pt x="254" y="66"/>
                  </a:cubicBezTo>
                  <a:cubicBezTo>
                    <a:pt x="254" y="66"/>
                    <a:pt x="253" y="65"/>
                    <a:pt x="252" y="65"/>
                  </a:cubicBezTo>
                  <a:close/>
                  <a:moveTo>
                    <a:pt x="266" y="40"/>
                  </a:moveTo>
                  <a:cubicBezTo>
                    <a:pt x="267" y="42"/>
                    <a:pt x="267" y="44"/>
                    <a:pt x="266" y="46"/>
                  </a:cubicBezTo>
                  <a:cubicBezTo>
                    <a:pt x="265" y="48"/>
                    <a:pt x="264" y="49"/>
                    <a:pt x="262" y="50"/>
                  </a:cubicBezTo>
                  <a:cubicBezTo>
                    <a:pt x="261" y="51"/>
                    <a:pt x="259" y="51"/>
                    <a:pt x="257" y="50"/>
                  </a:cubicBezTo>
                  <a:cubicBezTo>
                    <a:pt x="255" y="49"/>
                    <a:pt x="254" y="48"/>
                    <a:pt x="253" y="47"/>
                  </a:cubicBezTo>
                  <a:cubicBezTo>
                    <a:pt x="252" y="45"/>
                    <a:pt x="252" y="43"/>
                    <a:pt x="253" y="41"/>
                  </a:cubicBezTo>
                  <a:cubicBezTo>
                    <a:pt x="254" y="41"/>
                    <a:pt x="254" y="40"/>
                    <a:pt x="254" y="39"/>
                  </a:cubicBezTo>
                  <a:cubicBezTo>
                    <a:pt x="255" y="39"/>
                    <a:pt x="255" y="38"/>
                    <a:pt x="255" y="38"/>
                  </a:cubicBezTo>
                  <a:cubicBezTo>
                    <a:pt x="255" y="38"/>
                    <a:pt x="255" y="37"/>
                    <a:pt x="255" y="37"/>
                  </a:cubicBezTo>
                  <a:cubicBezTo>
                    <a:pt x="255" y="37"/>
                    <a:pt x="255" y="37"/>
                    <a:pt x="255" y="37"/>
                  </a:cubicBezTo>
                  <a:cubicBezTo>
                    <a:pt x="259" y="38"/>
                    <a:pt x="259" y="38"/>
                    <a:pt x="259" y="38"/>
                  </a:cubicBezTo>
                  <a:cubicBezTo>
                    <a:pt x="259" y="39"/>
                    <a:pt x="259" y="39"/>
                    <a:pt x="259" y="39"/>
                  </a:cubicBezTo>
                  <a:cubicBezTo>
                    <a:pt x="258" y="39"/>
                    <a:pt x="257" y="39"/>
                    <a:pt x="256" y="39"/>
                  </a:cubicBezTo>
                  <a:cubicBezTo>
                    <a:pt x="255" y="39"/>
                    <a:pt x="254" y="40"/>
                    <a:pt x="254" y="41"/>
                  </a:cubicBezTo>
                  <a:cubicBezTo>
                    <a:pt x="254" y="43"/>
                    <a:pt x="254" y="44"/>
                    <a:pt x="254" y="45"/>
                  </a:cubicBezTo>
                  <a:cubicBezTo>
                    <a:pt x="255" y="47"/>
                    <a:pt x="256" y="47"/>
                    <a:pt x="258" y="48"/>
                  </a:cubicBezTo>
                  <a:cubicBezTo>
                    <a:pt x="260" y="49"/>
                    <a:pt x="261" y="49"/>
                    <a:pt x="263" y="49"/>
                  </a:cubicBezTo>
                  <a:cubicBezTo>
                    <a:pt x="264" y="48"/>
                    <a:pt x="265" y="47"/>
                    <a:pt x="266" y="46"/>
                  </a:cubicBezTo>
                  <a:cubicBezTo>
                    <a:pt x="266" y="45"/>
                    <a:pt x="266" y="43"/>
                    <a:pt x="266" y="42"/>
                  </a:cubicBezTo>
                  <a:cubicBezTo>
                    <a:pt x="266" y="42"/>
                    <a:pt x="266" y="41"/>
                    <a:pt x="266" y="40"/>
                  </a:cubicBezTo>
                  <a:cubicBezTo>
                    <a:pt x="266" y="40"/>
                    <a:pt x="266" y="40"/>
                    <a:pt x="266" y="40"/>
                  </a:cubicBezTo>
                  <a:close/>
                  <a:moveTo>
                    <a:pt x="270" y="30"/>
                  </a:moveTo>
                  <a:cubicBezTo>
                    <a:pt x="269" y="34"/>
                    <a:pt x="269" y="34"/>
                    <a:pt x="269" y="34"/>
                  </a:cubicBezTo>
                  <a:cubicBezTo>
                    <a:pt x="269" y="34"/>
                    <a:pt x="269" y="34"/>
                    <a:pt x="269" y="34"/>
                  </a:cubicBezTo>
                  <a:cubicBezTo>
                    <a:pt x="269" y="33"/>
                    <a:pt x="269" y="33"/>
                    <a:pt x="268" y="32"/>
                  </a:cubicBezTo>
                  <a:cubicBezTo>
                    <a:pt x="263" y="31"/>
                    <a:pt x="263" y="31"/>
                    <a:pt x="263" y="31"/>
                  </a:cubicBezTo>
                  <a:cubicBezTo>
                    <a:pt x="262" y="31"/>
                    <a:pt x="261" y="31"/>
                    <a:pt x="261" y="32"/>
                  </a:cubicBezTo>
                  <a:cubicBezTo>
                    <a:pt x="260" y="33"/>
                    <a:pt x="261" y="33"/>
                    <a:pt x="261" y="34"/>
                  </a:cubicBezTo>
                  <a:cubicBezTo>
                    <a:pt x="266" y="36"/>
                    <a:pt x="266" y="36"/>
                    <a:pt x="266" y="36"/>
                  </a:cubicBezTo>
                  <a:cubicBezTo>
                    <a:pt x="267" y="36"/>
                    <a:pt x="268" y="36"/>
                    <a:pt x="268" y="35"/>
                  </a:cubicBezTo>
                  <a:cubicBezTo>
                    <a:pt x="268" y="35"/>
                    <a:pt x="268" y="35"/>
                    <a:pt x="268" y="35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8"/>
                    <a:pt x="267" y="38"/>
                    <a:pt x="266" y="37"/>
                  </a:cubicBezTo>
                  <a:cubicBezTo>
                    <a:pt x="256" y="35"/>
                    <a:pt x="256" y="35"/>
                    <a:pt x="256" y="35"/>
                  </a:cubicBezTo>
                  <a:cubicBezTo>
                    <a:pt x="256" y="35"/>
                    <a:pt x="255" y="35"/>
                    <a:pt x="255" y="35"/>
                  </a:cubicBezTo>
                  <a:cubicBezTo>
                    <a:pt x="255" y="35"/>
                    <a:pt x="255" y="35"/>
                    <a:pt x="255" y="35"/>
                  </a:cubicBezTo>
                  <a:cubicBezTo>
                    <a:pt x="254" y="35"/>
                    <a:pt x="254" y="35"/>
                    <a:pt x="254" y="35"/>
                  </a:cubicBezTo>
                  <a:cubicBezTo>
                    <a:pt x="254" y="35"/>
                    <a:pt x="254" y="34"/>
                    <a:pt x="254" y="32"/>
                  </a:cubicBezTo>
                  <a:cubicBezTo>
                    <a:pt x="260" y="34"/>
                    <a:pt x="260" y="34"/>
                    <a:pt x="260" y="34"/>
                  </a:cubicBezTo>
                  <a:cubicBezTo>
                    <a:pt x="260" y="33"/>
                    <a:pt x="259" y="31"/>
                    <a:pt x="260" y="31"/>
                  </a:cubicBezTo>
                  <a:cubicBezTo>
                    <a:pt x="260" y="29"/>
                    <a:pt x="261" y="28"/>
                    <a:pt x="263" y="29"/>
                  </a:cubicBezTo>
                  <a:cubicBezTo>
                    <a:pt x="268" y="30"/>
                    <a:pt x="268" y="30"/>
                    <a:pt x="268" y="30"/>
                  </a:cubicBezTo>
                  <a:cubicBezTo>
                    <a:pt x="270" y="31"/>
                    <a:pt x="270" y="31"/>
                    <a:pt x="270" y="30"/>
                  </a:cubicBezTo>
                  <a:cubicBezTo>
                    <a:pt x="270" y="30"/>
                    <a:pt x="270" y="30"/>
                    <a:pt x="270" y="30"/>
                  </a:cubicBezTo>
                  <a:close/>
                  <a:moveTo>
                    <a:pt x="259" y="22"/>
                  </a:moveTo>
                  <a:cubicBezTo>
                    <a:pt x="259" y="22"/>
                    <a:pt x="259" y="22"/>
                    <a:pt x="260" y="23"/>
                  </a:cubicBezTo>
                  <a:cubicBezTo>
                    <a:pt x="260" y="23"/>
                    <a:pt x="260" y="23"/>
                    <a:pt x="260" y="23"/>
                  </a:cubicBezTo>
                  <a:cubicBezTo>
                    <a:pt x="259" y="24"/>
                    <a:pt x="260" y="24"/>
                    <a:pt x="259" y="24"/>
                  </a:cubicBezTo>
                  <a:cubicBezTo>
                    <a:pt x="259" y="24"/>
                    <a:pt x="259" y="25"/>
                    <a:pt x="258" y="24"/>
                  </a:cubicBezTo>
                  <a:cubicBezTo>
                    <a:pt x="258" y="24"/>
                    <a:pt x="258" y="24"/>
                    <a:pt x="258" y="24"/>
                  </a:cubicBezTo>
                  <a:cubicBezTo>
                    <a:pt x="258" y="23"/>
                    <a:pt x="257" y="23"/>
                    <a:pt x="258" y="23"/>
                  </a:cubicBezTo>
                  <a:cubicBezTo>
                    <a:pt x="258" y="23"/>
                    <a:pt x="258" y="23"/>
                    <a:pt x="258" y="22"/>
                  </a:cubicBezTo>
                  <a:cubicBezTo>
                    <a:pt x="258" y="22"/>
                    <a:pt x="258" y="22"/>
                    <a:pt x="259" y="22"/>
                  </a:cubicBezTo>
                  <a:close/>
                  <a:moveTo>
                    <a:pt x="272" y="23"/>
                  </a:moveTo>
                  <a:cubicBezTo>
                    <a:pt x="271" y="28"/>
                    <a:pt x="271" y="28"/>
                    <a:pt x="271" y="28"/>
                  </a:cubicBezTo>
                  <a:cubicBezTo>
                    <a:pt x="270" y="28"/>
                    <a:pt x="270" y="28"/>
                    <a:pt x="270" y="28"/>
                  </a:cubicBezTo>
                  <a:cubicBezTo>
                    <a:pt x="270" y="27"/>
                    <a:pt x="270" y="26"/>
                    <a:pt x="269" y="26"/>
                  </a:cubicBezTo>
                  <a:cubicBezTo>
                    <a:pt x="264" y="25"/>
                    <a:pt x="264" y="25"/>
                    <a:pt x="264" y="25"/>
                  </a:cubicBezTo>
                  <a:cubicBezTo>
                    <a:pt x="263" y="25"/>
                    <a:pt x="262" y="25"/>
                    <a:pt x="262" y="26"/>
                  </a:cubicBezTo>
                  <a:cubicBezTo>
                    <a:pt x="262" y="26"/>
                    <a:pt x="262" y="26"/>
                    <a:pt x="262" y="27"/>
                  </a:cubicBezTo>
                  <a:cubicBezTo>
                    <a:pt x="262" y="27"/>
                    <a:pt x="262" y="27"/>
                    <a:pt x="262" y="27"/>
                  </a:cubicBezTo>
                  <a:cubicBezTo>
                    <a:pt x="262" y="23"/>
                    <a:pt x="262" y="23"/>
                    <a:pt x="262" y="23"/>
                  </a:cubicBezTo>
                  <a:cubicBezTo>
                    <a:pt x="269" y="24"/>
                    <a:pt x="269" y="24"/>
                    <a:pt x="269" y="24"/>
                  </a:cubicBezTo>
                  <a:cubicBezTo>
                    <a:pt x="271" y="25"/>
                    <a:pt x="271" y="24"/>
                    <a:pt x="272" y="23"/>
                  </a:cubicBezTo>
                  <a:cubicBezTo>
                    <a:pt x="272" y="23"/>
                    <a:pt x="272" y="23"/>
                    <a:pt x="272" y="23"/>
                  </a:cubicBezTo>
                  <a:close/>
                  <a:moveTo>
                    <a:pt x="273" y="12"/>
                  </a:moveTo>
                  <a:cubicBezTo>
                    <a:pt x="273" y="16"/>
                    <a:pt x="273" y="16"/>
                    <a:pt x="273" y="16"/>
                  </a:cubicBezTo>
                  <a:cubicBezTo>
                    <a:pt x="272" y="16"/>
                    <a:pt x="272" y="16"/>
                    <a:pt x="272" y="16"/>
                  </a:cubicBezTo>
                  <a:cubicBezTo>
                    <a:pt x="272" y="15"/>
                    <a:pt x="272" y="15"/>
                    <a:pt x="271" y="15"/>
                  </a:cubicBezTo>
                  <a:cubicBezTo>
                    <a:pt x="266" y="14"/>
                    <a:pt x="266" y="14"/>
                    <a:pt x="266" y="14"/>
                  </a:cubicBezTo>
                  <a:cubicBezTo>
                    <a:pt x="266" y="14"/>
                    <a:pt x="266" y="14"/>
                    <a:pt x="265" y="14"/>
                  </a:cubicBezTo>
                  <a:cubicBezTo>
                    <a:pt x="265" y="15"/>
                    <a:pt x="265" y="15"/>
                    <a:pt x="265" y="15"/>
                  </a:cubicBezTo>
                  <a:cubicBezTo>
                    <a:pt x="265" y="16"/>
                    <a:pt x="265" y="17"/>
                    <a:pt x="266" y="18"/>
                  </a:cubicBezTo>
                  <a:cubicBezTo>
                    <a:pt x="271" y="19"/>
                    <a:pt x="271" y="19"/>
                    <a:pt x="271" y="19"/>
                  </a:cubicBezTo>
                  <a:cubicBezTo>
                    <a:pt x="272" y="19"/>
                    <a:pt x="272" y="18"/>
                    <a:pt x="273" y="17"/>
                  </a:cubicBezTo>
                  <a:cubicBezTo>
                    <a:pt x="273" y="17"/>
                    <a:pt x="273" y="17"/>
                    <a:pt x="273" y="17"/>
                  </a:cubicBezTo>
                  <a:cubicBezTo>
                    <a:pt x="273" y="22"/>
                    <a:pt x="273" y="22"/>
                    <a:pt x="273" y="22"/>
                  </a:cubicBezTo>
                  <a:cubicBezTo>
                    <a:pt x="272" y="22"/>
                    <a:pt x="272" y="22"/>
                    <a:pt x="272" y="22"/>
                  </a:cubicBezTo>
                  <a:cubicBezTo>
                    <a:pt x="272" y="21"/>
                    <a:pt x="272" y="21"/>
                    <a:pt x="271" y="20"/>
                  </a:cubicBezTo>
                  <a:cubicBezTo>
                    <a:pt x="265" y="19"/>
                    <a:pt x="265" y="19"/>
                    <a:pt x="265" y="19"/>
                  </a:cubicBezTo>
                  <a:cubicBezTo>
                    <a:pt x="265" y="19"/>
                    <a:pt x="264" y="19"/>
                    <a:pt x="264" y="19"/>
                  </a:cubicBezTo>
                  <a:cubicBezTo>
                    <a:pt x="264" y="19"/>
                    <a:pt x="264" y="20"/>
                    <a:pt x="264" y="21"/>
                  </a:cubicBezTo>
                  <a:cubicBezTo>
                    <a:pt x="264" y="21"/>
                    <a:pt x="264" y="21"/>
                    <a:pt x="264" y="21"/>
                  </a:cubicBezTo>
                  <a:cubicBezTo>
                    <a:pt x="263" y="17"/>
                    <a:pt x="263" y="17"/>
                    <a:pt x="263" y="17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4" y="17"/>
                    <a:pt x="263" y="16"/>
                    <a:pt x="264" y="15"/>
                  </a:cubicBezTo>
                  <a:cubicBezTo>
                    <a:pt x="264" y="13"/>
                    <a:pt x="265" y="12"/>
                    <a:pt x="267" y="13"/>
                  </a:cubicBezTo>
                  <a:cubicBezTo>
                    <a:pt x="272" y="13"/>
                    <a:pt x="272" y="13"/>
                    <a:pt x="272" y="13"/>
                  </a:cubicBezTo>
                  <a:cubicBezTo>
                    <a:pt x="272" y="13"/>
                    <a:pt x="273" y="13"/>
                    <a:pt x="273" y="12"/>
                  </a:cubicBezTo>
                  <a:cubicBezTo>
                    <a:pt x="273" y="12"/>
                    <a:pt x="273" y="12"/>
                    <a:pt x="273" y="12"/>
                  </a:cubicBezTo>
                  <a:close/>
                  <a:moveTo>
                    <a:pt x="273" y="1"/>
                  </a:moveTo>
                  <a:cubicBezTo>
                    <a:pt x="273" y="2"/>
                    <a:pt x="273" y="2"/>
                    <a:pt x="274" y="2"/>
                  </a:cubicBezTo>
                  <a:cubicBezTo>
                    <a:pt x="274" y="3"/>
                    <a:pt x="274" y="3"/>
                    <a:pt x="274" y="3"/>
                  </a:cubicBezTo>
                  <a:cubicBezTo>
                    <a:pt x="274" y="4"/>
                    <a:pt x="274" y="4"/>
                    <a:pt x="272" y="5"/>
                  </a:cubicBezTo>
                  <a:cubicBezTo>
                    <a:pt x="273" y="5"/>
                    <a:pt x="273" y="5"/>
                    <a:pt x="274" y="6"/>
                  </a:cubicBezTo>
                  <a:cubicBezTo>
                    <a:pt x="274" y="7"/>
                    <a:pt x="274" y="7"/>
                    <a:pt x="274" y="7"/>
                  </a:cubicBezTo>
                  <a:cubicBezTo>
                    <a:pt x="274" y="8"/>
                    <a:pt x="274" y="9"/>
                    <a:pt x="273" y="9"/>
                  </a:cubicBezTo>
                  <a:cubicBezTo>
                    <a:pt x="273" y="9"/>
                    <a:pt x="272" y="10"/>
                    <a:pt x="272" y="10"/>
                  </a:cubicBezTo>
                  <a:cubicBezTo>
                    <a:pt x="270" y="10"/>
                    <a:pt x="270" y="9"/>
                    <a:pt x="269" y="8"/>
                  </a:cubicBezTo>
                  <a:cubicBezTo>
                    <a:pt x="268" y="7"/>
                    <a:pt x="268" y="6"/>
                    <a:pt x="268" y="5"/>
                  </a:cubicBezTo>
                  <a:cubicBezTo>
                    <a:pt x="267" y="5"/>
                    <a:pt x="267" y="5"/>
                    <a:pt x="267" y="5"/>
                  </a:cubicBezTo>
                  <a:cubicBezTo>
                    <a:pt x="265" y="5"/>
                    <a:pt x="264" y="5"/>
                    <a:pt x="264" y="6"/>
                  </a:cubicBezTo>
                  <a:cubicBezTo>
                    <a:pt x="264" y="7"/>
                    <a:pt x="265" y="7"/>
                    <a:pt x="265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7" y="8"/>
                  </a:cubicBezTo>
                  <a:cubicBezTo>
                    <a:pt x="267" y="8"/>
                    <a:pt x="267" y="8"/>
                    <a:pt x="267" y="9"/>
                  </a:cubicBezTo>
                  <a:cubicBezTo>
                    <a:pt x="267" y="9"/>
                    <a:pt x="267" y="9"/>
                    <a:pt x="267" y="9"/>
                  </a:cubicBezTo>
                  <a:cubicBezTo>
                    <a:pt x="266" y="10"/>
                    <a:pt x="266" y="10"/>
                    <a:pt x="266" y="10"/>
                  </a:cubicBezTo>
                  <a:cubicBezTo>
                    <a:pt x="266" y="10"/>
                    <a:pt x="265" y="9"/>
                    <a:pt x="265" y="9"/>
                  </a:cubicBezTo>
                  <a:cubicBezTo>
                    <a:pt x="264" y="8"/>
                    <a:pt x="264" y="7"/>
                    <a:pt x="264" y="7"/>
                  </a:cubicBezTo>
                  <a:cubicBezTo>
                    <a:pt x="264" y="5"/>
                    <a:pt x="265" y="5"/>
                    <a:pt x="265" y="4"/>
                  </a:cubicBezTo>
                  <a:cubicBezTo>
                    <a:pt x="266" y="4"/>
                    <a:pt x="266" y="3"/>
                    <a:pt x="268" y="3"/>
                  </a:cubicBezTo>
                  <a:cubicBezTo>
                    <a:pt x="272" y="3"/>
                    <a:pt x="272" y="3"/>
                    <a:pt x="272" y="3"/>
                  </a:cubicBezTo>
                  <a:cubicBezTo>
                    <a:pt x="272" y="3"/>
                    <a:pt x="273" y="3"/>
                    <a:pt x="273" y="3"/>
                  </a:cubicBezTo>
                  <a:cubicBezTo>
                    <a:pt x="273" y="3"/>
                    <a:pt x="273" y="3"/>
                    <a:pt x="272" y="2"/>
                  </a:cubicBezTo>
                  <a:cubicBezTo>
                    <a:pt x="273" y="1"/>
                    <a:pt x="273" y="1"/>
                    <a:pt x="273" y="1"/>
                  </a:cubicBezTo>
                  <a:close/>
                  <a:moveTo>
                    <a:pt x="272" y="5"/>
                  </a:moveTo>
                  <a:cubicBezTo>
                    <a:pt x="268" y="5"/>
                    <a:pt x="268" y="5"/>
                    <a:pt x="268" y="5"/>
                  </a:cubicBezTo>
                  <a:cubicBezTo>
                    <a:pt x="269" y="6"/>
                    <a:pt x="269" y="7"/>
                    <a:pt x="269" y="7"/>
                  </a:cubicBezTo>
                  <a:cubicBezTo>
                    <a:pt x="270" y="8"/>
                    <a:pt x="270" y="8"/>
                    <a:pt x="271" y="8"/>
                  </a:cubicBezTo>
                  <a:cubicBezTo>
                    <a:pt x="272" y="8"/>
                    <a:pt x="272" y="8"/>
                    <a:pt x="272" y="7"/>
                  </a:cubicBezTo>
                  <a:cubicBezTo>
                    <a:pt x="273" y="6"/>
                    <a:pt x="272" y="5"/>
                    <a:pt x="27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Freeform 41"/>
            <p:cNvSpPr>
              <a:spLocks/>
            </p:cNvSpPr>
            <p:nvPr userDrawn="1"/>
          </p:nvSpPr>
          <p:spPr bwMode="auto">
            <a:xfrm>
              <a:off x="8913891" y="4711981"/>
              <a:ext cx="161925" cy="150812"/>
            </a:xfrm>
            <a:custGeom>
              <a:avLst/>
              <a:gdLst>
                <a:gd name="T0" fmla="*/ 86 w 108"/>
                <a:gd name="T1" fmla="*/ 99 h 100"/>
                <a:gd name="T2" fmla="*/ 46 w 108"/>
                <a:gd name="T3" fmla="*/ 0 h 100"/>
                <a:gd name="T4" fmla="*/ 56 w 108"/>
                <a:gd name="T5" fmla="*/ 58 h 100"/>
                <a:gd name="T6" fmla="*/ 0 w 108"/>
                <a:gd name="T7" fmla="*/ 100 h 100"/>
                <a:gd name="T8" fmla="*/ 57 w 108"/>
                <a:gd name="T9" fmla="*/ 59 h 100"/>
                <a:gd name="T10" fmla="*/ 65 w 108"/>
                <a:gd name="T11" fmla="*/ 18 h 100"/>
                <a:gd name="T12" fmla="*/ 41 w 108"/>
                <a:gd name="T13" fmla="*/ 97 h 100"/>
                <a:gd name="T14" fmla="*/ 64 w 108"/>
                <a:gd name="T15" fmla="*/ 14 h 100"/>
                <a:gd name="T16" fmla="*/ 65 w 108"/>
                <a:gd name="T17" fmla="*/ 98 h 100"/>
                <a:gd name="T18" fmla="*/ 62 w 108"/>
                <a:gd name="T19" fmla="*/ 9 h 100"/>
                <a:gd name="T20" fmla="*/ 86 w 108"/>
                <a:gd name="T21" fmla="*/ 99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8" h="100">
                  <a:moveTo>
                    <a:pt x="86" y="99"/>
                  </a:moveTo>
                  <a:cubicBezTo>
                    <a:pt x="108" y="48"/>
                    <a:pt x="88" y="16"/>
                    <a:pt x="46" y="0"/>
                  </a:cubicBezTo>
                  <a:cubicBezTo>
                    <a:pt x="71" y="10"/>
                    <a:pt x="66" y="42"/>
                    <a:pt x="56" y="58"/>
                  </a:cubicBezTo>
                  <a:cubicBezTo>
                    <a:pt x="45" y="74"/>
                    <a:pt x="28" y="87"/>
                    <a:pt x="0" y="100"/>
                  </a:cubicBezTo>
                  <a:cubicBezTo>
                    <a:pt x="30" y="88"/>
                    <a:pt x="48" y="73"/>
                    <a:pt x="57" y="59"/>
                  </a:cubicBezTo>
                  <a:cubicBezTo>
                    <a:pt x="65" y="44"/>
                    <a:pt x="67" y="32"/>
                    <a:pt x="65" y="18"/>
                  </a:cubicBezTo>
                  <a:cubicBezTo>
                    <a:pt x="78" y="47"/>
                    <a:pt x="67" y="72"/>
                    <a:pt x="41" y="97"/>
                  </a:cubicBezTo>
                  <a:cubicBezTo>
                    <a:pt x="71" y="71"/>
                    <a:pt x="81" y="43"/>
                    <a:pt x="64" y="14"/>
                  </a:cubicBezTo>
                  <a:cubicBezTo>
                    <a:pt x="89" y="42"/>
                    <a:pt x="82" y="72"/>
                    <a:pt x="65" y="98"/>
                  </a:cubicBezTo>
                  <a:cubicBezTo>
                    <a:pt x="86" y="68"/>
                    <a:pt x="90" y="36"/>
                    <a:pt x="62" y="9"/>
                  </a:cubicBezTo>
                  <a:cubicBezTo>
                    <a:pt x="96" y="30"/>
                    <a:pt x="101" y="59"/>
                    <a:pt x="86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Freeform 42"/>
            <p:cNvSpPr>
              <a:spLocks/>
            </p:cNvSpPr>
            <p:nvPr userDrawn="1"/>
          </p:nvSpPr>
          <p:spPr bwMode="auto">
            <a:xfrm>
              <a:off x="8942467" y="4694517"/>
              <a:ext cx="49213" cy="20638"/>
            </a:xfrm>
            <a:custGeom>
              <a:avLst/>
              <a:gdLst>
                <a:gd name="T0" fmla="*/ 19 w 33"/>
                <a:gd name="T1" fmla="*/ 14 h 14"/>
                <a:gd name="T2" fmla="*/ 0 w 33"/>
                <a:gd name="T3" fmla="*/ 0 h 14"/>
                <a:gd name="T4" fmla="*/ 33 w 33"/>
                <a:gd name="T5" fmla="*/ 5 h 14"/>
                <a:gd name="T6" fmla="*/ 18 w 33"/>
                <a:gd name="T7" fmla="*/ 6 h 14"/>
                <a:gd name="T8" fmla="*/ 19 w 33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4">
                  <a:moveTo>
                    <a:pt x="19" y="14"/>
                  </a:moveTo>
                  <a:cubicBezTo>
                    <a:pt x="13" y="8"/>
                    <a:pt x="8" y="4"/>
                    <a:pt x="0" y="0"/>
                  </a:cubicBezTo>
                  <a:cubicBezTo>
                    <a:pt x="11" y="0"/>
                    <a:pt x="25" y="3"/>
                    <a:pt x="33" y="5"/>
                  </a:cubicBezTo>
                  <a:cubicBezTo>
                    <a:pt x="24" y="4"/>
                    <a:pt x="20" y="5"/>
                    <a:pt x="18" y="6"/>
                  </a:cubicBezTo>
                  <a:cubicBezTo>
                    <a:pt x="16" y="8"/>
                    <a:pt x="17" y="10"/>
                    <a:pt x="1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Freeform 43"/>
            <p:cNvSpPr>
              <a:spLocks/>
            </p:cNvSpPr>
            <p:nvPr userDrawn="1"/>
          </p:nvSpPr>
          <p:spPr bwMode="auto">
            <a:xfrm>
              <a:off x="8867855" y="4856442"/>
              <a:ext cx="195263" cy="30163"/>
            </a:xfrm>
            <a:custGeom>
              <a:avLst/>
              <a:gdLst>
                <a:gd name="T0" fmla="*/ 70 w 131"/>
                <a:gd name="T1" fmla="*/ 20 h 20"/>
                <a:gd name="T2" fmla="*/ 77 w 131"/>
                <a:gd name="T3" fmla="*/ 12 h 20"/>
                <a:gd name="T4" fmla="*/ 100 w 131"/>
                <a:gd name="T5" fmla="*/ 12 h 20"/>
                <a:gd name="T6" fmla="*/ 131 w 131"/>
                <a:gd name="T7" fmla="*/ 14 h 20"/>
                <a:gd name="T8" fmla="*/ 124 w 131"/>
                <a:gd name="T9" fmla="*/ 8 h 20"/>
                <a:gd name="T10" fmla="*/ 101 w 131"/>
                <a:gd name="T11" fmla="*/ 5 h 20"/>
                <a:gd name="T12" fmla="*/ 77 w 131"/>
                <a:gd name="T13" fmla="*/ 0 h 20"/>
                <a:gd name="T14" fmla="*/ 65 w 131"/>
                <a:gd name="T15" fmla="*/ 12 h 20"/>
                <a:gd name="T16" fmla="*/ 53 w 131"/>
                <a:gd name="T17" fmla="*/ 0 h 20"/>
                <a:gd name="T18" fmla="*/ 30 w 131"/>
                <a:gd name="T19" fmla="*/ 5 h 20"/>
                <a:gd name="T20" fmla="*/ 7 w 131"/>
                <a:gd name="T21" fmla="*/ 8 h 20"/>
                <a:gd name="T22" fmla="*/ 0 w 131"/>
                <a:gd name="T23" fmla="*/ 14 h 20"/>
                <a:gd name="T24" fmla="*/ 31 w 131"/>
                <a:gd name="T25" fmla="*/ 12 h 20"/>
                <a:gd name="T26" fmla="*/ 54 w 131"/>
                <a:gd name="T27" fmla="*/ 12 h 20"/>
                <a:gd name="T28" fmla="*/ 61 w 131"/>
                <a:gd name="T29" fmla="*/ 20 h 20"/>
                <a:gd name="T30" fmla="*/ 70 w 131"/>
                <a:gd name="T3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20">
                  <a:moveTo>
                    <a:pt x="70" y="20"/>
                  </a:moveTo>
                  <a:cubicBezTo>
                    <a:pt x="70" y="16"/>
                    <a:pt x="71" y="14"/>
                    <a:pt x="77" y="12"/>
                  </a:cubicBezTo>
                  <a:cubicBezTo>
                    <a:pt x="83" y="10"/>
                    <a:pt x="89" y="11"/>
                    <a:pt x="100" y="12"/>
                  </a:cubicBezTo>
                  <a:cubicBezTo>
                    <a:pt x="111" y="14"/>
                    <a:pt x="120" y="15"/>
                    <a:pt x="131" y="14"/>
                  </a:cubicBezTo>
                  <a:cubicBezTo>
                    <a:pt x="127" y="12"/>
                    <a:pt x="126" y="10"/>
                    <a:pt x="124" y="8"/>
                  </a:cubicBezTo>
                  <a:cubicBezTo>
                    <a:pt x="115" y="8"/>
                    <a:pt x="109" y="7"/>
                    <a:pt x="101" y="5"/>
                  </a:cubicBezTo>
                  <a:cubicBezTo>
                    <a:pt x="93" y="2"/>
                    <a:pt x="83" y="0"/>
                    <a:pt x="77" y="0"/>
                  </a:cubicBezTo>
                  <a:cubicBezTo>
                    <a:pt x="71" y="1"/>
                    <a:pt x="67" y="4"/>
                    <a:pt x="65" y="12"/>
                  </a:cubicBezTo>
                  <a:cubicBezTo>
                    <a:pt x="63" y="4"/>
                    <a:pt x="59" y="1"/>
                    <a:pt x="53" y="0"/>
                  </a:cubicBezTo>
                  <a:cubicBezTo>
                    <a:pt x="47" y="0"/>
                    <a:pt x="38" y="2"/>
                    <a:pt x="30" y="5"/>
                  </a:cubicBezTo>
                  <a:cubicBezTo>
                    <a:pt x="22" y="7"/>
                    <a:pt x="16" y="8"/>
                    <a:pt x="7" y="8"/>
                  </a:cubicBezTo>
                  <a:cubicBezTo>
                    <a:pt x="5" y="10"/>
                    <a:pt x="4" y="12"/>
                    <a:pt x="0" y="14"/>
                  </a:cubicBezTo>
                  <a:cubicBezTo>
                    <a:pt x="11" y="15"/>
                    <a:pt x="20" y="14"/>
                    <a:pt x="31" y="12"/>
                  </a:cubicBezTo>
                  <a:cubicBezTo>
                    <a:pt x="41" y="11"/>
                    <a:pt x="48" y="10"/>
                    <a:pt x="54" y="12"/>
                  </a:cubicBezTo>
                  <a:cubicBezTo>
                    <a:pt x="60" y="14"/>
                    <a:pt x="61" y="16"/>
                    <a:pt x="61" y="20"/>
                  </a:cubicBezTo>
                  <a:cubicBezTo>
                    <a:pt x="70" y="20"/>
                    <a:pt x="70" y="20"/>
                    <a:pt x="7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Freeform 44"/>
            <p:cNvSpPr>
              <a:spLocks noEditPoints="1"/>
            </p:cNvSpPr>
            <p:nvPr userDrawn="1"/>
          </p:nvSpPr>
          <p:spPr bwMode="auto">
            <a:xfrm>
              <a:off x="8840867" y="4681823"/>
              <a:ext cx="252414" cy="257174"/>
            </a:xfrm>
            <a:custGeom>
              <a:avLst/>
              <a:gdLst>
                <a:gd name="T0" fmla="*/ 85 w 170"/>
                <a:gd name="T1" fmla="*/ 0 h 171"/>
                <a:gd name="T2" fmla="*/ 0 w 170"/>
                <a:gd name="T3" fmla="*/ 86 h 171"/>
                <a:gd name="T4" fmla="*/ 85 w 170"/>
                <a:gd name="T5" fmla="*/ 171 h 171"/>
                <a:gd name="T6" fmla="*/ 170 w 170"/>
                <a:gd name="T7" fmla="*/ 86 h 171"/>
                <a:gd name="T8" fmla="*/ 85 w 170"/>
                <a:gd name="T9" fmla="*/ 0 h 171"/>
                <a:gd name="T10" fmla="*/ 85 w 170"/>
                <a:gd name="T11" fmla="*/ 168 h 171"/>
                <a:gd name="T12" fmla="*/ 2 w 170"/>
                <a:gd name="T13" fmla="*/ 85 h 171"/>
                <a:gd name="T14" fmla="*/ 85 w 170"/>
                <a:gd name="T15" fmla="*/ 3 h 171"/>
                <a:gd name="T16" fmla="*/ 167 w 170"/>
                <a:gd name="T17" fmla="*/ 85 h 171"/>
                <a:gd name="T18" fmla="*/ 85 w 170"/>
                <a:gd name="T19" fmla="*/ 168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71">
                  <a:moveTo>
                    <a:pt x="85" y="0"/>
                  </a:moveTo>
                  <a:cubicBezTo>
                    <a:pt x="38" y="0"/>
                    <a:pt x="0" y="38"/>
                    <a:pt x="0" y="86"/>
                  </a:cubicBezTo>
                  <a:cubicBezTo>
                    <a:pt x="0" y="132"/>
                    <a:pt x="38" y="171"/>
                    <a:pt x="85" y="171"/>
                  </a:cubicBezTo>
                  <a:cubicBezTo>
                    <a:pt x="132" y="171"/>
                    <a:pt x="170" y="133"/>
                    <a:pt x="170" y="86"/>
                  </a:cubicBezTo>
                  <a:cubicBezTo>
                    <a:pt x="170" y="38"/>
                    <a:pt x="132" y="0"/>
                    <a:pt x="85" y="0"/>
                  </a:cubicBezTo>
                  <a:close/>
                  <a:moveTo>
                    <a:pt x="85" y="168"/>
                  </a:moveTo>
                  <a:cubicBezTo>
                    <a:pt x="39" y="168"/>
                    <a:pt x="2" y="131"/>
                    <a:pt x="2" y="85"/>
                  </a:cubicBezTo>
                  <a:cubicBezTo>
                    <a:pt x="2" y="40"/>
                    <a:pt x="39" y="3"/>
                    <a:pt x="85" y="3"/>
                  </a:cubicBezTo>
                  <a:cubicBezTo>
                    <a:pt x="130" y="3"/>
                    <a:pt x="167" y="40"/>
                    <a:pt x="167" y="85"/>
                  </a:cubicBezTo>
                  <a:cubicBezTo>
                    <a:pt x="167" y="131"/>
                    <a:pt x="130" y="168"/>
                    <a:pt x="85" y="1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Freeform 45"/>
            <p:cNvSpPr>
              <a:spLocks noEditPoints="1"/>
            </p:cNvSpPr>
            <p:nvPr userDrawn="1"/>
          </p:nvSpPr>
          <p:spPr bwMode="auto">
            <a:xfrm>
              <a:off x="9091692" y="4667536"/>
              <a:ext cx="39688" cy="36513"/>
            </a:xfrm>
            <a:custGeom>
              <a:avLst/>
              <a:gdLst>
                <a:gd name="T0" fmla="*/ 13 w 26"/>
                <a:gd name="T1" fmla="*/ 16 h 25"/>
                <a:gd name="T2" fmla="*/ 11 w 26"/>
                <a:gd name="T3" fmla="*/ 25 h 25"/>
                <a:gd name="T4" fmla="*/ 7 w 26"/>
                <a:gd name="T5" fmla="*/ 24 h 25"/>
                <a:gd name="T6" fmla="*/ 9 w 26"/>
                <a:gd name="T7" fmla="*/ 19 h 25"/>
                <a:gd name="T8" fmla="*/ 10 w 26"/>
                <a:gd name="T9" fmla="*/ 14 h 25"/>
                <a:gd name="T10" fmla="*/ 10 w 26"/>
                <a:gd name="T11" fmla="*/ 14 h 25"/>
                <a:gd name="T12" fmla="*/ 13 w 26"/>
                <a:gd name="T13" fmla="*/ 16 h 25"/>
                <a:gd name="T14" fmla="*/ 25 w 26"/>
                <a:gd name="T15" fmla="*/ 0 h 25"/>
                <a:gd name="T16" fmla="*/ 26 w 26"/>
                <a:gd name="T17" fmla="*/ 2 h 25"/>
                <a:gd name="T18" fmla="*/ 21 w 26"/>
                <a:gd name="T19" fmla="*/ 7 h 25"/>
                <a:gd name="T20" fmla="*/ 18 w 26"/>
                <a:gd name="T21" fmla="*/ 9 h 25"/>
                <a:gd name="T22" fmla="*/ 22 w 26"/>
                <a:gd name="T23" fmla="*/ 11 h 25"/>
                <a:gd name="T24" fmla="*/ 22 w 26"/>
                <a:gd name="T25" fmla="*/ 11 h 25"/>
                <a:gd name="T26" fmla="*/ 23 w 26"/>
                <a:gd name="T27" fmla="*/ 9 h 25"/>
                <a:gd name="T28" fmla="*/ 23 w 26"/>
                <a:gd name="T29" fmla="*/ 9 h 25"/>
                <a:gd name="T30" fmla="*/ 24 w 26"/>
                <a:gd name="T31" fmla="*/ 9 h 25"/>
                <a:gd name="T32" fmla="*/ 25 w 26"/>
                <a:gd name="T33" fmla="*/ 14 h 25"/>
                <a:gd name="T34" fmla="*/ 26 w 26"/>
                <a:gd name="T35" fmla="*/ 15 h 25"/>
                <a:gd name="T36" fmla="*/ 26 w 26"/>
                <a:gd name="T37" fmla="*/ 16 h 25"/>
                <a:gd name="T38" fmla="*/ 25 w 26"/>
                <a:gd name="T39" fmla="*/ 16 h 25"/>
                <a:gd name="T40" fmla="*/ 23 w 26"/>
                <a:gd name="T41" fmla="*/ 16 h 25"/>
                <a:gd name="T42" fmla="*/ 22 w 26"/>
                <a:gd name="T43" fmla="*/ 15 h 25"/>
                <a:gd name="T44" fmla="*/ 13 w 26"/>
                <a:gd name="T45" fmla="*/ 11 h 25"/>
                <a:gd name="T46" fmla="*/ 4 w 26"/>
                <a:gd name="T47" fmla="*/ 13 h 25"/>
                <a:gd name="T48" fmla="*/ 2 w 26"/>
                <a:gd name="T49" fmla="*/ 8 h 25"/>
                <a:gd name="T50" fmla="*/ 2 w 26"/>
                <a:gd name="T51" fmla="*/ 8 h 25"/>
                <a:gd name="T52" fmla="*/ 3 w 26"/>
                <a:gd name="T53" fmla="*/ 8 h 25"/>
                <a:gd name="T54" fmla="*/ 5 w 26"/>
                <a:gd name="T55" fmla="*/ 10 h 25"/>
                <a:gd name="T56" fmla="*/ 11 w 26"/>
                <a:gd name="T57" fmla="*/ 10 h 25"/>
                <a:gd name="T58" fmla="*/ 11 w 26"/>
                <a:gd name="T59" fmla="*/ 9 h 25"/>
                <a:gd name="T60" fmla="*/ 8 w 26"/>
                <a:gd name="T61" fmla="*/ 3 h 25"/>
                <a:gd name="T62" fmla="*/ 9 w 26"/>
                <a:gd name="T63" fmla="*/ 2 h 25"/>
                <a:gd name="T64" fmla="*/ 10 w 26"/>
                <a:gd name="T65" fmla="*/ 2 h 25"/>
                <a:gd name="T66" fmla="*/ 11 w 26"/>
                <a:gd name="T67" fmla="*/ 5 h 25"/>
                <a:gd name="T68" fmla="*/ 12 w 26"/>
                <a:gd name="T69" fmla="*/ 6 h 25"/>
                <a:gd name="T70" fmla="*/ 15 w 26"/>
                <a:gd name="T71" fmla="*/ 8 h 25"/>
                <a:gd name="T72" fmla="*/ 22 w 26"/>
                <a:gd name="T73" fmla="*/ 2 h 25"/>
                <a:gd name="T74" fmla="*/ 24 w 26"/>
                <a:gd name="T75" fmla="*/ 0 h 25"/>
                <a:gd name="T76" fmla="*/ 25 w 26"/>
                <a:gd name="T7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6" h="25">
                  <a:moveTo>
                    <a:pt x="13" y="16"/>
                  </a:moveTo>
                  <a:cubicBezTo>
                    <a:pt x="14" y="18"/>
                    <a:pt x="13" y="24"/>
                    <a:pt x="11" y="25"/>
                  </a:cubicBezTo>
                  <a:cubicBezTo>
                    <a:pt x="10" y="25"/>
                    <a:pt x="7" y="25"/>
                    <a:pt x="7" y="24"/>
                  </a:cubicBezTo>
                  <a:cubicBezTo>
                    <a:pt x="7" y="22"/>
                    <a:pt x="8" y="21"/>
                    <a:pt x="9" y="19"/>
                  </a:cubicBezTo>
                  <a:cubicBezTo>
                    <a:pt x="10" y="18"/>
                    <a:pt x="9" y="16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5"/>
                    <a:pt x="12" y="15"/>
                    <a:pt x="13" y="16"/>
                  </a:cubicBezTo>
                  <a:close/>
                  <a:moveTo>
                    <a:pt x="25" y="0"/>
                  </a:moveTo>
                  <a:cubicBezTo>
                    <a:pt x="25" y="0"/>
                    <a:pt x="26" y="1"/>
                    <a:pt x="26" y="2"/>
                  </a:cubicBezTo>
                  <a:cubicBezTo>
                    <a:pt x="26" y="3"/>
                    <a:pt x="23" y="6"/>
                    <a:pt x="21" y="7"/>
                  </a:cubicBezTo>
                  <a:cubicBezTo>
                    <a:pt x="20" y="8"/>
                    <a:pt x="19" y="8"/>
                    <a:pt x="18" y="9"/>
                  </a:cubicBezTo>
                  <a:cubicBezTo>
                    <a:pt x="19" y="10"/>
                    <a:pt x="20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4" y="9"/>
                  </a:cubicBezTo>
                  <a:cubicBezTo>
                    <a:pt x="23" y="11"/>
                    <a:pt x="24" y="12"/>
                    <a:pt x="25" y="14"/>
                  </a:cubicBezTo>
                  <a:cubicBezTo>
                    <a:pt x="26" y="14"/>
                    <a:pt x="25" y="15"/>
                    <a:pt x="26" y="15"/>
                  </a:cubicBezTo>
                  <a:cubicBezTo>
                    <a:pt x="26" y="16"/>
                    <a:pt x="26" y="15"/>
                    <a:pt x="26" y="16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4" y="16"/>
                    <a:pt x="24" y="16"/>
                    <a:pt x="23" y="16"/>
                  </a:cubicBezTo>
                  <a:cubicBezTo>
                    <a:pt x="23" y="16"/>
                    <a:pt x="22" y="15"/>
                    <a:pt x="22" y="15"/>
                  </a:cubicBezTo>
                  <a:cubicBezTo>
                    <a:pt x="19" y="13"/>
                    <a:pt x="16" y="11"/>
                    <a:pt x="13" y="11"/>
                  </a:cubicBezTo>
                  <a:cubicBezTo>
                    <a:pt x="11" y="12"/>
                    <a:pt x="6" y="14"/>
                    <a:pt x="4" y="13"/>
                  </a:cubicBezTo>
                  <a:cubicBezTo>
                    <a:pt x="2" y="13"/>
                    <a:pt x="0" y="9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4" y="9"/>
                    <a:pt x="5" y="10"/>
                    <a:pt x="5" y="10"/>
                  </a:cubicBezTo>
                  <a:cubicBezTo>
                    <a:pt x="7" y="10"/>
                    <a:pt x="10" y="10"/>
                    <a:pt x="11" y="1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6"/>
                    <a:pt x="7" y="6"/>
                    <a:pt x="8" y="3"/>
                  </a:cubicBezTo>
                  <a:cubicBezTo>
                    <a:pt x="8" y="2"/>
                    <a:pt x="9" y="2"/>
                    <a:pt x="9" y="2"/>
                  </a:cubicBezTo>
                  <a:cubicBezTo>
                    <a:pt x="9" y="2"/>
                    <a:pt x="10" y="2"/>
                    <a:pt x="10" y="2"/>
                  </a:cubicBezTo>
                  <a:cubicBezTo>
                    <a:pt x="10" y="3"/>
                    <a:pt x="11" y="4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4" y="8"/>
                    <a:pt x="15" y="8"/>
                  </a:cubicBezTo>
                  <a:cubicBezTo>
                    <a:pt x="16" y="8"/>
                    <a:pt x="21" y="4"/>
                    <a:pt x="22" y="2"/>
                  </a:cubicBezTo>
                  <a:cubicBezTo>
                    <a:pt x="23" y="2"/>
                    <a:pt x="23" y="0"/>
                    <a:pt x="24" y="0"/>
                  </a:cubicBezTo>
                  <a:cubicBezTo>
                    <a:pt x="25" y="0"/>
                    <a:pt x="2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Freeform 46"/>
            <p:cNvSpPr>
              <a:spLocks noEditPoints="1"/>
            </p:cNvSpPr>
            <p:nvPr userDrawn="1"/>
          </p:nvSpPr>
          <p:spPr bwMode="auto">
            <a:xfrm>
              <a:off x="9120267" y="4715161"/>
              <a:ext cx="53975" cy="44450"/>
            </a:xfrm>
            <a:custGeom>
              <a:avLst/>
              <a:gdLst>
                <a:gd name="T0" fmla="*/ 32 w 36"/>
                <a:gd name="T1" fmla="*/ 11 h 30"/>
                <a:gd name="T2" fmla="*/ 36 w 36"/>
                <a:gd name="T3" fmla="*/ 16 h 30"/>
                <a:gd name="T4" fmla="*/ 30 w 36"/>
                <a:gd name="T5" fmla="*/ 16 h 30"/>
                <a:gd name="T6" fmla="*/ 26 w 36"/>
                <a:gd name="T7" fmla="*/ 13 h 30"/>
                <a:gd name="T8" fmla="*/ 27 w 36"/>
                <a:gd name="T9" fmla="*/ 16 h 30"/>
                <a:gd name="T10" fmla="*/ 23 w 36"/>
                <a:gd name="T11" fmla="*/ 22 h 30"/>
                <a:gd name="T12" fmla="*/ 14 w 36"/>
                <a:gd name="T13" fmla="*/ 21 h 30"/>
                <a:gd name="T14" fmla="*/ 14 w 36"/>
                <a:gd name="T15" fmla="*/ 24 h 30"/>
                <a:gd name="T16" fmla="*/ 14 w 36"/>
                <a:gd name="T17" fmla="*/ 30 h 30"/>
                <a:gd name="T18" fmla="*/ 10 w 36"/>
                <a:gd name="T19" fmla="*/ 24 h 30"/>
                <a:gd name="T20" fmla="*/ 1 w 36"/>
                <a:gd name="T21" fmla="*/ 18 h 30"/>
                <a:gd name="T22" fmla="*/ 3 w 36"/>
                <a:gd name="T23" fmla="*/ 19 h 30"/>
                <a:gd name="T24" fmla="*/ 9 w 36"/>
                <a:gd name="T25" fmla="*/ 24 h 30"/>
                <a:gd name="T26" fmla="*/ 9 w 36"/>
                <a:gd name="T27" fmla="*/ 23 h 30"/>
                <a:gd name="T28" fmla="*/ 6 w 36"/>
                <a:gd name="T29" fmla="*/ 20 h 30"/>
                <a:gd name="T30" fmla="*/ 4 w 36"/>
                <a:gd name="T31" fmla="*/ 12 h 30"/>
                <a:gd name="T32" fmla="*/ 8 w 36"/>
                <a:gd name="T33" fmla="*/ 18 h 30"/>
                <a:gd name="T34" fmla="*/ 12 w 36"/>
                <a:gd name="T35" fmla="*/ 20 h 30"/>
                <a:gd name="T36" fmla="*/ 17 w 36"/>
                <a:gd name="T37" fmla="*/ 19 h 30"/>
                <a:gd name="T38" fmla="*/ 14 w 36"/>
                <a:gd name="T39" fmla="*/ 16 h 30"/>
                <a:gd name="T40" fmla="*/ 21 w 36"/>
                <a:gd name="T41" fmla="*/ 20 h 30"/>
                <a:gd name="T42" fmla="*/ 24 w 36"/>
                <a:gd name="T43" fmla="*/ 18 h 30"/>
                <a:gd name="T44" fmla="*/ 14 w 36"/>
                <a:gd name="T45" fmla="*/ 12 h 30"/>
                <a:gd name="T46" fmla="*/ 10 w 36"/>
                <a:gd name="T47" fmla="*/ 14 h 30"/>
                <a:gd name="T48" fmla="*/ 10 w 36"/>
                <a:gd name="T49" fmla="*/ 12 h 30"/>
                <a:gd name="T50" fmla="*/ 14 w 36"/>
                <a:gd name="T51" fmla="*/ 6 h 30"/>
                <a:gd name="T52" fmla="*/ 21 w 36"/>
                <a:gd name="T53" fmla="*/ 10 h 30"/>
                <a:gd name="T54" fmla="*/ 32 w 36"/>
                <a:gd name="T55" fmla="*/ 14 h 30"/>
                <a:gd name="T56" fmla="*/ 32 w 36"/>
                <a:gd name="T57" fmla="*/ 14 h 30"/>
                <a:gd name="T58" fmla="*/ 29 w 36"/>
                <a:gd name="T59" fmla="*/ 6 h 30"/>
                <a:gd name="T60" fmla="*/ 32 w 36"/>
                <a:gd name="T61" fmla="*/ 6 h 30"/>
                <a:gd name="T62" fmla="*/ 34 w 36"/>
                <a:gd name="T63" fmla="*/ 0 h 30"/>
                <a:gd name="T64" fmla="*/ 29 w 36"/>
                <a:gd name="T6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6" h="30">
                  <a:moveTo>
                    <a:pt x="32" y="6"/>
                  </a:moveTo>
                  <a:cubicBezTo>
                    <a:pt x="33" y="8"/>
                    <a:pt x="31" y="10"/>
                    <a:pt x="32" y="11"/>
                  </a:cubicBezTo>
                  <a:cubicBezTo>
                    <a:pt x="32" y="11"/>
                    <a:pt x="32" y="12"/>
                    <a:pt x="32" y="12"/>
                  </a:cubicBezTo>
                  <a:cubicBezTo>
                    <a:pt x="34" y="12"/>
                    <a:pt x="36" y="14"/>
                    <a:pt x="36" y="16"/>
                  </a:cubicBezTo>
                  <a:cubicBezTo>
                    <a:pt x="36" y="17"/>
                    <a:pt x="34" y="19"/>
                    <a:pt x="33" y="19"/>
                  </a:cubicBezTo>
                  <a:cubicBezTo>
                    <a:pt x="32" y="18"/>
                    <a:pt x="30" y="16"/>
                    <a:pt x="30" y="16"/>
                  </a:cubicBezTo>
                  <a:cubicBezTo>
                    <a:pt x="29" y="14"/>
                    <a:pt x="27" y="14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4"/>
                    <a:pt x="27" y="14"/>
                    <a:pt x="27" y="16"/>
                  </a:cubicBezTo>
                  <a:cubicBezTo>
                    <a:pt x="27" y="18"/>
                    <a:pt x="28" y="21"/>
                    <a:pt x="24" y="23"/>
                  </a:cubicBezTo>
                  <a:cubicBezTo>
                    <a:pt x="24" y="22"/>
                    <a:pt x="24" y="22"/>
                    <a:pt x="23" y="22"/>
                  </a:cubicBezTo>
                  <a:cubicBezTo>
                    <a:pt x="22" y="22"/>
                    <a:pt x="21" y="20"/>
                    <a:pt x="20" y="20"/>
                  </a:cubicBezTo>
                  <a:cubicBezTo>
                    <a:pt x="19" y="22"/>
                    <a:pt x="16" y="21"/>
                    <a:pt x="14" y="21"/>
                  </a:cubicBezTo>
                  <a:cubicBezTo>
                    <a:pt x="13" y="21"/>
                    <a:pt x="13" y="22"/>
                    <a:pt x="13" y="22"/>
                  </a:cubicBezTo>
                  <a:cubicBezTo>
                    <a:pt x="14" y="22"/>
                    <a:pt x="14" y="23"/>
                    <a:pt x="14" y="24"/>
                  </a:cubicBezTo>
                  <a:cubicBezTo>
                    <a:pt x="15" y="24"/>
                    <a:pt x="18" y="26"/>
                    <a:pt x="18" y="28"/>
                  </a:cubicBezTo>
                  <a:cubicBezTo>
                    <a:pt x="18" y="29"/>
                    <a:pt x="16" y="30"/>
                    <a:pt x="14" y="30"/>
                  </a:cubicBezTo>
                  <a:cubicBezTo>
                    <a:pt x="14" y="28"/>
                    <a:pt x="13" y="26"/>
                    <a:pt x="11" y="25"/>
                  </a:cubicBezTo>
                  <a:cubicBezTo>
                    <a:pt x="10" y="25"/>
                    <a:pt x="11" y="24"/>
                    <a:pt x="10" y="24"/>
                  </a:cubicBezTo>
                  <a:cubicBezTo>
                    <a:pt x="9" y="25"/>
                    <a:pt x="8" y="26"/>
                    <a:pt x="7" y="26"/>
                  </a:cubicBezTo>
                  <a:cubicBezTo>
                    <a:pt x="3" y="25"/>
                    <a:pt x="0" y="22"/>
                    <a:pt x="1" y="18"/>
                  </a:cubicBezTo>
                  <a:cubicBezTo>
                    <a:pt x="2" y="17"/>
                    <a:pt x="2" y="16"/>
                    <a:pt x="2" y="15"/>
                  </a:cubicBezTo>
                  <a:cubicBezTo>
                    <a:pt x="3" y="16"/>
                    <a:pt x="3" y="18"/>
                    <a:pt x="3" y="19"/>
                  </a:cubicBezTo>
                  <a:cubicBezTo>
                    <a:pt x="3" y="19"/>
                    <a:pt x="3" y="20"/>
                    <a:pt x="4" y="20"/>
                  </a:cubicBezTo>
                  <a:cubicBezTo>
                    <a:pt x="5" y="22"/>
                    <a:pt x="7" y="23"/>
                    <a:pt x="9" y="24"/>
                  </a:cubicBezTo>
                  <a:cubicBezTo>
                    <a:pt x="9" y="24"/>
                    <a:pt x="9" y="24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8" y="22"/>
                    <a:pt x="8" y="21"/>
                  </a:cubicBezTo>
                  <a:cubicBezTo>
                    <a:pt x="8" y="21"/>
                    <a:pt x="7" y="20"/>
                    <a:pt x="6" y="20"/>
                  </a:cubicBezTo>
                  <a:cubicBezTo>
                    <a:pt x="5" y="19"/>
                    <a:pt x="3" y="14"/>
                    <a:pt x="4" y="13"/>
                  </a:cubicBezTo>
                  <a:cubicBezTo>
                    <a:pt x="4" y="13"/>
                    <a:pt x="4" y="12"/>
                    <a:pt x="4" y="12"/>
                  </a:cubicBezTo>
                  <a:cubicBezTo>
                    <a:pt x="5" y="12"/>
                    <a:pt x="5" y="12"/>
                    <a:pt x="5" y="13"/>
                  </a:cubicBezTo>
                  <a:cubicBezTo>
                    <a:pt x="6" y="14"/>
                    <a:pt x="7" y="16"/>
                    <a:pt x="8" y="18"/>
                  </a:cubicBezTo>
                  <a:cubicBezTo>
                    <a:pt x="9" y="18"/>
                    <a:pt x="10" y="19"/>
                    <a:pt x="11" y="20"/>
                  </a:cubicBezTo>
                  <a:cubicBezTo>
                    <a:pt x="11" y="20"/>
                    <a:pt x="11" y="20"/>
                    <a:pt x="12" y="20"/>
                  </a:cubicBezTo>
                  <a:cubicBezTo>
                    <a:pt x="13" y="19"/>
                    <a:pt x="14" y="19"/>
                    <a:pt x="16" y="19"/>
                  </a:cubicBezTo>
                  <a:cubicBezTo>
                    <a:pt x="16" y="19"/>
                    <a:pt x="17" y="19"/>
                    <a:pt x="17" y="19"/>
                  </a:cubicBezTo>
                  <a:cubicBezTo>
                    <a:pt x="17" y="18"/>
                    <a:pt x="15" y="17"/>
                    <a:pt x="15" y="17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6" y="14"/>
                    <a:pt x="17" y="16"/>
                    <a:pt x="19" y="18"/>
                  </a:cubicBezTo>
                  <a:cubicBezTo>
                    <a:pt x="20" y="19"/>
                    <a:pt x="20" y="19"/>
                    <a:pt x="21" y="20"/>
                  </a:cubicBezTo>
                  <a:cubicBezTo>
                    <a:pt x="22" y="20"/>
                    <a:pt x="23" y="21"/>
                    <a:pt x="24" y="20"/>
                  </a:cubicBezTo>
                  <a:cubicBezTo>
                    <a:pt x="24" y="19"/>
                    <a:pt x="24" y="19"/>
                    <a:pt x="24" y="18"/>
                  </a:cubicBezTo>
                  <a:cubicBezTo>
                    <a:pt x="24" y="15"/>
                    <a:pt x="20" y="12"/>
                    <a:pt x="17" y="12"/>
                  </a:cubicBezTo>
                  <a:cubicBezTo>
                    <a:pt x="16" y="11"/>
                    <a:pt x="14" y="10"/>
                    <a:pt x="14" y="12"/>
                  </a:cubicBezTo>
                  <a:cubicBezTo>
                    <a:pt x="14" y="12"/>
                    <a:pt x="13" y="14"/>
                    <a:pt x="13" y="14"/>
                  </a:cubicBezTo>
                  <a:cubicBezTo>
                    <a:pt x="12" y="14"/>
                    <a:pt x="11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3"/>
                    <a:pt x="10" y="13"/>
                    <a:pt x="10" y="12"/>
                  </a:cubicBezTo>
                  <a:cubicBezTo>
                    <a:pt x="10" y="12"/>
                    <a:pt x="9" y="12"/>
                    <a:pt x="9" y="11"/>
                  </a:cubicBezTo>
                  <a:cubicBezTo>
                    <a:pt x="9" y="10"/>
                    <a:pt x="13" y="6"/>
                    <a:pt x="14" y="6"/>
                  </a:cubicBezTo>
                  <a:cubicBezTo>
                    <a:pt x="16" y="8"/>
                    <a:pt x="17" y="8"/>
                    <a:pt x="19" y="9"/>
                  </a:cubicBezTo>
                  <a:cubicBezTo>
                    <a:pt x="20" y="9"/>
                    <a:pt x="21" y="10"/>
                    <a:pt x="21" y="10"/>
                  </a:cubicBezTo>
                  <a:cubicBezTo>
                    <a:pt x="23" y="11"/>
                    <a:pt x="24" y="11"/>
                    <a:pt x="26" y="12"/>
                  </a:cubicBezTo>
                  <a:cubicBezTo>
                    <a:pt x="28" y="12"/>
                    <a:pt x="30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0" y="13"/>
                    <a:pt x="27" y="12"/>
                    <a:pt x="28" y="10"/>
                  </a:cubicBezTo>
                  <a:cubicBezTo>
                    <a:pt x="28" y="8"/>
                    <a:pt x="30" y="8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1" y="6"/>
                    <a:pt x="31" y="6"/>
                    <a:pt x="32" y="6"/>
                  </a:cubicBezTo>
                  <a:close/>
                  <a:moveTo>
                    <a:pt x="3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33" y="2"/>
                    <a:pt x="29" y="6"/>
                    <a:pt x="26" y="6"/>
                  </a:cubicBezTo>
                  <a:cubicBezTo>
                    <a:pt x="25" y="4"/>
                    <a:pt x="27" y="2"/>
                    <a:pt x="29" y="0"/>
                  </a:cubicBezTo>
                  <a:cubicBezTo>
                    <a:pt x="30" y="1"/>
                    <a:pt x="32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4" name="Freeform 47"/>
            <p:cNvSpPr>
              <a:spLocks noEditPoints="1"/>
            </p:cNvSpPr>
            <p:nvPr userDrawn="1"/>
          </p:nvSpPr>
          <p:spPr bwMode="auto">
            <a:xfrm>
              <a:off x="9037717" y="4621498"/>
              <a:ext cx="53975" cy="46038"/>
            </a:xfrm>
            <a:custGeom>
              <a:avLst/>
              <a:gdLst>
                <a:gd name="T0" fmla="*/ 13 w 36"/>
                <a:gd name="T1" fmla="*/ 14 h 30"/>
                <a:gd name="T2" fmla="*/ 10 w 36"/>
                <a:gd name="T3" fmla="*/ 17 h 30"/>
                <a:gd name="T4" fmla="*/ 10 w 36"/>
                <a:gd name="T5" fmla="*/ 17 h 30"/>
                <a:gd name="T6" fmla="*/ 13 w 36"/>
                <a:gd name="T7" fmla="*/ 14 h 30"/>
                <a:gd name="T8" fmla="*/ 13 w 36"/>
                <a:gd name="T9" fmla="*/ 14 h 30"/>
                <a:gd name="T10" fmla="*/ 26 w 36"/>
                <a:gd name="T11" fmla="*/ 1 h 30"/>
                <a:gd name="T12" fmla="*/ 27 w 36"/>
                <a:gd name="T13" fmla="*/ 1 h 30"/>
                <a:gd name="T14" fmla="*/ 25 w 36"/>
                <a:gd name="T15" fmla="*/ 7 h 30"/>
                <a:gd name="T16" fmla="*/ 22 w 36"/>
                <a:gd name="T17" fmla="*/ 10 h 30"/>
                <a:gd name="T18" fmla="*/ 22 w 36"/>
                <a:gd name="T19" fmla="*/ 11 h 30"/>
                <a:gd name="T20" fmla="*/ 25 w 36"/>
                <a:gd name="T21" fmla="*/ 11 h 30"/>
                <a:gd name="T22" fmla="*/ 26 w 36"/>
                <a:gd name="T23" fmla="*/ 10 h 30"/>
                <a:gd name="T24" fmla="*/ 29 w 36"/>
                <a:gd name="T25" fmla="*/ 13 h 30"/>
                <a:gd name="T26" fmla="*/ 28 w 36"/>
                <a:gd name="T27" fmla="*/ 14 h 30"/>
                <a:gd name="T28" fmla="*/ 21 w 36"/>
                <a:gd name="T29" fmla="*/ 14 h 30"/>
                <a:gd name="T30" fmla="*/ 19 w 36"/>
                <a:gd name="T31" fmla="*/ 13 h 30"/>
                <a:gd name="T32" fmla="*/ 16 w 36"/>
                <a:gd name="T33" fmla="*/ 18 h 30"/>
                <a:gd name="T34" fmla="*/ 16 w 36"/>
                <a:gd name="T35" fmla="*/ 18 h 30"/>
                <a:gd name="T36" fmla="*/ 21 w 36"/>
                <a:gd name="T37" fmla="*/ 20 h 30"/>
                <a:gd name="T38" fmla="*/ 20 w 36"/>
                <a:gd name="T39" fmla="*/ 24 h 30"/>
                <a:gd name="T40" fmla="*/ 20 w 36"/>
                <a:gd name="T41" fmla="*/ 27 h 30"/>
                <a:gd name="T42" fmla="*/ 14 w 36"/>
                <a:gd name="T43" fmla="*/ 27 h 30"/>
                <a:gd name="T44" fmla="*/ 15 w 36"/>
                <a:gd name="T45" fmla="*/ 21 h 30"/>
                <a:gd name="T46" fmla="*/ 14 w 36"/>
                <a:gd name="T47" fmla="*/ 21 h 30"/>
                <a:gd name="T48" fmla="*/ 9 w 36"/>
                <a:gd name="T49" fmla="*/ 28 h 30"/>
                <a:gd name="T50" fmla="*/ 9 w 36"/>
                <a:gd name="T51" fmla="*/ 28 h 30"/>
                <a:gd name="T52" fmla="*/ 9 w 36"/>
                <a:gd name="T53" fmla="*/ 22 h 30"/>
                <a:gd name="T54" fmla="*/ 11 w 36"/>
                <a:gd name="T55" fmla="*/ 20 h 30"/>
                <a:gd name="T56" fmla="*/ 8 w 36"/>
                <a:gd name="T57" fmla="*/ 20 h 30"/>
                <a:gd name="T58" fmla="*/ 6 w 36"/>
                <a:gd name="T59" fmla="*/ 21 h 30"/>
                <a:gd name="T60" fmla="*/ 1 w 36"/>
                <a:gd name="T61" fmla="*/ 23 h 30"/>
                <a:gd name="T62" fmla="*/ 0 w 36"/>
                <a:gd name="T63" fmla="*/ 22 h 30"/>
                <a:gd name="T64" fmla="*/ 1 w 36"/>
                <a:gd name="T65" fmla="*/ 19 h 30"/>
                <a:gd name="T66" fmla="*/ 3 w 36"/>
                <a:gd name="T67" fmla="*/ 15 h 30"/>
                <a:gd name="T68" fmla="*/ 13 w 36"/>
                <a:gd name="T69" fmla="*/ 13 h 30"/>
                <a:gd name="T70" fmla="*/ 16 w 36"/>
                <a:gd name="T71" fmla="*/ 14 h 30"/>
                <a:gd name="T72" fmla="*/ 16 w 36"/>
                <a:gd name="T73" fmla="*/ 14 h 30"/>
                <a:gd name="T74" fmla="*/ 16 w 36"/>
                <a:gd name="T75" fmla="*/ 13 h 30"/>
                <a:gd name="T76" fmla="*/ 15 w 36"/>
                <a:gd name="T77" fmla="*/ 13 h 30"/>
                <a:gd name="T78" fmla="*/ 13 w 36"/>
                <a:gd name="T79" fmla="*/ 8 h 30"/>
                <a:gd name="T80" fmla="*/ 13 w 36"/>
                <a:gd name="T81" fmla="*/ 8 h 30"/>
                <a:gd name="T82" fmla="*/ 18 w 36"/>
                <a:gd name="T83" fmla="*/ 11 h 30"/>
                <a:gd name="T84" fmla="*/ 20 w 36"/>
                <a:gd name="T85" fmla="*/ 9 h 30"/>
                <a:gd name="T86" fmla="*/ 21 w 36"/>
                <a:gd name="T87" fmla="*/ 7 h 30"/>
                <a:gd name="T88" fmla="*/ 24 w 36"/>
                <a:gd name="T89" fmla="*/ 4 h 30"/>
                <a:gd name="T90" fmla="*/ 26 w 36"/>
                <a:gd name="T91" fmla="*/ 1 h 30"/>
                <a:gd name="T92" fmla="*/ 26 w 36"/>
                <a:gd name="T93" fmla="*/ 1 h 30"/>
                <a:gd name="T94" fmla="*/ 31 w 36"/>
                <a:gd name="T95" fmla="*/ 3 h 30"/>
                <a:gd name="T96" fmla="*/ 35 w 36"/>
                <a:gd name="T97" fmla="*/ 7 h 30"/>
                <a:gd name="T98" fmla="*/ 36 w 36"/>
                <a:gd name="T99" fmla="*/ 9 h 30"/>
                <a:gd name="T100" fmla="*/ 31 w 36"/>
                <a:gd name="T101" fmla="*/ 10 h 30"/>
                <a:gd name="T102" fmla="*/ 31 w 36"/>
                <a:gd name="T103" fmla="*/ 8 h 30"/>
                <a:gd name="T104" fmla="*/ 30 w 36"/>
                <a:gd name="T105" fmla="*/ 8 h 30"/>
                <a:gd name="T106" fmla="*/ 31 w 36"/>
                <a:gd name="T107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6" h="30">
                  <a:moveTo>
                    <a:pt x="13" y="14"/>
                  </a:moveTo>
                  <a:cubicBezTo>
                    <a:pt x="13" y="14"/>
                    <a:pt x="10" y="16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3" y="19"/>
                    <a:pt x="14" y="17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lose/>
                  <a:moveTo>
                    <a:pt x="26" y="1"/>
                  </a:moveTo>
                  <a:cubicBezTo>
                    <a:pt x="26" y="1"/>
                    <a:pt x="26" y="1"/>
                    <a:pt x="27" y="1"/>
                  </a:cubicBezTo>
                  <a:cubicBezTo>
                    <a:pt x="27" y="2"/>
                    <a:pt x="25" y="6"/>
                    <a:pt x="25" y="7"/>
                  </a:cubicBezTo>
                  <a:cubicBezTo>
                    <a:pt x="24" y="8"/>
                    <a:pt x="22" y="10"/>
                    <a:pt x="22" y="10"/>
                  </a:cubicBezTo>
                  <a:cubicBezTo>
                    <a:pt x="22" y="10"/>
                    <a:pt x="22" y="10"/>
                    <a:pt x="22" y="11"/>
                  </a:cubicBezTo>
                  <a:cubicBezTo>
                    <a:pt x="23" y="12"/>
                    <a:pt x="25" y="12"/>
                    <a:pt x="25" y="11"/>
                  </a:cubicBezTo>
                  <a:cubicBezTo>
                    <a:pt x="26" y="10"/>
                    <a:pt x="25" y="10"/>
                    <a:pt x="26" y="10"/>
                  </a:cubicBezTo>
                  <a:cubicBezTo>
                    <a:pt x="27" y="10"/>
                    <a:pt x="29" y="12"/>
                    <a:pt x="29" y="13"/>
                  </a:cubicBezTo>
                  <a:cubicBezTo>
                    <a:pt x="29" y="13"/>
                    <a:pt x="29" y="14"/>
                    <a:pt x="28" y="14"/>
                  </a:cubicBezTo>
                  <a:cubicBezTo>
                    <a:pt x="25" y="13"/>
                    <a:pt x="23" y="14"/>
                    <a:pt x="21" y="14"/>
                  </a:cubicBezTo>
                  <a:cubicBezTo>
                    <a:pt x="20" y="14"/>
                    <a:pt x="20" y="13"/>
                    <a:pt x="19" y="13"/>
                  </a:cubicBezTo>
                  <a:cubicBezTo>
                    <a:pt x="18" y="14"/>
                    <a:pt x="16" y="17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8" y="19"/>
                    <a:pt x="19" y="17"/>
                    <a:pt x="21" y="20"/>
                  </a:cubicBezTo>
                  <a:cubicBezTo>
                    <a:pt x="21" y="22"/>
                    <a:pt x="20" y="22"/>
                    <a:pt x="20" y="24"/>
                  </a:cubicBezTo>
                  <a:cubicBezTo>
                    <a:pt x="19" y="25"/>
                    <a:pt x="20" y="26"/>
                    <a:pt x="20" y="27"/>
                  </a:cubicBezTo>
                  <a:cubicBezTo>
                    <a:pt x="19" y="30"/>
                    <a:pt x="15" y="29"/>
                    <a:pt x="14" y="27"/>
                  </a:cubicBezTo>
                  <a:cubicBezTo>
                    <a:pt x="13" y="26"/>
                    <a:pt x="15" y="22"/>
                    <a:pt x="15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1" y="22"/>
                    <a:pt x="11" y="26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8" y="27"/>
                    <a:pt x="9" y="24"/>
                    <a:pt x="9" y="22"/>
                  </a:cubicBezTo>
                  <a:cubicBezTo>
                    <a:pt x="10" y="22"/>
                    <a:pt x="11" y="21"/>
                    <a:pt x="11" y="20"/>
                  </a:cubicBezTo>
                  <a:cubicBezTo>
                    <a:pt x="10" y="20"/>
                    <a:pt x="9" y="19"/>
                    <a:pt x="8" y="20"/>
                  </a:cubicBezTo>
                  <a:cubicBezTo>
                    <a:pt x="7" y="20"/>
                    <a:pt x="7" y="21"/>
                    <a:pt x="6" y="21"/>
                  </a:cubicBezTo>
                  <a:cubicBezTo>
                    <a:pt x="5" y="22"/>
                    <a:pt x="3" y="23"/>
                    <a:pt x="1" y="23"/>
                  </a:cubicBezTo>
                  <a:cubicBezTo>
                    <a:pt x="1" y="23"/>
                    <a:pt x="1" y="22"/>
                    <a:pt x="0" y="22"/>
                  </a:cubicBezTo>
                  <a:cubicBezTo>
                    <a:pt x="1" y="20"/>
                    <a:pt x="1" y="20"/>
                    <a:pt x="1" y="19"/>
                  </a:cubicBezTo>
                  <a:cubicBezTo>
                    <a:pt x="1" y="18"/>
                    <a:pt x="3" y="17"/>
                    <a:pt x="3" y="15"/>
                  </a:cubicBezTo>
                  <a:cubicBezTo>
                    <a:pt x="7" y="15"/>
                    <a:pt x="9" y="13"/>
                    <a:pt x="13" y="13"/>
                  </a:cubicBezTo>
                  <a:cubicBezTo>
                    <a:pt x="14" y="13"/>
                    <a:pt x="15" y="15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2" y="12"/>
                    <a:pt x="12" y="10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10"/>
                    <a:pt x="17" y="11"/>
                    <a:pt x="18" y="11"/>
                  </a:cubicBezTo>
                  <a:cubicBezTo>
                    <a:pt x="19" y="10"/>
                    <a:pt x="19" y="10"/>
                    <a:pt x="20" y="9"/>
                  </a:cubicBezTo>
                  <a:cubicBezTo>
                    <a:pt x="20" y="8"/>
                    <a:pt x="21" y="8"/>
                    <a:pt x="21" y="7"/>
                  </a:cubicBezTo>
                  <a:cubicBezTo>
                    <a:pt x="22" y="6"/>
                    <a:pt x="23" y="5"/>
                    <a:pt x="24" y="4"/>
                  </a:cubicBezTo>
                  <a:cubicBezTo>
                    <a:pt x="24" y="4"/>
                    <a:pt x="25" y="1"/>
                    <a:pt x="26" y="1"/>
                  </a:cubicBezTo>
                  <a:cubicBezTo>
                    <a:pt x="25" y="0"/>
                    <a:pt x="26" y="1"/>
                    <a:pt x="26" y="1"/>
                  </a:cubicBezTo>
                  <a:close/>
                  <a:moveTo>
                    <a:pt x="31" y="3"/>
                  </a:moveTo>
                  <a:cubicBezTo>
                    <a:pt x="32" y="4"/>
                    <a:pt x="34" y="5"/>
                    <a:pt x="35" y="7"/>
                  </a:cubicBezTo>
                  <a:cubicBezTo>
                    <a:pt x="35" y="8"/>
                    <a:pt x="36" y="9"/>
                    <a:pt x="36" y="9"/>
                  </a:cubicBezTo>
                  <a:cubicBezTo>
                    <a:pt x="35" y="12"/>
                    <a:pt x="32" y="12"/>
                    <a:pt x="31" y="10"/>
                  </a:cubicBezTo>
                  <a:cubicBezTo>
                    <a:pt x="31" y="10"/>
                    <a:pt x="31" y="9"/>
                    <a:pt x="31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6"/>
                    <a:pt x="29" y="4"/>
                    <a:pt x="3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Freeform 48"/>
            <p:cNvSpPr>
              <a:spLocks noEditPoints="1"/>
            </p:cNvSpPr>
            <p:nvPr userDrawn="1"/>
          </p:nvSpPr>
          <p:spPr bwMode="auto">
            <a:xfrm>
              <a:off x="8913891" y="4588168"/>
              <a:ext cx="36513" cy="52388"/>
            </a:xfrm>
            <a:custGeom>
              <a:avLst/>
              <a:gdLst>
                <a:gd name="T0" fmla="*/ 14 w 24"/>
                <a:gd name="T1" fmla="*/ 5 h 34"/>
                <a:gd name="T2" fmla="*/ 14 w 24"/>
                <a:gd name="T3" fmla="*/ 5 h 34"/>
                <a:gd name="T4" fmla="*/ 14 w 24"/>
                <a:gd name="T5" fmla="*/ 5 h 34"/>
                <a:gd name="T6" fmla="*/ 14 w 24"/>
                <a:gd name="T7" fmla="*/ 4 h 34"/>
                <a:gd name="T8" fmla="*/ 14 w 24"/>
                <a:gd name="T9" fmla="*/ 4 h 34"/>
                <a:gd name="T10" fmla="*/ 14 w 24"/>
                <a:gd name="T11" fmla="*/ 4 h 34"/>
                <a:gd name="T12" fmla="*/ 14 w 24"/>
                <a:gd name="T13" fmla="*/ 4 h 34"/>
                <a:gd name="T14" fmla="*/ 20 w 24"/>
                <a:gd name="T15" fmla="*/ 2 h 34"/>
                <a:gd name="T16" fmla="*/ 14 w 24"/>
                <a:gd name="T17" fmla="*/ 7 h 34"/>
                <a:gd name="T18" fmla="*/ 22 w 24"/>
                <a:gd name="T19" fmla="*/ 15 h 34"/>
                <a:gd name="T20" fmla="*/ 16 w 24"/>
                <a:gd name="T21" fmla="*/ 18 h 34"/>
                <a:gd name="T22" fmla="*/ 15 w 24"/>
                <a:gd name="T23" fmla="*/ 23 h 34"/>
                <a:gd name="T24" fmla="*/ 17 w 24"/>
                <a:gd name="T25" fmla="*/ 22 h 34"/>
                <a:gd name="T26" fmla="*/ 24 w 24"/>
                <a:gd name="T27" fmla="*/ 24 h 34"/>
                <a:gd name="T28" fmla="*/ 18 w 24"/>
                <a:gd name="T29" fmla="*/ 26 h 34"/>
                <a:gd name="T30" fmla="*/ 9 w 24"/>
                <a:gd name="T31" fmla="*/ 32 h 34"/>
                <a:gd name="T32" fmla="*/ 16 w 24"/>
                <a:gd name="T33" fmla="*/ 27 h 34"/>
                <a:gd name="T34" fmla="*/ 10 w 24"/>
                <a:gd name="T35" fmla="*/ 29 h 34"/>
                <a:gd name="T36" fmla="*/ 7 w 24"/>
                <a:gd name="T37" fmla="*/ 28 h 34"/>
                <a:gd name="T38" fmla="*/ 14 w 24"/>
                <a:gd name="T39" fmla="*/ 25 h 34"/>
                <a:gd name="T40" fmla="*/ 13 w 24"/>
                <a:gd name="T41" fmla="*/ 24 h 34"/>
                <a:gd name="T42" fmla="*/ 14 w 24"/>
                <a:gd name="T43" fmla="*/ 19 h 34"/>
                <a:gd name="T44" fmla="*/ 9 w 24"/>
                <a:gd name="T45" fmla="*/ 22 h 34"/>
                <a:gd name="T46" fmla="*/ 9 w 24"/>
                <a:gd name="T47" fmla="*/ 20 h 34"/>
                <a:gd name="T48" fmla="*/ 17 w 24"/>
                <a:gd name="T49" fmla="*/ 16 h 34"/>
                <a:gd name="T50" fmla="*/ 14 w 24"/>
                <a:gd name="T51" fmla="*/ 10 h 34"/>
                <a:gd name="T52" fmla="*/ 7 w 24"/>
                <a:gd name="T53" fmla="*/ 17 h 34"/>
                <a:gd name="T54" fmla="*/ 4 w 24"/>
                <a:gd name="T55" fmla="*/ 26 h 34"/>
                <a:gd name="T56" fmla="*/ 2 w 24"/>
                <a:gd name="T57" fmla="*/ 19 h 34"/>
                <a:gd name="T58" fmla="*/ 6 w 24"/>
                <a:gd name="T59" fmla="*/ 12 h 34"/>
                <a:gd name="T60" fmla="*/ 12 w 24"/>
                <a:gd name="T61" fmla="*/ 7 h 34"/>
                <a:gd name="T62" fmla="*/ 8 w 24"/>
                <a:gd name="T63" fmla="*/ 6 h 34"/>
                <a:gd name="T64" fmla="*/ 1 w 24"/>
                <a:gd name="T65" fmla="*/ 3 h 34"/>
                <a:gd name="T66" fmla="*/ 4 w 24"/>
                <a:gd name="T67" fmla="*/ 7 h 34"/>
                <a:gd name="T68" fmla="*/ 0 w 24"/>
                <a:gd name="T69" fmla="*/ 5 h 34"/>
                <a:gd name="T70" fmla="*/ 1 w 24"/>
                <a:gd name="T71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34">
                  <a:moveTo>
                    <a:pt x="14" y="5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lose/>
                  <a:moveTo>
                    <a:pt x="14" y="4"/>
                  </a:move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lose/>
                  <a:moveTo>
                    <a:pt x="16" y="1"/>
                  </a:moveTo>
                  <a:cubicBezTo>
                    <a:pt x="17" y="0"/>
                    <a:pt x="19" y="1"/>
                    <a:pt x="20" y="2"/>
                  </a:cubicBezTo>
                  <a:cubicBezTo>
                    <a:pt x="20" y="2"/>
                    <a:pt x="21" y="2"/>
                    <a:pt x="20" y="2"/>
                  </a:cubicBezTo>
                  <a:cubicBezTo>
                    <a:pt x="20" y="4"/>
                    <a:pt x="16" y="5"/>
                    <a:pt x="14" y="7"/>
                  </a:cubicBezTo>
                  <a:cubicBezTo>
                    <a:pt x="15" y="8"/>
                    <a:pt x="16" y="7"/>
                    <a:pt x="18" y="8"/>
                  </a:cubicBezTo>
                  <a:cubicBezTo>
                    <a:pt x="20" y="8"/>
                    <a:pt x="24" y="12"/>
                    <a:pt x="22" y="15"/>
                  </a:cubicBezTo>
                  <a:cubicBezTo>
                    <a:pt x="21" y="16"/>
                    <a:pt x="20" y="16"/>
                    <a:pt x="19" y="16"/>
                  </a:cubicBezTo>
                  <a:cubicBezTo>
                    <a:pt x="18" y="17"/>
                    <a:pt x="17" y="16"/>
                    <a:pt x="16" y="18"/>
                  </a:cubicBezTo>
                  <a:cubicBezTo>
                    <a:pt x="16" y="18"/>
                    <a:pt x="16" y="19"/>
                    <a:pt x="17" y="20"/>
                  </a:cubicBezTo>
                  <a:cubicBezTo>
                    <a:pt x="16" y="21"/>
                    <a:pt x="16" y="22"/>
                    <a:pt x="15" y="23"/>
                  </a:cubicBezTo>
                  <a:cubicBezTo>
                    <a:pt x="16" y="24"/>
                    <a:pt x="16" y="24"/>
                    <a:pt x="17" y="24"/>
                  </a:cubicBezTo>
                  <a:cubicBezTo>
                    <a:pt x="17" y="23"/>
                    <a:pt x="17" y="23"/>
                    <a:pt x="17" y="22"/>
                  </a:cubicBezTo>
                  <a:cubicBezTo>
                    <a:pt x="18" y="22"/>
                    <a:pt x="21" y="22"/>
                    <a:pt x="22" y="22"/>
                  </a:cubicBezTo>
                  <a:cubicBezTo>
                    <a:pt x="23" y="22"/>
                    <a:pt x="23" y="24"/>
                    <a:pt x="24" y="24"/>
                  </a:cubicBezTo>
                  <a:cubicBezTo>
                    <a:pt x="23" y="25"/>
                    <a:pt x="23" y="25"/>
                    <a:pt x="23" y="26"/>
                  </a:cubicBezTo>
                  <a:cubicBezTo>
                    <a:pt x="21" y="27"/>
                    <a:pt x="20" y="24"/>
                    <a:pt x="18" y="26"/>
                  </a:cubicBezTo>
                  <a:cubicBezTo>
                    <a:pt x="17" y="27"/>
                    <a:pt x="19" y="29"/>
                    <a:pt x="19" y="31"/>
                  </a:cubicBezTo>
                  <a:cubicBezTo>
                    <a:pt x="18" y="34"/>
                    <a:pt x="11" y="34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2" y="30"/>
                    <a:pt x="16" y="30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4" y="27"/>
                    <a:pt x="12" y="29"/>
                    <a:pt x="10" y="29"/>
                  </a:cubicBezTo>
                  <a:cubicBezTo>
                    <a:pt x="10" y="29"/>
                    <a:pt x="8" y="29"/>
                    <a:pt x="8" y="29"/>
                  </a:cubicBezTo>
                  <a:cubicBezTo>
                    <a:pt x="8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9" y="27"/>
                    <a:pt x="14" y="26"/>
                    <a:pt x="14" y="25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3" y="24"/>
                    <a:pt x="13" y="24"/>
                  </a:cubicBezTo>
                  <a:cubicBezTo>
                    <a:pt x="13" y="23"/>
                    <a:pt x="13" y="22"/>
                    <a:pt x="13" y="22"/>
                  </a:cubicBezTo>
                  <a:cubicBezTo>
                    <a:pt x="13" y="21"/>
                    <a:pt x="14" y="20"/>
                    <a:pt x="14" y="19"/>
                  </a:cubicBezTo>
                  <a:cubicBezTo>
                    <a:pt x="14" y="19"/>
                    <a:pt x="14" y="19"/>
                    <a:pt x="13" y="19"/>
                  </a:cubicBezTo>
                  <a:cubicBezTo>
                    <a:pt x="12" y="18"/>
                    <a:pt x="10" y="21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1"/>
                    <a:pt x="9" y="20"/>
                  </a:cubicBezTo>
                  <a:cubicBezTo>
                    <a:pt x="9" y="18"/>
                    <a:pt x="12" y="16"/>
                    <a:pt x="14" y="17"/>
                  </a:cubicBezTo>
                  <a:cubicBezTo>
                    <a:pt x="15" y="17"/>
                    <a:pt x="16" y="16"/>
                    <a:pt x="17" y="16"/>
                  </a:cubicBezTo>
                  <a:cubicBezTo>
                    <a:pt x="17" y="15"/>
                    <a:pt x="18" y="14"/>
                    <a:pt x="18" y="14"/>
                  </a:cubicBezTo>
                  <a:cubicBezTo>
                    <a:pt x="19" y="11"/>
                    <a:pt x="16" y="10"/>
                    <a:pt x="14" y="10"/>
                  </a:cubicBezTo>
                  <a:cubicBezTo>
                    <a:pt x="12" y="10"/>
                    <a:pt x="10" y="12"/>
                    <a:pt x="10" y="13"/>
                  </a:cubicBezTo>
                  <a:cubicBezTo>
                    <a:pt x="9" y="14"/>
                    <a:pt x="8" y="16"/>
                    <a:pt x="7" y="17"/>
                  </a:cubicBezTo>
                  <a:cubicBezTo>
                    <a:pt x="6" y="18"/>
                    <a:pt x="6" y="19"/>
                    <a:pt x="5" y="20"/>
                  </a:cubicBezTo>
                  <a:cubicBezTo>
                    <a:pt x="4" y="22"/>
                    <a:pt x="5" y="24"/>
                    <a:pt x="4" y="26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1" y="20"/>
                    <a:pt x="2" y="19"/>
                  </a:cubicBezTo>
                  <a:cubicBezTo>
                    <a:pt x="2" y="18"/>
                    <a:pt x="3" y="17"/>
                    <a:pt x="3" y="16"/>
                  </a:cubicBezTo>
                  <a:cubicBezTo>
                    <a:pt x="4" y="15"/>
                    <a:pt x="5" y="14"/>
                    <a:pt x="6" y="12"/>
                  </a:cubicBezTo>
                  <a:cubicBezTo>
                    <a:pt x="8" y="11"/>
                    <a:pt x="11" y="9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0" y="7"/>
                    <a:pt x="8" y="7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2" y="4"/>
                    <a:pt x="14" y="2"/>
                    <a:pt x="16" y="1"/>
                  </a:cubicBezTo>
                  <a:close/>
                  <a:moveTo>
                    <a:pt x="1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4" y="7"/>
                    <a:pt x="4" y="7"/>
                  </a:cubicBezTo>
                  <a:cubicBezTo>
                    <a:pt x="4" y="9"/>
                    <a:pt x="5" y="9"/>
                    <a:pt x="4" y="10"/>
                  </a:cubicBezTo>
                  <a:cubicBezTo>
                    <a:pt x="1" y="10"/>
                    <a:pt x="0" y="9"/>
                    <a:pt x="0" y="5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Freeform 49"/>
            <p:cNvSpPr>
              <a:spLocks noEditPoints="1"/>
            </p:cNvSpPr>
            <p:nvPr userDrawn="1"/>
          </p:nvSpPr>
          <p:spPr bwMode="auto">
            <a:xfrm>
              <a:off x="8971042" y="4589759"/>
              <a:ext cx="50800" cy="52388"/>
            </a:xfrm>
            <a:custGeom>
              <a:avLst/>
              <a:gdLst>
                <a:gd name="T0" fmla="*/ 17 w 34"/>
                <a:gd name="T1" fmla="*/ 16 h 34"/>
                <a:gd name="T2" fmla="*/ 20 w 34"/>
                <a:gd name="T3" fmla="*/ 27 h 34"/>
                <a:gd name="T4" fmla="*/ 18 w 34"/>
                <a:gd name="T5" fmla="*/ 21 h 34"/>
                <a:gd name="T6" fmla="*/ 20 w 34"/>
                <a:gd name="T7" fmla="*/ 21 h 34"/>
                <a:gd name="T8" fmla="*/ 25 w 34"/>
                <a:gd name="T9" fmla="*/ 18 h 34"/>
                <a:gd name="T10" fmla="*/ 22 w 34"/>
                <a:gd name="T11" fmla="*/ 20 h 34"/>
                <a:gd name="T12" fmla="*/ 21 w 34"/>
                <a:gd name="T13" fmla="*/ 14 h 34"/>
                <a:gd name="T14" fmla="*/ 28 w 34"/>
                <a:gd name="T15" fmla="*/ 6 h 34"/>
                <a:gd name="T16" fmla="*/ 26 w 34"/>
                <a:gd name="T17" fmla="*/ 10 h 34"/>
                <a:gd name="T18" fmla="*/ 28 w 34"/>
                <a:gd name="T19" fmla="*/ 6 h 34"/>
                <a:gd name="T20" fmla="*/ 26 w 34"/>
                <a:gd name="T21" fmla="*/ 0 h 34"/>
                <a:gd name="T22" fmla="*/ 28 w 34"/>
                <a:gd name="T23" fmla="*/ 5 h 34"/>
                <a:gd name="T24" fmla="*/ 34 w 34"/>
                <a:gd name="T25" fmla="*/ 9 h 34"/>
                <a:gd name="T26" fmla="*/ 28 w 34"/>
                <a:gd name="T27" fmla="*/ 13 h 34"/>
                <a:gd name="T28" fmla="*/ 28 w 34"/>
                <a:gd name="T29" fmla="*/ 17 h 34"/>
                <a:gd name="T30" fmla="*/ 27 w 34"/>
                <a:gd name="T31" fmla="*/ 25 h 34"/>
                <a:gd name="T32" fmla="*/ 32 w 34"/>
                <a:gd name="T33" fmla="*/ 31 h 34"/>
                <a:gd name="T34" fmla="*/ 26 w 34"/>
                <a:gd name="T35" fmla="*/ 30 h 34"/>
                <a:gd name="T36" fmla="*/ 22 w 34"/>
                <a:gd name="T37" fmla="*/ 30 h 34"/>
                <a:gd name="T38" fmla="*/ 15 w 34"/>
                <a:gd name="T39" fmla="*/ 29 h 34"/>
                <a:gd name="T40" fmla="*/ 13 w 34"/>
                <a:gd name="T41" fmla="*/ 26 h 34"/>
                <a:gd name="T42" fmla="*/ 13 w 34"/>
                <a:gd name="T43" fmla="*/ 31 h 34"/>
                <a:gd name="T44" fmla="*/ 10 w 34"/>
                <a:gd name="T45" fmla="*/ 27 h 34"/>
                <a:gd name="T46" fmla="*/ 8 w 34"/>
                <a:gd name="T47" fmla="*/ 23 h 34"/>
                <a:gd name="T48" fmla="*/ 2 w 34"/>
                <a:gd name="T49" fmla="*/ 19 h 34"/>
                <a:gd name="T50" fmla="*/ 4 w 34"/>
                <a:gd name="T51" fmla="*/ 16 h 34"/>
                <a:gd name="T52" fmla="*/ 13 w 34"/>
                <a:gd name="T53" fmla="*/ 15 h 34"/>
                <a:gd name="T54" fmla="*/ 16 w 34"/>
                <a:gd name="T55" fmla="*/ 9 h 34"/>
                <a:gd name="T56" fmla="*/ 11 w 34"/>
                <a:gd name="T57" fmla="*/ 7 h 34"/>
                <a:gd name="T58" fmla="*/ 10 w 34"/>
                <a:gd name="T59" fmla="*/ 5 h 34"/>
                <a:gd name="T60" fmla="*/ 12 w 34"/>
                <a:gd name="T61" fmla="*/ 6 h 34"/>
                <a:gd name="T62" fmla="*/ 20 w 34"/>
                <a:gd name="T63" fmla="*/ 0 h 34"/>
                <a:gd name="T64" fmla="*/ 23 w 34"/>
                <a:gd name="T65" fmla="*/ 1 h 34"/>
                <a:gd name="T66" fmla="*/ 17 w 34"/>
                <a:gd name="T67" fmla="*/ 11 h 34"/>
                <a:gd name="T68" fmla="*/ 19 w 34"/>
                <a:gd name="T69" fmla="*/ 11 h 34"/>
                <a:gd name="T70" fmla="*/ 23 w 34"/>
                <a:gd name="T71" fmla="*/ 7 h 34"/>
                <a:gd name="T72" fmla="*/ 26 w 34"/>
                <a:gd name="T7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" h="34">
                  <a:moveTo>
                    <a:pt x="21" y="13"/>
                  </a:moveTo>
                  <a:cubicBezTo>
                    <a:pt x="19" y="14"/>
                    <a:pt x="18" y="15"/>
                    <a:pt x="17" y="16"/>
                  </a:cubicBezTo>
                  <a:cubicBezTo>
                    <a:pt x="16" y="18"/>
                    <a:pt x="12" y="21"/>
                    <a:pt x="14" y="24"/>
                  </a:cubicBezTo>
                  <a:cubicBezTo>
                    <a:pt x="15" y="26"/>
                    <a:pt x="17" y="28"/>
                    <a:pt x="20" y="27"/>
                  </a:cubicBezTo>
                  <a:cubicBezTo>
                    <a:pt x="20" y="27"/>
                    <a:pt x="20" y="27"/>
                    <a:pt x="21" y="27"/>
                  </a:cubicBezTo>
                  <a:cubicBezTo>
                    <a:pt x="20" y="25"/>
                    <a:pt x="19" y="22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1" y="22"/>
                    <a:pt x="24" y="24"/>
                    <a:pt x="24" y="23"/>
                  </a:cubicBezTo>
                  <a:cubicBezTo>
                    <a:pt x="25" y="22"/>
                    <a:pt x="26" y="19"/>
                    <a:pt x="25" y="18"/>
                  </a:cubicBezTo>
                  <a:cubicBezTo>
                    <a:pt x="25" y="18"/>
                    <a:pt x="25" y="18"/>
                    <a:pt x="24" y="18"/>
                  </a:cubicBezTo>
                  <a:cubicBezTo>
                    <a:pt x="24" y="18"/>
                    <a:pt x="23" y="19"/>
                    <a:pt x="22" y="20"/>
                  </a:cubicBezTo>
                  <a:cubicBezTo>
                    <a:pt x="22" y="20"/>
                    <a:pt x="22" y="19"/>
                    <a:pt x="21" y="19"/>
                  </a:cubicBezTo>
                  <a:cubicBezTo>
                    <a:pt x="21" y="17"/>
                    <a:pt x="21" y="16"/>
                    <a:pt x="21" y="14"/>
                  </a:cubicBezTo>
                  <a:cubicBezTo>
                    <a:pt x="22" y="13"/>
                    <a:pt x="21" y="13"/>
                    <a:pt x="21" y="13"/>
                  </a:cubicBezTo>
                  <a:close/>
                  <a:moveTo>
                    <a:pt x="28" y="6"/>
                  </a:moveTo>
                  <a:cubicBezTo>
                    <a:pt x="28" y="7"/>
                    <a:pt x="26" y="9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7" y="10"/>
                    <a:pt x="30" y="9"/>
                    <a:pt x="30" y="9"/>
                  </a:cubicBezTo>
                  <a:cubicBezTo>
                    <a:pt x="30" y="8"/>
                    <a:pt x="29" y="7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lose/>
                  <a:moveTo>
                    <a:pt x="26" y="0"/>
                  </a:moveTo>
                  <a:cubicBezTo>
                    <a:pt x="28" y="1"/>
                    <a:pt x="29" y="1"/>
                    <a:pt x="29" y="3"/>
                  </a:cubicBezTo>
                  <a:cubicBezTo>
                    <a:pt x="29" y="3"/>
                    <a:pt x="28" y="4"/>
                    <a:pt x="28" y="5"/>
                  </a:cubicBezTo>
                  <a:cubicBezTo>
                    <a:pt x="29" y="7"/>
                    <a:pt x="32" y="7"/>
                    <a:pt x="34" y="8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2" y="11"/>
                    <a:pt x="30" y="11"/>
                    <a:pt x="29" y="11"/>
                  </a:cubicBezTo>
                  <a:cubicBezTo>
                    <a:pt x="28" y="12"/>
                    <a:pt x="28" y="12"/>
                    <a:pt x="28" y="13"/>
                  </a:cubicBezTo>
                  <a:cubicBezTo>
                    <a:pt x="26" y="13"/>
                    <a:pt x="25" y="13"/>
                    <a:pt x="24" y="15"/>
                  </a:cubicBezTo>
                  <a:cubicBezTo>
                    <a:pt x="25" y="16"/>
                    <a:pt x="28" y="16"/>
                    <a:pt x="28" y="17"/>
                  </a:cubicBezTo>
                  <a:cubicBezTo>
                    <a:pt x="28" y="18"/>
                    <a:pt x="28" y="21"/>
                    <a:pt x="28" y="22"/>
                  </a:cubicBezTo>
                  <a:cubicBezTo>
                    <a:pt x="27" y="23"/>
                    <a:pt x="26" y="24"/>
                    <a:pt x="27" y="25"/>
                  </a:cubicBezTo>
                  <a:cubicBezTo>
                    <a:pt x="27" y="26"/>
                    <a:pt x="29" y="26"/>
                    <a:pt x="30" y="27"/>
                  </a:cubicBezTo>
                  <a:cubicBezTo>
                    <a:pt x="31" y="28"/>
                    <a:pt x="32" y="29"/>
                    <a:pt x="32" y="31"/>
                  </a:cubicBezTo>
                  <a:cubicBezTo>
                    <a:pt x="32" y="32"/>
                    <a:pt x="30" y="34"/>
                    <a:pt x="28" y="33"/>
                  </a:cubicBezTo>
                  <a:cubicBezTo>
                    <a:pt x="27" y="33"/>
                    <a:pt x="26" y="31"/>
                    <a:pt x="26" y="30"/>
                  </a:cubicBezTo>
                  <a:cubicBezTo>
                    <a:pt x="25" y="30"/>
                    <a:pt x="25" y="30"/>
                    <a:pt x="24" y="29"/>
                  </a:cubicBezTo>
                  <a:cubicBezTo>
                    <a:pt x="24" y="29"/>
                    <a:pt x="22" y="30"/>
                    <a:pt x="22" y="30"/>
                  </a:cubicBezTo>
                  <a:cubicBezTo>
                    <a:pt x="21" y="30"/>
                    <a:pt x="21" y="30"/>
                    <a:pt x="20" y="30"/>
                  </a:cubicBezTo>
                  <a:cubicBezTo>
                    <a:pt x="19" y="30"/>
                    <a:pt x="17" y="30"/>
                    <a:pt x="15" y="29"/>
                  </a:cubicBezTo>
                  <a:cubicBezTo>
                    <a:pt x="15" y="28"/>
                    <a:pt x="14" y="27"/>
                    <a:pt x="14" y="26"/>
                  </a:cubicBezTo>
                  <a:cubicBezTo>
                    <a:pt x="14" y="26"/>
                    <a:pt x="14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7"/>
                    <a:pt x="14" y="31"/>
                    <a:pt x="13" y="31"/>
                  </a:cubicBezTo>
                  <a:cubicBezTo>
                    <a:pt x="12" y="31"/>
                    <a:pt x="12" y="30"/>
                    <a:pt x="11" y="30"/>
                  </a:cubicBezTo>
                  <a:cubicBezTo>
                    <a:pt x="10" y="29"/>
                    <a:pt x="11" y="28"/>
                    <a:pt x="10" y="27"/>
                  </a:cubicBezTo>
                  <a:cubicBezTo>
                    <a:pt x="10" y="26"/>
                    <a:pt x="9" y="25"/>
                    <a:pt x="9" y="25"/>
                  </a:cubicBezTo>
                  <a:cubicBezTo>
                    <a:pt x="8" y="24"/>
                    <a:pt x="9" y="23"/>
                    <a:pt x="8" y="23"/>
                  </a:cubicBezTo>
                  <a:cubicBezTo>
                    <a:pt x="8" y="23"/>
                    <a:pt x="4" y="24"/>
                    <a:pt x="3" y="23"/>
                  </a:cubicBezTo>
                  <a:cubicBezTo>
                    <a:pt x="2" y="23"/>
                    <a:pt x="0" y="21"/>
                    <a:pt x="2" y="19"/>
                  </a:cubicBezTo>
                  <a:cubicBezTo>
                    <a:pt x="2" y="19"/>
                    <a:pt x="3" y="19"/>
                    <a:pt x="3" y="18"/>
                  </a:cubicBezTo>
                  <a:cubicBezTo>
                    <a:pt x="4" y="18"/>
                    <a:pt x="3" y="17"/>
                    <a:pt x="4" y="16"/>
                  </a:cubicBezTo>
                  <a:cubicBezTo>
                    <a:pt x="4" y="16"/>
                    <a:pt x="6" y="17"/>
                    <a:pt x="6" y="17"/>
                  </a:cubicBezTo>
                  <a:cubicBezTo>
                    <a:pt x="8" y="17"/>
                    <a:pt x="12" y="16"/>
                    <a:pt x="13" y="15"/>
                  </a:cubicBezTo>
                  <a:cubicBezTo>
                    <a:pt x="13" y="14"/>
                    <a:pt x="14" y="12"/>
                    <a:pt x="14" y="11"/>
                  </a:cubicBezTo>
                  <a:cubicBezTo>
                    <a:pt x="14" y="10"/>
                    <a:pt x="15" y="10"/>
                    <a:pt x="16" y="9"/>
                  </a:cubicBezTo>
                  <a:cubicBezTo>
                    <a:pt x="16" y="9"/>
                    <a:pt x="16" y="9"/>
                    <a:pt x="15" y="8"/>
                  </a:cubicBezTo>
                  <a:cubicBezTo>
                    <a:pt x="14" y="8"/>
                    <a:pt x="13" y="8"/>
                    <a:pt x="11" y="7"/>
                  </a:cubicBezTo>
                  <a:cubicBezTo>
                    <a:pt x="11" y="7"/>
                    <a:pt x="11" y="7"/>
                    <a:pt x="10" y="6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0" y="5"/>
                    <a:pt x="10" y="5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7" y="5"/>
                    <a:pt x="17" y="4"/>
                  </a:cubicBezTo>
                  <a:cubicBezTo>
                    <a:pt x="18" y="3"/>
                    <a:pt x="18" y="1"/>
                    <a:pt x="20" y="0"/>
                  </a:cubicBezTo>
                  <a:cubicBezTo>
                    <a:pt x="21" y="0"/>
                    <a:pt x="22" y="0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3"/>
                    <a:pt x="21" y="3"/>
                    <a:pt x="20" y="5"/>
                  </a:cubicBezTo>
                  <a:cubicBezTo>
                    <a:pt x="18" y="6"/>
                    <a:pt x="18" y="9"/>
                    <a:pt x="17" y="11"/>
                  </a:cubicBezTo>
                  <a:cubicBezTo>
                    <a:pt x="17" y="11"/>
                    <a:pt x="16" y="12"/>
                    <a:pt x="16" y="13"/>
                  </a:cubicBezTo>
                  <a:cubicBezTo>
                    <a:pt x="18" y="13"/>
                    <a:pt x="18" y="11"/>
                    <a:pt x="19" y="11"/>
                  </a:cubicBezTo>
                  <a:cubicBezTo>
                    <a:pt x="20" y="11"/>
                    <a:pt x="22" y="11"/>
                    <a:pt x="22" y="10"/>
                  </a:cubicBezTo>
                  <a:cubicBezTo>
                    <a:pt x="23" y="9"/>
                    <a:pt x="22" y="8"/>
                    <a:pt x="23" y="7"/>
                  </a:cubicBezTo>
                  <a:cubicBezTo>
                    <a:pt x="24" y="6"/>
                    <a:pt x="24" y="4"/>
                    <a:pt x="25" y="3"/>
                  </a:cubicBezTo>
                  <a:cubicBezTo>
                    <a:pt x="26" y="2"/>
                    <a:pt x="2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Freeform 50"/>
            <p:cNvSpPr>
              <a:spLocks noEditPoints="1"/>
            </p:cNvSpPr>
            <p:nvPr userDrawn="1"/>
          </p:nvSpPr>
          <p:spPr bwMode="auto">
            <a:xfrm>
              <a:off x="8756730" y="4715171"/>
              <a:ext cx="52389" cy="44450"/>
            </a:xfrm>
            <a:custGeom>
              <a:avLst/>
              <a:gdLst>
                <a:gd name="T0" fmla="*/ 15 w 35"/>
                <a:gd name="T1" fmla="*/ 20 h 30"/>
                <a:gd name="T2" fmla="*/ 16 w 35"/>
                <a:gd name="T3" fmla="*/ 24 h 30"/>
                <a:gd name="T4" fmla="*/ 18 w 35"/>
                <a:gd name="T5" fmla="*/ 23 h 30"/>
                <a:gd name="T6" fmla="*/ 20 w 35"/>
                <a:gd name="T7" fmla="*/ 24 h 30"/>
                <a:gd name="T8" fmla="*/ 20 w 35"/>
                <a:gd name="T9" fmla="*/ 24 h 30"/>
                <a:gd name="T10" fmla="*/ 21 w 35"/>
                <a:gd name="T11" fmla="*/ 22 h 30"/>
                <a:gd name="T12" fmla="*/ 16 w 35"/>
                <a:gd name="T13" fmla="*/ 20 h 30"/>
                <a:gd name="T14" fmla="*/ 15 w 35"/>
                <a:gd name="T15" fmla="*/ 20 h 30"/>
                <a:gd name="T16" fmla="*/ 14 w 35"/>
                <a:gd name="T17" fmla="*/ 7 h 30"/>
                <a:gd name="T18" fmla="*/ 16 w 35"/>
                <a:gd name="T19" fmla="*/ 13 h 30"/>
                <a:gd name="T20" fmla="*/ 18 w 35"/>
                <a:gd name="T21" fmla="*/ 13 h 30"/>
                <a:gd name="T22" fmla="*/ 18 w 35"/>
                <a:gd name="T23" fmla="*/ 13 h 30"/>
                <a:gd name="T24" fmla="*/ 14 w 35"/>
                <a:gd name="T25" fmla="*/ 6 h 30"/>
                <a:gd name="T26" fmla="*/ 14 w 35"/>
                <a:gd name="T27" fmla="*/ 6 h 30"/>
                <a:gd name="T28" fmla="*/ 14 w 35"/>
                <a:gd name="T29" fmla="*/ 7 h 30"/>
                <a:gd name="T30" fmla="*/ 0 w 35"/>
                <a:gd name="T31" fmla="*/ 14 h 30"/>
                <a:gd name="T32" fmla="*/ 6 w 35"/>
                <a:gd name="T33" fmla="*/ 9 h 30"/>
                <a:gd name="T34" fmla="*/ 11 w 35"/>
                <a:gd name="T35" fmla="*/ 10 h 30"/>
                <a:gd name="T36" fmla="*/ 12 w 35"/>
                <a:gd name="T37" fmla="*/ 3 h 30"/>
                <a:gd name="T38" fmla="*/ 15 w 35"/>
                <a:gd name="T39" fmla="*/ 0 h 30"/>
                <a:gd name="T40" fmla="*/ 18 w 35"/>
                <a:gd name="T41" fmla="*/ 6 h 30"/>
                <a:gd name="T42" fmla="*/ 20 w 35"/>
                <a:gd name="T43" fmla="*/ 10 h 30"/>
                <a:gd name="T44" fmla="*/ 20 w 35"/>
                <a:gd name="T45" fmla="*/ 9 h 30"/>
                <a:gd name="T46" fmla="*/ 22 w 35"/>
                <a:gd name="T47" fmla="*/ 5 h 30"/>
                <a:gd name="T48" fmla="*/ 24 w 35"/>
                <a:gd name="T49" fmla="*/ 5 h 30"/>
                <a:gd name="T50" fmla="*/ 24 w 35"/>
                <a:gd name="T51" fmla="*/ 9 h 30"/>
                <a:gd name="T52" fmla="*/ 25 w 35"/>
                <a:gd name="T53" fmla="*/ 14 h 30"/>
                <a:gd name="T54" fmla="*/ 25 w 35"/>
                <a:gd name="T55" fmla="*/ 16 h 30"/>
                <a:gd name="T56" fmla="*/ 30 w 35"/>
                <a:gd name="T57" fmla="*/ 18 h 30"/>
                <a:gd name="T58" fmla="*/ 31 w 35"/>
                <a:gd name="T59" fmla="*/ 20 h 30"/>
                <a:gd name="T60" fmla="*/ 34 w 35"/>
                <a:gd name="T61" fmla="*/ 22 h 30"/>
                <a:gd name="T62" fmla="*/ 35 w 35"/>
                <a:gd name="T63" fmla="*/ 23 h 30"/>
                <a:gd name="T64" fmla="*/ 35 w 35"/>
                <a:gd name="T65" fmla="*/ 23 h 30"/>
                <a:gd name="T66" fmla="*/ 29 w 35"/>
                <a:gd name="T67" fmla="*/ 23 h 30"/>
                <a:gd name="T68" fmla="*/ 26 w 35"/>
                <a:gd name="T69" fmla="*/ 23 h 30"/>
                <a:gd name="T70" fmla="*/ 25 w 35"/>
                <a:gd name="T71" fmla="*/ 24 h 30"/>
                <a:gd name="T72" fmla="*/ 21 w 35"/>
                <a:gd name="T73" fmla="*/ 26 h 30"/>
                <a:gd name="T74" fmla="*/ 21 w 35"/>
                <a:gd name="T75" fmla="*/ 28 h 30"/>
                <a:gd name="T76" fmla="*/ 19 w 35"/>
                <a:gd name="T77" fmla="*/ 28 h 30"/>
                <a:gd name="T78" fmla="*/ 17 w 35"/>
                <a:gd name="T79" fmla="*/ 30 h 30"/>
                <a:gd name="T80" fmla="*/ 14 w 35"/>
                <a:gd name="T81" fmla="*/ 30 h 30"/>
                <a:gd name="T82" fmla="*/ 14 w 35"/>
                <a:gd name="T83" fmla="*/ 30 h 30"/>
                <a:gd name="T84" fmla="*/ 9 w 35"/>
                <a:gd name="T85" fmla="*/ 28 h 30"/>
                <a:gd name="T86" fmla="*/ 11 w 35"/>
                <a:gd name="T87" fmla="*/ 26 h 30"/>
                <a:gd name="T88" fmla="*/ 11 w 35"/>
                <a:gd name="T89" fmla="*/ 23 h 30"/>
                <a:gd name="T90" fmla="*/ 10 w 35"/>
                <a:gd name="T91" fmla="*/ 17 h 30"/>
                <a:gd name="T92" fmla="*/ 8 w 35"/>
                <a:gd name="T93" fmla="*/ 16 h 30"/>
                <a:gd name="T94" fmla="*/ 6 w 35"/>
                <a:gd name="T95" fmla="*/ 16 h 30"/>
                <a:gd name="T96" fmla="*/ 4 w 35"/>
                <a:gd name="T97" fmla="*/ 15 h 30"/>
                <a:gd name="T98" fmla="*/ 0 w 35"/>
                <a:gd name="T99" fmla="*/ 14 h 30"/>
                <a:gd name="T100" fmla="*/ 0 w 35"/>
                <a:gd name="T101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5" h="30">
                  <a:moveTo>
                    <a:pt x="15" y="20"/>
                  </a:moveTo>
                  <a:cubicBezTo>
                    <a:pt x="15" y="22"/>
                    <a:pt x="16" y="22"/>
                    <a:pt x="16" y="24"/>
                  </a:cubicBezTo>
                  <a:cubicBezTo>
                    <a:pt x="18" y="24"/>
                    <a:pt x="18" y="23"/>
                    <a:pt x="18" y="23"/>
                  </a:cubicBezTo>
                  <a:cubicBezTo>
                    <a:pt x="19" y="23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1" y="23"/>
                    <a:pt x="21" y="22"/>
                  </a:cubicBezTo>
                  <a:cubicBezTo>
                    <a:pt x="20" y="21"/>
                    <a:pt x="18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lose/>
                  <a:moveTo>
                    <a:pt x="14" y="7"/>
                  </a:moveTo>
                  <a:cubicBezTo>
                    <a:pt x="14" y="10"/>
                    <a:pt x="12" y="12"/>
                    <a:pt x="16" y="13"/>
                  </a:cubicBezTo>
                  <a:cubicBezTo>
                    <a:pt x="17" y="13"/>
                    <a:pt x="17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6" y="11"/>
                    <a:pt x="16" y="8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7"/>
                  </a:cubicBezTo>
                  <a:close/>
                  <a:moveTo>
                    <a:pt x="0" y="14"/>
                  </a:moveTo>
                  <a:cubicBezTo>
                    <a:pt x="1" y="13"/>
                    <a:pt x="5" y="9"/>
                    <a:pt x="6" y="9"/>
                  </a:cubicBezTo>
                  <a:cubicBezTo>
                    <a:pt x="8" y="9"/>
                    <a:pt x="9" y="10"/>
                    <a:pt x="11" y="10"/>
                  </a:cubicBezTo>
                  <a:cubicBezTo>
                    <a:pt x="12" y="8"/>
                    <a:pt x="12" y="6"/>
                    <a:pt x="12" y="3"/>
                  </a:cubicBezTo>
                  <a:cubicBezTo>
                    <a:pt x="12" y="2"/>
                    <a:pt x="14" y="0"/>
                    <a:pt x="15" y="0"/>
                  </a:cubicBezTo>
                  <a:cubicBezTo>
                    <a:pt x="16" y="2"/>
                    <a:pt x="17" y="4"/>
                    <a:pt x="18" y="6"/>
                  </a:cubicBezTo>
                  <a:cubicBezTo>
                    <a:pt x="18" y="7"/>
                    <a:pt x="18" y="9"/>
                    <a:pt x="20" y="10"/>
                  </a:cubicBezTo>
                  <a:cubicBezTo>
                    <a:pt x="20" y="10"/>
                    <a:pt x="20" y="10"/>
                    <a:pt x="20" y="9"/>
                  </a:cubicBezTo>
                  <a:cubicBezTo>
                    <a:pt x="21" y="9"/>
                    <a:pt x="21" y="6"/>
                    <a:pt x="22" y="5"/>
                  </a:cubicBezTo>
                  <a:cubicBezTo>
                    <a:pt x="22" y="5"/>
                    <a:pt x="23" y="5"/>
                    <a:pt x="24" y="5"/>
                  </a:cubicBezTo>
                  <a:cubicBezTo>
                    <a:pt x="25" y="6"/>
                    <a:pt x="24" y="8"/>
                    <a:pt x="24" y="9"/>
                  </a:cubicBezTo>
                  <a:cubicBezTo>
                    <a:pt x="24" y="11"/>
                    <a:pt x="25" y="12"/>
                    <a:pt x="25" y="14"/>
                  </a:cubicBezTo>
                  <a:cubicBezTo>
                    <a:pt x="26" y="15"/>
                    <a:pt x="25" y="15"/>
                    <a:pt x="25" y="16"/>
                  </a:cubicBezTo>
                  <a:cubicBezTo>
                    <a:pt x="26" y="18"/>
                    <a:pt x="29" y="17"/>
                    <a:pt x="30" y="18"/>
                  </a:cubicBezTo>
                  <a:cubicBezTo>
                    <a:pt x="31" y="19"/>
                    <a:pt x="31" y="20"/>
                    <a:pt x="31" y="20"/>
                  </a:cubicBezTo>
                  <a:cubicBezTo>
                    <a:pt x="32" y="21"/>
                    <a:pt x="33" y="21"/>
                    <a:pt x="34" y="22"/>
                  </a:cubicBezTo>
                  <a:cubicBezTo>
                    <a:pt x="34" y="22"/>
                    <a:pt x="35" y="22"/>
                    <a:pt x="35" y="23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3" y="22"/>
                    <a:pt x="31" y="23"/>
                    <a:pt x="29" y="23"/>
                  </a:cubicBezTo>
                  <a:cubicBezTo>
                    <a:pt x="28" y="23"/>
                    <a:pt x="27" y="22"/>
                    <a:pt x="26" y="23"/>
                  </a:cubicBezTo>
                  <a:cubicBezTo>
                    <a:pt x="26" y="23"/>
                    <a:pt x="25" y="24"/>
                    <a:pt x="25" y="24"/>
                  </a:cubicBezTo>
                  <a:cubicBezTo>
                    <a:pt x="24" y="25"/>
                    <a:pt x="22" y="24"/>
                    <a:pt x="21" y="26"/>
                  </a:cubicBezTo>
                  <a:cubicBezTo>
                    <a:pt x="21" y="26"/>
                    <a:pt x="21" y="27"/>
                    <a:pt x="21" y="28"/>
                  </a:cubicBezTo>
                  <a:cubicBezTo>
                    <a:pt x="20" y="28"/>
                    <a:pt x="20" y="28"/>
                    <a:pt x="19" y="28"/>
                  </a:cubicBezTo>
                  <a:cubicBezTo>
                    <a:pt x="18" y="28"/>
                    <a:pt x="18" y="29"/>
                    <a:pt x="17" y="30"/>
                  </a:cubicBezTo>
                  <a:cubicBezTo>
                    <a:pt x="16" y="30"/>
                    <a:pt x="15" y="28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3" y="28"/>
                    <a:pt x="11" y="28"/>
                    <a:pt x="9" y="28"/>
                  </a:cubicBezTo>
                  <a:cubicBezTo>
                    <a:pt x="10" y="26"/>
                    <a:pt x="11" y="26"/>
                    <a:pt x="11" y="26"/>
                  </a:cubicBezTo>
                  <a:cubicBezTo>
                    <a:pt x="12" y="25"/>
                    <a:pt x="11" y="24"/>
                    <a:pt x="11" y="23"/>
                  </a:cubicBezTo>
                  <a:cubicBezTo>
                    <a:pt x="10" y="21"/>
                    <a:pt x="10" y="19"/>
                    <a:pt x="10" y="17"/>
                  </a:cubicBezTo>
                  <a:cubicBezTo>
                    <a:pt x="9" y="17"/>
                    <a:pt x="9" y="17"/>
                    <a:pt x="8" y="16"/>
                  </a:cubicBezTo>
                  <a:cubicBezTo>
                    <a:pt x="7" y="16"/>
                    <a:pt x="6" y="16"/>
                    <a:pt x="6" y="16"/>
                  </a:cubicBezTo>
                  <a:cubicBezTo>
                    <a:pt x="5" y="16"/>
                    <a:pt x="4" y="15"/>
                    <a:pt x="4" y="15"/>
                  </a:cubicBezTo>
                  <a:cubicBezTo>
                    <a:pt x="2" y="14"/>
                    <a:pt x="1" y="15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Freeform 51"/>
            <p:cNvSpPr>
              <a:spLocks noEditPoints="1"/>
            </p:cNvSpPr>
            <p:nvPr userDrawn="1"/>
          </p:nvSpPr>
          <p:spPr bwMode="auto">
            <a:xfrm>
              <a:off x="8791655" y="4653259"/>
              <a:ext cx="50800" cy="55563"/>
            </a:xfrm>
            <a:custGeom>
              <a:avLst/>
              <a:gdLst>
                <a:gd name="T0" fmla="*/ 20 w 34"/>
                <a:gd name="T1" fmla="*/ 18 h 37"/>
                <a:gd name="T2" fmla="*/ 22 w 34"/>
                <a:gd name="T3" fmla="*/ 19 h 37"/>
                <a:gd name="T4" fmla="*/ 20 w 34"/>
                <a:gd name="T5" fmla="*/ 17 h 37"/>
                <a:gd name="T6" fmla="*/ 14 w 34"/>
                <a:gd name="T7" fmla="*/ 22 h 37"/>
                <a:gd name="T8" fmla="*/ 14 w 34"/>
                <a:gd name="T9" fmla="*/ 24 h 37"/>
                <a:gd name="T10" fmla="*/ 15 w 34"/>
                <a:gd name="T11" fmla="*/ 22 h 37"/>
                <a:gd name="T12" fmla="*/ 14 w 34"/>
                <a:gd name="T13" fmla="*/ 22 h 37"/>
                <a:gd name="T14" fmla="*/ 16 w 34"/>
                <a:gd name="T15" fmla="*/ 20 h 37"/>
                <a:gd name="T16" fmla="*/ 16 w 34"/>
                <a:gd name="T17" fmla="*/ 20 h 37"/>
                <a:gd name="T18" fmla="*/ 16 w 34"/>
                <a:gd name="T19" fmla="*/ 19 h 37"/>
                <a:gd name="T20" fmla="*/ 10 w 34"/>
                <a:gd name="T21" fmla="*/ 5 h 37"/>
                <a:gd name="T22" fmla="*/ 6 w 34"/>
                <a:gd name="T23" fmla="*/ 17 h 37"/>
                <a:gd name="T24" fmla="*/ 8 w 34"/>
                <a:gd name="T25" fmla="*/ 20 h 37"/>
                <a:gd name="T26" fmla="*/ 15 w 34"/>
                <a:gd name="T27" fmla="*/ 16 h 37"/>
                <a:gd name="T28" fmla="*/ 20 w 34"/>
                <a:gd name="T29" fmla="*/ 14 h 37"/>
                <a:gd name="T30" fmla="*/ 25 w 34"/>
                <a:gd name="T31" fmla="*/ 15 h 37"/>
                <a:gd name="T32" fmla="*/ 23 w 34"/>
                <a:gd name="T33" fmla="*/ 27 h 37"/>
                <a:gd name="T34" fmla="*/ 18 w 34"/>
                <a:gd name="T35" fmla="*/ 27 h 37"/>
                <a:gd name="T36" fmla="*/ 17 w 34"/>
                <a:gd name="T37" fmla="*/ 24 h 37"/>
                <a:gd name="T38" fmla="*/ 13 w 34"/>
                <a:gd name="T39" fmla="*/ 25 h 37"/>
                <a:gd name="T40" fmla="*/ 12 w 34"/>
                <a:gd name="T41" fmla="*/ 17 h 37"/>
                <a:gd name="T42" fmla="*/ 10 w 34"/>
                <a:gd name="T43" fmla="*/ 22 h 37"/>
                <a:gd name="T44" fmla="*/ 17 w 34"/>
                <a:gd name="T45" fmla="*/ 32 h 37"/>
                <a:gd name="T46" fmla="*/ 20 w 34"/>
                <a:gd name="T47" fmla="*/ 33 h 37"/>
                <a:gd name="T48" fmla="*/ 24 w 34"/>
                <a:gd name="T49" fmla="*/ 29 h 37"/>
                <a:gd name="T50" fmla="*/ 23 w 34"/>
                <a:gd name="T51" fmla="*/ 28 h 37"/>
                <a:gd name="T52" fmla="*/ 26 w 34"/>
                <a:gd name="T53" fmla="*/ 25 h 37"/>
                <a:gd name="T54" fmla="*/ 21 w 34"/>
                <a:gd name="T55" fmla="*/ 10 h 37"/>
                <a:gd name="T56" fmla="*/ 17 w 34"/>
                <a:gd name="T57" fmla="*/ 6 h 37"/>
                <a:gd name="T58" fmla="*/ 10 w 34"/>
                <a:gd name="T59" fmla="*/ 5 h 37"/>
                <a:gd name="T60" fmla="*/ 12 w 34"/>
                <a:gd name="T61" fmla="*/ 1 h 37"/>
                <a:gd name="T62" fmla="*/ 27 w 34"/>
                <a:gd name="T63" fmla="*/ 12 h 37"/>
                <a:gd name="T64" fmla="*/ 31 w 34"/>
                <a:gd name="T65" fmla="*/ 27 h 37"/>
                <a:gd name="T66" fmla="*/ 26 w 34"/>
                <a:gd name="T67" fmla="*/ 30 h 37"/>
                <a:gd name="T68" fmla="*/ 20 w 34"/>
                <a:gd name="T69" fmla="*/ 35 h 37"/>
                <a:gd name="T70" fmla="*/ 19 w 34"/>
                <a:gd name="T71" fmla="*/ 37 h 37"/>
                <a:gd name="T72" fmla="*/ 14 w 34"/>
                <a:gd name="T73" fmla="*/ 35 h 37"/>
                <a:gd name="T74" fmla="*/ 8 w 34"/>
                <a:gd name="T75" fmla="*/ 27 h 37"/>
                <a:gd name="T76" fmla="*/ 3 w 34"/>
                <a:gd name="T77" fmla="*/ 23 h 37"/>
                <a:gd name="T78" fmla="*/ 4 w 34"/>
                <a:gd name="T79" fmla="*/ 8 h 37"/>
                <a:gd name="T80" fmla="*/ 5 w 34"/>
                <a:gd name="T81" fmla="*/ 5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" h="37">
                  <a:moveTo>
                    <a:pt x="20" y="17"/>
                  </a:moveTo>
                  <a:cubicBezTo>
                    <a:pt x="20" y="17"/>
                    <a:pt x="20" y="18"/>
                    <a:pt x="20" y="18"/>
                  </a:cubicBezTo>
                  <a:cubicBezTo>
                    <a:pt x="20" y="18"/>
                    <a:pt x="21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1" y="17"/>
                    <a:pt x="21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lose/>
                  <a:moveTo>
                    <a:pt x="14" y="22"/>
                  </a:moveTo>
                  <a:cubicBezTo>
                    <a:pt x="14" y="23"/>
                    <a:pt x="14" y="23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5" y="23"/>
                    <a:pt x="14" y="23"/>
                    <a:pt x="15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lose/>
                  <a:moveTo>
                    <a:pt x="16" y="19"/>
                  </a:moveTo>
                  <a:cubicBezTo>
                    <a:pt x="16" y="19"/>
                    <a:pt x="16" y="19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lose/>
                  <a:moveTo>
                    <a:pt x="10" y="5"/>
                  </a:moveTo>
                  <a:cubicBezTo>
                    <a:pt x="9" y="6"/>
                    <a:pt x="8" y="7"/>
                    <a:pt x="7" y="8"/>
                  </a:cubicBezTo>
                  <a:cubicBezTo>
                    <a:pt x="5" y="11"/>
                    <a:pt x="6" y="14"/>
                    <a:pt x="6" y="17"/>
                  </a:cubicBezTo>
                  <a:cubicBezTo>
                    <a:pt x="6" y="18"/>
                    <a:pt x="7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19"/>
                    <a:pt x="8" y="12"/>
                    <a:pt x="12" y="12"/>
                  </a:cubicBezTo>
                  <a:cubicBezTo>
                    <a:pt x="13" y="12"/>
                    <a:pt x="14" y="15"/>
                    <a:pt x="15" y="16"/>
                  </a:cubicBezTo>
                  <a:cubicBezTo>
                    <a:pt x="16" y="16"/>
                    <a:pt x="18" y="16"/>
                    <a:pt x="19" y="15"/>
                  </a:cubicBezTo>
                  <a:cubicBezTo>
                    <a:pt x="19" y="15"/>
                    <a:pt x="19" y="15"/>
                    <a:pt x="20" y="14"/>
                  </a:cubicBezTo>
                  <a:cubicBezTo>
                    <a:pt x="21" y="14"/>
                    <a:pt x="22" y="13"/>
                    <a:pt x="24" y="13"/>
                  </a:cubicBezTo>
                  <a:cubicBezTo>
                    <a:pt x="24" y="14"/>
                    <a:pt x="24" y="14"/>
                    <a:pt x="25" y="15"/>
                  </a:cubicBezTo>
                  <a:cubicBezTo>
                    <a:pt x="25" y="16"/>
                    <a:pt x="24" y="17"/>
                    <a:pt x="24" y="18"/>
                  </a:cubicBezTo>
                  <a:cubicBezTo>
                    <a:pt x="24" y="21"/>
                    <a:pt x="24" y="24"/>
                    <a:pt x="23" y="27"/>
                  </a:cubicBezTo>
                  <a:cubicBezTo>
                    <a:pt x="22" y="27"/>
                    <a:pt x="22" y="28"/>
                    <a:pt x="21" y="29"/>
                  </a:cubicBezTo>
                  <a:cubicBezTo>
                    <a:pt x="20" y="28"/>
                    <a:pt x="19" y="28"/>
                    <a:pt x="18" y="27"/>
                  </a:cubicBezTo>
                  <a:cubicBezTo>
                    <a:pt x="18" y="26"/>
                    <a:pt x="18" y="25"/>
                    <a:pt x="18" y="25"/>
                  </a:cubicBezTo>
                  <a:cubicBezTo>
                    <a:pt x="18" y="25"/>
                    <a:pt x="17" y="25"/>
                    <a:pt x="17" y="24"/>
                  </a:cubicBezTo>
                  <a:cubicBezTo>
                    <a:pt x="17" y="24"/>
                    <a:pt x="17" y="25"/>
                    <a:pt x="16" y="25"/>
                  </a:cubicBezTo>
                  <a:cubicBezTo>
                    <a:pt x="15" y="25"/>
                    <a:pt x="14" y="26"/>
                    <a:pt x="13" y="25"/>
                  </a:cubicBezTo>
                  <a:cubicBezTo>
                    <a:pt x="13" y="25"/>
                    <a:pt x="12" y="24"/>
                    <a:pt x="12" y="24"/>
                  </a:cubicBezTo>
                  <a:cubicBezTo>
                    <a:pt x="12" y="23"/>
                    <a:pt x="15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8"/>
                    <a:pt x="10" y="21"/>
                    <a:pt x="10" y="22"/>
                  </a:cubicBezTo>
                  <a:cubicBezTo>
                    <a:pt x="10" y="23"/>
                    <a:pt x="11" y="23"/>
                    <a:pt x="11" y="25"/>
                  </a:cubicBezTo>
                  <a:cubicBezTo>
                    <a:pt x="12" y="27"/>
                    <a:pt x="15" y="30"/>
                    <a:pt x="17" y="32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9" y="33"/>
                    <a:pt x="20" y="33"/>
                    <a:pt x="20" y="33"/>
                  </a:cubicBezTo>
                  <a:cubicBezTo>
                    <a:pt x="21" y="33"/>
                    <a:pt x="23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4" y="29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4" y="27"/>
                    <a:pt x="25" y="28"/>
                    <a:pt x="26" y="27"/>
                  </a:cubicBezTo>
                  <a:cubicBezTo>
                    <a:pt x="26" y="26"/>
                    <a:pt x="26" y="25"/>
                    <a:pt x="26" y="25"/>
                  </a:cubicBezTo>
                  <a:cubicBezTo>
                    <a:pt x="27" y="24"/>
                    <a:pt x="29" y="24"/>
                    <a:pt x="30" y="23"/>
                  </a:cubicBezTo>
                  <a:cubicBezTo>
                    <a:pt x="31" y="19"/>
                    <a:pt x="25" y="12"/>
                    <a:pt x="21" y="10"/>
                  </a:cubicBezTo>
                  <a:cubicBezTo>
                    <a:pt x="21" y="9"/>
                    <a:pt x="20" y="8"/>
                    <a:pt x="19" y="7"/>
                  </a:cubicBezTo>
                  <a:cubicBezTo>
                    <a:pt x="18" y="7"/>
                    <a:pt x="18" y="7"/>
                    <a:pt x="17" y="6"/>
                  </a:cubicBezTo>
                  <a:cubicBezTo>
                    <a:pt x="15" y="5"/>
                    <a:pt x="14" y="3"/>
                    <a:pt x="12" y="3"/>
                  </a:cubicBezTo>
                  <a:cubicBezTo>
                    <a:pt x="11" y="3"/>
                    <a:pt x="10" y="4"/>
                    <a:pt x="10" y="5"/>
                  </a:cubicBezTo>
                  <a:close/>
                  <a:moveTo>
                    <a:pt x="7" y="5"/>
                  </a:moveTo>
                  <a:cubicBezTo>
                    <a:pt x="9" y="3"/>
                    <a:pt x="10" y="1"/>
                    <a:pt x="12" y="1"/>
                  </a:cubicBezTo>
                  <a:cubicBezTo>
                    <a:pt x="16" y="0"/>
                    <a:pt x="20" y="5"/>
                    <a:pt x="24" y="9"/>
                  </a:cubicBezTo>
                  <a:cubicBezTo>
                    <a:pt x="25" y="10"/>
                    <a:pt x="26" y="11"/>
                    <a:pt x="27" y="12"/>
                  </a:cubicBezTo>
                  <a:cubicBezTo>
                    <a:pt x="29" y="15"/>
                    <a:pt x="33" y="17"/>
                    <a:pt x="34" y="20"/>
                  </a:cubicBezTo>
                  <a:cubicBezTo>
                    <a:pt x="34" y="21"/>
                    <a:pt x="33" y="27"/>
                    <a:pt x="31" y="27"/>
                  </a:cubicBezTo>
                  <a:cubicBezTo>
                    <a:pt x="30" y="28"/>
                    <a:pt x="27" y="27"/>
                    <a:pt x="26" y="29"/>
                  </a:cubicBezTo>
                  <a:cubicBezTo>
                    <a:pt x="26" y="29"/>
                    <a:pt x="26" y="30"/>
                    <a:pt x="26" y="30"/>
                  </a:cubicBezTo>
                  <a:cubicBezTo>
                    <a:pt x="26" y="31"/>
                    <a:pt x="23" y="34"/>
                    <a:pt x="22" y="35"/>
                  </a:cubicBezTo>
                  <a:cubicBezTo>
                    <a:pt x="21" y="35"/>
                    <a:pt x="20" y="35"/>
                    <a:pt x="20" y="35"/>
                  </a:cubicBezTo>
                  <a:cubicBezTo>
                    <a:pt x="19" y="36"/>
                    <a:pt x="20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8" y="37"/>
                    <a:pt x="17" y="37"/>
                    <a:pt x="16" y="37"/>
                  </a:cubicBezTo>
                  <a:cubicBezTo>
                    <a:pt x="16" y="37"/>
                    <a:pt x="14" y="35"/>
                    <a:pt x="14" y="35"/>
                  </a:cubicBezTo>
                  <a:cubicBezTo>
                    <a:pt x="14" y="33"/>
                    <a:pt x="12" y="31"/>
                    <a:pt x="11" y="29"/>
                  </a:cubicBezTo>
                  <a:cubicBezTo>
                    <a:pt x="10" y="28"/>
                    <a:pt x="8" y="27"/>
                    <a:pt x="8" y="27"/>
                  </a:cubicBezTo>
                  <a:cubicBezTo>
                    <a:pt x="7" y="26"/>
                    <a:pt x="6" y="25"/>
                    <a:pt x="5" y="25"/>
                  </a:cubicBezTo>
                  <a:cubicBezTo>
                    <a:pt x="5" y="24"/>
                    <a:pt x="4" y="23"/>
                    <a:pt x="3" y="23"/>
                  </a:cubicBezTo>
                  <a:cubicBezTo>
                    <a:pt x="0" y="18"/>
                    <a:pt x="1" y="17"/>
                    <a:pt x="2" y="12"/>
                  </a:cubicBezTo>
                  <a:cubicBezTo>
                    <a:pt x="2" y="11"/>
                    <a:pt x="3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7"/>
                    <a:pt x="5" y="6"/>
                    <a:pt x="5" y="5"/>
                  </a:cubicBezTo>
                  <a:cubicBezTo>
                    <a:pt x="6" y="5"/>
                    <a:pt x="7" y="5"/>
                    <a:pt x="7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Freeform 52"/>
            <p:cNvSpPr>
              <a:spLocks noEditPoints="1"/>
            </p:cNvSpPr>
            <p:nvPr userDrawn="1"/>
          </p:nvSpPr>
          <p:spPr bwMode="auto">
            <a:xfrm>
              <a:off x="8847216" y="4611977"/>
              <a:ext cx="46038" cy="58738"/>
            </a:xfrm>
            <a:custGeom>
              <a:avLst/>
              <a:gdLst>
                <a:gd name="T0" fmla="*/ 8 w 31"/>
                <a:gd name="T1" fmla="*/ 31 h 39"/>
                <a:gd name="T2" fmla="*/ 9 w 31"/>
                <a:gd name="T3" fmla="*/ 30 h 39"/>
                <a:gd name="T4" fmla="*/ 8 w 31"/>
                <a:gd name="T5" fmla="*/ 26 h 39"/>
                <a:gd name="T6" fmla="*/ 18 w 31"/>
                <a:gd name="T7" fmla="*/ 18 h 39"/>
                <a:gd name="T8" fmla="*/ 18 w 31"/>
                <a:gd name="T9" fmla="*/ 21 h 39"/>
                <a:gd name="T10" fmla="*/ 19 w 31"/>
                <a:gd name="T11" fmla="*/ 18 h 39"/>
                <a:gd name="T12" fmla="*/ 7 w 31"/>
                <a:gd name="T13" fmla="*/ 22 h 39"/>
                <a:gd name="T14" fmla="*/ 6 w 31"/>
                <a:gd name="T15" fmla="*/ 23 h 39"/>
                <a:gd name="T16" fmla="*/ 7 w 31"/>
                <a:gd name="T17" fmla="*/ 22 h 39"/>
                <a:gd name="T18" fmla="*/ 7 w 31"/>
                <a:gd name="T19" fmla="*/ 22 h 39"/>
                <a:gd name="T20" fmla="*/ 23 w 31"/>
                <a:gd name="T21" fmla="*/ 12 h 39"/>
                <a:gd name="T22" fmla="*/ 23 w 31"/>
                <a:gd name="T23" fmla="*/ 12 h 39"/>
                <a:gd name="T24" fmla="*/ 23 w 31"/>
                <a:gd name="T25" fmla="*/ 11 h 39"/>
                <a:gd name="T26" fmla="*/ 10 w 31"/>
                <a:gd name="T27" fmla="*/ 19 h 39"/>
                <a:gd name="T28" fmla="*/ 10 w 31"/>
                <a:gd name="T29" fmla="*/ 23 h 39"/>
                <a:gd name="T30" fmla="*/ 10 w 31"/>
                <a:gd name="T31" fmla="*/ 19 h 39"/>
                <a:gd name="T32" fmla="*/ 15 w 31"/>
                <a:gd name="T33" fmla="*/ 13 h 39"/>
                <a:gd name="T34" fmla="*/ 16 w 31"/>
                <a:gd name="T35" fmla="*/ 14 h 39"/>
                <a:gd name="T36" fmla="*/ 15 w 31"/>
                <a:gd name="T37" fmla="*/ 13 h 39"/>
                <a:gd name="T38" fmla="*/ 9 w 31"/>
                <a:gd name="T39" fmla="*/ 16 h 39"/>
                <a:gd name="T40" fmla="*/ 9 w 31"/>
                <a:gd name="T41" fmla="*/ 18 h 39"/>
                <a:gd name="T42" fmla="*/ 9 w 31"/>
                <a:gd name="T43" fmla="*/ 16 h 39"/>
                <a:gd name="T44" fmla="*/ 19 w 31"/>
                <a:gd name="T45" fmla="*/ 4 h 39"/>
                <a:gd name="T46" fmla="*/ 23 w 31"/>
                <a:gd name="T47" fmla="*/ 7 h 39"/>
                <a:gd name="T48" fmla="*/ 29 w 31"/>
                <a:gd name="T49" fmla="*/ 9 h 39"/>
                <a:gd name="T50" fmla="*/ 25 w 31"/>
                <a:gd name="T51" fmla="*/ 16 h 39"/>
                <a:gd name="T52" fmla="*/ 29 w 31"/>
                <a:gd name="T53" fmla="*/ 26 h 39"/>
                <a:gd name="T54" fmla="*/ 30 w 31"/>
                <a:gd name="T55" fmla="*/ 30 h 39"/>
                <a:gd name="T56" fmla="*/ 31 w 31"/>
                <a:gd name="T57" fmla="*/ 32 h 39"/>
                <a:gd name="T58" fmla="*/ 22 w 31"/>
                <a:gd name="T59" fmla="*/ 23 h 39"/>
                <a:gd name="T60" fmla="*/ 16 w 31"/>
                <a:gd name="T61" fmla="*/ 29 h 39"/>
                <a:gd name="T62" fmla="*/ 15 w 31"/>
                <a:gd name="T63" fmla="*/ 22 h 39"/>
                <a:gd name="T64" fmla="*/ 15 w 31"/>
                <a:gd name="T65" fmla="*/ 19 h 39"/>
                <a:gd name="T66" fmla="*/ 12 w 31"/>
                <a:gd name="T67" fmla="*/ 19 h 39"/>
                <a:gd name="T68" fmla="*/ 13 w 31"/>
                <a:gd name="T69" fmla="*/ 29 h 39"/>
                <a:gd name="T70" fmla="*/ 17 w 31"/>
                <a:gd name="T71" fmla="*/ 34 h 39"/>
                <a:gd name="T72" fmla="*/ 14 w 31"/>
                <a:gd name="T73" fmla="*/ 33 h 39"/>
                <a:gd name="T74" fmla="*/ 12 w 31"/>
                <a:gd name="T75" fmla="*/ 32 h 39"/>
                <a:gd name="T76" fmla="*/ 7 w 31"/>
                <a:gd name="T77" fmla="*/ 39 h 39"/>
                <a:gd name="T78" fmla="*/ 6 w 31"/>
                <a:gd name="T79" fmla="*/ 33 h 39"/>
                <a:gd name="T80" fmla="*/ 6 w 31"/>
                <a:gd name="T81" fmla="*/ 26 h 39"/>
                <a:gd name="T82" fmla="*/ 2 w 31"/>
                <a:gd name="T83" fmla="*/ 29 h 39"/>
                <a:gd name="T84" fmla="*/ 4 w 31"/>
                <a:gd name="T85" fmla="*/ 13 h 39"/>
                <a:gd name="T86" fmla="*/ 6 w 31"/>
                <a:gd name="T87" fmla="*/ 9 h 39"/>
                <a:gd name="T88" fmla="*/ 3 w 31"/>
                <a:gd name="T89" fmla="*/ 23 h 39"/>
                <a:gd name="T90" fmla="*/ 3 w 31"/>
                <a:gd name="T91" fmla="*/ 27 h 39"/>
                <a:gd name="T92" fmla="*/ 9 w 31"/>
                <a:gd name="T93" fmla="*/ 14 h 39"/>
                <a:gd name="T94" fmla="*/ 13 w 31"/>
                <a:gd name="T95" fmla="*/ 15 h 39"/>
                <a:gd name="T96" fmla="*/ 12 w 31"/>
                <a:gd name="T97" fmla="*/ 9 h 39"/>
                <a:gd name="T98" fmla="*/ 11 w 31"/>
                <a:gd name="T99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" h="39">
                  <a:moveTo>
                    <a:pt x="8" y="26"/>
                  </a:moveTo>
                  <a:cubicBezTo>
                    <a:pt x="8" y="27"/>
                    <a:pt x="8" y="30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9" y="31"/>
                    <a:pt x="9" y="30"/>
                  </a:cubicBezTo>
                  <a:cubicBezTo>
                    <a:pt x="9" y="29"/>
                    <a:pt x="11" y="27"/>
                    <a:pt x="9" y="26"/>
                  </a:cubicBezTo>
                  <a:cubicBezTo>
                    <a:pt x="9" y="26"/>
                    <a:pt x="9" y="26"/>
                    <a:pt x="8" y="26"/>
                  </a:cubicBezTo>
                  <a:cubicBezTo>
                    <a:pt x="9" y="26"/>
                    <a:pt x="8" y="26"/>
                    <a:pt x="8" y="26"/>
                  </a:cubicBezTo>
                  <a:close/>
                  <a:moveTo>
                    <a:pt x="18" y="18"/>
                  </a:moveTo>
                  <a:cubicBezTo>
                    <a:pt x="18" y="19"/>
                    <a:pt x="17" y="20"/>
                    <a:pt x="17" y="21"/>
                  </a:cubicBezTo>
                  <a:cubicBezTo>
                    <a:pt x="17" y="21"/>
                    <a:pt x="17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1" y="19"/>
                    <a:pt x="19" y="18"/>
                  </a:cubicBezTo>
                  <a:cubicBezTo>
                    <a:pt x="19" y="17"/>
                    <a:pt x="19" y="17"/>
                    <a:pt x="18" y="18"/>
                  </a:cubicBezTo>
                  <a:close/>
                  <a:moveTo>
                    <a:pt x="7" y="22"/>
                  </a:moveTo>
                  <a:cubicBezTo>
                    <a:pt x="7" y="22"/>
                    <a:pt x="7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lose/>
                  <a:moveTo>
                    <a:pt x="23" y="11"/>
                  </a:move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lose/>
                  <a:moveTo>
                    <a:pt x="10" y="19"/>
                  </a:moveTo>
                  <a:cubicBezTo>
                    <a:pt x="9" y="20"/>
                    <a:pt x="9" y="23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1" y="22"/>
                    <a:pt x="11" y="20"/>
                    <a:pt x="11" y="19"/>
                  </a:cubicBezTo>
                  <a:cubicBezTo>
                    <a:pt x="11" y="19"/>
                    <a:pt x="10" y="19"/>
                    <a:pt x="10" y="19"/>
                  </a:cubicBezTo>
                  <a:close/>
                  <a:moveTo>
                    <a:pt x="15" y="13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3"/>
                    <a:pt x="16" y="13"/>
                  </a:cubicBezTo>
                  <a:cubicBezTo>
                    <a:pt x="16" y="13"/>
                    <a:pt x="16" y="13"/>
                    <a:pt x="15" y="13"/>
                  </a:cubicBezTo>
                  <a:cubicBezTo>
                    <a:pt x="16" y="13"/>
                    <a:pt x="16" y="13"/>
                    <a:pt x="15" y="13"/>
                  </a:cubicBezTo>
                  <a:close/>
                  <a:moveTo>
                    <a:pt x="9" y="16"/>
                  </a:moveTo>
                  <a:cubicBezTo>
                    <a:pt x="8" y="17"/>
                    <a:pt x="8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9" y="15"/>
                    <a:pt x="9" y="16"/>
                    <a:pt x="9" y="16"/>
                  </a:cubicBezTo>
                  <a:close/>
                  <a:moveTo>
                    <a:pt x="11" y="1"/>
                  </a:moveTo>
                  <a:cubicBezTo>
                    <a:pt x="13" y="0"/>
                    <a:pt x="17" y="2"/>
                    <a:pt x="19" y="4"/>
                  </a:cubicBezTo>
                  <a:cubicBezTo>
                    <a:pt x="19" y="5"/>
                    <a:pt x="19" y="6"/>
                    <a:pt x="20" y="6"/>
                  </a:cubicBezTo>
                  <a:cubicBezTo>
                    <a:pt x="21" y="7"/>
                    <a:pt x="22" y="7"/>
                    <a:pt x="23" y="7"/>
                  </a:cubicBezTo>
                  <a:cubicBezTo>
                    <a:pt x="24" y="8"/>
                    <a:pt x="25" y="9"/>
                    <a:pt x="25" y="9"/>
                  </a:cubicBezTo>
                  <a:cubicBezTo>
                    <a:pt x="27" y="9"/>
                    <a:pt x="28" y="9"/>
                    <a:pt x="29" y="9"/>
                  </a:cubicBezTo>
                  <a:cubicBezTo>
                    <a:pt x="29" y="9"/>
                    <a:pt x="29" y="9"/>
                    <a:pt x="29" y="10"/>
                  </a:cubicBezTo>
                  <a:cubicBezTo>
                    <a:pt x="28" y="12"/>
                    <a:pt x="25" y="14"/>
                    <a:pt x="25" y="16"/>
                  </a:cubicBezTo>
                  <a:cubicBezTo>
                    <a:pt x="25" y="18"/>
                    <a:pt x="27" y="19"/>
                    <a:pt x="27" y="21"/>
                  </a:cubicBezTo>
                  <a:cubicBezTo>
                    <a:pt x="28" y="23"/>
                    <a:pt x="29" y="24"/>
                    <a:pt x="29" y="26"/>
                  </a:cubicBezTo>
                  <a:cubicBezTo>
                    <a:pt x="29" y="26"/>
                    <a:pt x="29" y="27"/>
                    <a:pt x="30" y="27"/>
                  </a:cubicBezTo>
                  <a:cubicBezTo>
                    <a:pt x="30" y="28"/>
                    <a:pt x="30" y="29"/>
                    <a:pt x="30" y="30"/>
                  </a:cubicBezTo>
                  <a:cubicBezTo>
                    <a:pt x="30" y="31"/>
                    <a:pt x="31" y="31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29" y="31"/>
                    <a:pt x="27" y="30"/>
                    <a:pt x="25" y="28"/>
                  </a:cubicBezTo>
                  <a:cubicBezTo>
                    <a:pt x="24" y="26"/>
                    <a:pt x="23" y="24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0" y="25"/>
                    <a:pt x="19" y="27"/>
                    <a:pt x="16" y="29"/>
                  </a:cubicBezTo>
                  <a:cubicBezTo>
                    <a:pt x="15" y="28"/>
                    <a:pt x="13" y="26"/>
                    <a:pt x="14" y="25"/>
                  </a:cubicBezTo>
                  <a:cubicBezTo>
                    <a:pt x="14" y="24"/>
                    <a:pt x="15" y="23"/>
                    <a:pt x="15" y="22"/>
                  </a:cubicBezTo>
                  <a:cubicBezTo>
                    <a:pt x="15" y="22"/>
                    <a:pt x="14" y="21"/>
                    <a:pt x="14" y="21"/>
                  </a:cubicBezTo>
                  <a:cubicBezTo>
                    <a:pt x="14" y="20"/>
                    <a:pt x="14" y="19"/>
                    <a:pt x="15" y="19"/>
                  </a:cubicBezTo>
                  <a:cubicBezTo>
                    <a:pt x="15" y="18"/>
                    <a:pt x="14" y="15"/>
                    <a:pt x="13" y="16"/>
                  </a:cubicBezTo>
                  <a:cubicBezTo>
                    <a:pt x="12" y="16"/>
                    <a:pt x="12" y="18"/>
                    <a:pt x="12" y="19"/>
                  </a:cubicBezTo>
                  <a:cubicBezTo>
                    <a:pt x="12" y="20"/>
                    <a:pt x="13" y="21"/>
                    <a:pt x="13" y="23"/>
                  </a:cubicBezTo>
                  <a:cubicBezTo>
                    <a:pt x="13" y="25"/>
                    <a:pt x="11" y="26"/>
                    <a:pt x="13" y="29"/>
                  </a:cubicBezTo>
                  <a:cubicBezTo>
                    <a:pt x="14" y="31"/>
                    <a:pt x="17" y="33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6" y="34"/>
                    <a:pt x="15" y="34"/>
                    <a:pt x="14" y="33"/>
                  </a:cubicBezTo>
                  <a:cubicBezTo>
                    <a:pt x="13" y="33"/>
                    <a:pt x="13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4"/>
                    <a:pt x="11" y="37"/>
                    <a:pt x="8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38"/>
                    <a:pt x="5" y="36"/>
                    <a:pt x="5" y="35"/>
                  </a:cubicBezTo>
                  <a:cubicBezTo>
                    <a:pt x="5" y="34"/>
                    <a:pt x="5" y="33"/>
                    <a:pt x="6" y="33"/>
                  </a:cubicBezTo>
                  <a:cubicBezTo>
                    <a:pt x="6" y="31"/>
                    <a:pt x="6" y="28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7"/>
                    <a:pt x="3" y="29"/>
                    <a:pt x="2" y="29"/>
                  </a:cubicBezTo>
                  <a:cubicBezTo>
                    <a:pt x="0" y="27"/>
                    <a:pt x="2" y="23"/>
                    <a:pt x="3" y="21"/>
                  </a:cubicBezTo>
                  <a:cubicBezTo>
                    <a:pt x="3" y="19"/>
                    <a:pt x="4" y="14"/>
                    <a:pt x="4" y="13"/>
                  </a:cubicBezTo>
                  <a:cubicBezTo>
                    <a:pt x="3" y="12"/>
                    <a:pt x="3" y="11"/>
                    <a:pt x="3" y="11"/>
                  </a:cubicBezTo>
                  <a:cubicBezTo>
                    <a:pt x="3" y="9"/>
                    <a:pt x="5" y="9"/>
                    <a:pt x="6" y="9"/>
                  </a:cubicBezTo>
                  <a:cubicBezTo>
                    <a:pt x="7" y="11"/>
                    <a:pt x="6" y="12"/>
                    <a:pt x="6" y="14"/>
                  </a:cubicBezTo>
                  <a:cubicBezTo>
                    <a:pt x="5" y="17"/>
                    <a:pt x="4" y="21"/>
                    <a:pt x="3" y="23"/>
                  </a:cubicBezTo>
                  <a:cubicBezTo>
                    <a:pt x="3" y="24"/>
                    <a:pt x="3" y="25"/>
                    <a:pt x="3" y="26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6"/>
                    <a:pt x="8" y="22"/>
                    <a:pt x="8" y="22"/>
                  </a:cubicBezTo>
                  <a:cubicBezTo>
                    <a:pt x="9" y="20"/>
                    <a:pt x="5" y="15"/>
                    <a:pt x="9" y="14"/>
                  </a:cubicBezTo>
                  <a:cubicBezTo>
                    <a:pt x="10" y="15"/>
                    <a:pt x="12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3"/>
                    <a:pt x="13" y="13"/>
                    <a:pt x="11" y="12"/>
                  </a:cubicBezTo>
                  <a:cubicBezTo>
                    <a:pt x="11" y="11"/>
                    <a:pt x="11" y="10"/>
                    <a:pt x="12" y="9"/>
                  </a:cubicBezTo>
                  <a:cubicBezTo>
                    <a:pt x="13" y="10"/>
                    <a:pt x="14" y="10"/>
                    <a:pt x="15" y="10"/>
                  </a:cubicBezTo>
                  <a:cubicBezTo>
                    <a:pt x="15" y="7"/>
                    <a:pt x="11" y="3"/>
                    <a:pt x="1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661523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3"/>
          <p:cNvSpPr>
            <a:spLocks noGrp="1"/>
          </p:cNvSpPr>
          <p:nvPr>
            <p:ph type="pic" sz="quarter" idx="13"/>
          </p:nvPr>
        </p:nvSpPr>
        <p:spPr>
          <a:xfrm>
            <a:off x="304124" y="221381"/>
            <a:ext cx="10832305" cy="5833980"/>
          </a:xfrm>
        </p:spPr>
        <p:txBody>
          <a:bodyPr anchor="t"/>
          <a:lstStyle>
            <a:lvl1pPr algn="ctr">
              <a:defRPr/>
            </a:lvl1pPr>
          </a:lstStyle>
          <a:p>
            <a:endParaRPr lang="zh-CN" altLang="en-US" dirty="0"/>
          </a:p>
        </p:txBody>
      </p:sp>
      <p:sp>
        <p:nvSpPr>
          <p:cNvPr id="26" name="任意多边形 25"/>
          <p:cNvSpPr/>
          <p:nvPr userDrawn="1"/>
        </p:nvSpPr>
        <p:spPr>
          <a:xfrm>
            <a:off x="1" y="6477000"/>
            <a:ext cx="10559881" cy="381000"/>
          </a:xfrm>
          <a:custGeom>
            <a:avLst/>
            <a:gdLst>
              <a:gd name="connsiteX0" fmla="*/ 0 w 10559881"/>
              <a:gd name="connsiteY0" fmla="*/ 0 h 381000"/>
              <a:gd name="connsiteX1" fmla="*/ 10559881 w 10559881"/>
              <a:gd name="connsiteY1" fmla="*/ 0 h 381000"/>
              <a:gd name="connsiteX2" fmla="*/ 10519784 w 10559881"/>
              <a:gd name="connsiteY2" fmla="*/ 381000 h 381000"/>
              <a:gd name="connsiteX3" fmla="*/ 0 w 10559881"/>
              <a:gd name="connsiteY3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559881" h="381000">
                <a:moveTo>
                  <a:pt x="0" y="0"/>
                </a:moveTo>
                <a:lnTo>
                  <a:pt x="10559881" y="0"/>
                </a:lnTo>
                <a:lnTo>
                  <a:pt x="10519784" y="381000"/>
                </a:lnTo>
                <a:lnTo>
                  <a:pt x="0" y="381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 6"/>
          <p:cNvSpPr/>
          <p:nvPr userDrawn="1"/>
        </p:nvSpPr>
        <p:spPr>
          <a:xfrm>
            <a:off x="11350755" y="6058959"/>
            <a:ext cx="874872" cy="662516"/>
          </a:xfrm>
          <a:custGeom>
            <a:avLst/>
            <a:gdLst>
              <a:gd name="connsiteX0" fmla="*/ 60660 w 874872"/>
              <a:gd name="connsiteY0" fmla="*/ 0 h 662516"/>
              <a:gd name="connsiteX1" fmla="*/ 874872 w 874872"/>
              <a:gd name="connsiteY1" fmla="*/ 0 h 662516"/>
              <a:gd name="connsiteX2" fmla="*/ 874872 w 874872"/>
              <a:gd name="connsiteY2" fmla="*/ 464985 h 662516"/>
              <a:gd name="connsiteX3" fmla="*/ 856786 w 874872"/>
              <a:gd name="connsiteY3" fmla="*/ 662516 h 662516"/>
              <a:gd name="connsiteX4" fmla="*/ 0 w 874872"/>
              <a:gd name="connsiteY4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4872" h="662516">
                <a:moveTo>
                  <a:pt x="60660" y="0"/>
                </a:moveTo>
                <a:lnTo>
                  <a:pt x="874872" y="0"/>
                </a:lnTo>
                <a:lnTo>
                  <a:pt x="874872" y="464985"/>
                </a:lnTo>
                <a:lnTo>
                  <a:pt x="856786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8" name="任意多边形 7"/>
          <p:cNvSpPr/>
          <p:nvPr userDrawn="1"/>
        </p:nvSpPr>
        <p:spPr>
          <a:xfrm>
            <a:off x="11463205" y="6010275"/>
            <a:ext cx="762423" cy="662516"/>
          </a:xfrm>
          <a:custGeom>
            <a:avLst/>
            <a:gdLst>
              <a:gd name="connsiteX0" fmla="*/ 60660 w 762423"/>
              <a:gd name="connsiteY0" fmla="*/ 0 h 662516"/>
              <a:gd name="connsiteX1" fmla="*/ 762423 w 762423"/>
              <a:gd name="connsiteY1" fmla="*/ 0 h 662516"/>
              <a:gd name="connsiteX2" fmla="*/ 762423 w 762423"/>
              <a:gd name="connsiteY2" fmla="*/ 662516 h 662516"/>
              <a:gd name="connsiteX3" fmla="*/ 0 w 762423"/>
              <a:gd name="connsiteY3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423" h="662516">
                <a:moveTo>
                  <a:pt x="60660" y="0"/>
                </a:moveTo>
                <a:lnTo>
                  <a:pt x="762423" y="0"/>
                </a:lnTo>
                <a:lnTo>
                  <a:pt x="762423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2" name="任意多边形 21"/>
          <p:cNvSpPr/>
          <p:nvPr userDrawn="1"/>
        </p:nvSpPr>
        <p:spPr>
          <a:xfrm>
            <a:off x="0" y="6336063"/>
            <a:ext cx="10388896" cy="521937"/>
          </a:xfrm>
          <a:custGeom>
            <a:avLst/>
            <a:gdLst>
              <a:gd name="connsiteX0" fmla="*/ 0 w 10388896"/>
              <a:gd name="connsiteY0" fmla="*/ 0 h 521937"/>
              <a:gd name="connsiteX1" fmla="*/ 10388896 w 10388896"/>
              <a:gd name="connsiteY1" fmla="*/ 0 h 521937"/>
              <a:gd name="connsiteX2" fmla="*/ 10333967 w 10388896"/>
              <a:gd name="connsiteY2" fmla="*/ 521937 h 521937"/>
              <a:gd name="connsiteX3" fmla="*/ 0 w 10388896"/>
              <a:gd name="connsiteY3" fmla="*/ 521937 h 521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88896" h="521937">
                <a:moveTo>
                  <a:pt x="0" y="0"/>
                </a:moveTo>
                <a:lnTo>
                  <a:pt x="10388896" y="0"/>
                </a:lnTo>
                <a:lnTo>
                  <a:pt x="10333967" y="521937"/>
                </a:lnTo>
                <a:lnTo>
                  <a:pt x="0" y="52193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 hasCustomPrompt="1"/>
          </p:nvPr>
        </p:nvSpPr>
        <p:spPr>
          <a:xfrm>
            <a:off x="-22652" y="385562"/>
            <a:ext cx="1984107" cy="732848"/>
          </a:xfrm>
          <a:solidFill>
            <a:schemeClr val="accent1"/>
          </a:solidFill>
          <a:effectLst>
            <a:outerShdw dist="127000" dir="2040000" algn="ctr" rotWithShape="0">
              <a:schemeClr val="accent2"/>
            </a:outerShdw>
          </a:effectLst>
        </p:spPr>
        <p:txBody>
          <a:bodyPr wrap="square" lIns="180000" tIns="180000" rIns="180000" bIns="180000">
            <a:spAutoFit/>
          </a:bodyPr>
          <a:lstStyle>
            <a:lvl1pPr marL="0" indent="0" algn="r">
              <a:lnSpc>
                <a:spcPct val="100000"/>
              </a:lnSpc>
              <a:buNone/>
              <a:defRPr sz="2400">
                <a:solidFill>
                  <a:schemeClr val="bg2"/>
                </a:solidFill>
                <a:effectLst/>
              </a:defRPr>
            </a:lvl1pPr>
          </a:lstStyle>
          <a:p>
            <a:pPr lvl="0"/>
            <a:r>
              <a:rPr lang="zh-CN" altLang="en-US" dirty="0"/>
              <a:t>图片说明</a:t>
            </a:r>
          </a:p>
        </p:txBody>
      </p:sp>
      <p:grpSp>
        <p:nvGrpSpPr>
          <p:cNvPr id="50" name="组合 49"/>
          <p:cNvGrpSpPr/>
          <p:nvPr userDrawn="1"/>
        </p:nvGrpSpPr>
        <p:grpSpPr>
          <a:xfrm>
            <a:off x="183356" y="6466052"/>
            <a:ext cx="1663478" cy="280823"/>
            <a:chOff x="8729742" y="4570696"/>
            <a:chExt cx="2830517" cy="477836"/>
          </a:xfrm>
          <a:solidFill>
            <a:schemeClr val="accent4"/>
          </a:solidFill>
        </p:grpSpPr>
        <p:sp>
          <p:nvSpPr>
            <p:cNvPr id="51" name="Freeform 34"/>
            <p:cNvSpPr>
              <a:spLocks noEditPoints="1"/>
            </p:cNvSpPr>
            <p:nvPr userDrawn="1"/>
          </p:nvSpPr>
          <p:spPr bwMode="auto">
            <a:xfrm>
              <a:off x="9304417" y="4945345"/>
              <a:ext cx="1363665" cy="101600"/>
            </a:xfrm>
            <a:custGeom>
              <a:avLst/>
              <a:gdLst>
                <a:gd name="T0" fmla="*/ 15 w 915"/>
                <a:gd name="T1" fmla="*/ 51 h 68"/>
                <a:gd name="T2" fmla="*/ 14 w 915"/>
                <a:gd name="T3" fmla="*/ 11 h 68"/>
                <a:gd name="T4" fmla="*/ 35 w 915"/>
                <a:gd name="T5" fmla="*/ 4 h 68"/>
                <a:gd name="T6" fmla="*/ 77 w 915"/>
                <a:gd name="T7" fmla="*/ 51 h 68"/>
                <a:gd name="T8" fmla="*/ 74 w 915"/>
                <a:gd name="T9" fmla="*/ 51 h 68"/>
                <a:gd name="T10" fmla="*/ 57 w 915"/>
                <a:gd name="T11" fmla="*/ 21 h 68"/>
                <a:gd name="T12" fmla="*/ 108 w 915"/>
                <a:gd name="T13" fmla="*/ 0 h 68"/>
                <a:gd name="T14" fmla="*/ 104 w 915"/>
                <a:gd name="T15" fmla="*/ 32 h 68"/>
                <a:gd name="T16" fmla="*/ 134 w 915"/>
                <a:gd name="T17" fmla="*/ 21 h 68"/>
                <a:gd name="T18" fmla="*/ 155 w 915"/>
                <a:gd name="T19" fmla="*/ 21 h 68"/>
                <a:gd name="T20" fmla="*/ 187 w 915"/>
                <a:gd name="T21" fmla="*/ 46 h 68"/>
                <a:gd name="T22" fmla="*/ 169 w 915"/>
                <a:gd name="T23" fmla="*/ 29 h 68"/>
                <a:gd name="T24" fmla="*/ 221 w 915"/>
                <a:gd name="T25" fmla="*/ 24 h 68"/>
                <a:gd name="T26" fmla="*/ 198 w 915"/>
                <a:gd name="T27" fmla="*/ 52 h 68"/>
                <a:gd name="T28" fmla="*/ 209 w 915"/>
                <a:gd name="T29" fmla="*/ 18 h 68"/>
                <a:gd name="T30" fmla="*/ 247 w 915"/>
                <a:gd name="T31" fmla="*/ 51 h 68"/>
                <a:gd name="T32" fmla="*/ 244 w 915"/>
                <a:gd name="T33" fmla="*/ 42 h 68"/>
                <a:gd name="T34" fmla="*/ 271 w 915"/>
                <a:gd name="T35" fmla="*/ 1 h 68"/>
                <a:gd name="T36" fmla="*/ 276 w 915"/>
                <a:gd name="T37" fmla="*/ 51 h 68"/>
                <a:gd name="T38" fmla="*/ 259 w 915"/>
                <a:gd name="T39" fmla="*/ 22 h 68"/>
                <a:gd name="T40" fmla="*/ 301 w 915"/>
                <a:gd name="T41" fmla="*/ 46 h 68"/>
                <a:gd name="T42" fmla="*/ 292 w 915"/>
                <a:gd name="T43" fmla="*/ 7 h 68"/>
                <a:gd name="T44" fmla="*/ 333 w 915"/>
                <a:gd name="T45" fmla="*/ 20 h 68"/>
                <a:gd name="T46" fmla="*/ 309 w 915"/>
                <a:gd name="T47" fmla="*/ 67 h 68"/>
                <a:gd name="T48" fmla="*/ 305 w 915"/>
                <a:gd name="T49" fmla="*/ 19 h 68"/>
                <a:gd name="T50" fmla="*/ 379 w 915"/>
                <a:gd name="T51" fmla="*/ 18 h 68"/>
                <a:gd name="T52" fmla="*/ 415 w 915"/>
                <a:gd name="T53" fmla="*/ 44 h 68"/>
                <a:gd name="T54" fmla="*/ 403 w 915"/>
                <a:gd name="T55" fmla="*/ 21 h 68"/>
                <a:gd name="T56" fmla="*/ 425 w 915"/>
                <a:gd name="T57" fmla="*/ 5 h 68"/>
                <a:gd name="T58" fmla="*/ 475 w 915"/>
                <a:gd name="T59" fmla="*/ 19 h 68"/>
                <a:gd name="T60" fmla="*/ 465 w 915"/>
                <a:gd name="T61" fmla="*/ 54 h 68"/>
                <a:gd name="T62" fmla="*/ 471 w 915"/>
                <a:gd name="T63" fmla="*/ 48 h 68"/>
                <a:gd name="T64" fmla="*/ 474 w 915"/>
                <a:gd name="T65" fmla="*/ 4 h 68"/>
                <a:gd name="T66" fmla="*/ 516 w 915"/>
                <a:gd name="T67" fmla="*/ 28 h 68"/>
                <a:gd name="T68" fmla="*/ 517 w 915"/>
                <a:gd name="T69" fmla="*/ 40 h 68"/>
                <a:gd name="T70" fmla="*/ 537 w 915"/>
                <a:gd name="T71" fmla="*/ 49 h 68"/>
                <a:gd name="T72" fmla="*/ 528 w 915"/>
                <a:gd name="T73" fmla="*/ 23 h 68"/>
                <a:gd name="T74" fmla="*/ 565 w 915"/>
                <a:gd name="T75" fmla="*/ 53 h 68"/>
                <a:gd name="T76" fmla="*/ 563 w 915"/>
                <a:gd name="T77" fmla="*/ 21 h 68"/>
                <a:gd name="T78" fmla="*/ 620 w 915"/>
                <a:gd name="T79" fmla="*/ 52 h 68"/>
                <a:gd name="T80" fmla="*/ 596 w 915"/>
                <a:gd name="T81" fmla="*/ 49 h 68"/>
                <a:gd name="T82" fmla="*/ 587 w 915"/>
                <a:gd name="T83" fmla="*/ 22 h 68"/>
                <a:gd name="T84" fmla="*/ 642 w 915"/>
                <a:gd name="T85" fmla="*/ 17 h 68"/>
                <a:gd name="T86" fmla="*/ 643 w 915"/>
                <a:gd name="T87" fmla="*/ 48 h 68"/>
                <a:gd name="T88" fmla="*/ 667 w 915"/>
                <a:gd name="T89" fmla="*/ 49 h 68"/>
                <a:gd name="T90" fmla="*/ 671 w 915"/>
                <a:gd name="T91" fmla="*/ 23 h 68"/>
                <a:gd name="T92" fmla="*/ 726 w 915"/>
                <a:gd name="T93" fmla="*/ 20 h 68"/>
                <a:gd name="T94" fmla="*/ 739 w 915"/>
                <a:gd name="T95" fmla="*/ 29 h 68"/>
                <a:gd name="T96" fmla="*/ 731 w 915"/>
                <a:gd name="T97" fmla="*/ 33 h 68"/>
                <a:gd name="T98" fmla="*/ 778 w 915"/>
                <a:gd name="T99" fmla="*/ 45 h 68"/>
                <a:gd name="T100" fmla="*/ 771 w 915"/>
                <a:gd name="T101" fmla="*/ 24 h 68"/>
                <a:gd name="T102" fmla="*/ 753 w 915"/>
                <a:gd name="T103" fmla="*/ 45 h 68"/>
                <a:gd name="T104" fmla="*/ 803 w 915"/>
                <a:gd name="T105" fmla="*/ 54 h 68"/>
                <a:gd name="T106" fmla="*/ 816 w 915"/>
                <a:gd name="T107" fmla="*/ 0 h 68"/>
                <a:gd name="T108" fmla="*/ 812 w 915"/>
                <a:gd name="T109" fmla="*/ 29 h 68"/>
                <a:gd name="T110" fmla="*/ 881 w 915"/>
                <a:gd name="T111" fmla="*/ 10 h 68"/>
                <a:gd name="T112" fmla="*/ 859 w 915"/>
                <a:gd name="T113" fmla="*/ 49 h 68"/>
                <a:gd name="T114" fmla="*/ 903 w 915"/>
                <a:gd name="T115" fmla="*/ 48 h 68"/>
                <a:gd name="T116" fmla="*/ 891 w 915"/>
                <a:gd name="T117" fmla="*/ 3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5" h="68">
                  <a:moveTo>
                    <a:pt x="35" y="4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49" y="4"/>
                    <a:pt x="47" y="5"/>
                    <a:pt x="46" y="6"/>
                  </a:cubicBezTo>
                  <a:cubicBezTo>
                    <a:pt x="46" y="7"/>
                    <a:pt x="45" y="9"/>
                    <a:pt x="45" y="11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7"/>
                    <a:pt x="45" y="41"/>
                    <a:pt x="44" y="43"/>
                  </a:cubicBezTo>
                  <a:cubicBezTo>
                    <a:pt x="43" y="46"/>
                    <a:pt x="41" y="49"/>
                    <a:pt x="38" y="51"/>
                  </a:cubicBezTo>
                  <a:cubicBezTo>
                    <a:pt x="35" y="53"/>
                    <a:pt x="31" y="53"/>
                    <a:pt x="27" y="53"/>
                  </a:cubicBezTo>
                  <a:cubicBezTo>
                    <a:pt x="21" y="53"/>
                    <a:pt x="17" y="53"/>
                    <a:pt x="15" y="51"/>
                  </a:cubicBezTo>
                  <a:cubicBezTo>
                    <a:pt x="12" y="49"/>
                    <a:pt x="10" y="46"/>
                    <a:pt x="9" y="43"/>
                  </a:cubicBezTo>
                  <a:cubicBezTo>
                    <a:pt x="8" y="41"/>
                    <a:pt x="7" y="37"/>
                    <a:pt x="7" y="3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8"/>
                    <a:pt x="7" y="6"/>
                    <a:pt x="6" y="5"/>
                  </a:cubicBezTo>
                  <a:cubicBezTo>
                    <a:pt x="5" y="4"/>
                    <a:pt x="4" y="3"/>
                    <a:pt x="2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7" y="3"/>
                    <a:pt x="15" y="4"/>
                    <a:pt x="15" y="5"/>
                  </a:cubicBezTo>
                  <a:cubicBezTo>
                    <a:pt x="14" y="6"/>
                    <a:pt x="14" y="8"/>
                    <a:pt x="14" y="11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5"/>
                    <a:pt x="14" y="37"/>
                    <a:pt x="14" y="40"/>
                  </a:cubicBezTo>
                  <a:cubicBezTo>
                    <a:pt x="15" y="43"/>
                    <a:pt x="15" y="45"/>
                    <a:pt x="16" y="46"/>
                  </a:cubicBezTo>
                  <a:cubicBezTo>
                    <a:pt x="17" y="48"/>
                    <a:pt x="19" y="49"/>
                    <a:pt x="20" y="50"/>
                  </a:cubicBezTo>
                  <a:cubicBezTo>
                    <a:pt x="22" y="51"/>
                    <a:pt x="24" y="51"/>
                    <a:pt x="27" y="51"/>
                  </a:cubicBezTo>
                  <a:cubicBezTo>
                    <a:pt x="30" y="51"/>
                    <a:pt x="33" y="50"/>
                    <a:pt x="35" y="49"/>
                  </a:cubicBezTo>
                  <a:cubicBezTo>
                    <a:pt x="37" y="47"/>
                    <a:pt x="39" y="46"/>
                    <a:pt x="40" y="43"/>
                  </a:cubicBezTo>
                  <a:cubicBezTo>
                    <a:pt x="41" y="41"/>
                    <a:pt x="41" y="37"/>
                    <a:pt x="41" y="32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1" y="9"/>
                    <a:pt x="41" y="7"/>
                    <a:pt x="40" y="6"/>
                  </a:cubicBezTo>
                  <a:cubicBezTo>
                    <a:pt x="39" y="5"/>
                    <a:pt x="38" y="4"/>
                    <a:pt x="36" y="4"/>
                  </a:cubicBezTo>
                  <a:cubicBezTo>
                    <a:pt x="35" y="4"/>
                    <a:pt x="35" y="4"/>
                    <a:pt x="35" y="4"/>
                  </a:cubicBezTo>
                  <a:close/>
                  <a:moveTo>
                    <a:pt x="69" y="25"/>
                  </a:moveTo>
                  <a:cubicBezTo>
                    <a:pt x="73" y="20"/>
                    <a:pt x="76" y="18"/>
                    <a:pt x="79" y="18"/>
                  </a:cubicBezTo>
                  <a:cubicBezTo>
                    <a:pt x="81" y="18"/>
                    <a:pt x="83" y="18"/>
                    <a:pt x="84" y="19"/>
                  </a:cubicBezTo>
                  <a:cubicBezTo>
                    <a:pt x="85" y="20"/>
                    <a:pt x="87" y="21"/>
                    <a:pt x="87" y="23"/>
                  </a:cubicBezTo>
                  <a:cubicBezTo>
                    <a:pt x="88" y="25"/>
                    <a:pt x="88" y="27"/>
                    <a:pt x="88" y="30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7"/>
                    <a:pt x="88" y="48"/>
                    <a:pt x="89" y="49"/>
                  </a:cubicBezTo>
                  <a:cubicBezTo>
                    <a:pt x="89" y="50"/>
                    <a:pt x="89" y="50"/>
                    <a:pt x="90" y="51"/>
                  </a:cubicBezTo>
                  <a:cubicBezTo>
                    <a:pt x="90" y="51"/>
                    <a:pt x="91" y="51"/>
                    <a:pt x="93" y="51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77" y="52"/>
                    <a:pt x="77" y="52"/>
                    <a:pt x="77" y="52"/>
                  </a:cubicBezTo>
                  <a:cubicBezTo>
                    <a:pt x="77" y="51"/>
                    <a:pt x="77" y="51"/>
                    <a:pt x="77" y="51"/>
                  </a:cubicBezTo>
                  <a:cubicBezTo>
                    <a:pt x="78" y="51"/>
                    <a:pt x="78" y="51"/>
                    <a:pt x="78" y="51"/>
                  </a:cubicBezTo>
                  <a:cubicBezTo>
                    <a:pt x="79" y="51"/>
                    <a:pt x="80" y="51"/>
                    <a:pt x="81" y="50"/>
                  </a:cubicBezTo>
                  <a:cubicBezTo>
                    <a:pt x="82" y="50"/>
                    <a:pt x="82" y="49"/>
                    <a:pt x="82" y="48"/>
                  </a:cubicBezTo>
                  <a:cubicBezTo>
                    <a:pt x="82" y="48"/>
                    <a:pt x="82" y="47"/>
                    <a:pt x="82" y="45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27"/>
                    <a:pt x="82" y="25"/>
                    <a:pt x="81" y="24"/>
                  </a:cubicBezTo>
                  <a:cubicBezTo>
                    <a:pt x="80" y="23"/>
                    <a:pt x="79" y="22"/>
                    <a:pt x="77" y="22"/>
                  </a:cubicBezTo>
                  <a:cubicBezTo>
                    <a:pt x="74" y="22"/>
                    <a:pt x="71" y="23"/>
                    <a:pt x="69" y="27"/>
                  </a:cubicBezTo>
                  <a:cubicBezTo>
                    <a:pt x="69" y="45"/>
                    <a:pt x="69" y="45"/>
                    <a:pt x="69" y="45"/>
                  </a:cubicBezTo>
                  <a:cubicBezTo>
                    <a:pt x="69" y="47"/>
                    <a:pt x="69" y="48"/>
                    <a:pt x="69" y="49"/>
                  </a:cubicBezTo>
                  <a:cubicBezTo>
                    <a:pt x="69" y="50"/>
                    <a:pt x="70" y="50"/>
                    <a:pt x="70" y="51"/>
                  </a:cubicBezTo>
                  <a:cubicBezTo>
                    <a:pt x="71" y="51"/>
                    <a:pt x="72" y="51"/>
                    <a:pt x="74" y="51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1"/>
                    <a:pt x="58" y="51"/>
                    <a:pt x="58" y="51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60" y="51"/>
                    <a:pt x="61" y="51"/>
                    <a:pt x="62" y="50"/>
                  </a:cubicBezTo>
                  <a:cubicBezTo>
                    <a:pt x="62" y="49"/>
                    <a:pt x="63" y="47"/>
                    <a:pt x="63" y="45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28"/>
                    <a:pt x="63" y="25"/>
                    <a:pt x="62" y="24"/>
                  </a:cubicBezTo>
                  <a:cubicBezTo>
                    <a:pt x="62" y="23"/>
                    <a:pt x="62" y="23"/>
                    <a:pt x="61" y="22"/>
                  </a:cubicBezTo>
                  <a:cubicBezTo>
                    <a:pt x="61" y="22"/>
                    <a:pt x="61" y="22"/>
                    <a:pt x="60" y="22"/>
                  </a:cubicBezTo>
                  <a:cubicBezTo>
                    <a:pt x="59" y="22"/>
                    <a:pt x="58" y="22"/>
                    <a:pt x="57" y="22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25"/>
                    <a:pt x="69" y="25"/>
                    <a:pt x="69" y="25"/>
                  </a:cubicBezTo>
                  <a:close/>
                  <a:moveTo>
                    <a:pt x="108" y="0"/>
                  </a:moveTo>
                  <a:cubicBezTo>
                    <a:pt x="109" y="0"/>
                    <a:pt x="110" y="0"/>
                    <a:pt x="110" y="1"/>
                  </a:cubicBezTo>
                  <a:cubicBezTo>
                    <a:pt x="111" y="2"/>
                    <a:pt x="111" y="3"/>
                    <a:pt x="111" y="4"/>
                  </a:cubicBezTo>
                  <a:cubicBezTo>
                    <a:pt x="111" y="5"/>
                    <a:pt x="111" y="6"/>
                    <a:pt x="110" y="7"/>
                  </a:cubicBezTo>
                  <a:cubicBezTo>
                    <a:pt x="109" y="7"/>
                    <a:pt x="109" y="8"/>
                    <a:pt x="108" y="8"/>
                  </a:cubicBezTo>
                  <a:cubicBezTo>
                    <a:pt x="107" y="8"/>
                    <a:pt x="106" y="7"/>
                    <a:pt x="105" y="7"/>
                  </a:cubicBezTo>
                  <a:cubicBezTo>
                    <a:pt x="105" y="6"/>
                    <a:pt x="104" y="5"/>
                    <a:pt x="104" y="4"/>
                  </a:cubicBezTo>
                  <a:cubicBezTo>
                    <a:pt x="104" y="3"/>
                    <a:pt x="105" y="2"/>
                    <a:pt x="105" y="1"/>
                  </a:cubicBezTo>
                  <a:cubicBezTo>
                    <a:pt x="106" y="0"/>
                    <a:pt x="107" y="0"/>
                    <a:pt x="108" y="0"/>
                  </a:cubicBezTo>
                  <a:close/>
                  <a:moveTo>
                    <a:pt x="111" y="18"/>
                  </a:moveTo>
                  <a:cubicBezTo>
                    <a:pt x="111" y="45"/>
                    <a:pt x="111" y="45"/>
                    <a:pt x="111" y="45"/>
                  </a:cubicBezTo>
                  <a:cubicBezTo>
                    <a:pt x="111" y="47"/>
                    <a:pt x="111" y="49"/>
                    <a:pt x="111" y="49"/>
                  </a:cubicBezTo>
                  <a:cubicBezTo>
                    <a:pt x="111" y="50"/>
                    <a:pt x="112" y="51"/>
                    <a:pt x="112" y="51"/>
                  </a:cubicBezTo>
                  <a:cubicBezTo>
                    <a:pt x="113" y="51"/>
                    <a:pt x="114" y="51"/>
                    <a:pt x="115" y="51"/>
                  </a:cubicBezTo>
                  <a:cubicBezTo>
                    <a:pt x="115" y="53"/>
                    <a:pt x="115" y="53"/>
                    <a:pt x="115" y="53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1" y="51"/>
                    <a:pt x="102" y="51"/>
                    <a:pt x="103" y="51"/>
                  </a:cubicBezTo>
                  <a:cubicBezTo>
                    <a:pt x="103" y="51"/>
                    <a:pt x="103" y="50"/>
                    <a:pt x="104" y="49"/>
                  </a:cubicBezTo>
                  <a:cubicBezTo>
                    <a:pt x="104" y="49"/>
                    <a:pt x="104" y="47"/>
                    <a:pt x="104" y="45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8"/>
                    <a:pt x="104" y="26"/>
                    <a:pt x="104" y="25"/>
                  </a:cubicBezTo>
                  <a:cubicBezTo>
                    <a:pt x="104" y="24"/>
                    <a:pt x="103" y="23"/>
                    <a:pt x="103" y="23"/>
                  </a:cubicBezTo>
                  <a:cubicBezTo>
                    <a:pt x="103" y="23"/>
                    <a:pt x="102" y="23"/>
                    <a:pt x="101" y="23"/>
                  </a:cubicBezTo>
                  <a:cubicBezTo>
                    <a:pt x="101" y="23"/>
                    <a:pt x="100" y="23"/>
                    <a:pt x="99" y="23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109" y="18"/>
                    <a:pt x="109" y="18"/>
                    <a:pt x="109" y="18"/>
                  </a:cubicBezTo>
                  <a:cubicBezTo>
                    <a:pt x="111" y="18"/>
                    <a:pt x="111" y="18"/>
                    <a:pt x="111" y="18"/>
                  </a:cubicBezTo>
                  <a:close/>
                  <a:moveTo>
                    <a:pt x="122" y="19"/>
                  </a:moveTo>
                  <a:cubicBezTo>
                    <a:pt x="137" y="19"/>
                    <a:pt x="137" y="19"/>
                    <a:pt x="137" y="19"/>
                  </a:cubicBezTo>
                  <a:cubicBezTo>
                    <a:pt x="137" y="20"/>
                    <a:pt x="137" y="20"/>
                    <a:pt x="137" y="20"/>
                  </a:cubicBezTo>
                  <a:cubicBezTo>
                    <a:pt x="136" y="20"/>
                    <a:pt x="136" y="20"/>
                    <a:pt x="136" y="20"/>
                  </a:cubicBezTo>
                  <a:cubicBezTo>
                    <a:pt x="135" y="20"/>
                    <a:pt x="134" y="20"/>
                    <a:pt x="134" y="21"/>
                  </a:cubicBezTo>
                  <a:cubicBezTo>
                    <a:pt x="133" y="21"/>
                    <a:pt x="133" y="22"/>
                    <a:pt x="133" y="23"/>
                  </a:cubicBezTo>
                  <a:cubicBezTo>
                    <a:pt x="133" y="23"/>
                    <a:pt x="133" y="25"/>
                    <a:pt x="134" y="26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9" y="25"/>
                    <a:pt x="149" y="25"/>
                    <a:pt x="149" y="25"/>
                  </a:cubicBezTo>
                  <a:cubicBezTo>
                    <a:pt x="149" y="24"/>
                    <a:pt x="150" y="23"/>
                    <a:pt x="150" y="22"/>
                  </a:cubicBezTo>
                  <a:cubicBezTo>
                    <a:pt x="150" y="21"/>
                    <a:pt x="150" y="21"/>
                    <a:pt x="149" y="21"/>
                  </a:cubicBezTo>
                  <a:cubicBezTo>
                    <a:pt x="149" y="21"/>
                    <a:pt x="149" y="20"/>
                    <a:pt x="149" y="20"/>
                  </a:cubicBezTo>
                  <a:cubicBezTo>
                    <a:pt x="148" y="20"/>
                    <a:pt x="147" y="20"/>
                    <a:pt x="146" y="20"/>
                  </a:cubicBezTo>
                  <a:cubicBezTo>
                    <a:pt x="146" y="19"/>
                    <a:pt x="146" y="19"/>
                    <a:pt x="146" y="19"/>
                  </a:cubicBezTo>
                  <a:cubicBezTo>
                    <a:pt x="157" y="19"/>
                    <a:pt x="157" y="19"/>
                    <a:pt x="157" y="19"/>
                  </a:cubicBezTo>
                  <a:cubicBezTo>
                    <a:pt x="157" y="20"/>
                    <a:pt x="157" y="20"/>
                    <a:pt x="157" y="20"/>
                  </a:cubicBezTo>
                  <a:cubicBezTo>
                    <a:pt x="156" y="20"/>
                    <a:pt x="155" y="20"/>
                    <a:pt x="155" y="21"/>
                  </a:cubicBezTo>
                  <a:cubicBezTo>
                    <a:pt x="154" y="21"/>
                    <a:pt x="153" y="23"/>
                    <a:pt x="152" y="24"/>
                  </a:cubicBezTo>
                  <a:cubicBezTo>
                    <a:pt x="141" y="53"/>
                    <a:pt x="141" y="53"/>
                    <a:pt x="141" y="53"/>
                  </a:cubicBezTo>
                  <a:cubicBezTo>
                    <a:pt x="139" y="53"/>
                    <a:pt x="139" y="53"/>
                    <a:pt x="139" y="53"/>
                  </a:cubicBezTo>
                  <a:cubicBezTo>
                    <a:pt x="127" y="25"/>
                    <a:pt x="127" y="25"/>
                    <a:pt x="127" y="25"/>
                  </a:cubicBezTo>
                  <a:cubicBezTo>
                    <a:pt x="127" y="23"/>
                    <a:pt x="126" y="22"/>
                    <a:pt x="126" y="22"/>
                  </a:cubicBezTo>
                  <a:cubicBezTo>
                    <a:pt x="125" y="21"/>
                    <a:pt x="125" y="21"/>
                    <a:pt x="124" y="20"/>
                  </a:cubicBezTo>
                  <a:cubicBezTo>
                    <a:pt x="123" y="20"/>
                    <a:pt x="123" y="20"/>
                    <a:pt x="121" y="19"/>
                  </a:cubicBezTo>
                  <a:cubicBezTo>
                    <a:pt x="122" y="19"/>
                    <a:pt x="122" y="19"/>
                    <a:pt x="122" y="19"/>
                  </a:cubicBezTo>
                  <a:close/>
                  <a:moveTo>
                    <a:pt x="169" y="31"/>
                  </a:moveTo>
                  <a:cubicBezTo>
                    <a:pt x="169" y="37"/>
                    <a:pt x="170" y="40"/>
                    <a:pt x="173" y="43"/>
                  </a:cubicBezTo>
                  <a:cubicBezTo>
                    <a:pt x="175" y="46"/>
                    <a:pt x="178" y="48"/>
                    <a:pt x="181" y="48"/>
                  </a:cubicBezTo>
                  <a:cubicBezTo>
                    <a:pt x="183" y="48"/>
                    <a:pt x="185" y="47"/>
                    <a:pt x="187" y="46"/>
                  </a:cubicBezTo>
                  <a:cubicBezTo>
                    <a:pt x="188" y="45"/>
                    <a:pt x="189" y="43"/>
                    <a:pt x="191" y="39"/>
                  </a:cubicBezTo>
                  <a:cubicBezTo>
                    <a:pt x="192" y="40"/>
                    <a:pt x="192" y="40"/>
                    <a:pt x="192" y="40"/>
                  </a:cubicBezTo>
                  <a:cubicBezTo>
                    <a:pt x="191" y="43"/>
                    <a:pt x="190" y="47"/>
                    <a:pt x="187" y="49"/>
                  </a:cubicBezTo>
                  <a:cubicBezTo>
                    <a:pt x="185" y="52"/>
                    <a:pt x="182" y="53"/>
                    <a:pt x="178" y="53"/>
                  </a:cubicBezTo>
                  <a:cubicBezTo>
                    <a:pt x="174" y="53"/>
                    <a:pt x="171" y="52"/>
                    <a:pt x="168" y="49"/>
                  </a:cubicBezTo>
                  <a:cubicBezTo>
                    <a:pt x="165" y="45"/>
                    <a:pt x="164" y="41"/>
                    <a:pt x="164" y="36"/>
                  </a:cubicBezTo>
                  <a:cubicBezTo>
                    <a:pt x="164" y="30"/>
                    <a:pt x="166" y="25"/>
                    <a:pt x="169" y="22"/>
                  </a:cubicBezTo>
                  <a:cubicBezTo>
                    <a:pt x="171" y="19"/>
                    <a:pt x="175" y="17"/>
                    <a:pt x="179" y="17"/>
                  </a:cubicBezTo>
                  <a:cubicBezTo>
                    <a:pt x="183" y="17"/>
                    <a:pt x="186" y="19"/>
                    <a:pt x="189" y="21"/>
                  </a:cubicBezTo>
                  <a:cubicBezTo>
                    <a:pt x="191" y="23"/>
                    <a:pt x="192" y="27"/>
                    <a:pt x="192" y="31"/>
                  </a:cubicBezTo>
                  <a:cubicBezTo>
                    <a:pt x="169" y="31"/>
                    <a:pt x="169" y="31"/>
                    <a:pt x="169" y="31"/>
                  </a:cubicBezTo>
                  <a:close/>
                  <a:moveTo>
                    <a:pt x="169" y="29"/>
                  </a:moveTo>
                  <a:cubicBezTo>
                    <a:pt x="184" y="29"/>
                    <a:pt x="184" y="29"/>
                    <a:pt x="184" y="29"/>
                  </a:cubicBezTo>
                  <a:cubicBezTo>
                    <a:pt x="184" y="27"/>
                    <a:pt x="184" y="26"/>
                    <a:pt x="183" y="25"/>
                  </a:cubicBezTo>
                  <a:cubicBezTo>
                    <a:pt x="183" y="24"/>
                    <a:pt x="182" y="23"/>
                    <a:pt x="181" y="22"/>
                  </a:cubicBezTo>
                  <a:cubicBezTo>
                    <a:pt x="179" y="21"/>
                    <a:pt x="178" y="21"/>
                    <a:pt x="177" y="21"/>
                  </a:cubicBezTo>
                  <a:cubicBezTo>
                    <a:pt x="175" y="21"/>
                    <a:pt x="173" y="21"/>
                    <a:pt x="172" y="23"/>
                  </a:cubicBezTo>
                  <a:cubicBezTo>
                    <a:pt x="170" y="24"/>
                    <a:pt x="169" y="27"/>
                    <a:pt x="169" y="29"/>
                  </a:cubicBezTo>
                  <a:close/>
                  <a:moveTo>
                    <a:pt x="209" y="18"/>
                  </a:moveTo>
                  <a:cubicBezTo>
                    <a:pt x="209" y="25"/>
                    <a:pt x="209" y="25"/>
                    <a:pt x="209" y="25"/>
                  </a:cubicBezTo>
                  <a:cubicBezTo>
                    <a:pt x="212" y="20"/>
                    <a:pt x="215" y="18"/>
                    <a:pt x="218" y="18"/>
                  </a:cubicBezTo>
                  <a:cubicBezTo>
                    <a:pt x="219" y="18"/>
                    <a:pt x="220" y="18"/>
                    <a:pt x="221" y="19"/>
                  </a:cubicBezTo>
                  <a:cubicBezTo>
                    <a:pt x="222" y="20"/>
                    <a:pt x="222" y="21"/>
                    <a:pt x="222" y="22"/>
                  </a:cubicBezTo>
                  <a:cubicBezTo>
                    <a:pt x="222" y="23"/>
                    <a:pt x="222" y="23"/>
                    <a:pt x="221" y="24"/>
                  </a:cubicBezTo>
                  <a:cubicBezTo>
                    <a:pt x="221" y="25"/>
                    <a:pt x="220" y="25"/>
                    <a:pt x="219" y="25"/>
                  </a:cubicBezTo>
                  <a:cubicBezTo>
                    <a:pt x="218" y="25"/>
                    <a:pt x="217" y="25"/>
                    <a:pt x="216" y="24"/>
                  </a:cubicBezTo>
                  <a:cubicBezTo>
                    <a:pt x="215" y="23"/>
                    <a:pt x="214" y="23"/>
                    <a:pt x="214" y="23"/>
                  </a:cubicBezTo>
                  <a:cubicBezTo>
                    <a:pt x="213" y="23"/>
                    <a:pt x="213" y="23"/>
                    <a:pt x="213" y="24"/>
                  </a:cubicBezTo>
                  <a:cubicBezTo>
                    <a:pt x="211" y="25"/>
                    <a:pt x="211" y="27"/>
                    <a:pt x="209" y="29"/>
                  </a:cubicBezTo>
                  <a:cubicBezTo>
                    <a:pt x="209" y="45"/>
                    <a:pt x="209" y="45"/>
                    <a:pt x="209" y="45"/>
                  </a:cubicBezTo>
                  <a:cubicBezTo>
                    <a:pt x="209" y="47"/>
                    <a:pt x="210" y="49"/>
                    <a:pt x="210" y="50"/>
                  </a:cubicBezTo>
                  <a:cubicBezTo>
                    <a:pt x="211" y="51"/>
                    <a:pt x="211" y="51"/>
                    <a:pt x="212" y="51"/>
                  </a:cubicBezTo>
                  <a:cubicBezTo>
                    <a:pt x="213" y="52"/>
                    <a:pt x="214" y="52"/>
                    <a:pt x="215" y="52"/>
                  </a:cubicBezTo>
                  <a:cubicBezTo>
                    <a:pt x="215" y="53"/>
                    <a:pt x="215" y="53"/>
                    <a:pt x="215" y="53"/>
                  </a:cubicBezTo>
                  <a:cubicBezTo>
                    <a:pt x="198" y="53"/>
                    <a:pt x="198" y="53"/>
                    <a:pt x="198" y="53"/>
                  </a:cubicBezTo>
                  <a:cubicBezTo>
                    <a:pt x="198" y="52"/>
                    <a:pt x="198" y="52"/>
                    <a:pt x="198" y="52"/>
                  </a:cubicBezTo>
                  <a:cubicBezTo>
                    <a:pt x="200" y="52"/>
                    <a:pt x="201" y="52"/>
                    <a:pt x="202" y="51"/>
                  </a:cubicBezTo>
                  <a:cubicBezTo>
                    <a:pt x="202" y="51"/>
                    <a:pt x="203" y="50"/>
                    <a:pt x="203" y="49"/>
                  </a:cubicBezTo>
                  <a:cubicBezTo>
                    <a:pt x="203" y="49"/>
                    <a:pt x="203" y="48"/>
                    <a:pt x="203" y="46"/>
                  </a:cubicBezTo>
                  <a:cubicBezTo>
                    <a:pt x="203" y="33"/>
                    <a:pt x="203" y="33"/>
                    <a:pt x="203" y="33"/>
                  </a:cubicBezTo>
                  <a:cubicBezTo>
                    <a:pt x="203" y="29"/>
                    <a:pt x="203" y="26"/>
                    <a:pt x="203" y="25"/>
                  </a:cubicBezTo>
                  <a:cubicBezTo>
                    <a:pt x="203" y="25"/>
                    <a:pt x="202" y="24"/>
                    <a:pt x="202" y="24"/>
                  </a:cubicBezTo>
                  <a:cubicBezTo>
                    <a:pt x="201" y="23"/>
                    <a:pt x="201" y="23"/>
                    <a:pt x="200" y="23"/>
                  </a:cubicBezTo>
                  <a:cubicBezTo>
                    <a:pt x="199" y="23"/>
                    <a:pt x="199" y="23"/>
                    <a:pt x="198" y="24"/>
                  </a:cubicBezTo>
                  <a:cubicBezTo>
                    <a:pt x="197" y="23"/>
                    <a:pt x="197" y="23"/>
                    <a:pt x="197" y="23"/>
                  </a:cubicBezTo>
                  <a:cubicBezTo>
                    <a:pt x="207" y="19"/>
                    <a:pt x="207" y="19"/>
                    <a:pt x="207" y="19"/>
                  </a:cubicBezTo>
                  <a:cubicBezTo>
                    <a:pt x="209" y="19"/>
                    <a:pt x="209" y="19"/>
                    <a:pt x="209" y="19"/>
                  </a:cubicBezTo>
                  <a:cubicBezTo>
                    <a:pt x="209" y="18"/>
                    <a:pt x="209" y="18"/>
                    <a:pt x="209" y="18"/>
                  </a:cubicBezTo>
                  <a:close/>
                  <a:moveTo>
                    <a:pt x="249" y="18"/>
                  </a:moveTo>
                  <a:cubicBezTo>
                    <a:pt x="249" y="29"/>
                    <a:pt x="249" y="29"/>
                    <a:pt x="249" y="29"/>
                  </a:cubicBezTo>
                  <a:cubicBezTo>
                    <a:pt x="247" y="29"/>
                    <a:pt x="247" y="29"/>
                    <a:pt x="247" y="29"/>
                  </a:cubicBezTo>
                  <a:cubicBezTo>
                    <a:pt x="247" y="26"/>
                    <a:pt x="245" y="23"/>
                    <a:pt x="244" y="22"/>
                  </a:cubicBezTo>
                  <a:cubicBezTo>
                    <a:pt x="242" y="21"/>
                    <a:pt x="241" y="20"/>
                    <a:pt x="238" y="20"/>
                  </a:cubicBezTo>
                  <a:cubicBezTo>
                    <a:pt x="237" y="20"/>
                    <a:pt x="235" y="20"/>
                    <a:pt x="234" y="21"/>
                  </a:cubicBezTo>
                  <a:cubicBezTo>
                    <a:pt x="233" y="22"/>
                    <a:pt x="233" y="23"/>
                    <a:pt x="233" y="24"/>
                  </a:cubicBezTo>
                  <a:cubicBezTo>
                    <a:pt x="233" y="25"/>
                    <a:pt x="233" y="27"/>
                    <a:pt x="234" y="28"/>
                  </a:cubicBezTo>
                  <a:cubicBezTo>
                    <a:pt x="235" y="29"/>
                    <a:pt x="236" y="30"/>
                    <a:pt x="238" y="31"/>
                  </a:cubicBezTo>
                  <a:cubicBezTo>
                    <a:pt x="243" y="34"/>
                    <a:pt x="243" y="34"/>
                    <a:pt x="243" y="34"/>
                  </a:cubicBezTo>
                  <a:cubicBezTo>
                    <a:pt x="248" y="36"/>
                    <a:pt x="251" y="39"/>
                    <a:pt x="251" y="43"/>
                  </a:cubicBezTo>
                  <a:cubicBezTo>
                    <a:pt x="251" y="47"/>
                    <a:pt x="249" y="49"/>
                    <a:pt x="247" y="51"/>
                  </a:cubicBezTo>
                  <a:cubicBezTo>
                    <a:pt x="245" y="53"/>
                    <a:pt x="243" y="54"/>
                    <a:pt x="240" y="54"/>
                  </a:cubicBezTo>
                  <a:cubicBezTo>
                    <a:pt x="238" y="54"/>
                    <a:pt x="235" y="53"/>
                    <a:pt x="233" y="53"/>
                  </a:cubicBezTo>
                  <a:cubicBezTo>
                    <a:pt x="232" y="52"/>
                    <a:pt x="231" y="52"/>
                    <a:pt x="231" y="52"/>
                  </a:cubicBezTo>
                  <a:cubicBezTo>
                    <a:pt x="231" y="52"/>
                    <a:pt x="230" y="53"/>
                    <a:pt x="230" y="53"/>
                  </a:cubicBezTo>
                  <a:cubicBezTo>
                    <a:pt x="229" y="53"/>
                    <a:pt x="229" y="53"/>
                    <a:pt x="229" y="53"/>
                  </a:cubicBezTo>
                  <a:cubicBezTo>
                    <a:pt x="229" y="41"/>
                    <a:pt x="229" y="41"/>
                    <a:pt x="229" y="41"/>
                  </a:cubicBezTo>
                  <a:cubicBezTo>
                    <a:pt x="230" y="41"/>
                    <a:pt x="230" y="41"/>
                    <a:pt x="230" y="41"/>
                  </a:cubicBezTo>
                  <a:cubicBezTo>
                    <a:pt x="231" y="45"/>
                    <a:pt x="232" y="47"/>
                    <a:pt x="234" y="49"/>
                  </a:cubicBezTo>
                  <a:cubicBezTo>
                    <a:pt x="236" y="51"/>
                    <a:pt x="238" y="52"/>
                    <a:pt x="240" y="52"/>
                  </a:cubicBezTo>
                  <a:cubicBezTo>
                    <a:pt x="242" y="52"/>
                    <a:pt x="243" y="51"/>
                    <a:pt x="244" y="50"/>
                  </a:cubicBezTo>
                  <a:cubicBezTo>
                    <a:pt x="245" y="49"/>
                    <a:pt x="246" y="48"/>
                    <a:pt x="246" y="47"/>
                  </a:cubicBezTo>
                  <a:cubicBezTo>
                    <a:pt x="246" y="45"/>
                    <a:pt x="245" y="43"/>
                    <a:pt x="244" y="42"/>
                  </a:cubicBezTo>
                  <a:cubicBezTo>
                    <a:pt x="243" y="41"/>
                    <a:pt x="241" y="39"/>
                    <a:pt x="237" y="38"/>
                  </a:cubicBezTo>
                  <a:cubicBezTo>
                    <a:pt x="234" y="36"/>
                    <a:pt x="232" y="35"/>
                    <a:pt x="231" y="33"/>
                  </a:cubicBezTo>
                  <a:cubicBezTo>
                    <a:pt x="229" y="31"/>
                    <a:pt x="229" y="30"/>
                    <a:pt x="229" y="28"/>
                  </a:cubicBezTo>
                  <a:cubicBezTo>
                    <a:pt x="229" y="25"/>
                    <a:pt x="230" y="23"/>
                    <a:pt x="232" y="21"/>
                  </a:cubicBezTo>
                  <a:cubicBezTo>
                    <a:pt x="234" y="19"/>
                    <a:pt x="236" y="18"/>
                    <a:pt x="239" y="18"/>
                  </a:cubicBezTo>
                  <a:cubicBezTo>
                    <a:pt x="240" y="18"/>
                    <a:pt x="242" y="18"/>
                    <a:pt x="244" y="19"/>
                  </a:cubicBezTo>
                  <a:cubicBezTo>
                    <a:pt x="245" y="19"/>
                    <a:pt x="246" y="19"/>
                    <a:pt x="246" y="19"/>
                  </a:cubicBezTo>
                  <a:cubicBezTo>
                    <a:pt x="247" y="19"/>
                    <a:pt x="247" y="19"/>
                    <a:pt x="247" y="19"/>
                  </a:cubicBezTo>
                  <a:cubicBezTo>
                    <a:pt x="247" y="19"/>
                    <a:pt x="247" y="18"/>
                    <a:pt x="248" y="17"/>
                  </a:cubicBezTo>
                  <a:cubicBezTo>
                    <a:pt x="249" y="18"/>
                    <a:pt x="249" y="18"/>
                    <a:pt x="249" y="18"/>
                  </a:cubicBezTo>
                  <a:close/>
                  <a:moveTo>
                    <a:pt x="268" y="0"/>
                  </a:moveTo>
                  <a:cubicBezTo>
                    <a:pt x="269" y="0"/>
                    <a:pt x="270" y="0"/>
                    <a:pt x="271" y="1"/>
                  </a:cubicBezTo>
                  <a:cubicBezTo>
                    <a:pt x="271" y="2"/>
                    <a:pt x="272" y="3"/>
                    <a:pt x="272" y="4"/>
                  </a:cubicBezTo>
                  <a:cubicBezTo>
                    <a:pt x="272" y="5"/>
                    <a:pt x="271" y="6"/>
                    <a:pt x="271" y="7"/>
                  </a:cubicBezTo>
                  <a:cubicBezTo>
                    <a:pt x="270" y="7"/>
                    <a:pt x="269" y="8"/>
                    <a:pt x="268" y="8"/>
                  </a:cubicBezTo>
                  <a:cubicBezTo>
                    <a:pt x="267" y="8"/>
                    <a:pt x="266" y="7"/>
                    <a:pt x="266" y="7"/>
                  </a:cubicBezTo>
                  <a:cubicBezTo>
                    <a:pt x="265" y="6"/>
                    <a:pt x="265" y="5"/>
                    <a:pt x="265" y="4"/>
                  </a:cubicBezTo>
                  <a:cubicBezTo>
                    <a:pt x="265" y="3"/>
                    <a:pt x="265" y="2"/>
                    <a:pt x="266" y="1"/>
                  </a:cubicBezTo>
                  <a:cubicBezTo>
                    <a:pt x="266" y="0"/>
                    <a:pt x="267" y="0"/>
                    <a:pt x="268" y="0"/>
                  </a:cubicBezTo>
                  <a:close/>
                  <a:moveTo>
                    <a:pt x="271" y="18"/>
                  </a:moveTo>
                  <a:cubicBezTo>
                    <a:pt x="271" y="45"/>
                    <a:pt x="271" y="45"/>
                    <a:pt x="271" y="45"/>
                  </a:cubicBezTo>
                  <a:cubicBezTo>
                    <a:pt x="271" y="47"/>
                    <a:pt x="271" y="49"/>
                    <a:pt x="271" y="49"/>
                  </a:cubicBezTo>
                  <a:cubicBezTo>
                    <a:pt x="272" y="50"/>
                    <a:pt x="272" y="51"/>
                    <a:pt x="273" y="51"/>
                  </a:cubicBezTo>
                  <a:cubicBezTo>
                    <a:pt x="273" y="51"/>
                    <a:pt x="274" y="51"/>
                    <a:pt x="276" y="51"/>
                  </a:cubicBezTo>
                  <a:cubicBezTo>
                    <a:pt x="276" y="53"/>
                    <a:pt x="276" y="53"/>
                    <a:pt x="276" y="53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60" y="51"/>
                    <a:pt x="260" y="51"/>
                    <a:pt x="260" y="51"/>
                  </a:cubicBezTo>
                  <a:cubicBezTo>
                    <a:pt x="261" y="51"/>
                    <a:pt x="263" y="51"/>
                    <a:pt x="263" y="51"/>
                  </a:cubicBezTo>
                  <a:cubicBezTo>
                    <a:pt x="263" y="51"/>
                    <a:pt x="264" y="50"/>
                    <a:pt x="264" y="49"/>
                  </a:cubicBezTo>
                  <a:cubicBezTo>
                    <a:pt x="265" y="49"/>
                    <a:pt x="265" y="47"/>
                    <a:pt x="265" y="45"/>
                  </a:cubicBezTo>
                  <a:cubicBezTo>
                    <a:pt x="265" y="32"/>
                    <a:pt x="265" y="32"/>
                    <a:pt x="265" y="32"/>
                  </a:cubicBezTo>
                  <a:cubicBezTo>
                    <a:pt x="265" y="28"/>
                    <a:pt x="265" y="26"/>
                    <a:pt x="264" y="25"/>
                  </a:cubicBezTo>
                  <a:cubicBezTo>
                    <a:pt x="264" y="24"/>
                    <a:pt x="264" y="23"/>
                    <a:pt x="263" y="23"/>
                  </a:cubicBezTo>
                  <a:cubicBezTo>
                    <a:pt x="263" y="23"/>
                    <a:pt x="263" y="23"/>
                    <a:pt x="262" y="23"/>
                  </a:cubicBezTo>
                  <a:cubicBezTo>
                    <a:pt x="261" y="23"/>
                    <a:pt x="260" y="23"/>
                    <a:pt x="259" y="23"/>
                  </a:cubicBezTo>
                  <a:cubicBezTo>
                    <a:pt x="259" y="22"/>
                    <a:pt x="259" y="22"/>
                    <a:pt x="259" y="22"/>
                  </a:cubicBezTo>
                  <a:cubicBezTo>
                    <a:pt x="269" y="18"/>
                    <a:pt x="269" y="18"/>
                    <a:pt x="269" y="18"/>
                  </a:cubicBezTo>
                  <a:cubicBezTo>
                    <a:pt x="271" y="18"/>
                    <a:pt x="271" y="18"/>
                    <a:pt x="271" y="18"/>
                  </a:cubicBezTo>
                  <a:close/>
                  <a:moveTo>
                    <a:pt x="293" y="7"/>
                  </a:moveTo>
                  <a:cubicBezTo>
                    <a:pt x="293" y="19"/>
                    <a:pt x="293" y="19"/>
                    <a:pt x="293" y="19"/>
                  </a:cubicBezTo>
                  <a:cubicBezTo>
                    <a:pt x="301" y="19"/>
                    <a:pt x="301" y="19"/>
                    <a:pt x="301" y="19"/>
                  </a:cubicBezTo>
                  <a:cubicBezTo>
                    <a:pt x="301" y="21"/>
                    <a:pt x="301" y="21"/>
                    <a:pt x="301" y="21"/>
                  </a:cubicBezTo>
                  <a:cubicBezTo>
                    <a:pt x="293" y="21"/>
                    <a:pt x="293" y="21"/>
                    <a:pt x="293" y="21"/>
                  </a:cubicBezTo>
                  <a:cubicBezTo>
                    <a:pt x="293" y="43"/>
                    <a:pt x="293" y="43"/>
                    <a:pt x="293" y="43"/>
                  </a:cubicBezTo>
                  <a:cubicBezTo>
                    <a:pt x="293" y="45"/>
                    <a:pt x="294" y="47"/>
                    <a:pt x="294" y="48"/>
                  </a:cubicBezTo>
                  <a:cubicBezTo>
                    <a:pt x="295" y="49"/>
                    <a:pt x="295" y="49"/>
                    <a:pt x="297" y="49"/>
                  </a:cubicBezTo>
                  <a:cubicBezTo>
                    <a:pt x="297" y="49"/>
                    <a:pt x="298" y="49"/>
                    <a:pt x="299" y="48"/>
                  </a:cubicBezTo>
                  <a:cubicBezTo>
                    <a:pt x="300" y="48"/>
                    <a:pt x="300" y="47"/>
                    <a:pt x="301" y="46"/>
                  </a:cubicBezTo>
                  <a:cubicBezTo>
                    <a:pt x="302" y="46"/>
                    <a:pt x="302" y="46"/>
                    <a:pt x="302" y="46"/>
                  </a:cubicBezTo>
                  <a:cubicBezTo>
                    <a:pt x="301" y="48"/>
                    <a:pt x="300" y="50"/>
                    <a:pt x="298" y="51"/>
                  </a:cubicBezTo>
                  <a:cubicBezTo>
                    <a:pt x="297" y="53"/>
                    <a:pt x="295" y="53"/>
                    <a:pt x="293" y="53"/>
                  </a:cubicBezTo>
                  <a:cubicBezTo>
                    <a:pt x="292" y="53"/>
                    <a:pt x="291" y="53"/>
                    <a:pt x="290" y="53"/>
                  </a:cubicBezTo>
                  <a:cubicBezTo>
                    <a:pt x="289" y="52"/>
                    <a:pt x="288" y="51"/>
                    <a:pt x="288" y="50"/>
                  </a:cubicBezTo>
                  <a:cubicBezTo>
                    <a:pt x="287" y="49"/>
                    <a:pt x="287" y="47"/>
                    <a:pt x="287" y="44"/>
                  </a:cubicBezTo>
                  <a:cubicBezTo>
                    <a:pt x="287" y="21"/>
                    <a:pt x="287" y="21"/>
                    <a:pt x="287" y="21"/>
                  </a:cubicBezTo>
                  <a:cubicBezTo>
                    <a:pt x="282" y="21"/>
                    <a:pt x="282" y="21"/>
                    <a:pt x="282" y="21"/>
                  </a:cubicBezTo>
                  <a:cubicBezTo>
                    <a:pt x="282" y="20"/>
                    <a:pt x="282" y="20"/>
                    <a:pt x="282" y="20"/>
                  </a:cubicBezTo>
                  <a:cubicBezTo>
                    <a:pt x="283" y="20"/>
                    <a:pt x="285" y="19"/>
                    <a:pt x="286" y="17"/>
                  </a:cubicBezTo>
                  <a:cubicBezTo>
                    <a:pt x="287" y="16"/>
                    <a:pt x="288" y="15"/>
                    <a:pt x="289" y="13"/>
                  </a:cubicBezTo>
                  <a:cubicBezTo>
                    <a:pt x="290" y="12"/>
                    <a:pt x="291" y="10"/>
                    <a:pt x="292" y="7"/>
                  </a:cubicBezTo>
                  <a:cubicBezTo>
                    <a:pt x="293" y="7"/>
                    <a:pt x="293" y="7"/>
                    <a:pt x="293" y="7"/>
                  </a:cubicBezTo>
                  <a:close/>
                  <a:moveTo>
                    <a:pt x="306" y="19"/>
                  </a:moveTo>
                  <a:cubicBezTo>
                    <a:pt x="321" y="19"/>
                    <a:pt x="321" y="19"/>
                    <a:pt x="321" y="19"/>
                  </a:cubicBezTo>
                  <a:cubicBezTo>
                    <a:pt x="321" y="20"/>
                    <a:pt x="321" y="20"/>
                    <a:pt x="321" y="20"/>
                  </a:cubicBezTo>
                  <a:cubicBezTo>
                    <a:pt x="320" y="20"/>
                    <a:pt x="320" y="20"/>
                    <a:pt x="320" y="20"/>
                  </a:cubicBezTo>
                  <a:cubicBezTo>
                    <a:pt x="319" y="20"/>
                    <a:pt x="318" y="20"/>
                    <a:pt x="318" y="21"/>
                  </a:cubicBezTo>
                  <a:cubicBezTo>
                    <a:pt x="317" y="21"/>
                    <a:pt x="317" y="22"/>
                    <a:pt x="317" y="22"/>
                  </a:cubicBezTo>
                  <a:cubicBezTo>
                    <a:pt x="317" y="23"/>
                    <a:pt x="317" y="25"/>
                    <a:pt x="318" y="26"/>
                  </a:cubicBezTo>
                  <a:cubicBezTo>
                    <a:pt x="326" y="43"/>
                    <a:pt x="326" y="43"/>
                    <a:pt x="326" y="43"/>
                  </a:cubicBezTo>
                  <a:cubicBezTo>
                    <a:pt x="333" y="25"/>
                    <a:pt x="333" y="25"/>
                    <a:pt x="333" y="25"/>
                  </a:cubicBezTo>
                  <a:cubicBezTo>
                    <a:pt x="334" y="23"/>
                    <a:pt x="334" y="23"/>
                    <a:pt x="334" y="21"/>
                  </a:cubicBezTo>
                  <a:cubicBezTo>
                    <a:pt x="334" y="21"/>
                    <a:pt x="334" y="21"/>
                    <a:pt x="333" y="20"/>
                  </a:cubicBezTo>
                  <a:cubicBezTo>
                    <a:pt x="333" y="20"/>
                    <a:pt x="333" y="20"/>
                    <a:pt x="333" y="19"/>
                  </a:cubicBezTo>
                  <a:cubicBezTo>
                    <a:pt x="332" y="19"/>
                    <a:pt x="331" y="19"/>
                    <a:pt x="331" y="19"/>
                  </a:cubicBezTo>
                  <a:cubicBezTo>
                    <a:pt x="331" y="18"/>
                    <a:pt x="331" y="18"/>
                    <a:pt x="331" y="18"/>
                  </a:cubicBezTo>
                  <a:cubicBezTo>
                    <a:pt x="341" y="18"/>
                    <a:pt x="341" y="18"/>
                    <a:pt x="341" y="18"/>
                  </a:cubicBezTo>
                  <a:cubicBezTo>
                    <a:pt x="341" y="19"/>
                    <a:pt x="341" y="19"/>
                    <a:pt x="341" y="19"/>
                  </a:cubicBezTo>
                  <a:cubicBezTo>
                    <a:pt x="341" y="19"/>
                    <a:pt x="340" y="19"/>
                    <a:pt x="339" y="19"/>
                  </a:cubicBezTo>
                  <a:cubicBezTo>
                    <a:pt x="339" y="20"/>
                    <a:pt x="338" y="20"/>
                    <a:pt x="338" y="21"/>
                  </a:cubicBezTo>
                  <a:cubicBezTo>
                    <a:pt x="337" y="21"/>
                    <a:pt x="337" y="22"/>
                    <a:pt x="337" y="24"/>
                  </a:cubicBezTo>
                  <a:cubicBezTo>
                    <a:pt x="323" y="58"/>
                    <a:pt x="323" y="58"/>
                    <a:pt x="323" y="58"/>
                  </a:cubicBezTo>
                  <a:cubicBezTo>
                    <a:pt x="322" y="61"/>
                    <a:pt x="321" y="63"/>
                    <a:pt x="318" y="65"/>
                  </a:cubicBezTo>
                  <a:cubicBezTo>
                    <a:pt x="316" y="67"/>
                    <a:pt x="314" y="68"/>
                    <a:pt x="312" y="68"/>
                  </a:cubicBezTo>
                  <a:cubicBezTo>
                    <a:pt x="311" y="68"/>
                    <a:pt x="310" y="67"/>
                    <a:pt x="309" y="67"/>
                  </a:cubicBezTo>
                  <a:cubicBezTo>
                    <a:pt x="308" y="66"/>
                    <a:pt x="307" y="65"/>
                    <a:pt x="307" y="64"/>
                  </a:cubicBezTo>
                  <a:cubicBezTo>
                    <a:pt x="307" y="63"/>
                    <a:pt x="308" y="62"/>
                    <a:pt x="308" y="61"/>
                  </a:cubicBezTo>
                  <a:cubicBezTo>
                    <a:pt x="309" y="61"/>
                    <a:pt x="310" y="61"/>
                    <a:pt x="311" y="61"/>
                  </a:cubicBezTo>
                  <a:cubicBezTo>
                    <a:pt x="312" y="61"/>
                    <a:pt x="313" y="61"/>
                    <a:pt x="314" y="61"/>
                  </a:cubicBezTo>
                  <a:cubicBezTo>
                    <a:pt x="315" y="62"/>
                    <a:pt x="316" y="62"/>
                    <a:pt x="316" y="62"/>
                  </a:cubicBezTo>
                  <a:cubicBezTo>
                    <a:pt x="317" y="62"/>
                    <a:pt x="317" y="61"/>
                    <a:pt x="318" y="61"/>
                  </a:cubicBezTo>
                  <a:cubicBezTo>
                    <a:pt x="319" y="60"/>
                    <a:pt x="320" y="58"/>
                    <a:pt x="321" y="56"/>
                  </a:cubicBezTo>
                  <a:cubicBezTo>
                    <a:pt x="323" y="50"/>
                    <a:pt x="323" y="50"/>
                    <a:pt x="323" y="50"/>
                  </a:cubicBezTo>
                  <a:cubicBezTo>
                    <a:pt x="311" y="25"/>
                    <a:pt x="311" y="25"/>
                    <a:pt x="311" y="25"/>
                  </a:cubicBezTo>
                  <a:cubicBezTo>
                    <a:pt x="311" y="24"/>
                    <a:pt x="311" y="23"/>
                    <a:pt x="310" y="22"/>
                  </a:cubicBezTo>
                  <a:cubicBezTo>
                    <a:pt x="309" y="21"/>
                    <a:pt x="309" y="20"/>
                    <a:pt x="308" y="20"/>
                  </a:cubicBezTo>
                  <a:cubicBezTo>
                    <a:pt x="308" y="20"/>
                    <a:pt x="307" y="19"/>
                    <a:pt x="305" y="19"/>
                  </a:cubicBezTo>
                  <a:cubicBezTo>
                    <a:pt x="306" y="19"/>
                    <a:pt x="306" y="19"/>
                    <a:pt x="306" y="19"/>
                  </a:cubicBezTo>
                  <a:close/>
                  <a:moveTo>
                    <a:pt x="379" y="18"/>
                  </a:moveTo>
                  <a:cubicBezTo>
                    <a:pt x="383" y="18"/>
                    <a:pt x="387" y="20"/>
                    <a:pt x="391" y="24"/>
                  </a:cubicBezTo>
                  <a:cubicBezTo>
                    <a:pt x="393" y="27"/>
                    <a:pt x="395" y="31"/>
                    <a:pt x="395" y="35"/>
                  </a:cubicBezTo>
                  <a:cubicBezTo>
                    <a:pt x="395" y="39"/>
                    <a:pt x="394" y="41"/>
                    <a:pt x="393" y="45"/>
                  </a:cubicBezTo>
                  <a:cubicBezTo>
                    <a:pt x="391" y="48"/>
                    <a:pt x="389" y="50"/>
                    <a:pt x="387" y="52"/>
                  </a:cubicBezTo>
                  <a:cubicBezTo>
                    <a:pt x="385" y="53"/>
                    <a:pt x="382" y="54"/>
                    <a:pt x="379" y="54"/>
                  </a:cubicBezTo>
                  <a:cubicBezTo>
                    <a:pt x="374" y="54"/>
                    <a:pt x="370" y="52"/>
                    <a:pt x="367" y="48"/>
                  </a:cubicBezTo>
                  <a:cubicBezTo>
                    <a:pt x="365" y="45"/>
                    <a:pt x="363" y="41"/>
                    <a:pt x="363" y="37"/>
                  </a:cubicBezTo>
                  <a:cubicBezTo>
                    <a:pt x="363" y="33"/>
                    <a:pt x="364" y="30"/>
                    <a:pt x="366" y="27"/>
                  </a:cubicBezTo>
                  <a:cubicBezTo>
                    <a:pt x="367" y="24"/>
                    <a:pt x="369" y="22"/>
                    <a:pt x="372" y="21"/>
                  </a:cubicBezTo>
                  <a:cubicBezTo>
                    <a:pt x="373" y="19"/>
                    <a:pt x="376" y="18"/>
                    <a:pt x="379" y="18"/>
                  </a:cubicBezTo>
                  <a:close/>
                  <a:moveTo>
                    <a:pt x="377" y="20"/>
                  </a:moveTo>
                  <a:cubicBezTo>
                    <a:pt x="376" y="20"/>
                    <a:pt x="375" y="21"/>
                    <a:pt x="373" y="21"/>
                  </a:cubicBezTo>
                  <a:cubicBezTo>
                    <a:pt x="372" y="22"/>
                    <a:pt x="371" y="23"/>
                    <a:pt x="370" y="25"/>
                  </a:cubicBezTo>
                  <a:cubicBezTo>
                    <a:pt x="369" y="27"/>
                    <a:pt x="369" y="30"/>
                    <a:pt x="369" y="33"/>
                  </a:cubicBezTo>
                  <a:cubicBezTo>
                    <a:pt x="369" y="38"/>
                    <a:pt x="370" y="42"/>
                    <a:pt x="372" y="46"/>
                  </a:cubicBezTo>
                  <a:cubicBezTo>
                    <a:pt x="374" y="49"/>
                    <a:pt x="376" y="51"/>
                    <a:pt x="379" y="51"/>
                  </a:cubicBezTo>
                  <a:cubicBezTo>
                    <a:pt x="382" y="51"/>
                    <a:pt x="384" y="50"/>
                    <a:pt x="385" y="48"/>
                  </a:cubicBezTo>
                  <a:cubicBezTo>
                    <a:pt x="387" y="46"/>
                    <a:pt x="387" y="43"/>
                    <a:pt x="387" y="38"/>
                  </a:cubicBezTo>
                  <a:cubicBezTo>
                    <a:pt x="387" y="32"/>
                    <a:pt x="386" y="27"/>
                    <a:pt x="384" y="24"/>
                  </a:cubicBezTo>
                  <a:cubicBezTo>
                    <a:pt x="382" y="21"/>
                    <a:pt x="380" y="20"/>
                    <a:pt x="377" y="20"/>
                  </a:cubicBezTo>
                  <a:close/>
                  <a:moveTo>
                    <a:pt x="415" y="21"/>
                  </a:moveTo>
                  <a:cubicBezTo>
                    <a:pt x="415" y="44"/>
                    <a:pt x="415" y="44"/>
                    <a:pt x="415" y="44"/>
                  </a:cubicBezTo>
                  <a:cubicBezTo>
                    <a:pt x="415" y="47"/>
                    <a:pt x="416" y="49"/>
                    <a:pt x="416" y="50"/>
                  </a:cubicBezTo>
                  <a:cubicBezTo>
                    <a:pt x="417" y="51"/>
                    <a:pt x="418" y="51"/>
                    <a:pt x="420" y="51"/>
                  </a:cubicBezTo>
                  <a:cubicBezTo>
                    <a:pt x="423" y="51"/>
                    <a:pt x="423" y="51"/>
                    <a:pt x="423" y="51"/>
                  </a:cubicBezTo>
                  <a:cubicBezTo>
                    <a:pt x="423" y="53"/>
                    <a:pt x="423" y="53"/>
                    <a:pt x="423" y="53"/>
                  </a:cubicBezTo>
                  <a:cubicBezTo>
                    <a:pt x="403" y="53"/>
                    <a:pt x="403" y="53"/>
                    <a:pt x="403" y="53"/>
                  </a:cubicBezTo>
                  <a:cubicBezTo>
                    <a:pt x="403" y="51"/>
                    <a:pt x="403" y="51"/>
                    <a:pt x="403" y="51"/>
                  </a:cubicBezTo>
                  <a:cubicBezTo>
                    <a:pt x="405" y="51"/>
                    <a:pt x="405" y="51"/>
                    <a:pt x="405" y="51"/>
                  </a:cubicBezTo>
                  <a:cubicBezTo>
                    <a:pt x="406" y="51"/>
                    <a:pt x="407" y="51"/>
                    <a:pt x="408" y="51"/>
                  </a:cubicBezTo>
                  <a:cubicBezTo>
                    <a:pt x="409" y="50"/>
                    <a:pt x="409" y="49"/>
                    <a:pt x="409" y="49"/>
                  </a:cubicBezTo>
                  <a:cubicBezTo>
                    <a:pt x="410" y="48"/>
                    <a:pt x="410" y="46"/>
                    <a:pt x="410" y="44"/>
                  </a:cubicBezTo>
                  <a:cubicBezTo>
                    <a:pt x="410" y="21"/>
                    <a:pt x="410" y="21"/>
                    <a:pt x="410" y="21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3" y="19"/>
                    <a:pt x="403" y="19"/>
                    <a:pt x="403" y="19"/>
                  </a:cubicBezTo>
                  <a:cubicBezTo>
                    <a:pt x="410" y="19"/>
                    <a:pt x="410" y="19"/>
                    <a:pt x="410" y="19"/>
                  </a:cubicBezTo>
                  <a:cubicBezTo>
                    <a:pt x="410" y="16"/>
                    <a:pt x="410" y="16"/>
                    <a:pt x="410" y="16"/>
                  </a:cubicBezTo>
                  <a:cubicBezTo>
                    <a:pt x="410" y="13"/>
                    <a:pt x="410" y="10"/>
                    <a:pt x="411" y="7"/>
                  </a:cubicBezTo>
                  <a:cubicBezTo>
                    <a:pt x="413" y="5"/>
                    <a:pt x="414" y="3"/>
                    <a:pt x="416" y="2"/>
                  </a:cubicBezTo>
                  <a:cubicBezTo>
                    <a:pt x="418" y="0"/>
                    <a:pt x="421" y="0"/>
                    <a:pt x="423" y="0"/>
                  </a:cubicBezTo>
                  <a:cubicBezTo>
                    <a:pt x="426" y="0"/>
                    <a:pt x="428" y="1"/>
                    <a:pt x="430" y="2"/>
                  </a:cubicBezTo>
                  <a:cubicBezTo>
                    <a:pt x="431" y="3"/>
                    <a:pt x="432" y="5"/>
                    <a:pt x="432" y="6"/>
                  </a:cubicBezTo>
                  <a:cubicBezTo>
                    <a:pt x="432" y="7"/>
                    <a:pt x="432" y="7"/>
                    <a:pt x="431" y="8"/>
                  </a:cubicBezTo>
                  <a:cubicBezTo>
                    <a:pt x="431" y="9"/>
                    <a:pt x="430" y="9"/>
                    <a:pt x="429" y="9"/>
                  </a:cubicBezTo>
                  <a:cubicBezTo>
                    <a:pt x="429" y="9"/>
                    <a:pt x="428" y="8"/>
                    <a:pt x="428" y="8"/>
                  </a:cubicBezTo>
                  <a:cubicBezTo>
                    <a:pt x="427" y="7"/>
                    <a:pt x="427" y="7"/>
                    <a:pt x="425" y="5"/>
                  </a:cubicBezTo>
                  <a:cubicBezTo>
                    <a:pt x="425" y="4"/>
                    <a:pt x="424" y="3"/>
                    <a:pt x="423" y="2"/>
                  </a:cubicBezTo>
                  <a:cubicBezTo>
                    <a:pt x="422" y="2"/>
                    <a:pt x="421" y="1"/>
                    <a:pt x="421" y="1"/>
                  </a:cubicBezTo>
                  <a:cubicBezTo>
                    <a:pt x="419" y="1"/>
                    <a:pt x="419" y="2"/>
                    <a:pt x="418" y="2"/>
                  </a:cubicBezTo>
                  <a:cubicBezTo>
                    <a:pt x="417" y="3"/>
                    <a:pt x="417" y="4"/>
                    <a:pt x="416" y="5"/>
                  </a:cubicBezTo>
                  <a:cubicBezTo>
                    <a:pt x="416" y="6"/>
                    <a:pt x="416" y="9"/>
                    <a:pt x="416" y="15"/>
                  </a:cubicBezTo>
                  <a:cubicBezTo>
                    <a:pt x="416" y="17"/>
                    <a:pt x="416" y="17"/>
                    <a:pt x="416" y="17"/>
                  </a:cubicBezTo>
                  <a:cubicBezTo>
                    <a:pt x="424" y="17"/>
                    <a:pt x="424" y="17"/>
                    <a:pt x="424" y="17"/>
                  </a:cubicBezTo>
                  <a:cubicBezTo>
                    <a:pt x="424" y="21"/>
                    <a:pt x="424" y="21"/>
                    <a:pt x="424" y="21"/>
                  </a:cubicBezTo>
                  <a:cubicBezTo>
                    <a:pt x="415" y="21"/>
                    <a:pt x="415" y="21"/>
                    <a:pt x="415" y="21"/>
                  </a:cubicBezTo>
                  <a:close/>
                  <a:moveTo>
                    <a:pt x="477" y="1"/>
                  </a:moveTo>
                  <a:cubicBezTo>
                    <a:pt x="477" y="19"/>
                    <a:pt x="477" y="19"/>
                    <a:pt x="477" y="19"/>
                  </a:cubicBezTo>
                  <a:cubicBezTo>
                    <a:pt x="475" y="19"/>
                    <a:pt x="475" y="19"/>
                    <a:pt x="475" y="19"/>
                  </a:cubicBezTo>
                  <a:cubicBezTo>
                    <a:pt x="475" y="15"/>
                    <a:pt x="474" y="13"/>
                    <a:pt x="473" y="11"/>
                  </a:cubicBezTo>
                  <a:cubicBezTo>
                    <a:pt x="472" y="9"/>
                    <a:pt x="470" y="7"/>
                    <a:pt x="468" y="6"/>
                  </a:cubicBezTo>
                  <a:cubicBezTo>
                    <a:pt x="466" y="5"/>
                    <a:pt x="464" y="4"/>
                    <a:pt x="462" y="4"/>
                  </a:cubicBezTo>
                  <a:cubicBezTo>
                    <a:pt x="459" y="4"/>
                    <a:pt x="457" y="5"/>
                    <a:pt x="456" y="7"/>
                  </a:cubicBezTo>
                  <a:cubicBezTo>
                    <a:pt x="454" y="8"/>
                    <a:pt x="453" y="10"/>
                    <a:pt x="453" y="12"/>
                  </a:cubicBezTo>
                  <a:cubicBezTo>
                    <a:pt x="453" y="13"/>
                    <a:pt x="454" y="15"/>
                    <a:pt x="455" y="16"/>
                  </a:cubicBezTo>
                  <a:cubicBezTo>
                    <a:pt x="457" y="18"/>
                    <a:pt x="460" y="20"/>
                    <a:pt x="465" y="23"/>
                  </a:cubicBezTo>
                  <a:cubicBezTo>
                    <a:pt x="470" y="26"/>
                    <a:pt x="473" y="28"/>
                    <a:pt x="475" y="29"/>
                  </a:cubicBezTo>
                  <a:cubicBezTo>
                    <a:pt x="476" y="31"/>
                    <a:pt x="477" y="32"/>
                    <a:pt x="479" y="34"/>
                  </a:cubicBezTo>
                  <a:cubicBezTo>
                    <a:pt x="479" y="36"/>
                    <a:pt x="480" y="38"/>
                    <a:pt x="480" y="40"/>
                  </a:cubicBezTo>
                  <a:cubicBezTo>
                    <a:pt x="480" y="44"/>
                    <a:pt x="478" y="47"/>
                    <a:pt x="475" y="50"/>
                  </a:cubicBezTo>
                  <a:cubicBezTo>
                    <a:pt x="473" y="53"/>
                    <a:pt x="469" y="54"/>
                    <a:pt x="465" y="54"/>
                  </a:cubicBezTo>
                  <a:cubicBezTo>
                    <a:pt x="463" y="54"/>
                    <a:pt x="462" y="54"/>
                    <a:pt x="461" y="53"/>
                  </a:cubicBezTo>
                  <a:cubicBezTo>
                    <a:pt x="460" y="53"/>
                    <a:pt x="458" y="53"/>
                    <a:pt x="456" y="52"/>
                  </a:cubicBezTo>
                  <a:cubicBezTo>
                    <a:pt x="454" y="51"/>
                    <a:pt x="453" y="51"/>
                    <a:pt x="452" y="51"/>
                  </a:cubicBezTo>
                  <a:cubicBezTo>
                    <a:pt x="451" y="51"/>
                    <a:pt x="451" y="51"/>
                    <a:pt x="450" y="51"/>
                  </a:cubicBezTo>
                  <a:cubicBezTo>
                    <a:pt x="450" y="52"/>
                    <a:pt x="450" y="53"/>
                    <a:pt x="449" y="54"/>
                  </a:cubicBezTo>
                  <a:cubicBezTo>
                    <a:pt x="448" y="54"/>
                    <a:pt x="448" y="54"/>
                    <a:pt x="448" y="54"/>
                  </a:cubicBezTo>
                  <a:cubicBezTo>
                    <a:pt x="448" y="37"/>
                    <a:pt x="448" y="37"/>
                    <a:pt x="448" y="37"/>
                  </a:cubicBezTo>
                  <a:cubicBezTo>
                    <a:pt x="449" y="37"/>
                    <a:pt x="449" y="37"/>
                    <a:pt x="449" y="37"/>
                  </a:cubicBezTo>
                  <a:cubicBezTo>
                    <a:pt x="450" y="40"/>
                    <a:pt x="451" y="43"/>
                    <a:pt x="452" y="45"/>
                  </a:cubicBezTo>
                  <a:cubicBezTo>
                    <a:pt x="453" y="46"/>
                    <a:pt x="455" y="48"/>
                    <a:pt x="457" y="49"/>
                  </a:cubicBezTo>
                  <a:cubicBezTo>
                    <a:pt x="459" y="50"/>
                    <a:pt x="461" y="51"/>
                    <a:pt x="464" y="51"/>
                  </a:cubicBezTo>
                  <a:cubicBezTo>
                    <a:pt x="467" y="51"/>
                    <a:pt x="469" y="50"/>
                    <a:pt x="471" y="48"/>
                  </a:cubicBezTo>
                  <a:cubicBezTo>
                    <a:pt x="473" y="47"/>
                    <a:pt x="473" y="45"/>
                    <a:pt x="473" y="43"/>
                  </a:cubicBezTo>
                  <a:cubicBezTo>
                    <a:pt x="473" y="41"/>
                    <a:pt x="473" y="40"/>
                    <a:pt x="473" y="39"/>
                  </a:cubicBezTo>
                  <a:cubicBezTo>
                    <a:pt x="472" y="38"/>
                    <a:pt x="471" y="37"/>
                    <a:pt x="469" y="35"/>
                  </a:cubicBezTo>
                  <a:cubicBezTo>
                    <a:pt x="469" y="35"/>
                    <a:pt x="466" y="33"/>
                    <a:pt x="462" y="31"/>
                  </a:cubicBezTo>
                  <a:cubicBezTo>
                    <a:pt x="458" y="28"/>
                    <a:pt x="455" y="26"/>
                    <a:pt x="453" y="25"/>
                  </a:cubicBezTo>
                  <a:cubicBezTo>
                    <a:pt x="451" y="23"/>
                    <a:pt x="450" y="22"/>
                    <a:pt x="449" y="20"/>
                  </a:cubicBezTo>
                  <a:cubicBezTo>
                    <a:pt x="448" y="19"/>
                    <a:pt x="448" y="17"/>
                    <a:pt x="448" y="15"/>
                  </a:cubicBezTo>
                  <a:cubicBezTo>
                    <a:pt x="448" y="11"/>
                    <a:pt x="449" y="8"/>
                    <a:pt x="452" y="5"/>
                  </a:cubicBezTo>
                  <a:cubicBezTo>
                    <a:pt x="455" y="3"/>
                    <a:pt x="458" y="1"/>
                    <a:pt x="462" y="1"/>
                  </a:cubicBezTo>
                  <a:cubicBezTo>
                    <a:pt x="464" y="1"/>
                    <a:pt x="467" y="2"/>
                    <a:pt x="470" y="3"/>
                  </a:cubicBezTo>
                  <a:cubicBezTo>
                    <a:pt x="471" y="4"/>
                    <a:pt x="472" y="4"/>
                    <a:pt x="473" y="4"/>
                  </a:cubicBezTo>
                  <a:cubicBezTo>
                    <a:pt x="473" y="4"/>
                    <a:pt x="474" y="4"/>
                    <a:pt x="474" y="4"/>
                  </a:cubicBezTo>
                  <a:cubicBezTo>
                    <a:pt x="475" y="3"/>
                    <a:pt x="475" y="3"/>
                    <a:pt x="475" y="1"/>
                  </a:cubicBezTo>
                  <a:cubicBezTo>
                    <a:pt x="477" y="1"/>
                    <a:pt x="477" y="1"/>
                    <a:pt x="477" y="1"/>
                  </a:cubicBezTo>
                  <a:close/>
                  <a:moveTo>
                    <a:pt x="517" y="40"/>
                  </a:moveTo>
                  <a:cubicBezTo>
                    <a:pt x="517" y="44"/>
                    <a:pt x="515" y="48"/>
                    <a:pt x="512" y="50"/>
                  </a:cubicBezTo>
                  <a:cubicBezTo>
                    <a:pt x="510" y="53"/>
                    <a:pt x="507" y="54"/>
                    <a:pt x="504" y="54"/>
                  </a:cubicBezTo>
                  <a:cubicBezTo>
                    <a:pt x="500" y="54"/>
                    <a:pt x="497" y="52"/>
                    <a:pt x="494" y="49"/>
                  </a:cubicBezTo>
                  <a:cubicBezTo>
                    <a:pt x="491" y="46"/>
                    <a:pt x="490" y="41"/>
                    <a:pt x="490" y="36"/>
                  </a:cubicBezTo>
                  <a:cubicBezTo>
                    <a:pt x="490" y="31"/>
                    <a:pt x="492" y="26"/>
                    <a:pt x="495" y="23"/>
                  </a:cubicBezTo>
                  <a:cubicBezTo>
                    <a:pt x="498" y="19"/>
                    <a:pt x="501" y="17"/>
                    <a:pt x="506" y="17"/>
                  </a:cubicBezTo>
                  <a:cubicBezTo>
                    <a:pt x="509" y="17"/>
                    <a:pt x="512" y="18"/>
                    <a:pt x="514" y="20"/>
                  </a:cubicBezTo>
                  <a:cubicBezTo>
                    <a:pt x="516" y="22"/>
                    <a:pt x="517" y="24"/>
                    <a:pt x="517" y="26"/>
                  </a:cubicBezTo>
                  <a:cubicBezTo>
                    <a:pt x="517" y="27"/>
                    <a:pt x="517" y="27"/>
                    <a:pt x="516" y="28"/>
                  </a:cubicBezTo>
                  <a:cubicBezTo>
                    <a:pt x="516" y="29"/>
                    <a:pt x="515" y="29"/>
                    <a:pt x="514" y="29"/>
                  </a:cubicBezTo>
                  <a:cubicBezTo>
                    <a:pt x="512" y="29"/>
                    <a:pt x="511" y="29"/>
                    <a:pt x="511" y="27"/>
                  </a:cubicBezTo>
                  <a:cubicBezTo>
                    <a:pt x="510" y="27"/>
                    <a:pt x="510" y="26"/>
                    <a:pt x="510" y="25"/>
                  </a:cubicBezTo>
                  <a:cubicBezTo>
                    <a:pt x="510" y="23"/>
                    <a:pt x="509" y="22"/>
                    <a:pt x="508" y="21"/>
                  </a:cubicBezTo>
                  <a:cubicBezTo>
                    <a:pt x="507" y="21"/>
                    <a:pt x="506" y="20"/>
                    <a:pt x="505" y="20"/>
                  </a:cubicBezTo>
                  <a:cubicBezTo>
                    <a:pt x="502" y="20"/>
                    <a:pt x="500" y="21"/>
                    <a:pt x="499" y="23"/>
                  </a:cubicBezTo>
                  <a:cubicBezTo>
                    <a:pt x="497" y="25"/>
                    <a:pt x="496" y="29"/>
                    <a:pt x="496" y="33"/>
                  </a:cubicBezTo>
                  <a:cubicBezTo>
                    <a:pt x="496" y="37"/>
                    <a:pt x="497" y="40"/>
                    <a:pt x="499" y="43"/>
                  </a:cubicBezTo>
                  <a:cubicBezTo>
                    <a:pt x="501" y="47"/>
                    <a:pt x="503" y="48"/>
                    <a:pt x="507" y="48"/>
                  </a:cubicBezTo>
                  <a:cubicBezTo>
                    <a:pt x="509" y="48"/>
                    <a:pt x="511" y="47"/>
                    <a:pt x="513" y="46"/>
                  </a:cubicBezTo>
                  <a:cubicBezTo>
                    <a:pt x="514" y="45"/>
                    <a:pt x="515" y="43"/>
                    <a:pt x="517" y="40"/>
                  </a:cubicBezTo>
                  <a:cubicBezTo>
                    <a:pt x="517" y="40"/>
                    <a:pt x="517" y="40"/>
                    <a:pt x="517" y="40"/>
                  </a:cubicBezTo>
                  <a:close/>
                  <a:moveTo>
                    <a:pt x="534" y="0"/>
                  </a:moveTo>
                  <a:cubicBezTo>
                    <a:pt x="535" y="0"/>
                    <a:pt x="536" y="0"/>
                    <a:pt x="537" y="1"/>
                  </a:cubicBezTo>
                  <a:cubicBezTo>
                    <a:pt x="537" y="2"/>
                    <a:pt x="538" y="3"/>
                    <a:pt x="538" y="4"/>
                  </a:cubicBezTo>
                  <a:cubicBezTo>
                    <a:pt x="538" y="5"/>
                    <a:pt x="537" y="6"/>
                    <a:pt x="537" y="7"/>
                  </a:cubicBezTo>
                  <a:cubicBezTo>
                    <a:pt x="536" y="7"/>
                    <a:pt x="535" y="8"/>
                    <a:pt x="534" y="8"/>
                  </a:cubicBezTo>
                  <a:cubicBezTo>
                    <a:pt x="533" y="8"/>
                    <a:pt x="532" y="7"/>
                    <a:pt x="532" y="7"/>
                  </a:cubicBezTo>
                  <a:cubicBezTo>
                    <a:pt x="531" y="6"/>
                    <a:pt x="531" y="5"/>
                    <a:pt x="531" y="4"/>
                  </a:cubicBezTo>
                  <a:cubicBezTo>
                    <a:pt x="531" y="3"/>
                    <a:pt x="531" y="2"/>
                    <a:pt x="532" y="1"/>
                  </a:cubicBezTo>
                  <a:cubicBezTo>
                    <a:pt x="532" y="0"/>
                    <a:pt x="533" y="0"/>
                    <a:pt x="534" y="0"/>
                  </a:cubicBezTo>
                  <a:close/>
                  <a:moveTo>
                    <a:pt x="537" y="18"/>
                  </a:moveTo>
                  <a:cubicBezTo>
                    <a:pt x="537" y="45"/>
                    <a:pt x="537" y="45"/>
                    <a:pt x="537" y="45"/>
                  </a:cubicBezTo>
                  <a:cubicBezTo>
                    <a:pt x="537" y="47"/>
                    <a:pt x="537" y="49"/>
                    <a:pt x="537" y="49"/>
                  </a:cubicBezTo>
                  <a:cubicBezTo>
                    <a:pt x="538" y="50"/>
                    <a:pt x="538" y="51"/>
                    <a:pt x="539" y="51"/>
                  </a:cubicBezTo>
                  <a:cubicBezTo>
                    <a:pt x="539" y="51"/>
                    <a:pt x="540" y="51"/>
                    <a:pt x="542" y="51"/>
                  </a:cubicBezTo>
                  <a:cubicBezTo>
                    <a:pt x="542" y="53"/>
                    <a:pt x="542" y="53"/>
                    <a:pt x="542" y="53"/>
                  </a:cubicBezTo>
                  <a:cubicBezTo>
                    <a:pt x="526" y="53"/>
                    <a:pt x="526" y="53"/>
                    <a:pt x="526" y="53"/>
                  </a:cubicBezTo>
                  <a:cubicBezTo>
                    <a:pt x="526" y="51"/>
                    <a:pt x="526" y="51"/>
                    <a:pt x="526" y="51"/>
                  </a:cubicBezTo>
                  <a:cubicBezTo>
                    <a:pt x="527" y="51"/>
                    <a:pt x="529" y="51"/>
                    <a:pt x="529" y="51"/>
                  </a:cubicBezTo>
                  <a:cubicBezTo>
                    <a:pt x="529" y="51"/>
                    <a:pt x="530" y="50"/>
                    <a:pt x="530" y="49"/>
                  </a:cubicBezTo>
                  <a:cubicBezTo>
                    <a:pt x="531" y="49"/>
                    <a:pt x="531" y="47"/>
                    <a:pt x="531" y="45"/>
                  </a:cubicBezTo>
                  <a:cubicBezTo>
                    <a:pt x="531" y="32"/>
                    <a:pt x="531" y="32"/>
                    <a:pt x="531" y="32"/>
                  </a:cubicBezTo>
                  <a:cubicBezTo>
                    <a:pt x="531" y="28"/>
                    <a:pt x="531" y="26"/>
                    <a:pt x="530" y="25"/>
                  </a:cubicBezTo>
                  <a:cubicBezTo>
                    <a:pt x="530" y="24"/>
                    <a:pt x="530" y="23"/>
                    <a:pt x="529" y="23"/>
                  </a:cubicBezTo>
                  <a:cubicBezTo>
                    <a:pt x="529" y="23"/>
                    <a:pt x="529" y="23"/>
                    <a:pt x="528" y="23"/>
                  </a:cubicBezTo>
                  <a:cubicBezTo>
                    <a:pt x="527" y="23"/>
                    <a:pt x="526" y="23"/>
                    <a:pt x="525" y="23"/>
                  </a:cubicBezTo>
                  <a:cubicBezTo>
                    <a:pt x="525" y="22"/>
                    <a:pt x="525" y="22"/>
                    <a:pt x="525" y="22"/>
                  </a:cubicBezTo>
                  <a:cubicBezTo>
                    <a:pt x="535" y="18"/>
                    <a:pt x="535" y="18"/>
                    <a:pt x="535" y="18"/>
                  </a:cubicBezTo>
                  <a:cubicBezTo>
                    <a:pt x="537" y="18"/>
                    <a:pt x="537" y="18"/>
                    <a:pt x="537" y="18"/>
                  </a:cubicBezTo>
                  <a:close/>
                  <a:moveTo>
                    <a:pt x="555" y="31"/>
                  </a:moveTo>
                  <a:cubicBezTo>
                    <a:pt x="555" y="37"/>
                    <a:pt x="557" y="40"/>
                    <a:pt x="559" y="43"/>
                  </a:cubicBezTo>
                  <a:cubicBezTo>
                    <a:pt x="561" y="46"/>
                    <a:pt x="564" y="48"/>
                    <a:pt x="567" y="48"/>
                  </a:cubicBezTo>
                  <a:cubicBezTo>
                    <a:pt x="569" y="48"/>
                    <a:pt x="571" y="47"/>
                    <a:pt x="573" y="46"/>
                  </a:cubicBezTo>
                  <a:cubicBezTo>
                    <a:pt x="575" y="45"/>
                    <a:pt x="576" y="43"/>
                    <a:pt x="577" y="39"/>
                  </a:cubicBezTo>
                  <a:cubicBezTo>
                    <a:pt x="578" y="40"/>
                    <a:pt x="578" y="40"/>
                    <a:pt x="578" y="40"/>
                  </a:cubicBezTo>
                  <a:cubicBezTo>
                    <a:pt x="578" y="43"/>
                    <a:pt x="576" y="47"/>
                    <a:pt x="574" y="49"/>
                  </a:cubicBezTo>
                  <a:cubicBezTo>
                    <a:pt x="571" y="52"/>
                    <a:pt x="568" y="53"/>
                    <a:pt x="565" y="53"/>
                  </a:cubicBezTo>
                  <a:cubicBezTo>
                    <a:pt x="561" y="53"/>
                    <a:pt x="557" y="52"/>
                    <a:pt x="555" y="49"/>
                  </a:cubicBezTo>
                  <a:cubicBezTo>
                    <a:pt x="552" y="45"/>
                    <a:pt x="551" y="41"/>
                    <a:pt x="551" y="36"/>
                  </a:cubicBezTo>
                  <a:cubicBezTo>
                    <a:pt x="551" y="30"/>
                    <a:pt x="552" y="25"/>
                    <a:pt x="555" y="22"/>
                  </a:cubicBezTo>
                  <a:cubicBezTo>
                    <a:pt x="558" y="19"/>
                    <a:pt x="561" y="17"/>
                    <a:pt x="566" y="17"/>
                  </a:cubicBezTo>
                  <a:cubicBezTo>
                    <a:pt x="569" y="17"/>
                    <a:pt x="573" y="19"/>
                    <a:pt x="575" y="21"/>
                  </a:cubicBezTo>
                  <a:cubicBezTo>
                    <a:pt x="577" y="23"/>
                    <a:pt x="579" y="27"/>
                    <a:pt x="579" y="31"/>
                  </a:cubicBezTo>
                  <a:cubicBezTo>
                    <a:pt x="555" y="31"/>
                    <a:pt x="555" y="31"/>
                    <a:pt x="555" y="31"/>
                  </a:cubicBezTo>
                  <a:close/>
                  <a:moveTo>
                    <a:pt x="555" y="29"/>
                  </a:moveTo>
                  <a:cubicBezTo>
                    <a:pt x="571" y="29"/>
                    <a:pt x="571" y="29"/>
                    <a:pt x="571" y="29"/>
                  </a:cubicBezTo>
                  <a:cubicBezTo>
                    <a:pt x="571" y="27"/>
                    <a:pt x="570" y="26"/>
                    <a:pt x="570" y="25"/>
                  </a:cubicBezTo>
                  <a:cubicBezTo>
                    <a:pt x="569" y="24"/>
                    <a:pt x="568" y="23"/>
                    <a:pt x="567" y="22"/>
                  </a:cubicBezTo>
                  <a:cubicBezTo>
                    <a:pt x="566" y="21"/>
                    <a:pt x="565" y="21"/>
                    <a:pt x="563" y="21"/>
                  </a:cubicBezTo>
                  <a:cubicBezTo>
                    <a:pt x="561" y="21"/>
                    <a:pt x="560" y="21"/>
                    <a:pt x="558" y="23"/>
                  </a:cubicBezTo>
                  <a:cubicBezTo>
                    <a:pt x="557" y="24"/>
                    <a:pt x="555" y="27"/>
                    <a:pt x="555" y="29"/>
                  </a:cubicBezTo>
                  <a:close/>
                  <a:moveTo>
                    <a:pt x="595" y="25"/>
                  </a:moveTo>
                  <a:cubicBezTo>
                    <a:pt x="599" y="20"/>
                    <a:pt x="603" y="18"/>
                    <a:pt x="606" y="18"/>
                  </a:cubicBezTo>
                  <a:cubicBezTo>
                    <a:pt x="608" y="18"/>
                    <a:pt x="609" y="18"/>
                    <a:pt x="611" y="19"/>
                  </a:cubicBezTo>
                  <a:cubicBezTo>
                    <a:pt x="612" y="20"/>
                    <a:pt x="613" y="21"/>
                    <a:pt x="614" y="23"/>
                  </a:cubicBezTo>
                  <a:cubicBezTo>
                    <a:pt x="615" y="25"/>
                    <a:pt x="615" y="27"/>
                    <a:pt x="615" y="30"/>
                  </a:cubicBezTo>
                  <a:cubicBezTo>
                    <a:pt x="615" y="45"/>
                    <a:pt x="615" y="45"/>
                    <a:pt x="615" y="45"/>
                  </a:cubicBezTo>
                  <a:cubicBezTo>
                    <a:pt x="615" y="47"/>
                    <a:pt x="615" y="48"/>
                    <a:pt x="615" y="49"/>
                  </a:cubicBezTo>
                  <a:cubicBezTo>
                    <a:pt x="616" y="50"/>
                    <a:pt x="616" y="50"/>
                    <a:pt x="617" y="51"/>
                  </a:cubicBezTo>
                  <a:cubicBezTo>
                    <a:pt x="617" y="51"/>
                    <a:pt x="618" y="51"/>
                    <a:pt x="620" y="51"/>
                  </a:cubicBezTo>
                  <a:cubicBezTo>
                    <a:pt x="620" y="52"/>
                    <a:pt x="620" y="52"/>
                    <a:pt x="620" y="52"/>
                  </a:cubicBezTo>
                  <a:cubicBezTo>
                    <a:pt x="604" y="52"/>
                    <a:pt x="604" y="52"/>
                    <a:pt x="604" y="52"/>
                  </a:cubicBezTo>
                  <a:cubicBezTo>
                    <a:pt x="604" y="51"/>
                    <a:pt x="604" y="51"/>
                    <a:pt x="604" y="51"/>
                  </a:cubicBezTo>
                  <a:cubicBezTo>
                    <a:pt x="605" y="51"/>
                    <a:pt x="605" y="51"/>
                    <a:pt x="605" y="51"/>
                  </a:cubicBezTo>
                  <a:cubicBezTo>
                    <a:pt x="606" y="51"/>
                    <a:pt x="607" y="51"/>
                    <a:pt x="608" y="50"/>
                  </a:cubicBezTo>
                  <a:cubicBezTo>
                    <a:pt x="609" y="50"/>
                    <a:pt x="609" y="49"/>
                    <a:pt x="609" y="48"/>
                  </a:cubicBezTo>
                  <a:cubicBezTo>
                    <a:pt x="609" y="48"/>
                    <a:pt x="609" y="47"/>
                    <a:pt x="609" y="45"/>
                  </a:cubicBezTo>
                  <a:cubicBezTo>
                    <a:pt x="609" y="31"/>
                    <a:pt x="609" y="31"/>
                    <a:pt x="609" y="31"/>
                  </a:cubicBezTo>
                  <a:cubicBezTo>
                    <a:pt x="609" y="27"/>
                    <a:pt x="609" y="25"/>
                    <a:pt x="608" y="24"/>
                  </a:cubicBezTo>
                  <a:cubicBezTo>
                    <a:pt x="607" y="23"/>
                    <a:pt x="606" y="22"/>
                    <a:pt x="604" y="22"/>
                  </a:cubicBezTo>
                  <a:cubicBezTo>
                    <a:pt x="601" y="22"/>
                    <a:pt x="598" y="23"/>
                    <a:pt x="595" y="27"/>
                  </a:cubicBezTo>
                  <a:cubicBezTo>
                    <a:pt x="595" y="45"/>
                    <a:pt x="595" y="45"/>
                    <a:pt x="595" y="45"/>
                  </a:cubicBezTo>
                  <a:cubicBezTo>
                    <a:pt x="595" y="47"/>
                    <a:pt x="595" y="48"/>
                    <a:pt x="596" y="49"/>
                  </a:cubicBezTo>
                  <a:cubicBezTo>
                    <a:pt x="596" y="50"/>
                    <a:pt x="597" y="50"/>
                    <a:pt x="597" y="51"/>
                  </a:cubicBezTo>
                  <a:cubicBezTo>
                    <a:pt x="597" y="51"/>
                    <a:pt x="599" y="51"/>
                    <a:pt x="601" y="51"/>
                  </a:cubicBezTo>
                  <a:cubicBezTo>
                    <a:pt x="601" y="52"/>
                    <a:pt x="601" y="52"/>
                    <a:pt x="601" y="52"/>
                  </a:cubicBezTo>
                  <a:cubicBezTo>
                    <a:pt x="585" y="52"/>
                    <a:pt x="585" y="52"/>
                    <a:pt x="585" y="52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7" y="51"/>
                    <a:pt x="588" y="51"/>
                    <a:pt x="589" y="50"/>
                  </a:cubicBezTo>
                  <a:cubicBezTo>
                    <a:pt x="589" y="49"/>
                    <a:pt x="589" y="47"/>
                    <a:pt x="589" y="45"/>
                  </a:cubicBezTo>
                  <a:cubicBezTo>
                    <a:pt x="589" y="32"/>
                    <a:pt x="589" y="32"/>
                    <a:pt x="589" y="32"/>
                  </a:cubicBezTo>
                  <a:cubicBezTo>
                    <a:pt x="589" y="28"/>
                    <a:pt x="589" y="25"/>
                    <a:pt x="589" y="24"/>
                  </a:cubicBezTo>
                  <a:cubicBezTo>
                    <a:pt x="589" y="23"/>
                    <a:pt x="589" y="23"/>
                    <a:pt x="588" y="22"/>
                  </a:cubicBezTo>
                  <a:cubicBezTo>
                    <a:pt x="588" y="22"/>
                    <a:pt x="587" y="22"/>
                    <a:pt x="587" y="22"/>
                  </a:cubicBezTo>
                  <a:cubicBezTo>
                    <a:pt x="586" y="22"/>
                    <a:pt x="585" y="22"/>
                    <a:pt x="584" y="22"/>
                  </a:cubicBezTo>
                  <a:cubicBezTo>
                    <a:pt x="584" y="21"/>
                    <a:pt x="584" y="21"/>
                    <a:pt x="584" y="21"/>
                  </a:cubicBezTo>
                  <a:cubicBezTo>
                    <a:pt x="594" y="17"/>
                    <a:pt x="594" y="17"/>
                    <a:pt x="594" y="17"/>
                  </a:cubicBezTo>
                  <a:cubicBezTo>
                    <a:pt x="595" y="17"/>
                    <a:pt x="595" y="17"/>
                    <a:pt x="595" y="17"/>
                  </a:cubicBezTo>
                  <a:cubicBezTo>
                    <a:pt x="595" y="25"/>
                    <a:pt x="595" y="25"/>
                    <a:pt x="595" y="25"/>
                  </a:cubicBezTo>
                  <a:close/>
                  <a:moveTo>
                    <a:pt x="654" y="40"/>
                  </a:moveTo>
                  <a:cubicBezTo>
                    <a:pt x="653" y="44"/>
                    <a:pt x="651" y="48"/>
                    <a:pt x="649" y="50"/>
                  </a:cubicBezTo>
                  <a:cubicBezTo>
                    <a:pt x="646" y="53"/>
                    <a:pt x="643" y="54"/>
                    <a:pt x="640" y="54"/>
                  </a:cubicBezTo>
                  <a:cubicBezTo>
                    <a:pt x="637" y="54"/>
                    <a:pt x="633" y="52"/>
                    <a:pt x="631" y="49"/>
                  </a:cubicBezTo>
                  <a:cubicBezTo>
                    <a:pt x="628" y="46"/>
                    <a:pt x="627" y="41"/>
                    <a:pt x="627" y="36"/>
                  </a:cubicBezTo>
                  <a:cubicBezTo>
                    <a:pt x="627" y="31"/>
                    <a:pt x="628" y="26"/>
                    <a:pt x="631" y="23"/>
                  </a:cubicBezTo>
                  <a:cubicBezTo>
                    <a:pt x="634" y="19"/>
                    <a:pt x="638" y="17"/>
                    <a:pt x="642" y="17"/>
                  </a:cubicBezTo>
                  <a:cubicBezTo>
                    <a:pt x="645" y="17"/>
                    <a:pt x="648" y="18"/>
                    <a:pt x="650" y="20"/>
                  </a:cubicBezTo>
                  <a:cubicBezTo>
                    <a:pt x="652" y="22"/>
                    <a:pt x="653" y="24"/>
                    <a:pt x="653" y="26"/>
                  </a:cubicBezTo>
                  <a:cubicBezTo>
                    <a:pt x="653" y="27"/>
                    <a:pt x="653" y="27"/>
                    <a:pt x="653" y="28"/>
                  </a:cubicBezTo>
                  <a:cubicBezTo>
                    <a:pt x="652" y="29"/>
                    <a:pt x="651" y="29"/>
                    <a:pt x="650" y="29"/>
                  </a:cubicBezTo>
                  <a:cubicBezTo>
                    <a:pt x="649" y="29"/>
                    <a:pt x="648" y="29"/>
                    <a:pt x="647" y="27"/>
                  </a:cubicBezTo>
                  <a:cubicBezTo>
                    <a:pt x="647" y="27"/>
                    <a:pt x="646" y="26"/>
                    <a:pt x="646" y="25"/>
                  </a:cubicBezTo>
                  <a:cubicBezTo>
                    <a:pt x="646" y="23"/>
                    <a:pt x="645" y="22"/>
                    <a:pt x="645" y="21"/>
                  </a:cubicBezTo>
                  <a:cubicBezTo>
                    <a:pt x="644" y="21"/>
                    <a:pt x="643" y="20"/>
                    <a:pt x="641" y="20"/>
                  </a:cubicBezTo>
                  <a:cubicBezTo>
                    <a:pt x="639" y="20"/>
                    <a:pt x="637" y="21"/>
                    <a:pt x="635" y="23"/>
                  </a:cubicBezTo>
                  <a:cubicBezTo>
                    <a:pt x="633" y="25"/>
                    <a:pt x="633" y="29"/>
                    <a:pt x="633" y="33"/>
                  </a:cubicBezTo>
                  <a:cubicBezTo>
                    <a:pt x="633" y="37"/>
                    <a:pt x="633" y="40"/>
                    <a:pt x="635" y="43"/>
                  </a:cubicBezTo>
                  <a:cubicBezTo>
                    <a:pt x="637" y="47"/>
                    <a:pt x="640" y="48"/>
                    <a:pt x="643" y="48"/>
                  </a:cubicBezTo>
                  <a:cubicBezTo>
                    <a:pt x="645" y="48"/>
                    <a:pt x="647" y="47"/>
                    <a:pt x="649" y="46"/>
                  </a:cubicBezTo>
                  <a:cubicBezTo>
                    <a:pt x="651" y="45"/>
                    <a:pt x="652" y="43"/>
                    <a:pt x="654" y="40"/>
                  </a:cubicBezTo>
                  <a:cubicBezTo>
                    <a:pt x="654" y="40"/>
                    <a:pt x="654" y="40"/>
                    <a:pt x="654" y="40"/>
                  </a:cubicBezTo>
                  <a:close/>
                  <a:moveTo>
                    <a:pt x="668" y="31"/>
                  </a:moveTo>
                  <a:cubicBezTo>
                    <a:pt x="668" y="37"/>
                    <a:pt x="669" y="40"/>
                    <a:pt x="671" y="43"/>
                  </a:cubicBezTo>
                  <a:cubicBezTo>
                    <a:pt x="674" y="46"/>
                    <a:pt x="677" y="48"/>
                    <a:pt x="680" y="48"/>
                  </a:cubicBezTo>
                  <a:cubicBezTo>
                    <a:pt x="682" y="48"/>
                    <a:pt x="684" y="47"/>
                    <a:pt x="685" y="46"/>
                  </a:cubicBezTo>
                  <a:cubicBezTo>
                    <a:pt x="687" y="45"/>
                    <a:pt x="688" y="43"/>
                    <a:pt x="689" y="39"/>
                  </a:cubicBezTo>
                  <a:cubicBezTo>
                    <a:pt x="691" y="40"/>
                    <a:pt x="691" y="40"/>
                    <a:pt x="691" y="40"/>
                  </a:cubicBezTo>
                  <a:cubicBezTo>
                    <a:pt x="690" y="43"/>
                    <a:pt x="689" y="47"/>
                    <a:pt x="686" y="49"/>
                  </a:cubicBezTo>
                  <a:cubicBezTo>
                    <a:pt x="684" y="52"/>
                    <a:pt x="681" y="53"/>
                    <a:pt x="677" y="53"/>
                  </a:cubicBezTo>
                  <a:cubicBezTo>
                    <a:pt x="673" y="53"/>
                    <a:pt x="670" y="52"/>
                    <a:pt x="667" y="49"/>
                  </a:cubicBezTo>
                  <a:cubicBezTo>
                    <a:pt x="664" y="45"/>
                    <a:pt x="663" y="41"/>
                    <a:pt x="663" y="36"/>
                  </a:cubicBezTo>
                  <a:cubicBezTo>
                    <a:pt x="663" y="30"/>
                    <a:pt x="665" y="25"/>
                    <a:pt x="667" y="22"/>
                  </a:cubicBezTo>
                  <a:cubicBezTo>
                    <a:pt x="670" y="19"/>
                    <a:pt x="674" y="17"/>
                    <a:pt x="678" y="17"/>
                  </a:cubicBezTo>
                  <a:cubicBezTo>
                    <a:pt x="682" y="17"/>
                    <a:pt x="685" y="19"/>
                    <a:pt x="687" y="21"/>
                  </a:cubicBezTo>
                  <a:cubicBezTo>
                    <a:pt x="690" y="23"/>
                    <a:pt x="691" y="27"/>
                    <a:pt x="691" y="31"/>
                  </a:cubicBezTo>
                  <a:cubicBezTo>
                    <a:pt x="668" y="31"/>
                    <a:pt x="668" y="31"/>
                    <a:pt x="668" y="31"/>
                  </a:cubicBezTo>
                  <a:close/>
                  <a:moveTo>
                    <a:pt x="668" y="29"/>
                  </a:moveTo>
                  <a:cubicBezTo>
                    <a:pt x="683" y="29"/>
                    <a:pt x="683" y="29"/>
                    <a:pt x="683" y="29"/>
                  </a:cubicBezTo>
                  <a:cubicBezTo>
                    <a:pt x="683" y="27"/>
                    <a:pt x="683" y="26"/>
                    <a:pt x="682" y="25"/>
                  </a:cubicBezTo>
                  <a:cubicBezTo>
                    <a:pt x="682" y="24"/>
                    <a:pt x="681" y="23"/>
                    <a:pt x="679" y="22"/>
                  </a:cubicBezTo>
                  <a:cubicBezTo>
                    <a:pt x="678" y="21"/>
                    <a:pt x="677" y="21"/>
                    <a:pt x="676" y="21"/>
                  </a:cubicBezTo>
                  <a:cubicBezTo>
                    <a:pt x="674" y="21"/>
                    <a:pt x="672" y="21"/>
                    <a:pt x="671" y="23"/>
                  </a:cubicBezTo>
                  <a:cubicBezTo>
                    <a:pt x="669" y="24"/>
                    <a:pt x="668" y="27"/>
                    <a:pt x="668" y="29"/>
                  </a:cubicBezTo>
                  <a:close/>
                  <a:moveTo>
                    <a:pt x="731" y="48"/>
                  </a:moveTo>
                  <a:cubicBezTo>
                    <a:pt x="728" y="51"/>
                    <a:pt x="726" y="52"/>
                    <a:pt x="725" y="53"/>
                  </a:cubicBezTo>
                  <a:cubicBezTo>
                    <a:pt x="724" y="53"/>
                    <a:pt x="722" y="53"/>
                    <a:pt x="721" y="53"/>
                  </a:cubicBezTo>
                  <a:cubicBezTo>
                    <a:pt x="719" y="53"/>
                    <a:pt x="717" y="53"/>
                    <a:pt x="715" y="51"/>
                  </a:cubicBezTo>
                  <a:cubicBezTo>
                    <a:pt x="714" y="49"/>
                    <a:pt x="713" y="47"/>
                    <a:pt x="713" y="45"/>
                  </a:cubicBezTo>
                  <a:cubicBezTo>
                    <a:pt x="713" y="43"/>
                    <a:pt x="714" y="41"/>
                    <a:pt x="715" y="40"/>
                  </a:cubicBezTo>
                  <a:cubicBezTo>
                    <a:pt x="715" y="39"/>
                    <a:pt x="717" y="37"/>
                    <a:pt x="720" y="35"/>
                  </a:cubicBezTo>
                  <a:cubicBezTo>
                    <a:pt x="722" y="34"/>
                    <a:pt x="726" y="32"/>
                    <a:pt x="732" y="30"/>
                  </a:cubicBezTo>
                  <a:cubicBezTo>
                    <a:pt x="732" y="29"/>
                    <a:pt x="732" y="29"/>
                    <a:pt x="732" y="29"/>
                  </a:cubicBezTo>
                  <a:cubicBezTo>
                    <a:pt x="732" y="25"/>
                    <a:pt x="731" y="23"/>
                    <a:pt x="730" y="22"/>
                  </a:cubicBezTo>
                  <a:cubicBezTo>
                    <a:pt x="729" y="21"/>
                    <a:pt x="728" y="20"/>
                    <a:pt x="726" y="20"/>
                  </a:cubicBezTo>
                  <a:cubicBezTo>
                    <a:pt x="724" y="20"/>
                    <a:pt x="723" y="20"/>
                    <a:pt x="722" y="21"/>
                  </a:cubicBezTo>
                  <a:cubicBezTo>
                    <a:pt x="721" y="22"/>
                    <a:pt x="721" y="23"/>
                    <a:pt x="721" y="24"/>
                  </a:cubicBezTo>
                  <a:cubicBezTo>
                    <a:pt x="721" y="26"/>
                    <a:pt x="721" y="26"/>
                    <a:pt x="721" y="26"/>
                  </a:cubicBezTo>
                  <a:cubicBezTo>
                    <a:pt x="721" y="27"/>
                    <a:pt x="721" y="28"/>
                    <a:pt x="720" y="29"/>
                  </a:cubicBezTo>
                  <a:cubicBezTo>
                    <a:pt x="720" y="29"/>
                    <a:pt x="719" y="29"/>
                    <a:pt x="718" y="29"/>
                  </a:cubicBezTo>
                  <a:cubicBezTo>
                    <a:pt x="717" y="29"/>
                    <a:pt x="717" y="29"/>
                    <a:pt x="716" y="29"/>
                  </a:cubicBezTo>
                  <a:cubicBezTo>
                    <a:pt x="716" y="28"/>
                    <a:pt x="715" y="27"/>
                    <a:pt x="715" y="26"/>
                  </a:cubicBezTo>
                  <a:cubicBezTo>
                    <a:pt x="715" y="24"/>
                    <a:pt x="717" y="22"/>
                    <a:pt x="719" y="20"/>
                  </a:cubicBezTo>
                  <a:cubicBezTo>
                    <a:pt x="721" y="18"/>
                    <a:pt x="724" y="17"/>
                    <a:pt x="727" y="17"/>
                  </a:cubicBezTo>
                  <a:cubicBezTo>
                    <a:pt x="730" y="17"/>
                    <a:pt x="733" y="17"/>
                    <a:pt x="735" y="19"/>
                  </a:cubicBezTo>
                  <a:cubicBezTo>
                    <a:pt x="736" y="19"/>
                    <a:pt x="737" y="21"/>
                    <a:pt x="738" y="22"/>
                  </a:cubicBezTo>
                  <a:cubicBezTo>
                    <a:pt x="738" y="23"/>
                    <a:pt x="739" y="25"/>
                    <a:pt x="739" y="29"/>
                  </a:cubicBezTo>
                  <a:cubicBezTo>
                    <a:pt x="739" y="40"/>
                    <a:pt x="739" y="40"/>
                    <a:pt x="739" y="40"/>
                  </a:cubicBezTo>
                  <a:cubicBezTo>
                    <a:pt x="739" y="43"/>
                    <a:pt x="739" y="45"/>
                    <a:pt x="739" y="46"/>
                  </a:cubicBezTo>
                  <a:cubicBezTo>
                    <a:pt x="739" y="47"/>
                    <a:pt x="739" y="47"/>
                    <a:pt x="739" y="48"/>
                  </a:cubicBezTo>
                  <a:cubicBezTo>
                    <a:pt x="739" y="48"/>
                    <a:pt x="739" y="48"/>
                    <a:pt x="740" y="48"/>
                  </a:cubicBezTo>
                  <a:cubicBezTo>
                    <a:pt x="740" y="48"/>
                    <a:pt x="741" y="48"/>
                    <a:pt x="741" y="48"/>
                  </a:cubicBezTo>
                  <a:cubicBezTo>
                    <a:pt x="741" y="47"/>
                    <a:pt x="743" y="47"/>
                    <a:pt x="744" y="45"/>
                  </a:cubicBezTo>
                  <a:cubicBezTo>
                    <a:pt x="744" y="47"/>
                    <a:pt x="744" y="47"/>
                    <a:pt x="744" y="47"/>
                  </a:cubicBezTo>
                  <a:cubicBezTo>
                    <a:pt x="741" y="51"/>
                    <a:pt x="739" y="53"/>
                    <a:pt x="736" y="53"/>
                  </a:cubicBezTo>
                  <a:cubicBezTo>
                    <a:pt x="735" y="53"/>
                    <a:pt x="734" y="52"/>
                    <a:pt x="733" y="51"/>
                  </a:cubicBezTo>
                  <a:cubicBezTo>
                    <a:pt x="732" y="51"/>
                    <a:pt x="731" y="50"/>
                    <a:pt x="731" y="48"/>
                  </a:cubicBezTo>
                  <a:close/>
                  <a:moveTo>
                    <a:pt x="731" y="45"/>
                  </a:moveTo>
                  <a:cubicBezTo>
                    <a:pt x="731" y="33"/>
                    <a:pt x="731" y="33"/>
                    <a:pt x="731" y="33"/>
                  </a:cubicBezTo>
                  <a:cubicBezTo>
                    <a:pt x="728" y="34"/>
                    <a:pt x="725" y="35"/>
                    <a:pt x="725" y="36"/>
                  </a:cubicBezTo>
                  <a:cubicBezTo>
                    <a:pt x="723" y="37"/>
                    <a:pt x="721" y="38"/>
                    <a:pt x="721" y="39"/>
                  </a:cubicBezTo>
                  <a:cubicBezTo>
                    <a:pt x="720" y="41"/>
                    <a:pt x="719" y="42"/>
                    <a:pt x="719" y="43"/>
                  </a:cubicBezTo>
                  <a:cubicBezTo>
                    <a:pt x="719" y="45"/>
                    <a:pt x="720" y="47"/>
                    <a:pt x="721" y="48"/>
                  </a:cubicBezTo>
                  <a:cubicBezTo>
                    <a:pt x="722" y="49"/>
                    <a:pt x="723" y="49"/>
                    <a:pt x="725" y="49"/>
                  </a:cubicBezTo>
                  <a:cubicBezTo>
                    <a:pt x="726" y="49"/>
                    <a:pt x="729" y="48"/>
                    <a:pt x="731" y="45"/>
                  </a:cubicBezTo>
                  <a:close/>
                  <a:moveTo>
                    <a:pt x="759" y="25"/>
                  </a:moveTo>
                  <a:cubicBezTo>
                    <a:pt x="763" y="20"/>
                    <a:pt x="766" y="18"/>
                    <a:pt x="769" y="18"/>
                  </a:cubicBezTo>
                  <a:cubicBezTo>
                    <a:pt x="771" y="18"/>
                    <a:pt x="773" y="18"/>
                    <a:pt x="774" y="19"/>
                  </a:cubicBezTo>
                  <a:cubicBezTo>
                    <a:pt x="775" y="20"/>
                    <a:pt x="777" y="21"/>
                    <a:pt x="777" y="23"/>
                  </a:cubicBezTo>
                  <a:cubicBezTo>
                    <a:pt x="778" y="25"/>
                    <a:pt x="778" y="27"/>
                    <a:pt x="778" y="30"/>
                  </a:cubicBezTo>
                  <a:cubicBezTo>
                    <a:pt x="778" y="45"/>
                    <a:pt x="778" y="45"/>
                    <a:pt x="778" y="45"/>
                  </a:cubicBezTo>
                  <a:cubicBezTo>
                    <a:pt x="778" y="47"/>
                    <a:pt x="778" y="48"/>
                    <a:pt x="779" y="49"/>
                  </a:cubicBezTo>
                  <a:cubicBezTo>
                    <a:pt x="779" y="50"/>
                    <a:pt x="779" y="50"/>
                    <a:pt x="780" y="51"/>
                  </a:cubicBezTo>
                  <a:cubicBezTo>
                    <a:pt x="780" y="51"/>
                    <a:pt x="781" y="51"/>
                    <a:pt x="783" y="51"/>
                  </a:cubicBezTo>
                  <a:cubicBezTo>
                    <a:pt x="783" y="52"/>
                    <a:pt x="783" y="52"/>
                    <a:pt x="783" y="52"/>
                  </a:cubicBezTo>
                  <a:cubicBezTo>
                    <a:pt x="767" y="52"/>
                    <a:pt x="767" y="52"/>
                    <a:pt x="767" y="52"/>
                  </a:cubicBezTo>
                  <a:cubicBezTo>
                    <a:pt x="767" y="51"/>
                    <a:pt x="767" y="51"/>
                    <a:pt x="767" y="51"/>
                  </a:cubicBezTo>
                  <a:cubicBezTo>
                    <a:pt x="768" y="51"/>
                    <a:pt x="768" y="51"/>
                    <a:pt x="768" y="51"/>
                  </a:cubicBezTo>
                  <a:cubicBezTo>
                    <a:pt x="769" y="51"/>
                    <a:pt x="770" y="51"/>
                    <a:pt x="771" y="50"/>
                  </a:cubicBezTo>
                  <a:cubicBezTo>
                    <a:pt x="772" y="50"/>
                    <a:pt x="772" y="49"/>
                    <a:pt x="772" y="48"/>
                  </a:cubicBezTo>
                  <a:cubicBezTo>
                    <a:pt x="772" y="48"/>
                    <a:pt x="772" y="47"/>
                    <a:pt x="772" y="45"/>
                  </a:cubicBezTo>
                  <a:cubicBezTo>
                    <a:pt x="772" y="31"/>
                    <a:pt x="772" y="31"/>
                    <a:pt x="772" y="31"/>
                  </a:cubicBezTo>
                  <a:cubicBezTo>
                    <a:pt x="772" y="27"/>
                    <a:pt x="772" y="25"/>
                    <a:pt x="771" y="24"/>
                  </a:cubicBezTo>
                  <a:cubicBezTo>
                    <a:pt x="770" y="23"/>
                    <a:pt x="769" y="22"/>
                    <a:pt x="767" y="22"/>
                  </a:cubicBezTo>
                  <a:cubicBezTo>
                    <a:pt x="764" y="22"/>
                    <a:pt x="761" y="23"/>
                    <a:pt x="759" y="27"/>
                  </a:cubicBezTo>
                  <a:cubicBezTo>
                    <a:pt x="759" y="45"/>
                    <a:pt x="759" y="45"/>
                    <a:pt x="759" y="45"/>
                  </a:cubicBezTo>
                  <a:cubicBezTo>
                    <a:pt x="759" y="47"/>
                    <a:pt x="759" y="48"/>
                    <a:pt x="759" y="49"/>
                  </a:cubicBezTo>
                  <a:cubicBezTo>
                    <a:pt x="759" y="50"/>
                    <a:pt x="760" y="50"/>
                    <a:pt x="760" y="51"/>
                  </a:cubicBezTo>
                  <a:cubicBezTo>
                    <a:pt x="761" y="51"/>
                    <a:pt x="762" y="51"/>
                    <a:pt x="764" y="51"/>
                  </a:cubicBezTo>
                  <a:cubicBezTo>
                    <a:pt x="764" y="52"/>
                    <a:pt x="764" y="52"/>
                    <a:pt x="764" y="52"/>
                  </a:cubicBezTo>
                  <a:cubicBezTo>
                    <a:pt x="748" y="52"/>
                    <a:pt x="748" y="52"/>
                    <a:pt x="748" y="52"/>
                  </a:cubicBezTo>
                  <a:cubicBezTo>
                    <a:pt x="748" y="51"/>
                    <a:pt x="748" y="51"/>
                    <a:pt x="748" y="51"/>
                  </a:cubicBezTo>
                  <a:cubicBezTo>
                    <a:pt x="749" y="51"/>
                    <a:pt x="749" y="51"/>
                    <a:pt x="749" y="51"/>
                  </a:cubicBezTo>
                  <a:cubicBezTo>
                    <a:pt x="750" y="51"/>
                    <a:pt x="751" y="51"/>
                    <a:pt x="752" y="50"/>
                  </a:cubicBezTo>
                  <a:cubicBezTo>
                    <a:pt x="752" y="49"/>
                    <a:pt x="753" y="47"/>
                    <a:pt x="753" y="45"/>
                  </a:cubicBezTo>
                  <a:cubicBezTo>
                    <a:pt x="753" y="32"/>
                    <a:pt x="753" y="32"/>
                    <a:pt x="753" y="32"/>
                  </a:cubicBezTo>
                  <a:cubicBezTo>
                    <a:pt x="753" y="28"/>
                    <a:pt x="753" y="25"/>
                    <a:pt x="752" y="24"/>
                  </a:cubicBezTo>
                  <a:cubicBezTo>
                    <a:pt x="752" y="23"/>
                    <a:pt x="752" y="23"/>
                    <a:pt x="751" y="22"/>
                  </a:cubicBezTo>
                  <a:cubicBezTo>
                    <a:pt x="751" y="22"/>
                    <a:pt x="751" y="22"/>
                    <a:pt x="750" y="22"/>
                  </a:cubicBezTo>
                  <a:cubicBezTo>
                    <a:pt x="749" y="22"/>
                    <a:pt x="748" y="22"/>
                    <a:pt x="747" y="22"/>
                  </a:cubicBezTo>
                  <a:cubicBezTo>
                    <a:pt x="747" y="21"/>
                    <a:pt x="747" y="21"/>
                    <a:pt x="747" y="21"/>
                  </a:cubicBezTo>
                  <a:cubicBezTo>
                    <a:pt x="757" y="17"/>
                    <a:pt x="757" y="17"/>
                    <a:pt x="757" y="17"/>
                  </a:cubicBezTo>
                  <a:cubicBezTo>
                    <a:pt x="759" y="17"/>
                    <a:pt x="759" y="17"/>
                    <a:pt x="759" y="17"/>
                  </a:cubicBezTo>
                  <a:cubicBezTo>
                    <a:pt x="759" y="25"/>
                    <a:pt x="759" y="25"/>
                    <a:pt x="759" y="25"/>
                  </a:cubicBezTo>
                  <a:close/>
                  <a:moveTo>
                    <a:pt x="812" y="49"/>
                  </a:moveTo>
                  <a:cubicBezTo>
                    <a:pt x="811" y="51"/>
                    <a:pt x="809" y="52"/>
                    <a:pt x="807" y="53"/>
                  </a:cubicBezTo>
                  <a:cubicBezTo>
                    <a:pt x="806" y="53"/>
                    <a:pt x="804" y="54"/>
                    <a:pt x="803" y="54"/>
                  </a:cubicBezTo>
                  <a:cubicBezTo>
                    <a:pt x="799" y="54"/>
                    <a:pt x="796" y="52"/>
                    <a:pt x="793" y="49"/>
                  </a:cubicBezTo>
                  <a:cubicBezTo>
                    <a:pt x="791" y="46"/>
                    <a:pt x="789" y="42"/>
                    <a:pt x="789" y="37"/>
                  </a:cubicBezTo>
                  <a:cubicBezTo>
                    <a:pt x="789" y="32"/>
                    <a:pt x="791" y="28"/>
                    <a:pt x="794" y="24"/>
                  </a:cubicBezTo>
                  <a:cubicBezTo>
                    <a:pt x="797" y="20"/>
                    <a:pt x="801" y="18"/>
                    <a:pt x="805" y="18"/>
                  </a:cubicBezTo>
                  <a:cubicBezTo>
                    <a:pt x="808" y="18"/>
                    <a:pt x="810" y="19"/>
                    <a:pt x="812" y="21"/>
                  </a:cubicBezTo>
                  <a:cubicBezTo>
                    <a:pt x="812" y="14"/>
                    <a:pt x="812" y="14"/>
                    <a:pt x="812" y="14"/>
                  </a:cubicBezTo>
                  <a:cubicBezTo>
                    <a:pt x="812" y="10"/>
                    <a:pt x="812" y="8"/>
                    <a:pt x="812" y="7"/>
                  </a:cubicBezTo>
                  <a:cubicBezTo>
                    <a:pt x="812" y="6"/>
                    <a:pt x="811" y="5"/>
                    <a:pt x="811" y="5"/>
                  </a:cubicBezTo>
                  <a:cubicBezTo>
                    <a:pt x="811" y="5"/>
                    <a:pt x="810" y="5"/>
                    <a:pt x="809" y="5"/>
                  </a:cubicBezTo>
                  <a:cubicBezTo>
                    <a:pt x="809" y="5"/>
                    <a:pt x="808" y="5"/>
                    <a:pt x="807" y="5"/>
                  </a:cubicBezTo>
                  <a:cubicBezTo>
                    <a:pt x="807" y="4"/>
                    <a:pt x="807" y="4"/>
                    <a:pt x="807" y="4"/>
                  </a:cubicBezTo>
                  <a:cubicBezTo>
                    <a:pt x="816" y="0"/>
                    <a:pt x="816" y="0"/>
                    <a:pt x="816" y="0"/>
                  </a:cubicBezTo>
                  <a:cubicBezTo>
                    <a:pt x="818" y="0"/>
                    <a:pt x="818" y="0"/>
                    <a:pt x="818" y="0"/>
                  </a:cubicBezTo>
                  <a:cubicBezTo>
                    <a:pt x="818" y="39"/>
                    <a:pt x="818" y="39"/>
                    <a:pt x="818" y="39"/>
                  </a:cubicBezTo>
                  <a:cubicBezTo>
                    <a:pt x="818" y="43"/>
                    <a:pt x="818" y="45"/>
                    <a:pt x="818" y="46"/>
                  </a:cubicBezTo>
                  <a:cubicBezTo>
                    <a:pt x="818" y="47"/>
                    <a:pt x="819" y="48"/>
                    <a:pt x="819" y="48"/>
                  </a:cubicBezTo>
                  <a:cubicBezTo>
                    <a:pt x="819" y="49"/>
                    <a:pt x="820" y="49"/>
                    <a:pt x="820" y="49"/>
                  </a:cubicBezTo>
                  <a:cubicBezTo>
                    <a:pt x="821" y="49"/>
                    <a:pt x="822" y="48"/>
                    <a:pt x="823" y="48"/>
                  </a:cubicBezTo>
                  <a:cubicBezTo>
                    <a:pt x="823" y="49"/>
                    <a:pt x="823" y="49"/>
                    <a:pt x="823" y="49"/>
                  </a:cubicBezTo>
                  <a:cubicBezTo>
                    <a:pt x="813" y="53"/>
                    <a:pt x="813" y="53"/>
                    <a:pt x="813" y="53"/>
                  </a:cubicBezTo>
                  <a:cubicBezTo>
                    <a:pt x="812" y="53"/>
                    <a:pt x="812" y="53"/>
                    <a:pt x="812" y="53"/>
                  </a:cubicBezTo>
                  <a:cubicBezTo>
                    <a:pt x="812" y="49"/>
                    <a:pt x="812" y="49"/>
                    <a:pt x="812" y="49"/>
                  </a:cubicBezTo>
                  <a:close/>
                  <a:moveTo>
                    <a:pt x="812" y="46"/>
                  </a:moveTo>
                  <a:cubicBezTo>
                    <a:pt x="812" y="29"/>
                    <a:pt x="812" y="29"/>
                    <a:pt x="812" y="29"/>
                  </a:cubicBezTo>
                  <a:cubicBezTo>
                    <a:pt x="812" y="27"/>
                    <a:pt x="812" y="25"/>
                    <a:pt x="811" y="24"/>
                  </a:cubicBezTo>
                  <a:cubicBezTo>
                    <a:pt x="810" y="23"/>
                    <a:pt x="809" y="22"/>
                    <a:pt x="808" y="21"/>
                  </a:cubicBezTo>
                  <a:cubicBezTo>
                    <a:pt x="807" y="20"/>
                    <a:pt x="806" y="20"/>
                    <a:pt x="805" y="20"/>
                  </a:cubicBezTo>
                  <a:cubicBezTo>
                    <a:pt x="803" y="20"/>
                    <a:pt x="801" y="21"/>
                    <a:pt x="799" y="23"/>
                  </a:cubicBezTo>
                  <a:cubicBezTo>
                    <a:pt x="797" y="25"/>
                    <a:pt x="796" y="29"/>
                    <a:pt x="796" y="34"/>
                  </a:cubicBezTo>
                  <a:cubicBezTo>
                    <a:pt x="796" y="39"/>
                    <a:pt x="797" y="43"/>
                    <a:pt x="799" y="45"/>
                  </a:cubicBezTo>
                  <a:cubicBezTo>
                    <a:pt x="801" y="48"/>
                    <a:pt x="803" y="49"/>
                    <a:pt x="806" y="49"/>
                  </a:cubicBezTo>
                  <a:cubicBezTo>
                    <a:pt x="808" y="50"/>
                    <a:pt x="810" y="49"/>
                    <a:pt x="812" y="46"/>
                  </a:cubicBezTo>
                  <a:close/>
                  <a:moveTo>
                    <a:pt x="883" y="3"/>
                  </a:moveTo>
                  <a:cubicBezTo>
                    <a:pt x="883" y="14"/>
                    <a:pt x="883" y="14"/>
                    <a:pt x="883" y="14"/>
                  </a:cubicBezTo>
                  <a:cubicBezTo>
                    <a:pt x="882" y="14"/>
                    <a:pt x="882" y="14"/>
                    <a:pt x="882" y="14"/>
                  </a:cubicBezTo>
                  <a:cubicBezTo>
                    <a:pt x="882" y="12"/>
                    <a:pt x="881" y="11"/>
                    <a:pt x="881" y="10"/>
                  </a:cubicBezTo>
                  <a:cubicBezTo>
                    <a:pt x="880" y="8"/>
                    <a:pt x="879" y="7"/>
                    <a:pt x="878" y="7"/>
                  </a:cubicBezTo>
                  <a:cubicBezTo>
                    <a:pt x="877" y="6"/>
                    <a:pt x="875" y="5"/>
                    <a:pt x="873" y="5"/>
                  </a:cubicBezTo>
                  <a:cubicBezTo>
                    <a:pt x="867" y="5"/>
                    <a:pt x="867" y="5"/>
                    <a:pt x="867" y="5"/>
                  </a:cubicBezTo>
                  <a:cubicBezTo>
                    <a:pt x="867" y="44"/>
                    <a:pt x="867" y="44"/>
                    <a:pt x="867" y="44"/>
                  </a:cubicBezTo>
                  <a:cubicBezTo>
                    <a:pt x="867" y="47"/>
                    <a:pt x="867" y="49"/>
                    <a:pt x="867" y="49"/>
                  </a:cubicBezTo>
                  <a:cubicBezTo>
                    <a:pt x="868" y="51"/>
                    <a:pt x="870" y="51"/>
                    <a:pt x="871" y="51"/>
                  </a:cubicBezTo>
                  <a:cubicBezTo>
                    <a:pt x="873" y="51"/>
                    <a:pt x="873" y="51"/>
                    <a:pt x="873" y="51"/>
                  </a:cubicBezTo>
                  <a:cubicBezTo>
                    <a:pt x="873" y="52"/>
                    <a:pt x="873" y="52"/>
                    <a:pt x="873" y="52"/>
                  </a:cubicBezTo>
                  <a:cubicBezTo>
                    <a:pt x="853" y="52"/>
                    <a:pt x="853" y="52"/>
                    <a:pt x="853" y="52"/>
                  </a:cubicBezTo>
                  <a:cubicBezTo>
                    <a:pt x="853" y="51"/>
                    <a:pt x="853" y="51"/>
                    <a:pt x="853" y="51"/>
                  </a:cubicBezTo>
                  <a:cubicBezTo>
                    <a:pt x="854" y="51"/>
                    <a:pt x="854" y="51"/>
                    <a:pt x="854" y="51"/>
                  </a:cubicBezTo>
                  <a:cubicBezTo>
                    <a:pt x="856" y="51"/>
                    <a:pt x="858" y="50"/>
                    <a:pt x="859" y="49"/>
                  </a:cubicBezTo>
                  <a:cubicBezTo>
                    <a:pt x="859" y="48"/>
                    <a:pt x="859" y="47"/>
                    <a:pt x="859" y="43"/>
                  </a:cubicBezTo>
                  <a:cubicBezTo>
                    <a:pt x="859" y="5"/>
                    <a:pt x="859" y="5"/>
                    <a:pt x="859" y="5"/>
                  </a:cubicBezTo>
                  <a:cubicBezTo>
                    <a:pt x="853" y="5"/>
                    <a:pt x="853" y="5"/>
                    <a:pt x="853" y="5"/>
                  </a:cubicBezTo>
                  <a:cubicBezTo>
                    <a:pt x="851" y="5"/>
                    <a:pt x="849" y="5"/>
                    <a:pt x="849" y="6"/>
                  </a:cubicBezTo>
                  <a:cubicBezTo>
                    <a:pt x="847" y="6"/>
                    <a:pt x="846" y="7"/>
                    <a:pt x="845" y="9"/>
                  </a:cubicBezTo>
                  <a:cubicBezTo>
                    <a:pt x="845" y="10"/>
                    <a:pt x="844" y="12"/>
                    <a:pt x="844" y="14"/>
                  </a:cubicBezTo>
                  <a:cubicBezTo>
                    <a:pt x="843" y="14"/>
                    <a:pt x="843" y="14"/>
                    <a:pt x="843" y="14"/>
                  </a:cubicBezTo>
                  <a:cubicBezTo>
                    <a:pt x="843" y="3"/>
                    <a:pt x="843" y="3"/>
                    <a:pt x="843" y="3"/>
                  </a:cubicBezTo>
                  <a:cubicBezTo>
                    <a:pt x="883" y="3"/>
                    <a:pt x="883" y="3"/>
                    <a:pt x="883" y="3"/>
                  </a:cubicBezTo>
                  <a:close/>
                  <a:moveTo>
                    <a:pt x="891" y="31"/>
                  </a:moveTo>
                  <a:cubicBezTo>
                    <a:pt x="891" y="37"/>
                    <a:pt x="893" y="40"/>
                    <a:pt x="895" y="43"/>
                  </a:cubicBezTo>
                  <a:cubicBezTo>
                    <a:pt x="897" y="46"/>
                    <a:pt x="900" y="48"/>
                    <a:pt x="903" y="48"/>
                  </a:cubicBezTo>
                  <a:cubicBezTo>
                    <a:pt x="905" y="48"/>
                    <a:pt x="907" y="47"/>
                    <a:pt x="909" y="46"/>
                  </a:cubicBezTo>
                  <a:cubicBezTo>
                    <a:pt x="911" y="45"/>
                    <a:pt x="912" y="43"/>
                    <a:pt x="913" y="39"/>
                  </a:cubicBezTo>
                  <a:cubicBezTo>
                    <a:pt x="914" y="40"/>
                    <a:pt x="914" y="40"/>
                    <a:pt x="914" y="40"/>
                  </a:cubicBezTo>
                  <a:cubicBezTo>
                    <a:pt x="914" y="43"/>
                    <a:pt x="912" y="47"/>
                    <a:pt x="910" y="49"/>
                  </a:cubicBezTo>
                  <a:cubicBezTo>
                    <a:pt x="907" y="52"/>
                    <a:pt x="904" y="53"/>
                    <a:pt x="901" y="53"/>
                  </a:cubicBezTo>
                  <a:cubicBezTo>
                    <a:pt x="897" y="53"/>
                    <a:pt x="893" y="52"/>
                    <a:pt x="891" y="49"/>
                  </a:cubicBezTo>
                  <a:cubicBezTo>
                    <a:pt x="888" y="45"/>
                    <a:pt x="887" y="41"/>
                    <a:pt x="887" y="36"/>
                  </a:cubicBezTo>
                  <a:cubicBezTo>
                    <a:pt x="887" y="30"/>
                    <a:pt x="888" y="25"/>
                    <a:pt x="891" y="22"/>
                  </a:cubicBezTo>
                  <a:cubicBezTo>
                    <a:pt x="894" y="19"/>
                    <a:pt x="897" y="17"/>
                    <a:pt x="902" y="17"/>
                  </a:cubicBezTo>
                  <a:cubicBezTo>
                    <a:pt x="905" y="17"/>
                    <a:pt x="909" y="19"/>
                    <a:pt x="911" y="21"/>
                  </a:cubicBezTo>
                  <a:cubicBezTo>
                    <a:pt x="913" y="23"/>
                    <a:pt x="915" y="27"/>
                    <a:pt x="915" y="31"/>
                  </a:cubicBezTo>
                  <a:cubicBezTo>
                    <a:pt x="891" y="31"/>
                    <a:pt x="891" y="31"/>
                    <a:pt x="891" y="31"/>
                  </a:cubicBezTo>
                  <a:close/>
                  <a:moveTo>
                    <a:pt x="891" y="29"/>
                  </a:moveTo>
                  <a:cubicBezTo>
                    <a:pt x="907" y="29"/>
                    <a:pt x="907" y="29"/>
                    <a:pt x="907" y="29"/>
                  </a:cubicBezTo>
                  <a:cubicBezTo>
                    <a:pt x="907" y="27"/>
                    <a:pt x="906" y="26"/>
                    <a:pt x="906" y="25"/>
                  </a:cubicBezTo>
                  <a:cubicBezTo>
                    <a:pt x="905" y="24"/>
                    <a:pt x="904" y="23"/>
                    <a:pt x="903" y="22"/>
                  </a:cubicBezTo>
                  <a:cubicBezTo>
                    <a:pt x="902" y="21"/>
                    <a:pt x="901" y="21"/>
                    <a:pt x="899" y="21"/>
                  </a:cubicBezTo>
                  <a:cubicBezTo>
                    <a:pt x="897" y="21"/>
                    <a:pt x="896" y="21"/>
                    <a:pt x="894" y="23"/>
                  </a:cubicBezTo>
                  <a:cubicBezTo>
                    <a:pt x="893" y="24"/>
                    <a:pt x="892" y="27"/>
                    <a:pt x="891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35"/>
            <p:cNvSpPr>
              <a:spLocks noEditPoints="1"/>
            </p:cNvSpPr>
            <p:nvPr userDrawn="1"/>
          </p:nvSpPr>
          <p:spPr bwMode="auto">
            <a:xfrm>
              <a:off x="10679194" y="4943758"/>
              <a:ext cx="873127" cy="103187"/>
            </a:xfrm>
            <a:custGeom>
              <a:avLst/>
              <a:gdLst>
                <a:gd name="T0" fmla="*/ 23 w 586"/>
                <a:gd name="T1" fmla="*/ 21 h 69"/>
                <a:gd name="T2" fmla="*/ 8 w 586"/>
                <a:gd name="T3" fmla="*/ 24 h 69"/>
                <a:gd name="T4" fmla="*/ 45 w 586"/>
                <a:gd name="T5" fmla="*/ 26 h 69"/>
                <a:gd name="T6" fmla="*/ 66 w 586"/>
                <a:gd name="T7" fmla="*/ 52 h 69"/>
                <a:gd name="T8" fmla="*/ 58 w 586"/>
                <a:gd name="T9" fmla="*/ 46 h 69"/>
                <a:gd name="T10" fmla="*/ 46 w 586"/>
                <a:gd name="T11" fmla="*/ 50 h 69"/>
                <a:gd name="T12" fmla="*/ 40 w 586"/>
                <a:gd name="T13" fmla="*/ 46 h 69"/>
                <a:gd name="T14" fmla="*/ 45 w 586"/>
                <a:gd name="T15" fmla="*/ 1 h 69"/>
                <a:gd name="T16" fmla="*/ 106 w 586"/>
                <a:gd name="T17" fmla="*/ 52 h 69"/>
                <a:gd name="T18" fmla="*/ 98 w 586"/>
                <a:gd name="T19" fmla="*/ 46 h 69"/>
                <a:gd name="T20" fmla="*/ 90 w 586"/>
                <a:gd name="T21" fmla="*/ 52 h 69"/>
                <a:gd name="T22" fmla="*/ 78 w 586"/>
                <a:gd name="T23" fmla="*/ 25 h 69"/>
                <a:gd name="T24" fmla="*/ 132 w 586"/>
                <a:gd name="T25" fmla="*/ 19 h 69"/>
                <a:gd name="T26" fmla="*/ 118 w 586"/>
                <a:gd name="T27" fmla="*/ 28 h 69"/>
                <a:gd name="T28" fmla="*/ 133 w 586"/>
                <a:gd name="T29" fmla="*/ 52 h 69"/>
                <a:gd name="T30" fmla="*/ 169 w 586"/>
                <a:gd name="T31" fmla="*/ 52 h 69"/>
                <a:gd name="T32" fmla="*/ 161 w 586"/>
                <a:gd name="T33" fmla="*/ 15 h 69"/>
                <a:gd name="T34" fmla="*/ 167 w 586"/>
                <a:gd name="T35" fmla="*/ 1 h 69"/>
                <a:gd name="T36" fmla="*/ 181 w 586"/>
                <a:gd name="T37" fmla="*/ 38 h 69"/>
                <a:gd name="T38" fmla="*/ 189 w 586"/>
                <a:gd name="T39" fmla="*/ 47 h 69"/>
                <a:gd name="T40" fmla="*/ 222 w 586"/>
                <a:gd name="T41" fmla="*/ 31 h 69"/>
                <a:gd name="T42" fmla="*/ 252 w 586"/>
                <a:gd name="T43" fmla="*/ 24 h 69"/>
                <a:gd name="T44" fmla="*/ 228 w 586"/>
                <a:gd name="T45" fmla="*/ 44 h 69"/>
                <a:gd name="T46" fmla="*/ 249 w 586"/>
                <a:gd name="T47" fmla="*/ 64 h 69"/>
                <a:gd name="T48" fmla="*/ 223 w 586"/>
                <a:gd name="T49" fmla="*/ 48 h 69"/>
                <a:gd name="T50" fmla="*/ 240 w 586"/>
                <a:gd name="T51" fmla="*/ 39 h 69"/>
                <a:gd name="T52" fmla="*/ 238 w 586"/>
                <a:gd name="T53" fmla="*/ 66 h 69"/>
                <a:gd name="T54" fmla="*/ 274 w 586"/>
                <a:gd name="T55" fmla="*/ 21 h 69"/>
                <a:gd name="T56" fmla="*/ 286 w 586"/>
                <a:gd name="T57" fmla="*/ 21 h 69"/>
                <a:gd name="T58" fmla="*/ 290 w 586"/>
                <a:gd name="T59" fmla="*/ 25 h 69"/>
                <a:gd name="T60" fmla="*/ 267 w 586"/>
                <a:gd name="T61" fmla="*/ 62 h 69"/>
                <a:gd name="T62" fmla="*/ 258 w 586"/>
                <a:gd name="T63" fmla="*/ 20 h 69"/>
                <a:gd name="T64" fmla="*/ 319 w 586"/>
                <a:gd name="T65" fmla="*/ 49 h 69"/>
                <a:gd name="T66" fmla="*/ 322 w 586"/>
                <a:gd name="T67" fmla="*/ 34 h 69"/>
                <a:gd name="T68" fmla="*/ 368 w 586"/>
                <a:gd name="T69" fmla="*/ 45 h 69"/>
                <a:gd name="T70" fmla="*/ 360 w 586"/>
                <a:gd name="T71" fmla="*/ 52 h 69"/>
                <a:gd name="T72" fmla="*/ 364 w 586"/>
                <a:gd name="T73" fmla="*/ 8 h 69"/>
                <a:gd name="T74" fmla="*/ 378 w 586"/>
                <a:gd name="T75" fmla="*/ 6 h 69"/>
                <a:gd name="T76" fmla="*/ 377 w 586"/>
                <a:gd name="T77" fmla="*/ 22 h 69"/>
                <a:gd name="T78" fmla="*/ 408 w 586"/>
                <a:gd name="T79" fmla="*/ 16 h 69"/>
                <a:gd name="T80" fmla="*/ 433 w 586"/>
                <a:gd name="T81" fmla="*/ 52 h 69"/>
                <a:gd name="T82" fmla="*/ 435 w 586"/>
                <a:gd name="T83" fmla="*/ 6 h 69"/>
                <a:gd name="T84" fmla="*/ 476 w 586"/>
                <a:gd name="T85" fmla="*/ 20 h 69"/>
                <a:gd name="T86" fmla="*/ 468 w 586"/>
                <a:gd name="T87" fmla="*/ 54 h 69"/>
                <a:gd name="T88" fmla="*/ 472 w 586"/>
                <a:gd name="T89" fmla="*/ 24 h 69"/>
                <a:gd name="T90" fmla="*/ 466 w 586"/>
                <a:gd name="T91" fmla="*/ 54 h 69"/>
                <a:gd name="T92" fmla="*/ 454 w 586"/>
                <a:gd name="T93" fmla="*/ 6 h 69"/>
                <a:gd name="T94" fmla="*/ 502 w 586"/>
                <a:gd name="T95" fmla="*/ 5 h 69"/>
                <a:gd name="T96" fmla="*/ 502 w 586"/>
                <a:gd name="T97" fmla="*/ 46 h 69"/>
                <a:gd name="T98" fmla="*/ 495 w 586"/>
                <a:gd name="T99" fmla="*/ 50 h 69"/>
                <a:gd name="T100" fmla="*/ 500 w 586"/>
                <a:gd name="T101" fmla="*/ 19 h 69"/>
                <a:gd name="T102" fmla="*/ 544 w 586"/>
                <a:gd name="T103" fmla="*/ 50 h 69"/>
                <a:gd name="T104" fmla="*/ 538 w 586"/>
                <a:gd name="T105" fmla="*/ 49 h 69"/>
                <a:gd name="T106" fmla="*/ 526 w 586"/>
                <a:gd name="T107" fmla="*/ 52 h 69"/>
                <a:gd name="T108" fmla="*/ 518 w 586"/>
                <a:gd name="T109" fmla="*/ 33 h 69"/>
                <a:gd name="T110" fmla="*/ 524 w 586"/>
                <a:gd name="T111" fmla="*/ 26 h 69"/>
                <a:gd name="T112" fmla="*/ 574 w 586"/>
                <a:gd name="T113" fmla="*/ 31 h 69"/>
                <a:gd name="T114" fmla="*/ 560 w 586"/>
                <a:gd name="T115" fmla="*/ 30 h 69"/>
                <a:gd name="T116" fmla="*/ 580 w 586"/>
                <a:gd name="T117" fmla="*/ 41 h 69"/>
                <a:gd name="T118" fmla="*/ 575 w 586"/>
                <a:gd name="T119" fmla="*/ 52 h 69"/>
                <a:gd name="T120" fmla="*/ 566 w 586"/>
                <a:gd name="T121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86" h="69">
                  <a:moveTo>
                    <a:pt x="27" y="41"/>
                  </a:moveTo>
                  <a:cubicBezTo>
                    <a:pt x="26" y="45"/>
                    <a:pt x="24" y="49"/>
                    <a:pt x="22" y="51"/>
                  </a:cubicBezTo>
                  <a:cubicBezTo>
                    <a:pt x="19" y="54"/>
                    <a:pt x="16" y="55"/>
                    <a:pt x="13" y="55"/>
                  </a:cubicBezTo>
                  <a:cubicBezTo>
                    <a:pt x="10" y="55"/>
                    <a:pt x="6" y="53"/>
                    <a:pt x="4" y="50"/>
                  </a:cubicBezTo>
                  <a:cubicBezTo>
                    <a:pt x="1" y="47"/>
                    <a:pt x="0" y="42"/>
                    <a:pt x="0" y="37"/>
                  </a:cubicBezTo>
                  <a:cubicBezTo>
                    <a:pt x="0" y="32"/>
                    <a:pt x="1" y="27"/>
                    <a:pt x="4" y="24"/>
                  </a:cubicBezTo>
                  <a:cubicBezTo>
                    <a:pt x="7" y="20"/>
                    <a:pt x="11" y="18"/>
                    <a:pt x="15" y="18"/>
                  </a:cubicBezTo>
                  <a:cubicBezTo>
                    <a:pt x="18" y="18"/>
                    <a:pt x="21" y="19"/>
                    <a:pt x="23" y="21"/>
                  </a:cubicBezTo>
                  <a:cubicBezTo>
                    <a:pt x="25" y="23"/>
                    <a:pt x="26" y="25"/>
                    <a:pt x="26" y="27"/>
                  </a:cubicBezTo>
                  <a:cubicBezTo>
                    <a:pt x="26" y="28"/>
                    <a:pt x="26" y="28"/>
                    <a:pt x="26" y="29"/>
                  </a:cubicBezTo>
                  <a:cubicBezTo>
                    <a:pt x="25" y="30"/>
                    <a:pt x="24" y="30"/>
                    <a:pt x="23" y="30"/>
                  </a:cubicBezTo>
                  <a:cubicBezTo>
                    <a:pt x="22" y="30"/>
                    <a:pt x="21" y="30"/>
                    <a:pt x="20" y="28"/>
                  </a:cubicBezTo>
                  <a:cubicBezTo>
                    <a:pt x="20" y="28"/>
                    <a:pt x="19" y="27"/>
                    <a:pt x="19" y="26"/>
                  </a:cubicBezTo>
                  <a:cubicBezTo>
                    <a:pt x="19" y="24"/>
                    <a:pt x="18" y="23"/>
                    <a:pt x="18" y="22"/>
                  </a:cubicBezTo>
                  <a:cubicBezTo>
                    <a:pt x="17" y="22"/>
                    <a:pt x="16" y="21"/>
                    <a:pt x="14" y="21"/>
                  </a:cubicBezTo>
                  <a:cubicBezTo>
                    <a:pt x="12" y="21"/>
                    <a:pt x="10" y="22"/>
                    <a:pt x="8" y="24"/>
                  </a:cubicBezTo>
                  <a:cubicBezTo>
                    <a:pt x="6" y="26"/>
                    <a:pt x="6" y="30"/>
                    <a:pt x="6" y="34"/>
                  </a:cubicBezTo>
                  <a:cubicBezTo>
                    <a:pt x="6" y="38"/>
                    <a:pt x="6" y="41"/>
                    <a:pt x="8" y="44"/>
                  </a:cubicBezTo>
                  <a:cubicBezTo>
                    <a:pt x="10" y="48"/>
                    <a:pt x="13" y="49"/>
                    <a:pt x="16" y="49"/>
                  </a:cubicBezTo>
                  <a:cubicBezTo>
                    <a:pt x="18" y="49"/>
                    <a:pt x="20" y="48"/>
                    <a:pt x="22" y="47"/>
                  </a:cubicBezTo>
                  <a:cubicBezTo>
                    <a:pt x="24" y="46"/>
                    <a:pt x="25" y="44"/>
                    <a:pt x="27" y="41"/>
                  </a:cubicBezTo>
                  <a:cubicBezTo>
                    <a:pt x="27" y="41"/>
                    <a:pt x="27" y="41"/>
                    <a:pt x="27" y="41"/>
                  </a:cubicBezTo>
                  <a:close/>
                  <a:moveTo>
                    <a:pt x="45" y="1"/>
                  </a:moveTo>
                  <a:cubicBezTo>
                    <a:pt x="45" y="26"/>
                    <a:pt x="45" y="26"/>
                    <a:pt x="45" y="26"/>
                  </a:cubicBezTo>
                  <a:cubicBezTo>
                    <a:pt x="48" y="22"/>
                    <a:pt x="50" y="21"/>
                    <a:pt x="51" y="20"/>
                  </a:cubicBezTo>
                  <a:cubicBezTo>
                    <a:pt x="53" y="19"/>
                    <a:pt x="54" y="18"/>
                    <a:pt x="56" y="18"/>
                  </a:cubicBezTo>
                  <a:cubicBezTo>
                    <a:pt x="58" y="18"/>
                    <a:pt x="60" y="19"/>
                    <a:pt x="61" y="20"/>
                  </a:cubicBezTo>
                  <a:cubicBezTo>
                    <a:pt x="62" y="21"/>
                    <a:pt x="63" y="23"/>
                    <a:pt x="64" y="25"/>
                  </a:cubicBezTo>
                  <a:cubicBezTo>
                    <a:pt x="64" y="27"/>
                    <a:pt x="64" y="30"/>
                    <a:pt x="64" y="34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4" y="48"/>
                    <a:pt x="64" y="50"/>
                    <a:pt x="65" y="50"/>
                  </a:cubicBezTo>
                  <a:cubicBezTo>
                    <a:pt x="65" y="51"/>
                    <a:pt x="66" y="52"/>
                    <a:pt x="66" y="52"/>
                  </a:cubicBezTo>
                  <a:cubicBezTo>
                    <a:pt x="66" y="52"/>
                    <a:pt x="68" y="52"/>
                    <a:pt x="69" y="52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6" y="52"/>
                    <a:pt x="56" y="52"/>
                    <a:pt x="57" y="52"/>
                  </a:cubicBezTo>
                  <a:cubicBezTo>
                    <a:pt x="58" y="51"/>
                    <a:pt x="58" y="50"/>
                    <a:pt x="58" y="50"/>
                  </a:cubicBezTo>
                  <a:cubicBezTo>
                    <a:pt x="58" y="49"/>
                    <a:pt x="58" y="48"/>
                    <a:pt x="58" y="46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58" y="30"/>
                    <a:pt x="58" y="28"/>
                    <a:pt x="58" y="27"/>
                  </a:cubicBezTo>
                  <a:cubicBezTo>
                    <a:pt x="58" y="26"/>
                    <a:pt x="57" y="25"/>
                    <a:pt x="56" y="24"/>
                  </a:cubicBezTo>
                  <a:cubicBezTo>
                    <a:pt x="56" y="24"/>
                    <a:pt x="55" y="23"/>
                    <a:pt x="54" y="23"/>
                  </a:cubicBezTo>
                  <a:cubicBezTo>
                    <a:pt x="52" y="23"/>
                    <a:pt x="51" y="24"/>
                    <a:pt x="50" y="24"/>
                  </a:cubicBezTo>
                  <a:cubicBezTo>
                    <a:pt x="49" y="25"/>
                    <a:pt x="47" y="26"/>
                    <a:pt x="46" y="28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8"/>
                    <a:pt x="46" y="50"/>
                    <a:pt x="46" y="50"/>
                  </a:cubicBezTo>
                  <a:cubicBezTo>
                    <a:pt x="46" y="51"/>
                    <a:pt x="47" y="52"/>
                    <a:pt x="47" y="52"/>
                  </a:cubicBezTo>
                  <a:cubicBezTo>
                    <a:pt x="48" y="52"/>
                    <a:pt x="49" y="52"/>
                    <a:pt x="51" y="52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6" y="52"/>
                    <a:pt x="37" y="52"/>
                    <a:pt x="38" y="52"/>
                  </a:cubicBezTo>
                  <a:cubicBezTo>
                    <a:pt x="38" y="51"/>
                    <a:pt x="39" y="51"/>
                    <a:pt x="39" y="50"/>
                  </a:cubicBezTo>
                  <a:cubicBezTo>
                    <a:pt x="40" y="49"/>
                    <a:pt x="40" y="48"/>
                    <a:pt x="40" y="46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1"/>
                    <a:pt x="40" y="8"/>
                    <a:pt x="39" y="8"/>
                  </a:cubicBezTo>
                  <a:cubicBezTo>
                    <a:pt x="39" y="7"/>
                    <a:pt x="39" y="6"/>
                    <a:pt x="38" y="6"/>
                  </a:cubicBezTo>
                  <a:cubicBezTo>
                    <a:pt x="38" y="5"/>
                    <a:pt x="38" y="5"/>
                    <a:pt x="37" y="5"/>
                  </a:cubicBezTo>
                  <a:cubicBezTo>
                    <a:pt x="36" y="5"/>
                    <a:pt x="36" y="5"/>
                    <a:pt x="34" y="6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5" y="1"/>
                    <a:pt x="45" y="1"/>
                    <a:pt x="45" y="1"/>
                  </a:cubicBezTo>
                  <a:close/>
                  <a:moveTo>
                    <a:pt x="85" y="26"/>
                  </a:moveTo>
                  <a:cubicBezTo>
                    <a:pt x="89" y="21"/>
                    <a:pt x="92" y="19"/>
                    <a:pt x="96" y="19"/>
                  </a:cubicBezTo>
                  <a:cubicBezTo>
                    <a:pt x="97" y="19"/>
                    <a:pt x="99" y="19"/>
                    <a:pt x="100" y="20"/>
                  </a:cubicBezTo>
                  <a:cubicBezTo>
                    <a:pt x="102" y="21"/>
                    <a:pt x="103" y="22"/>
                    <a:pt x="104" y="24"/>
                  </a:cubicBezTo>
                  <a:cubicBezTo>
                    <a:pt x="104" y="26"/>
                    <a:pt x="104" y="28"/>
                    <a:pt x="104" y="31"/>
                  </a:cubicBezTo>
                  <a:cubicBezTo>
                    <a:pt x="104" y="46"/>
                    <a:pt x="104" y="46"/>
                    <a:pt x="104" y="46"/>
                  </a:cubicBezTo>
                  <a:cubicBezTo>
                    <a:pt x="104" y="48"/>
                    <a:pt x="104" y="49"/>
                    <a:pt x="105" y="50"/>
                  </a:cubicBezTo>
                  <a:cubicBezTo>
                    <a:pt x="105" y="51"/>
                    <a:pt x="106" y="51"/>
                    <a:pt x="106" y="52"/>
                  </a:cubicBezTo>
                  <a:cubicBezTo>
                    <a:pt x="106" y="52"/>
                    <a:pt x="108" y="52"/>
                    <a:pt x="109" y="52"/>
                  </a:cubicBezTo>
                  <a:cubicBezTo>
                    <a:pt x="109" y="53"/>
                    <a:pt x="109" y="53"/>
                    <a:pt x="109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6" y="52"/>
                    <a:pt x="96" y="52"/>
                    <a:pt x="97" y="51"/>
                  </a:cubicBezTo>
                  <a:cubicBezTo>
                    <a:pt x="98" y="51"/>
                    <a:pt x="98" y="50"/>
                    <a:pt x="98" y="49"/>
                  </a:cubicBezTo>
                  <a:cubicBezTo>
                    <a:pt x="98" y="49"/>
                    <a:pt x="98" y="48"/>
                    <a:pt x="98" y="46"/>
                  </a:cubicBezTo>
                  <a:cubicBezTo>
                    <a:pt x="98" y="32"/>
                    <a:pt x="98" y="32"/>
                    <a:pt x="98" y="32"/>
                  </a:cubicBezTo>
                  <a:cubicBezTo>
                    <a:pt x="98" y="28"/>
                    <a:pt x="98" y="26"/>
                    <a:pt x="97" y="25"/>
                  </a:cubicBezTo>
                  <a:cubicBezTo>
                    <a:pt x="96" y="24"/>
                    <a:pt x="95" y="23"/>
                    <a:pt x="93" y="23"/>
                  </a:cubicBezTo>
                  <a:cubicBezTo>
                    <a:pt x="90" y="23"/>
                    <a:pt x="88" y="24"/>
                    <a:pt x="85" y="28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5" y="48"/>
                    <a:pt x="85" y="49"/>
                    <a:pt x="85" y="50"/>
                  </a:cubicBezTo>
                  <a:cubicBezTo>
                    <a:pt x="86" y="51"/>
                    <a:pt x="86" y="51"/>
                    <a:pt x="86" y="52"/>
                  </a:cubicBezTo>
                  <a:cubicBezTo>
                    <a:pt x="87" y="52"/>
                    <a:pt x="88" y="52"/>
                    <a:pt x="90" y="52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75" y="52"/>
                    <a:pt x="75" y="52"/>
                    <a:pt x="75" y="52"/>
                  </a:cubicBezTo>
                  <a:cubicBezTo>
                    <a:pt x="76" y="52"/>
                    <a:pt x="78" y="52"/>
                    <a:pt x="78" y="51"/>
                  </a:cubicBezTo>
                  <a:cubicBezTo>
                    <a:pt x="78" y="50"/>
                    <a:pt x="79" y="48"/>
                    <a:pt x="79" y="46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29"/>
                    <a:pt x="79" y="26"/>
                    <a:pt x="78" y="25"/>
                  </a:cubicBezTo>
                  <a:cubicBezTo>
                    <a:pt x="78" y="24"/>
                    <a:pt x="78" y="24"/>
                    <a:pt x="78" y="23"/>
                  </a:cubicBezTo>
                  <a:cubicBezTo>
                    <a:pt x="77" y="23"/>
                    <a:pt x="77" y="23"/>
                    <a:pt x="76" y="23"/>
                  </a:cubicBezTo>
                  <a:cubicBezTo>
                    <a:pt x="75" y="23"/>
                    <a:pt x="74" y="23"/>
                    <a:pt x="74" y="23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5" y="26"/>
                    <a:pt x="85" y="26"/>
                    <a:pt x="85" y="26"/>
                  </a:cubicBezTo>
                  <a:close/>
                  <a:moveTo>
                    <a:pt x="132" y="19"/>
                  </a:moveTo>
                  <a:cubicBezTo>
                    <a:pt x="136" y="19"/>
                    <a:pt x="140" y="21"/>
                    <a:pt x="144" y="25"/>
                  </a:cubicBezTo>
                  <a:cubicBezTo>
                    <a:pt x="146" y="28"/>
                    <a:pt x="148" y="32"/>
                    <a:pt x="148" y="36"/>
                  </a:cubicBezTo>
                  <a:cubicBezTo>
                    <a:pt x="148" y="40"/>
                    <a:pt x="147" y="42"/>
                    <a:pt x="146" y="46"/>
                  </a:cubicBezTo>
                  <a:cubicBezTo>
                    <a:pt x="144" y="49"/>
                    <a:pt x="142" y="51"/>
                    <a:pt x="140" y="53"/>
                  </a:cubicBezTo>
                  <a:cubicBezTo>
                    <a:pt x="137" y="54"/>
                    <a:pt x="134" y="55"/>
                    <a:pt x="131" y="55"/>
                  </a:cubicBezTo>
                  <a:cubicBezTo>
                    <a:pt x="126" y="55"/>
                    <a:pt x="122" y="53"/>
                    <a:pt x="120" y="49"/>
                  </a:cubicBezTo>
                  <a:cubicBezTo>
                    <a:pt x="117" y="46"/>
                    <a:pt x="116" y="42"/>
                    <a:pt x="116" y="38"/>
                  </a:cubicBezTo>
                  <a:cubicBezTo>
                    <a:pt x="116" y="34"/>
                    <a:pt x="117" y="31"/>
                    <a:pt x="118" y="28"/>
                  </a:cubicBezTo>
                  <a:cubicBezTo>
                    <a:pt x="120" y="26"/>
                    <a:pt x="122" y="23"/>
                    <a:pt x="124" y="22"/>
                  </a:cubicBezTo>
                  <a:cubicBezTo>
                    <a:pt x="126" y="20"/>
                    <a:pt x="129" y="19"/>
                    <a:pt x="132" y="19"/>
                  </a:cubicBezTo>
                  <a:close/>
                  <a:moveTo>
                    <a:pt x="130" y="21"/>
                  </a:moveTo>
                  <a:cubicBezTo>
                    <a:pt x="129" y="21"/>
                    <a:pt x="128" y="22"/>
                    <a:pt x="127" y="22"/>
                  </a:cubicBezTo>
                  <a:cubicBezTo>
                    <a:pt x="126" y="23"/>
                    <a:pt x="124" y="24"/>
                    <a:pt x="124" y="26"/>
                  </a:cubicBezTo>
                  <a:cubicBezTo>
                    <a:pt x="123" y="28"/>
                    <a:pt x="122" y="31"/>
                    <a:pt x="122" y="34"/>
                  </a:cubicBezTo>
                  <a:cubicBezTo>
                    <a:pt x="122" y="39"/>
                    <a:pt x="123" y="43"/>
                    <a:pt x="125" y="47"/>
                  </a:cubicBezTo>
                  <a:cubicBezTo>
                    <a:pt x="127" y="50"/>
                    <a:pt x="130" y="52"/>
                    <a:pt x="133" y="52"/>
                  </a:cubicBezTo>
                  <a:cubicBezTo>
                    <a:pt x="135" y="52"/>
                    <a:pt x="137" y="51"/>
                    <a:pt x="138" y="49"/>
                  </a:cubicBezTo>
                  <a:cubicBezTo>
                    <a:pt x="140" y="47"/>
                    <a:pt x="141" y="44"/>
                    <a:pt x="141" y="39"/>
                  </a:cubicBezTo>
                  <a:cubicBezTo>
                    <a:pt x="141" y="33"/>
                    <a:pt x="140" y="28"/>
                    <a:pt x="137" y="25"/>
                  </a:cubicBezTo>
                  <a:cubicBezTo>
                    <a:pt x="135" y="22"/>
                    <a:pt x="133" y="21"/>
                    <a:pt x="130" y="21"/>
                  </a:cubicBezTo>
                  <a:close/>
                  <a:moveTo>
                    <a:pt x="167" y="1"/>
                  </a:moveTo>
                  <a:cubicBezTo>
                    <a:pt x="167" y="46"/>
                    <a:pt x="167" y="46"/>
                    <a:pt x="167" y="46"/>
                  </a:cubicBezTo>
                  <a:cubicBezTo>
                    <a:pt x="167" y="48"/>
                    <a:pt x="167" y="50"/>
                    <a:pt x="168" y="50"/>
                  </a:cubicBezTo>
                  <a:cubicBezTo>
                    <a:pt x="168" y="51"/>
                    <a:pt x="168" y="52"/>
                    <a:pt x="169" y="52"/>
                  </a:cubicBezTo>
                  <a:cubicBezTo>
                    <a:pt x="170" y="52"/>
                    <a:pt x="170" y="52"/>
                    <a:pt x="172" y="52"/>
                  </a:cubicBezTo>
                  <a:cubicBezTo>
                    <a:pt x="172" y="54"/>
                    <a:pt x="172" y="54"/>
                    <a:pt x="172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2"/>
                    <a:pt x="156" y="52"/>
                    <a:pt x="156" y="52"/>
                  </a:cubicBezTo>
                  <a:cubicBezTo>
                    <a:pt x="158" y="52"/>
                    <a:pt x="159" y="52"/>
                    <a:pt x="160" y="52"/>
                  </a:cubicBezTo>
                  <a:cubicBezTo>
                    <a:pt x="160" y="52"/>
                    <a:pt x="160" y="51"/>
                    <a:pt x="161" y="50"/>
                  </a:cubicBezTo>
                  <a:cubicBezTo>
                    <a:pt x="161" y="50"/>
                    <a:pt x="161" y="48"/>
                    <a:pt x="161" y="46"/>
                  </a:cubicBezTo>
                  <a:cubicBezTo>
                    <a:pt x="161" y="15"/>
                    <a:pt x="161" y="15"/>
                    <a:pt x="161" y="15"/>
                  </a:cubicBezTo>
                  <a:cubicBezTo>
                    <a:pt x="161" y="11"/>
                    <a:pt x="161" y="9"/>
                    <a:pt x="161" y="8"/>
                  </a:cubicBezTo>
                  <a:cubicBezTo>
                    <a:pt x="161" y="7"/>
                    <a:pt x="160" y="6"/>
                    <a:pt x="160" y="6"/>
                  </a:cubicBezTo>
                  <a:cubicBezTo>
                    <a:pt x="160" y="6"/>
                    <a:pt x="159" y="6"/>
                    <a:pt x="158" y="6"/>
                  </a:cubicBezTo>
                  <a:cubicBezTo>
                    <a:pt x="158" y="6"/>
                    <a:pt x="157" y="6"/>
                    <a:pt x="156" y="6"/>
                  </a:cubicBezTo>
                  <a:cubicBezTo>
                    <a:pt x="155" y="5"/>
                    <a:pt x="155" y="5"/>
                    <a:pt x="155" y="5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67" y="1"/>
                    <a:pt x="167" y="1"/>
                    <a:pt x="167" y="1"/>
                  </a:cubicBezTo>
                  <a:cubicBezTo>
                    <a:pt x="167" y="1"/>
                    <a:pt x="167" y="1"/>
                    <a:pt x="167" y="1"/>
                  </a:cubicBezTo>
                  <a:close/>
                  <a:moveTo>
                    <a:pt x="196" y="19"/>
                  </a:moveTo>
                  <a:cubicBezTo>
                    <a:pt x="201" y="19"/>
                    <a:pt x="205" y="21"/>
                    <a:pt x="208" y="25"/>
                  </a:cubicBezTo>
                  <a:cubicBezTo>
                    <a:pt x="210" y="28"/>
                    <a:pt x="212" y="32"/>
                    <a:pt x="212" y="36"/>
                  </a:cubicBezTo>
                  <a:cubicBezTo>
                    <a:pt x="212" y="40"/>
                    <a:pt x="211" y="42"/>
                    <a:pt x="210" y="46"/>
                  </a:cubicBezTo>
                  <a:cubicBezTo>
                    <a:pt x="209" y="49"/>
                    <a:pt x="207" y="51"/>
                    <a:pt x="204" y="53"/>
                  </a:cubicBezTo>
                  <a:cubicBezTo>
                    <a:pt x="202" y="54"/>
                    <a:pt x="199" y="55"/>
                    <a:pt x="196" y="55"/>
                  </a:cubicBezTo>
                  <a:cubicBezTo>
                    <a:pt x="191" y="55"/>
                    <a:pt x="187" y="53"/>
                    <a:pt x="184" y="49"/>
                  </a:cubicBezTo>
                  <a:cubicBezTo>
                    <a:pt x="182" y="46"/>
                    <a:pt x="181" y="42"/>
                    <a:pt x="181" y="38"/>
                  </a:cubicBezTo>
                  <a:cubicBezTo>
                    <a:pt x="181" y="34"/>
                    <a:pt x="182" y="31"/>
                    <a:pt x="183" y="28"/>
                  </a:cubicBezTo>
                  <a:cubicBezTo>
                    <a:pt x="185" y="26"/>
                    <a:pt x="187" y="23"/>
                    <a:pt x="189" y="22"/>
                  </a:cubicBezTo>
                  <a:cubicBezTo>
                    <a:pt x="190" y="20"/>
                    <a:pt x="193" y="19"/>
                    <a:pt x="196" y="19"/>
                  </a:cubicBezTo>
                  <a:close/>
                  <a:moveTo>
                    <a:pt x="195" y="21"/>
                  </a:moveTo>
                  <a:cubicBezTo>
                    <a:pt x="194" y="21"/>
                    <a:pt x="192" y="22"/>
                    <a:pt x="191" y="22"/>
                  </a:cubicBezTo>
                  <a:cubicBezTo>
                    <a:pt x="190" y="23"/>
                    <a:pt x="188" y="24"/>
                    <a:pt x="188" y="26"/>
                  </a:cubicBezTo>
                  <a:cubicBezTo>
                    <a:pt x="187" y="28"/>
                    <a:pt x="186" y="31"/>
                    <a:pt x="186" y="34"/>
                  </a:cubicBezTo>
                  <a:cubicBezTo>
                    <a:pt x="186" y="39"/>
                    <a:pt x="187" y="43"/>
                    <a:pt x="189" y="47"/>
                  </a:cubicBezTo>
                  <a:cubicBezTo>
                    <a:pt x="191" y="50"/>
                    <a:pt x="194" y="52"/>
                    <a:pt x="197" y="52"/>
                  </a:cubicBezTo>
                  <a:cubicBezTo>
                    <a:pt x="199" y="52"/>
                    <a:pt x="201" y="51"/>
                    <a:pt x="202" y="49"/>
                  </a:cubicBezTo>
                  <a:cubicBezTo>
                    <a:pt x="204" y="47"/>
                    <a:pt x="205" y="44"/>
                    <a:pt x="205" y="39"/>
                  </a:cubicBezTo>
                  <a:cubicBezTo>
                    <a:pt x="205" y="33"/>
                    <a:pt x="204" y="28"/>
                    <a:pt x="201" y="25"/>
                  </a:cubicBezTo>
                  <a:cubicBezTo>
                    <a:pt x="200" y="22"/>
                    <a:pt x="197" y="21"/>
                    <a:pt x="195" y="21"/>
                  </a:cubicBezTo>
                  <a:close/>
                  <a:moveTo>
                    <a:pt x="229" y="41"/>
                  </a:moveTo>
                  <a:cubicBezTo>
                    <a:pt x="227" y="40"/>
                    <a:pt x="225" y="39"/>
                    <a:pt x="224" y="37"/>
                  </a:cubicBezTo>
                  <a:cubicBezTo>
                    <a:pt x="223" y="35"/>
                    <a:pt x="222" y="33"/>
                    <a:pt x="222" y="31"/>
                  </a:cubicBezTo>
                  <a:cubicBezTo>
                    <a:pt x="222" y="28"/>
                    <a:pt x="224" y="24"/>
                    <a:pt x="226" y="22"/>
                  </a:cubicBezTo>
                  <a:cubicBezTo>
                    <a:pt x="228" y="20"/>
                    <a:pt x="232" y="18"/>
                    <a:pt x="235" y="18"/>
                  </a:cubicBezTo>
                  <a:cubicBezTo>
                    <a:pt x="238" y="18"/>
                    <a:pt x="241" y="19"/>
                    <a:pt x="243" y="21"/>
                  </a:cubicBezTo>
                  <a:cubicBezTo>
                    <a:pt x="250" y="21"/>
                    <a:pt x="250" y="21"/>
                    <a:pt x="250" y="21"/>
                  </a:cubicBezTo>
                  <a:cubicBezTo>
                    <a:pt x="251" y="21"/>
                    <a:pt x="252" y="21"/>
                    <a:pt x="252" y="21"/>
                  </a:cubicBezTo>
                  <a:cubicBezTo>
                    <a:pt x="252" y="21"/>
                    <a:pt x="252" y="21"/>
                    <a:pt x="252" y="21"/>
                  </a:cubicBezTo>
                  <a:cubicBezTo>
                    <a:pt x="252" y="22"/>
                    <a:pt x="252" y="22"/>
                    <a:pt x="252" y="22"/>
                  </a:cubicBezTo>
                  <a:cubicBezTo>
                    <a:pt x="252" y="23"/>
                    <a:pt x="252" y="24"/>
                    <a:pt x="252" y="24"/>
                  </a:cubicBezTo>
                  <a:cubicBezTo>
                    <a:pt x="252" y="24"/>
                    <a:pt x="252" y="24"/>
                    <a:pt x="252" y="24"/>
                  </a:cubicBezTo>
                  <a:cubicBezTo>
                    <a:pt x="252" y="24"/>
                    <a:pt x="251" y="24"/>
                    <a:pt x="250" y="24"/>
                  </a:cubicBezTo>
                  <a:cubicBezTo>
                    <a:pt x="246" y="24"/>
                    <a:pt x="246" y="24"/>
                    <a:pt x="246" y="24"/>
                  </a:cubicBezTo>
                  <a:cubicBezTo>
                    <a:pt x="247" y="26"/>
                    <a:pt x="248" y="28"/>
                    <a:pt x="248" y="31"/>
                  </a:cubicBezTo>
                  <a:cubicBezTo>
                    <a:pt x="248" y="34"/>
                    <a:pt x="246" y="37"/>
                    <a:pt x="244" y="39"/>
                  </a:cubicBezTo>
                  <a:cubicBezTo>
                    <a:pt x="242" y="41"/>
                    <a:pt x="238" y="42"/>
                    <a:pt x="235" y="42"/>
                  </a:cubicBezTo>
                  <a:cubicBezTo>
                    <a:pt x="233" y="42"/>
                    <a:pt x="232" y="42"/>
                    <a:pt x="230" y="41"/>
                  </a:cubicBezTo>
                  <a:cubicBezTo>
                    <a:pt x="229" y="42"/>
                    <a:pt x="228" y="43"/>
                    <a:pt x="228" y="44"/>
                  </a:cubicBezTo>
                  <a:cubicBezTo>
                    <a:pt x="228" y="44"/>
                    <a:pt x="228" y="45"/>
                    <a:pt x="228" y="45"/>
                  </a:cubicBezTo>
                  <a:cubicBezTo>
                    <a:pt x="228" y="46"/>
                    <a:pt x="228" y="46"/>
                    <a:pt x="228" y="46"/>
                  </a:cubicBezTo>
                  <a:cubicBezTo>
                    <a:pt x="228" y="47"/>
                    <a:pt x="229" y="47"/>
                    <a:pt x="230" y="47"/>
                  </a:cubicBezTo>
                  <a:cubicBezTo>
                    <a:pt x="231" y="47"/>
                    <a:pt x="233" y="47"/>
                    <a:pt x="236" y="48"/>
                  </a:cubicBezTo>
                  <a:cubicBezTo>
                    <a:pt x="240" y="48"/>
                    <a:pt x="244" y="48"/>
                    <a:pt x="245" y="48"/>
                  </a:cubicBezTo>
                  <a:cubicBezTo>
                    <a:pt x="248" y="48"/>
                    <a:pt x="249" y="49"/>
                    <a:pt x="250" y="50"/>
                  </a:cubicBezTo>
                  <a:cubicBezTo>
                    <a:pt x="252" y="52"/>
                    <a:pt x="252" y="54"/>
                    <a:pt x="252" y="56"/>
                  </a:cubicBezTo>
                  <a:cubicBezTo>
                    <a:pt x="252" y="58"/>
                    <a:pt x="251" y="61"/>
                    <a:pt x="249" y="64"/>
                  </a:cubicBezTo>
                  <a:cubicBezTo>
                    <a:pt x="245" y="67"/>
                    <a:pt x="240" y="69"/>
                    <a:pt x="234" y="69"/>
                  </a:cubicBezTo>
                  <a:cubicBezTo>
                    <a:pt x="230" y="69"/>
                    <a:pt x="226" y="68"/>
                    <a:pt x="223" y="66"/>
                  </a:cubicBezTo>
                  <a:cubicBezTo>
                    <a:pt x="221" y="65"/>
                    <a:pt x="220" y="64"/>
                    <a:pt x="220" y="62"/>
                  </a:cubicBezTo>
                  <a:cubicBezTo>
                    <a:pt x="220" y="62"/>
                    <a:pt x="220" y="61"/>
                    <a:pt x="220" y="60"/>
                  </a:cubicBezTo>
                  <a:cubicBezTo>
                    <a:pt x="221" y="60"/>
                    <a:pt x="222" y="58"/>
                    <a:pt x="223" y="56"/>
                  </a:cubicBezTo>
                  <a:cubicBezTo>
                    <a:pt x="223" y="56"/>
                    <a:pt x="224" y="55"/>
                    <a:pt x="226" y="52"/>
                  </a:cubicBezTo>
                  <a:cubicBezTo>
                    <a:pt x="225" y="52"/>
                    <a:pt x="224" y="51"/>
                    <a:pt x="224" y="50"/>
                  </a:cubicBezTo>
                  <a:cubicBezTo>
                    <a:pt x="223" y="50"/>
                    <a:pt x="223" y="49"/>
                    <a:pt x="223" y="48"/>
                  </a:cubicBezTo>
                  <a:cubicBezTo>
                    <a:pt x="223" y="48"/>
                    <a:pt x="223" y="46"/>
                    <a:pt x="224" y="45"/>
                  </a:cubicBezTo>
                  <a:cubicBezTo>
                    <a:pt x="225" y="45"/>
                    <a:pt x="226" y="44"/>
                    <a:pt x="229" y="41"/>
                  </a:cubicBezTo>
                  <a:close/>
                  <a:moveTo>
                    <a:pt x="235" y="20"/>
                  </a:moveTo>
                  <a:cubicBezTo>
                    <a:pt x="233" y="20"/>
                    <a:pt x="232" y="21"/>
                    <a:pt x="230" y="22"/>
                  </a:cubicBezTo>
                  <a:cubicBezTo>
                    <a:pt x="229" y="24"/>
                    <a:pt x="229" y="26"/>
                    <a:pt x="229" y="29"/>
                  </a:cubicBezTo>
                  <a:cubicBezTo>
                    <a:pt x="229" y="33"/>
                    <a:pt x="230" y="36"/>
                    <a:pt x="231" y="38"/>
                  </a:cubicBezTo>
                  <a:cubicBezTo>
                    <a:pt x="232" y="40"/>
                    <a:pt x="234" y="41"/>
                    <a:pt x="236" y="41"/>
                  </a:cubicBezTo>
                  <a:cubicBezTo>
                    <a:pt x="238" y="41"/>
                    <a:pt x="239" y="40"/>
                    <a:pt x="240" y="39"/>
                  </a:cubicBezTo>
                  <a:cubicBezTo>
                    <a:pt x="242" y="37"/>
                    <a:pt x="242" y="35"/>
                    <a:pt x="242" y="32"/>
                  </a:cubicBezTo>
                  <a:cubicBezTo>
                    <a:pt x="242" y="28"/>
                    <a:pt x="241" y="25"/>
                    <a:pt x="240" y="23"/>
                  </a:cubicBezTo>
                  <a:cubicBezTo>
                    <a:pt x="238" y="21"/>
                    <a:pt x="237" y="20"/>
                    <a:pt x="235" y="20"/>
                  </a:cubicBezTo>
                  <a:close/>
                  <a:moveTo>
                    <a:pt x="228" y="54"/>
                  </a:moveTo>
                  <a:cubicBezTo>
                    <a:pt x="227" y="55"/>
                    <a:pt x="226" y="56"/>
                    <a:pt x="226" y="57"/>
                  </a:cubicBezTo>
                  <a:cubicBezTo>
                    <a:pt x="226" y="58"/>
                    <a:pt x="225" y="59"/>
                    <a:pt x="225" y="60"/>
                  </a:cubicBezTo>
                  <a:cubicBezTo>
                    <a:pt x="225" y="62"/>
                    <a:pt x="226" y="63"/>
                    <a:pt x="227" y="64"/>
                  </a:cubicBezTo>
                  <a:cubicBezTo>
                    <a:pt x="230" y="65"/>
                    <a:pt x="233" y="66"/>
                    <a:pt x="238" y="66"/>
                  </a:cubicBezTo>
                  <a:cubicBezTo>
                    <a:pt x="242" y="66"/>
                    <a:pt x="245" y="65"/>
                    <a:pt x="247" y="64"/>
                  </a:cubicBezTo>
                  <a:cubicBezTo>
                    <a:pt x="249" y="62"/>
                    <a:pt x="250" y="60"/>
                    <a:pt x="250" y="58"/>
                  </a:cubicBezTo>
                  <a:cubicBezTo>
                    <a:pt x="250" y="57"/>
                    <a:pt x="250" y="56"/>
                    <a:pt x="248" y="56"/>
                  </a:cubicBezTo>
                  <a:cubicBezTo>
                    <a:pt x="247" y="55"/>
                    <a:pt x="245" y="55"/>
                    <a:pt x="241" y="55"/>
                  </a:cubicBezTo>
                  <a:cubicBezTo>
                    <a:pt x="236" y="54"/>
                    <a:pt x="231" y="54"/>
                    <a:pt x="228" y="54"/>
                  </a:cubicBezTo>
                  <a:close/>
                  <a:moveTo>
                    <a:pt x="258" y="20"/>
                  </a:moveTo>
                  <a:cubicBezTo>
                    <a:pt x="274" y="20"/>
                    <a:pt x="274" y="20"/>
                    <a:pt x="274" y="20"/>
                  </a:cubicBezTo>
                  <a:cubicBezTo>
                    <a:pt x="274" y="21"/>
                    <a:pt x="274" y="21"/>
                    <a:pt x="274" y="21"/>
                  </a:cubicBezTo>
                  <a:cubicBezTo>
                    <a:pt x="273" y="21"/>
                    <a:pt x="273" y="21"/>
                    <a:pt x="273" y="21"/>
                  </a:cubicBezTo>
                  <a:cubicBezTo>
                    <a:pt x="272" y="21"/>
                    <a:pt x="271" y="21"/>
                    <a:pt x="270" y="22"/>
                  </a:cubicBezTo>
                  <a:cubicBezTo>
                    <a:pt x="270" y="22"/>
                    <a:pt x="270" y="23"/>
                    <a:pt x="270" y="23"/>
                  </a:cubicBezTo>
                  <a:cubicBezTo>
                    <a:pt x="270" y="24"/>
                    <a:pt x="270" y="26"/>
                    <a:pt x="271" y="27"/>
                  </a:cubicBezTo>
                  <a:cubicBezTo>
                    <a:pt x="279" y="44"/>
                    <a:pt x="279" y="44"/>
                    <a:pt x="279" y="44"/>
                  </a:cubicBezTo>
                  <a:cubicBezTo>
                    <a:pt x="286" y="26"/>
                    <a:pt x="286" y="26"/>
                    <a:pt x="286" y="26"/>
                  </a:cubicBezTo>
                  <a:cubicBezTo>
                    <a:pt x="286" y="24"/>
                    <a:pt x="287" y="24"/>
                    <a:pt x="287" y="22"/>
                  </a:cubicBezTo>
                  <a:cubicBezTo>
                    <a:pt x="287" y="22"/>
                    <a:pt x="287" y="22"/>
                    <a:pt x="286" y="21"/>
                  </a:cubicBezTo>
                  <a:cubicBezTo>
                    <a:pt x="286" y="21"/>
                    <a:pt x="286" y="21"/>
                    <a:pt x="286" y="20"/>
                  </a:cubicBezTo>
                  <a:cubicBezTo>
                    <a:pt x="285" y="20"/>
                    <a:pt x="284" y="20"/>
                    <a:pt x="284" y="20"/>
                  </a:cubicBezTo>
                  <a:cubicBezTo>
                    <a:pt x="284" y="19"/>
                    <a:pt x="284" y="19"/>
                    <a:pt x="284" y="19"/>
                  </a:cubicBezTo>
                  <a:cubicBezTo>
                    <a:pt x="294" y="19"/>
                    <a:pt x="294" y="19"/>
                    <a:pt x="294" y="19"/>
                  </a:cubicBezTo>
                  <a:cubicBezTo>
                    <a:pt x="294" y="20"/>
                    <a:pt x="294" y="20"/>
                    <a:pt x="294" y="20"/>
                  </a:cubicBezTo>
                  <a:cubicBezTo>
                    <a:pt x="294" y="20"/>
                    <a:pt x="293" y="20"/>
                    <a:pt x="292" y="20"/>
                  </a:cubicBezTo>
                  <a:cubicBezTo>
                    <a:pt x="292" y="21"/>
                    <a:pt x="292" y="21"/>
                    <a:pt x="291" y="22"/>
                  </a:cubicBezTo>
                  <a:cubicBezTo>
                    <a:pt x="290" y="22"/>
                    <a:pt x="290" y="23"/>
                    <a:pt x="290" y="25"/>
                  </a:cubicBezTo>
                  <a:cubicBezTo>
                    <a:pt x="276" y="59"/>
                    <a:pt x="276" y="59"/>
                    <a:pt x="276" y="59"/>
                  </a:cubicBezTo>
                  <a:cubicBezTo>
                    <a:pt x="275" y="62"/>
                    <a:pt x="274" y="64"/>
                    <a:pt x="271" y="66"/>
                  </a:cubicBezTo>
                  <a:cubicBezTo>
                    <a:pt x="269" y="68"/>
                    <a:pt x="267" y="69"/>
                    <a:pt x="265" y="69"/>
                  </a:cubicBezTo>
                  <a:cubicBezTo>
                    <a:pt x="264" y="69"/>
                    <a:pt x="263" y="68"/>
                    <a:pt x="262" y="68"/>
                  </a:cubicBezTo>
                  <a:cubicBezTo>
                    <a:pt x="261" y="67"/>
                    <a:pt x="260" y="66"/>
                    <a:pt x="260" y="65"/>
                  </a:cubicBezTo>
                  <a:cubicBezTo>
                    <a:pt x="260" y="64"/>
                    <a:pt x="261" y="63"/>
                    <a:pt x="261" y="62"/>
                  </a:cubicBezTo>
                  <a:cubicBezTo>
                    <a:pt x="262" y="62"/>
                    <a:pt x="263" y="62"/>
                    <a:pt x="264" y="62"/>
                  </a:cubicBezTo>
                  <a:cubicBezTo>
                    <a:pt x="265" y="62"/>
                    <a:pt x="266" y="62"/>
                    <a:pt x="267" y="62"/>
                  </a:cubicBezTo>
                  <a:cubicBezTo>
                    <a:pt x="268" y="63"/>
                    <a:pt x="269" y="63"/>
                    <a:pt x="269" y="63"/>
                  </a:cubicBezTo>
                  <a:cubicBezTo>
                    <a:pt x="270" y="63"/>
                    <a:pt x="270" y="62"/>
                    <a:pt x="271" y="62"/>
                  </a:cubicBezTo>
                  <a:cubicBezTo>
                    <a:pt x="272" y="61"/>
                    <a:pt x="273" y="59"/>
                    <a:pt x="274" y="57"/>
                  </a:cubicBezTo>
                  <a:cubicBezTo>
                    <a:pt x="276" y="51"/>
                    <a:pt x="276" y="51"/>
                    <a:pt x="276" y="51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4" y="25"/>
                    <a:pt x="264" y="24"/>
                    <a:pt x="263" y="23"/>
                  </a:cubicBezTo>
                  <a:cubicBezTo>
                    <a:pt x="262" y="22"/>
                    <a:pt x="262" y="21"/>
                    <a:pt x="261" y="21"/>
                  </a:cubicBezTo>
                  <a:cubicBezTo>
                    <a:pt x="261" y="21"/>
                    <a:pt x="260" y="20"/>
                    <a:pt x="258" y="20"/>
                  </a:cubicBezTo>
                  <a:cubicBezTo>
                    <a:pt x="258" y="20"/>
                    <a:pt x="258" y="20"/>
                    <a:pt x="258" y="20"/>
                  </a:cubicBezTo>
                  <a:close/>
                  <a:moveTo>
                    <a:pt x="331" y="19"/>
                  </a:moveTo>
                  <a:cubicBezTo>
                    <a:pt x="336" y="19"/>
                    <a:pt x="340" y="21"/>
                    <a:pt x="343" y="25"/>
                  </a:cubicBezTo>
                  <a:cubicBezTo>
                    <a:pt x="346" y="28"/>
                    <a:pt x="347" y="32"/>
                    <a:pt x="347" y="36"/>
                  </a:cubicBezTo>
                  <a:cubicBezTo>
                    <a:pt x="347" y="40"/>
                    <a:pt x="346" y="42"/>
                    <a:pt x="345" y="46"/>
                  </a:cubicBezTo>
                  <a:cubicBezTo>
                    <a:pt x="344" y="49"/>
                    <a:pt x="342" y="51"/>
                    <a:pt x="339" y="53"/>
                  </a:cubicBezTo>
                  <a:cubicBezTo>
                    <a:pt x="336" y="54"/>
                    <a:pt x="334" y="55"/>
                    <a:pt x="331" y="55"/>
                  </a:cubicBezTo>
                  <a:cubicBezTo>
                    <a:pt x="326" y="55"/>
                    <a:pt x="322" y="53"/>
                    <a:pt x="319" y="49"/>
                  </a:cubicBezTo>
                  <a:cubicBezTo>
                    <a:pt x="317" y="46"/>
                    <a:pt x="316" y="42"/>
                    <a:pt x="316" y="38"/>
                  </a:cubicBezTo>
                  <a:cubicBezTo>
                    <a:pt x="316" y="34"/>
                    <a:pt x="316" y="31"/>
                    <a:pt x="318" y="28"/>
                  </a:cubicBezTo>
                  <a:cubicBezTo>
                    <a:pt x="320" y="26"/>
                    <a:pt x="322" y="23"/>
                    <a:pt x="324" y="22"/>
                  </a:cubicBezTo>
                  <a:cubicBezTo>
                    <a:pt x="326" y="20"/>
                    <a:pt x="328" y="19"/>
                    <a:pt x="331" y="19"/>
                  </a:cubicBezTo>
                  <a:close/>
                  <a:moveTo>
                    <a:pt x="330" y="21"/>
                  </a:moveTo>
                  <a:cubicBezTo>
                    <a:pt x="329" y="21"/>
                    <a:pt x="328" y="22"/>
                    <a:pt x="326" y="22"/>
                  </a:cubicBezTo>
                  <a:cubicBezTo>
                    <a:pt x="325" y="23"/>
                    <a:pt x="324" y="24"/>
                    <a:pt x="323" y="26"/>
                  </a:cubicBezTo>
                  <a:cubicBezTo>
                    <a:pt x="322" y="28"/>
                    <a:pt x="322" y="31"/>
                    <a:pt x="322" y="34"/>
                  </a:cubicBezTo>
                  <a:cubicBezTo>
                    <a:pt x="322" y="39"/>
                    <a:pt x="323" y="43"/>
                    <a:pt x="325" y="47"/>
                  </a:cubicBezTo>
                  <a:cubicBezTo>
                    <a:pt x="327" y="50"/>
                    <a:pt x="329" y="52"/>
                    <a:pt x="332" y="52"/>
                  </a:cubicBezTo>
                  <a:cubicBezTo>
                    <a:pt x="335" y="52"/>
                    <a:pt x="337" y="51"/>
                    <a:pt x="338" y="49"/>
                  </a:cubicBezTo>
                  <a:cubicBezTo>
                    <a:pt x="340" y="47"/>
                    <a:pt x="340" y="44"/>
                    <a:pt x="340" y="39"/>
                  </a:cubicBezTo>
                  <a:cubicBezTo>
                    <a:pt x="340" y="33"/>
                    <a:pt x="339" y="28"/>
                    <a:pt x="337" y="25"/>
                  </a:cubicBezTo>
                  <a:cubicBezTo>
                    <a:pt x="335" y="22"/>
                    <a:pt x="332" y="21"/>
                    <a:pt x="330" y="21"/>
                  </a:cubicBezTo>
                  <a:close/>
                  <a:moveTo>
                    <a:pt x="368" y="22"/>
                  </a:moveTo>
                  <a:cubicBezTo>
                    <a:pt x="368" y="45"/>
                    <a:pt x="368" y="45"/>
                    <a:pt x="368" y="45"/>
                  </a:cubicBezTo>
                  <a:cubicBezTo>
                    <a:pt x="368" y="48"/>
                    <a:pt x="368" y="50"/>
                    <a:pt x="369" y="51"/>
                  </a:cubicBezTo>
                  <a:cubicBezTo>
                    <a:pt x="370" y="52"/>
                    <a:pt x="371" y="52"/>
                    <a:pt x="373" y="52"/>
                  </a:cubicBezTo>
                  <a:cubicBezTo>
                    <a:pt x="376" y="52"/>
                    <a:pt x="376" y="52"/>
                    <a:pt x="376" y="52"/>
                  </a:cubicBezTo>
                  <a:cubicBezTo>
                    <a:pt x="376" y="54"/>
                    <a:pt x="376" y="54"/>
                    <a:pt x="376" y="54"/>
                  </a:cubicBezTo>
                  <a:cubicBezTo>
                    <a:pt x="356" y="54"/>
                    <a:pt x="356" y="54"/>
                    <a:pt x="356" y="54"/>
                  </a:cubicBezTo>
                  <a:cubicBezTo>
                    <a:pt x="356" y="52"/>
                    <a:pt x="356" y="52"/>
                    <a:pt x="356" y="52"/>
                  </a:cubicBezTo>
                  <a:cubicBezTo>
                    <a:pt x="358" y="52"/>
                    <a:pt x="358" y="52"/>
                    <a:pt x="358" y="52"/>
                  </a:cubicBezTo>
                  <a:cubicBezTo>
                    <a:pt x="358" y="52"/>
                    <a:pt x="360" y="52"/>
                    <a:pt x="360" y="52"/>
                  </a:cubicBezTo>
                  <a:cubicBezTo>
                    <a:pt x="361" y="51"/>
                    <a:pt x="362" y="50"/>
                    <a:pt x="362" y="50"/>
                  </a:cubicBezTo>
                  <a:cubicBezTo>
                    <a:pt x="362" y="49"/>
                    <a:pt x="362" y="47"/>
                    <a:pt x="362" y="45"/>
                  </a:cubicBezTo>
                  <a:cubicBezTo>
                    <a:pt x="362" y="22"/>
                    <a:pt x="362" y="22"/>
                    <a:pt x="362" y="22"/>
                  </a:cubicBezTo>
                  <a:cubicBezTo>
                    <a:pt x="356" y="22"/>
                    <a:pt x="356" y="22"/>
                    <a:pt x="356" y="22"/>
                  </a:cubicBezTo>
                  <a:cubicBezTo>
                    <a:pt x="356" y="20"/>
                    <a:pt x="356" y="20"/>
                    <a:pt x="356" y="20"/>
                  </a:cubicBezTo>
                  <a:cubicBezTo>
                    <a:pt x="362" y="20"/>
                    <a:pt x="362" y="20"/>
                    <a:pt x="362" y="20"/>
                  </a:cubicBezTo>
                  <a:cubicBezTo>
                    <a:pt x="362" y="17"/>
                    <a:pt x="362" y="17"/>
                    <a:pt x="362" y="17"/>
                  </a:cubicBezTo>
                  <a:cubicBezTo>
                    <a:pt x="362" y="14"/>
                    <a:pt x="363" y="11"/>
                    <a:pt x="364" y="8"/>
                  </a:cubicBezTo>
                  <a:cubicBezTo>
                    <a:pt x="365" y="6"/>
                    <a:pt x="367" y="4"/>
                    <a:pt x="369" y="3"/>
                  </a:cubicBezTo>
                  <a:cubicBezTo>
                    <a:pt x="371" y="2"/>
                    <a:pt x="373" y="1"/>
                    <a:pt x="376" y="1"/>
                  </a:cubicBezTo>
                  <a:cubicBezTo>
                    <a:pt x="378" y="1"/>
                    <a:pt x="381" y="2"/>
                    <a:pt x="383" y="3"/>
                  </a:cubicBezTo>
                  <a:cubicBezTo>
                    <a:pt x="384" y="4"/>
                    <a:pt x="385" y="6"/>
                    <a:pt x="385" y="7"/>
                  </a:cubicBezTo>
                  <a:cubicBezTo>
                    <a:pt x="385" y="8"/>
                    <a:pt x="384" y="8"/>
                    <a:pt x="384" y="9"/>
                  </a:cubicBezTo>
                  <a:cubicBezTo>
                    <a:pt x="383" y="10"/>
                    <a:pt x="383" y="10"/>
                    <a:pt x="382" y="10"/>
                  </a:cubicBezTo>
                  <a:cubicBezTo>
                    <a:pt x="382" y="10"/>
                    <a:pt x="381" y="9"/>
                    <a:pt x="380" y="9"/>
                  </a:cubicBezTo>
                  <a:cubicBezTo>
                    <a:pt x="380" y="8"/>
                    <a:pt x="379" y="8"/>
                    <a:pt x="378" y="6"/>
                  </a:cubicBezTo>
                  <a:cubicBezTo>
                    <a:pt x="377" y="5"/>
                    <a:pt x="376" y="4"/>
                    <a:pt x="376" y="3"/>
                  </a:cubicBezTo>
                  <a:cubicBezTo>
                    <a:pt x="375" y="3"/>
                    <a:pt x="374" y="2"/>
                    <a:pt x="373" y="2"/>
                  </a:cubicBezTo>
                  <a:cubicBezTo>
                    <a:pt x="372" y="2"/>
                    <a:pt x="371" y="3"/>
                    <a:pt x="370" y="3"/>
                  </a:cubicBezTo>
                  <a:cubicBezTo>
                    <a:pt x="370" y="4"/>
                    <a:pt x="369" y="5"/>
                    <a:pt x="369" y="6"/>
                  </a:cubicBezTo>
                  <a:cubicBezTo>
                    <a:pt x="368" y="7"/>
                    <a:pt x="368" y="10"/>
                    <a:pt x="368" y="16"/>
                  </a:cubicBezTo>
                  <a:cubicBezTo>
                    <a:pt x="368" y="18"/>
                    <a:pt x="368" y="18"/>
                    <a:pt x="368" y="18"/>
                  </a:cubicBezTo>
                  <a:cubicBezTo>
                    <a:pt x="377" y="18"/>
                    <a:pt x="377" y="18"/>
                    <a:pt x="377" y="18"/>
                  </a:cubicBezTo>
                  <a:cubicBezTo>
                    <a:pt x="377" y="22"/>
                    <a:pt x="377" y="22"/>
                    <a:pt x="377" y="22"/>
                  </a:cubicBezTo>
                  <a:cubicBezTo>
                    <a:pt x="368" y="22"/>
                    <a:pt x="368" y="22"/>
                    <a:pt x="368" y="22"/>
                  </a:cubicBezTo>
                  <a:close/>
                  <a:moveTo>
                    <a:pt x="440" y="2"/>
                  </a:moveTo>
                  <a:cubicBezTo>
                    <a:pt x="441" y="20"/>
                    <a:pt x="441" y="20"/>
                    <a:pt x="441" y="20"/>
                  </a:cubicBezTo>
                  <a:cubicBezTo>
                    <a:pt x="440" y="20"/>
                    <a:pt x="440" y="20"/>
                    <a:pt x="440" y="20"/>
                  </a:cubicBezTo>
                  <a:cubicBezTo>
                    <a:pt x="438" y="14"/>
                    <a:pt x="436" y="11"/>
                    <a:pt x="433" y="8"/>
                  </a:cubicBezTo>
                  <a:cubicBezTo>
                    <a:pt x="430" y="6"/>
                    <a:pt x="427" y="5"/>
                    <a:pt x="423" y="5"/>
                  </a:cubicBezTo>
                  <a:cubicBezTo>
                    <a:pt x="420" y="5"/>
                    <a:pt x="417" y="6"/>
                    <a:pt x="414" y="8"/>
                  </a:cubicBezTo>
                  <a:cubicBezTo>
                    <a:pt x="412" y="9"/>
                    <a:pt x="410" y="12"/>
                    <a:pt x="408" y="16"/>
                  </a:cubicBezTo>
                  <a:cubicBezTo>
                    <a:pt x="407" y="19"/>
                    <a:pt x="406" y="24"/>
                    <a:pt x="406" y="30"/>
                  </a:cubicBezTo>
                  <a:cubicBezTo>
                    <a:pt x="406" y="34"/>
                    <a:pt x="407" y="38"/>
                    <a:pt x="408" y="42"/>
                  </a:cubicBezTo>
                  <a:cubicBezTo>
                    <a:pt x="409" y="45"/>
                    <a:pt x="412" y="48"/>
                    <a:pt x="414" y="49"/>
                  </a:cubicBezTo>
                  <a:cubicBezTo>
                    <a:pt x="417" y="51"/>
                    <a:pt x="420" y="52"/>
                    <a:pt x="424" y="52"/>
                  </a:cubicBezTo>
                  <a:cubicBezTo>
                    <a:pt x="427" y="52"/>
                    <a:pt x="430" y="51"/>
                    <a:pt x="432" y="50"/>
                  </a:cubicBezTo>
                  <a:cubicBezTo>
                    <a:pt x="435" y="49"/>
                    <a:pt x="438" y="46"/>
                    <a:pt x="440" y="42"/>
                  </a:cubicBezTo>
                  <a:cubicBezTo>
                    <a:pt x="442" y="42"/>
                    <a:pt x="442" y="42"/>
                    <a:pt x="442" y="42"/>
                  </a:cubicBezTo>
                  <a:cubicBezTo>
                    <a:pt x="439" y="47"/>
                    <a:pt x="436" y="50"/>
                    <a:pt x="433" y="52"/>
                  </a:cubicBezTo>
                  <a:cubicBezTo>
                    <a:pt x="430" y="54"/>
                    <a:pt x="426" y="56"/>
                    <a:pt x="422" y="56"/>
                  </a:cubicBezTo>
                  <a:cubicBezTo>
                    <a:pt x="414" y="56"/>
                    <a:pt x="407" y="52"/>
                    <a:pt x="403" y="46"/>
                  </a:cubicBezTo>
                  <a:cubicBezTo>
                    <a:pt x="400" y="42"/>
                    <a:pt x="398" y="36"/>
                    <a:pt x="398" y="30"/>
                  </a:cubicBezTo>
                  <a:cubicBezTo>
                    <a:pt x="398" y="25"/>
                    <a:pt x="399" y="20"/>
                    <a:pt x="401" y="16"/>
                  </a:cubicBezTo>
                  <a:cubicBezTo>
                    <a:pt x="403" y="12"/>
                    <a:pt x="406" y="8"/>
                    <a:pt x="410" y="6"/>
                  </a:cubicBezTo>
                  <a:cubicBezTo>
                    <a:pt x="414" y="4"/>
                    <a:pt x="418" y="3"/>
                    <a:pt x="422" y="3"/>
                  </a:cubicBezTo>
                  <a:cubicBezTo>
                    <a:pt x="426" y="3"/>
                    <a:pt x="429" y="4"/>
                    <a:pt x="433" y="6"/>
                  </a:cubicBezTo>
                  <a:cubicBezTo>
                    <a:pt x="434" y="6"/>
                    <a:pt x="434" y="6"/>
                    <a:pt x="435" y="6"/>
                  </a:cubicBezTo>
                  <a:cubicBezTo>
                    <a:pt x="436" y="6"/>
                    <a:pt x="436" y="6"/>
                    <a:pt x="436" y="6"/>
                  </a:cubicBezTo>
                  <a:cubicBezTo>
                    <a:pt x="437" y="5"/>
                    <a:pt x="438" y="4"/>
                    <a:pt x="438" y="3"/>
                  </a:cubicBezTo>
                  <a:cubicBezTo>
                    <a:pt x="440" y="2"/>
                    <a:pt x="440" y="2"/>
                    <a:pt x="440" y="2"/>
                  </a:cubicBezTo>
                  <a:close/>
                  <a:moveTo>
                    <a:pt x="460" y="1"/>
                  </a:moveTo>
                  <a:cubicBezTo>
                    <a:pt x="460" y="26"/>
                    <a:pt x="460" y="26"/>
                    <a:pt x="460" y="26"/>
                  </a:cubicBezTo>
                  <a:cubicBezTo>
                    <a:pt x="463" y="22"/>
                    <a:pt x="465" y="21"/>
                    <a:pt x="466" y="20"/>
                  </a:cubicBezTo>
                  <a:cubicBezTo>
                    <a:pt x="468" y="19"/>
                    <a:pt x="470" y="18"/>
                    <a:pt x="471" y="18"/>
                  </a:cubicBezTo>
                  <a:cubicBezTo>
                    <a:pt x="473" y="18"/>
                    <a:pt x="475" y="19"/>
                    <a:pt x="476" y="20"/>
                  </a:cubicBezTo>
                  <a:cubicBezTo>
                    <a:pt x="477" y="21"/>
                    <a:pt x="478" y="23"/>
                    <a:pt x="479" y="25"/>
                  </a:cubicBezTo>
                  <a:cubicBezTo>
                    <a:pt x="479" y="27"/>
                    <a:pt x="480" y="30"/>
                    <a:pt x="480" y="34"/>
                  </a:cubicBezTo>
                  <a:cubicBezTo>
                    <a:pt x="480" y="46"/>
                    <a:pt x="480" y="46"/>
                    <a:pt x="480" y="46"/>
                  </a:cubicBezTo>
                  <a:cubicBezTo>
                    <a:pt x="480" y="48"/>
                    <a:pt x="480" y="50"/>
                    <a:pt x="480" y="50"/>
                  </a:cubicBezTo>
                  <a:cubicBezTo>
                    <a:pt x="480" y="51"/>
                    <a:pt x="481" y="52"/>
                    <a:pt x="481" y="52"/>
                  </a:cubicBezTo>
                  <a:cubicBezTo>
                    <a:pt x="482" y="52"/>
                    <a:pt x="483" y="52"/>
                    <a:pt x="484" y="52"/>
                  </a:cubicBezTo>
                  <a:cubicBezTo>
                    <a:pt x="484" y="54"/>
                    <a:pt x="484" y="54"/>
                    <a:pt x="484" y="54"/>
                  </a:cubicBezTo>
                  <a:cubicBezTo>
                    <a:pt x="468" y="54"/>
                    <a:pt x="468" y="54"/>
                    <a:pt x="468" y="54"/>
                  </a:cubicBezTo>
                  <a:cubicBezTo>
                    <a:pt x="468" y="52"/>
                    <a:pt x="468" y="52"/>
                    <a:pt x="468" y="52"/>
                  </a:cubicBezTo>
                  <a:cubicBezTo>
                    <a:pt x="469" y="52"/>
                    <a:pt x="469" y="52"/>
                    <a:pt x="469" y="52"/>
                  </a:cubicBezTo>
                  <a:cubicBezTo>
                    <a:pt x="471" y="52"/>
                    <a:pt x="472" y="52"/>
                    <a:pt x="472" y="52"/>
                  </a:cubicBezTo>
                  <a:cubicBezTo>
                    <a:pt x="473" y="51"/>
                    <a:pt x="474" y="50"/>
                    <a:pt x="474" y="50"/>
                  </a:cubicBezTo>
                  <a:cubicBezTo>
                    <a:pt x="474" y="49"/>
                    <a:pt x="474" y="48"/>
                    <a:pt x="474" y="46"/>
                  </a:cubicBezTo>
                  <a:cubicBezTo>
                    <a:pt x="474" y="34"/>
                    <a:pt x="474" y="34"/>
                    <a:pt x="474" y="34"/>
                  </a:cubicBezTo>
                  <a:cubicBezTo>
                    <a:pt x="474" y="30"/>
                    <a:pt x="474" y="28"/>
                    <a:pt x="473" y="27"/>
                  </a:cubicBezTo>
                  <a:cubicBezTo>
                    <a:pt x="473" y="26"/>
                    <a:pt x="472" y="25"/>
                    <a:pt x="472" y="24"/>
                  </a:cubicBezTo>
                  <a:cubicBezTo>
                    <a:pt x="471" y="24"/>
                    <a:pt x="470" y="23"/>
                    <a:pt x="469" y="23"/>
                  </a:cubicBezTo>
                  <a:cubicBezTo>
                    <a:pt x="468" y="23"/>
                    <a:pt x="466" y="24"/>
                    <a:pt x="465" y="24"/>
                  </a:cubicBezTo>
                  <a:cubicBezTo>
                    <a:pt x="464" y="25"/>
                    <a:pt x="462" y="26"/>
                    <a:pt x="461" y="28"/>
                  </a:cubicBezTo>
                  <a:cubicBezTo>
                    <a:pt x="461" y="46"/>
                    <a:pt x="461" y="46"/>
                    <a:pt x="461" y="46"/>
                  </a:cubicBezTo>
                  <a:cubicBezTo>
                    <a:pt x="461" y="48"/>
                    <a:pt x="461" y="50"/>
                    <a:pt x="461" y="50"/>
                  </a:cubicBezTo>
                  <a:cubicBezTo>
                    <a:pt x="462" y="51"/>
                    <a:pt x="462" y="52"/>
                    <a:pt x="462" y="52"/>
                  </a:cubicBezTo>
                  <a:cubicBezTo>
                    <a:pt x="463" y="52"/>
                    <a:pt x="464" y="52"/>
                    <a:pt x="466" y="52"/>
                  </a:cubicBezTo>
                  <a:cubicBezTo>
                    <a:pt x="466" y="54"/>
                    <a:pt x="466" y="54"/>
                    <a:pt x="466" y="54"/>
                  </a:cubicBezTo>
                  <a:cubicBezTo>
                    <a:pt x="450" y="54"/>
                    <a:pt x="450" y="54"/>
                    <a:pt x="450" y="54"/>
                  </a:cubicBezTo>
                  <a:cubicBezTo>
                    <a:pt x="450" y="52"/>
                    <a:pt x="450" y="52"/>
                    <a:pt x="450" y="52"/>
                  </a:cubicBezTo>
                  <a:cubicBezTo>
                    <a:pt x="451" y="52"/>
                    <a:pt x="452" y="52"/>
                    <a:pt x="453" y="52"/>
                  </a:cubicBezTo>
                  <a:cubicBezTo>
                    <a:pt x="454" y="51"/>
                    <a:pt x="454" y="51"/>
                    <a:pt x="454" y="50"/>
                  </a:cubicBezTo>
                  <a:cubicBezTo>
                    <a:pt x="455" y="49"/>
                    <a:pt x="455" y="48"/>
                    <a:pt x="455" y="46"/>
                  </a:cubicBezTo>
                  <a:cubicBezTo>
                    <a:pt x="455" y="15"/>
                    <a:pt x="455" y="15"/>
                    <a:pt x="455" y="15"/>
                  </a:cubicBezTo>
                  <a:cubicBezTo>
                    <a:pt x="455" y="11"/>
                    <a:pt x="455" y="8"/>
                    <a:pt x="454" y="8"/>
                  </a:cubicBezTo>
                  <a:cubicBezTo>
                    <a:pt x="454" y="7"/>
                    <a:pt x="454" y="6"/>
                    <a:pt x="454" y="6"/>
                  </a:cubicBezTo>
                  <a:cubicBezTo>
                    <a:pt x="453" y="5"/>
                    <a:pt x="453" y="5"/>
                    <a:pt x="452" y="5"/>
                  </a:cubicBezTo>
                  <a:cubicBezTo>
                    <a:pt x="452" y="5"/>
                    <a:pt x="451" y="5"/>
                    <a:pt x="450" y="6"/>
                  </a:cubicBezTo>
                  <a:cubicBezTo>
                    <a:pt x="449" y="4"/>
                    <a:pt x="449" y="4"/>
                    <a:pt x="449" y="4"/>
                  </a:cubicBezTo>
                  <a:cubicBezTo>
                    <a:pt x="459" y="0"/>
                    <a:pt x="459" y="0"/>
                    <a:pt x="459" y="0"/>
                  </a:cubicBezTo>
                  <a:cubicBezTo>
                    <a:pt x="460" y="1"/>
                    <a:pt x="460" y="1"/>
                    <a:pt x="460" y="1"/>
                  </a:cubicBezTo>
                  <a:close/>
                  <a:moveTo>
                    <a:pt x="499" y="1"/>
                  </a:moveTo>
                  <a:cubicBezTo>
                    <a:pt x="500" y="1"/>
                    <a:pt x="501" y="1"/>
                    <a:pt x="501" y="2"/>
                  </a:cubicBezTo>
                  <a:cubicBezTo>
                    <a:pt x="502" y="3"/>
                    <a:pt x="502" y="4"/>
                    <a:pt x="502" y="5"/>
                  </a:cubicBezTo>
                  <a:cubicBezTo>
                    <a:pt x="502" y="6"/>
                    <a:pt x="502" y="7"/>
                    <a:pt x="501" y="8"/>
                  </a:cubicBezTo>
                  <a:cubicBezTo>
                    <a:pt x="500" y="8"/>
                    <a:pt x="500" y="9"/>
                    <a:pt x="499" y="9"/>
                  </a:cubicBezTo>
                  <a:cubicBezTo>
                    <a:pt x="498" y="9"/>
                    <a:pt x="497" y="8"/>
                    <a:pt x="496" y="8"/>
                  </a:cubicBezTo>
                  <a:cubicBezTo>
                    <a:pt x="496" y="7"/>
                    <a:pt x="495" y="6"/>
                    <a:pt x="495" y="5"/>
                  </a:cubicBezTo>
                  <a:cubicBezTo>
                    <a:pt x="495" y="4"/>
                    <a:pt x="496" y="3"/>
                    <a:pt x="496" y="2"/>
                  </a:cubicBezTo>
                  <a:cubicBezTo>
                    <a:pt x="497" y="1"/>
                    <a:pt x="498" y="1"/>
                    <a:pt x="499" y="1"/>
                  </a:cubicBezTo>
                  <a:close/>
                  <a:moveTo>
                    <a:pt x="502" y="19"/>
                  </a:moveTo>
                  <a:cubicBezTo>
                    <a:pt x="502" y="46"/>
                    <a:pt x="502" y="46"/>
                    <a:pt x="502" y="46"/>
                  </a:cubicBezTo>
                  <a:cubicBezTo>
                    <a:pt x="502" y="48"/>
                    <a:pt x="502" y="50"/>
                    <a:pt x="502" y="50"/>
                  </a:cubicBezTo>
                  <a:cubicBezTo>
                    <a:pt x="503" y="51"/>
                    <a:pt x="503" y="52"/>
                    <a:pt x="504" y="52"/>
                  </a:cubicBezTo>
                  <a:cubicBezTo>
                    <a:pt x="504" y="52"/>
                    <a:pt x="505" y="52"/>
                    <a:pt x="507" y="52"/>
                  </a:cubicBezTo>
                  <a:cubicBezTo>
                    <a:pt x="507" y="54"/>
                    <a:pt x="507" y="54"/>
                    <a:pt x="507" y="54"/>
                  </a:cubicBezTo>
                  <a:cubicBezTo>
                    <a:pt x="491" y="54"/>
                    <a:pt x="491" y="54"/>
                    <a:pt x="491" y="54"/>
                  </a:cubicBezTo>
                  <a:cubicBezTo>
                    <a:pt x="491" y="52"/>
                    <a:pt x="491" y="52"/>
                    <a:pt x="491" y="52"/>
                  </a:cubicBezTo>
                  <a:cubicBezTo>
                    <a:pt x="492" y="52"/>
                    <a:pt x="494" y="52"/>
                    <a:pt x="494" y="52"/>
                  </a:cubicBezTo>
                  <a:cubicBezTo>
                    <a:pt x="494" y="52"/>
                    <a:pt x="495" y="51"/>
                    <a:pt x="495" y="50"/>
                  </a:cubicBezTo>
                  <a:cubicBezTo>
                    <a:pt x="496" y="50"/>
                    <a:pt x="496" y="48"/>
                    <a:pt x="496" y="46"/>
                  </a:cubicBezTo>
                  <a:cubicBezTo>
                    <a:pt x="496" y="33"/>
                    <a:pt x="496" y="33"/>
                    <a:pt x="496" y="33"/>
                  </a:cubicBezTo>
                  <a:cubicBezTo>
                    <a:pt x="496" y="29"/>
                    <a:pt x="496" y="27"/>
                    <a:pt x="495" y="26"/>
                  </a:cubicBezTo>
                  <a:cubicBezTo>
                    <a:pt x="495" y="25"/>
                    <a:pt x="495" y="24"/>
                    <a:pt x="494" y="24"/>
                  </a:cubicBezTo>
                  <a:cubicBezTo>
                    <a:pt x="494" y="24"/>
                    <a:pt x="494" y="24"/>
                    <a:pt x="493" y="24"/>
                  </a:cubicBezTo>
                  <a:cubicBezTo>
                    <a:pt x="492" y="24"/>
                    <a:pt x="491" y="24"/>
                    <a:pt x="490" y="24"/>
                  </a:cubicBezTo>
                  <a:cubicBezTo>
                    <a:pt x="490" y="23"/>
                    <a:pt x="490" y="23"/>
                    <a:pt x="490" y="23"/>
                  </a:cubicBezTo>
                  <a:cubicBezTo>
                    <a:pt x="500" y="19"/>
                    <a:pt x="500" y="19"/>
                    <a:pt x="500" y="19"/>
                  </a:cubicBezTo>
                  <a:cubicBezTo>
                    <a:pt x="502" y="19"/>
                    <a:pt x="502" y="19"/>
                    <a:pt x="502" y="19"/>
                  </a:cubicBezTo>
                  <a:close/>
                  <a:moveTo>
                    <a:pt x="524" y="26"/>
                  </a:moveTo>
                  <a:cubicBezTo>
                    <a:pt x="528" y="21"/>
                    <a:pt x="532" y="19"/>
                    <a:pt x="535" y="19"/>
                  </a:cubicBezTo>
                  <a:cubicBezTo>
                    <a:pt x="536" y="19"/>
                    <a:pt x="538" y="19"/>
                    <a:pt x="540" y="20"/>
                  </a:cubicBezTo>
                  <a:cubicBezTo>
                    <a:pt x="541" y="21"/>
                    <a:pt x="542" y="22"/>
                    <a:pt x="543" y="24"/>
                  </a:cubicBezTo>
                  <a:cubicBezTo>
                    <a:pt x="543" y="26"/>
                    <a:pt x="544" y="28"/>
                    <a:pt x="544" y="31"/>
                  </a:cubicBezTo>
                  <a:cubicBezTo>
                    <a:pt x="544" y="46"/>
                    <a:pt x="544" y="46"/>
                    <a:pt x="544" y="46"/>
                  </a:cubicBezTo>
                  <a:cubicBezTo>
                    <a:pt x="544" y="48"/>
                    <a:pt x="544" y="49"/>
                    <a:pt x="544" y="50"/>
                  </a:cubicBezTo>
                  <a:cubicBezTo>
                    <a:pt x="544" y="51"/>
                    <a:pt x="545" y="51"/>
                    <a:pt x="545" y="52"/>
                  </a:cubicBezTo>
                  <a:cubicBezTo>
                    <a:pt x="546" y="52"/>
                    <a:pt x="547" y="52"/>
                    <a:pt x="548" y="52"/>
                  </a:cubicBezTo>
                  <a:cubicBezTo>
                    <a:pt x="548" y="53"/>
                    <a:pt x="548" y="53"/>
                    <a:pt x="548" y="53"/>
                  </a:cubicBezTo>
                  <a:cubicBezTo>
                    <a:pt x="532" y="53"/>
                    <a:pt x="532" y="53"/>
                    <a:pt x="532" y="53"/>
                  </a:cubicBezTo>
                  <a:cubicBezTo>
                    <a:pt x="532" y="52"/>
                    <a:pt x="532" y="52"/>
                    <a:pt x="532" y="52"/>
                  </a:cubicBezTo>
                  <a:cubicBezTo>
                    <a:pt x="533" y="52"/>
                    <a:pt x="533" y="52"/>
                    <a:pt x="533" y="52"/>
                  </a:cubicBezTo>
                  <a:cubicBezTo>
                    <a:pt x="535" y="52"/>
                    <a:pt x="536" y="52"/>
                    <a:pt x="536" y="51"/>
                  </a:cubicBezTo>
                  <a:cubicBezTo>
                    <a:pt x="537" y="51"/>
                    <a:pt x="538" y="50"/>
                    <a:pt x="538" y="49"/>
                  </a:cubicBezTo>
                  <a:cubicBezTo>
                    <a:pt x="538" y="49"/>
                    <a:pt x="538" y="48"/>
                    <a:pt x="538" y="46"/>
                  </a:cubicBezTo>
                  <a:cubicBezTo>
                    <a:pt x="538" y="32"/>
                    <a:pt x="538" y="32"/>
                    <a:pt x="538" y="32"/>
                  </a:cubicBezTo>
                  <a:cubicBezTo>
                    <a:pt x="538" y="28"/>
                    <a:pt x="537" y="26"/>
                    <a:pt x="536" y="25"/>
                  </a:cubicBezTo>
                  <a:cubicBezTo>
                    <a:pt x="536" y="24"/>
                    <a:pt x="534" y="23"/>
                    <a:pt x="532" y="23"/>
                  </a:cubicBezTo>
                  <a:cubicBezTo>
                    <a:pt x="530" y="23"/>
                    <a:pt x="527" y="24"/>
                    <a:pt x="524" y="28"/>
                  </a:cubicBezTo>
                  <a:cubicBezTo>
                    <a:pt x="524" y="46"/>
                    <a:pt x="524" y="46"/>
                    <a:pt x="524" y="46"/>
                  </a:cubicBezTo>
                  <a:cubicBezTo>
                    <a:pt x="524" y="48"/>
                    <a:pt x="524" y="49"/>
                    <a:pt x="524" y="50"/>
                  </a:cubicBezTo>
                  <a:cubicBezTo>
                    <a:pt x="525" y="51"/>
                    <a:pt x="525" y="51"/>
                    <a:pt x="526" y="52"/>
                  </a:cubicBezTo>
                  <a:cubicBezTo>
                    <a:pt x="526" y="52"/>
                    <a:pt x="527" y="52"/>
                    <a:pt x="529" y="52"/>
                  </a:cubicBezTo>
                  <a:cubicBezTo>
                    <a:pt x="529" y="53"/>
                    <a:pt x="529" y="53"/>
                    <a:pt x="529" y="53"/>
                  </a:cubicBezTo>
                  <a:cubicBezTo>
                    <a:pt x="513" y="53"/>
                    <a:pt x="513" y="53"/>
                    <a:pt x="513" y="53"/>
                  </a:cubicBezTo>
                  <a:cubicBezTo>
                    <a:pt x="513" y="52"/>
                    <a:pt x="513" y="52"/>
                    <a:pt x="513" y="52"/>
                  </a:cubicBezTo>
                  <a:cubicBezTo>
                    <a:pt x="514" y="52"/>
                    <a:pt x="514" y="52"/>
                    <a:pt x="514" y="52"/>
                  </a:cubicBezTo>
                  <a:cubicBezTo>
                    <a:pt x="516" y="52"/>
                    <a:pt x="517" y="52"/>
                    <a:pt x="517" y="51"/>
                  </a:cubicBezTo>
                  <a:cubicBezTo>
                    <a:pt x="518" y="50"/>
                    <a:pt x="518" y="48"/>
                    <a:pt x="518" y="46"/>
                  </a:cubicBezTo>
                  <a:cubicBezTo>
                    <a:pt x="518" y="33"/>
                    <a:pt x="518" y="33"/>
                    <a:pt x="518" y="33"/>
                  </a:cubicBezTo>
                  <a:cubicBezTo>
                    <a:pt x="518" y="29"/>
                    <a:pt x="518" y="26"/>
                    <a:pt x="518" y="25"/>
                  </a:cubicBezTo>
                  <a:cubicBezTo>
                    <a:pt x="518" y="24"/>
                    <a:pt x="517" y="24"/>
                    <a:pt x="517" y="23"/>
                  </a:cubicBezTo>
                  <a:cubicBezTo>
                    <a:pt x="516" y="23"/>
                    <a:pt x="516" y="23"/>
                    <a:pt x="515" y="23"/>
                  </a:cubicBezTo>
                  <a:cubicBezTo>
                    <a:pt x="514" y="23"/>
                    <a:pt x="514" y="23"/>
                    <a:pt x="513" y="23"/>
                  </a:cubicBezTo>
                  <a:cubicBezTo>
                    <a:pt x="512" y="22"/>
                    <a:pt x="512" y="22"/>
                    <a:pt x="512" y="22"/>
                  </a:cubicBezTo>
                  <a:cubicBezTo>
                    <a:pt x="522" y="18"/>
                    <a:pt x="522" y="18"/>
                    <a:pt x="522" y="18"/>
                  </a:cubicBezTo>
                  <a:cubicBezTo>
                    <a:pt x="524" y="18"/>
                    <a:pt x="524" y="18"/>
                    <a:pt x="524" y="18"/>
                  </a:cubicBezTo>
                  <a:cubicBezTo>
                    <a:pt x="524" y="26"/>
                    <a:pt x="524" y="26"/>
                    <a:pt x="524" y="26"/>
                  </a:cubicBezTo>
                  <a:close/>
                  <a:moveTo>
                    <a:pt x="573" y="49"/>
                  </a:moveTo>
                  <a:cubicBezTo>
                    <a:pt x="570" y="52"/>
                    <a:pt x="568" y="53"/>
                    <a:pt x="567" y="54"/>
                  </a:cubicBezTo>
                  <a:cubicBezTo>
                    <a:pt x="566" y="54"/>
                    <a:pt x="564" y="54"/>
                    <a:pt x="563" y="54"/>
                  </a:cubicBezTo>
                  <a:cubicBezTo>
                    <a:pt x="560" y="54"/>
                    <a:pt x="559" y="54"/>
                    <a:pt x="557" y="52"/>
                  </a:cubicBezTo>
                  <a:cubicBezTo>
                    <a:pt x="556" y="50"/>
                    <a:pt x="555" y="48"/>
                    <a:pt x="555" y="46"/>
                  </a:cubicBezTo>
                  <a:cubicBezTo>
                    <a:pt x="555" y="44"/>
                    <a:pt x="556" y="42"/>
                    <a:pt x="556" y="41"/>
                  </a:cubicBezTo>
                  <a:cubicBezTo>
                    <a:pt x="557" y="40"/>
                    <a:pt x="559" y="38"/>
                    <a:pt x="562" y="36"/>
                  </a:cubicBezTo>
                  <a:cubicBezTo>
                    <a:pt x="564" y="35"/>
                    <a:pt x="568" y="33"/>
                    <a:pt x="574" y="31"/>
                  </a:cubicBezTo>
                  <a:cubicBezTo>
                    <a:pt x="574" y="30"/>
                    <a:pt x="574" y="30"/>
                    <a:pt x="574" y="30"/>
                  </a:cubicBezTo>
                  <a:cubicBezTo>
                    <a:pt x="574" y="26"/>
                    <a:pt x="573" y="24"/>
                    <a:pt x="572" y="23"/>
                  </a:cubicBezTo>
                  <a:cubicBezTo>
                    <a:pt x="571" y="22"/>
                    <a:pt x="570" y="21"/>
                    <a:pt x="568" y="21"/>
                  </a:cubicBezTo>
                  <a:cubicBezTo>
                    <a:pt x="566" y="21"/>
                    <a:pt x="565" y="21"/>
                    <a:pt x="564" y="22"/>
                  </a:cubicBezTo>
                  <a:cubicBezTo>
                    <a:pt x="563" y="23"/>
                    <a:pt x="563" y="24"/>
                    <a:pt x="563" y="25"/>
                  </a:cubicBezTo>
                  <a:cubicBezTo>
                    <a:pt x="563" y="27"/>
                    <a:pt x="563" y="27"/>
                    <a:pt x="563" y="27"/>
                  </a:cubicBezTo>
                  <a:cubicBezTo>
                    <a:pt x="563" y="28"/>
                    <a:pt x="562" y="29"/>
                    <a:pt x="562" y="30"/>
                  </a:cubicBezTo>
                  <a:cubicBezTo>
                    <a:pt x="562" y="30"/>
                    <a:pt x="561" y="30"/>
                    <a:pt x="560" y="30"/>
                  </a:cubicBezTo>
                  <a:cubicBezTo>
                    <a:pt x="559" y="30"/>
                    <a:pt x="558" y="30"/>
                    <a:pt x="558" y="30"/>
                  </a:cubicBezTo>
                  <a:cubicBezTo>
                    <a:pt x="558" y="29"/>
                    <a:pt x="557" y="28"/>
                    <a:pt x="557" y="27"/>
                  </a:cubicBezTo>
                  <a:cubicBezTo>
                    <a:pt x="557" y="25"/>
                    <a:pt x="558" y="23"/>
                    <a:pt x="560" y="21"/>
                  </a:cubicBezTo>
                  <a:cubicBezTo>
                    <a:pt x="562" y="19"/>
                    <a:pt x="566" y="18"/>
                    <a:pt x="569" y="18"/>
                  </a:cubicBezTo>
                  <a:cubicBezTo>
                    <a:pt x="572" y="18"/>
                    <a:pt x="574" y="18"/>
                    <a:pt x="576" y="20"/>
                  </a:cubicBezTo>
                  <a:cubicBezTo>
                    <a:pt x="578" y="20"/>
                    <a:pt x="579" y="22"/>
                    <a:pt x="580" y="23"/>
                  </a:cubicBezTo>
                  <a:cubicBezTo>
                    <a:pt x="580" y="24"/>
                    <a:pt x="580" y="26"/>
                    <a:pt x="580" y="30"/>
                  </a:cubicBezTo>
                  <a:cubicBezTo>
                    <a:pt x="580" y="41"/>
                    <a:pt x="580" y="41"/>
                    <a:pt x="580" y="41"/>
                  </a:cubicBezTo>
                  <a:cubicBezTo>
                    <a:pt x="580" y="44"/>
                    <a:pt x="580" y="46"/>
                    <a:pt x="580" y="47"/>
                  </a:cubicBezTo>
                  <a:cubicBezTo>
                    <a:pt x="580" y="48"/>
                    <a:pt x="581" y="48"/>
                    <a:pt x="581" y="49"/>
                  </a:cubicBezTo>
                  <a:cubicBezTo>
                    <a:pt x="581" y="49"/>
                    <a:pt x="581" y="49"/>
                    <a:pt x="582" y="49"/>
                  </a:cubicBezTo>
                  <a:cubicBezTo>
                    <a:pt x="582" y="49"/>
                    <a:pt x="582" y="49"/>
                    <a:pt x="583" y="49"/>
                  </a:cubicBezTo>
                  <a:cubicBezTo>
                    <a:pt x="583" y="48"/>
                    <a:pt x="584" y="48"/>
                    <a:pt x="586" y="46"/>
                  </a:cubicBezTo>
                  <a:cubicBezTo>
                    <a:pt x="586" y="48"/>
                    <a:pt x="586" y="48"/>
                    <a:pt x="586" y="48"/>
                  </a:cubicBezTo>
                  <a:cubicBezTo>
                    <a:pt x="583" y="52"/>
                    <a:pt x="580" y="54"/>
                    <a:pt x="578" y="54"/>
                  </a:cubicBezTo>
                  <a:cubicBezTo>
                    <a:pt x="577" y="54"/>
                    <a:pt x="576" y="53"/>
                    <a:pt x="575" y="52"/>
                  </a:cubicBezTo>
                  <a:cubicBezTo>
                    <a:pt x="574" y="52"/>
                    <a:pt x="573" y="51"/>
                    <a:pt x="573" y="49"/>
                  </a:cubicBezTo>
                  <a:close/>
                  <a:moveTo>
                    <a:pt x="573" y="46"/>
                  </a:moveTo>
                  <a:cubicBezTo>
                    <a:pt x="573" y="34"/>
                    <a:pt x="573" y="34"/>
                    <a:pt x="573" y="34"/>
                  </a:cubicBezTo>
                  <a:cubicBezTo>
                    <a:pt x="570" y="35"/>
                    <a:pt x="567" y="36"/>
                    <a:pt x="566" y="37"/>
                  </a:cubicBezTo>
                  <a:cubicBezTo>
                    <a:pt x="564" y="38"/>
                    <a:pt x="563" y="39"/>
                    <a:pt x="562" y="40"/>
                  </a:cubicBezTo>
                  <a:cubicBezTo>
                    <a:pt x="562" y="42"/>
                    <a:pt x="561" y="43"/>
                    <a:pt x="561" y="44"/>
                  </a:cubicBezTo>
                  <a:cubicBezTo>
                    <a:pt x="561" y="46"/>
                    <a:pt x="562" y="48"/>
                    <a:pt x="563" y="49"/>
                  </a:cubicBezTo>
                  <a:cubicBezTo>
                    <a:pt x="564" y="50"/>
                    <a:pt x="565" y="50"/>
                    <a:pt x="566" y="50"/>
                  </a:cubicBezTo>
                  <a:cubicBezTo>
                    <a:pt x="568" y="50"/>
                    <a:pt x="570" y="49"/>
                    <a:pt x="573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36"/>
            <p:cNvSpPr>
              <a:spLocks noEditPoints="1"/>
            </p:cNvSpPr>
            <p:nvPr userDrawn="1"/>
          </p:nvSpPr>
          <p:spPr bwMode="auto">
            <a:xfrm>
              <a:off x="9304417" y="4596096"/>
              <a:ext cx="2255842" cy="300036"/>
            </a:xfrm>
            <a:custGeom>
              <a:avLst/>
              <a:gdLst>
                <a:gd name="T0" fmla="*/ 1465 w 1513"/>
                <a:gd name="T1" fmla="*/ 107 h 200"/>
                <a:gd name="T2" fmla="*/ 1416 w 1513"/>
                <a:gd name="T3" fmla="*/ 130 h 200"/>
                <a:gd name="T4" fmla="*/ 1450 w 1513"/>
                <a:gd name="T5" fmla="*/ 47 h 200"/>
                <a:gd name="T6" fmla="*/ 1458 w 1513"/>
                <a:gd name="T7" fmla="*/ 70 h 200"/>
                <a:gd name="T8" fmla="*/ 1467 w 1513"/>
                <a:gd name="T9" fmla="*/ 146 h 200"/>
                <a:gd name="T10" fmla="*/ 1410 w 1513"/>
                <a:gd name="T11" fmla="*/ 171 h 200"/>
                <a:gd name="T12" fmla="*/ 1408 w 1513"/>
                <a:gd name="T13" fmla="*/ 153 h 200"/>
                <a:gd name="T14" fmla="*/ 1272 w 1513"/>
                <a:gd name="T15" fmla="*/ 125 h 200"/>
                <a:gd name="T16" fmla="*/ 1257 w 1513"/>
                <a:gd name="T17" fmla="*/ 79 h 200"/>
                <a:gd name="T18" fmla="*/ 1298 w 1513"/>
                <a:gd name="T19" fmla="*/ 59 h 200"/>
                <a:gd name="T20" fmla="*/ 1220 w 1513"/>
                <a:gd name="T21" fmla="*/ 139 h 200"/>
                <a:gd name="T22" fmla="*/ 1112 w 1513"/>
                <a:gd name="T23" fmla="*/ 16 h 200"/>
                <a:gd name="T24" fmla="*/ 1064 w 1513"/>
                <a:gd name="T25" fmla="*/ 107 h 200"/>
                <a:gd name="T26" fmla="*/ 1074 w 1513"/>
                <a:gd name="T27" fmla="*/ 95 h 200"/>
                <a:gd name="T28" fmla="*/ 1096 w 1513"/>
                <a:gd name="T29" fmla="*/ 49 h 200"/>
                <a:gd name="T30" fmla="*/ 1098 w 1513"/>
                <a:gd name="T31" fmla="*/ 84 h 200"/>
                <a:gd name="T32" fmla="*/ 1101 w 1513"/>
                <a:gd name="T33" fmla="*/ 154 h 200"/>
                <a:gd name="T34" fmla="*/ 1038 w 1513"/>
                <a:gd name="T35" fmla="*/ 172 h 200"/>
                <a:gd name="T36" fmla="*/ 862 w 1513"/>
                <a:gd name="T37" fmla="*/ 136 h 200"/>
                <a:gd name="T38" fmla="*/ 895 w 1513"/>
                <a:gd name="T39" fmla="*/ 103 h 200"/>
                <a:gd name="T40" fmla="*/ 856 w 1513"/>
                <a:gd name="T41" fmla="*/ 83 h 200"/>
                <a:gd name="T42" fmla="*/ 873 w 1513"/>
                <a:gd name="T43" fmla="*/ 80 h 200"/>
                <a:gd name="T44" fmla="*/ 905 w 1513"/>
                <a:gd name="T45" fmla="*/ 38 h 200"/>
                <a:gd name="T46" fmla="*/ 908 w 1513"/>
                <a:gd name="T47" fmla="*/ 83 h 200"/>
                <a:gd name="T48" fmla="*/ 874 w 1513"/>
                <a:gd name="T49" fmla="*/ 168 h 200"/>
                <a:gd name="T50" fmla="*/ 809 w 1513"/>
                <a:gd name="T51" fmla="*/ 149 h 200"/>
                <a:gd name="T52" fmla="*/ 704 w 1513"/>
                <a:gd name="T53" fmla="*/ 45 h 200"/>
                <a:gd name="T54" fmla="*/ 658 w 1513"/>
                <a:gd name="T55" fmla="*/ 45 h 200"/>
                <a:gd name="T56" fmla="*/ 694 w 1513"/>
                <a:gd name="T57" fmla="*/ 50 h 200"/>
                <a:gd name="T58" fmla="*/ 705 w 1513"/>
                <a:gd name="T59" fmla="*/ 55 h 200"/>
                <a:gd name="T60" fmla="*/ 697 w 1513"/>
                <a:gd name="T61" fmla="*/ 139 h 200"/>
                <a:gd name="T62" fmla="*/ 662 w 1513"/>
                <a:gd name="T63" fmla="*/ 179 h 200"/>
                <a:gd name="T64" fmla="*/ 686 w 1513"/>
                <a:gd name="T65" fmla="*/ 141 h 200"/>
                <a:gd name="T66" fmla="*/ 720 w 1513"/>
                <a:gd name="T67" fmla="*/ 90 h 200"/>
                <a:gd name="T68" fmla="*/ 540 w 1513"/>
                <a:gd name="T69" fmla="*/ 92 h 200"/>
                <a:gd name="T70" fmla="*/ 491 w 1513"/>
                <a:gd name="T71" fmla="*/ 115 h 200"/>
                <a:gd name="T72" fmla="*/ 466 w 1513"/>
                <a:gd name="T73" fmla="*/ 70 h 200"/>
                <a:gd name="T74" fmla="*/ 444 w 1513"/>
                <a:gd name="T75" fmla="*/ 90 h 200"/>
                <a:gd name="T76" fmla="*/ 426 w 1513"/>
                <a:gd name="T77" fmla="*/ 96 h 200"/>
                <a:gd name="T78" fmla="*/ 414 w 1513"/>
                <a:gd name="T79" fmla="*/ 90 h 200"/>
                <a:gd name="T80" fmla="*/ 502 w 1513"/>
                <a:gd name="T81" fmla="*/ 43 h 200"/>
                <a:gd name="T82" fmla="*/ 560 w 1513"/>
                <a:gd name="T83" fmla="*/ 85 h 200"/>
                <a:gd name="T84" fmla="*/ 520 w 1513"/>
                <a:gd name="T85" fmla="*/ 187 h 200"/>
                <a:gd name="T86" fmla="*/ 465 w 1513"/>
                <a:gd name="T87" fmla="*/ 119 h 200"/>
                <a:gd name="T88" fmla="*/ 442 w 1513"/>
                <a:gd name="T89" fmla="*/ 153 h 200"/>
                <a:gd name="T90" fmla="*/ 282 w 1513"/>
                <a:gd name="T91" fmla="*/ 98 h 200"/>
                <a:gd name="T92" fmla="*/ 259 w 1513"/>
                <a:gd name="T93" fmla="*/ 93 h 200"/>
                <a:gd name="T94" fmla="*/ 226 w 1513"/>
                <a:gd name="T95" fmla="*/ 158 h 200"/>
                <a:gd name="T96" fmla="*/ 307 w 1513"/>
                <a:gd name="T97" fmla="*/ 43 h 200"/>
                <a:gd name="T98" fmla="*/ 290 w 1513"/>
                <a:gd name="T99" fmla="*/ 120 h 200"/>
                <a:gd name="T100" fmla="*/ 234 w 1513"/>
                <a:gd name="T101" fmla="*/ 93 h 200"/>
                <a:gd name="T102" fmla="*/ 205 w 1513"/>
                <a:gd name="T103" fmla="*/ 107 h 200"/>
                <a:gd name="T104" fmla="*/ 226 w 1513"/>
                <a:gd name="T105" fmla="*/ 171 h 200"/>
                <a:gd name="T106" fmla="*/ 101 w 1513"/>
                <a:gd name="T107" fmla="*/ 63 h 200"/>
                <a:gd name="T108" fmla="*/ 32 w 1513"/>
                <a:gd name="T109" fmla="*/ 94 h 200"/>
                <a:gd name="T110" fmla="*/ 58 w 1513"/>
                <a:gd name="T111" fmla="*/ 7 h 200"/>
                <a:gd name="T112" fmla="*/ 104 w 1513"/>
                <a:gd name="T113" fmla="*/ 90 h 200"/>
                <a:gd name="T114" fmla="*/ 48 w 1513"/>
                <a:gd name="T115" fmla="*/ 152 h 200"/>
                <a:gd name="T116" fmla="*/ 3 w 1513"/>
                <a:gd name="T117" fmla="*/ 6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13" h="200">
                  <a:moveTo>
                    <a:pt x="1410" y="31"/>
                  </a:moveTo>
                  <a:cubicBezTo>
                    <a:pt x="1410" y="28"/>
                    <a:pt x="1410" y="26"/>
                    <a:pt x="1410" y="23"/>
                  </a:cubicBezTo>
                  <a:cubicBezTo>
                    <a:pt x="1418" y="21"/>
                    <a:pt x="1413" y="3"/>
                    <a:pt x="1421" y="0"/>
                  </a:cubicBezTo>
                  <a:cubicBezTo>
                    <a:pt x="1424" y="0"/>
                    <a:pt x="1424" y="0"/>
                    <a:pt x="1424" y="0"/>
                  </a:cubicBezTo>
                  <a:cubicBezTo>
                    <a:pt x="1425" y="3"/>
                    <a:pt x="1427" y="7"/>
                    <a:pt x="1428" y="11"/>
                  </a:cubicBezTo>
                  <a:cubicBezTo>
                    <a:pt x="1428" y="13"/>
                    <a:pt x="1428" y="15"/>
                    <a:pt x="1428" y="17"/>
                  </a:cubicBezTo>
                  <a:cubicBezTo>
                    <a:pt x="1431" y="30"/>
                    <a:pt x="1429" y="36"/>
                    <a:pt x="1427" y="47"/>
                  </a:cubicBezTo>
                  <a:cubicBezTo>
                    <a:pt x="1414" y="49"/>
                    <a:pt x="1415" y="38"/>
                    <a:pt x="1410" y="31"/>
                  </a:cubicBezTo>
                  <a:close/>
                  <a:moveTo>
                    <a:pt x="1442" y="122"/>
                  </a:moveTo>
                  <a:cubicBezTo>
                    <a:pt x="1442" y="107"/>
                    <a:pt x="1454" y="110"/>
                    <a:pt x="1465" y="107"/>
                  </a:cubicBezTo>
                  <a:cubicBezTo>
                    <a:pt x="1470" y="105"/>
                    <a:pt x="1478" y="101"/>
                    <a:pt x="1482" y="97"/>
                  </a:cubicBezTo>
                  <a:cubicBezTo>
                    <a:pt x="1484" y="95"/>
                    <a:pt x="1484" y="93"/>
                    <a:pt x="1486" y="91"/>
                  </a:cubicBezTo>
                  <a:cubicBezTo>
                    <a:pt x="1485" y="90"/>
                    <a:pt x="1485" y="88"/>
                    <a:pt x="1484" y="87"/>
                  </a:cubicBezTo>
                  <a:cubicBezTo>
                    <a:pt x="1482" y="86"/>
                    <a:pt x="1479" y="83"/>
                    <a:pt x="1477" y="83"/>
                  </a:cubicBezTo>
                  <a:cubicBezTo>
                    <a:pt x="1474" y="81"/>
                    <a:pt x="1470" y="82"/>
                    <a:pt x="1468" y="81"/>
                  </a:cubicBezTo>
                  <a:cubicBezTo>
                    <a:pt x="1452" y="83"/>
                    <a:pt x="1429" y="95"/>
                    <a:pt x="1424" y="105"/>
                  </a:cubicBezTo>
                  <a:cubicBezTo>
                    <a:pt x="1424" y="108"/>
                    <a:pt x="1424" y="111"/>
                    <a:pt x="1424" y="113"/>
                  </a:cubicBezTo>
                  <a:cubicBezTo>
                    <a:pt x="1426" y="115"/>
                    <a:pt x="1428" y="117"/>
                    <a:pt x="1430" y="119"/>
                  </a:cubicBezTo>
                  <a:cubicBezTo>
                    <a:pt x="1430" y="126"/>
                    <a:pt x="1430" y="134"/>
                    <a:pt x="1422" y="135"/>
                  </a:cubicBezTo>
                  <a:cubicBezTo>
                    <a:pt x="1420" y="133"/>
                    <a:pt x="1418" y="132"/>
                    <a:pt x="1416" y="130"/>
                  </a:cubicBezTo>
                  <a:cubicBezTo>
                    <a:pt x="1414" y="132"/>
                    <a:pt x="1413" y="133"/>
                    <a:pt x="1409" y="132"/>
                  </a:cubicBezTo>
                  <a:cubicBezTo>
                    <a:pt x="1407" y="128"/>
                    <a:pt x="1397" y="105"/>
                    <a:pt x="1398" y="102"/>
                  </a:cubicBezTo>
                  <a:cubicBezTo>
                    <a:pt x="1399" y="99"/>
                    <a:pt x="1405" y="97"/>
                    <a:pt x="1408" y="96"/>
                  </a:cubicBezTo>
                  <a:cubicBezTo>
                    <a:pt x="1414" y="93"/>
                    <a:pt x="1418" y="86"/>
                    <a:pt x="1423" y="82"/>
                  </a:cubicBezTo>
                  <a:cubicBezTo>
                    <a:pt x="1426" y="80"/>
                    <a:pt x="1430" y="80"/>
                    <a:pt x="1433" y="79"/>
                  </a:cubicBezTo>
                  <a:cubicBezTo>
                    <a:pt x="1441" y="75"/>
                    <a:pt x="1447" y="65"/>
                    <a:pt x="1454" y="59"/>
                  </a:cubicBezTo>
                  <a:cubicBezTo>
                    <a:pt x="1462" y="51"/>
                    <a:pt x="1472" y="50"/>
                    <a:pt x="1478" y="41"/>
                  </a:cubicBezTo>
                  <a:cubicBezTo>
                    <a:pt x="1478" y="41"/>
                    <a:pt x="1478" y="41"/>
                    <a:pt x="1478" y="40"/>
                  </a:cubicBezTo>
                  <a:cubicBezTo>
                    <a:pt x="1477" y="40"/>
                    <a:pt x="1477" y="40"/>
                    <a:pt x="1477" y="40"/>
                  </a:cubicBezTo>
                  <a:cubicBezTo>
                    <a:pt x="1472" y="45"/>
                    <a:pt x="1459" y="54"/>
                    <a:pt x="1450" y="47"/>
                  </a:cubicBezTo>
                  <a:cubicBezTo>
                    <a:pt x="1446" y="45"/>
                    <a:pt x="1447" y="40"/>
                    <a:pt x="1444" y="37"/>
                  </a:cubicBezTo>
                  <a:cubicBezTo>
                    <a:pt x="1443" y="35"/>
                    <a:pt x="1440" y="34"/>
                    <a:pt x="1440" y="31"/>
                  </a:cubicBezTo>
                  <a:cubicBezTo>
                    <a:pt x="1440" y="29"/>
                    <a:pt x="1441" y="28"/>
                    <a:pt x="1441" y="27"/>
                  </a:cubicBezTo>
                  <a:cubicBezTo>
                    <a:pt x="1447" y="27"/>
                    <a:pt x="1459" y="35"/>
                    <a:pt x="1462" y="38"/>
                  </a:cubicBezTo>
                  <a:cubicBezTo>
                    <a:pt x="1471" y="35"/>
                    <a:pt x="1480" y="33"/>
                    <a:pt x="1488" y="28"/>
                  </a:cubicBezTo>
                  <a:cubicBezTo>
                    <a:pt x="1491" y="26"/>
                    <a:pt x="1496" y="30"/>
                    <a:pt x="1498" y="29"/>
                  </a:cubicBezTo>
                  <a:cubicBezTo>
                    <a:pt x="1502" y="32"/>
                    <a:pt x="1508" y="48"/>
                    <a:pt x="1500" y="52"/>
                  </a:cubicBezTo>
                  <a:cubicBezTo>
                    <a:pt x="1496" y="53"/>
                    <a:pt x="1490" y="53"/>
                    <a:pt x="1486" y="54"/>
                  </a:cubicBezTo>
                  <a:cubicBezTo>
                    <a:pt x="1476" y="56"/>
                    <a:pt x="1464" y="63"/>
                    <a:pt x="1457" y="69"/>
                  </a:cubicBezTo>
                  <a:cubicBezTo>
                    <a:pt x="1457" y="69"/>
                    <a:pt x="1458" y="69"/>
                    <a:pt x="1458" y="70"/>
                  </a:cubicBezTo>
                  <a:cubicBezTo>
                    <a:pt x="1458" y="70"/>
                    <a:pt x="1458" y="70"/>
                    <a:pt x="1458" y="70"/>
                  </a:cubicBezTo>
                  <a:cubicBezTo>
                    <a:pt x="1462" y="71"/>
                    <a:pt x="1469" y="68"/>
                    <a:pt x="1474" y="71"/>
                  </a:cubicBezTo>
                  <a:cubicBezTo>
                    <a:pt x="1485" y="76"/>
                    <a:pt x="1500" y="81"/>
                    <a:pt x="1500" y="99"/>
                  </a:cubicBezTo>
                  <a:cubicBezTo>
                    <a:pt x="1497" y="100"/>
                    <a:pt x="1496" y="102"/>
                    <a:pt x="1494" y="103"/>
                  </a:cubicBezTo>
                  <a:cubicBezTo>
                    <a:pt x="1488" y="105"/>
                    <a:pt x="1482" y="105"/>
                    <a:pt x="1477" y="108"/>
                  </a:cubicBezTo>
                  <a:cubicBezTo>
                    <a:pt x="1477" y="109"/>
                    <a:pt x="1477" y="109"/>
                    <a:pt x="1477" y="110"/>
                  </a:cubicBezTo>
                  <a:cubicBezTo>
                    <a:pt x="1478" y="112"/>
                    <a:pt x="1479" y="113"/>
                    <a:pt x="1479" y="118"/>
                  </a:cubicBezTo>
                  <a:cubicBezTo>
                    <a:pt x="1477" y="119"/>
                    <a:pt x="1478" y="122"/>
                    <a:pt x="1476" y="123"/>
                  </a:cubicBezTo>
                  <a:cubicBezTo>
                    <a:pt x="1472" y="130"/>
                    <a:pt x="1465" y="135"/>
                    <a:pt x="1463" y="142"/>
                  </a:cubicBezTo>
                  <a:cubicBezTo>
                    <a:pt x="1464" y="143"/>
                    <a:pt x="1466" y="145"/>
                    <a:pt x="1467" y="146"/>
                  </a:cubicBezTo>
                  <a:cubicBezTo>
                    <a:pt x="1476" y="149"/>
                    <a:pt x="1513" y="129"/>
                    <a:pt x="1508" y="151"/>
                  </a:cubicBezTo>
                  <a:cubicBezTo>
                    <a:pt x="1507" y="154"/>
                    <a:pt x="1505" y="156"/>
                    <a:pt x="1504" y="158"/>
                  </a:cubicBezTo>
                  <a:cubicBezTo>
                    <a:pt x="1500" y="158"/>
                    <a:pt x="1498" y="157"/>
                    <a:pt x="1495" y="157"/>
                  </a:cubicBezTo>
                  <a:cubicBezTo>
                    <a:pt x="1490" y="155"/>
                    <a:pt x="1472" y="161"/>
                    <a:pt x="1469" y="163"/>
                  </a:cubicBezTo>
                  <a:cubicBezTo>
                    <a:pt x="1470" y="169"/>
                    <a:pt x="1471" y="175"/>
                    <a:pt x="1471" y="182"/>
                  </a:cubicBezTo>
                  <a:cubicBezTo>
                    <a:pt x="1469" y="183"/>
                    <a:pt x="1469" y="185"/>
                    <a:pt x="1468" y="186"/>
                  </a:cubicBezTo>
                  <a:cubicBezTo>
                    <a:pt x="1465" y="188"/>
                    <a:pt x="1462" y="187"/>
                    <a:pt x="1458" y="189"/>
                  </a:cubicBezTo>
                  <a:cubicBezTo>
                    <a:pt x="1456" y="190"/>
                    <a:pt x="1453" y="193"/>
                    <a:pt x="1450" y="193"/>
                  </a:cubicBezTo>
                  <a:cubicBezTo>
                    <a:pt x="1432" y="200"/>
                    <a:pt x="1414" y="183"/>
                    <a:pt x="1410" y="171"/>
                  </a:cubicBezTo>
                  <a:cubicBezTo>
                    <a:pt x="1410" y="171"/>
                    <a:pt x="1410" y="171"/>
                    <a:pt x="1410" y="171"/>
                  </a:cubicBezTo>
                  <a:cubicBezTo>
                    <a:pt x="1416" y="171"/>
                    <a:pt x="1423" y="177"/>
                    <a:pt x="1428" y="179"/>
                  </a:cubicBezTo>
                  <a:cubicBezTo>
                    <a:pt x="1430" y="179"/>
                    <a:pt x="1433" y="179"/>
                    <a:pt x="1435" y="179"/>
                  </a:cubicBezTo>
                  <a:cubicBezTo>
                    <a:pt x="1449" y="179"/>
                    <a:pt x="1457" y="174"/>
                    <a:pt x="1463" y="165"/>
                  </a:cubicBezTo>
                  <a:cubicBezTo>
                    <a:pt x="1463" y="164"/>
                    <a:pt x="1463" y="163"/>
                    <a:pt x="1463" y="162"/>
                  </a:cubicBezTo>
                  <a:cubicBezTo>
                    <a:pt x="1462" y="162"/>
                    <a:pt x="1461" y="161"/>
                    <a:pt x="1460" y="161"/>
                  </a:cubicBezTo>
                  <a:cubicBezTo>
                    <a:pt x="1453" y="158"/>
                    <a:pt x="1440" y="165"/>
                    <a:pt x="1434" y="166"/>
                  </a:cubicBezTo>
                  <a:cubicBezTo>
                    <a:pt x="1428" y="167"/>
                    <a:pt x="1413" y="167"/>
                    <a:pt x="1408" y="164"/>
                  </a:cubicBezTo>
                  <a:cubicBezTo>
                    <a:pt x="1406" y="163"/>
                    <a:pt x="1405" y="161"/>
                    <a:pt x="1404" y="160"/>
                  </a:cubicBezTo>
                  <a:cubicBezTo>
                    <a:pt x="1404" y="159"/>
                    <a:pt x="1404" y="157"/>
                    <a:pt x="1404" y="156"/>
                  </a:cubicBezTo>
                  <a:cubicBezTo>
                    <a:pt x="1406" y="155"/>
                    <a:pt x="1407" y="154"/>
                    <a:pt x="1408" y="153"/>
                  </a:cubicBezTo>
                  <a:cubicBezTo>
                    <a:pt x="1418" y="153"/>
                    <a:pt x="1426" y="153"/>
                    <a:pt x="1436" y="153"/>
                  </a:cubicBezTo>
                  <a:cubicBezTo>
                    <a:pt x="1438" y="152"/>
                    <a:pt x="1442" y="149"/>
                    <a:pt x="1444" y="149"/>
                  </a:cubicBezTo>
                  <a:cubicBezTo>
                    <a:pt x="1448" y="147"/>
                    <a:pt x="1452" y="148"/>
                    <a:pt x="1455" y="147"/>
                  </a:cubicBezTo>
                  <a:cubicBezTo>
                    <a:pt x="1456" y="146"/>
                    <a:pt x="1456" y="146"/>
                    <a:pt x="1457" y="145"/>
                  </a:cubicBezTo>
                  <a:cubicBezTo>
                    <a:pt x="1456" y="143"/>
                    <a:pt x="1454" y="139"/>
                    <a:pt x="1456" y="136"/>
                  </a:cubicBezTo>
                  <a:cubicBezTo>
                    <a:pt x="1458" y="129"/>
                    <a:pt x="1460" y="125"/>
                    <a:pt x="1464" y="118"/>
                  </a:cubicBezTo>
                  <a:cubicBezTo>
                    <a:pt x="1463" y="117"/>
                    <a:pt x="1462" y="117"/>
                    <a:pt x="1461" y="117"/>
                  </a:cubicBezTo>
                  <a:cubicBezTo>
                    <a:pt x="1455" y="118"/>
                    <a:pt x="1451" y="121"/>
                    <a:pt x="1442" y="122"/>
                  </a:cubicBezTo>
                  <a:close/>
                  <a:moveTo>
                    <a:pt x="1272" y="127"/>
                  </a:moveTo>
                  <a:cubicBezTo>
                    <a:pt x="1272" y="125"/>
                    <a:pt x="1271" y="126"/>
                    <a:pt x="1272" y="125"/>
                  </a:cubicBezTo>
                  <a:cubicBezTo>
                    <a:pt x="1274" y="119"/>
                    <a:pt x="1285" y="115"/>
                    <a:pt x="1292" y="119"/>
                  </a:cubicBezTo>
                  <a:cubicBezTo>
                    <a:pt x="1301" y="125"/>
                    <a:pt x="1318" y="137"/>
                    <a:pt x="1316" y="154"/>
                  </a:cubicBezTo>
                  <a:cubicBezTo>
                    <a:pt x="1310" y="157"/>
                    <a:pt x="1309" y="164"/>
                    <a:pt x="1298" y="164"/>
                  </a:cubicBezTo>
                  <a:cubicBezTo>
                    <a:pt x="1298" y="161"/>
                    <a:pt x="1294" y="159"/>
                    <a:pt x="1293" y="157"/>
                  </a:cubicBezTo>
                  <a:cubicBezTo>
                    <a:pt x="1292" y="155"/>
                    <a:pt x="1292" y="152"/>
                    <a:pt x="1291" y="149"/>
                  </a:cubicBezTo>
                  <a:cubicBezTo>
                    <a:pt x="1288" y="143"/>
                    <a:pt x="1279" y="128"/>
                    <a:pt x="1272" y="127"/>
                  </a:cubicBezTo>
                  <a:close/>
                  <a:moveTo>
                    <a:pt x="1216" y="87"/>
                  </a:moveTo>
                  <a:cubicBezTo>
                    <a:pt x="1216" y="86"/>
                    <a:pt x="1217" y="85"/>
                    <a:pt x="1217" y="84"/>
                  </a:cubicBezTo>
                  <a:cubicBezTo>
                    <a:pt x="1222" y="85"/>
                    <a:pt x="1227" y="86"/>
                    <a:pt x="1232" y="87"/>
                  </a:cubicBezTo>
                  <a:cubicBezTo>
                    <a:pt x="1237" y="89"/>
                    <a:pt x="1256" y="82"/>
                    <a:pt x="1257" y="79"/>
                  </a:cubicBezTo>
                  <a:cubicBezTo>
                    <a:pt x="1260" y="74"/>
                    <a:pt x="1260" y="41"/>
                    <a:pt x="1257" y="36"/>
                  </a:cubicBezTo>
                  <a:cubicBezTo>
                    <a:pt x="1255" y="31"/>
                    <a:pt x="1252" y="30"/>
                    <a:pt x="1252" y="23"/>
                  </a:cubicBezTo>
                  <a:cubicBezTo>
                    <a:pt x="1256" y="21"/>
                    <a:pt x="1256" y="20"/>
                    <a:pt x="1264" y="20"/>
                  </a:cubicBezTo>
                  <a:cubicBezTo>
                    <a:pt x="1272" y="26"/>
                    <a:pt x="1273" y="39"/>
                    <a:pt x="1273" y="54"/>
                  </a:cubicBezTo>
                  <a:cubicBezTo>
                    <a:pt x="1273" y="59"/>
                    <a:pt x="1271" y="74"/>
                    <a:pt x="1272" y="74"/>
                  </a:cubicBezTo>
                  <a:cubicBezTo>
                    <a:pt x="1276" y="75"/>
                    <a:pt x="1290" y="70"/>
                    <a:pt x="1293" y="68"/>
                  </a:cubicBezTo>
                  <a:cubicBezTo>
                    <a:pt x="1293" y="63"/>
                    <a:pt x="1292" y="61"/>
                    <a:pt x="1288" y="58"/>
                  </a:cubicBezTo>
                  <a:cubicBezTo>
                    <a:pt x="1288" y="57"/>
                    <a:pt x="1288" y="55"/>
                    <a:pt x="1288" y="53"/>
                  </a:cubicBezTo>
                  <a:cubicBezTo>
                    <a:pt x="1289" y="53"/>
                    <a:pt x="1290" y="54"/>
                    <a:pt x="1290" y="54"/>
                  </a:cubicBezTo>
                  <a:cubicBezTo>
                    <a:pt x="1293" y="55"/>
                    <a:pt x="1295" y="59"/>
                    <a:pt x="1298" y="59"/>
                  </a:cubicBezTo>
                  <a:cubicBezTo>
                    <a:pt x="1306" y="62"/>
                    <a:pt x="1314" y="60"/>
                    <a:pt x="1321" y="63"/>
                  </a:cubicBezTo>
                  <a:cubicBezTo>
                    <a:pt x="1322" y="64"/>
                    <a:pt x="1322" y="63"/>
                    <a:pt x="1322" y="65"/>
                  </a:cubicBezTo>
                  <a:cubicBezTo>
                    <a:pt x="1322" y="67"/>
                    <a:pt x="1322" y="69"/>
                    <a:pt x="1322" y="71"/>
                  </a:cubicBezTo>
                  <a:cubicBezTo>
                    <a:pt x="1321" y="71"/>
                    <a:pt x="1320" y="74"/>
                    <a:pt x="1319" y="75"/>
                  </a:cubicBezTo>
                  <a:cubicBezTo>
                    <a:pt x="1317" y="76"/>
                    <a:pt x="1310" y="75"/>
                    <a:pt x="1308" y="76"/>
                  </a:cubicBezTo>
                  <a:cubicBezTo>
                    <a:pt x="1301" y="79"/>
                    <a:pt x="1273" y="90"/>
                    <a:pt x="1268" y="95"/>
                  </a:cubicBezTo>
                  <a:cubicBezTo>
                    <a:pt x="1264" y="99"/>
                    <a:pt x="1266" y="105"/>
                    <a:pt x="1264" y="110"/>
                  </a:cubicBezTo>
                  <a:cubicBezTo>
                    <a:pt x="1260" y="123"/>
                    <a:pt x="1250" y="153"/>
                    <a:pt x="1232" y="145"/>
                  </a:cubicBezTo>
                  <a:cubicBezTo>
                    <a:pt x="1230" y="145"/>
                    <a:pt x="1229" y="145"/>
                    <a:pt x="1228" y="145"/>
                  </a:cubicBezTo>
                  <a:cubicBezTo>
                    <a:pt x="1225" y="143"/>
                    <a:pt x="1223" y="141"/>
                    <a:pt x="1220" y="139"/>
                  </a:cubicBezTo>
                  <a:cubicBezTo>
                    <a:pt x="1220" y="138"/>
                    <a:pt x="1220" y="137"/>
                    <a:pt x="1220" y="135"/>
                  </a:cubicBezTo>
                  <a:cubicBezTo>
                    <a:pt x="1222" y="135"/>
                    <a:pt x="1225" y="131"/>
                    <a:pt x="1227" y="130"/>
                  </a:cubicBezTo>
                  <a:cubicBezTo>
                    <a:pt x="1232" y="128"/>
                    <a:pt x="1236" y="129"/>
                    <a:pt x="1240" y="127"/>
                  </a:cubicBezTo>
                  <a:cubicBezTo>
                    <a:pt x="1246" y="125"/>
                    <a:pt x="1256" y="107"/>
                    <a:pt x="1254" y="101"/>
                  </a:cubicBezTo>
                  <a:cubicBezTo>
                    <a:pt x="1246" y="100"/>
                    <a:pt x="1236" y="101"/>
                    <a:pt x="1228" y="101"/>
                  </a:cubicBezTo>
                  <a:cubicBezTo>
                    <a:pt x="1225" y="98"/>
                    <a:pt x="1222" y="96"/>
                    <a:pt x="1219" y="93"/>
                  </a:cubicBezTo>
                  <a:cubicBezTo>
                    <a:pt x="1217" y="91"/>
                    <a:pt x="1217" y="88"/>
                    <a:pt x="1216" y="87"/>
                  </a:cubicBezTo>
                  <a:close/>
                  <a:moveTo>
                    <a:pt x="1110" y="21"/>
                  </a:moveTo>
                  <a:cubicBezTo>
                    <a:pt x="1110" y="20"/>
                    <a:pt x="1110" y="19"/>
                    <a:pt x="1110" y="17"/>
                  </a:cubicBezTo>
                  <a:cubicBezTo>
                    <a:pt x="1110" y="17"/>
                    <a:pt x="1111" y="16"/>
                    <a:pt x="1112" y="16"/>
                  </a:cubicBezTo>
                  <a:cubicBezTo>
                    <a:pt x="1124" y="17"/>
                    <a:pt x="1148" y="19"/>
                    <a:pt x="1147" y="35"/>
                  </a:cubicBezTo>
                  <a:cubicBezTo>
                    <a:pt x="1142" y="43"/>
                    <a:pt x="1140" y="49"/>
                    <a:pt x="1128" y="45"/>
                  </a:cubicBezTo>
                  <a:cubicBezTo>
                    <a:pt x="1127" y="43"/>
                    <a:pt x="1126" y="41"/>
                    <a:pt x="1124" y="39"/>
                  </a:cubicBezTo>
                  <a:cubicBezTo>
                    <a:pt x="1123" y="38"/>
                    <a:pt x="1121" y="38"/>
                    <a:pt x="1119" y="37"/>
                  </a:cubicBezTo>
                  <a:cubicBezTo>
                    <a:pt x="1119" y="31"/>
                    <a:pt x="1113" y="23"/>
                    <a:pt x="1110" y="21"/>
                  </a:cubicBezTo>
                  <a:close/>
                  <a:moveTo>
                    <a:pt x="1055" y="126"/>
                  </a:moveTo>
                  <a:cubicBezTo>
                    <a:pt x="1058" y="127"/>
                    <a:pt x="1062" y="127"/>
                    <a:pt x="1064" y="125"/>
                  </a:cubicBezTo>
                  <a:cubicBezTo>
                    <a:pt x="1066" y="124"/>
                    <a:pt x="1068" y="125"/>
                    <a:pt x="1070" y="123"/>
                  </a:cubicBezTo>
                  <a:cubicBezTo>
                    <a:pt x="1074" y="119"/>
                    <a:pt x="1070" y="109"/>
                    <a:pt x="1066" y="107"/>
                  </a:cubicBezTo>
                  <a:cubicBezTo>
                    <a:pt x="1066" y="107"/>
                    <a:pt x="1064" y="107"/>
                    <a:pt x="1064" y="107"/>
                  </a:cubicBezTo>
                  <a:cubicBezTo>
                    <a:pt x="1056" y="125"/>
                    <a:pt x="1056" y="125"/>
                    <a:pt x="1056" y="125"/>
                  </a:cubicBezTo>
                  <a:cubicBezTo>
                    <a:pt x="1056" y="125"/>
                    <a:pt x="1056" y="126"/>
                    <a:pt x="1055" y="126"/>
                  </a:cubicBezTo>
                  <a:close/>
                  <a:moveTo>
                    <a:pt x="1021" y="158"/>
                  </a:moveTo>
                  <a:cubicBezTo>
                    <a:pt x="1021" y="153"/>
                    <a:pt x="1024" y="148"/>
                    <a:pt x="1024" y="143"/>
                  </a:cubicBezTo>
                  <a:cubicBezTo>
                    <a:pt x="1025" y="140"/>
                    <a:pt x="1023" y="136"/>
                    <a:pt x="1024" y="133"/>
                  </a:cubicBezTo>
                  <a:cubicBezTo>
                    <a:pt x="1031" y="132"/>
                    <a:pt x="1042" y="114"/>
                    <a:pt x="1048" y="108"/>
                  </a:cubicBezTo>
                  <a:cubicBezTo>
                    <a:pt x="1051" y="106"/>
                    <a:pt x="1056" y="103"/>
                    <a:pt x="1059" y="102"/>
                  </a:cubicBezTo>
                  <a:cubicBezTo>
                    <a:pt x="1060" y="102"/>
                    <a:pt x="1062" y="102"/>
                    <a:pt x="1063" y="103"/>
                  </a:cubicBezTo>
                  <a:cubicBezTo>
                    <a:pt x="1068" y="104"/>
                    <a:pt x="1072" y="102"/>
                    <a:pt x="1075" y="101"/>
                  </a:cubicBezTo>
                  <a:cubicBezTo>
                    <a:pt x="1075" y="99"/>
                    <a:pt x="1075" y="97"/>
                    <a:pt x="1074" y="95"/>
                  </a:cubicBezTo>
                  <a:cubicBezTo>
                    <a:pt x="1074" y="95"/>
                    <a:pt x="1072" y="92"/>
                    <a:pt x="1072" y="93"/>
                  </a:cubicBezTo>
                  <a:cubicBezTo>
                    <a:pt x="1069" y="93"/>
                    <a:pt x="1067" y="96"/>
                    <a:pt x="1065" y="97"/>
                  </a:cubicBezTo>
                  <a:cubicBezTo>
                    <a:pt x="1064" y="97"/>
                    <a:pt x="1062" y="97"/>
                    <a:pt x="1060" y="97"/>
                  </a:cubicBezTo>
                  <a:cubicBezTo>
                    <a:pt x="1051" y="97"/>
                    <a:pt x="1045" y="88"/>
                    <a:pt x="1047" y="79"/>
                  </a:cubicBezTo>
                  <a:cubicBezTo>
                    <a:pt x="1056" y="81"/>
                    <a:pt x="1069" y="81"/>
                    <a:pt x="1076" y="76"/>
                  </a:cubicBezTo>
                  <a:cubicBezTo>
                    <a:pt x="1078" y="64"/>
                    <a:pt x="1079" y="47"/>
                    <a:pt x="1083" y="37"/>
                  </a:cubicBezTo>
                  <a:cubicBezTo>
                    <a:pt x="1085" y="34"/>
                    <a:pt x="1081" y="25"/>
                    <a:pt x="1084" y="18"/>
                  </a:cubicBezTo>
                  <a:cubicBezTo>
                    <a:pt x="1085" y="18"/>
                    <a:pt x="1087" y="18"/>
                    <a:pt x="1089" y="18"/>
                  </a:cubicBezTo>
                  <a:cubicBezTo>
                    <a:pt x="1090" y="19"/>
                    <a:pt x="1091" y="21"/>
                    <a:pt x="1092" y="22"/>
                  </a:cubicBezTo>
                  <a:cubicBezTo>
                    <a:pt x="1092" y="24"/>
                    <a:pt x="1097" y="47"/>
                    <a:pt x="1096" y="49"/>
                  </a:cubicBezTo>
                  <a:cubicBezTo>
                    <a:pt x="1095" y="53"/>
                    <a:pt x="1090" y="67"/>
                    <a:pt x="1092" y="70"/>
                  </a:cubicBezTo>
                  <a:cubicBezTo>
                    <a:pt x="1092" y="71"/>
                    <a:pt x="1092" y="71"/>
                    <a:pt x="1093" y="71"/>
                  </a:cubicBezTo>
                  <a:cubicBezTo>
                    <a:pt x="1099" y="71"/>
                    <a:pt x="1107" y="67"/>
                    <a:pt x="1109" y="62"/>
                  </a:cubicBezTo>
                  <a:cubicBezTo>
                    <a:pt x="1110" y="58"/>
                    <a:pt x="1107" y="56"/>
                    <a:pt x="1108" y="54"/>
                  </a:cubicBezTo>
                  <a:cubicBezTo>
                    <a:pt x="1108" y="54"/>
                    <a:pt x="1109" y="54"/>
                    <a:pt x="1109" y="54"/>
                  </a:cubicBezTo>
                  <a:cubicBezTo>
                    <a:pt x="1113" y="56"/>
                    <a:pt x="1126" y="58"/>
                    <a:pt x="1132" y="59"/>
                  </a:cubicBezTo>
                  <a:cubicBezTo>
                    <a:pt x="1132" y="61"/>
                    <a:pt x="1132" y="63"/>
                    <a:pt x="1132" y="65"/>
                  </a:cubicBezTo>
                  <a:cubicBezTo>
                    <a:pt x="1131" y="65"/>
                    <a:pt x="1130" y="66"/>
                    <a:pt x="1130" y="66"/>
                  </a:cubicBezTo>
                  <a:cubicBezTo>
                    <a:pt x="1129" y="66"/>
                    <a:pt x="1129" y="65"/>
                    <a:pt x="1129" y="65"/>
                  </a:cubicBezTo>
                  <a:cubicBezTo>
                    <a:pt x="1120" y="68"/>
                    <a:pt x="1100" y="77"/>
                    <a:pt x="1098" y="84"/>
                  </a:cubicBezTo>
                  <a:cubicBezTo>
                    <a:pt x="1096" y="84"/>
                    <a:pt x="1093" y="83"/>
                    <a:pt x="1092" y="85"/>
                  </a:cubicBezTo>
                  <a:cubicBezTo>
                    <a:pt x="1085" y="89"/>
                    <a:pt x="1090" y="98"/>
                    <a:pt x="1088" y="106"/>
                  </a:cubicBezTo>
                  <a:cubicBezTo>
                    <a:pt x="1087" y="109"/>
                    <a:pt x="1086" y="112"/>
                    <a:pt x="1087" y="115"/>
                  </a:cubicBezTo>
                  <a:cubicBezTo>
                    <a:pt x="1088" y="115"/>
                    <a:pt x="1089" y="116"/>
                    <a:pt x="1090" y="116"/>
                  </a:cubicBezTo>
                  <a:cubicBezTo>
                    <a:pt x="1095" y="108"/>
                    <a:pt x="1106" y="105"/>
                    <a:pt x="1114" y="111"/>
                  </a:cubicBezTo>
                  <a:cubicBezTo>
                    <a:pt x="1122" y="117"/>
                    <a:pt x="1116" y="123"/>
                    <a:pt x="1119" y="131"/>
                  </a:cubicBezTo>
                  <a:cubicBezTo>
                    <a:pt x="1120" y="136"/>
                    <a:pt x="1126" y="139"/>
                    <a:pt x="1128" y="145"/>
                  </a:cubicBezTo>
                  <a:cubicBezTo>
                    <a:pt x="1128" y="145"/>
                    <a:pt x="1128" y="147"/>
                    <a:pt x="1129" y="146"/>
                  </a:cubicBezTo>
                  <a:cubicBezTo>
                    <a:pt x="1134" y="161"/>
                    <a:pt x="1113" y="161"/>
                    <a:pt x="1105" y="160"/>
                  </a:cubicBezTo>
                  <a:cubicBezTo>
                    <a:pt x="1104" y="158"/>
                    <a:pt x="1102" y="156"/>
                    <a:pt x="1101" y="154"/>
                  </a:cubicBezTo>
                  <a:cubicBezTo>
                    <a:pt x="1098" y="145"/>
                    <a:pt x="1098" y="133"/>
                    <a:pt x="1090" y="130"/>
                  </a:cubicBezTo>
                  <a:cubicBezTo>
                    <a:pt x="1076" y="139"/>
                    <a:pt x="1092" y="160"/>
                    <a:pt x="1085" y="177"/>
                  </a:cubicBezTo>
                  <a:cubicBezTo>
                    <a:pt x="1085" y="177"/>
                    <a:pt x="1085" y="177"/>
                    <a:pt x="1085" y="177"/>
                  </a:cubicBezTo>
                  <a:cubicBezTo>
                    <a:pt x="1083" y="175"/>
                    <a:pt x="1080" y="175"/>
                    <a:pt x="1079" y="173"/>
                  </a:cubicBezTo>
                  <a:cubicBezTo>
                    <a:pt x="1075" y="170"/>
                    <a:pt x="1072" y="163"/>
                    <a:pt x="1070" y="156"/>
                  </a:cubicBezTo>
                  <a:cubicBezTo>
                    <a:pt x="1068" y="149"/>
                    <a:pt x="1074" y="143"/>
                    <a:pt x="1072" y="139"/>
                  </a:cubicBezTo>
                  <a:cubicBezTo>
                    <a:pt x="1071" y="139"/>
                    <a:pt x="1071" y="138"/>
                    <a:pt x="1070" y="137"/>
                  </a:cubicBezTo>
                  <a:cubicBezTo>
                    <a:pt x="1065" y="137"/>
                    <a:pt x="1056" y="139"/>
                    <a:pt x="1054" y="144"/>
                  </a:cubicBezTo>
                  <a:cubicBezTo>
                    <a:pt x="1053" y="147"/>
                    <a:pt x="1054" y="149"/>
                    <a:pt x="1053" y="151"/>
                  </a:cubicBezTo>
                  <a:cubicBezTo>
                    <a:pt x="1050" y="156"/>
                    <a:pt x="1042" y="170"/>
                    <a:pt x="1038" y="172"/>
                  </a:cubicBezTo>
                  <a:cubicBezTo>
                    <a:pt x="1034" y="173"/>
                    <a:pt x="1030" y="171"/>
                    <a:pt x="1027" y="169"/>
                  </a:cubicBezTo>
                  <a:cubicBezTo>
                    <a:pt x="1028" y="163"/>
                    <a:pt x="1024" y="158"/>
                    <a:pt x="1021" y="158"/>
                  </a:cubicBezTo>
                  <a:close/>
                  <a:moveTo>
                    <a:pt x="913" y="65"/>
                  </a:moveTo>
                  <a:cubicBezTo>
                    <a:pt x="914" y="65"/>
                    <a:pt x="913" y="65"/>
                    <a:pt x="915" y="65"/>
                  </a:cubicBezTo>
                  <a:cubicBezTo>
                    <a:pt x="919" y="64"/>
                    <a:pt x="929" y="61"/>
                    <a:pt x="931" y="58"/>
                  </a:cubicBezTo>
                  <a:cubicBezTo>
                    <a:pt x="931" y="57"/>
                    <a:pt x="931" y="55"/>
                    <a:pt x="931" y="54"/>
                  </a:cubicBezTo>
                  <a:cubicBezTo>
                    <a:pt x="929" y="49"/>
                    <a:pt x="924" y="45"/>
                    <a:pt x="920" y="43"/>
                  </a:cubicBezTo>
                  <a:cubicBezTo>
                    <a:pt x="920" y="43"/>
                    <a:pt x="920" y="43"/>
                    <a:pt x="919" y="43"/>
                  </a:cubicBezTo>
                  <a:cubicBezTo>
                    <a:pt x="917" y="47"/>
                    <a:pt x="913" y="58"/>
                    <a:pt x="913" y="65"/>
                  </a:cubicBezTo>
                  <a:close/>
                  <a:moveTo>
                    <a:pt x="862" y="136"/>
                  </a:moveTo>
                  <a:cubicBezTo>
                    <a:pt x="863" y="139"/>
                    <a:pt x="864" y="143"/>
                    <a:pt x="865" y="147"/>
                  </a:cubicBezTo>
                  <a:cubicBezTo>
                    <a:pt x="870" y="155"/>
                    <a:pt x="887" y="161"/>
                    <a:pt x="898" y="154"/>
                  </a:cubicBezTo>
                  <a:cubicBezTo>
                    <a:pt x="900" y="149"/>
                    <a:pt x="886" y="129"/>
                    <a:pt x="882" y="126"/>
                  </a:cubicBezTo>
                  <a:cubicBezTo>
                    <a:pt x="886" y="126"/>
                    <a:pt x="890" y="126"/>
                    <a:pt x="894" y="126"/>
                  </a:cubicBezTo>
                  <a:cubicBezTo>
                    <a:pt x="896" y="127"/>
                    <a:pt x="913" y="133"/>
                    <a:pt x="914" y="132"/>
                  </a:cubicBezTo>
                  <a:cubicBezTo>
                    <a:pt x="918" y="129"/>
                    <a:pt x="918" y="106"/>
                    <a:pt x="916" y="105"/>
                  </a:cubicBezTo>
                  <a:cubicBezTo>
                    <a:pt x="914" y="104"/>
                    <a:pt x="913" y="104"/>
                    <a:pt x="912" y="104"/>
                  </a:cubicBezTo>
                  <a:cubicBezTo>
                    <a:pt x="910" y="107"/>
                    <a:pt x="907" y="113"/>
                    <a:pt x="904" y="116"/>
                  </a:cubicBezTo>
                  <a:cubicBezTo>
                    <a:pt x="903" y="116"/>
                    <a:pt x="902" y="116"/>
                    <a:pt x="902" y="116"/>
                  </a:cubicBezTo>
                  <a:cubicBezTo>
                    <a:pt x="900" y="112"/>
                    <a:pt x="897" y="108"/>
                    <a:pt x="895" y="103"/>
                  </a:cubicBezTo>
                  <a:cubicBezTo>
                    <a:pt x="893" y="99"/>
                    <a:pt x="896" y="91"/>
                    <a:pt x="894" y="87"/>
                  </a:cubicBezTo>
                  <a:cubicBezTo>
                    <a:pt x="881" y="85"/>
                    <a:pt x="881" y="95"/>
                    <a:pt x="876" y="101"/>
                  </a:cubicBezTo>
                  <a:cubicBezTo>
                    <a:pt x="869" y="111"/>
                    <a:pt x="862" y="119"/>
                    <a:pt x="862" y="136"/>
                  </a:cubicBezTo>
                  <a:close/>
                  <a:moveTo>
                    <a:pt x="801" y="141"/>
                  </a:moveTo>
                  <a:cubicBezTo>
                    <a:pt x="801" y="139"/>
                    <a:pt x="801" y="137"/>
                    <a:pt x="801" y="134"/>
                  </a:cubicBezTo>
                  <a:cubicBezTo>
                    <a:pt x="804" y="132"/>
                    <a:pt x="806" y="128"/>
                    <a:pt x="810" y="126"/>
                  </a:cubicBezTo>
                  <a:cubicBezTo>
                    <a:pt x="808" y="123"/>
                    <a:pt x="808" y="120"/>
                    <a:pt x="808" y="116"/>
                  </a:cubicBezTo>
                  <a:cubicBezTo>
                    <a:pt x="811" y="116"/>
                    <a:pt x="820" y="118"/>
                    <a:pt x="825" y="116"/>
                  </a:cubicBezTo>
                  <a:cubicBezTo>
                    <a:pt x="830" y="115"/>
                    <a:pt x="851" y="107"/>
                    <a:pt x="854" y="104"/>
                  </a:cubicBezTo>
                  <a:cubicBezTo>
                    <a:pt x="856" y="100"/>
                    <a:pt x="854" y="87"/>
                    <a:pt x="856" y="83"/>
                  </a:cubicBezTo>
                  <a:cubicBezTo>
                    <a:pt x="857" y="81"/>
                    <a:pt x="863" y="72"/>
                    <a:pt x="861" y="69"/>
                  </a:cubicBezTo>
                  <a:cubicBezTo>
                    <a:pt x="856" y="62"/>
                    <a:pt x="835" y="75"/>
                    <a:pt x="835" y="59"/>
                  </a:cubicBezTo>
                  <a:cubicBezTo>
                    <a:pt x="836" y="59"/>
                    <a:pt x="836" y="59"/>
                    <a:pt x="837" y="58"/>
                  </a:cubicBezTo>
                  <a:cubicBezTo>
                    <a:pt x="840" y="58"/>
                    <a:pt x="843" y="59"/>
                    <a:pt x="845" y="60"/>
                  </a:cubicBezTo>
                  <a:cubicBezTo>
                    <a:pt x="850" y="57"/>
                    <a:pt x="865" y="52"/>
                    <a:pt x="868" y="47"/>
                  </a:cubicBezTo>
                  <a:cubicBezTo>
                    <a:pt x="873" y="39"/>
                    <a:pt x="871" y="30"/>
                    <a:pt x="878" y="23"/>
                  </a:cubicBezTo>
                  <a:cubicBezTo>
                    <a:pt x="884" y="23"/>
                    <a:pt x="888" y="24"/>
                    <a:pt x="893" y="26"/>
                  </a:cubicBezTo>
                  <a:cubicBezTo>
                    <a:pt x="890" y="36"/>
                    <a:pt x="882" y="41"/>
                    <a:pt x="878" y="49"/>
                  </a:cubicBezTo>
                  <a:cubicBezTo>
                    <a:pt x="875" y="56"/>
                    <a:pt x="874" y="68"/>
                    <a:pt x="873" y="74"/>
                  </a:cubicBezTo>
                  <a:cubicBezTo>
                    <a:pt x="873" y="76"/>
                    <a:pt x="873" y="78"/>
                    <a:pt x="873" y="80"/>
                  </a:cubicBezTo>
                  <a:cubicBezTo>
                    <a:pt x="872" y="80"/>
                    <a:pt x="870" y="88"/>
                    <a:pt x="870" y="90"/>
                  </a:cubicBezTo>
                  <a:cubicBezTo>
                    <a:pt x="871" y="90"/>
                    <a:pt x="871" y="91"/>
                    <a:pt x="871" y="91"/>
                  </a:cubicBezTo>
                  <a:cubicBezTo>
                    <a:pt x="872" y="91"/>
                    <a:pt x="872" y="90"/>
                    <a:pt x="873" y="90"/>
                  </a:cubicBezTo>
                  <a:cubicBezTo>
                    <a:pt x="873" y="90"/>
                    <a:pt x="873" y="90"/>
                    <a:pt x="874" y="90"/>
                  </a:cubicBezTo>
                  <a:cubicBezTo>
                    <a:pt x="875" y="89"/>
                    <a:pt x="877" y="87"/>
                    <a:pt x="877" y="85"/>
                  </a:cubicBezTo>
                  <a:cubicBezTo>
                    <a:pt x="877" y="84"/>
                    <a:pt x="877" y="83"/>
                    <a:pt x="877" y="82"/>
                  </a:cubicBezTo>
                  <a:cubicBezTo>
                    <a:pt x="878" y="80"/>
                    <a:pt x="880" y="79"/>
                    <a:pt x="881" y="77"/>
                  </a:cubicBezTo>
                  <a:cubicBezTo>
                    <a:pt x="887" y="77"/>
                    <a:pt x="895" y="75"/>
                    <a:pt x="897" y="72"/>
                  </a:cubicBezTo>
                  <a:cubicBezTo>
                    <a:pt x="899" y="67"/>
                    <a:pt x="897" y="58"/>
                    <a:pt x="899" y="55"/>
                  </a:cubicBezTo>
                  <a:cubicBezTo>
                    <a:pt x="901" y="51"/>
                    <a:pt x="904" y="42"/>
                    <a:pt x="905" y="38"/>
                  </a:cubicBezTo>
                  <a:cubicBezTo>
                    <a:pt x="907" y="29"/>
                    <a:pt x="898" y="22"/>
                    <a:pt x="903" y="17"/>
                  </a:cubicBezTo>
                  <a:cubicBezTo>
                    <a:pt x="907" y="13"/>
                    <a:pt x="915" y="19"/>
                    <a:pt x="917" y="21"/>
                  </a:cubicBezTo>
                  <a:cubicBezTo>
                    <a:pt x="921" y="25"/>
                    <a:pt x="916" y="31"/>
                    <a:pt x="918" y="36"/>
                  </a:cubicBezTo>
                  <a:cubicBezTo>
                    <a:pt x="920" y="41"/>
                    <a:pt x="930" y="45"/>
                    <a:pt x="934" y="47"/>
                  </a:cubicBezTo>
                  <a:cubicBezTo>
                    <a:pt x="938" y="48"/>
                    <a:pt x="943" y="48"/>
                    <a:pt x="948" y="49"/>
                  </a:cubicBezTo>
                  <a:cubicBezTo>
                    <a:pt x="948" y="49"/>
                    <a:pt x="949" y="50"/>
                    <a:pt x="949" y="50"/>
                  </a:cubicBezTo>
                  <a:cubicBezTo>
                    <a:pt x="949" y="51"/>
                    <a:pt x="948" y="53"/>
                    <a:pt x="948" y="54"/>
                  </a:cubicBezTo>
                  <a:cubicBezTo>
                    <a:pt x="945" y="60"/>
                    <a:pt x="935" y="64"/>
                    <a:pt x="930" y="67"/>
                  </a:cubicBezTo>
                  <a:cubicBezTo>
                    <a:pt x="926" y="70"/>
                    <a:pt x="924" y="75"/>
                    <a:pt x="921" y="77"/>
                  </a:cubicBezTo>
                  <a:cubicBezTo>
                    <a:pt x="916" y="80"/>
                    <a:pt x="910" y="79"/>
                    <a:pt x="908" y="83"/>
                  </a:cubicBezTo>
                  <a:cubicBezTo>
                    <a:pt x="908" y="85"/>
                    <a:pt x="907" y="85"/>
                    <a:pt x="907" y="87"/>
                  </a:cubicBezTo>
                  <a:cubicBezTo>
                    <a:pt x="905" y="86"/>
                    <a:pt x="906" y="90"/>
                    <a:pt x="906" y="91"/>
                  </a:cubicBezTo>
                  <a:cubicBezTo>
                    <a:pt x="910" y="93"/>
                    <a:pt x="924" y="95"/>
                    <a:pt x="926" y="99"/>
                  </a:cubicBezTo>
                  <a:cubicBezTo>
                    <a:pt x="930" y="105"/>
                    <a:pt x="930" y="119"/>
                    <a:pt x="928" y="129"/>
                  </a:cubicBezTo>
                  <a:cubicBezTo>
                    <a:pt x="927" y="131"/>
                    <a:pt x="926" y="134"/>
                    <a:pt x="927" y="138"/>
                  </a:cubicBezTo>
                  <a:cubicBezTo>
                    <a:pt x="944" y="144"/>
                    <a:pt x="968" y="157"/>
                    <a:pt x="946" y="175"/>
                  </a:cubicBezTo>
                  <a:cubicBezTo>
                    <a:pt x="930" y="175"/>
                    <a:pt x="930" y="166"/>
                    <a:pt x="917" y="161"/>
                  </a:cubicBezTo>
                  <a:cubicBezTo>
                    <a:pt x="915" y="161"/>
                    <a:pt x="906" y="165"/>
                    <a:pt x="905" y="165"/>
                  </a:cubicBezTo>
                  <a:cubicBezTo>
                    <a:pt x="903" y="165"/>
                    <a:pt x="901" y="165"/>
                    <a:pt x="899" y="165"/>
                  </a:cubicBezTo>
                  <a:cubicBezTo>
                    <a:pt x="892" y="168"/>
                    <a:pt x="882" y="170"/>
                    <a:pt x="874" y="168"/>
                  </a:cubicBezTo>
                  <a:cubicBezTo>
                    <a:pt x="872" y="163"/>
                    <a:pt x="867" y="157"/>
                    <a:pt x="863" y="153"/>
                  </a:cubicBezTo>
                  <a:cubicBezTo>
                    <a:pt x="863" y="153"/>
                    <a:pt x="863" y="153"/>
                    <a:pt x="863" y="153"/>
                  </a:cubicBezTo>
                  <a:cubicBezTo>
                    <a:pt x="862" y="154"/>
                    <a:pt x="862" y="154"/>
                    <a:pt x="862" y="154"/>
                  </a:cubicBezTo>
                  <a:cubicBezTo>
                    <a:pt x="862" y="162"/>
                    <a:pt x="869" y="172"/>
                    <a:pt x="864" y="179"/>
                  </a:cubicBezTo>
                  <a:cubicBezTo>
                    <a:pt x="863" y="179"/>
                    <a:pt x="861" y="179"/>
                    <a:pt x="859" y="178"/>
                  </a:cubicBezTo>
                  <a:cubicBezTo>
                    <a:pt x="855" y="176"/>
                    <a:pt x="854" y="171"/>
                    <a:pt x="851" y="167"/>
                  </a:cubicBezTo>
                  <a:cubicBezTo>
                    <a:pt x="850" y="165"/>
                    <a:pt x="850" y="163"/>
                    <a:pt x="849" y="161"/>
                  </a:cubicBezTo>
                  <a:cubicBezTo>
                    <a:pt x="846" y="159"/>
                    <a:pt x="844" y="156"/>
                    <a:pt x="841" y="153"/>
                  </a:cubicBezTo>
                  <a:cubicBezTo>
                    <a:pt x="839" y="151"/>
                    <a:pt x="840" y="146"/>
                    <a:pt x="837" y="144"/>
                  </a:cubicBezTo>
                  <a:cubicBezTo>
                    <a:pt x="834" y="141"/>
                    <a:pt x="817" y="153"/>
                    <a:pt x="809" y="149"/>
                  </a:cubicBezTo>
                  <a:cubicBezTo>
                    <a:pt x="806" y="147"/>
                    <a:pt x="803" y="144"/>
                    <a:pt x="801" y="141"/>
                  </a:cubicBezTo>
                  <a:close/>
                  <a:moveTo>
                    <a:pt x="704" y="44"/>
                  </a:moveTo>
                  <a:cubicBezTo>
                    <a:pt x="705" y="43"/>
                    <a:pt x="706" y="43"/>
                    <a:pt x="707" y="42"/>
                  </a:cubicBezTo>
                  <a:cubicBezTo>
                    <a:pt x="707" y="41"/>
                    <a:pt x="707" y="41"/>
                    <a:pt x="706" y="40"/>
                  </a:cubicBezTo>
                  <a:cubicBezTo>
                    <a:pt x="706" y="40"/>
                    <a:pt x="706" y="40"/>
                    <a:pt x="706" y="40"/>
                  </a:cubicBezTo>
                  <a:cubicBezTo>
                    <a:pt x="706" y="40"/>
                    <a:pt x="706" y="40"/>
                    <a:pt x="705" y="40"/>
                  </a:cubicBezTo>
                  <a:cubicBezTo>
                    <a:pt x="705" y="41"/>
                    <a:pt x="705" y="43"/>
                    <a:pt x="704" y="44"/>
                  </a:cubicBezTo>
                  <a:close/>
                  <a:moveTo>
                    <a:pt x="702" y="45"/>
                  </a:moveTo>
                  <a:cubicBezTo>
                    <a:pt x="702" y="46"/>
                    <a:pt x="703" y="46"/>
                    <a:pt x="703" y="46"/>
                  </a:cubicBezTo>
                  <a:cubicBezTo>
                    <a:pt x="704" y="46"/>
                    <a:pt x="704" y="46"/>
                    <a:pt x="704" y="45"/>
                  </a:cubicBezTo>
                  <a:cubicBezTo>
                    <a:pt x="704" y="45"/>
                    <a:pt x="704" y="45"/>
                    <a:pt x="704" y="45"/>
                  </a:cubicBezTo>
                  <a:cubicBezTo>
                    <a:pt x="704" y="45"/>
                    <a:pt x="704" y="44"/>
                    <a:pt x="704" y="44"/>
                  </a:cubicBezTo>
                  <a:cubicBezTo>
                    <a:pt x="704" y="44"/>
                    <a:pt x="703" y="43"/>
                    <a:pt x="703" y="43"/>
                  </a:cubicBezTo>
                  <a:cubicBezTo>
                    <a:pt x="703" y="43"/>
                    <a:pt x="703" y="44"/>
                    <a:pt x="702" y="44"/>
                  </a:cubicBezTo>
                  <a:cubicBezTo>
                    <a:pt x="702" y="45"/>
                    <a:pt x="702" y="45"/>
                    <a:pt x="702" y="45"/>
                  </a:cubicBezTo>
                  <a:close/>
                  <a:moveTo>
                    <a:pt x="637" y="47"/>
                  </a:moveTo>
                  <a:cubicBezTo>
                    <a:pt x="637" y="41"/>
                    <a:pt x="637" y="35"/>
                    <a:pt x="639" y="30"/>
                  </a:cubicBezTo>
                  <a:cubicBezTo>
                    <a:pt x="639" y="27"/>
                    <a:pt x="639" y="25"/>
                    <a:pt x="638" y="23"/>
                  </a:cubicBezTo>
                  <a:cubicBezTo>
                    <a:pt x="640" y="23"/>
                    <a:pt x="647" y="21"/>
                    <a:pt x="647" y="21"/>
                  </a:cubicBezTo>
                  <a:cubicBezTo>
                    <a:pt x="652" y="29"/>
                    <a:pt x="651" y="39"/>
                    <a:pt x="658" y="45"/>
                  </a:cubicBezTo>
                  <a:cubicBezTo>
                    <a:pt x="658" y="48"/>
                    <a:pt x="658" y="51"/>
                    <a:pt x="658" y="55"/>
                  </a:cubicBezTo>
                  <a:cubicBezTo>
                    <a:pt x="656" y="55"/>
                    <a:pt x="654" y="58"/>
                    <a:pt x="653" y="59"/>
                  </a:cubicBezTo>
                  <a:cubicBezTo>
                    <a:pt x="643" y="59"/>
                    <a:pt x="640" y="53"/>
                    <a:pt x="637" y="47"/>
                  </a:cubicBezTo>
                  <a:close/>
                  <a:moveTo>
                    <a:pt x="621" y="118"/>
                  </a:moveTo>
                  <a:cubicBezTo>
                    <a:pt x="621" y="113"/>
                    <a:pt x="621" y="109"/>
                    <a:pt x="621" y="105"/>
                  </a:cubicBezTo>
                  <a:cubicBezTo>
                    <a:pt x="628" y="104"/>
                    <a:pt x="632" y="97"/>
                    <a:pt x="636" y="92"/>
                  </a:cubicBezTo>
                  <a:cubicBezTo>
                    <a:pt x="640" y="85"/>
                    <a:pt x="652" y="76"/>
                    <a:pt x="660" y="71"/>
                  </a:cubicBezTo>
                  <a:cubicBezTo>
                    <a:pt x="663" y="70"/>
                    <a:pt x="678" y="62"/>
                    <a:pt x="677" y="61"/>
                  </a:cubicBezTo>
                  <a:cubicBezTo>
                    <a:pt x="680" y="60"/>
                    <a:pt x="693" y="54"/>
                    <a:pt x="694" y="51"/>
                  </a:cubicBezTo>
                  <a:cubicBezTo>
                    <a:pt x="694" y="50"/>
                    <a:pt x="694" y="50"/>
                    <a:pt x="694" y="50"/>
                  </a:cubicBezTo>
                  <a:cubicBezTo>
                    <a:pt x="692" y="49"/>
                    <a:pt x="681" y="45"/>
                    <a:pt x="680" y="44"/>
                  </a:cubicBezTo>
                  <a:cubicBezTo>
                    <a:pt x="678" y="43"/>
                    <a:pt x="676" y="39"/>
                    <a:pt x="675" y="39"/>
                  </a:cubicBezTo>
                  <a:cubicBezTo>
                    <a:pt x="675" y="38"/>
                    <a:pt x="675" y="37"/>
                    <a:pt x="675" y="37"/>
                  </a:cubicBezTo>
                  <a:cubicBezTo>
                    <a:pt x="684" y="39"/>
                    <a:pt x="702" y="36"/>
                    <a:pt x="707" y="33"/>
                  </a:cubicBezTo>
                  <a:cubicBezTo>
                    <a:pt x="709" y="31"/>
                    <a:pt x="712" y="28"/>
                    <a:pt x="716" y="27"/>
                  </a:cubicBezTo>
                  <a:cubicBezTo>
                    <a:pt x="721" y="26"/>
                    <a:pt x="736" y="34"/>
                    <a:pt x="739" y="36"/>
                  </a:cubicBezTo>
                  <a:cubicBezTo>
                    <a:pt x="739" y="38"/>
                    <a:pt x="738" y="39"/>
                    <a:pt x="738" y="41"/>
                  </a:cubicBezTo>
                  <a:cubicBezTo>
                    <a:pt x="736" y="42"/>
                    <a:pt x="734" y="44"/>
                    <a:pt x="732" y="45"/>
                  </a:cubicBezTo>
                  <a:cubicBezTo>
                    <a:pt x="731" y="45"/>
                    <a:pt x="730" y="45"/>
                    <a:pt x="730" y="45"/>
                  </a:cubicBezTo>
                  <a:cubicBezTo>
                    <a:pt x="724" y="47"/>
                    <a:pt x="709" y="51"/>
                    <a:pt x="705" y="55"/>
                  </a:cubicBezTo>
                  <a:cubicBezTo>
                    <a:pt x="706" y="56"/>
                    <a:pt x="706" y="57"/>
                    <a:pt x="706" y="58"/>
                  </a:cubicBezTo>
                  <a:cubicBezTo>
                    <a:pt x="708" y="59"/>
                    <a:pt x="710" y="60"/>
                    <a:pt x="712" y="61"/>
                  </a:cubicBezTo>
                  <a:cubicBezTo>
                    <a:pt x="713" y="61"/>
                    <a:pt x="715" y="61"/>
                    <a:pt x="717" y="61"/>
                  </a:cubicBezTo>
                  <a:cubicBezTo>
                    <a:pt x="724" y="65"/>
                    <a:pt x="744" y="92"/>
                    <a:pt x="730" y="103"/>
                  </a:cubicBezTo>
                  <a:cubicBezTo>
                    <a:pt x="728" y="104"/>
                    <a:pt x="716" y="108"/>
                    <a:pt x="717" y="108"/>
                  </a:cubicBezTo>
                  <a:cubicBezTo>
                    <a:pt x="711" y="111"/>
                    <a:pt x="705" y="106"/>
                    <a:pt x="702" y="111"/>
                  </a:cubicBezTo>
                  <a:cubicBezTo>
                    <a:pt x="702" y="114"/>
                    <a:pt x="702" y="117"/>
                    <a:pt x="702" y="120"/>
                  </a:cubicBezTo>
                  <a:cubicBezTo>
                    <a:pt x="699" y="125"/>
                    <a:pt x="694" y="130"/>
                    <a:pt x="690" y="134"/>
                  </a:cubicBezTo>
                  <a:cubicBezTo>
                    <a:pt x="690" y="136"/>
                    <a:pt x="690" y="137"/>
                    <a:pt x="691" y="137"/>
                  </a:cubicBezTo>
                  <a:cubicBezTo>
                    <a:pt x="692" y="139"/>
                    <a:pt x="695" y="139"/>
                    <a:pt x="697" y="139"/>
                  </a:cubicBezTo>
                  <a:cubicBezTo>
                    <a:pt x="698" y="138"/>
                    <a:pt x="699" y="137"/>
                    <a:pt x="700" y="134"/>
                  </a:cubicBezTo>
                  <a:cubicBezTo>
                    <a:pt x="711" y="134"/>
                    <a:pt x="716" y="138"/>
                    <a:pt x="726" y="140"/>
                  </a:cubicBezTo>
                  <a:cubicBezTo>
                    <a:pt x="727" y="143"/>
                    <a:pt x="730" y="149"/>
                    <a:pt x="729" y="151"/>
                  </a:cubicBezTo>
                  <a:cubicBezTo>
                    <a:pt x="728" y="152"/>
                    <a:pt x="727" y="154"/>
                    <a:pt x="725" y="155"/>
                  </a:cubicBezTo>
                  <a:cubicBezTo>
                    <a:pt x="716" y="158"/>
                    <a:pt x="712" y="149"/>
                    <a:pt x="705" y="150"/>
                  </a:cubicBezTo>
                  <a:cubicBezTo>
                    <a:pt x="704" y="149"/>
                    <a:pt x="700" y="153"/>
                    <a:pt x="699" y="155"/>
                  </a:cubicBezTo>
                  <a:cubicBezTo>
                    <a:pt x="698" y="157"/>
                    <a:pt x="700" y="159"/>
                    <a:pt x="700" y="160"/>
                  </a:cubicBezTo>
                  <a:cubicBezTo>
                    <a:pt x="700" y="162"/>
                    <a:pt x="700" y="164"/>
                    <a:pt x="700" y="166"/>
                  </a:cubicBezTo>
                  <a:cubicBezTo>
                    <a:pt x="702" y="174"/>
                    <a:pt x="698" y="180"/>
                    <a:pt x="692" y="183"/>
                  </a:cubicBezTo>
                  <a:cubicBezTo>
                    <a:pt x="685" y="187"/>
                    <a:pt x="666" y="181"/>
                    <a:pt x="662" y="179"/>
                  </a:cubicBezTo>
                  <a:cubicBezTo>
                    <a:pt x="662" y="177"/>
                    <a:pt x="653" y="173"/>
                    <a:pt x="651" y="173"/>
                  </a:cubicBezTo>
                  <a:cubicBezTo>
                    <a:pt x="651" y="172"/>
                    <a:pt x="652" y="172"/>
                    <a:pt x="652" y="172"/>
                  </a:cubicBezTo>
                  <a:cubicBezTo>
                    <a:pt x="660" y="170"/>
                    <a:pt x="676" y="168"/>
                    <a:pt x="683" y="163"/>
                  </a:cubicBezTo>
                  <a:cubicBezTo>
                    <a:pt x="685" y="162"/>
                    <a:pt x="692" y="157"/>
                    <a:pt x="689" y="155"/>
                  </a:cubicBezTo>
                  <a:cubicBezTo>
                    <a:pt x="685" y="154"/>
                    <a:pt x="675" y="155"/>
                    <a:pt x="672" y="157"/>
                  </a:cubicBezTo>
                  <a:cubicBezTo>
                    <a:pt x="668" y="159"/>
                    <a:pt x="653" y="154"/>
                    <a:pt x="652" y="153"/>
                  </a:cubicBezTo>
                  <a:cubicBezTo>
                    <a:pt x="650" y="152"/>
                    <a:pt x="650" y="151"/>
                    <a:pt x="649" y="149"/>
                  </a:cubicBezTo>
                  <a:cubicBezTo>
                    <a:pt x="649" y="148"/>
                    <a:pt x="649" y="148"/>
                    <a:pt x="650" y="147"/>
                  </a:cubicBezTo>
                  <a:cubicBezTo>
                    <a:pt x="660" y="147"/>
                    <a:pt x="674" y="146"/>
                    <a:pt x="684" y="144"/>
                  </a:cubicBezTo>
                  <a:cubicBezTo>
                    <a:pt x="685" y="143"/>
                    <a:pt x="685" y="142"/>
                    <a:pt x="686" y="141"/>
                  </a:cubicBezTo>
                  <a:cubicBezTo>
                    <a:pt x="686" y="141"/>
                    <a:pt x="686" y="141"/>
                    <a:pt x="686" y="140"/>
                  </a:cubicBezTo>
                  <a:cubicBezTo>
                    <a:pt x="684" y="139"/>
                    <a:pt x="684" y="138"/>
                    <a:pt x="682" y="137"/>
                  </a:cubicBezTo>
                  <a:cubicBezTo>
                    <a:pt x="682" y="133"/>
                    <a:pt x="681" y="129"/>
                    <a:pt x="683" y="125"/>
                  </a:cubicBezTo>
                  <a:cubicBezTo>
                    <a:pt x="685" y="122"/>
                    <a:pt x="691" y="115"/>
                    <a:pt x="690" y="111"/>
                  </a:cubicBezTo>
                  <a:cubicBezTo>
                    <a:pt x="690" y="109"/>
                    <a:pt x="689" y="109"/>
                    <a:pt x="688" y="109"/>
                  </a:cubicBezTo>
                  <a:cubicBezTo>
                    <a:pt x="680" y="105"/>
                    <a:pt x="670" y="123"/>
                    <a:pt x="665" y="118"/>
                  </a:cubicBezTo>
                  <a:cubicBezTo>
                    <a:pt x="666" y="112"/>
                    <a:pt x="667" y="106"/>
                    <a:pt x="670" y="102"/>
                  </a:cubicBezTo>
                  <a:cubicBezTo>
                    <a:pt x="675" y="96"/>
                    <a:pt x="690" y="97"/>
                    <a:pt x="695" y="102"/>
                  </a:cubicBezTo>
                  <a:cubicBezTo>
                    <a:pt x="701" y="102"/>
                    <a:pt x="703" y="100"/>
                    <a:pt x="707" y="98"/>
                  </a:cubicBezTo>
                  <a:cubicBezTo>
                    <a:pt x="711" y="95"/>
                    <a:pt x="717" y="94"/>
                    <a:pt x="720" y="90"/>
                  </a:cubicBezTo>
                  <a:cubicBezTo>
                    <a:pt x="720" y="89"/>
                    <a:pt x="720" y="88"/>
                    <a:pt x="720" y="89"/>
                  </a:cubicBezTo>
                  <a:cubicBezTo>
                    <a:pt x="726" y="78"/>
                    <a:pt x="710" y="68"/>
                    <a:pt x="705" y="66"/>
                  </a:cubicBezTo>
                  <a:cubicBezTo>
                    <a:pt x="694" y="63"/>
                    <a:pt x="681" y="76"/>
                    <a:pt x="678" y="81"/>
                  </a:cubicBezTo>
                  <a:cubicBezTo>
                    <a:pt x="670" y="91"/>
                    <a:pt x="657" y="97"/>
                    <a:pt x="649" y="107"/>
                  </a:cubicBezTo>
                  <a:cubicBezTo>
                    <a:pt x="645" y="112"/>
                    <a:pt x="646" y="118"/>
                    <a:pt x="644" y="123"/>
                  </a:cubicBezTo>
                  <a:cubicBezTo>
                    <a:pt x="643" y="127"/>
                    <a:pt x="640" y="131"/>
                    <a:pt x="639" y="133"/>
                  </a:cubicBezTo>
                  <a:cubicBezTo>
                    <a:pt x="632" y="134"/>
                    <a:pt x="625" y="130"/>
                    <a:pt x="623" y="125"/>
                  </a:cubicBezTo>
                  <a:cubicBezTo>
                    <a:pt x="621" y="123"/>
                    <a:pt x="623" y="120"/>
                    <a:pt x="621" y="118"/>
                  </a:cubicBezTo>
                  <a:close/>
                  <a:moveTo>
                    <a:pt x="537" y="94"/>
                  </a:moveTo>
                  <a:cubicBezTo>
                    <a:pt x="538" y="94"/>
                    <a:pt x="540" y="93"/>
                    <a:pt x="540" y="92"/>
                  </a:cubicBezTo>
                  <a:cubicBezTo>
                    <a:pt x="541" y="91"/>
                    <a:pt x="540" y="90"/>
                    <a:pt x="540" y="89"/>
                  </a:cubicBezTo>
                  <a:cubicBezTo>
                    <a:pt x="539" y="90"/>
                    <a:pt x="539" y="90"/>
                    <a:pt x="539" y="90"/>
                  </a:cubicBezTo>
                  <a:cubicBezTo>
                    <a:pt x="538" y="91"/>
                    <a:pt x="538" y="93"/>
                    <a:pt x="537" y="94"/>
                  </a:cubicBezTo>
                  <a:close/>
                  <a:moveTo>
                    <a:pt x="503" y="79"/>
                  </a:moveTo>
                  <a:cubicBezTo>
                    <a:pt x="504" y="80"/>
                    <a:pt x="505" y="81"/>
                    <a:pt x="507" y="79"/>
                  </a:cubicBezTo>
                  <a:cubicBezTo>
                    <a:pt x="507" y="77"/>
                    <a:pt x="508" y="77"/>
                    <a:pt x="508" y="75"/>
                  </a:cubicBezTo>
                  <a:cubicBezTo>
                    <a:pt x="508" y="75"/>
                    <a:pt x="507" y="75"/>
                    <a:pt x="507" y="74"/>
                  </a:cubicBezTo>
                  <a:cubicBezTo>
                    <a:pt x="506" y="75"/>
                    <a:pt x="505" y="75"/>
                    <a:pt x="504" y="75"/>
                  </a:cubicBezTo>
                  <a:cubicBezTo>
                    <a:pt x="504" y="77"/>
                    <a:pt x="504" y="77"/>
                    <a:pt x="503" y="79"/>
                  </a:cubicBezTo>
                  <a:close/>
                  <a:moveTo>
                    <a:pt x="491" y="115"/>
                  </a:moveTo>
                  <a:cubicBezTo>
                    <a:pt x="496" y="117"/>
                    <a:pt x="504" y="111"/>
                    <a:pt x="507" y="108"/>
                  </a:cubicBezTo>
                  <a:cubicBezTo>
                    <a:pt x="506" y="107"/>
                    <a:pt x="506" y="105"/>
                    <a:pt x="506" y="104"/>
                  </a:cubicBezTo>
                  <a:cubicBezTo>
                    <a:pt x="505" y="104"/>
                    <a:pt x="505" y="103"/>
                    <a:pt x="504" y="103"/>
                  </a:cubicBezTo>
                  <a:cubicBezTo>
                    <a:pt x="501" y="105"/>
                    <a:pt x="494" y="109"/>
                    <a:pt x="491" y="113"/>
                  </a:cubicBezTo>
                  <a:cubicBezTo>
                    <a:pt x="491" y="113"/>
                    <a:pt x="491" y="114"/>
                    <a:pt x="491" y="115"/>
                  </a:cubicBezTo>
                  <a:close/>
                  <a:moveTo>
                    <a:pt x="460" y="78"/>
                  </a:moveTo>
                  <a:cubicBezTo>
                    <a:pt x="461" y="79"/>
                    <a:pt x="462" y="79"/>
                    <a:pt x="463" y="79"/>
                  </a:cubicBezTo>
                  <a:cubicBezTo>
                    <a:pt x="466" y="77"/>
                    <a:pt x="468" y="75"/>
                    <a:pt x="470" y="73"/>
                  </a:cubicBezTo>
                  <a:cubicBezTo>
                    <a:pt x="470" y="71"/>
                    <a:pt x="470" y="71"/>
                    <a:pt x="470" y="69"/>
                  </a:cubicBezTo>
                  <a:cubicBezTo>
                    <a:pt x="468" y="69"/>
                    <a:pt x="467" y="70"/>
                    <a:pt x="466" y="70"/>
                  </a:cubicBezTo>
                  <a:cubicBezTo>
                    <a:pt x="464" y="71"/>
                    <a:pt x="461" y="74"/>
                    <a:pt x="460" y="78"/>
                  </a:cubicBezTo>
                  <a:close/>
                  <a:moveTo>
                    <a:pt x="453" y="106"/>
                  </a:moveTo>
                  <a:cubicBezTo>
                    <a:pt x="454" y="106"/>
                    <a:pt x="454" y="106"/>
                    <a:pt x="455" y="106"/>
                  </a:cubicBezTo>
                  <a:cubicBezTo>
                    <a:pt x="457" y="103"/>
                    <a:pt x="473" y="90"/>
                    <a:pt x="469" y="87"/>
                  </a:cubicBezTo>
                  <a:cubicBezTo>
                    <a:pt x="458" y="82"/>
                    <a:pt x="453" y="96"/>
                    <a:pt x="453" y="106"/>
                  </a:cubicBezTo>
                  <a:close/>
                  <a:moveTo>
                    <a:pt x="438" y="93"/>
                  </a:moveTo>
                  <a:cubicBezTo>
                    <a:pt x="439" y="93"/>
                    <a:pt x="440" y="94"/>
                    <a:pt x="440" y="95"/>
                  </a:cubicBezTo>
                  <a:cubicBezTo>
                    <a:pt x="442" y="95"/>
                    <a:pt x="443" y="95"/>
                    <a:pt x="444" y="95"/>
                  </a:cubicBezTo>
                  <a:cubicBezTo>
                    <a:pt x="445" y="94"/>
                    <a:pt x="446" y="93"/>
                    <a:pt x="446" y="92"/>
                  </a:cubicBezTo>
                  <a:cubicBezTo>
                    <a:pt x="445" y="91"/>
                    <a:pt x="444" y="91"/>
                    <a:pt x="444" y="90"/>
                  </a:cubicBezTo>
                  <a:cubicBezTo>
                    <a:pt x="444" y="91"/>
                    <a:pt x="439" y="91"/>
                    <a:pt x="438" y="92"/>
                  </a:cubicBezTo>
                  <a:cubicBezTo>
                    <a:pt x="438" y="92"/>
                    <a:pt x="438" y="92"/>
                    <a:pt x="438" y="93"/>
                  </a:cubicBezTo>
                  <a:close/>
                  <a:moveTo>
                    <a:pt x="425" y="130"/>
                  </a:moveTo>
                  <a:cubicBezTo>
                    <a:pt x="429" y="129"/>
                    <a:pt x="448" y="117"/>
                    <a:pt x="439" y="112"/>
                  </a:cubicBezTo>
                  <a:cubicBezTo>
                    <a:pt x="438" y="112"/>
                    <a:pt x="438" y="112"/>
                    <a:pt x="437" y="112"/>
                  </a:cubicBezTo>
                  <a:cubicBezTo>
                    <a:pt x="435" y="119"/>
                    <a:pt x="428" y="123"/>
                    <a:pt x="425" y="130"/>
                  </a:cubicBezTo>
                  <a:close/>
                  <a:moveTo>
                    <a:pt x="398" y="150"/>
                  </a:moveTo>
                  <a:cubicBezTo>
                    <a:pt x="398" y="144"/>
                    <a:pt x="399" y="138"/>
                    <a:pt x="399" y="133"/>
                  </a:cubicBezTo>
                  <a:cubicBezTo>
                    <a:pt x="403" y="131"/>
                    <a:pt x="426" y="102"/>
                    <a:pt x="429" y="97"/>
                  </a:cubicBezTo>
                  <a:cubicBezTo>
                    <a:pt x="428" y="96"/>
                    <a:pt x="428" y="96"/>
                    <a:pt x="426" y="96"/>
                  </a:cubicBezTo>
                  <a:cubicBezTo>
                    <a:pt x="424" y="97"/>
                    <a:pt x="405" y="104"/>
                    <a:pt x="401" y="101"/>
                  </a:cubicBezTo>
                  <a:cubicBezTo>
                    <a:pt x="400" y="100"/>
                    <a:pt x="400" y="100"/>
                    <a:pt x="400" y="100"/>
                  </a:cubicBezTo>
                  <a:cubicBezTo>
                    <a:pt x="400" y="86"/>
                    <a:pt x="411" y="79"/>
                    <a:pt x="418" y="74"/>
                  </a:cubicBezTo>
                  <a:cubicBezTo>
                    <a:pt x="424" y="70"/>
                    <a:pt x="428" y="65"/>
                    <a:pt x="432" y="60"/>
                  </a:cubicBezTo>
                  <a:cubicBezTo>
                    <a:pt x="437" y="54"/>
                    <a:pt x="450" y="45"/>
                    <a:pt x="453" y="38"/>
                  </a:cubicBezTo>
                  <a:cubicBezTo>
                    <a:pt x="454" y="34"/>
                    <a:pt x="454" y="29"/>
                    <a:pt x="454" y="25"/>
                  </a:cubicBezTo>
                  <a:cubicBezTo>
                    <a:pt x="462" y="22"/>
                    <a:pt x="468" y="24"/>
                    <a:pt x="473" y="28"/>
                  </a:cubicBezTo>
                  <a:cubicBezTo>
                    <a:pt x="468" y="46"/>
                    <a:pt x="437" y="68"/>
                    <a:pt x="423" y="81"/>
                  </a:cubicBezTo>
                  <a:cubicBezTo>
                    <a:pt x="420" y="84"/>
                    <a:pt x="416" y="86"/>
                    <a:pt x="413" y="89"/>
                  </a:cubicBezTo>
                  <a:cubicBezTo>
                    <a:pt x="413" y="90"/>
                    <a:pt x="413" y="90"/>
                    <a:pt x="414" y="90"/>
                  </a:cubicBezTo>
                  <a:cubicBezTo>
                    <a:pt x="419" y="90"/>
                    <a:pt x="426" y="88"/>
                    <a:pt x="430" y="86"/>
                  </a:cubicBezTo>
                  <a:cubicBezTo>
                    <a:pt x="436" y="85"/>
                    <a:pt x="441" y="85"/>
                    <a:pt x="447" y="84"/>
                  </a:cubicBezTo>
                  <a:cubicBezTo>
                    <a:pt x="451" y="81"/>
                    <a:pt x="451" y="77"/>
                    <a:pt x="453" y="73"/>
                  </a:cubicBezTo>
                  <a:cubicBezTo>
                    <a:pt x="457" y="67"/>
                    <a:pt x="460" y="60"/>
                    <a:pt x="466" y="55"/>
                  </a:cubicBezTo>
                  <a:cubicBezTo>
                    <a:pt x="469" y="55"/>
                    <a:pt x="472" y="55"/>
                    <a:pt x="474" y="55"/>
                  </a:cubicBezTo>
                  <a:cubicBezTo>
                    <a:pt x="475" y="57"/>
                    <a:pt x="477" y="58"/>
                    <a:pt x="478" y="59"/>
                  </a:cubicBezTo>
                  <a:cubicBezTo>
                    <a:pt x="481" y="63"/>
                    <a:pt x="483" y="67"/>
                    <a:pt x="485" y="71"/>
                  </a:cubicBezTo>
                  <a:cubicBezTo>
                    <a:pt x="488" y="69"/>
                    <a:pt x="495" y="62"/>
                    <a:pt x="492" y="57"/>
                  </a:cubicBezTo>
                  <a:cubicBezTo>
                    <a:pt x="491" y="54"/>
                    <a:pt x="488" y="53"/>
                    <a:pt x="490" y="49"/>
                  </a:cubicBezTo>
                  <a:cubicBezTo>
                    <a:pt x="490" y="46"/>
                    <a:pt x="498" y="42"/>
                    <a:pt x="502" y="43"/>
                  </a:cubicBezTo>
                  <a:cubicBezTo>
                    <a:pt x="502" y="47"/>
                    <a:pt x="506" y="51"/>
                    <a:pt x="508" y="53"/>
                  </a:cubicBezTo>
                  <a:cubicBezTo>
                    <a:pt x="515" y="55"/>
                    <a:pt x="513" y="47"/>
                    <a:pt x="514" y="43"/>
                  </a:cubicBezTo>
                  <a:cubicBezTo>
                    <a:pt x="517" y="34"/>
                    <a:pt x="512" y="13"/>
                    <a:pt x="524" y="13"/>
                  </a:cubicBezTo>
                  <a:cubicBezTo>
                    <a:pt x="525" y="15"/>
                    <a:pt x="530" y="19"/>
                    <a:pt x="532" y="21"/>
                  </a:cubicBezTo>
                  <a:cubicBezTo>
                    <a:pt x="532" y="21"/>
                    <a:pt x="532" y="21"/>
                    <a:pt x="533" y="21"/>
                  </a:cubicBezTo>
                  <a:cubicBezTo>
                    <a:pt x="535" y="25"/>
                    <a:pt x="536" y="27"/>
                    <a:pt x="539" y="30"/>
                  </a:cubicBezTo>
                  <a:cubicBezTo>
                    <a:pt x="541" y="34"/>
                    <a:pt x="544" y="42"/>
                    <a:pt x="545" y="47"/>
                  </a:cubicBezTo>
                  <a:cubicBezTo>
                    <a:pt x="546" y="51"/>
                    <a:pt x="542" y="54"/>
                    <a:pt x="543" y="59"/>
                  </a:cubicBezTo>
                  <a:cubicBezTo>
                    <a:pt x="546" y="65"/>
                    <a:pt x="553" y="69"/>
                    <a:pt x="556" y="75"/>
                  </a:cubicBezTo>
                  <a:cubicBezTo>
                    <a:pt x="558" y="79"/>
                    <a:pt x="558" y="83"/>
                    <a:pt x="560" y="85"/>
                  </a:cubicBezTo>
                  <a:cubicBezTo>
                    <a:pt x="564" y="89"/>
                    <a:pt x="570" y="91"/>
                    <a:pt x="574" y="95"/>
                  </a:cubicBezTo>
                  <a:cubicBezTo>
                    <a:pt x="574" y="97"/>
                    <a:pt x="574" y="98"/>
                    <a:pt x="574" y="99"/>
                  </a:cubicBezTo>
                  <a:cubicBezTo>
                    <a:pt x="572" y="100"/>
                    <a:pt x="570" y="102"/>
                    <a:pt x="568" y="103"/>
                  </a:cubicBezTo>
                  <a:cubicBezTo>
                    <a:pt x="565" y="105"/>
                    <a:pt x="561" y="104"/>
                    <a:pt x="559" y="105"/>
                  </a:cubicBezTo>
                  <a:cubicBezTo>
                    <a:pt x="552" y="106"/>
                    <a:pt x="543" y="109"/>
                    <a:pt x="539" y="114"/>
                  </a:cubicBezTo>
                  <a:cubicBezTo>
                    <a:pt x="536" y="117"/>
                    <a:pt x="536" y="135"/>
                    <a:pt x="535" y="141"/>
                  </a:cubicBezTo>
                  <a:cubicBezTo>
                    <a:pt x="535" y="143"/>
                    <a:pt x="534" y="145"/>
                    <a:pt x="534" y="148"/>
                  </a:cubicBezTo>
                  <a:cubicBezTo>
                    <a:pt x="532" y="152"/>
                    <a:pt x="531" y="158"/>
                    <a:pt x="530" y="163"/>
                  </a:cubicBezTo>
                  <a:cubicBezTo>
                    <a:pt x="530" y="164"/>
                    <a:pt x="530" y="165"/>
                    <a:pt x="530" y="166"/>
                  </a:cubicBezTo>
                  <a:cubicBezTo>
                    <a:pt x="526" y="174"/>
                    <a:pt x="524" y="181"/>
                    <a:pt x="520" y="187"/>
                  </a:cubicBezTo>
                  <a:cubicBezTo>
                    <a:pt x="520" y="190"/>
                    <a:pt x="520" y="193"/>
                    <a:pt x="520" y="195"/>
                  </a:cubicBezTo>
                  <a:cubicBezTo>
                    <a:pt x="519" y="195"/>
                    <a:pt x="519" y="195"/>
                    <a:pt x="519" y="195"/>
                  </a:cubicBezTo>
                  <a:cubicBezTo>
                    <a:pt x="518" y="193"/>
                    <a:pt x="515" y="191"/>
                    <a:pt x="514" y="189"/>
                  </a:cubicBezTo>
                  <a:cubicBezTo>
                    <a:pt x="511" y="185"/>
                    <a:pt x="511" y="181"/>
                    <a:pt x="509" y="177"/>
                  </a:cubicBezTo>
                  <a:cubicBezTo>
                    <a:pt x="509" y="175"/>
                    <a:pt x="509" y="173"/>
                    <a:pt x="509" y="171"/>
                  </a:cubicBezTo>
                  <a:cubicBezTo>
                    <a:pt x="507" y="163"/>
                    <a:pt x="509" y="147"/>
                    <a:pt x="508" y="135"/>
                  </a:cubicBezTo>
                  <a:cubicBezTo>
                    <a:pt x="507" y="135"/>
                    <a:pt x="506" y="135"/>
                    <a:pt x="507" y="134"/>
                  </a:cubicBezTo>
                  <a:cubicBezTo>
                    <a:pt x="497" y="136"/>
                    <a:pt x="489" y="139"/>
                    <a:pt x="481" y="142"/>
                  </a:cubicBezTo>
                  <a:cubicBezTo>
                    <a:pt x="476" y="142"/>
                    <a:pt x="472" y="143"/>
                    <a:pt x="467" y="143"/>
                  </a:cubicBezTo>
                  <a:cubicBezTo>
                    <a:pt x="462" y="138"/>
                    <a:pt x="463" y="125"/>
                    <a:pt x="465" y="119"/>
                  </a:cubicBezTo>
                  <a:cubicBezTo>
                    <a:pt x="470" y="117"/>
                    <a:pt x="476" y="112"/>
                    <a:pt x="478" y="108"/>
                  </a:cubicBezTo>
                  <a:cubicBezTo>
                    <a:pt x="478" y="107"/>
                    <a:pt x="478" y="105"/>
                    <a:pt x="478" y="104"/>
                  </a:cubicBezTo>
                  <a:cubicBezTo>
                    <a:pt x="484" y="97"/>
                    <a:pt x="492" y="90"/>
                    <a:pt x="488" y="77"/>
                  </a:cubicBezTo>
                  <a:cubicBezTo>
                    <a:pt x="488" y="77"/>
                    <a:pt x="488" y="77"/>
                    <a:pt x="487" y="77"/>
                  </a:cubicBezTo>
                  <a:cubicBezTo>
                    <a:pt x="473" y="87"/>
                    <a:pt x="476" y="96"/>
                    <a:pt x="467" y="109"/>
                  </a:cubicBezTo>
                  <a:cubicBezTo>
                    <a:pt x="461" y="117"/>
                    <a:pt x="456" y="117"/>
                    <a:pt x="452" y="129"/>
                  </a:cubicBezTo>
                  <a:cubicBezTo>
                    <a:pt x="448" y="140"/>
                    <a:pt x="457" y="156"/>
                    <a:pt x="457" y="165"/>
                  </a:cubicBezTo>
                  <a:cubicBezTo>
                    <a:pt x="455" y="165"/>
                    <a:pt x="455" y="167"/>
                    <a:pt x="454" y="167"/>
                  </a:cubicBezTo>
                  <a:cubicBezTo>
                    <a:pt x="452" y="167"/>
                    <a:pt x="452" y="167"/>
                    <a:pt x="450" y="167"/>
                  </a:cubicBezTo>
                  <a:cubicBezTo>
                    <a:pt x="447" y="163"/>
                    <a:pt x="444" y="159"/>
                    <a:pt x="442" y="153"/>
                  </a:cubicBezTo>
                  <a:cubicBezTo>
                    <a:pt x="440" y="149"/>
                    <a:pt x="441" y="145"/>
                    <a:pt x="439" y="141"/>
                  </a:cubicBezTo>
                  <a:cubicBezTo>
                    <a:pt x="438" y="141"/>
                    <a:pt x="438" y="141"/>
                    <a:pt x="437" y="141"/>
                  </a:cubicBezTo>
                  <a:cubicBezTo>
                    <a:pt x="431" y="151"/>
                    <a:pt x="418" y="157"/>
                    <a:pt x="402" y="157"/>
                  </a:cubicBezTo>
                  <a:cubicBezTo>
                    <a:pt x="402" y="156"/>
                    <a:pt x="400" y="155"/>
                    <a:pt x="400" y="155"/>
                  </a:cubicBezTo>
                  <a:cubicBezTo>
                    <a:pt x="398" y="153"/>
                    <a:pt x="398" y="151"/>
                    <a:pt x="398" y="150"/>
                  </a:cubicBezTo>
                  <a:close/>
                  <a:moveTo>
                    <a:pt x="278" y="104"/>
                  </a:moveTo>
                  <a:cubicBezTo>
                    <a:pt x="279" y="106"/>
                    <a:pt x="280" y="109"/>
                    <a:pt x="281" y="111"/>
                  </a:cubicBezTo>
                  <a:cubicBezTo>
                    <a:pt x="282" y="111"/>
                    <a:pt x="282" y="111"/>
                    <a:pt x="282" y="111"/>
                  </a:cubicBezTo>
                  <a:cubicBezTo>
                    <a:pt x="283" y="108"/>
                    <a:pt x="286" y="101"/>
                    <a:pt x="283" y="99"/>
                  </a:cubicBezTo>
                  <a:cubicBezTo>
                    <a:pt x="283" y="99"/>
                    <a:pt x="282" y="99"/>
                    <a:pt x="282" y="98"/>
                  </a:cubicBezTo>
                  <a:cubicBezTo>
                    <a:pt x="281" y="98"/>
                    <a:pt x="280" y="98"/>
                    <a:pt x="279" y="99"/>
                  </a:cubicBezTo>
                  <a:cubicBezTo>
                    <a:pt x="279" y="102"/>
                    <a:pt x="278" y="101"/>
                    <a:pt x="278" y="104"/>
                  </a:cubicBezTo>
                  <a:close/>
                  <a:moveTo>
                    <a:pt x="257" y="97"/>
                  </a:moveTo>
                  <a:cubicBezTo>
                    <a:pt x="257" y="97"/>
                    <a:pt x="257" y="98"/>
                    <a:pt x="257" y="99"/>
                  </a:cubicBezTo>
                  <a:cubicBezTo>
                    <a:pt x="258" y="99"/>
                    <a:pt x="258" y="99"/>
                    <a:pt x="258" y="99"/>
                  </a:cubicBezTo>
                  <a:cubicBezTo>
                    <a:pt x="258" y="99"/>
                    <a:pt x="259" y="99"/>
                    <a:pt x="259" y="99"/>
                  </a:cubicBezTo>
                  <a:cubicBezTo>
                    <a:pt x="260" y="98"/>
                    <a:pt x="260" y="97"/>
                    <a:pt x="261" y="97"/>
                  </a:cubicBezTo>
                  <a:cubicBezTo>
                    <a:pt x="261" y="95"/>
                    <a:pt x="261" y="95"/>
                    <a:pt x="260" y="93"/>
                  </a:cubicBezTo>
                  <a:cubicBezTo>
                    <a:pt x="260" y="93"/>
                    <a:pt x="260" y="93"/>
                    <a:pt x="260" y="93"/>
                  </a:cubicBezTo>
                  <a:cubicBezTo>
                    <a:pt x="259" y="93"/>
                    <a:pt x="259" y="93"/>
                    <a:pt x="259" y="93"/>
                  </a:cubicBezTo>
                  <a:cubicBezTo>
                    <a:pt x="258" y="94"/>
                    <a:pt x="258" y="95"/>
                    <a:pt x="257" y="97"/>
                  </a:cubicBezTo>
                  <a:close/>
                  <a:moveTo>
                    <a:pt x="236" y="104"/>
                  </a:moveTo>
                  <a:cubicBezTo>
                    <a:pt x="236" y="105"/>
                    <a:pt x="237" y="105"/>
                    <a:pt x="238" y="105"/>
                  </a:cubicBezTo>
                  <a:cubicBezTo>
                    <a:pt x="241" y="104"/>
                    <a:pt x="242" y="102"/>
                    <a:pt x="245" y="100"/>
                  </a:cubicBezTo>
                  <a:cubicBezTo>
                    <a:pt x="245" y="99"/>
                    <a:pt x="245" y="98"/>
                    <a:pt x="245" y="97"/>
                  </a:cubicBezTo>
                  <a:cubicBezTo>
                    <a:pt x="244" y="97"/>
                    <a:pt x="244" y="97"/>
                    <a:pt x="244" y="97"/>
                  </a:cubicBezTo>
                  <a:cubicBezTo>
                    <a:pt x="244" y="97"/>
                    <a:pt x="243" y="97"/>
                    <a:pt x="242" y="97"/>
                  </a:cubicBezTo>
                  <a:cubicBezTo>
                    <a:pt x="240" y="99"/>
                    <a:pt x="238" y="101"/>
                    <a:pt x="236" y="104"/>
                  </a:cubicBezTo>
                  <a:close/>
                  <a:moveTo>
                    <a:pt x="216" y="151"/>
                  </a:moveTo>
                  <a:cubicBezTo>
                    <a:pt x="217" y="152"/>
                    <a:pt x="225" y="157"/>
                    <a:pt x="226" y="158"/>
                  </a:cubicBezTo>
                  <a:cubicBezTo>
                    <a:pt x="230" y="159"/>
                    <a:pt x="253" y="155"/>
                    <a:pt x="254" y="154"/>
                  </a:cubicBezTo>
                  <a:cubicBezTo>
                    <a:pt x="254" y="153"/>
                    <a:pt x="253" y="151"/>
                    <a:pt x="252" y="149"/>
                  </a:cubicBezTo>
                  <a:cubicBezTo>
                    <a:pt x="253" y="149"/>
                    <a:pt x="253" y="149"/>
                    <a:pt x="253" y="149"/>
                  </a:cubicBezTo>
                  <a:cubicBezTo>
                    <a:pt x="259" y="147"/>
                    <a:pt x="266" y="162"/>
                    <a:pt x="274" y="147"/>
                  </a:cubicBezTo>
                  <a:cubicBezTo>
                    <a:pt x="280" y="149"/>
                    <a:pt x="289" y="157"/>
                    <a:pt x="296" y="153"/>
                  </a:cubicBezTo>
                  <a:cubicBezTo>
                    <a:pt x="309" y="147"/>
                    <a:pt x="312" y="126"/>
                    <a:pt x="312" y="104"/>
                  </a:cubicBezTo>
                  <a:cubicBezTo>
                    <a:pt x="312" y="97"/>
                    <a:pt x="313" y="86"/>
                    <a:pt x="310" y="81"/>
                  </a:cubicBezTo>
                  <a:cubicBezTo>
                    <a:pt x="310" y="78"/>
                    <a:pt x="310" y="75"/>
                    <a:pt x="310" y="73"/>
                  </a:cubicBezTo>
                  <a:cubicBezTo>
                    <a:pt x="310" y="67"/>
                    <a:pt x="310" y="56"/>
                    <a:pt x="308" y="51"/>
                  </a:cubicBezTo>
                  <a:cubicBezTo>
                    <a:pt x="308" y="49"/>
                    <a:pt x="307" y="45"/>
                    <a:pt x="307" y="43"/>
                  </a:cubicBezTo>
                  <a:cubicBezTo>
                    <a:pt x="305" y="35"/>
                    <a:pt x="304" y="27"/>
                    <a:pt x="301" y="21"/>
                  </a:cubicBezTo>
                  <a:cubicBezTo>
                    <a:pt x="270" y="17"/>
                    <a:pt x="248" y="27"/>
                    <a:pt x="235" y="46"/>
                  </a:cubicBezTo>
                  <a:cubicBezTo>
                    <a:pt x="232" y="50"/>
                    <a:pt x="222" y="63"/>
                    <a:pt x="225" y="70"/>
                  </a:cubicBezTo>
                  <a:cubicBezTo>
                    <a:pt x="233" y="70"/>
                    <a:pt x="243" y="58"/>
                    <a:pt x="249" y="54"/>
                  </a:cubicBezTo>
                  <a:cubicBezTo>
                    <a:pt x="250" y="54"/>
                    <a:pt x="254" y="53"/>
                    <a:pt x="254" y="53"/>
                  </a:cubicBezTo>
                  <a:cubicBezTo>
                    <a:pt x="280" y="51"/>
                    <a:pt x="264" y="71"/>
                    <a:pt x="264" y="83"/>
                  </a:cubicBezTo>
                  <a:cubicBezTo>
                    <a:pt x="268" y="85"/>
                    <a:pt x="278" y="95"/>
                    <a:pt x="284" y="92"/>
                  </a:cubicBezTo>
                  <a:cubicBezTo>
                    <a:pt x="284" y="91"/>
                    <a:pt x="285" y="90"/>
                    <a:pt x="286" y="90"/>
                  </a:cubicBezTo>
                  <a:cubicBezTo>
                    <a:pt x="293" y="90"/>
                    <a:pt x="311" y="103"/>
                    <a:pt x="302" y="112"/>
                  </a:cubicBezTo>
                  <a:cubicBezTo>
                    <a:pt x="299" y="115"/>
                    <a:pt x="294" y="117"/>
                    <a:pt x="290" y="120"/>
                  </a:cubicBezTo>
                  <a:cubicBezTo>
                    <a:pt x="285" y="123"/>
                    <a:pt x="280" y="129"/>
                    <a:pt x="274" y="133"/>
                  </a:cubicBezTo>
                  <a:cubicBezTo>
                    <a:pt x="274" y="133"/>
                    <a:pt x="272" y="133"/>
                    <a:pt x="273" y="134"/>
                  </a:cubicBezTo>
                  <a:cubicBezTo>
                    <a:pt x="268" y="137"/>
                    <a:pt x="260" y="139"/>
                    <a:pt x="254" y="143"/>
                  </a:cubicBezTo>
                  <a:cubicBezTo>
                    <a:pt x="251" y="145"/>
                    <a:pt x="243" y="143"/>
                    <a:pt x="240" y="143"/>
                  </a:cubicBezTo>
                  <a:cubicBezTo>
                    <a:pt x="238" y="140"/>
                    <a:pt x="232" y="133"/>
                    <a:pt x="236" y="127"/>
                  </a:cubicBezTo>
                  <a:cubicBezTo>
                    <a:pt x="237" y="124"/>
                    <a:pt x="242" y="120"/>
                    <a:pt x="244" y="119"/>
                  </a:cubicBezTo>
                  <a:cubicBezTo>
                    <a:pt x="244" y="116"/>
                    <a:pt x="243" y="116"/>
                    <a:pt x="241" y="116"/>
                  </a:cubicBezTo>
                  <a:cubicBezTo>
                    <a:pt x="238" y="121"/>
                    <a:pt x="227" y="110"/>
                    <a:pt x="226" y="108"/>
                  </a:cubicBezTo>
                  <a:cubicBezTo>
                    <a:pt x="226" y="105"/>
                    <a:pt x="226" y="102"/>
                    <a:pt x="226" y="99"/>
                  </a:cubicBezTo>
                  <a:cubicBezTo>
                    <a:pt x="229" y="98"/>
                    <a:pt x="231" y="95"/>
                    <a:pt x="234" y="93"/>
                  </a:cubicBezTo>
                  <a:cubicBezTo>
                    <a:pt x="242" y="89"/>
                    <a:pt x="256" y="87"/>
                    <a:pt x="252" y="74"/>
                  </a:cubicBezTo>
                  <a:cubicBezTo>
                    <a:pt x="252" y="74"/>
                    <a:pt x="251" y="74"/>
                    <a:pt x="250" y="74"/>
                  </a:cubicBezTo>
                  <a:cubicBezTo>
                    <a:pt x="246" y="78"/>
                    <a:pt x="227" y="77"/>
                    <a:pt x="223" y="83"/>
                  </a:cubicBezTo>
                  <a:cubicBezTo>
                    <a:pt x="220" y="86"/>
                    <a:pt x="223" y="93"/>
                    <a:pt x="221" y="97"/>
                  </a:cubicBezTo>
                  <a:cubicBezTo>
                    <a:pt x="219" y="97"/>
                    <a:pt x="220" y="103"/>
                    <a:pt x="218" y="105"/>
                  </a:cubicBezTo>
                  <a:cubicBezTo>
                    <a:pt x="214" y="114"/>
                    <a:pt x="219" y="132"/>
                    <a:pt x="217" y="141"/>
                  </a:cubicBezTo>
                  <a:cubicBezTo>
                    <a:pt x="217" y="144"/>
                    <a:pt x="216" y="149"/>
                    <a:pt x="216" y="151"/>
                  </a:cubicBezTo>
                  <a:close/>
                  <a:moveTo>
                    <a:pt x="197" y="154"/>
                  </a:moveTo>
                  <a:cubicBezTo>
                    <a:pt x="197" y="141"/>
                    <a:pt x="202" y="127"/>
                    <a:pt x="205" y="115"/>
                  </a:cubicBezTo>
                  <a:cubicBezTo>
                    <a:pt x="205" y="113"/>
                    <a:pt x="205" y="110"/>
                    <a:pt x="205" y="107"/>
                  </a:cubicBezTo>
                  <a:cubicBezTo>
                    <a:pt x="205" y="93"/>
                    <a:pt x="199" y="79"/>
                    <a:pt x="201" y="66"/>
                  </a:cubicBezTo>
                  <a:cubicBezTo>
                    <a:pt x="205" y="39"/>
                    <a:pt x="229" y="25"/>
                    <a:pt x="252" y="17"/>
                  </a:cubicBezTo>
                  <a:cubicBezTo>
                    <a:pt x="261" y="15"/>
                    <a:pt x="289" y="6"/>
                    <a:pt x="300" y="13"/>
                  </a:cubicBezTo>
                  <a:cubicBezTo>
                    <a:pt x="302" y="13"/>
                    <a:pt x="306" y="13"/>
                    <a:pt x="308" y="15"/>
                  </a:cubicBezTo>
                  <a:cubicBezTo>
                    <a:pt x="330" y="29"/>
                    <a:pt x="324" y="79"/>
                    <a:pt x="325" y="113"/>
                  </a:cubicBezTo>
                  <a:cubicBezTo>
                    <a:pt x="325" y="129"/>
                    <a:pt x="328" y="154"/>
                    <a:pt x="320" y="163"/>
                  </a:cubicBezTo>
                  <a:cubicBezTo>
                    <a:pt x="318" y="166"/>
                    <a:pt x="294" y="183"/>
                    <a:pt x="287" y="179"/>
                  </a:cubicBezTo>
                  <a:cubicBezTo>
                    <a:pt x="280" y="175"/>
                    <a:pt x="274" y="165"/>
                    <a:pt x="264" y="164"/>
                  </a:cubicBezTo>
                  <a:cubicBezTo>
                    <a:pt x="261" y="163"/>
                    <a:pt x="257" y="167"/>
                    <a:pt x="254" y="168"/>
                  </a:cubicBezTo>
                  <a:cubicBezTo>
                    <a:pt x="252" y="169"/>
                    <a:pt x="230" y="173"/>
                    <a:pt x="226" y="171"/>
                  </a:cubicBezTo>
                  <a:cubicBezTo>
                    <a:pt x="221" y="170"/>
                    <a:pt x="220" y="167"/>
                    <a:pt x="216" y="164"/>
                  </a:cubicBezTo>
                  <a:cubicBezTo>
                    <a:pt x="216" y="164"/>
                    <a:pt x="216" y="164"/>
                    <a:pt x="216" y="164"/>
                  </a:cubicBezTo>
                  <a:cubicBezTo>
                    <a:pt x="213" y="166"/>
                    <a:pt x="211" y="170"/>
                    <a:pt x="206" y="170"/>
                  </a:cubicBezTo>
                  <a:cubicBezTo>
                    <a:pt x="204" y="168"/>
                    <a:pt x="202" y="166"/>
                    <a:pt x="201" y="164"/>
                  </a:cubicBezTo>
                  <a:cubicBezTo>
                    <a:pt x="199" y="161"/>
                    <a:pt x="199" y="158"/>
                    <a:pt x="197" y="154"/>
                  </a:cubicBezTo>
                  <a:close/>
                  <a:moveTo>
                    <a:pt x="83" y="79"/>
                  </a:moveTo>
                  <a:cubicBezTo>
                    <a:pt x="84" y="83"/>
                    <a:pt x="84" y="85"/>
                    <a:pt x="85" y="87"/>
                  </a:cubicBezTo>
                  <a:cubicBezTo>
                    <a:pt x="92" y="84"/>
                    <a:pt x="115" y="69"/>
                    <a:pt x="116" y="62"/>
                  </a:cubicBezTo>
                  <a:cubicBezTo>
                    <a:pt x="116" y="62"/>
                    <a:pt x="116" y="62"/>
                    <a:pt x="115" y="62"/>
                  </a:cubicBezTo>
                  <a:cubicBezTo>
                    <a:pt x="111" y="60"/>
                    <a:pt x="105" y="62"/>
                    <a:pt x="101" y="63"/>
                  </a:cubicBezTo>
                  <a:cubicBezTo>
                    <a:pt x="98" y="63"/>
                    <a:pt x="96" y="63"/>
                    <a:pt x="93" y="63"/>
                  </a:cubicBezTo>
                  <a:cubicBezTo>
                    <a:pt x="84" y="65"/>
                    <a:pt x="82" y="70"/>
                    <a:pt x="83" y="79"/>
                  </a:cubicBezTo>
                  <a:close/>
                  <a:moveTo>
                    <a:pt x="32" y="97"/>
                  </a:moveTo>
                  <a:cubicBezTo>
                    <a:pt x="36" y="101"/>
                    <a:pt x="36" y="104"/>
                    <a:pt x="36" y="112"/>
                  </a:cubicBezTo>
                  <a:cubicBezTo>
                    <a:pt x="38" y="113"/>
                    <a:pt x="38" y="113"/>
                    <a:pt x="38" y="114"/>
                  </a:cubicBezTo>
                  <a:cubicBezTo>
                    <a:pt x="41" y="114"/>
                    <a:pt x="44" y="114"/>
                    <a:pt x="46" y="113"/>
                  </a:cubicBezTo>
                  <a:cubicBezTo>
                    <a:pt x="47" y="111"/>
                    <a:pt x="50" y="108"/>
                    <a:pt x="50" y="106"/>
                  </a:cubicBezTo>
                  <a:cubicBezTo>
                    <a:pt x="52" y="100"/>
                    <a:pt x="53" y="86"/>
                    <a:pt x="49" y="83"/>
                  </a:cubicBezTo>
                  <a:cubicBezTo>
                    <a:pt x="49" y="83"/>
                    <a:pt x="49" y="82"/>
                    <a:pt x="48" y="82"/>
                  </a:cubicBezTo>
                  <a:cubicBezTo>
                    <a:pt x="42" y="82"/>
                    <a:pt x="34" y="89"/>
                    <a:pt x="32" y="94"/>
                  </a:cubicBezTo>
                  <a:cubicBezTo>
                    <a:pt x="32" y="95"/>
                    <a:pt x="32" y="96"/>
                    <a:pt x="32" y="97"/>
                  </a:cubicBezTo>
                  <a:close/>
                  <a:moveTo>
                    <a:pt x="3" y="66"/>
                  </a:moveTo>
                  <a:cubicBezTo>
                    <a:pt x="9" y="66"/>
                    <a:pt x="12" y="70"/>
                    <a:pt x="14" y="73"/>
                  </a:cubicBezTo>
                  <a:cubicBezTo>
                    <a:pt x="16" y="73"/>
                    <a:pt x="18" y="73"/>
                    <a:pt x="19" y="73"/>
                  </a:cubicBezTo>
                  <a:cubicBezTo>
                    <a:pt x="22" y="71"/>
                    <a:pt x="24" y="69"/>
                    <a:pt x="26" y="67"/>
                  </a:cubicBezTo>
                  <a:cubicBezTo>
                    <a:pt x="31" y="64"/>
                    <a:pt x="38" y="63"/>
                    <a:pt x="44" y="60"/>
                  </a:cubicBezTo>
                  <a:cubicBezTo>
                    <a:pt x="48" y="57"/>
                    <a:pt x="51" y="59"/>
                    <a:pt x="54" y="55"/>
                  </a:cubicBezTo>
                  <a:cubicBezTo>
                    <a:pt x="57" y="47"/>
                    <a:pt x="51" y="40"/>
                    <a:pt x="54" y="31"/>
                  </a:cubicBezTo>
                  <a:cubicBezTo>
                    <a:pt x="55" y="26"/>
                    <a:pt x="56" y="23"/>
                    <a:pt x="57" y="17"/>
                  </a:cubicBezTo>
                  <a:cubicBezTo>
                    <a:pt x="57" y="17"/>
                    <a:pt x="56" y="5"/>
                    <a:pt x="58" y="7"/>
                  </a:cubicBezTo>
                  <a:cubicBezTo>
                    <a:pt x="58" y="6"/>
                    <a:pt x="58" y="6"/>
                    <a:pt x="59" y="6"/>
                  </a:cubicBezTo>
                  <a:cubicBezTo>
                    <a:pt x="69" y="5"/>
                    <a:pt x="83" y="21"/>
                    <a:pt x="92" y="27"/>
                  </a:cubicBezTo>
                  <a:cubicBezTo>
                    <a:pt x="92" y="35"/>
                    <a:pt x="89" y="43"/>
                    <a:pt x="90" y="51"/>
                  </a:cubicBezTo>
                  <a:cubicBezTo>
                    <a:pt x="100" y="55"/>
                    <a:pt x="115" y="50"/>
                    <a:pt x="126" y="48"/>
                  </a:cubicBezTo>
                  <a:cubicBezTo>
                    <a:pt x="130" y="48"/>
                    <a:pt x="134" y="48"/>
                    <a:pt x="138" y="49"/>
                  </a:cubicBezTo>
                  <a:cubicBezTo>
                    <a:pt x="140" y="50"/>
                    <a:pt x="142" y="53"/>
                    <a:pt x="144" y="53"/>
                  </a:cubicBezTo>
                  <a:cubicBezTo>
                    <a:pt x="144" y="53"/>
                    <a:pt x="144" y="55"/>
                    <a:pt x="144" y="55"/>
                  </a:cubicBezTo>
                  <a:cubicBezTo>
                    <a:pt x="140" y="59"/>
                    <a:pt x="136" y="64"/>
                    <a:pt x="133" y="68"/>
                  </a:cubicBezTo>
                  <a:cubicBezTo>
                    <a:pt x="130" y="71"/>
                    <a:pt x="120" y="76"/>
                    <a:pt x="114" y="79"/>
                  </a:cubicBezTo>
                  <a:cubicBezTo>
                    <a:pt x="110" y="82"/>
                    <a:pt x="104" y="83"/>
                    <a:pt x="104" y="90"/>
                  </a:cubicBezTo>
                  <a:cubicBezTo>
                    <a:pt x="105" y="91"/>
                    <a:pt x="106" y="91"/>
                    <a:pt x="106" y="92"/>
                  </a:cubicBezTo>
                  <a:cubicBezTo>
                    <a:pt x="114" y="95"/>
                    <a:pt x="125" y="91"/>
                    <a:pt x="128" y="99"/>
                  </a:cubicBezTo>
                  <a:cubicBezTo>
                    <a:pt x="129" y="101"/>
                    <a:pt x="130" y="103"/>
                    <a:pt x="129" y="105"/>
                  </a:cubicBezTo>
                  <a:cubicBezTo>
                    <a:pt x="124" y="112"/>
                    <a:pt x="112" y="106"/>
                    <a:pt x="105" y="111"/>
                  </a:cubicBezTo>
                  <a:cubicBezTo>
                    <a:pt x="99" y="115"/>
                    <a:pt x="94" y="120"/>
                    <a:pt x="89" y="124"/>
                  </a:cubicBezTo>
                  <a:cubicBezTo>
                    <a:pt x="84" y="127"/>
                    <a:pt x="79" y="125"/>
                    <a:pt x="76" y="130"/>
                  </a:cubicBezTo>
                  <a:cubicBezTo>
                    <a:pt x="72" y="136"/>
                    <a:pt x="76" y="147"/>
                    <a:pt x="74" y="153"/>
                  </a:cubicBezTo>
                  <a:cubicBezTo>
                    <a:pt x="74" y="155"/>
                    <a:pt x="73" y="156"/>
                    <a:pt x="73" y="157"/>
                  </a:cubicBezTo>
                  <a:cubicBezTo>
                    <a:pt x="64" y="159"/>
                    <a:pt x="66" y="177"/>
                    <a:pt x="59" y="183"/>
                  </a:cubicBezTo>
                  <a:cubicBezTo>
                    <a:pt x="57" y="172"/>
                    <a:pt x="50" y="162"/>
                    <a:pt x="48" y="152"/>
                  </a:cubicBezTo>
                  <a:cubicBezTo>
                    <a:pt x="48" y="147"/>
                    <a:pt x="50" y="142"/>
                    <a:pt x="46" y="139"/>
                  </a:cubicBezTo>
                  <a:cubicBezTo>
                    <a:pt x="44" y="138"/>
                    <a:pt x="40" y="139"/>
                    <a:pt x="38" y="138"/>
                  </a:cubicBezTo>
                  <a:cubicBezTo>
                    <a:pt x="36" y="132"/>
                    <a:pt x="34" y="123"/>
                    <a:pt x="26" y="121"/>
                  </a:cubicBezTo>
                  <a:cubicBezTo>
                    <a:pt x="23" y="120"/>
                    <a:pt x="22" y="122"/>
                    <a:pt x="17" y="122"/>
                  </a:cubicBezTo>
                  <a:cubicBezTo>
                    <a:pt x="16" y="120"/>
                    <a:pt x="15" y="116"/>
                    <a:pt x="14" y="114"/>
                  </a:cubicBezTo>
                  <a:cubicBezTo>
                    <a:pt x="12" y="111"/>
                    <a:pt x="7" y="110"/>
                    <a:pt x="5" y="107"/>
                  </a:cubicBezTo>
                  <a:cubicBezTo>
                    <a:pt x="5" y="107"/>
                    <a:pt x="5" y="107"/>
                    <a:pt x="5" y="107"/>
                  </a:cubicBezTo>
                  <a:cubicBezTo>
                    <a:pt x="3" y="102"/>
                    <a:pt x="5" y="99"/>
                    <a:pt x="4" y="96"/>
                  </a:cubicBezTo>
                  <a:cubicBezTo>
                    <a:pt x="4" y="94"/>
                    <a:pt x="1" y="93"/>
                    <a:pt x="0" y="90"/>
                  </a:cubicBezTo>
                  <a:cubicBezTo>
                    <a:pt x="4" y="85"/>
                    <a:pt x="3" y="76"/>
                    <a:pt x="3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37"/>
            <p:cNvSpPr>
              <a:spLocks noEditPoints="1"/>
            </p:cNvSpPr>
            <p:nvPr userDrawn="1"/>
          </p:nvSpPr>
          <p:spPr bwMode="auto">
            <a:xfrm>
              <a:off x="8798004" y="4643720"/>
              <a:ext cx="334964" cy="325436"/>
            </a:xfrm>
            <a:custGeom>
              <a:avLst/>
              <a:gdLst>
                <a:gd name="T0" fmla="*/ 218 w 225"/>
                <a:gd name="T1" fmla="*/ 76 h 216"/>
                <a:gd name="T2" fmla="*/ 170 w 225"/>
                <a:gd name="T3" fmla="*/ 32 h 216"/>
                <a:gd name="T4" fmla="*/ 113 w 225"/>
                <a:gd name="T5" fmla="*/ 0 h 216"/>
                <a:gd name="T6" fmla="*/ 56 w 225"/>
                <a:gd name="T7" fmla="*/ 32 h 216"/>
                <a:gd name="T8" fmla="*/ 8 w 225"/>
                <a:gd name="T9" fmla="*/ 76 h 216"/>
                <a:gd name="T10" fmla="*/ 21 w 225"/>
                <a:gd name="T11" fmla="*/ 140 h 216"/>
                <a:gd name="T12" fmla="*/ 48 w 225"/>
                <a:gd name="T13" fmla="*/ 200 h 216"/>
                <a:gd name="T14" fmla="*/ 112 w 225"/>
                <a:gd name="T15" fmla="*/ 207 h 216"/>
                <a:gd name="T16" fmla="*/ 177 w 225"/>
                <a:gd name="T17" fmla="*/ 200 h 216"/>
                <a:gd name="T18" fmla="*/ 204 w 225"/>
                <a:gd name="T19" fmla="*/ 140 h 216"/>
                <a:gd name="T20" fmla="*/ 218 w 225"/>
                <a:gd name="T21" fmla="*/ 76 h 216"/>
                <a:gd name="T22" fmla="*/ 113 w 225"/>
                <a:gd name="T23" fmla="*/ 201 h 216"/>
                <a:gd name="T24" fmla="*/ 22 w 225"/>
                <a:gd name="T25" fmla="*/ 110 h 216"/>
                <a:gd name="T26" fmla="*/ 113 w 225"/>
                <a:gd name="T27" fmla="*/ 20 h 216"/>
                <a:gd name="T28" fmla="*/ 204 w 225"/>
                <a:gd name="T29" fmla="*/ 111 h 216"/>
                <a:gd name="T30" fmla="*/ 113 w 225"/>
                <a:gd name="T31" fmla="*/ 201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5" h="216">
                  <a:moveTo>
                    <a:pt x="218" y="76"/>
                  </a:moveTo>
                  <a:cubicBezTo>
                    <a:pt x="210" y="53"/>
                    <a:pt x="191" y="37"/>
                    <a:pt x="170" y="32"/>
                  </a:cubicBezTo>
                  <a:cubicBezTo>
                    <a:pt x="158" y="13"/>
                    <a:pt x="137" y="0"/>
                    <a:pt x="113" y="0"/>
                  </a:cubicBezTo>
                  <a:cubicBezTo>
                    <a:pt x="89" y="0"/>
                    <a:pt x="68" y="13"/>
                    <a:pt x="56" y="32"/>
                  </a:cubicBezTo>
                  <a:cubicBezTo>
                    <a:pt x="34" y="37"/>
                    <a:pt x="15" y="53"/>
                    <a:pt x="8" y="76"/>
                  </a:cubicBezTo>
                  <a:cubicBezTo>
                    <a:pt x="0" y="99"/>
                    <a:pt x="6" y="123"/>
                    <a:pt x="21" y="140"/>
                  </a:cubicBezTo>
                  <a:cubicBezTo>
                    <a:pt x="18" y="163"/>
                    <a:pt x="28" y="185"/>
                    <a:pt x="48" y="200"/>
                  </a:cubicBezTo>
                  <a:cubicBezTo>
                    <a:pt x="67" y="214"/>
                    <a:pt x="92" y="216"/>
                    <a:pt x="112" y="207"/>
                  </a:cubicBezTo>
                  <a:cubicBezTo>
                    <a:pt x="133" y="216"/>
                    <a:pt x="158" y="214"/>
                    <a:pt x="177" y="200"/>
                  </a:cubicBezTo>
                  <a:cubicBezTo>
                    <a:pt x="197" y="186"/>
                    <a:pt x="206" y="163"/>
                    <a:pt x="204" y="140"/>
                  </a:cubicBezTo>
                  <a:cubicBezTo>
                    <a:pt x="220" y="123"/>
                    <a:pt x="225" y="99"/>
                    <a:pt x="218" y="76"/>
                  </a:cubicBezTo>
                  <a:close/>
                  <a:moveTo>
                    <a:pt x="113" y="201"/>
                  </a:moveTo>
                  <a:cubicBezTo>
                    <a:pt x="63" y="201"/>
                    <a:pt x="22" y="160"/>
                    <a:pt x="22" y="110"/>
                  </a:cubicBezTo>
                  <a:cubicBezTo>
                    <a:pt x="22" y="60"/>
                    <a:pt x="62" y="20"/>
                    <a:pt x="113" y="20"/>
                  </a:cubicBezTo>
                  <a:cubicBezTo>
                    <a:pt x="163" y="20"/>
                    <a:pt x="204" y="61"/>
                    <a:pt x="204" y="111"/>
                  </a:cubicBezTo>
                  <a:cubicBezTo>
                    <a:pt x="204" y="161"/>
                    <a:pt x="163" y="201"/>
                    <a:pt x="113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38"/>
            <p:cNvSpPr>
              <a:spLocks noEditPoints="1"/>
            </p:cNvSpPr>
            <p:nvPr userDrawn="1"/>
          </p:nvSpPr>
          <p:spPr bwMode="auto">
            <a:xfrm>
              <a:off x="8872617" y="4775483"/>
              <a:ext cx="84138" cy="26988"/>
            </a:xfrm>
            <a:custGeom>
              <a:avLst/>
              <a:gdLst>
                <a:gd name="T0" fmla="*/ 4 w 56"/>
                <a:gd name="T1" fmla="*/ 17 h 18"/>
                <a:gd name="T2" fmla="*/ 0 w 56"/>
                <a:gd name="T3" fmla="*/ 7 h 18"/>
                <a:gd name="T4" fmla="*/ 3 w 56"/>
                <a:gd name="T5" fmla="*/ 2 h 18"/>
                <a:gd name="T6" fmla="*/ 8 w 56"/>
                <a:gd name="T7" fmla="*/ 0 h 18"/>
                <a:gd name="T8" fmla="*/ 15 w 56"/>
                <a:gd name="T9" fmla="*/ 13 h 18"/>
                <a:gd name="T10" fmla="*/ 19 w 56"/>
                <a:gd name="T11" fmla="*/ 14 h 18"/>
                <a:gd name="T12" fmla="*/ 22 w 56"/>
                <a:gd name="T13" fmla="*/ 14 h 18"/>
                <a:gd name="T14" fmla="*/ 20 w 56"/>
                <a:gd name="T15" fmla="*/ 12 h 18"/>
                <a:gd name="T16" fmla="*/ 14 w 56"/>
                <a:gd name="T17" fmla="*/ 6 h 18"/>
                <a:gd name="T18" fmla="*/ 20 w 56"/>
                <a:gd name="T19" fmla="*/ 0 h 18"/>
                <a:gd name="T20" fmla="*/ 26 w 56"/>
                <a:gd name="T21" fmla="*/ 8 h 18"/>
                <a:gd name="T22" fmla="*/ 19 w 56"/>
                <a:gd name="T23" fmla="*/ 18 h 18"/>
                <a:gd name="T24" fmla="*/ 15 w 56"/>
                <a:gd name="T25" fmla="*/ 13 h 18"/>
                <a:gd name="T26" fmla="*/ 22 w 56"/>
                <a:gd name="T27" fmla="*/ 3 h 18"/>
                <a:gd name="T28" fmla="*/ 18 w 56"/>
                <a:gd name="T29" fmla="*/ 3 h 18"/>
                <a:gd name="T30" fmla="*/ 18 w 56"/>
                <a:gd name="T31" fmla="*/ 8 h 18"/>
                <a:gd name="T32" fmla="*/ 22 w 56"/>
                <a:gd name="T33" fmla="*/ 8 h 18"/>
                <a:gd name="T34" fmla="*/ 30 w 56"/>
                <a:gd name="T35" fmla="*/ 13 h 18"/>
                <a:gd name="T36" fmla="*/ 34 w 56"/>
                <a:gd name="T37" fmla="*/ 14 h 18"/>
                <a:gd name="T38" fmla="*/ 38 w 56"/>
                <a:gd name="T39" fmla="*/ 14 h 18"/>
                <a:gd name="T40" fmla="*/ 38 w 56"/>
                <a:gd name="T41" fmla="*/ 9 h 18"/>
                <a:gd name="T42" fmla="*/ 33 w 56"/>
                <a:gd name="T43" fmla="*/ 10 h 18"/>
                <a:gd name="T44" fmla="*/ 32 w 56"/>
                <a:gd name="T45" fmla="*/ 0 h 18"/>
                <a:gd name="T46" fmla="*/ 41 w 56"/>
                <a:gd name="T47" fmla="*/ 3 h 18"/>
                <a:gd name="T48" fmla="*/ 34 w 56"/>
                <a:gd name="T49" fmla="*/ 6 h 18"/>
                <a:gd name="T50" fmla="*/ 41 w 56"/>
                <a:gd name="T51" fmla="*/ 8 h 18"/>
                <a:gd name="T52" fmla="*/ 41 w 56"/>
                <a:gd name="T53" fmla="*/ 16 h 18"/>
                <a:gd name="T54" fmla="*/ 32 w 56"/>
                <a:gd name="T55" fmla="*/ 17 h 18"/>
                <a:gd name="T56" fmla="*/ 48 w 56"/>
                <a:gd name="T57" fmla="*/ 8 h 18"/>
                <a:gd name="T58" fmla="*/ 45 w 56"/>
                <a:gd name="T59" fmla="*/ 4 h 18"/>
                <a:gd name="T60" fmla="*/ 50 w 56"/>
                <a:gd name="T61" fmla="*/ 0 h 18"/>
                <a:gd name="T62" fmla="*/ 56 w 56"/>
                <a:gd name="T63" fmla="*/ 4 h 18"/>
                <a:gd name="T64" fmla="*/ 53 w 56"/>
                <a:gd name="T65" fmla="*/ 8 h 18"/>
                <a:gd name="T66" fmla="*/ 56 w 56"/>
                <a:gd name="T67" fmla="*/ 12 h 18"/>
                <a:gd name="T68" fmla="*/ 50 w 56"/>
                <a:gd name="T69" fmla="*/ 18 h 18"/>
                <a:gd name="T70" fmla="*/ 44 w 56"/>
                <a:gd name="T71" fmla="*/ 13 h 18"/>
                <a:gd name="T72" fmla="*/ 48 w 56"/>
                <a:gd name="T73" fmla="*/ 8 h 18"/>
                <a:gd name="T74" fmla="*/ 49 w 56"/>
                <a:gd name="T75" fmla="*/ 6 h 18"/>
                <a:gd name="T76" fmla="*/ 52 w 56"/>
                <a:gd name="T77" fmla="*/ 6 h 18"/>
                <a:gd name="T78" fmla="*/ 52 w 56"/>
                <a:gd name="T79" fmla="*/ 3 h 18"/>
                <a:gd name="T80" fmla="*/ 49 w 56"/>
                <a:gd name="T81" fmla="*/ 3 h 18"/>
                <a:gd name="T82" fmla="*/ 48 w 56"/>
                <a:gd name="T83" fmla="*/ 12 h 18"/>
                <a:gd name="T84" fmla="*/ 51 w 56"/>
                <a:gd name="T85" fmla="*/ 15 h 18"/>
                <a:gd name="T86" fmla="*/ 54 w 56"/>
                <a:gd name="T87" fmla="*/ 12 h 18"/>
                <a:gd name="T88" fmla="*/ 51 w 56"/>
                <a:gd name="T89" fmla="*/ 9 h 18"/>
                <a:gd name="T90" fmla="*/ 48 w 56"/>
                <a:gd name="T9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" h="18">
                  <a:moveTo>
                    <a:pt x="8" y="17"/>
                  </a:moveTo>
                  <a:cubicBezTo>
                    <a:pt x="4" y="17"/>
                    <a:pt x="4" y="17"/>
                    <a:pt x="4" y="17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6"/>
                    <a:pt x="2" y="6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2" y="3"/>
                    <a:pt x="3" y="2"/>
                  </a:cubicBezTo>
                  <a:cubicBezTo>
                    <a:pt x="4" y="2"/>
                    <a:pt x="4" y="1"/>
                    <a:pt x="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7"/>
                    <a:pt x="8" y="17"/>
                    <a:pt x="8" y="17"/>
                  </a:cubicBezTo>
                  <a:close/>
                  <a:moveTo>
                    <a:pt x="15" y="13"/>
                  </a:moveTo>
                  <a:cubicBezTo>
                    <a:pt x="18" y="13"/>
                    <a:pt x="18" y="13"/>
                    <a:pt x="18" y="13"/>
                  </a:cubicBezTo>
                  <a:cubicBezTo>
                    <a:pt x="18" y="14"/>
                    <a:pt x="18" y="14"/>
                    <a:pt x="19" y="14"/>
                  </a:cubicBezTo>
                  <a:cubicBezTo>
                    <a:pt x="19" y="15"/>
                    <a:pt x="20" y="15"/>
                    <a:pt x="20" y="15"/>
                  </a:cubicBezTo>
                  <a:cubicBezTo>
                    <a:pt x="21" y="15"/>
                    <a:pt x="21" y="14"/>
                    <a:pt x="22" y="14"/>
                  </a:cubicBezTo>
                  <a:cubicBezTo>
                    <a:pt x="22" y="13"/>
                    <a:pt x="23" y="12"/>
                    <a:pt x="23" y="10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8" y="12"/>
                    <a:pt x="17" y="11"/>
                    <a:pt x="16" y="10"/>
                  </a:cubicBezTo>
                  <a:cubicBezTo>
                    <a:pt x="15" y="9"/>
                    <a:pt x="14" y="8"/>
                    <a:pt x="14" y="6"/>
                  </a:cubicBezTo>
                  <a:cubicBezTo>
                    <a:pt x="14" y="4"/>
                    <a:pt x="15" y="2"/>
                    <a:pt x="16" y="1"/>
                  </a:cubicBezTo>
                  <a:cubicBezTo>
                    <a:pt x="17" y="0"/>
                    <a:pt x="18" y="0"/>
                    <a:pt x="20" y="0"/>
                  </a:cubicBezTo>
                  <a:cubicBezTo>
                    <a:pt x="22" y="0"/>
                    <a:pt x="23" y="0"/>
                    <a:pt x="24" y="2"/>
                  </a:cubicBezTo>
                  <a:cubicBezTo>
                    <a:pt x="26" y="3"/>
                    <a:pt x="26" y="5"/>
                    <a:pt x="26" y="8"/>
                  </a:cubicBezTo>
                  <a:cubicBezTo>
                    <a:pt x="26" y="12"/>
                    <a:pt x="25" y="14"/>
                    <a:pt x="24" y="16"/>
                  </a:cubicBezTo>
                  <a:cubicBezTo>
                    <a:pt x="23" y="17"/>
                    <a:pt x="21" y="18"/>
                    <a:pt x="19" y="18"/>
                  </a:cubicBezTo>
                  <a:cubicBezTo>
                    <a:pt x="18" y="18"/>
                    <a:pt x="17" y="17"/>
                    <a:pt x="16" y="16"/>
                  </a:cubicBezTo>
                  <a:cubicBezTo>
                    <a:pt x="16" y="16"/>
                    <a:pt x="15" y="15"/>
                    <a:pt x="15" y="13"/>
                  </a:cubicBezTo>
                  <a:close/>
                  <a:moveTo>
                    <a:pt x="22" y="6"/>
                  </a:moveTo>
                  <a:cubicBezTo>
                    <a:pt x="22" y="4"/>
                    <a:pt x="22" y="4"/>
                    <a:pt x="22" y="3"/>
                  </a:cubicBezTo>
                  <a:cubicBezTo>
                    <a:pt x="21" y="2"/>
                    <a:pt x="21" y="2"/>
                    <a:pt x="20" y="2"/>
                  </a:cubicBezTo>
                  <a:cubicBezTo>
                    <a:pt x="19" y="2"/>
                    <a:pt x="19" y="3"/>
                    <a:pt x="18" y="3"/>
                  </a:cubicBezTo>
                  <a:cubicBezTo>
                    <a:pt x="18" y="4"/>
                    <a:pt x="18" y="4"/>
                    <a:pt x="18" y="6"/>
                  </a:cubicBezTo>
                  <a:cubicBezTo>
                    <a:pt x="18" y="7"/>
                    <a:pt x="18" y="8"/>
                    <a:pt x="18" y="8"/>
                  </a:cubicBezTo>
                  <a:cubicBezTo>
                    <a:pt x="19" y="8"/>
                    <a:pt x="20" y="9"/>
                    <a:pt x="20" y="9"/>
                  </a:cubicBezTo>
                  <a:cubicBezTo>
                    <a:pt x="21" y="9"/>
                    <a:pt x="21" y="8"/>
                    <a:pt x="22" y="8"/>
                  </a:cubicBezTo>
                  <a:cubicBezTo>
                    <a:pt x="22" y="8"/>
                    <a:pt x="22" y="7"/>
                    <a:pt x="22" y="6"/>
                  </a:cubicBezTo>
                  <a:close/>
                  <a:moveTo>
                    <a:pt x="30" y="13"/>
                  </a:moveTo>
                  <a:cubicBezTo>
                    <a:pt x="34" y="12"/>
                    <a:pt x="34" y="12"/>
                    <a:pt x="34" y="12"/>
                  </a:cubicBezTo>
                  <a:cubicBezTo>
                    <a:pt x="34" y="13"/>
                    <a:pt x="34" y="14"/>
                    <a:pt x="34" y="14"/>
                  </a:cubicBezTo>
                  <a:cubicBezTo>
                    <a:pt x="35" y="15"/>
                    <a:pt x="36" y="15"/>
                    <a:pt x="36" y="15"/>
                  </a:cubicBezTo>
                  <a:cubicBezTo>
                    <a:pt x="37" y="15"/>
                    <a:pt x="37" y="15"/>
                    <a:pt x="38" y="14"/>
                  </a:cubicBezTo>
                  <a:cubicBezTo>
                    <a:pt x="38" y="14"/>
                    <a:pt x="39" y="13"/>
                    <a:pt x="39" y="12"/>
                  </a:cubicBezTo>
                  <a:cubicBezTo>
                    <a:pt x="39" y="10"/>
                    <a:pt x="38" y="10"/>
                    <a:pt x="38" y="9"/>
                  </a:cubicBezTo>
                  <a:cubicBezTo>
                    <a:pt x="38" y="9"/>
                    <a:pt x="37" y="8"/>
                    <a:pt x="36" y="8"/>
                  </a:cubicBezTo>
                  <a:cubicBezTo>
                    <a:pt x="35" y="8"/>
                    <a:pt x="34" y="9"/>
                    <a:pt x="33" y="10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5" y="6"/>
                    <a:pt x="36" y="6"/>
                    <a:pt x="37" y="6"/>
                  </a:cubicBezTo>
                  <a:cubicBezTo>
                    <a:pt x="38" y="6"/>
                    <a:pt x="40" y="6"/>
                    <a:pt x="41" y="8"/>
                  </a:cubicBezTo>
                  <a:cubicBezTo>
                    <a:pt x="42" y="9"/>
                    <a:pt x="42" y="10"/>
                    <a:pt x="42" y="12"/>
                  </a:cubicBezTo>
                  <a:cubicBezTo>
                    <a:pt x="42" y="14"/>
                    <a:pt x="42" y="15"/>
                    <a:pt x="41" y="16"/>
                  </a:cubicBezTo>
                  <a:cubicBezTo>
                    <a:pt x="40" y="18"/>
                    <a:pt x="38" y="18"/>
                    <a:pt x="36" y="18"/>
                  </a:cubicBezTo>
                  <a:cubicBezTo>
                    <a:pt x="35" y="18"/>
                    <a:pt x="33" y="18"/>
                    <a:pt x="32" y="17"/>
                  </a:cubicBezTo>
                  <a:cubicBezTo>
                    <a:pt x="31" y="16"/>
                    <a:pt x="30" y="14"/>
                    <a:pt x="30" y="13"/>
                  </a:cubicBezTo>
                  <a:close/>
                  <a:moveTo>
                    <a:pt x="48" y="8"/>
                  </a:moveTo>
                  <a:cubicBezTo>
                    <a:pt x="47" y="7"/>
                    <a:pt x="46" y="7"/>
                    <a:pt x="46" y="6"/>
                  </a:cubicBezTo>
                  <a:cubicBezTo>
                    <a:pt x="46" y="5"/>
                    <a:pt x="45" y="5"/>
                    <a:pt x="45" y="4"/>
                  </a:cubicBezTo>
                  <a:cubicBezTo>
                    <a:pt x="45" y="3"/>
                    <a:pt x="46" y="2"/>
                    <a:pt x="46" y="1"/>
                  </a:cubicBezTo>
                  <a:cubicBezTo>
                    <a:pt x="47" y="0"/>
                    <a:pt x="49" y="0"/>
                    <a:pt x="50" y="0"/>
                  </a:cubicBezTo>
                  <a:cubicBezTo>
                    <a:pt x="52" y="0"/>
                    <a:pt x="54" y="0"/>
                    <a:pt x="54" y="1"/>
                  </a:cubicBezTo>
                  <a:cubicBezTo>
                    <a:pt x="55" y="2"/>
                    <a:pt x="56" y="3"/>
                    <a:pt x="56" y="4"/>
                  </a:cubicBezTo>
                  <a:cubicBezTo>
                    <a:pt x="56" y="5"/>
                    <a:pt x="56" y="6"/>
                    <a:pt x="55" y="6"/>
                  </a:cubicBezTo>
                  <a:cubicBezTo>
                    <a:pt x="55" y="7"/>
                    <a:pt x="54" y="8"/>
                    <a:pt x="53" y="8"/>
                  </a:cubicBezTo>
                  <a:cubicBezTo>
                    <a:pt x="54" y="8"/>
                    <a:pt x="55" y="9"/>
                    <a:pt x="56" y="10"/>
                  </a:cubicBezTo>
                  <a:cubicBezTo>
                    <a:pt x="56" y="10"/>
                    <a:pt x="56" y="11"/>
                    <a:pt x="56" y="12"/>
                  </a:cubicBezTo>
                  <a:cubicBezTo>
                    <a:pt x="56" y="14"/>
                    <a:pt x="56" y="15"/>
                    <a:pt x="55" y="16"/>
                  </a:cubicBezTo>
                  <a:cubicBezTo>
                    <a:pt x="54" y="18"/>
                    <a:pt x="52" y="18"/>
                    <a:pt x="50" y="18"/>
                  </a:cubicBezTo>
                  <a:cubicBezTo>
                    <a:pt x="49" y="18"/>
                    <a:pt x="48" y="18"/>
                    <a:pt x="46" y="17"/>
                  </a:cubicBezTo>
                  <a:cubicBezTo>
                    <a:pt x="45" y="16"/>
                    <a:pt x="44" y="14"/>
                    <a:pt x="44" y="13"/>
                  </a:cubicBezTo>
                  <a:cubicBezTo>
                    <a:pt x="44" y="12"/>
                    <a:pt x="45" y="11"/>
                    <a:pt x="45" y="10"/>
                  </a:cubicBezTo>
                  <a:cubicBezTo>
                    <a:pt x="46" y="9"/>
                    <a:pt x="47" y="8"/>
                    <a:pt x="48" y="8"/>
                  </a:cubicBezTo>
                  <a:close/>
                  <a:moveTo>
                    <a:pt x="49" y="4"/>
                  </a:moveTo>
                  <a:cubicBezTo>
                    <a:pt x="49" y="5"/>
                    <a:pt x="49" y="6"/>
                    <a:pt x="49" y="6"/>
                  </a:cubicBezTo>
                  <a:cubicBezTo>
                    <a:pt x="50" y="6"/>
                    <a:pt x="50" y="6"/>
                    <a:pt x="51" y="6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3" y="6"/>
                    <a:pt x="53" y="5"/>
                    <a:pt x="53" y="4"/>
                  </a:cubicBezTo>
                  <a:cubicBezTo>
                    <a:pt x="53" y="4"/>
                    <a:pt x="53" y="3"/>
                    <a:pt x="52" y="3"/>
                  </a:cubicBezTo>
                  <a:cubicBezTo>
                    <a:pt x="52" y="2"/>
                    <a:pt x="52" y="2"/>
                    <a:pt x="51" y="2"/>
                  </a:cubicBezTo>
                  <a:cubicBezTo>
                    <a:pt x="50" y="2"/>
                    <a:pt x="50" y="2"/>
                    <a:pt x="49" y="3"/>
                  </a:cubicBezTo>
                  <a:cubicBezTo>
                    <a:pt x="49" y="3"/>
                    <a:pt x="49" y="4"/>
                    <a:pt x="49" y="4"/>
                  </a:cubicBezTo>
                  <a:close/>
                  <a:moveTo>
                    <a:pt x="48" y="12"/>
                  </a:moveTo>
                  <a:cubicBezTo>
                    <a:pt x="48" y="13"/>
                    <a:pt x="49" y="14"/>
                    <a:pt x="49" y="14"/>
                  </a:cubicBezTo>
                  <a:cubicBezTo>
                    <a:pt x="50" y="15"/>
                    <a:pt x="50" y="15"/>
                    <a:pt x="51" y="15"/>
                  </a:cubicBezTo>
                  <a:cubicBezTo>
                    <a:pt x="52" y="15"/>
                    <a:pt x="52" y="15"/>
                    <a:pt x="53" y="14"/>
                  </a:cubicBezTo>
                  <a:cubicBezTo>
                    <a:pt x="53" y="14"/>
                    <a:pt x="54" y="13"/>
                    <a:pt x="54" y="12"/>
                  </a:cubicBezTo>
                  <a:cubicBezTo>
                    <a:pt x="54" y="11"/>
                    <a:pt x="53" y="10"/>
                    <a:pt x="53" y="10"/>
                  </a:cubicBezTo>
                  <a:cubicBezTo>
                    <a:pt x="52" y="10"/>
                    <a:pt x="52" y="9"/>
                    <a:pt x="51" y="9"/>
                  </a:cubicBezTo>
                  <a:cubicBezTo>
                    <a:pt x="50" y="9"/>
                    <a:pt x="50" y="10"/>
                    <a:pt x="49" y="10"/>
                  </a:cubicBezTo>
                  <a:cubicBezTo>
                    <a:pt x="49" y="11"/>
                    <a:pt x="48" y="11"/>
                    <a:pt x="4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Freeform 39"/>
            <p:cNvSpPr>
              <a:spLocks noEditPoints="1"/>
            </p:cNvSpPr>
            <p:nvPr userDrawn="1"/>
          </p:nvSpPr>
          <p:spPr bwMode="auto">
            <a:xfrm>
              <a:off x="8729742" y="4570696"/>
              <a:ext cx="474664" cy="477836"/>
            </a:xfrm>
            <a:custGeom>
              <a:avLst/>
              <a:gdLst>
                <a:gd name="T0" fmla="*/ 159 w 318"/>
                <a:gd name="T1" fmla="*/ 0 h 318"/>
                <a:gd name="T2" fmla="*/ 0 w 318"/>
                <a:gd name="T3" fmla="*/ 159 h 318"/>
                <a:gd name="T4" fmla="*/ 159 w 318"/>
                <a:gd name="T5" fmla="*/ 318 h 318"/>
                <a:gd name="T6" fmla="*/ 318 w 318"/>
                <a:gd name="T7" fmla="*/ 159 h 318"/>
                <a:gd name="T8" fmla="*/ 159 w 318"/>
                <a:gd name="T9" fmla="*/ 0 h 318"/>
                <a:gd name="T10" fmla="*/ 159 w 318"/>
                <a:gd name="T11" fmla="*/ 312 h 318"/>
                <a:gd name="T12" fmla="*/ 6 w 318"/>
                <a:gd name="T13" fmla="*/ 159 h 318"/>
                <a:gd name="T14" fmla="*/ 159 w 318"/>
                <a:gd name="T15" fmla="*/ 6 h 318"/>
                <a:gd name="T16" fmla="*/ 312 w 318"/>
                <a:gd name="T17" fmla="*/ 160 h 318"/>
                <a:gd name="T18" fmla="*/ 159 w 318"/>
                <a:gd name="T19" fmla="*/ 312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" h="318">
                  <a:moveTo>
                    <a:pt x="159" y="0"/>
                  </a:moveTo>
                  <a:cubicBezTo>
                    <a:pt x="71" y="0"/>
                    <a:pt x="0" y="72"/>
                    <a:pt x="0" y="159"/>
                  </a:cubicBezTo>
                  <a:cubicBezTo>
                    <a:pt x="0" y="247"/>
                    <a:pt x="71" y="318"/>
                    <a:pt x="159" y="318"/>
                  </a:cubicBezTo>
                  <a:cubicBezTo>
                    <a:pt x="246" y="318"/>
                    <a:pt x="318" y="247"/>
                    <a:pt x="318" y="159"/>
                  </a:cubicBezTo>
                  <a:cubicBezTo>
                    <a:pt x="317" y="72"/>
                    <a:pt x="246" y="0"/>
                    <a:pt x="159" y="0"/>
                  </a:cubicBezTo>
                  <a:close/>
                  <a:moveTo>
                    <a:pt x="159" y="312"/>
                  </a:moveTo>
                  <a:cubicBezTo>
                    <a:pt x="74" y="312"/>
                    <a:pt x="6" y="244"/>
                    <a:pt x="6" y="159"/>
                  </a:cubicBezTo>
                  <a:cubicBezTo>
                    <a:pt x="6" y="75"/>
                    <a:pt x="74" y="6"/>
                    <a:pt x="159" y="6"/>
                  </a:cubicBezTo>
                  <a:cubicBezTo>
                    <a:pt x="243" y="6"/>
                    <a:pt x="312" y="75"/>
                    <a:pt x="312" y="160"/>
                  </a:cubicBezTo>
                  <a:cubicBezTo>
                    <a:pt x="312" y="244"/>
                    <a:pt x="243" y="312"/>
                    <a:pt x="159" y="3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Freeform 40"/>
            <p:cNvSpPr>
              <a:spLocks noEditPoints="1"/>
            </p:cNvSpPr>
            <p:nvPr userDrawn="1"/>
          </p:nvSpPr>
          <p:spPr bwMode="auto">
            <a:xfrm>
              <a:off x="8763079" y="4810405"/>
              <a:ext cx="407989" cy="204787"/>
            </a:xfrm>
            <a:custGeom>
              <a:avLst/>
              <a:gdLst>
                <a:gd name="T0" fmla="*/ 258 w 274"/>
                <a:gd name="T1" fmla="*/ 63 h 137"/>
                <a:gd name="T2" fmla="*/ 1 w 274"/>
                <a:gd name="T3" fmla="*/ 12 h 137"/>
                <a:gd name="T4" fmla="*/ 14 w 274"/>
                <a:gd name="T5" fmla="*/ 9 h 137"/>
                <a:gd name="T6" fmla="*/ 1 w 274"/>
                <a:gd name="T7" fmla="*/ 17 h 137"/>
                <a:gd name="T8" fmla="*/ 16 w 274"/>
                <a:gd name="T9" fmla="*/ 29 h 137"/>
                <a:gd name="T10" fmla="*/ 11 w 274"/>
                <a:gd name="T11" fmla="*/ 27 h 137"/>
                <a:gd name="T12" fmla="*/ 14 w 274"/>
                <a:gd name="T13" fmla="*/ 36 h 137"/>
                <a:gd name="T14" fmla="*/ 18 w 274"/>
                <a:gd name="T15" fmla="*/ 47 h 137"/>
                <a:gd name="T16" fmla="*/ 21 w 274"/>
                <a:gd name="T17" fmla="*/ 57 h 137"/>
                <a:gd name="T18" fmla="*/ 21 w 274"/>
                <a:gd name="T19" fmla="*/ 55 h 137"/>
                <a:gd name="T20" fmla="*/ 19 w 274"/>
                <a:gd name="T21" fmla="*/ 66 h 137"/>
                <a:gd name="T22" fmla="*/ 22 w 274"/>
                <a:gd name="T23" fmla="*/ 62 h 137"/>
                <a:gd name="T24" fmla="*/ 22 w 274"/>
                <a:gd name="T25" fmla="*/ 71 h 137"/>
                <a:gd name="T26" fmla="*/ 30 w 274"/>
                <a:gd name="T27" fmla="*/ 71 h 137"/>
                <a:gd name="T28" fmla="*/ 30 w 274"/>
                <a:gd name="T29" fmla="*/ 86 h 137"/>
                <a:gd name="T30" fmla="*/ 36 w 274"/>
                <a:gd name="T31" fmla="*/ 79 h 137"/>
                <a:gd name="T32" fmla="*/ 47 w 274"/>
                <a:gd name="T33" fmla="*/ 90 h 137"/>
                <a:gd name="T34" fmla="*/ 58 w 274"/>
                <a:gd name="T35" fmla="*/ 96 h 137"/>
                <a:gd name="T36" fmla="*/ 51 w 274"/>
                <a:gd name="T37" fmla="*/ 95 h 137"/>
                <a:gd name="T38" fmla="*/ 58 w 274"/>
                <a:gd name="T39" fmla="*/ 105 h 137"/>
                <a:gd name="T40" fmla="*/ 67 w 274"/>
                <a:gd name="T41" fmla="*/ 106 h 137"/>
                <a:gd name="T42" fmla="*/ 76 w 274"/>
                <a:gd name="T43" fmla="*/ 112 h 137"/>
                <a:gd name="T44" fmla="*/ 82 w 274"/>
                <a:gd name="T45" fmla="*/ 111 h 137"/>
                <a:gd name="T46" fmla="*/ 78 w 274"/>
                <a:gd name="T47" fmla="*/ 113 h 137"/>
                <a:gd name="T48" fmla="*/ 83 w 274"/>
                <a:gd name="T49" fmla="*/ 123 h 137"/>
                <a:gd name="T50" fmla="*/ 97 w 274"/>
                <a:gd name="T51" fmla="*/ 121 h 137"/>
                <a:gd name="T52" fmla="*/ 100 w 274"/>
                <a:gd name="T53" fmla="*/ 125 h 137"/>
                <a:gd name="T54" fmla="*/ 108 w 274"/>
                <a:gd name="T55" fmla="*/ 126 h 137"/>
                <a:gd name="T56" fmla="*/ 113 w 274"/>
                <a:gd name="T57" fmla="*/ 126 h 137"/>
                <a:gd name="T58" fmla="*/ 132 w 274"/>
                <a:gd name="T59" fmla="*/ 136 h 137"/>
                <a:gd name="T60" fmla="*/ 126 w 274"/>
                <a:gd name="T61" fmla="*/ 130 h 137"/>
                <a:gd name="T62" fmla="*/ 128 w 274"/>
                <a:gd name="T63" fmla="*/ 135 h 137"/>
                <a:gd name="T64" fmla="*/ 135 w 274"/>
                <a:gd name="T65" fmla="*/ 135 h 137"/>
                <a:gd name="T66" fmla="*/ 149 w 274"/>
                <a:gd name="T67" fmla="*/ 136 h 137"/>
                <a:gd name="T68" fmla="*/ 152 w 274"/>
                <a:gd name="T69" fmla="*/ 133 h 137"/>
                <a:gd name="T70" fmla="*/ 167 w 274"/>
                <a:gd name="T71" fmla="*/ 131 h 137"/>
                <a:gd name="T72" fmla="*/ 180 w 274"/>
                <a:gd name="T73" fmla="*/ 128 h 137"/>
                <a:gd name="T74" fmla="*/ 175 w 274"/>
                <a:gd name="T75" fmla="*/ 122 h 137"/>
                <a:gd name="T76" fmla="*/ 187 w 274"/>
                <a:gd name="T77" fmla="*/ 119 h 137"/>
                <a:gd name="T78" fmla="*/ 192 w 274"/>
                <a:gd name="T79" fmla="*/ 117 h 137"/>
                <a:gd name="T80" fmla="*/ 199 w 274"/>
                <a:gd name="T81" fmla="*/ 119 h 137"/>
                <a:gd name="T82" fmla="*/ 203 w 274"/>
                <a:gd name="T83" fmla="*/ 119 h 137"/>
                <a:gd name="T84" fmla="*/ 217 w 274"/>
                <a:gd name="T85" fmla="*/ 111 h 137"/>
                <a:gd name="T86" fmla="*/ 217 w 274"/>
                <a:gd name="T87" fmla="*/ 106 h 137"/>
                <a:gd name="T88" fmla="*/ 232 w 274"/>
                <a:gd name="T89" fmla="*/ 96 h 137"/>
                <a:gd name="T90" fmla="*/ 231 w 274"/>
                <a:gd name="T91" fmla="*/ 97 h 137"/>
                <a:gd name="T92" fmla="*/ 238 w 274"/>
                <a:gd name="T93" fmla="*/ 95 h 137"/>
                <a:gd name="T94" fmla="*/ 234 w 274"/>
                <a:gd name="T95" fmla="*/ 85 h 137"/>
                <a:gd name="T96" fmla="*/ 242 w 274"/>
                <a:gd name="T97" fmla="*/ 73 h 137"/>
                <a:gd name="T98" fmla="*/ 238 w 274"/>
                <a:gd name="T99" fmla="*/ 77 h 137"/>
                <a:gd name="T100" fmla="*/ 252 w 274"/>
                <a:gd name="T101" fmla="*/ 71 h 137"/>
                <a:gd name="T102" fmla="*/ 266 w 274"/>
                <a:gd name="T103" fmla="*/ 40 h 137"/>
                <a:gd name="T104" fmla="*/ 258 w 274"/>
                <a:gd name="T105" fmla="*/ 48 h 137"/>
                <a:gd name="T106" fmla="*/ 268 w 274"/>
                <a:gd name="T107" fmla="*/ 35 h 137"/>
                <a:gd name="T108" fmla="*/ 259 w 274"/>
                <a:gd name="T109" fmla="*/ 22 h 137"/>
                <a:gd name="T110" fmla="*/ 262 w 274"/>
                <a:gd name="T111" fmla="*/ 27 h 137"/>
                <a:gd name="T112" fmla="*/ 273 w 274"/>
                <a:gd name="T113" fmla="*/ 17 h 137"/>
                <a:gd name="T114" fmla="*/ 273 w 274"/>
                <a:gd name="T115" fmla="*/ 12 h 137"/>
                <a:gd name="T116" fmla="*/ 266 w 274"/>
                <a:gd name="T117" fmla="*/ 7 h 137"/>
                <a:gd name="T118" fmla="*/ 269 w 274"/>
                <a:gd name="T119" fmla="*/ 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137">
                  <a:moveTo>
                    <a:pt x="250" y="51"/>
                  </a:moveTo>
                  <a:cubicBezTo>
                    <a:pt x="250" y="51"/>
                    <a:pt x="250" y="51"/>
                    <a:pt x="250" y="51"/>
                  </a:cubicBezTo>
                  <a:cubicBezTo>
                    <a:pt x="250" y="52"/>
                    <a:pt x="250" y="52"/>
                    <a:pt x="250" y="52"/>
                  </a:cubicBezTo>
                  <a:cubicBezTo>
                    <a:pt x="250" y="53"/>
                    <a:pt x="250" y="53"/>
                    <a:pt x="249" y="53"/>
                  </a:cubicBezTo>
                  <a:cubicBezTo>
                    <a:pt x="249" y="53"/>
                    <a:pt x="248" y="53"/>
                    <a:pt x="248" y="53"/>
                  </a:cubicBezTo>
                  <a:cubicBezTo>
                    <a:pt x="248" y="53"/>
                    <a:pt x="248" y="53"/>
                    <a:pt x="248" y="53"/>
                  </a:cubicBezTo>
                  <a:cubicBezTo>
                    <a:pt x="248" y="54"/>
                    <a:pt x="248" y="54"/>
                    <a:pt x="249" y="55"/>
                  </a:cubicBezTo>
                  <a:cubicBezTo>
                    <a:pt x="251" y="56"/>
                    <a:pt x="251" y="56"/>
                    <a:pt x="251" y="56"/>
                  </a:cubicBezTo>
                  <a:cubicBezTo>
                    <a:pt x="252" y="53"/>
                    <a:pt x="252" y="53"/>
                    <a:pt x="252" y="53"/>
                  </a:cubicBezTo>
                  <a:cubicBezTo>
                    <a:pt x="253" y="54"/>
                    <a:pt x="253" y="54"/>
                    <a:pt x="253" y="54"/>
                  </a:cubicBezTo>
                  <a:cubicBezTo>
                    <a:pt x="252" y="56"/>
                    <a:pt x="252" y="56"/>
                    <a:pt x="252" y="56"/>
                  </a:cubicBezTo>
                  <a:cubicBezTo>
                    <a:pt x="258" y="59"/>
                    <a:pt x="258" y="59"/>
                    <a:pt x="258" y="59"/>
                  </a:cubicBezTo>
                  <a:cubicBezTo>
                    <a:pt x="258" y="60"/>
                    <a:pt x="259" y="59"/>
                    <a:pt x="260" y="58"/>
                  </a:cubicBezTo>
                  <a:cubicBezTo>
                    <a:pt x="260" y="58"/>
                    <a:pt x="260" y="58"/>
                    <a:pt x="260" y="58"/>
                  </a:cubicBezTo>
                  <a:cubicBezTo>
                    <a:pt x="258" y="63"/>
                    <a:pt x="258" y="63"/>
                    <a:pt x="258" y="63"/>
                  </a:cubicBezTo>
                  <a:cubicBezTo>
                    <a:pt x="257" y="63"/>
                    <a:pt x="257" y="63"/>
                    <a:pt x="257" y="63"/>
                  </a:cubicBezTo>
                  <a:cubicBezTo>
                    <a:pt x="258" y="62"/>
                    <a:pt x="258" y="62"/>
                    <a:pt x="257" y="61"/>
                  </a:cubicBezTo>
                  <a:cubicBezTo>
                    <a:pt x="251" y="58"/>
                    <a:pt x="251" y="58"/>
                    <a:pt x="251" y="58"/>
                  </a:cubicBezTo>
                  <a:cubicBezTo>
                    <a:pt x="250" y="60"/>
                    <a:pt x="250" y="60"/>
                    <a:pt x="250" y="60"/>
                  </a:cubicBezTo>
                  <a:cubicBezTo>
                    <a:pt x="250" y="59"/>
                    <a:pt x="250" y="59"/>
                    <a:pt x="250" y="59"/>
                  </a:cubicBezTo>
                  <a:cubicBezTo>
                    <a:pt x="250" y="58"/>
                    <a:pt x="250" y="58"/>
                    <a:pt x="250" y="58"/>
                  </a:cubicBezTo>
                  <a:cubicBezTo>
                    <a:pt x="250" y="57"/>
                    <a:pt x="250" y="57"/>
                    <a:pt x="250" y="57"/>
                  </a:cubicBezTo>
                  <a:cubicBezTo>
                    <a:pt x="249" y="57"/>
                    <a:pt x="248" y="56"/>
                    <a:pt x="248" y="55"/>
                  </a:cubicBezTo>
                  <a:cubicBezTo>
                    <a:pt x="247" y="54"/>
                    <a:pt x="247" y="53"/>
                    <a:pt x="248" y="52"/>
                  </a:cubicBezTo>
                  <a:cubicBezTo>
                    <a:pt x="248" y="52"/>
                    <a:pt x="249" y="51"/>
                    <a:pt x="250" y="51"/>
                  </a:cubicBezTo>
                  <a:cubicBezTo>
                    <a:pt x="250" y="51"/>
                    <a:pt x="250" y="51"/>
                    <a:pt x="250" y="51"/>
                  </a:cubicBezTo>
                  <a:close/>
                  <a:moveTo>
                    <a:pt x="14" y="15"/>
                  </a:moveTo>
                  <a:cubicBezTo>
                    <a:pt x="14" y="14"/>
                    <a:pt x="14" y="13"/>
                    <a:pt x="12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3"/>
                    <a:pt x="2" y="13"/>
                    <a:pt x="1" y="12"/>
                  </a:cubicBezTo>
                  <a:cubicBezTo>
                    <a:pt x="0" y="11"/>
                    <a:pt x="0" y="10"/>
                    <a:pt x="0" y="8"/>
                  </a:cubicBezTo>
                  <a:cubicBezTo>
                    <a:pt x="0" y="7"/>
                    <a:pt x="0" y="5"/>
                    <a:pt x="1" y="5"/>
                  </a:cubicBezTo>
                  <a:cubicBezTo>
                    <a:pt x="2" y="3"/>
                    <a:pt x="3" y="3"/>
                    <a:pt x="5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2"/>
                    <a:pt x="13" y="1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5"/>
                    <a:pt x="13" y="4"/>
                    <a:pt x="12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3" y="5"/>
                    <a:pt x="2" y="5"/>
                  </a:cubicBezTo>
                  <a:cubicBezTo>
                    <a:pt x="1" y="6"/>
                    <a:pt x="1" y="7"/>
                    <a:pt x="1" y="8"/>
                  </a:cubicBezTo>
                  <a:cubicBezTo>
                    <a:pt x="1" y="11"/>
                    <a:pt x="3" y="12"/>
                    <a:pt x="6" y="12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4" y="11"/>
                    <a:pt x="14" y="11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lose/>
                  <a:moveTo>
                    <a:pt x="3" y="27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3" y="24"/>
                    <a:pt x="4" y="24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3"/>
                    <a:pt x="10" y="23"/>
                    <a:pt x="10" y="22"/>
                  </a:cubicBezTo>
                  <a:cubicBezTo>
                    <a:pt x="11" y="22"/>
                    <a:pt x="11" y="21"/>
                    <a:pt x="10" y="21"/>
                  </a:cubicBezTo>
                  <a:cubicBezTo>
                    <a:pt x="10" y="20"/>
                    <a:pt x="10" y="19"/>
                    <a:pt x="9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8"/>
                    <a:pt x="2" y="18"/>
                    <a:pt x="3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20"/>
                    <a:pt x="12" y="21"/>
                    <a:pt x="12" y="22"/>
                  </a:cubicBezTo>
                  <a:cubicBezTo>
                    <a:pt x="12" y="23"/>
                    <a:pt x="11" y="24"/>
                    <a:pt x="9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lose/>
                  <a:moveTo>
                    <a:pt x="16" y="29"/>
                  </a:moveTo>
                  <a:cubicBezTo>
                    <a:pt x="16" y="29"/>
                    <a:pt x="16" y="29"/>
                    <a:pt x="16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7"/>
                    <a:pt x="16" y="27"/>
                    <a:pt x="16" y="27"/>
                  </a:cubicBezTo>
                  <a:cubicBezTo>
                    <a:pt x="16" y="27"/>
                    <a:pt x="16" y="27"/>
                    <a:pt x="17" y="27"/>
                  </a:cubicBezTo>
                  <a:cubicBezTo>
                    <a:pt x="17" y="27"/>
                    <a:pt x="17" y="28"/>
                    <a:pt x="17" y="28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6" y="29"/>
                  </a:cubicBezTo>
                  <a:close/>
                  <a:moveTo>
                    <a:pt x="4" y="33"/>
                  </a:moveTo>
                  <a:cubicBezTo>
                    <a:pt x="3" y="29"/>
                    <a:pt x="3" y="29"/>
                    <a:pt x="3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0"/>
                    <a:pt x="4" y="30"/>
                    <a:pt x="5" y="30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1" y="29"/>
                    <a:pt x="11" y="28"/>
                    <a:pt x="11" y="28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5" y="32"/>
                    <a:pt x="4" y="33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lose/>
                  <a:moveTo>
                    <a:pt x="16" y="42"/>
                  </a:moveTo>
                  <a:cubicBezTo>
                    <a:pt x="16" y="41"/>
                    <a:pt x="15" y="41"/>
                    <a:pt x="14" y="41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4" y="34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4" y="36"/>
                    <a:pt x="14" y="36"/>
                  </a:cubicBezTo>
                  <a:cubicBezTo>
                    <a:pt x="14" y="36"/>
                    <a:pt x="14" y="36"/>
                    <a:pt x="13" y="37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40"/>
                    <a:pt x="15" y="40"/>
                    <a:pt x="15" y="40"/>
                  </a:cubicBezTo>
                  <a:cubicBezTo>
                    <a:pt x="16" y="40"/>
                    <a:pt x="16" y="40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6" y="42"/>
                    <a:pt x="16" y="42"/>
                    <a:pt x="16" y="42"/>
                  </a:cubicBezTo>
                  <a:close/>
                  <a:moveTo>
                    <a:pt x="14" y="53"/>
                  </a:moveTo>
                  <a:cubicBezTo>
                    <a:pt x="13" y="53"/>
                    <a:pt x="12" y="53"/>
                    <a:pt x="11" y="52"/>
                  </a:cubicBezTo>
                  <a:cubicBezTo>
                    <a:pt x="10" y="51"/>
                    <a:pt x="10" y="51"/>
                    <a:pt x="9" y="50"/>
                  </a:cubicBezTo>
                  <a:cubicBezTo>
                    <a:pt x="9" y="49"/>
                    <a:pt x="9" y="48"/>
                    <a:pt x="9" y="47"/>
                  </a:cubicBezTo>
                  <a:cubicBezTo>
                    <a:pt x="10" y="46"/>
                    <a:pt x="11" y="45"/>
                    <a:pt x="12" y="45"/>
                  </a:cubicBezTo>
                  <a:cubicBezTo>
                    <a:pt x="13" y="44"/>
                    <a:pt x="14" y="44"/>
                    <a:pt x="16" y="45"/>
                  </a:cubicBezTo>
                  <a:cubicBezTo>
                    <a:pt x="17" y="45"/>
                    <a:pt x="18" y="46"/>
                    <a:pt x="18" y="47"/>
                  </a:cubicBezTo>
                  <a:cubicBezTo>
                    <a:pt x="18" y="48"/>
                    <a:pt x="18" y="49"/>
                    <a:pt x="18" y="50"/>
                  </a:cubicBezTo>
                  <a:cubicBezTo>
                    <a:pt x="18" y="51"/>
                    <a:pt x="17" y="51"/>
                    <a:pt x="16" y="52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2" y="46"/>
                    <a:pt x="12" y="47"/>
                    <a:pt x="11" y="48"/>
                  </a:cubicBezTo>
                  <a:cubicBezTo>
                    <a:pt x="10" y="49"/>
                    <a:pt x="10" y="49"/>
                    <a:pt x="10" y="51"/>
                  </a:cubicBezTo>
                  <a:cubicBezTo>
                    <a:pt x="11" y="51"/>
                    <a:pt x="11" y="52"/>
                    <a:pt x="12" y="52"/>
                  </a:cubicBezTo>
                  <a:cubicBezTo>
                    <a:pt x="13" y="52"/>
                    <a:pt x="14" y="52"/>
                    <a:pt x="14" y="53"/>
                  </a:cubicBezTo>
                  <a:cubicBezTo>
                    <a:pt x="14" y="53"/>
                    <a:pt x="14" y="53"/>
                    <a:pt x="14" y="53"/>
                  </a:cubicBezTo>
                  <a:close/>
                  <a:moveTo>
                    <a:pt x="16" y="49"/>
                  </a:moveTo>
                  <a:cubicBezTo>
                    <a:pt x="18" y="49"/>
                    <a:pt x="18" y="48"/>
                    <a:pt x="18" y="47"/>
                  </a:cubicBezTo>
                  <a:cubicBezTo>
                    <a:pt x="17" y="45"/>
                    <a:pt x="16" y="45"/>
                    <a:pt x="14" y="45"/>
                  </a:cubicBezTo>
                  <a:cubicBezTo>
                    <a:pt x="16" y="49"/>
                    <a:pt x="16" y="49"/>
                    <a:pt x="16" y="49"/>
                  </a:cubicBezTo>
                  <a:close/>
                  <a:moveTo>
                    <a:pt x="22" y="58"/>
                  </a:moveTo>
                  <a:cubicBezTo>
                    <a:pt x="22" y="58"/>
                    <a:pt x="21" y="58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55"/>
                    <a:pt x="21" y="55"/>
                    <a:pt x="20" y="55"/>
                  </a:cubicBezTo>
                  <a:cubicBezTo>
                    <a:pt x="20" y="55"/>
                    <a:pt x="20" y="55"/>
                    <a:pt x="19" y="55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4" y="58"/>
                    <a:pt x="14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3" y="56"/>
                    <a:pt x="14" y="56"/>
                    <a:pt x="14" y="56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20" y="53"/>
                    <a:pt x="20" y="53"/>
                    <a:pt x="20" y="53"/>
                  </a:cubicBezTo>
                  <a:cubicBezTo>
                    <a:pt x="20" y="53"/>
                    <a:pt x="20" y="52"/>
                    <a:pt x="20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2" y="55"/>
                    <a:pt x="23" y="56"/>
                    <a:pt x="24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3" y="58"/>
                    <a:pt x="22" y="58"/>
                    <a:pt x="22" y="58"/>
                  </a:cubicBezTo>
                  <a:close/>
                  <a:moveTo>
                    <a:pt x="21" y="67"/>
                  </a:moveTo>
                  <a:cubicBezTo>
                    <a:pt x="20" y="68"/>
                    <a:pt x="19" y="68"/>
                    <a:pt x="18" y="67"/>
                  </a:cubicBezTo>
                  <a:cubicBezTo>
                    <a:pt x="18" y="67"/>
                    <a:pt x="17" y="67"/>
                    <a:pt x="17" y="66"/>
                  </a:cubicBezTo>
                  <a:cubicBezTo>
                    <a:pt x="17" y="65"/>
                    <a:pt x="16" y="65"/>
                    <a:pt x="16" y="65"/>
                  </a:cubicBezTo>
                  <a:cubicBezTo>
                    <a:pt x="16" y="64"/>
                    <a:pt x="16" y="64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7" y="63"/>
                    <a:pt x="16" y="64"/>
                    <a:pt x="17" y="65"/>
                  </a:cubicBezTo>
                  <a:cubicBezTo>
                    <a:pt x="18" y="65"/>
                    <a:pt x="18" y="66"/>
                    <a:pt x="18" y="66"/>
                  </a:cubicBezTo>
                  <a:cubicBezTo>
                    <a:pt x="18" y="66"/>
                    <a:pt x="19" y="66"/>
                    <a:pt x="19" y="66"/>
                  </a:cubicBezTo>
                  <a:cubicBezTo>
                    <a:pt x="20" y="65"/>
                    <a:pt x="20" y="65"/>
                    <a:pt x="20" y="63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1"/>
                    <a:pt x="20" y="60"/>
                    <a:pt x="21" y="59"/>
                  </a:cubicBezTo>
                  <a:cubicBezTo>
                    <a:pt x="22" y="59"/>
                    <a:pt x="22" y="59"/>
                    <a:pt x="23" y="59"/>
                  </a:cubicBezTo>
                  <a:cubicBezTo>
                    <a:pt x="24" y="59"/>
                    <a:pt x="24" y="60"/>
                    <a:pt x="25" y="61"/>
                  </a:cubicBezTo>
                  <a:cubicBezTo>
                    <a:pt x="25" y="61"/>
                    <a:pt x="25" y="61"/>
                    <a:pt x="25" y="62"/>
                  </a:cubicBezTo>
                  <a:cubicBezTo>
                    <a:pt x="25" y="62"/>
                    <a:pt x="25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5" y="63"/>
                    <a:pt x="25" y="61"/>
                    <a:pt x="25" y="61"/>
                  </a:cubicBezTo>
                  <a:cubicBezTo>
                    <a:pt x="25" y="60"/>
                    <a:pt x="24" y="60"/>
                    <a:pt x="24" y="60"/>
                  </a:cubicBezTo>
                  <a:cubicBezTo>
                    <a:pt x="24" y="60"/>
                    <a:pt x="23" y="60"/>
                    <a:pt x="23" y="60"/>
                  </a:cubicBezTo>
                  <a:cubicBezTo>
                    <a:pt x="22" y="60"/>
                    <a:pt x="22" y="61"/>
                    <a:pt x="22" y="62"/>
                  </a:cubicBezTo>
                  <a:cubicBezTo>
                    <a:pt x="22" y="64"/>
                    <a:pt x="22" y="64"/>
                    <a:pt x="22" y="64"/>
                  </a:cubicBezTo>
                  <a:cubicBezTo>
                    <a:pt x="22" y="66"/>
                    <a:pt x="22" y="67"/>
                    <a:pt x="21" y="67"/>
                  </a:cubicBezTo>
                  <a:close/>
                  <a:moveTo>
                    <a:pt x="33" y="67"/>
                  </a:moveTo>
                  <a:cubicBezTo>
                    <a:pt x="32" y="67"/>
                    <a:pt x="32" y="67"/>
                    <a:pt x="32" y="67"/>
                  </a:cubicBezTo>
                  <a:cubicBezTo>
                    <a:pt x="32" y="67"/>
                    <a:pt x="32" y="66"/>
                    <a:pt x="31" y="66"/>
                  </a:cubicBezTo>
                  <a:cubicBezTo>
                    <a:pt x="31" y="66"/>
                    <a:pt x="31" y="66"/>
                    <a:pt x="31" y="65"/>
                  </a:cubicBezTo>
                  <a:cubicBezTo>
                    <a:pt x="31" y="65"/>
                    <a:pt x="32" y="65"/>
                    <a:pt x="32" y="65"/>
                  </a:cubicBezTo>
                  <a:cubicBezTo>
                    <a:pt x="32" y="65"/>
                    <a:pt x="32" y="64"/>
                    <a:pt x="32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5"/>
                    <a:pt x="34" y="65"/>
                    <a:pt x="33" y="66"/>
                  </a:cubicBezTo>
                  <a:cubicBezTo>
                    <a:pt x="33" y="66"/>
                    <a:pt x="33" y="66"/>
                    <a:pt x="33" y="67"/>
                  </a:cubicBezTo>
                  <a:close/>
                  <a:moveTo>
                    <a:pt x="22" y="75"/>
                  </a:moveTo>
                  <a:cubicBezTo>
                    <a:pt x="20" y="71"/>
                    <a:pt x="20" y="71"/>
                    <a:pt x="20" y="71"/>
                  </a:cubicBezTo>
                  <a:cubicBezTo>
                    <a:pt x="20" y="71"/>
                    <a:pt x="20" y="71"/>
                    <a:pt x="20" y="71"/>
                  </a:cubicBezTo>
                  <a:cubicBezTo>
                    <a:pt x="21" y="71"/>
                    <a:pt x="22" y="72"/>
                    <a:pt x="22" y="71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8" y="68"/>
                    <a:pt x="28" y="68"/>
                    <a:pt x="28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2" y="73"/>
                    <a:pt x="22" y="73"/>
                    <a:pt x="22" y="75"/>
                  </a:cubicBezTo>
                  <a:cubicBezTo>
                    <a:pt x="22" y="75"/>
                    <a:pt x="22" y="75"/>
                    <a:pt x="22" y="75"/>
                  </a:cubicBezTo>
                  <a:close/>
                  <a:moveTo>
                    <a:pt x="28" y="80"/>
                  </a:moveTo>
                  <a:cubicBezTo>
                    <a:pt x="27" y="80"/>
                    <a:pt x="26" y="80"/>
                    <a:pt x="26" y="79"/>
                  </a:cubicBezTo>
                  <a:cubicBezTo>
                    <a:pt x="26" y="79"/>
                    <a:pt x="25" y="79"/>
                    <a:pt x="25" y="79"/>
                  </a:cubicBezTo>
                  <a:cubicBezTo>
                    <a:pt x="24" y="78"/>
                    <a:pt x="24" y="77"/>
                    <a:pt x="26" y="76"/>
                  </a:cubicBezTo>
                  <a:cubicBezTo>
                    <a:pt x="31" y="73"/>
                    <a:pt x="31" y="73"/>
                    <a:pt x="31" y="73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1" y="72"/>
                    <a:pt x="32" y="72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2" y="74"/>
                    <a:pt x="32" y="74"/>
                    <a:pt x="32" y="74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6" y="78"/>
                    <a:pt x="26" y="79"/>
                    <a:pt x="26" y="79"/>
                  </a:cubicBezTo>
                  <a:cubicBezTo>
                    <a:pt x="27" y="79"/>
                    <a:pt x="27" y="79"/>
                    <a:pt x="28" y="80"/>
                  </a:cubicBezTo>
                  <a:cubicBezTo>
                    <a:pt x="28" y="80"/>
                    <a:pt x="28" y="80"/>
                    <a:pt x="28" y="80"/>
                  </a:cubicBezTo>
                  <a:close/>
                  <a:moveTo>
                    <a:pt x="40" y="84"/>
                  </a:moveTo>
                  <a:cubicBezTo>
                    <a:pt x="40" y="84"/>
                    <a:pt x="40" y="83"/>
                    <a:pt x="40" y="83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28" y="87"/>
                    <a:pt x="26" y="87"/>
                    <a:pt x="25" y="86"/>
                  </a:cubicBezTo>
                  <a:cubicBezTo>
                    <a:pt x="24" y="85"/>
                    <a:pt x="25" y="84"/>
                    <a:pt x="25" y="84"/>
                  </a:cubicBezTo>
                  <a:cubicBezTo>
                    <a:pt x="25" y="84"/>
                    <a:pt x="26" y="84"/>
                    <a:pt x="26" y="84"/>
                  </a:cubicBezTo>
                  <a:cubicBezTo>
                    <a:pt x="26" y="84"/>
                    <a:pt x="26" y="84"/>
                    <a:pt x="26" y="84"/>
                  </a:cubicBezTo>
                  <a:cubicBezTo>
                    <a:pt x="26" y="84"/>
                    <a:pt x="27" y="85"/>
                    <a:pt x="27" y="85"/>
                  </a:cubicBezTo>
                  <a:cubicBezTo>
                    <a:pt x="27" y="85"/>
                    <a:pt x="27" y="85"/>
                    <a:pt x="27" y="85"/>
                  </a:cubicBezTo>
                  <a:cubicBezTo>
                    <a:pt x="28" y="86"/>
                    <a:pt x="29" y="86"/>
                    <a:pt x="31" y="85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5" y="77"/>
                    <a:pt x="35" y="77"/>
                    <a:pt x="35" y="77"/>
                  </a:cubicBezTo>
                  <a:cubicBezTo>
                    <a:pt x="35" y="77"/>
                    <a:pt x="35" y="77"/>
                    <a:pt x="34" y="76"/>
                  </a:cubicBezTo>
                  <a:cubicBezTo>
                    <a:pt x="35" y="76"/>
                    <a:pt x="35" y="76"/>
                    <a:pt x="35" y="76"/>
                  </a:cubicBezTo>
                  <a:cubicBezTo>
                    <a:pt x="38" y="79"/>
                    <a:pt x="38" y="79"/>
                    <a:pt x="38" y="79"/>
                  </a:cubicBezTo>
                  <a:cubicBezTo>
                    <a:pt x="37" y="79"/>
                    <a:pt x="37" y="79"/>
                    <a:pt x="37" y="79"/>
                  </a:cubicBezTo>
                  <a:cubicBezTo>
                    <a:pt x="37" y="79"/>
                    <a:pt x="36" y="79"/>
                    <a:pt x="36" y="79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8" y="83"/>
                    <a:pt x="39" y="82"/>
                    <a:pt x="39" y="82"/>
                  </a:cubicBezTo>
                  <a:cubicBezTo>
                    <a:pt x="39" y="82"/>
                    <a:pt x="39" y="82"/>
                    <a:pt x="39" y="82"/>
                  </a:cubicBezTo>
                  <a:cubicBezTo>
                    <a:pt x="39" y="81"/>
                    <a:pt x="39" y="81"/>
                    <a:pt x="38" y="81"/>
                  </a:cubicBezTo>
                  <a:cubicBezTo>
                    <a:pt x="39" y="81"/>
                    <a:pt x="39" y="81"/>
                    <a:pt x="39" y="81"/>
                  </a:cubicBezTo>
                  <a:cubicBezTo>
                    <a:pt x="40" y="84"/>
                    <a:pt x="40" y="84"/>
                    <a:pt x="40" y="84"/>
                  </a:cubicBezTo>
                  <a:cubicBezTo>
                    <a:pt x="40" y="84"/>
                    <a:pt x="40" y="84"/>
                    <a:pt x="40" y="84"/>
                  </a:cubicBezTo>
                  <a:close/>
                  <a:moveTo>
                    <a:pt x="47" y="97"/>
                  </a:moveTo>
                  <a:cubicBezTo>
                    <a:pt x="46" y="97"/>
                    <a:pt x="45" y="98"/>
                    <a:pt x="44" y="98"/>
                  </a:cubicBezTo>
                  <a:cubicBezTo>
                    <a:pt x="42" y="98"/>
                    <a:pt x="41" y="98"/>
                    <a:pt x="40" y="97"/>
                  </a:cubicBezTo>
                  <a:cubicBezTo>
                    <a:pt x="40" y="96"/>
                    <a:pt x="39" y="95"/>
                    <a:pt x="39" y="94"/>
                  </a:cubicBezTo>
                  <a:cubicBezTo>
                    <a:pt x="39" y="93"/>
                    <a:pt x="40" y="91"/>
                    <a:pt x="41" y="91"/>
                  </a:cubicBezTo>
                  <a:cubicBezTo>
                    <a:pt x="42" y="90"/>
                    <a:pt x="43" y="89"/>
                    <a:pt x="44" y="89"/>
                  </a:cubicBezTo>
                  <a:cubicBezTo>
                    <a:pt x="45" y="89"/>
                    <a:pt x="46" y="89"/>
                    <a:pt x="47" y="90"/>
                  </a:cubicBezTo>
                  <a:cubicBezTo>
                    <a:pt x="48" y="91"/>
                    <a:pt x="49" y="92"/>
                    <a:pt x="49" y="93"/>
                  </a:cubicBezTo>
                  <a:cubicBezTo>
                    <a:pt x="49" y="95"/>
                    <a:pt x="48" y="95"/>
                    <a:pt x="47" y="97"/>
                  </a:cubicBezTo>
                  <a:close/>
                  <a:moveTo>
                    <a:pt x="45" y="96"/>
                  </a:moveTo>
                  <a:cubicBezTo>
                    <a:pt x="46" y="95"/>
                    <a:pt x="47" y="94"/>
                    <a:pt x="47" y="93"/>
                  </a:cubicBezTo>
                  <a:cubicBezTo>
                    <a:pt x="48" y="92"/>
                    <a:pt x="47" y="91"/>
                    <a:pt x="47" y="90"/>
                  </a:cubicBezTo>
                  <a:cubicBezTo>
                    <a:pt x="46" y="90"/>
                    <a:pt x="46" y="89"/>
                    <a:pt x="45" y="90"/>
                  </a:cubicBezTo>
                  <a:cubicBezTo>
                    <a:pt x="44" y="90"/>
                    <a:pt x="44" y="91"/>
                    <a:pt x="43" y="91"/>
                  </a:cubicBezTo>
                  <a:cubicBezTo>
                    <a:pt x="42" y="92"/>
                    <a:pt x="41" y="93"/>
                    <a:pt x="41" y="94"/>
                  </a:cubicBezTo>
                  <a:cubicBezTo>
                    <a:pt x="40" y="95"/>
                    <a:pt x="40" y="96"/>
                    <a:pt x="41" y="97"/>
                  </a:cubicBezTo>
                  <a:cubicBezTo>
                    <a:pt x="42" y="97"/>
                    <a:pt x="42" y="97"/>
                    <a:pt x="43" y="97"/>
                  </a:cubicBezTo>
                  <a:cubicBezTo>
                    <a:pt x="44" y="97"/>
                    <a:pt x="44" y="97"/>
                    <a:pt x="45" y="96"/>
                  </a:cubicBezTo>
                  <a:close/>
                  <a:moveTo>
                    <a:pt x="60" y="97"/>
                  </a:moveTo>
                  <a:cubicBezTo>
                    <a:pt x="59" y="97"/>
                    <a:pt x="59" y="97"/>
                    <a:pt x="59" y="97"/>
                  </a:cubicBezTo>
                  <a:cubicBezTo>
                    <a:pt x="59" y="97"/>
                    <a:pt x="59" y="97"/>
                    <a:pt x="59" y="97"/>
                  </a:cubicBezTo>
                  <a:cubicBezTo>
                    <a:pt x="58" y="97"/>
                    <a:pt x="58" y="97"/>
                    <a:pt x="58" y="96"/>
                  </a:cubicBezTo>
                  <a:cubicBezTo>
                    <a:pt x="58" y="96"/>
                    <a:pt x="58" y="95"/>
                    <a:pt x="58" y="95"/>
                  </a:cubicBezTo>
                  <a:cubicBezTo>
                    <a:pt x="58" y="95"/>
                    <a:pt x="58" y="95"/>
                    <a:pt x="58" y="95"/>
                  </a:cubicBezTo>
                  <a:cubicBezTo>
                    <a:pt x="58" y="94"/>
                    <a:pt x="57" y="94"/>
                    <a:pt x="56" y="95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0" y="103"/>
                    <a:pt x="50" y="103"/>
                    <a:pt x="50" y="103"/>
                  </a:cubicBezTo>
                  <a:cubicBezTo>
                    <a:pt x="49" y="103"/>
                    <a:pt x="49" y="104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46" y="102"/>
                    <a:pt x="46" y="102"/>
                    <a:pt x="46" y="102"/>
                  </a:cubicBezTo>
                  <a:cubicBezTo>
                    <a:pt x="46" y="101"/>
                    <a:pt x="46" y="101"/>
                    <a:pt x="46" y="101"/>
                  </a:cubicBezTo>
                  <a:cubicBezTo>
                    <a:pt x="47" y="102"/>
                    <a:pt x="48" y="102"/>
                    <a:pt x="48" y="101"/>
                  </a:cubicBezTo>
                  <a:cubicBezTo>
                    <a:pt x="52" y="96"/>
                    <a:pt x="52" y="96"/>
                    <a:pt x="52" y="96"/>
                  </a:cubicBezTo>
                  <a:cubicBezTo>
                    <a:pt x="51" y="95"/>
                    <a:pt x="51" y="95"/>
                    <a:pt x="51" y="95"/>
                  </a:cubicBezTo>
                  <a:cubicBezTo>
                    <a:pt x="52" y="95"/>
                    <a:pt x="52" y="95"/>
                    <a:pt x="52" y="95"/>
                  </a:cubicBezTo>
                  <a:cubicBezTo>
                    <a:pt x="53" y="96"/>
                    <a:pt x="53" y="96"/>
                    <a:pt x="53" y="96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54" y="95"/>
                    <a:pt x="55" y="94"/>
                    <a:pt x="56" y="94"/>
                  </a:cubicBezTo>
                  <a:cubicBezTo>
                    <a:pt x="57" y="94"/>
                    <a:pt x="58" y="94"/>
                    <a:pt x="59" y="95"/>
                  </a:cubicBezTo>
                  <a:cubicBezTo>
                    <a:pt x="59" y="95"/>
                    <a:pt x="60" y="95"/>
                    <a:pt x="60" y="96"/>
                  </a:cubicBezTo>
                  <a:cubicBezTo>
                    <a:pt x="60" y="96"/>
                    <a:pt x="60" y="96"/>
                    <a:pt x="60" y="97"/>
                  </a:cubicBezTo>
                  <a:close/>
                  <a:moveTo>
                    <a:pt x="65" y="111"/>
                  </a:moveTo>
                  <a:cubicBezTo>
                    <a:pt x="64" y="113"/>
                    <a:pt x="63" y="113"/>
                    <a:pt x="62" y="113"/>
                  </a:cubicBezTo>
                  <a:cubicBezTo>
                    <a:pt x="61" y="113"/>
                    <a:pt x="60" y="113"/>
                    <a:pt x="59" y="112"/>
                  </a:cubicBezTo>
                  <a:cubicBezTo>
                    <a:pt x="58" y="112"/>
                    <a:pt x="58" y="111"/>
                    <a:pt x="58" y="111"/>
                  </a:cubicBezTo>
                  <a:cubicBezTo>
                    <a:pt x="57" y="111"/>
                    <a:pt x="57" y="110"/>
                    <a:pt x="57" y="110"/>
                  </a:cubicBezTo>
                  <a:cubicBezTo>
                    <a:pt x="56" y="109"/>
                    <a:pt x="56" y="110"/>
                    <a:pt x="56" y="110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5"/>
                    <a:pt x="58" y="105"/>
                    <a:pt x="58" y="105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8"/>
                    <a:pt x="58" y="110"/>
                    <a:pt x="59" y="111"/>
                  </a:cubicBezTo>
                  <a:cubicBezTo>
                    <a:pt x="60" y="112"/>
                    <a:pt x="60" y="112"/>
                    <a:pt x="61" y="112"/>
                  </a:cubicBezTo>
                  <a:cubicBezTo>
                    <a:pt x="62" y="112"/>
                    <a:pt x="62" y="111"/>
                    <a:pt x="62" y="111"/>
                  </a:cubicBezTo>
                  <a:cubicBezTo>
                    <a:pt x="63" y="110"/>
                    <a:pt x="63" y="109"/>
                    <a:pt x="62" y="107"/>
                  </a:cubicBezTo>
                  <a:cubicBezTo>
                    <a:pt x="62" y="105"/>
                    <a:pt x="62" y="105"/>
                    <a:pt x="62" y="105"/>
                  </a:cubicBezTo>
                  <a:cubicBezTo>
                    <a:pt x="61" y="104"/>
                    <a:pt x="61" y="102"/>
                    <a:pt x="62" y="101"/>
                  </a:cubicBezTo>
                  <a:cubicBezTo>
                    <a:pt x="62" y="100"/>
                    <a:pt x="63" y="100"/>
                    <a:pt x="64" y="99"/>
                  </a:cubicBezTo>
                  <a:cubicBezTo>
                    <a:pt x="65" y="99"/>
                    <a:pt x="66" y="99"/>
                    <a:pt x="67" y="100"/>
                  </a:cubicBezTo>
                  <a:cubicBezTo>
                    <a:pt x="67" y="101"/>
                    <a:pt x="68" y="101"/>
                    <a:pt x="68" y="101"/>
                  </a:cubicBezTo>
                  <a:cubicBezTo>
                    <a:pt x="68" y="102"/>
                    <a:pt x="68" y="102"/>
                    <a:pt x="69" y="102"/>
                  </a:cubicBezTo>
                  <a:cubicBezTo>
                    <a:pt x="69" y="102"/>
                    <a:pt x="69" y="102"/>
                    <a:pt x="70" y="102"/>
                  </a:cubicBezTo>
                  <a:cubicBezTo>
                    <a:pt x="70" y="103"/>
                    <a:pt x="70" y="103"/>
                    <a:pt x="70" y="103"/>
                  </a:cubicBezTo>
                  <a:cubicBezTo>
                    <a:pt x="68" y="107"/>
                    <a:pt x="68" y="107"/>
                    <a:pt x="68" y="107"/>
                  </a:cubicBezTo>
                  <a:cubicBezTo>
                    <a:pt x="67" y="106"/>
                    <a:pt x="67" y="106"/>
                    <a:pt x="67" y="106"/>
                  </a:cubicBezTo>
                  <a:cubicBezTo>
                    <a:pt x="68" y="104"/>
                    <a:pt x="68" y="102"/>
                    <a:pt x="66" y="101"/>
                  </a:cubicBezTo>
                  <a:cubicBezTo>
                    <a:pt x="66" y="101"/>
                    <a:pt x="65" y="101"/>
                    <a:pt x="64" y="101"/>
                  </a:cubicBezTo>
                  <a:cubicBezTo>
                    <a:pt x="64" y="101"/>
                    <a:pt x="64" y="101"/>
                    <a:pt x="63" y="101"/>
                  </a:cubicBezTo>
                  <a:cubicBezTo>
                    <a:pt x="63" y="102"/>
                    <a:pt x="63" y="102"/>
                    <a:pt x="63" y="103"/>
                  </a:cubicBezTo>
                  <a:cubicBezTo>
                    <a:pt x="63" y="103"/>
                    <a:pt x="63" y="104"/>
                    <a:pt x="64" y="105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66" y="109"/>
                    <a:pt x="66" y="111"/>
                    <a:pt x="65" y="111"/>
                  </a:cubicBezTo>
                  <a:close/>
                  <a:moveTo>
                    <a:pt x="74" y="117"/>
                  </a:moveTo>
                  <a:cubicBezTo>
                    <a:pt x="73" y="118"/>
                    <a:pt x="72" y="119"/>
                    <a:pt x="71" y="119"/>
                  </a:cubicBezTo>
                  <a:cubicBezTo>
                    <a:pt x="70" y="119"/>
                    <a:pt x="69" y="119"/>
                    <a:pt x="68" y="118"/>
                  </a:cubicBezTo>
                  <a:cubicBezTo>
                    <a:pt x="68" y="118"/>
                    <a:pt x="67" y="117"/>
                    <a:pt x="67" y="116"/>
                  </a:cubicBezTo>
                  <a:cubicBezTo>
                    <a:pt x="66" y="115"/>
                    <a:pt x="67" y="113"/>
                    <a:pt x="68" y="112"/>
                  </a:cubicBezTo>
                  <a:cubicBezTo>
                    <a:pt x="68" y="111"/>
                    <a:pt x="69" y="110"/>
                    <a:pt x="70" y="110"/>
                  </a:cubicBezTo>
                  <a:cubicBezTo>
                    <a:pt x="72" y="109"/>
                    <a:pt x="73" y="109"/>
                    <a:pt x="74" y="110"/>
                  </a:cubicBezTo>
                  <a:cubicBezTo>
                    <a:pt x="75" y="111"/>
                    <a:pt x="75" y="111"/>
                    <a:pt x="76" y="112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6" y="114"/>
                    <a:pt x="75" y="114"/>
                    <a:pt x="75" y="114"/>
                  </a:cubicBezTo>
                  <a:cubicBezTo>
                    <a:pt x="75" y="114"/>
                    <a:pt x="75" y="114"/>
                    <a:pt x="74" y="114"/>
                  </a:cubicBezTo>
                  <a:cubicBezTo>
                    <a:pt x="74" y="114"/>
                    <a:pt x="74" y="113"/>
                    <a:pt x="74" y="11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74" y="112"/>
                    <a:pt x="74" y="112"/>
                    <a:pt x="74" y="111"/>
                  </a:cubicBezTo>
                  <a:cubicBezTo>
                    <a:pt x="74" y="111"/>
                    <a:pt x="74" y="111"/>
                    <a:pt x="73" y="111"/>
                  </a:cubicBezTo>
                  <a:cubicBezTo>
                    <a:pt x="72" y="110"/>
                    <a:pt x="72" y="110"/>
                    <a:pt x="70" y="111"/>
                  </a:cubicBezTo>
                  <a:cubicBezTo>
                    <a:pt x="70" y="111"/>
                    <a:pt x="69" y="111"/>
                    <a:pt x="69" y="112"/>
                  </a:cubicBezTo>
                  <a:cubicBezTo>
                    <a:pt x="68" y="113"/>
                    <a:pt x="68" y="114"/>
                    <a:pt x="68" y="115"/>
                  </a:cubicBezTo>
                  <a:cubicBezTo>
                    <a:pt x="68" y="116"/>
                    <a:pt x="68" y="117"/>
                    <a:pt x="69" y="117"/>
                  </a:cubicBezTo>
                  <a:cubicBezTo>
                    <a:pt x="71" y="118"/>
                    <a:pt x="72" y="118"/>
                    <a:pt x="74" y="117"/>
                  </a:cubicBezTo>
                  <a:cubicBezTo>
                    <a:pt x="74" y="117"/>
                    <a:pt x="74" y="117"/>
                    <a:pt x="74" y="117"/>
                  </a:cubicBezTo>
                  <a:close/>
                  <a:moveTo>
                    <a:pt x="83" y="111"/>
                  </a:moveTo>
                  <a:cubicBezTo>
                    <a:pt x="83" y="111"/>
                    <a:pt x="82" y="111"/>
                    <a:pt x="82" y="111"/>
                  </a:cubicBezTo>
                  <a:cubicBezTo>
                    <a:pt x="82" y="111"/>
                    <a:pt x="82" y="111"/>
                    <a:pt x="81" y="111"/>
                  </a:cubicBezTo>
                  <a:cubicBezTo>
                    <a:pt x="81" y="111"/>
                    <a:pt x="81" y="111"/>
                    <a:pt x="81" y="111"/>
                  </a:cubicBezTo>
                  <a:cubicBezTo>
                    <a:pt x="81" y="110"/>
                    <a:pt x="81" y="110"/>
                    <a:pt x="81" y="110"/>
                  </a:cubicBezTo>
                  <a:cubicBezTo>
                    <a:pt x="81" y="109"/>
                    <a:pt x="81" y="109"/>
                    <a:pt x="82" y="109"/>
                  </a:cubicBezTo>
                  <a:cubicBezTo>
                    <a:pt x="82" y="109"/>
                    <a:pt x="82" y="109"/>
                    <a:pt x="82" y="109"/>
                  </a:cubicBezTo>
                  <a:cubicBezTo>
                    <a:pt x="83" y="109"/>
                    <a:pt x="83" y="110"/>
                    <a:pt x="83" y="110"/>
                  </a:cubicBezTo>
                  <a:cubicBezTo>
                    <a:pt x="83" y="111"/>
                    <a:pt x="83" y="111"/>
                    <a:pt x="83" y="111"/>
                  </a:cubicBezTo>
                  <a:close/>
                  <a:moveTo>
                    <a:pt x="78" y="123"/>
                  </a:moveTo>
                  <a:cubicBezTo>
                    <a:pt x="74" y="121"/>
                    <a:pt x="74" y="121"/>
                    <a:pt x="74" y="121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75" y="121"/>
                    <a:pt x="76" y="121"/>
                    <a:pt x="76" y="120"/>
                  </a:cubicBezTo>
                  <a:cubicBezTo>
                    <a:pt x="78" y="115"/>
                    <a:pt x="78" y="115"/>
                    <a:pt x="78" y="115"/>
                  </a:cubicBezTo>
                  <a:cubicBezTo>
                    <a:pt x="79" y="115"/>
                    <a:pt x="79" y="114"/>
                    <a:pt x="78" y="114"/>
                  </a:cubicBezTo>
                  <a:cubicBezTo>
                    <a:pt x="78" y="114"/>
                    <a:pt x="78" y="114"/>
                    <a:pt x="78" y="114"/>
                  </a:cubicBezTo>
                  <a:cubicBezTo>
                    <a:pt x="78" y="113"/>
                    <a:pt x="78" y="113"/>
                    <a:pt x="78" y="113"/>
                  </a:cubicBezTo>
                  <a:cubicBezTo>
                    <a:pt x="81" y="114"/>
                    <a:pt x="81" y="114"/>
                    <a:pt x="81" y="114"/>
                  </a:cubicBezTo>
                  <a:cubicBezTo>
                    <a:pt x="78" y="121"/>
                    <a:pt x="78" y="121"/>
                    <a:pt x="78" y="121"/>
                  </a:cubicBezTo>
                  <a:cubicBezTo>
                    <a:pt x="77" y="122"/>
                    <a:pt x="78" y="123"/>
                    <a:pt x="78" y="123"/>
                  </a:cubicBezTo>
                  <a:cubicBezTo>
                    <a:pt x="78" y="123"/>
                    <a:pt x="78" y="123"/>
                    <a:pt x="78" y="123"/>
                  </a:cubicBezTo>
                  <a:close/>
                  <a:moveTo>
                    <a:pt x="89" y="124"/>
                  </a:moveTo>
                  <a:cubicBezTo>
                    <a:pt x="88" y="125"/>
                    <a:pt x="87" y="125"/>
                    <a:pt x="86" y="126"/>
                  </a:cubicBezTo>
                  <a:cubicBezTo>
                    <a:pt x="85" y="126"/>
                    <a:pt x="84" y="126"/>
                    <a:pt x="84" y="126"/>
                  </a:cubicBezTo>
                  <a:cubicBezTo>
                    <a:pt x="82" y="125"/>
                    <a:pt x="82" y="125"/>
                    <a:pt x="82" y="124"/>
                  </a:cubicBezTo>
                  <a:cubicBezTo>
                    <a:pt x="81" y="123"/>
                    <a:pt x="81" y="121"/>
                    <a:pt x="82" y="120"/>
                  </a:cubicBezTo>
                  <a:cubicBezTo>
                    <a:pt x="82" y="119"/>
                    <a:pt x="83" y="118"/>
                    <a:pt x="84" y="117"/>
                  </a:cubicBezTo>
                  <a:cubicBezTo>
                    <a:pt x="85" y="117"/>
                    <a:pt x="86" y="117"/>
                    <a:pt x="87" y="117"/>
                  </a:cubicBezTo>
                  <a:cubicBezTo>
                    <a:pt x="88" y="118"/>
                    <a:pt x="89" y="119"/>
                    <a:pt x="89" y="119"/>
                  </a:cubicBezTo>
                  <a:cubicBezTo>
                    <a:pt x="90" y="120"/>
                    <a:pt x="90" y="121"/>
                    <a:pt x="89" y="122"/>
                  </a:cubicBezTo>
                  <a:cubicBezTo>
                    <a:pt x="83" y="119"/>
                    <a:pt x="83" y="119"/>
                    <a:pt x="83" y="119"/>
                  </a:cubicBezTo>
                  <a:cubicBezTo>
                    <a:pt x="83" y="121"/>
                    <a:pt x="83" y="122"/>
                    <a:pt x="83" y="123"/>
                  </a:cubicBezTo>
                  <a:cubicBezTo>
                    <a:pt x="83" y="124"/>
                    <a:pt x="84" y="124"/>
                    <a:pt x="84" y="125"/>
                  </a:cubicBezTo>
                  <a:cubicBezTo>
                    <a:pt x="85" y="125"/>
                    <a:pt x="86" y="125"/>
                    <a:pt x="86" y="125"/>
                  </a:cubicBezTo>
                  <a:cubicBezTo>
                    <a:pt x="88" y="125"/>
                    <a:pt x="88" y="124"/>
                    <a:pt x="89" y="124"/>
                  </a:cubicBezTo>
                  <a:cubicBezTo>
                    <a:pt x="89" y="124"/>
                    <a:pt x="89" y="124"/>
                    <a:pt x="89" y="124"/>
                  </a:cubicBezTo>
                  <a:close/>
                  <a:moveTo>
                    <a:pt x="88" y="120"/>
                  </a:moveTo>
                  <a:cubicBezTo>
                    <a:pt x="88" y="119"/>
                    <a:pt x="88" y="118"/>
                    <a:pt x="87" y="117"/>
                  </a:cubicBezTo>
                  <a:cubicBezTo>
                    <a:pt x="86" y="117"/>
                    <a:pt x="84" y="117"/>
                    <a:pt x="84" y="119"/>
                  </a:cubicBezTo>
                  <a:cubicBezTo>
                    <a:pt x="88" y="120"/>
                    <a:pt x="88" y="120"/>
                    <a:pt x="88" y="120"/>
                  </a:cubicBezTo>
                  <a:close/>
                  <a:moveTo>
                    <a:pt x="98" y="131"/>
                  </a:moveTo>
                  <a:cubicBezTo>
                    <a:pt x="94" y="129"/>
                    <a:pt x="94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5" y="129"/>
                    <a:pt x="96" y="129"/>
                    <a:pt x="96" y="128"/>
                  </a:cubicBezTo>
                  <a:cubicBezTo>
                    <a:pt x="98" y="123"/>
                    <a:pt x="98" y="123"/>
                    <a:pt x="98" y="123"/>
                  </a:cubicBezTo>
                  <a:cubicBezTo>
                    <a:pt x="98" y="123"/>
                    <a:pt x="98" y="123"/>
                    <a:pt x="98" y="122"/>
                  </a:cubicBezTo>
                  <a:cubicBezTo>
                    <a:pt x="98" y="122"/>
                    <a:pt x="97" y="122"/>
                    <a:pt x="97" y="121"/>
                  </a:cubicBezTo>
                  <a:cubicBezTo>
                    <a:pt x="96" y="121"/>
                    <a:pt x="95" y="121"/>
                    <a:pt x="94" y="122"/>
                  </a:cubicBezTo>
                  <a:cubicBezTo>
                    <a:pt x="93" y="127"/>
                    <a:pt x="93" y="127"/>
                    <a:pt x="93" y="127"/>
                  </a:cubicBezTo>
                  <a:cubicBezTo>
                    <a:pt x="92" y="128"/>
                    <a:pt x="93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0" y="128"/>
                    <a:pt x="90" y="128"/>
                    <a:pt x="90" y="128"/>
                  </a:cubicBezTo>
                  <a:cubicBezTo>
                    <a:pt x="90" y="127"/>
                    <a:pt x="90" y="127"/>
                    <a:pt x="90" y="127"/>
                  </a:cubicBezTo>
                  <a:cubicBezTo>
                    <a:pt x="90" y="128"/>
                    <a:pt x="91" y="127"/>
                    <a:pt x="91" y="127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0"/>
                    <a:pt x="92" y="120"/>
                  </a:cubicBezTo>
                  <a:cubicBezTo>
                    <a:pt x="92" y="120"/>
                    <a:pt x="92" y="120"/>
                    <a:pt x="92" y="120"/>
                  </a:cubicBezTo>
                  <a:cubicBezTo>
                    <a:pt x="96" y="120"/>
                    <a:pt x="96" y="120"/>
                    <a:pt x="96" y="120"/>
                  </a:cubicBezTo>
                  <a:cubicBezTo>
                    <a:pt x="95" y="121"/>
                    <a:pt x="95" y="121"/>
                    <a:pt x="95" y="121"/>
                  </a:cubicBezTo>
                  <a:cubicBezTo>
                    <a:pt x="96" y="121"/>
                    <a:pt x="98" y="121"/>
                    <a:pt x="99" y="121"/>
                  </a:cubicBezTo>
                  <a:cubicBezTo>
                    <a:pt x="100" y="121"/>
                    <a:pt x="101" y="123"/>
                    <a:pt x="100" y="125"/>
                  </a:cubicBezTo>
                  <a:cubicBezTo>
                    <a:pt x="98" y="129"/>
                    <a:pt x="98" y="129"/>
                    <a:pt x="98" y="129"/>
                  </a:cubicBezTo>
                  <a:cubicBezTo>
                    <a:pt x="98" y="130"/>
                    <a:pt x="98" y="131"/>
                    <a:pt x="98" y="131"/>
                  </a:cubicBezTo>
                  <a:cubicBezTo>
                    <a:pt x="98" y="131"/>
                    <a:pt x="98" y="131"/>
                    <a:pt x="98" y="131"/>
                  </a:cubicBezTo>
                  <a:close/>
                  <a:moveTo>
                    <a:pt x="109" y="130"/>
                  </a:moveTo>
                  <a:cubicBezTo>
                    <a:pt x="108" y="131"/>
                    <a:pt x="107" y="132"/>
                    <a:pt x="107" y="132"/>
                  </a:cubicBezTo>
                  <a:cubicBezTo>
                    <a:pt x="106" y="133"/>
                    <a:pt x="105" y="133"/>
                    <a:pt x="104" y="133"/>
                  </a:cubicBezTo>
                  <a:cubicBezTo>
                    <a:pt x="103" y="132"/>
                    <a:pt x="102" y="132"/>
                    <a:pt x="102" y="131"/>
                  </a:cubicBezTo>
                  <a:cubicBezTo>
                    <a:pt x="101" y="129"/>
                    <a:pt x="101" y="128"/>
                    <a:pt x="101" y="127"/>
                  </a:cubicBezTo>
                  <a:cubicBezTo>
                    <a:pt x="102" y="126"/>
                    <a:pt x="102" y="125"/>
                    <a:pt x="103" y="124"/>
                  </a:cubicBezTo>
                  <a:cubicBezTo>
                    <a:pt x="104" y="123"/>
                    <a:pt x="106" y="123"/>
                    <a:pt x="107" y="123"/>
                  </a:cubicBezTo>
                  <a:cubicBezTo>
                    <a:pt x="108" y="123"/>
                    <a:pt x="108" y="123"/>
                    <a:pt x="109" y="124"/>
                  </a:cubicBezTo>
                  <a:cubicBezTo>
                    <a:pt x="109" y="125"/>
                    <a:pt x="110" y="125"/>
                    <a:pt x="109" y="126"/>
                  </a:cubicBezTo>
                  <a:cubicBezTo>
                    <a:pt x="109" y="126"/>
                    <a:pt x="109" y="126"/>
                    <a:pt x="109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5"/>
                    <a:pt x="108" y="125"/>
                    <a:pt x="108" y="125"/>
                  </a:cubicBezTo>
                  <a:cubicBezTo>
                    <a:pt x="108" y="125"/>
                    <a:pt x="108" y="124"/>
                    <a:pt x="108" y="124"/>
                  </a:cubicBezTo>
                  <a:cubicBezTo>
                    <a:pt x="107" y="123"/>
                    <a:pt x="107" y="123"/>
                    <a:pt x="107" y="123"/>
                  </a:cubicBezTo>
                  <a:cubicBezTo>
                    <a:pt x="106" y="123"/>
                    <a:pt x="105" y="123"/>
                    <a:pt x="104" y="124"/>
                  </a:cubicBezTo>
                  <a:cubicBezTo>
                    <a:pt x="104" y="124"/>
                    <a:pt x="104" y="125"/>
                    <a:pt x="103" y="126"/>
                  </a:cubicBezTo>
                  <a:cubicBezTo>
                    <a:pt x="103" y="127"/>
                    <a:pt x="103" y="128"/>
                    <a:pt x="104" y="129"/>
                  </a:cubicBezTo>
                  <a:cubicBezTo>
                    <a:pt x="104" y="129"/>
                    <a:pt x="105" y="130"/>
                    <a:pt x="106" y="130"/>
                  </a:cubicBezTo>
                  <a:cubicBezTo>
                    <a:pt x="106" y="131"/>
                    <a:pt x="107" y="131"/>
                    <a:pt x="109" y="130"/>
                  </a:cubicBezTo>
                  <a:cubicBezTo>
                    <a:pt x="109" y="130"/>
                    <a:pt x="109" y="130"/>
                    <a:pt x="109" y="130"/>
                  </a:cubicBezTo>
                  <a:close/>
                  <a:moveTo>
                    <a:pt x="119" y="132"/>
                  </a:moveTo>
                  <a:cubicBezTo>
                    <a:pt x="118" y="133"/>
                    <a:pt x="118" y="133"/>
                    <a:pt x="117" y="134"/>
                  </a:cubicBezTo>
                  <a:cubicBezTo>
                    <a:pt x="116" y="134"/>
                    <a:pt x="115" y="135"/>
                    <a:pt x="114" y="134"/>
                  </a:cubicBezTo>
                  <a:cubicBezTo>
                    <a:pt x="113" y="134"/>
                    <a:pt x="112" y="133"/>
                    <a:pt x="112" y="133"/>
                  </a:cubicBezTo>
                  <a:cubicBezTo>
                    <a:pt x="111" y="131"/>
                    <a:pt x="111" y="130"/>
                    <a:pt x="111" y="129"/>
                  </a:cubicBezTo>
                  <a:cubicBezTo>
                    <a:pt x="112" y="128"/>
                    <a:pt x="112" y="127"/>
                    <a:pt x="113" y="126"/>
                  </a:cubicBezTo>
                  <a:cubicBezTo>
                    <a:pt x="114" y="125"/>
                    <a:pt x="115" y="125"/>
                    <a:pt x="116" y="125"/>
                  </a:cubicBezTo>
                  <a:cubicBezTo>
                    <a:pt x="118" y="125"/>
                    <a:pt x="118" y="126"/>
                    <a:pt x="119" y="127"/>
                  </a:cubicBezTo>
                  <a:cubicBezTo>
                    <a:pt x="119" y="127"/>
                    <a:pt x="120" y="128"/>
                    <a:pt x="119" y="129"/>
                  </a:cubicBezTo>
                  <a:cubicBezTo>
                    <a:pt x="113" y="128"/>
                    <a:pt x="113" y="128"/>
                    <a:pt x="113" y="128"/>
                  </a:cubicBezTo>
                  <a:cubicBezTo>
                    <a:pt x="112" y="129"/>
                    <a:pt x="113" y="131"/>
                    <a:pt x="113" y="131"/>
                  </a:cubicBezTo>
                  <a:cubicBezTo>
                    <a:pt x="114" y="132"/>
                    <a:pt x="114" y="133"/>
                    <a:pt x="115" y="133"/>
                  </a:cubicBezTo>
                  <a:cubicBezTo>
                    <a:pt x="116" y="133"/>
                    <a:pt x="116" y="133"/>
                    <a:pt x="117" y="133"/>
                  </a:cubicBezTo>
                  <a:cubicBezTo>
                    <a:pt x="118" y="133"/>
                    <a:pt x="118" y="132"/>
                    <a:pt x="119" y="132"/>
                  </a:cubicBezTo>
                  <a:cubicBezTo>
                    <a:pt x="119" y="132"/>
                    <a:pt x="119" y="132"/>
                    <a:pt x="119" y="132"/>
                  </a:cubicBezTo>
                  <a:close/>
                  <a:moveTo>
                    <a:pt x="117" y="129"/>
                  </a:moveTo>
                  <a:cubicBezTo>
                    <a:pt x="117" y="127"/>
                    <a:pt x="116" y="126"/>
                    <a:pt x="115" y="126"/>
                  </a:cubicBezTo>
                  <a:cubicBezTo>
                    <a:pt x="114" y="125"/>
                    <a:pt x="113" y="126"/>
                    <a:pt x="112" y="128"/>
                  </a:cubicBezTo>
                  <a:cubicBezTo>
                    <a:pt x="117" y="129"/>
                    <a:pt x="117" y="129"/>
                    <a:pt x="117" y="129"/>
                  </a:cubicBezTo>
                  <a:close/>
                  <a:moveTo>
                    <a:pt x="133" y="135"/>
                  </a:moveTo>
                  <a:cubicBezTo>
                    <a:pt x="132" y="136"/>
                    <a:pt x="132" y="136"/>
                    <a:pt x="132" y="136"/>
                  </a:cubicBezTo>
                  <a:cubicBezTo>
                    <a:pt x="132" y="137"/>
                    <a:pt x="131" y="137"/>
                    <a:pt x="131" y="137"/>
                  </a:cubicBezTo>
                  <a:cubicBezTo>
                    <a:pt x="130" y="137"/>
                    <a:pt x="130" y="136"/>
                    <a:pt x="130" y="135"/>
                  </a:cubicBezTo>
                  <a:cubicBezTo>
                    <a:pt x="130" y="135"/>
                    <a:pt x="129" y="136"/>
                    <a:pt x="128" y="136"/>
                  </a:cubicBezTo>
                  <a:cubicBezTo>
                    <a:pt x="128" y="136"/>
                    <a:pt x="127" y="136"/>
                    <a:pt x="127" y="136"/>
                  </a:cubicBezTo>
                  <a:cubicBezTo>
                    <a:pt x="126" y="136"/>
                    <a:pt x="126" y="136"/>
                    <a:pt x="125" y="135"/>
                  </a:cubicBezTo>
                  <a:cubicBezTo>
                    <a:pt x="125" y="135"/>
                    <a:pt x="125" y="135"/>
                    <a:pt x="125" y="134"/>
                  </a:cubicBezTo>
                  <a:cubicBezTo>
                    <a:pt x="125" y="133"/>
                    <a:pt x="126" y="132"/>
                    <a:pt x="127" y="131"/>
                  </a:cubicBezTo>
                  <a:cubicBezTo>
                    <a:pt x="128" y="131"/>
                    <a:pt x="129" y="130"/>
                    <a:pt x="130" y="130"/>
                  </a:cubicBezTo>
                  <a:cubicBezTo>
                    <a:pt x="130" y="129"/>
                    <a:pt x="130" y="129"/>
                    <a:pt x="130" y="129"/>
                  </a:cubicBezTo>
                  <a:cubicBezTo>
                    <a:pt x="130" y="128"/>
                    <a:pt x="130" y="127"/>
                    <a:pt x="129" y="127"/>
                  </a:cubicBezTo>
                  <a:cubicBezTo>
                    <a:pt x="128" y="127"/>
                    <a:pt x="128" y="127"/>
                    <a:pt x="128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8" y="129"/>
                    <a:pt x="128" y="129"/>
                    <a:pt x="127" y="129"/>
                  </a:cubicBezTo>
                  <a:cubicBezTo>
                    <a:pt x="127" y="130"/>
                    <a:pt x="127" y="130"/>
                    <a:pt x="126" y="130"/>
                  </a:cubicBezTo>
                  <a:cubicBezTo>
                    <a:pt x="126" y="130"/>
                    <a:pt x="126" y="130"/>
                    <a:pt x="126" y="129"/>
                  </a:cubicBezTo>
                  <a:cubicBezTo>
                    <a:pt x="125" y="129"/>
                    <a:pt x="125" y="129"/>
                    <a:pt x="126" y="129"/>
                  </a:cubicBezTo>
                  <a:cubicBezTo>
                    <a:pt x="126" y="128"/>
                    <a:pt x="126" y="128"/>
                    <a:pt x="127" y="127"/>
                  </a:cubicBezTo>
                  <a:cubicBezTo>
                    <a:pt x="128" y="127"/>
                    <a:pt x="128" y="127"/>
                    <a:pt x="129" y="127"/>
                  </a:cubicBezTo>
                  <a:cubicBezTo>
                    <a:pt x="130" y="127"/>
                    <a:pt x="131" y="127"/>
                    <a:pt x="132" y="128"/>
                  </a:cubicBezTo>
                  <a:cubicBezTo>
                    <a:pt x="132" y="128"/>
                    <a:pt x="132" y="129"/>
                    <a:pt x="132" y="130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3" y="135"/>
                  </a:cubicBezTo>
                  <a:cubicBezTo>
                    <a:pt x="133" y="135"/>
                    <a:pt x="133" y="135"/>
                    <a:pt x="133" y="135"/>
                  </a:cubicBezTo>
                  <a:close/>
                  <a:moveTo>
                    <a:pt x="130" y="134"/>
                  </a:moveTo>
                  <a:cubicBezTo>
                    <a:pt x="130" y="131"/>
                    <a:pt x="130" y="131"/>
                    <a:pt x="130" y="131"/>
                  </a:cubicBezTo>
                  <a:cubicBezTo>
                    <a:pt x="129" y="131"/>
                    <a:pt x="128" y="131"/>
                    <a:pt x="128" y="131"/>
                  </a:cubicBezTo>
                  <a:cubicBezTo>
                    <a:pt x="127" y="132"/>
                    <a:pt x="126" y="132"/>
                    <a:pt x="126" y="133"/>
                  </a:cubicBezTo>
                  <a:cubicBezTo>
                    <a:pt x="126" y="134"/>
                    <a:pt x="127" y="135"/>
                    <a:pt x="128" y="135"/>
                  </a:cubicBezTo>
                  <a:cubicBezTo>
                    <a:pt x="128" y="135"/>
                    <a:pt x="129" y="135"/>
                    <a:pt x="130" y="134"/>
                  </a:cubicBezTo>
                  <a:close/>
                  <a:moveTo>
                    <a:pt x="144" y="136"/>
                  </a:move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1" y="135"/>
                    <a:pt x="141" y="135"/>
                  </a:cubicBezTo>
                  <a:cubicBezTo>
                    <a:pt x="141" y="129"/>
                    <a:pt x="141" y="129"/>
                    <a:pt x="141" y="129"/>
                  </a:cubicBezTo>
                  <a:cubicBezTo>
                    <a:pt x="141" y="129"/>
                    <a:pt x="141" y="129"/>
                    <a:pt x="140" y="128"/>
                  </a:cubicBezTo>
                  <a:cubicBezTo>
                    <a:pt x="140" y="128"/>
                    <a:pt x="140" y="128"/>
                    <a:pt x="139" y="128"/>
                  </a:cubicBezTo>
                  <a:cubicBezTo>
                    <a:pt x="138" y="128"/>
                    <a:pt x="138" y="128"/>
                    <a:pt x="137" y="129"/>
                  </a:cubicBezTo>
                  <a:cubicBezTo>
                    <a:pt x="137" y="135"/>
                    <a:pt x="137" y="135"/>
                    <a:pt x="137" y="135"/>
                  </a:cubicBezTo>
                  <a:cubicBezTo>
                    <a:pt x="137" y="135"/>
                    <a:pt x="137" y="136"/>
                    <a:pt x="138" y="136"/>
                  </a:cubicBezTo>
                  <a:cubicBezTo>
                    <a:pt x="138" y="136"/>
                    <a:pt x="138" y="136"/>
                    <a:pt x="138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5" y="135"/>
                    <a:pt x="135" y="135"/>
                  </a:cubicBezTo>
                  <a:cubicBezTo>
                    <a:pt x="135" y="129"/>
                    <a:pt x="135" y="129"/>
                    <a:pt x="135" y="129"/>
                  </a:cubicBezTo>
                  <a:cubicBezTo>
                    <a:pt x="135" y="129"/>
                    <a:pt x="135" y="128"/>
                    <a:pt x="134" y="128"/>
                  </a:cubicBezTo>
                  <a:cubicBezTo>
                    <a:pt x="134" y="128"/>
                    <a:pt x="134" y="128"/>
                    <a:pt x="133" y="128"/>
                  </a:cubicBezTo>
                  <a:cubicBezTo>
                    <a:pt x="133" y="128"/>
                    <a:pt x="133" y="128"/>
                    <a:pt x="133" y="128"/>
                  </a:cubicBezTo>
                  <a:cubicBezTo>
                    <a:pt x="136" y="127"/>
                    <a:pt x="136" y="127"/>
                    <a:pt x="136" y="127"/>
                  </a:cubicBezTo>
                  <a:cubicBezTo>
                    <a:pt x="136" y="128"/>
                    <a:pt x="136" y="128"/>
                    <a:pt x="136" y="128"/>
                  </a:cubicBezTo>
                  <a:cubicBezTo>
                    <a:pt x="137" y="127"/>
                    <a:pt x="138" y="127"/>
                    <a:pt x="140" y="127"/>
                  </a:cubicBezTo>
                  <a:cubicBezTo>
                    <a:pt x="141" y="127"/>
                    <a:pt x="142" y="127"/>
                    <a:pt x="142" y="130"/>
                  </a:cubicBezTo>
                  <a:cubicBezTo>
                    <a:pt x="142" y="135"/>
                    <a:pt x="142" y="135"/>
                    <a:pt x="142" y="135"/>
                  </a:cubicBezTo>
                  <a:cubicBezTo>
                    <a:pt x="143" y="135"/>
                    <a:pt x="143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lose/>
                  <a:moveTo>
                    <a:pt x="155" y="134"/>
                  </a:moveTo>
                  <a:cubicBezTo>
                    <a:pt x="154" y="135"/>
                    <a:pt x="153" y="135"/>
                    <a:pt x="152" y="136"/>
                  </a:cubicBezTo>
                  <a:cubicBezTo>
                    <a:pt x="152" y="134"/>
                    <a:pt x="152" y="134"/>
                    <a:pt x="152" y="134"/>
                  </a:cubicBezTo>
                  <a:cubicBezTo>
                    <a:pt x="151" y="135"/>
                    <a:pt x="150" y="136"/>
                    <a:pt x="149" y="136"/>
                  </a:cubicBezTo>
                  <a:cubicBezTo>
                    <a:pt x="148" y="136"/>
                    <a:pt x="148" y="136"/>
                    <a:pt x="147" y="135"/>
                  </a:cubicBezTo>
                  <a:cubicBezTo>
                    <a:pt x="146" y="134"/>
                    <a:pt x="145" y="133"/>
                    <a:pt x="145" y="131"/>
                  </a:cubicBezTo>
                  <a:cubicBezTo>
                    <a:pt x="145" y="130"/>
                    <a:pt x="146" y="129"/>
                    <a:pt x="146" y="128"/>
                  </a:cubicBezTo>
                  <a:cubicBezTo>
                    <a:pt x="146" y="127"/>
                    <a:pt x="148" y="126"/>
                    <a:pt x="149" y="126"/>
                  </a:cubicBezTo>
                  <a:cubicBezTo>
                    <a:pt x="150" y="126"/>
                    <a:pt x="150" y="126"/>
                    <a:pt x="151" y="127"/>
                  </a:cubicBezTo>
                  <a:cubicBezTo>
                    <a:pt x="150" y="124"/>
                    <a:pt x="150" y="124"/>
                    <a:pt x="150" y="124"/>
                  </a:cubicBezTo>
                  <a:cubicBezTo>
                    <a:pt x="150" y="123"/>
                    <a:pt x="150" y="123"/>
                    <a:pt x="150" y="123"/>
                  </a:cubicBezTo>
                  <a:cubicBezTo>
                    <a:pt x="150" y="123"/>
                    <a:pt x="150" y="123"/>
                    <a:pt x="149" y="123"/>
                  </a:cubicBezTo>
                  <a:cubicBezTo>
                    <a:pt x="149" y="123"/>
                    <a:pt x="149" y="123"/>
                    <a:pt x="149" y="123"/>
                  </a:cubicBezTo>
                  <a:cubicBezTo>
                    <a:pt x="150" y="123"/>
                    <a:pt x="150" y="122"/>
                    <a:pt x="152" y="121"/>
                  </a:cubicBezTo>
                  <a:cubicBezTo>
                    <a:pt x="153" y="133"/>
                    <a:pt x="153" y="133"/>
                    <a:pt x="153" y="133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154" y="134"/>
                    <a:pt x="155" y="134"/>
                    <a:pt x="155" y="134"/>
                  </a:cubicBezTo>
                  <a:cubicBezTo>
                    <a:pt x="155" y="134"/>
                    <a:pt x="155" y="134"/>
                    <a:pt x="155" y="134"/>
                  </a:cubicBezTo>
                  <a:close/>
                  <a:moveTo>
                    <a:pt x="152" y="133"/>
                  </a:moveTo>
                  <a:cubicBezTo>
                    <a:pt x="152" y="129"/>
                    <a:pt x="152" y="129"/>
                    <a:pt x="152" y="129"/>
                  </a:cubicBezTo>
                  <a:cubicBezTo>
                    <a:pt x="152" y="128"/>
                    <a:pt x="151" y="128"/>
                    <a:pt x="151" y="127"/>
                  </a:cubicBezTo>
                  <a:cubicBezTo>
                    <a:pt x="150" y="127"/>
                    <a:pt x="150" y="127"/>
                    <a:pt x="149" y="127"/>
                  </a:cubicBezTo>
                  <a:cubicBezTo>
                    <a:pt x="148" y="127"/>
                    <a:pt x="148" y="127"/>
                    <a:pt x="147" y="128"/>
                  </a:cubicBezTo>
                  <a:cubicBezTo>
                    <a:pt x="147" y="129"/>
                    <a:pt x="147" y="130"/>
                    <a:pt x="147" y="131"/>
                  </a:cubicBezTo>
                  <a:cubicBezTo>
                    <a:pt x="147" y="132"/>
                    <a:pt x="147" y="133"/>
                    <a:pt x="148" y="134"/>
                  </a:cubicBezTo>
                  <a:cubicBezTo>
                    <a:pt x="148" y="135"/>
                    <a:pt x="149" y="135"/>
                    <a:pt x="150" y="135"/>
                  </a:cubicBezTo>
                  <a:cubicBezTo>
                    <a:pt x="150" y="135"/>
                    <a:pt x="150" y="135"/>
                    <a:pt x="151" y="135"/>
                  </a:cubicBezTo>
                  <a:cubicBezTo>
                    <a:pt x="152" y="134"/>
                    <a:pt x="152" y="134"/>
                    <a:pt x="152" y="133"/>
                  </a:cubicBezTo>
                  <a:close/>
                  <a:moveTo>
                    <a:pt x="170" y="122"/>
                  </a:moveTo>
                  <a:cubicBezTo>
                    <a:pt x="170" y="122"/>
                    <a:pt x="170" y="122"/>
                    <a:pt x="170" y="122"/>
                  </a:cubicBezTo>
                  <a:cubicBezTo>
                    <a:pt x="169" y="121"/>
                    <a:pt x="169" y="120"/>
                    <a:pt x="169" y="120"/>
                  </a:cubicBezTo>
                  <a:cubicBezTo>
                    <a:pt x="168" y="120"/>
                    <a:pt x="168" y="120"/>
                    <a:pt x="167" y="120"/>
                  </a:cubicBezTo>
                  <a:cubicBezTo>
                    <a:pt x="165" y="120"/>
                    <a:pt x="165" y="120"/>
                    <a:pt x="165" y="120"/>
                  </a:cubicBezTo>
                  <a:cubicBezTo>
                    <a:pt x="167" y="131"/>
                    <a:pt x="167" y="131"/>
                    <a:pt x="167" y="131"/>
                  </a:cubicBezTo>
                  <a:cubicBezTo>
                    <a:pt x="168" y="132"/>
                    <a:pt x="168" y="132"/>
                    <a:pt x="170" y="132"/>
                  </a:cubicBezTo>
                  <a:cubicBezTo>
                    <a:pt x="170" y="132"/>
                    <a:pt x="170" y="132"/>
                    <a:pt x="170" y="132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5" y="133"/>
                    <a:pt x="166" y="132"/>
                    <a:pt x="165" y="131"/>
                  </a:cubicBezTo>
                  <a:cubicBezTo>
                    <a:pt x="163" y="121"/>
                    <a:pt x="163" y="121"/>
                    <a:pt x="163" y="12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60" y="121"/>
                    <a:pt x="160" y="122"/>
                    <a:pt x="159" y="122"/>
                  </a:cubicBezTo>
                  <a:cubicBezTo>
                    <a:pt x="159" y="123"/>
                    <a:pt x="159" y="123"/>
                    <a:pt x="159" y="124"/>
                  </a:cubicBezTo>
                  <a:cubicBezTo>
                    <a:pt x="159" y="124"/>
                    <a:pt x="159" y="124"/>
                    <a:pt x="159" y="124"/>
                  </a:cubicBezTo>
                  <a:cubicBezTo>
                    <a:pt x="158" y="121"/>
                    <a:pt x="158" y="121"/>
                    <a:pt x="158" y="121"/>
                  </a:cubicBezTo>
                  <a:cubicBezTo>
                    <a:pt x="169" y="118"/>
                    <a:pt x="169" y="118"/>
                    <a:pt x="169" y="118"/>
                  </a:cubicBezTo>
                  <a:cubicBezTo>
                    <a:pt x="170" y="122"/>
                    <a:pt x="170" y="122"/>
                    <a:pt x="170" y="122"/>
                  </a:cubicBezTo>
                  <a:close/>
                  <a:moveTo>
                    <a:pt x="181" y="125"/>
                  </a:moveTo>
                  <a:cubicBezTo>
                    <a:pt x="181" y="126"/>
                    <a:pt x="181" y="127"/>
                    <a:pt x="180" y="128"/>
                  </a:cubicBezTo>
                  <a:cubicBezTo>
                    <a:pt x="180" y="129"/>
                    <a:pt x="179" y="130"/>
                    <a:pt x="178" y="130"/>
                  </a:cubicBezTo>
                  <a:cubicBezTo>
                    <a:pt x="177" y="131"/>
                    <a:pt x="176" y="131"/>
                    <a:pt x="176" y="130"/>
                  </a:cubicBezTo>
                  <a:cubicBezTo>
                    <a:pt x="174" y="129"/>
                    <a:pt x="174" y="128"/>
                    <a:pt x="173" y="127"/>
                  </a:cubicBezTo>
                  <a:cubicBezTo>
                    <a:pt x="173" y="126"/>
                    <a:pt x="173" y="125"/>
                    <a:pt x="173" y="123"/>
                  </a:cubicBezTo>
                  <a:cubicBezTo>
                    <a:pt x="174" y="122"/>
                    <a:pt x="174" y="121"/>
                    <a:pt x="176" y="121"/>
                  </a:cubicBezTo>
                  <a:cubicBezTo>
                    <a:pt x="177" y="121"/>
                    <a:pt x="178" y="121"/>
                    <a:pt x="178" y="121"/>
                  </a:cubicBezTo>
                  <a:cubicBezTo>
                    <a:pt x="179" y="121"/>
                    <a:pt x="180" y="122"/>
                    <a:pt x="180" y="123"/>
                  </a:cubicBezTo>
                  <a:cubicBezTo>
                    <a:pt x="174" y="125"/>
                    <a:pt x="174" y="125"/>
                    <a:pt x="174" y="125"/>
                  </a:cubicBezTo>
                  <a:cubicBezTo>
                    <a:pt x="175" y="126"/>
                    <a:pt x="176" y="127"/>
                    <a:pt x="176" y="128"/>
                  </a:cubicBezTo>
                  <a:cubicBezTo>
                    <a:pt x="177" y="129"/>
                    <a:pt x="178" y="129"/>
                    <a:pt x="179" y="128"/>
                  </a:cubicBezTo>
                  <a:cubicBezTo>
                    <a:pt x="180" y="128"/>
                    <a:pt x="180" y="127"/>
                    <a:pt x="181" y="127"/>
                  </a:cubicBezTo>
                  <a:cubicBezTo>
                    <a:pt x="180" y="127"/>
                    <a:pt x="181" y="126"/>
                    <a:pt x="181" y="125"/>
                  </a:cubicBezTo>
                  <a:cubicBezTo>
                    <a:pt x="181" y="125"/>
                    <a:pt x="181" y="125"/>
                    <a:pt x="181" y="125"/>
                  </a:cubicBezTo>
                  <a:close/>
                  <a:moveTo>
                    <a:pt x="178" y="123"/>
                  </a:moveTo>
                  <a:cubicBezTo>
                    <a:pt x="177" y="122"/>
                    <a:pt x="176" y="121"/>
                    <a:pt x="175" y="122"/>
                  </a:cubicBezTo>
                  <a:cubicBezTo>
                    <a:pt x="174" y="122"/>
                    <a:pt x="173" y="123"/>
                    <a:pt x="173" y="125"/>
                  </a:cubicBezTo>
                  <a:cubicBezTo>
                    <a:pt x="178" y="123"/>
                    <a:pt x="178" y="123"/>
                    <a:pt x="178" y="123"/>
                  </a:cubicBezTo>
                  <a:close/>
                  <a:moveTo>
                    <a:pt x="190" y="122"/>
                  </a:moveTo>
                  <a:cubicBezTo>
                    <a:pt x="190" y="123"/>
                    <a:pt x="190" y="124"/>
                    <a:pt x="190" y="125"/>
                  </a:cubicBezTo>
                  <a:cubicBezTo>
                    <a:pt x="189" y="126"/>
                    <a:pt x="188" y="127"/>
                    <a:pt x="188" y="127"/>
                  </a:cubicBezTo>
                  <a:cubicBezTo>
                    <a:pt x="186" y="127"/>
                    <a:pt x="186" y="127"/>
                    <a:pt x="184" y="127"/>
                  </a:cubicBezTo>
                  <a:cubicBezTo>
                    <a:pt x="183" y="127"/>
                    <a:pt x="182" y="125"/>
                    <a:pt x="182" y="124"/>
                  </a:cubicBezTo>
                  <a:cubicBezTo>
                    <a:pt x="182" y="123"/>
                    <a:pt x="182" y="122"/>
                    <a:pt x="182" y="121"/>
                  </a:cubicBezTo>
                  <a:cubicBezTo>
                    <a:pt x="182" y="119"/>
                    <a:pt x="183" y="119"/>
                    <a:pt x="185" y="118"/>
                  </a:cubicBezTo>
                  <a:cubicBezTo>
                    <a:pt x="186" y="118"/>
                    <a:pt x="186" y="118"/>
                    <a:pt x="187" y="118"/>
                  </a:cubicBezTo>
                  <a:cubicBezTo>
                    <a:pt x="188" y="118"/>
                    <a:pt x="188" y="118"/>
                    <a:pt x="188" y="119"/>
                  </a:cubicBezTo>
                  <a:cubicBezTo>
                    <a:pt x="188" y="119"/>
                    <a:pt x="188" y="119"/>
                    <a:pt x="188" y="119"/>
                  </a:cubicBezTo>
                  <a:cubicBezTo>
                    <a:pt x="188" y="120"/>
                    <a:pt x="188" y="120"/>
                    <a:pt x="188" y="120"/>
                  </a:cubicBezTo>
                  <a:cubicBezTo>
                    <a:pt x="188" y="120"/>
                    <a:pt x="188" y="120"/>
                    <a:pt x="187" y="120"/>
                  </a:cubicBezTo>
                  <a:cubicBezTo>
                    <a:pt x="187" y="120"/>
                    <a:pt x="187" y="119"/>
                    <a:pt x="187" y="119"/>
                  </a:cubicBezTo>
                  <a:cubicBezTo>
                    <a:pt x="187" y="119"/>
                    <a:pt x="186" y="119"/>
                    <a:pt x="186" y="119"/>
                  </a:cubicBezTo>
                  <a:cubicBezTo>
                    <a:pt x="186" y="119"/>
                    <a:pt x="185" y="119"/>
                    <a:pt x="185" y="119"/>
                  </a:cubicBezTo>
                  <a:cubicBezTo>
                    <a:pt x="184" y="119"/>
                    <a:pt x="183" y="120"/>
                    <a:pt x="183" y="121"/>
                  </a:cubicBezTo>
                  <a:cubicBezTo>
                    <a:pt x="183" y="121"/>
                    <a:pt x="183" y="122"/>
                    <a:pt x="184" y="123"/>
                  </a:cubicBezTo>
                  <a:cubicBezTo>
                    <a:pt x="184" y="124"/>
                    <a:pt x="185" y="125"/>
                    <a:pt x="186" y="125"/>
                  </a:cubicBezTo>
                  <a:cubicBezTo>
                    <a:pt x="186" y="126"/>
                    <a:pt x="187" y="126"/>
                    <a:pt x="188" y="126"/>
                  </a:cubicBezTo>
                  <a:cubicBezTo>
                    <a:pt x="189" y="125"/>
                    <a:pt x="190" y="124"/>
                    <a:pt x="190" y="122"/>
                  </a:cubicBezTo>
                  <a:cubicBezTo>
                    <a:pt x="190" y="122"/>
                    <a:pt x="190" y="122"/>
                    <a:pt x="190" y="122"/>
                  </a:cubicBezTo>
                  <a:close/>
                  <a:moveTo>
                    <a:pt x="202" y="120"/>
                  </a:moveTo>
                  <a:cubicBezTo>
                    <a:pt x="198" y="122"/>
                    <a:pt x="198" y="122"/>
                    <a:pt x="198" y="122"/>
                  </a:cubicBezTo>
                  <a:cubicBezTo>
                    <a:pt x="198" y="121"/>
                    <a:pt x="198" y="121"/>
                    <a:pt x="198" y="121"/>
                  </a:cubicBezTo>
                  <a:cubicBezTo>
                    <a:pt x="199" y="121"/>
                    <a:pt x="199" y="121"/>
                    <a:pt x="198" y="120"/>
                  </a:cubicBezTo>
                  <a:cubicBezTo>
                    <a:pt x="196" y="115"/>
                    <a:pt x="196" y="115"/>
                    <a:pt x="196" y="115"/>
                  </a:cubicBezTo>
                  <a:cubicBezTo>
                    <a:pt x="195" y="114"/>
                    <a:pt x="195" y="114"/>
                    <a:pt x="194" y="115"/>
                  </a:cubicBezTo>
                  <a:cubicBezTo>
                    <a:pt x="193" y="115"/>
                    <a:pt x="192" y="116"/>
                    <a:pt x="192" y="117"/>
                  </a:cubicBezTo>
                  <a:cubicBezTo>
                    <a:pt x="194" y="121"/>
                    <a:pt x="194" y="121"/>
                    <a:pt x="194" y="121"/>
                  </a:cubicBezTo>
                  <a:cubicBezTo>
                    <a:pt x="195" y="122"/>
                    <a:pt x="196" y="122"/>
                    <a:pt x="196" y="122"/>
                  </a:cubicBezTo>
                  <a:cubicBezTo>
                    <a:pt x="196" y="122"/>
                    <a:pt x="196" y="122"/>
                    <a:pt x="196" y="122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3" y="123"/>
                    <a:pt x="193" y="123"/>
                    <a:pt x="192" y="122"/>
                  </a:cubicBezTo>
                  <a:cubicBezTo>
                    <a:pt x="188" y="113"/>
                    <a:pt x="188" y="113"/>
                    <a:pt x="188" y="113"/>
                  </a:cubicBezTo>
                  <a:cubicBezTo>
                    <a:pt x="187" y="113"/>
                    <a:pt x="187" y="113"/>
                    <a:pt x="187" y="113"/>
                  </a:cubicBezTo>
                  <a:cubicBezTo>
                    <a:pt x="187" y="113"/>
                    <a:pt x="186" y="113"/>
                    <a:pt x="186" y="113"/>
                  </a:cubicBezTo>
                  <a:cubicBezTo>
                    <a:pt x="186" y="113"/>
                    <a:pt x="186" y="113"/>
                    <a:pt x="186" y="113"/>
                  </a:cubicBezTo>
                  <a:cubicBezTo>
                    <a:pt x="186" y="112"/>
                    <a:pt x="187" y="111"/>
                    <a:pt x="188" y="110"/>
                  </a:cubicBezTo>
                  <a:cubicBezTo>
                    <a:pt x="191" y="116"/>
                    <a:pt x="191" y="116"/>
                    <a:pt x="191" y="116"/>
                  </a:cubicBezTo>
                  <a:cubicBezTo>
                    <a:pt x="192" y="114"/>
                    <a:pt x="192" y="113"/>
                    <a:pt x="193" y="113"/>
                  </a:cubicBezTo>
                  <a:cubicBezTo>
                    <a:pt x="195" y="112"/>
                    <a:pt x="196" y="113"/>
                    <a:pt x="197" y="115"/>
                  </a:cubicBezTo>
                  <a:cubicBezTo>
                    <a:pt x="199" y="119"/>
                    <a:pt x="199" y="119"/>
                    <a:pt x="199" y="119"/>
                  </a:cubicBezTo>
                  <a:cubicBezTo>
                    <a:pt x="200" y="120"/>
                    <a:pt x="201" y="120"/>
                    <a:pt x="202" y="120"/>
                  </a:cubicBezTo>
                  <a:cubicBezTo>
                    <a:pt x="202" y="120"/>
                    <a:pt x="202" y="120"/>
                    <a:pt x="202" y="120"/>
                  </a:cubicBezTo>
                  <a:close/>
                  <a:moveTo>
                    <a:pt x="212" y="114"/>
                  </a:moveTo>
                  <a:cubicBezTo>
                    <a:pt x="208" y="116"/>
                    <a:pt x="208" y="116"/>
                    <a:pt x="208" y="116"/>
                  </a:cubicBezTo>
                  <a:cubicBezTo>
                    <a:pt x="208" y="116"/>
                    <a:pt x="208" y="116"/>
                    <a:pt x="208" y="116"/>
                  </a:cubicBezTo>
                  <a:cubicBezTo>
                    <a:pt x="209" y="115"/>
                    <a:pt x="209" y="115"/>
                    <a:pt x="209" y="114"/>
                  </a:cubicBezTo>
                  <a:cubicBezTo>
                    <a:pt x="206" y="110"/>
                    <a:pt x="206" y="110"/>
                    <a:pt x="206" y="110"/>
                  </a:cubicBezTo>
                  <a:cubicBezTo>
                    <a:pt x="206" y="109"/>
                    <a:pt x="206" y="109"/>
                    <a:pt x="206" y="109"/>
                  </a:cubicBezTo>
                  <a:cubicBezTo>
                    <a:pt x="205" y="109"/>
                    <a:pt x="205" y="109"/>
                    <a:pt x="204" y="109"/>
                  </a:cubicBezTo>
                  <a:cubicBezTo>
                    <a:pt x="203" y="110"/>
                    <a:pt x="202" y="111"/>
                    <a:pt x="202" y="111"/>
                  </a:cubicBezTo>
                  <a:cubicBezTo>
                    <a:pt x="205" y="116"/>
                    <a:pt x="205" y="116"/>
                    <a:pt x="205" y="116"/>
                  </a:cubicBezTo>
                  <a:cubicBezTo>
                    <a:pt x="206" y="117"/>
                    <a:pt x="206" y="117"/>
                    <a:pt x="207" y="117"/>
                  </a:cubicBezTo>
                  <a:cubicBezTo>
                    <a:pt x="207" y="117"/>
                    <a:pt x="207" y="117"/>
                    <a:pt x="207" y="117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4" y="119"/>
                    <a:pt x="204" y="118"/>
                    <a:pt x="204" y="117"/>
                  </a:cubicBezTo>
                  <a:cubicBezTo>
                    <a:pt x="201" y="113"/>
                    <a:pt x="201" y="113"/>
                    <a:pt x="201" y="113"/>
                  </a:cubicBezTo>
                  <a:cubicBezTo>
                    <a:pt x="200" y="112"/>
                    <a:pt x="200" y="112"/>
                    <a:pt x="200" y="112"/>
                  </a:cubicBezTo>
                  <a:cubicBezTo>
                    <a:pt x="200" y="112"/>
                    <a:pt x="200" y="112"/>
                    <a:pt x="199" y="113"/>
                  </a:cubicBezTo>
                  <a:cubicBezTo>
                    <a:pt x="199" y="112"/>
                    <a:pt x="199" y="112"/>
                    <a:pt x="199" y="112"/>
                  </a:cubicBezTo>
                  <a:cubicBezTo>
                    <a:pt x="201" y="110"/>
                    <a:pt x="201" y="110"/>
                    <a:pt x="201" y="110"/>
                  </a:cubicBezTo>
                  <a:cubicBezTo>
                    <a:pt x="202" y="111"/>
                    <a:pt x="202" y="111"/>
                    <a:pt x="202" y="111"/>
                  </a:cubicBezTo>
                  <a:cubicBezTo>
                    <a:pt x="202" y="110"/>
                    <a:pt x="203" y="109"/>
                    <a:pt x="204" y="108"/>
                  </a:cubicBezTo>
                  <a:cubicBezTo>
                    <a:pt x="205" y="107"/>
                    <a:pt x="206" y="108"/>
                    <a:pt x="208" y="110"/>
                  </a:cubicBezTo>
                  <a:cubicBezTo>
                    <a:pt x="210" y="114"/>
                    <a:pt x="210" y="114"/>
                    <a:pt x="210" y="114"/>
                  </a:cubicBezTo>
                  <a:cubicBezTo>
                    <a:pt x="210" y="114"/>
                    <a:pt x="211" y="115"/>
                    <a:pt x="212" y="114"/>
                  </a:cubicBezTo>
                  <a:cubicBezTo>
                    <a:pt x="212" y="114"/>
                    <a:pt x="212" y="114"/>
                    <a:pt x="212" y="114"/>
                  </a:cubicBezTo>
                  <a:close/>
                  <a:moveTo>
                    <a:pt x="218" y="104"/>
                  </a:moveTo>
                  <a:cubicBezTo>
                    <a:pt x="219" y="105"/>
                    <a:pt x="219" y="107"/>
                    <a:pt x="219" y="108"/>
                  </a:cubicBezTo>
                  <a:cubicBezTo>
                    <a:pt x="219" y="109"/>
                    <a:pt x="218" y="110"/>
                    <a:pt x="217" y="111"/>
                  </a:cubicBezTo>
                  <a:cubicBezTo>
                    <a:pt x="216" y="112"/>
                    <a:pt x="215" y="112"/>
                    <a:pt x="214" y="112"/>
                  </a:cubicBezTo>
                  <a:cubicBezTo>
                    <a:pt x="212" y="111"/>
                    <a:pt x="211" y="111"/>
                    <a:pt x="210" y="110"/>
                  </a:cubicBezTo>
                  <a:cubicBezTo>
                    <a:pt x="210" y="109"/>
                    <a:pt x="209" y="107"/>
                    <a:pt x="209" y="106"/>
                  </a:cubicBezTo>
                  <a:cubicBezTo>
                    <a:pt x="209" y="105"/>
                    <a:pt x="210" y="104"/>
                    <a:pt x="211" y="103"/>
                  </a:cubicBezTo>
                  <a:cubicBezTo>
                    <a:pt x="212" y="102"/>
                    <a:pt x="214" y="102"/>
                    <a:pt x="215" y="102"/>
                  </a:cubicBezTo>
                  <a:cubicBezTo>
                    <a:pt x="216" y="102"/>
                    <a:pt x="217" y="103"/>
                    <a:pt x="218" y="104"/>
                  </a:cubicBezTo>
                  <a:close/>
                  <a:moveTo>
                    <a:pt x="217" y="106"/>
                  </a:moveTo>
                  <a:cubicBezTo>
                    <a:pt x="216" y="105"/>
                    <a:pt x="215" y="104"/>
                    <a:pt x="214" y="103"/>
                  </a:cubicBezTo>
                  <a:cubicBezTo>
                    <a:pt x="213" y="103"/>
                    <a:pt x="212" y="103"/>
                    <a:pt x="212" y="103"/>
                  </a:cubicBezTo>
                  <a:cubicBezTo>
                    <a:pt x="211" y="104"/>
                    <a:pt x="211" y="105"/>
                    <a:pt x="211" y="105"/>
                  </a:cubicBezTo>
                  <a:cubicBezTo>
                    <a:pt x="211" y="106"/>
                    <a:pt x="211" y="107"/>
                    <a:pt x="212" y="108"/>
                  </a:cubicBezTo>
                  <a:cubicBezTo>
                    <a:pt x="212" y="109"/>
                    <a:pt x="213" y="110"/>
                    <a:pt x="214" y="110"/>
                  </a:cubicBezTo>
                  <a:cubicBezTo>
                    <a:pt x="215" y="111"/>
                    <a:pt x="216" y="111"/>
                    <a:pt x="217" y="110"/>
                  </a:cubicBezTo>
                  <a:cubicBezTo>
                    <a:pt x="218" y="110"/>
                    <a:pt x="218" y="109"/>
                    <a:pt x="218" y="108"/>
                  </a:cubicBezTo>
                  <a:cubicBezTo>
                    <a:pt x="218" y="107"/>
                    <a:pt x="217" y="107"/>
                    <a:pt x="217" y="106"/>
                  </a:cubicBezTo>
                  <a:close/>
                  <a:moveTo>
                    <a:pt x="226" y="103"/>
                  </a:moveTo>
                  <a:cubicBezTo>
                    <a:pt x="222" y="107"/>
                    <a:pt x="222" y="107"/>
                    <a:pt x="222" y="107"/>
                  </a:cubicBezTo>
                  <a:cubicBezTo>
                    <a:pt x="222" y="106"/>
                    <a:pt x="222" y="106"/>
                    <a:pt x="222" y="106"/>
                  </a:cubicBezTo>
                  <a:cubicBezTo>
                    <a:pt x="223" y="105"/>
                    <a:pt x="223" y="105"/>
                    <a:pt x="223" y="104"/>
                  </a:cubicBezTo>
                  <a:cubicBezTo>
                    <a:pt x="216" y="97"/>
                    <a:pt x="216" y="97"/>
                    <a:pt x="216" y="97"/>
                  </a:cubicBezTo>
                  <a:cubicBezTo>
                    <a:pt x="216" y="96"/>
                    <a:pt x="216" y="96"/>
                    <a:pt x="215" y="96"/>
                  </a:cubicBezTo>
                  <a:cubicBezTo>
                    <a:pt x="215" y="96"/>
                    <a:pt x="215" y="96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6"/>
                    <a:pt x="215" y="95"/>
                    <a:pt x="216" y="94"/>
                  </a:cubicBezTo>
                  <a:cubicBezTo>
                    <a:pt x="224" y="103"/>
                    <a:pt x="224" y="103"/>
                    <a:pt x="224" y="103"/>
                  </a:cubicBezTo>
                  <a:cubicBezTo>
                    <a:pt x="224" y="104"/>
                    <a:pt x="225" y="104"/>
                    <a:pt x="226" y="103"/>
                  </a:cubicBezTo>
                  <a:cubicBezTo>
                    <a:pt x="226" y="103"/>
                    <a:pt x="226" y="103"/>
                    <a:pt x="226" y="103"/>
                  </a:cubicBezTo>
                  <a:close/>
                  <a:moveTo>
                    <a:pt x="231" y="93"/>
                  </a:moveTo>
                  <a:cubicBezTo>
                    <a:pt x="232" y="94"/>
                    <a:pt x="232" y="95"/>
                    <a:pt x="232" y="96"/>
                  </a:cubicBezTo>
                  <a:cubicBezTo>
                    <a:pt x="232" y="97"/>
                    <a:pt x="232" y="99"/>
                    <a:pt x="230" y="99"/>
                  </a:cubicBezTo>
                  <a:cubicBezTo>
                    <a:pt x="230" y="100"/>
                    <a:pt x="228" y="101"/>
                    <a:pt x="227" y="101"/>
                  </a:cubicBezTo>
                  <a:cubicBezTo>
                    <a:pt x="226" y="101"/>
                    <a:pt x="225" y="100"/>
                    <a:pt x="224" y="99"/>
                  </a:cubicBezTo>
                  <a:cubicBezTo>
                    <a:pt x="223" y="98"/>
                    <a:pt x="222" y="97"/>
                    <a:pt x="222" y="96"/>
                  </a:cubicBezTo>
                  <a:cubicBezTo>
                    <a:pt x="222" y="95"/>
                    <a:pt x="223" y="93"/>
                    <a:pt x="224" y="93"/>
                  </a:cubicBezTo>
                  <a:cubicBezTo>
                    <a:pt x="225" y="92"/>
                    <a:pt x="226" y="91"/>
                    <a:pt x="227" y="91"/>
                  </a:cubicBezTo>
                  <a:cubicBezTo>
                    <a:pt x="229" y="91"/>
                    <a:pt x="230" y="91"/>
                    <a:pt x="231" y="93"/>
                  </a:cubicBezTo>
                  <a:close/>
                  <a:moveTo>
                    <a:pt x="230" y="95"/>
                  </a:moveTo>
                  <a:cubicBezTo>
                    <a:pt x="229" y="94"/>
                    <a:pt x="228" y="93"/>
                    <a:pt x="227" y="93"/>
                  </a:cubicBezTo>
                  <a:cubicBezTo>
                    <a:pt x="226" y="92"/>
                    <a:pt x="225" y="92"/>
                    <a:pt x="224" y="93"/>
                  </a:cubicBezTo>
                  <a:cubicBezTo>
                    <a:pt x="224" y="93"/>
                    <a:pt x="224" y="94"/>
                    <a:pt x="224" y="95"/>
                  </a:cubicBezTo>
                  <a:cubicBezTo>
                    <a:pt x="224" y="96"/>
                    <a:pt x="224" y="96"/>
                    <a:pt x="225" y="97"/>
                  </a:cubicBezTo>
                  <a:cubicBezTo>
                    <a:pt x="226" y="98"/>
                    <a:pt x="227" y="99"/>
                    <a:pt x="228" y="99"/>
                  </a:cubicBezTo>
                  <a:cubicBezTo>
                    <a:pt x="229" y="99"/>
                    <a:pt x="230" y="99"/>
                    <a:pt x="231" y="99"/>
                  </a:cubicBezTo>
                  <a:cubicBezTo>
                    <a:pt x="232" y="98"/>
                    <a:pt x="232" y="97"/>
                    <a:pt x="231" y="97"/>
                  </a:cubicBezTo>
                  <a:cubicBezTo>
                    <a:pt x="231" y="96"/>
                    <a:pt x="231" y="95"/>
                    <a:pt x="230" y="95"/>
                  </a:cubicBezTo>
                  <a:close/>
                  <a:moveTo>
                    <a:pt x="236" y="82"/>
                  </a:moveTo>
                  <a:cubicBezTo>
                    <a:pt x="234" y="83"/>
                    <a:pt x="234" y="83"/>
                    <a:pt x="234" y="83"/>
                  </a:cubicBezTo>
                  <a:cubicBezTo>
                    <a:pt x="235" y="83"/>
                    <a:pt x="236" y="84"/>
                    <a:pt x="236" y="84"/>
                  </a:cubicBezTo>
                  <a:cubicBezTo>
                    <a:pt x="237" y="85"/>
                    <a:pt x="237" y="85"/>
                    <a:pt x="237" y="87"/>
                  </a:cubicBezTo>
                  <a:cubicBezTo>
                    <a:pt x="237" y="87"/>
                    <a:pt x="237" y="88"/>
                    <a:pt x="236" y="89"/>
                  </a:cubicBezTo>
                  <a:cubicBezTo>
                    <a:pt x="236" y="89"/>
                    <a:pt x="236" y="89"/>
                    <a:pt x="236" y="90"/>
                  </a:cubicBezTo>
                  <a:cubicBezTo>
                    <a:pt x="236" y="91"/>
                    <a:pt x="236" y="91"/>
                    <a:pt x="236" y="91"/>
                  </a:cubicBezTo>
                  <a:cubicBezTo>
                    <a:pt x="236" y="92"/>
                    <a:pt x="237" y="91"/>
                    <a:pt x="238" y="90"/>
                  </a:cubicBezTo>
                  <a:cubicBezTo>
                    <a:pt x="239" y="89"/>
                    <a:pt x="240" y="88"/>
                    <a:pt x="240" y="87"/>
                  </a:cubicBezTo>
                  <a:cubicBezTo>
                    <a:pt x="241" y="87"/>
                    <a:pt x="242" y="87"/>
                    <a:pt x="242" y="88"/>
                  </a:cubicBezTo>
                  <a:cubicBezTo>
                    <a:pt x="243" y="88"/>
                    <a:pt x="243" y="89"/>
                    <a:pt x="243" y="91"/>
                  </a:cubicBezTo>
                  <a:cubicBezTo>
                    <a:pt x="243" y="92"/>
                    <a:pt x="242" y="93"/>
                    <a:pt x="242" y="94"/>
                  </a:cubicBezTo>
                  <a:cubicBezTo>
                    <a:pt x="241" y="95"/>
                    <a:pt x="240" y="95"/>
                    <a:pt x="239" y="96"/>
                  </a:cubicBezTo>
                  <a:cubicBezTo>
                    <a:pt x="238" y="96"/>
                    <a:pt x="238" y="96"/>
                    <a:pt x="238" y="95"/>
                  </a:cubicBezTo>
                  <a:cubicBezTo>
                    <a:pt x="237" y="95"/>
                    <a:pt x="237" y="95"/>
                    <a:pt x="237" y="94"/>
                  </a:cubicBezTo>
                  <a:cubicBezTo>
                    <a:pt x="237" y="94"/>
                    <a:pt x="237" y="93"/>
                    <a:pt x="237" y="93"/>
                  </a:cubicBezTo>
                  <a:cubicBezTo>
                    <a:pt x="237" y="93"/>
                    <a:pt x="237" y="93"/>
                    <a:pt x="236" y="93"/>
                  </a:cubicBezTo>
                  <a:cubicBezTo>
                    <a:pt x="236" y="93"/>
                    <a:pt x="236" y="93"/>
                    <a:pt x="236" y="93"/>
                  </a:cubicBezTo>
                  <a:cubicBezTo>
                    <a:pt x="235" y="93"/>
                    <a:pt x="235" y="92"/>
                    <a:pt x="235" y="92"/>
                  </a:cubicBezTo>
                  <a:cubicBezTo>
                    <a:pt x="235" y="91"/>
                    <a:pt x="235" y="91"/>
                    <a:pt x="235" y="90"/>
                  </a:cubicBezTo>
                  <a:cubicBezTo>
                    <a:pt x="234" y="91"/>
                    <a:pt x="233" y="91"/>
                    <a:pt x="232" y="90"/>
                  </a:cubicBezTo>
                  <a:cubicBezTo>
                    <a:pt x="231" y="89"/>
                    <a:pt x="230" y="89"/>
                    <a:pt x="230" y="87"/>
                  </a:cubicBezTo>
                  <a:cubicBezTo>
                    <a:pt x="230" y="87"/>
                    <a:pt x="231" y="85"/>
                    <a:pt x="232" y="85"/>
                  </a:cubicBezTo>
                  <a:cubicBezTo>
                    <a:pt x="232" y="84"/>
                    <a:pt x="232" y="84"/>
                    <a:pt x="233" y="83"/>
                  </a:cubicBezTo>
                  <a:cubicBezTo>
                    <a:pt x="234" y="83"/>
                    <a:pt x="234" y="83"/>
                    <a:pt x="234" y="83"/>
                  </a:cubicBezTo>
                  <a:cubicBezTo>
                    <a:pt x="235" y="81"/>
                    <a:pt x="235" y="81"/>
                    <a:pt x="235" y="81"/>
                  </a:cubicBezTo>
                  <a:cubicBezTo>
                    <a:pt x="236" y="82"/>
                    <a:pt x="236" y="82"/>
                    <a:pt x="236" y="82"/>
                  </a:cubicBezTo>
                  <a:close/>
                  <a:moveTo>
                    <a:pt x="236" y="86"/>
                  </a:moveTo>
                  <a:cubicBezTo>
                    <a:pt x="235" y="86"/>
                    <a:pt x="234" y="85"/>
                    <a:pt x="234" y="85"/>
                  </a:cubicBezTo>
                  <a:cubicBezTo>
                    <a:pt x="233" y="85"/>
                    <a:pt x="232" y="85"/>
                    <a:pt x="232" y="85"/>
                  </a:cubicBezTo>
                  <a:cubicBezTo>
                    <a:pt x="231" y="86"/>
                    <a:pt x="231" y="86"/>
                    <a:pt x="231" y="87"/>
                  </a:cubicBezTo>
                  <a:cubicBezTo>
                    <a:pt x="231" y="87"/>
                    <a:pt x="232" y="87"/>
                    <a:pt x="232" y="88"/>
                  </a:cubicBezTo>
                  <a:cubicBezTo>
                    <a:pt x="233" y="88"/>
                    <a:pt x="233" y="89"/>
                    <a:pt x="234" y="89"/>
                  </a:cubicBezTo>
                  <a:cubicBezTo>
                    <a:pt x="235" y="89"/>
                    <a:pt x="235" y="89"/>
                    <a:pt x="236" y="89"/>
                  </a:cubicBezTo>
                  <a:cubicBezTo>
                    <a:pt x="237" y="88"/>
                    <a:pt x="236" y="87"/>
                    <a:pt x="236" y="86"/>
                  </a:cubicBezTo>
                  <a:close/>
                  <a:moveTo>
                    <a:pt x="242" y="89"/>
                  </a:moveTo>
                  <a:cubicBezTo>
                    <a:pt x="242" y="89"/>
                    <a:pt x="241" y="89"/>
                    <a:pt x="240" y="89"/>
                  </a:cubicBezTo>
                  <a:cubicBezTo>
                    <a:pt x="240" y="90"/>
                    <a:pt x="240" y="90"/>
                    <a:pt x="239" y="91"/>
                  </a:cubicBezTo>
                  <a:cubicBezTo>
                    <a:pt x="238" y="92"/>
                    <a:pt x="238" y="92"/>
                    <a:pt x="237" y="93"/>
                  </a:cubicBezTo>
                  <a:cubicBezTo>
                    <a:pt x="237" y="93"/>
                    <a:pt x="238" y="94"/>
                    <a:pt x="238" y="95"/>
                  </a:cubicBezTo>
                  <a:cubicBezTo>
                    <a:pt x="239" y="95"/>
                    <a:pt x="240" y="95"/>
                    <a:pt x="241" y="93"/>
                  </a:cubicBezTo>
                  <a:cubicBezTo>
                    <a:pt x="242" y="93"/>
                    <a:pt x="242" y="91"/>
                    <a:pt x="243" y="91"/>
                  </a:cubicBezTo>
                  <a:cubicBezTo>
                    <a:pt x="243" y="90"/>
                    <a:pt x="242" y="89"/>
                    <a:pt x="242" y="89"/>
                  </a:cubicBezTo>
                  <a:close/>
                  <a:moveTo>
                    <a:pt x="242" y="73"/>
                  </a:moveTo>
                  <a:cubicBezTo>
                    <a:pt x="242" y="73"/>
                    <a:pt x="242" y="73"/>
                    <a:pt x="242" y="74"/>
                  </a:cubicBezTo>
                  <a:cubicBezTo>
                    <a:pt x="242" y="74"/>
                    <a:pt x="242" y="74"/>
                    <a:pt x="242" y="75"/>
                  </a:cubicBezTo>
                  <a:cubicBezTo>
                    <a:pt x="247" y="83"/>
                    <a:pt x="247" y="83"/>
                    <a:pt x="247" y="83"/>
                  </a:cubicBezTo>
                  <a:cubicBezTo>
                    <a:pt x="248" y="85"/>
                    <a:pt x="248" y="86"/>
                    <a:pt x="247" y="87"/>
                  </a:cubicBezTo>
                  <a:cubicBezTo>
                    <a:pt x="246" y="88"/>
                    <a:pt x="246" y="88"/>
                    <a:pt x="245" y="87"/>
                  </a:cubicBezTo>
                  <a:cubicBezTo>
                    <a:pt x="245" y="87"/>
                    <a:pt x="245" y="87"/>
                    <a:pt x="245" y="87"/>
                  </a:cubicBezTo>
                  <a:cubicBezTo>
                    <a:pt x="245" y="86"/>
                    <a:pt x="245" y="86"/>
                    <a:pt x="245" y="86"/>
                  </a:cubicBezTo>
                  <a:cubicBezTo>
                    <a:pt x="245" y="86"/>
                    <a:pt x="246" y="85"/>
                    <a:pt x="246" y="85"/>
                  </a:cubicBezTo>
                  <a:cubicBezTo>
                    <a:pt x="246" y="85"/>
                    <a:pt x="246" y="85"/>
                    <a:pt x="246" y="85"/>
                  </a:cubicBezTo>
                  <a:cubicBezTo>
                    <a:pt x="247" y="85"/>
                    <a:pt x="246" y="83"/>
                    <a:pt x="245" y="81"/>
                  </a:cubicBezTo>
                  <a:cubicBezTo>
                    <a:pt x="238" y="80"/>
                    <a:pt x="238" y="80"/>
                    <a:pt x="238" y="80"/>
                  </a:cubicBezTo>
                  <a:cubicBezTo>
                    <a:pt x="237" y="80"/>
                    <a:pt x="237" y="80"/>
                    <a:pt x="236" y="80"/>
                  </a:cubicBezTo>
                  <a:cubicBezTo>
                    <a:pt x="236" y="80"/>
                    <a:pt x="236" y="80"/>
                    <a:pt x="236" y="80"/>
                  </a:cubicBezTo>
                  <a:cubicBezTo>
                    <a:pt x="235" y="80"/>
                    <a:pt x="235" y="80"/>
                    <a:pt x="235" y="80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8"/>
                    <a:pt x="238" y="78"/>
                    <a:pt x="238" y="78"/>
                  </a:cubicBezTo>
                  <a:cubicBezTo>
                    <a:pt x="238" y="78"/>
                    <a:pt x="238" y="79"/>
                    <a:pt x="239" y="79"/>
                  </a:cubicBezTo>
                  <a:cubicBezTo>
                    <a:pt x="244" y="80"/>
                    <a:pt x="244" y="80"/>
                    <a:pt x="244" y="80"/>
                  </a:cubicBezTo>
                  <a:cubicBezTo>
                    <a:pt x="242" y="75"/>
                    <a:pt x="242" y="75"/>
                    <a:pt x="242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2" y="73"/>
                    <a:pt x="242" y="73"/>
                    <a:pt x="242" y="73"/>
                  </a:cubicBezTo>
                  <a:cubicBezTo>
                    <a:pt x="242" y="73"/>
                    <a:pt x="242" y="73"/>
                    <a:pt x="242" y="73"/>
                  </a:cubicBezTo>
                  <a:close/>
                  <a:moveTo>
                    <a:pt x="253" y="63"/>
                  </a:moveTo>
                  <a:cubicBezTo>
                    <a:pt x="254" y="64"/>
                    <a:pt x="255" y="65"/>
                    <a:pt x="255" y="66"/>
                  </a:cubicBezTo>
                  <a:cubicBezTo>
                    <a:pt x="256" y="67"/>
                    <a:pt x="256" y="68"/>
                    <a:pt x="255" y="69"/>
                  </a:cubicBezTo>
                  <a:cubicBezTo>
                    <a:pt x="254" y="71"/>
                    <a:pt x="253" y="71"/>
                    <a:pt x="252" y="71"/>
                  </a:cubicBezTo>
                  <a:cubicBezTo>
                    <a:pt x="251" y="72"/>
                    <a:pt x="250" y="71"/>
                    <a:pt x="248" y="71"/>
                  </a:cubicBezTo>
                  <a:cubicBezTo>
                    <a:pt x="247" y="70"/>
                    <a:pt x="246" y="69"/>
                    <a:pt x="246" y="68"/>
                  </a:cubicBezTo>
                  <a:cubicBezTo>
                    <a:pt x="246" y="67"/>
                    <a:pt x="246" y="66"/>
                    <a:pt x="246" y="65"/>
                  </a:cubicBezTo>
                  <a:cubicBezTo>
                    <a:pt x="247" y="63"/>
                    <a:pt x="248" y="63"/>
                    <a:pt x="249" y="62"/>
                  </a:cubicBezTo>
                  <a:cubicBezTo>
                    <a:pt x="250" y="62"/>
                    <a:pt x="252" y="62"/>
                    <a:pt x="253" y="63"/>
                  </a:cubicBezTo>
                  <a:close/>
                  <a:moveTo>
                    <a:pt x="252" y="65"/>
                  </a:moveTo>
                  <a:cubicBezTo>
                    <a:pt x="251" y="64"/>
                    <a:pt x="250" y="64"/>
                    <a:pt x="249" y="64"/>
                  </a:cubicBezTo>
                  <a:cubicBezTo>
                    <a:pt x="248" y="64"/>
                    <a:pt x="247" y="64"/>
                    <a:pt x="247" y="65"/>
                  </a:cubicBezTo>
                  <a:cubicBezTo>
                    <a:pt x="246" y="66"/>
                    <a:pt x="246" y="66"/>
                    <a:pt x="247" y="67"/>
                  </a:cubicBezTo>
                  <a:cubicBezTo>
                    <a:pt x="247" y="68"/>
                    <a:pt x="248" y="68"/>
                    <a:pt x="249" y="69"/>
                  </a:cubicBezTo>
                  <a:cubicBezTo>
                    <a:pt x="250" y="69"/>
                    <a:pt x="251" y="69"/>
                    <a:pt x="252" y="70"/>
                  </a:cubicBezTo>
                  <a:cubicBezTo>
                    <a:pt x="253" y="70"/>
                    <a:pt x="254" y="69"/>
                    <a:pt x="254" y="69"/>
                  </a:cubicBezTo>
                  <a:cubicBezTo>
                    <a:pt x="255" y="68"/>
                    <a:pt x="255" y="67"/>
                    <a:pt x="254" y="66"/>
                  </a:cubicBezTo>
                  <a:cubicBezTo>
                    <a:pt x="254" y="66"/>
                    <a:pt x="253" y="65"/>
                    <a:pt x="252" y="65"/>
                  </a:cubicBezTo>
                  <a:close/>
                  <a:moveTo>
                    <a:pt x="266" y="40"/>
                  </a:moveTo>
                  <a:cubicBezTo>
                    <a:pt x="267" y="42"/>
                    <a:pt x="267" y="44"/>
                    <a:pt x="266" y="46"/>
                  </a:cubicBezTo>
                  <a:cubicBezTo>
                    <a:pt x="265" y="48"/>
                    <a:pt x="264" y="49"/>
                    <a:pt x="262" y="50"/>
                  </a:cubicBezTo>
                  <a:cubicBezTo>
                    <a:pt x="261" y="51"/>
                    <a:pt x="259" y="51"/>
                    <a:pt x="257" y="50"/>
                  </a:cubicBezTo>
                  <a:cubicBezTo>
                    <a:pt x="255" y="49"/>
                    <a:pt x="254" y="48"/>
                    <a:pt x="253" y="47"/>
                  </a:cubicBezTo>
                  <a:cubicBezTo>
                    <a:pt x="252" y="45"/>
                    <a:pt x="252" y="43"/>
                    <a:pt x="253" y="41"/>
                  </a:cubicBezTo>
                  <a:cubicBezTo>
                    <a:pt x="254" y="41"/>
                    <a:pt x="254" y="40"/>
                    <a:pt x="254" y="39"/>
                  </a:cubicBezTo>
                  <a:cubicBezTo>
                    <a:pt x="255" y="39"/>
                    <a:pt x="255" y="38"/>
                    <a:pt x="255" y="38"/>
                  </a:cubicBezTo>
                  <a:cubicBezTo>
                    <a:pt x="255" y="38"/>
                    <a:pt x="255" y="37"/>
                    <a:pt x="255" y="37"/>
                  </a:cubicBezTo>
                  <a:cubicBezTo>
                    <a:pt x="255" y="37"/>
                    <a:pt x="255" y="37"/>
                    <a:pt x="255" y="37"/>
                  </a:cubicBezTo>
                  <a:cubicBezTo>
                    <a:pt x="259" y="38"/>
                    <a:pt x="259" y="38"/>
                    <a:pt x="259" y="38"/>
                  </a:cubicBezTo>
                  <a:cubicBezTo>
                    <a:pt x="259" y="39"/>
                    <a:pt x="259" y="39"/>
                    <a:pt x="259" y="39"/>
                  </a:cubicBezTo>
                  <a:cubicBezTo>
                    <a:pt x="258" y="39"/>
                    <a:pt x="257" y="39"/>
                    <a:pt x="256" y="39"/>
                  </a:cubicBezTo>
                  <a:cubicBezTo>
                    <a:pt x="255" y="39"/>
                    <a:pt x="254" y="40"/>
                    <a:pt x="254" y="41"/>
                  </a:cubicBezTo>
                  <a:cubicBezTo>
                    <a:pt x="254" y="43"/>
                    <a:pt x="254" y="44"/>
                    <a:pt x="254" y="45"/>
                  </a:cubicBezTo>
                  <a:cubicBezTo>
                    <a:pt x="255" y="47"/>
                    <a:pt x="256" y="47"/>
                    <a:pt x="258" y="48"/>
                  </a:cubicBezTo>
                  <a:cubicBezTo>
                    <a:pt x="260" y="49"/>
                    <a:pt x="261" y="49"/>
                    <a:pt x="263" y="49"/>
                  </a:cubicBezTo>
                  <a:cubicBezTo>
                    <a:pt x="264" y="48"/>
                    <a:pt x="265" y="47"/>
                    <a:pt x="266" y="46"/>
                  </a:cubicBezTo>
                  <a:cubicBezTo>
                    <a:pt x="266" y="45"/>
                    <a:pt x="266" y="43"/>
                    <a:pt x="266" y="42"/>
                  </a:cubicBezTo>
                  <a:cubicBezTo>
                    <a:pt x="266" y="42"/>
                    <a:pt x="266" y="41"/>
                    <a:pt x="266" y="40"/>
                  </a:cubicBezTo>
                  <a:cubicBezTo>
                    <a:pt x="266" y="40"/>
                    <a:pt x="266" y="40"/>
                    <a:pt x="266" y="40"/>
                  </a:cubicBezTo>
                  <a:close/>
                  <a:moveTo>
                    <a:pt x="270" y="30"/>
                  </a:moveTo>
                  <a:cubicBezTo>
                    <a:pt x="269" y="34"/>
                    <a:pt x="269" y="34"/>
                    <a:pt x="269" y="34"/>
                  </a:cubicBezTo>
                  <a:cubicBezTo>
                    <a:pt x="269" y="34"/>
                    <a:pt x="269" y="34"/>
                    <a:pt x="269" y="34"/>
                  </a:cubicBezTo>
                  <a:cubicBezTo>
                    <a:pt x="269" y="33"/>
                    <a:pt x="269" y="33"/>
                    <a:pt x="268" y="32"/>
                  </a:cubicBezTo>
                  <a:cubicBezTo>
                    <a:pt x="263" y="31"/>
                    <a:pt x="263" y="31"/>
                    <a:pt x="263" y="31"/>
                  </a:cubicBezTo>
                  <a:cubicBezTo>
                    <a:pt x="262" y="31"/>
                    <a:pt x="261" y="31"/>
                    <a:pt x="261" y="32"/>
                  </a:cubicBezTo>
                  <a:cubicBezTo>
                    <a:pt x="260" y="33"/>
                    <a:pt x="261" y="33"/>
                    <a:pt x="261" y="34"/>
                  </a:cubicBezTo>
                  <a:cubicBezTo>
                    <a:pt x="266" y="36"/>
                    <a:pt x="266" y="36"/>
                    <a:pt x="266" y="36"/>
                  </a:cubicBezTo>
                  <a:cubicBezTo>
                    <a:pt x="267" y="36"/>
                    <a:pt x="268" y="36"/>
                    <a:pt x="268" y="35"/>
                  </a:cubicBezTo>
                  <a:cubicBezTo>
                    <a:pt x="268" y="35"/>
                    <a:pt x="268" y="35"/>
                    <a:pt x="268" y="35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8"/>
                    <a:pt x="267" y="38"/>
                    <a:pt x="266" y="37"/>
                  </a:cubicBezTo>
                  <a:cubicBezTo>
                    <a:pt x="256" y="35"/>
                    <a:pt x="256" y="35"/>
                    <a:pt x="256" y="35"/>
                  </a:cubicBezTo>
                  <a:cubicBezTo>
                    <a:pt x="256" y="35"/>
                    <a:pt x="255" y="35"/>
                    <a:pt x="255" y="35"/>
                  </a:cubicBezTo>
                  <a:cubicBezTo>
                    <a:pt x="255" y="35"/>
                    <a:pt x="255" y="35"/>
                    <a:pt x="255" y="35"/>
                  </a:cubicBezTo>
                  <a:cubicBezTo>
                    <a:pt x="254" y="35"/>
                    <a:pt x="254" y="35"/>
                    <a:pt x="254" y="35"/>
                  </a:cubicBezTo>
                  <a:cubicBezTo>
                    <a:pt x="254" y="35"/>
                    <a:pt x="254" y="34"/>
                    <a:pt x="254" y="32"/>
                  </a:cubicBezTo>
                  <a:cubicBezTo>
                    <a:pt x="260" y="34"/>
                    <a:pt x="260" y="34"/>
                    <a:pt x="260" y="34"/>
                  </a:cubicBezTo>
                  <a:cubicBezTo>
                    <a:pt x="260" y="33"/>
                    <a:pt x="259" y="31"/>
                    <a:pt x="260" y="31"/>
                  </a:cubicBezTo>
                  <a:cubicBezTo>
                    <a:pt x="260" y="29"/>
                    <a:pt x="261" y="28"/>
                    <a:pt x="263" y="29"/>
                  </a:cubicBezTo>
                  <a:cubicBezTo>
                    <a:pt x="268" y="30"/>
                    <a:pt x="268" y="30"/>
                    <a:pt x="268" y="30"/>
                  </a:cubicBezTo>
                  <a:cubicBezTo>
                    <a:pt x="270" y="31"/>
                    <a:pt x="270" y="31"/>
                    <a:pt x="270" y="30"/>
                  </a:cubicBezTo>
                  <a:cubicBezTo>
                    <a:pt x="270" y="30"/>
                    <a:pt x="270" y="30"/>
                    <a:pt x="270" y="30"/>
                  </a:cubicBezTo>
                  <a:close/>
                  <a:moveTo>
                    <a:pt x="259" y="22"/>
                  </a:moveTo>
                  <a:cubicBezTo>
                    <a:pt x="259" y="22"/>
                    <a:pt x="259" y="22"/>
                    <a:pt x="260" y="23"/>
                  </a:cubicBezTo>
                  <a:cubicBezTo>
                    <a:pt x="260" y="23"/>
                    <a:pt x="260" y="23"/>
                    <a:pt x="260" y="23"/>
                  </a:cubicBezTo>
                  <a:cubicBezTo>
                    <a:pt x="259" y="24"/>
                    <a:pt x="260" y="24"/>
                    <a:pt x="259" y="24"/>
                  </a:cubicBezTo>
                  <a:cubicBezTo>
                    <a:pt x="259" y="24"/>
                    <a:pt x="259" y="25"/>
                    <a:pt x="258" y="24"/>
                  </a:cubicBezTo>
                  <a:cubicBezTo>
                    <a:pt x="258" y="24"/>
                    <a:pt x="258" y="24"/>
                    <a:pt x="258" y="24"/>
                  </a:cubicBezTo>
                  <a:cubicBezTo>
                    <a:pt x="258" y="23"/>
                    <a:pt x="257" y="23"/>
                    <a:pt x="258" y="23"/>
                  </a:cubicBezTo>
                  <a:cubicBezTo>
                    <a:pt x="258" y="23"/>
                    <a:pt x="258" y="23"/>
                    <a:pt x="258" y="22"/>
                  </a:cubicBezTo>
                  <a:cubicBezTo>
                    <a:pt x="258" y="22"/>
                    <a:pt x="258" y="22"/>
                    <a:pt x="259" y="22"/>
                  </a:cubicBezTo>
                  <a:close/>
                  <a:moveTo>
                    <a:pt x="272" y="23"/>
                  </a:moveTo>
                  <a:cubicBezTo>
                    <a:pt x="271" y="28"/>
                    <a:pt x="271" y="28"/>
                    <a:pt x="271" y="28"/>
                  </a:cubicBezTo>
                  <a:cubicBezTo>
                    <a:pt x="270" y="28"/>
                    <a:pt x="270" y="28"/>
                    <a:pt x="270" y="28"/>
                  </a:cubicBezTo>
                  <a:cubicBezTo>
                    <a:pt x="270" y="27"/>
                    <a:pt x="270" y="26"/>
                    <a:pt x="269" y="26"/>
                  </a:cubicBezTo>
                  <a:cubicBezTo>
                    <a:pt x="264" y="25"/>
                    <a:pt x="264" y="25"/>
                    <a:pt x="264" y="25"/>
                  </a:cubicBezTo>
                  <a:cubicBezTo>
                    <a:pt x="263" y="25"/>
                    <a:pt x="262" y="25"/>
                    <a:pt x="262" y="26"/>
                  </a:cubicBezTo>
                  <a:cubicBezTo>
                    <a:pt x="262" y="26"/>
                    <a:pt x="262" y="26"/>
                    <a:pt x="262" y="27"/>
                  </a:cubicBezTo>
                  <a:cubicBezTo>
                    <a:pt x="262" y="27"/>
                    <a:pt x="262" y="27"/>
                    <a:pt x="262" y="27"/>
                  </a:cubicBezTo>
                  <a:cubicBezTo>
                    <a:pt x="262" y="23"/>
                    <a:pt x="262" y="23"/>
                    <a:pt x="262" y="23"/>
                  </a:cubicBezTo>
                  <a:cubicBezTo>
                    <a:pt x="269" y="24"/>
                    <a:pt x="269" y="24"/>
                    <a:pt x="269" y="24"/>
                  </a:cubicBezTo>
                  <a:cubicBezTo>
                    <a:pt x="271" y="25"/>
                    <a:pt x="271" y="24"/>
                    <a:pt x="272" y="23"/>
                  </a:cubicBezTo>
                  <a:cubicBezTo>
                    <a:pt x="272" y="23"/>
                    <a:pt x="272" y="23"/>
                    <a:pt x="272" y="23"/>
                  </a:cubicBezTo>
                  <a:close/>
                  <a:moveTo>
                    <a:pt x="273" y="12"/>
                  </a:moveTo>
                  <a:cubicBezTo>
                    <a:pt x="273" y="16"/>
                    <a:pt x="273" y="16"/>
                    <a:pt x="273" y="16"/>
                  </a:cubicBezTo>
                  <a:cubicBezTo>
                    <a:pt x="272" y="16"/>
                    <a:pt x="272" y="16"/>
                    <a:pt x="272" y="16"/>
                  </a:cubicBezTo>
                  <a:cubicBezTo>
                    <a:pt x="272" y="15"/>
                    <a:pt x="272" y="15"/>
                    <a:pt x="271" y="15"/>
                  </a:cubicBezTo>
                  <a:cubicBezTo>
                    <a:pt x="266" y="14"/>
                    <a:pt x="266" y="14"/>
                    <a:pt x="266" y="14"/>
                  </a:cubicBezTo>
                  <a:cubicBezTo>
                    <a:pt x="266" y="14"/>
                    <a:pt x="266" y="14"/>
                    <a:pt x="265" y="14"/>
                  </a:cubicBezTo>
                  <a:cubicBezTo>
                    <a:pt x="265" y="15"/>
                    <a:pt x="265" y="15"/>
                    <a:pt x="265" y="15"/>
                  </a:cubicBezTo>
                  <a:cubicBezTo>
                    <a:pt x="265" y="16"/>
                    <a:pt x="265" y="17"/>
                    <a:pt x="266" y="18"/>
                  </a:cubicBezTo>
                  <a:cubicBezTo>
                    <a:pt x="271" y="19"/>
                    <a:pt x="271" y="19"/>
                    <a:pt x="271" y="19"/>
                  </a:cubicBezTo>
                  <a:cubicBezTo>
                    <a:pt x="272" y="19"/>
                    <a:pt x="272" y="18"/>
                    <a:pt x="273" y="17"/>
                  </a:cubicBezTo>
                  <a:cubicBezTo>
                    <a:pt x="273" y="17"/>
                    <a:pt x="273" y="17"/>
                    <a:pt x="273" y="17"/>
                  </a:cubicBezTo>
                  <a:cubicBezTo>
                    <a:pt x="273" y="22"/>
                    <a:pt x="273" y="22"/>
                    <a:pt x="273" y="22"/>
                  </a:cubicBezTo>
                  <a:cubicBezTo>
                    <a:pt x="272" y="22"/>
                    <a:pt x="272" y="22"/>
                    <a:pt x="272" y="22"/>
                  </a:cubicBezTo>
                  <a:cubicBezTo>
                    <a:pt x="272" y="21"/>
                    <a:pt x="272" y="21"/>
                    <a:pt x="271" y="20"/>
                  </a:cubicBezTo>
                  <a:cubicBezTo>
                    <a:pt x="265" y="19"/>
                    <a:pt x="265" y="19"/>
                    <a:pt x="265" y="19"/>
                  </a:cubicBezTo>
                  <a:cubicBezTo>
                    <a:pt x="265" y="19"/>
                    <a:pt x="264" y="19"/>
                    <a:pt x="264" y="19"/>
                  </a:cubicBezTo>
                  <a:cubicBezTo>
                    <a:pt x="264" y="19"/>
                    <a:pt x="264" y="20"/>
                    <a:pt x="264" y="21"/>
                  </a:cubicBezTo>
                  <a:cubicBezTo>
                    <a:pt x="264" y="21"/>
                    <a:pt x="264" y="21"/>
                    <a:pt x="264" y="21"/>
                  </a:cubicBezTo>
                  <a:cubicBezTo>
                    <a:pt x="263" y="17"/>
                    <a:pt x="263" y="17"/>
                    <a:pt x="263" y="17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4" y="17"/>
                    <a:pt x="263" y="16"/>
                    <a:pt x="264" y="15"/>
                  </a:cubicBezTo>
                  <a:cubicBezTo>
                    <a:pt x="264" y="13"/>
                    <a:pt x="265" y="12"/>
                    <a:pt x="267" y="13"/>
                  </a:cubicBezTo>
                  <a:cubicBezTo>
                    <a:pt x="272" y="13"/>
                    <a:pt x="272" y="13"/>
                    <a:pt x="272" y="13"/>
                  </a:cubicBezTo>
                  <a:cubicBezTo>
                    <a:pt x="272" y="13"/>
                    <a:pt x="273" y="13"/>
                    <a:pt x="273" y="12"/>
                  </a:cubicBezTo>
                  <a:cubicBezTo>
                    <a:pt x="273" y="12"/>
                    <a:pt x="273" y="12"/>
                    <a:pt x="273" y="12"/>
                  </a:cubicBezTo>
                  <a:close/>
                  <a:moveTo>
                    <a:pt x="273" y="1"/>
                  </a:moveTo>
                  <a:cubicBezTo>
                    <a:pt x="273" y="2"/>
                    <a:pt x="273" y="2"/>
                    <a:pt x="274" y="2"/>
                  </a:cubicBezTo>
                  <a:cubicBezTo>
                    <a:pt x="274" y="3"/>
                    <a:pt x="274" y="3"/>
                    <a:pt x="274" y="3"/>
                  </a:cubicBezTo>
                  <a:cubicBezTo>
                    <a:pt x="274" y="4"/>
                    <a:pt x="274" y="4"/>
                    <a:pt x="272" y="5"/>
                  </a:cubicBezTo>
                  <a:cubicBezTo>
                    <a:pt x="273" y="5"/>
                    <a:pt x="273" y="5"/>
                    <a:pt x="274" y="6"/>
                  </a:cubicBezTo>
                  <a:cubicBezTo>
                    <a:pt x="274" y="7"/>
                    <a:pt x="274" y="7"/>
                    <a:pt x="274" y="7"/>
                  </a:cubicBezTo>
                  <a:cubicBezTo>
                    <a:pt x="274" y="8"/>
                    <a:pt x="274" y="9"/>
                    <a:pt x="273" y="9"/>
                  </a:cubicBezTo>
                  <a:cubicBezTo>
                    <a:pt x="273" y="9"/>
                    <a:pt x="272" y="10"/>
                    <a:pt x="272" y="10"/>
                  </a:cubicBezTo>
                  <a:cubicBezTo>
                    <a:pt x="270" y="10"/>
                    <a:pt x="270" y="9"/>
                    <a:pt x="269" y="8"/>
                  </a:cubicBezTo>
                  <a:cubicBezTo>
                    <a:pt x="268" y="7"/>
                    <a:pt x="268" y="6"/>
                    <a:pt x="268" y="5"/>
                  </a:cubicBezTo>
                  <a:cubicBezTo>
                    <a:pt x="267" y="5"/>
                    <a:pt x="267" y="5"/>
                    <a:pt x="267" y="5"/>
                  </a:cubicBezTo>
                  <a:cubicBezTo>
                    <a:pt x="265" y="5"/>
                    <a:pt x="264" y="5"/>
                    <a:pt x="264" y="6"/>
                  </a:cubicBezTo>
                  <a:cubicBezTo>
                    <a:pt x="264" y="7"/>
                    <a:pt x="265" y="7"/>
                    <a:pt x="265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7" y="8"/>
                  </a:cubicBezTo>
                  <a:cubicBezTo>
                    <a:pt x="267" y="8"/>
                    <a:pt x="267" y="8"/>
                    <a:pt x="267" y="9"/>
                  </a:cubicBezTo>
                  <a:cubicBezTo>
                    <a:pt x="267" y="9"/>
                    <a:pt x="267" y="9"/>
                    <a:pt x="267" y="9"/>
                  </a:cubicBezTo>
                  <a:cubicBezTo>
                    <a:pt x="266" y="10"/>
                    <a:pt x="266" y="10"/>
                    <a:pt x="266" y="10"/>
                  </a:cubicBezTo>
                  <a:cubicBezTo>
                    <a:pt x="266" y="10"/>
                    <a:pt x="265" y="9"/>
                    <a:pt x="265" y="9"/>
                  </a:cubicBezTo>
                  <a:cubicBezTo>
                    <a:pt x="264" y="8"/>
                    <a:pt x="264" y="7"/>
                    <a:pt x="264" y="7"/>
                  </a:cubicBezTo>
                  <a:cubicBezTo>
                    <a:pt x="264" y="5"/>
                    <a:pt x="265" y="5"/>
                    <a:pt x="265" y="4"/>
                  </a:cubicBezTo>
                  <a:cubicBezTo>
                    <a:pt x="266" y="4"/>
                    <a:pt x="266" y="3"/>
                    <a:pt x="268" y="3"/>
                  </a:cubicBezTo>
                  <a:cubicBezTo>
                    <a:pt x="272" y="3"/>
                    <a:pt x="272" y="3"/>
                    <a:pt x="272" y="3"/>
                  </a:cubicBezTo>
                  <a:cubicBezTo>
                    <a:pt x="272" y="3"/>
                    <a:pt x="273" y="3"/>
                    <a:pt x="273" y="3"/>
                  </a:cubicBezTo>
                  <a:cubicBezTo>
                    <a:pt x="273" y="3"/>
                    <a:pt x="273" y="3"/>
                    <a:pt x="272" y="2"/>
                  </a:cubicBezTo>
                  <a:cubicBezTo>
                    <a:pt x="273" y="1"/>
                    <a:pt x="273" y="1"/>
                    <a:pt x="273" y="1"/>
                  </a:cubicBezTo>
                  <a:close/>
                  <a:moveTo>
                    <a:pt x="272" y="5"/>
                  </a:moveTo>
                  <a:cubicBezTo>
                    <a:pt x="268" y="5"/>
                    <a:pt x="268" y="5"/>
                    <a:pt x="268" y="5"/>
                  </a:cubicBezTo>
                  <a:cubicBezTo>
                    <a:pt x="269" y="6"/>
                    <a:pt x="269" y="7"/>
                    <a:pt x="269" y="7"/>
                  </a:cubicBezTo>
                  <a:cubicBezTo>
                    <a:pt x="270" y="8"/>
                    <a:pt x="270" y="8"/>
                    <a:pt x="271" y="8"/>
                  </a:cubicBezTo>
                  <a:cubicBezTo>
                    <a:pt x="272" y="8"/>
                    <a:pt x="272" y="8"/>
                    <a:pt x="272" y="7"/>
                  </a:cubicBezTo>
                  <a:cubicBezTo>
                    <a:pt x="273" y="6"/>
                    <a:pt x="272" y="5"/>
                    <a:pt x="27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Freeform 41"/>
            <p:cNvSpPr>
              <a:spLocks/>
            </p:cNvSpPr>
            <p:nvPr userDrawn="1"/>
          </p:nvSpPr>
          <p:spPr bwMode="auto">
            <a:xfrm>
              <a:off x="8913891" y="4711981"/>
              <a:ext cx="161925" cy="150812"/>
            </a:xfrm>
            <a:custGeom>
              <a:avLst/>
              <a:gdLst>
                <a:gd name="T0" fmla="*/ 86 w 108"/>
                <a:gd name="T1" fmla="*/ 99 h 100"/>
                <a:gd name="T2" fmla="*/ 46 w 108"/>
                <a:gd name="T3" fmla="*/ 0 h 100"/>
                <a:gd name="T4" fmla="*/ 56 w 108"/>
                <a:gd name="T5" fmla="*/ 58 h 100"/>
                <a:gd name="T6" fmla="*/ 0 w 108"/>
                <a:gd name="T7" fmla="*/ 100 h 100"/>
                <a:gd name="T8" fmla="*/ 57 w 108"/>
                <a:gd name="T9" fmla="*/ 59 h 100"/>
                <a:gd name="T10" fmla="*/ 65 w 108"/>
                <a:gd name="T11" fmla="*/ 18 h 100"/>
                <a:gd name="T12" fmla="*/ 41 w 108"/>
                <a:gd name="T13" fmla="*/ 97 h 100"/>
                <a:gd name="T14" fmla="*/ 64 w 108"/>
                <a:gd name="T15" fmla="*/ 14 h 100"/>
                <a:gd name="T16" fmla="*/ 65 w 108"/>
                <a:gd name="T17" fmla="*/ 98 h 100"/>
                <a:gd name="T18" fmla="*/ 62 w 108"/>
                <a:gd name="T19" fmla="*/ 9 h 100"/>
                <a:gd name="T20" fmla="*/ 86 w 108"/>
                <a:gd name="T21" fmla="*/ 99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8" h="100">
                  <a:moveTo>
                    <a:pt x="86" y="99"/>
                  </a:moveTo>
                  <a:cubicBezTo>
                    <a:pt x="108" y="48"/>
                    <a:pt x="88" y="16"/>
                    <a:pt x="46" y="0"/>
                  </a:cubicBezTo>
                  <a:cubicBezTo>
                    <a:pt x="71" y="10"/>
                    <a:pt x="66" y="42"/>
                    <a:pt x="56" y="58"/>
                  </a:cubicBezTo>
                  <a:cubicBezTo>
                    <a:pt x="45" y="74"/>
                    <a:pt x="28" y="87"/>
                    <a:pt x="0" y="100"/>
                  </a:cubicBezTo>
                  <a:cubicBezTo>
                    <a:pt x="30" y="88"/>
                    <a:pt x="48" y="73"/>
                    <a:pt x="57" y="59"/>
                  </a:cubicBezTo>
                  <a:cubicBezTo>
                    <a:pt x="65" y="44"/>
                    <a:pt x="67" y="32"/>
                    <a:pt x="65" y="18"/>
                  </a:cubicBezTo>
                  <a:cubicBezTo>
                    <a:pt x="78" y="47"/>
                    <a:pt x="67" y="72"/>
                    <a:pt x="41" y="97"/>
                  </a:cubicBezTo>
                  <a:cubicBezTo>
                    <a:pt x="71" y="71"/>
                    <a:pt x="81" y="43"/>
                    <a:pt x="64" y="14"/>
                  </a:cubicBezTo>
                  <a:cubicBezTo>
                    <a:pt x="89" y="42"/>
                    <a:pt x="82" y="72"/>
                    <a:pt x="65" y="98"/>
                  </a:cubicBezTo>
                  <a:cubicBezTo>
                    <a:pt x="86" y="68"/>
                    <a:pt x="90" y="36"/>
                    <a:pt x="62" y="9"/>
                  </a:cubicBezTo>
                  <a:cubicBezTo>
                    <a:pt x="96" y="30"/>
                    <a:pt x="101" y="59"/>
                    <a:pt x="86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Freeform 42"/>
            <p:cNvSpPr>
              <a:spLocks/>
            </p:cNvSpPr>
            <p:nvPr userDrawn="1"/>
          </p:nvSpPr>
          <p:spPr bwMode="auto">
            <a:xfrm>
              <a:off x="8942467" y="4694517"/>
              <a:ext cx="49213" cy="20638"/>
            </a:xfrm>
            <a:custGeom>
              <a:avLst/>
              <a:gdLst>
                <a:gd name="T0" fmla="*/ 19 w 33"/>
                <a:gd name="T1" fmla="*/ 14 h 14"/>
                <a:gd name="T2" fmla="*/ 0 w 33"/>
                <a:gd name="T3" fmla="*/ 0 h 14"/>
                <a:gd name="T4" fmla="*/ 33 w 33"/>
                <a:gd name="T5" fmla="*/ 5 h 14"/>
                <a:gd name="T6" fmla="*/ 18 w 33"/>
                <a:gd name="T7" fmla="*/ 6 h 14"/>
                <a:gd name="T8" fmla="*/ 19 w 33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4">
                  <a:moveTo>
                    <a:pt x="19" y="14"/>
                  </a:moveTo>
                  <a:cubicBezTo>
                    <a:pt x="13" y="8"/>
                    <a:pt x="8" y="4"/>
                    <a:pt x="0" y="0"/>
                  </a:cubicBezTo>
                  <a:cubicBezTo>
                    <a:pt x="11" y="0"/>
                    <a:pt x="25" y="3"/>
                    <a:pt x="33" y="5"/>
                  </a:cubicBezTo>
                  <a:cubicBezTo>
                    <a:pt x="24" y="4"/>
                    <a:pt x="20" y="5"/>
                    <a:pt x="18" y="6"/>
                  </a:cubicBezTo>
                  <a:cubicBezTo>
                    <a:pt x="16" y="8"/>
                    <a:pt x="17" y="10"/>
                    <a:pt x="1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Freeform 43"/>
            <p:cNvSpPr>
              <a:spLocks/>
            </p:cNvSpPr>
            <p:nvPr userDrawn="1"/>
          </p:nvSpPr>
          <p:spPr bwMode="auto">
            <a:xfrm>
              <a:off x="8867855" y="4856442"/>
              <a:ext cx="195263" cy="30163"/>
            </a:xfrm>
            <a:custGeom>
              <a:avLst/>
              <a:gdLst>
                <a:gd name="T0" fmla="*/ 70 w 131"/>
                <a:gd name="T1" fmla="*/ 20 h 20"/>
                <a:gd name="T2" fmla="*/ 77 w 131"/>
                <a:gd name="T3" fmla="*/ 12 h 20"/>
                <a:gd name="T4" fmla="*/ 100 w 131"/>
                <a:gd name="T5" fmla="*/ 12 h 20"/>
                <a:gd name="T6" fmla="*/ 131 w 131"/>
                <a:gd name="T7" fmla="*/ 14 h 20"/>
                <a:gd name="T8" fmla="*/ 124 w 131"/>
                <a:gd name="T9" fmla="*/ 8 h 20"/>
                <a:gd name="T10" fmla="*/ 101 w 131"/>
                <a:gd name="T11" fmla="*/ 5 h 20"/>
                <a:gd name="T12" fmla="*/ 77 w 131"/>
                <a:gd name="T13" fmla="*/ 0 h 20"/>
                <a:gd name="T14" fmla="*/ 65 w 131"/>
                <a:gd name="T15" fmla="*/ 12 h 20"/>
                <a:gd name="T16" fmla="*/ 53 w 131"/>
                <a:gd name="T17" fmla="*/ 0 h 20"/>
                <a:gd name="T18" fmla="*/ 30 w 131"/>
                <a:gd name="T19" fmla="*/ 5 h 20"/>
                <a:gd name="T20" fmla="*/ 7 w 131"/>
                <a:gd name="T21" fmla="*/ 8 h 20"/>
                <a:gd name="T22" fmla="*/ 0 w 131"/>
                <a:gd name="T23" fmla="*/ 14 h 20"/>
                <a:gd name="T24" fmla="*/ 31 w 131"/>
                <a:gd name="T25" fmla="*/ 12 h 20"/>
                <a:gd name="T26" fmla="*/ 54 w 131"/>
                <a:gd name="T27" fmla="*/ 12 h 20"/>
                <a:gd name="T28" fmla="*/ 61 w 131"/>
                <a:gd name="T29" fmla="*/ 20 h 20"/>
                <a:gd name="T30" fmla="*/ 70 w 131"/>
                <a:gd name="T3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20">
                  <a:moveTo>
                    <a:pt x="70" y="20"/>
                  </a:moveTo>
                  <a:cubicBezTo>
                    <a:pt x="70" y="16"/>
                    <a:pt x="71" y="14"/>
                    <a:pt x="77" y="12"/>
                  </a:cubicBezTo>
                  <a:cubicBezTo>
                    <a:pt x="83" y="10"/>
                    <a:pt x="89" y="11"/>
                    <a:pt x="100" y="12"/>
                  </a:cubicBezTo>
                  <a:cubicBezTo>
                    <a:pt x="111" y="14"/>
                    <a:pt x="120" y="15"/>
                    <a:pt x="131" y="14"/>
                  </a:cubicBezTo>
                  <a:cubicBezTo>
                    <a:pt x="127" y="12"/>
                    <a:pt x="126" y="10"/>
                    <a:pt x="124" y="8"/>
                  </a:cubicBezTo>
                  <a:cubicBezTo>
                    <a:pt x="115" y="8"/>
                    <a:pt x="109" y="7"/>
                    <a:pt x="101" y="5"/>
                  </a:cubicBezTo>
                  <a:cubicBezTo>
                    <a:pt x="93" y="2"/>
                    <a:pt x="83" y="0"/>
                    <a:pt x="77" y="0"/>
                  </a:cubicBezTo>
                  <a:cubicBezTo>
                    <a:pt x="71" y="1"/>
                    <a:pt x="67" y="4"/>
                    <a:pt x="65" y="12"/>
                  </a:cubicBezTo>
                  <a:cubicBezTo>
                    <a:pt x="63" y="4"/>
                    <a:pt x="59" y="1"/>
                    <a:pt x="53" y="0"/>
                  </a:cubicBezTo>
                  <a:cubicBezTo>
                    <a:pt x="47" y="0"/>
                    <a:pt x="38" y="2"/>
                    <a:pt x="30" y="5"/>
                  </a:cubicBezTo>
                  <a:cubicBezTo>
                    <a:pt x="22" y="7"/>
                    <a:pt x="16" y="8"/>
                    <a:pt x="7" y="8"/>
                  </a:cubicBezTo>
                  <a:cubicBezTo>
                    <a:pt x="5" y="10"/>
                    <a:pt x="4" y="12"/>
                    <a:pt x="0" y="14"/>
                  </a:cubicBezTo>
                  <a:cubicBezTo>
                    <a:pt x="11" y="15"/>
                    <a:pt x="20" y="14"/>
                    <a:pt x="31" y="12"/>
                  </a:cubicBezTo>
                  <a:cubicBezTo>
                    <a:pt x="41" y="11"/>
                    <a:pt x="48" y="10"/>
                    <a:pt x="54" y="12"/>
                  </a:cubicBezTo>
                  <a:cubicBezTo>
                    <a:pt x="60" y="14"/>
                    <a:pt x="61" y="16"/>
                    <a:pt x="61" y="20"/>
                  </a:cubicBezTo>
                  <a:cubicBezTo>
                    <a:pt x="70" y="20"/>
                    <a:pt x="70" y="20"/>
                    <a:pt x="7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Freeform 44"/>
            <p:cNvSpPr>
              <a:spLocks noEditPoints="1"/>
            </p:cNvSpPr>
            <p:nvPr userDrawn="1"/>
          </p:nvSpPr>
          <p:spPr bwMode="auto">
            <a:xfrm>
              <a:off x="8840867" y="4681823"/>
              <a:ext cx="252414" cy="257174"/>
            </a:xfrm>
            <a:custGeom>
              <a:avLst/>
              <a:gdLst>
                <a:gd name="T0" fmla="*/ 85 w 170"/>
                <a:gd name="T1" fmla="*/ 0 h 171"/>
                <a:gd name="T2" fmla="*/ 0 w 170"/>
                <a:gd name="T3" fmla="*/ 86 h 171"/>
                <a:gd name="T4" fmla="*/ 85 w 170"/>
                <a:gd name="T5" fmla="*/ 171 h 171"/>
                <a:gd name="T6" fmla="*/ 170 w 170"/>
                <a:gd name="T7" fmla="*/ 86 h 171"/>
                <a:gd name="T8" fmla="*/ 85 w 170"/>
                <a:gd name="T9" fmla="*/ 0 h 171"/>
                <a:gd name="T10" fmla="*/ 85 w 170"/>
                <a:gd name="T11" fmla="*/ 168 h 171"/>
                <a:gd name="T12" fmla="*/ 2 w 170"/>
                <a:gd name="T13" fmla="*/ 85 h 171"/>
                <a:gd name="T14" fmla="*/ 85 w 170"/>
                <a:gd name="T15" fmla="*/ 3 h 171"/>
                <a:gd name="T16" fmla="*/ 167 w 170"/>
                <a:gd name="T17" fmla="*/ 85 h 171"/>
                <a:gd name="T18" fmla="*/ 85 w 170"/>
                <a:gd name="T19" fmla="*/ 168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71">
                  <a:moveTo>
                    <a:pt x="85" y="0"/>
                  </a:moveTo>
                  <a:cubicBezTo>
                    <a:pt x="38" y="0"/>
                    <a:pt x="0" y="38"/>
                    <a:pt x="0" y="86"/>
                  </a:cubicBezTo>
                  <a:cubicBezTo>
                    <a:pt x="0" y="132"/>
                    <a:pt x="38" y="171"/>
                    <a:pt x="85" y="171"/>
                  </a:cubicBezTo>
                  <a:cubicBezTo>
                    <a:pt x="132" y="171"/>
                    <a:pt x="170" y="133"/>
                    <a:pt x="170" y="86"/>
                  </a:cubicBezTo>
                  <a:cubicBezTo>
                    <a:pt x="170" y="38"/>
                    <a:pt x="132" y="0"/>
                    <a:pt x="85" y="0"/>
                  </a:cubicBezTo>
                  <a:close/>
                  <a:moveTo>
                    <a:pt x="85" y="168"/>
                  </a:moveTo>
                  <a:cubicBezTo>
                    <a:pt x="39" y="168"/>
                    <a:pt x="2" y="131"/>
                    <a:pt x="2" y="85"/>
                  </a:cubicBezTo>
                  <a:cubicBezTo>
                    <a:pt x="2" y="40"/>
                    <a:pt x="39" y="3"/>
                    <a:pt x="85" y="3"/>
                  </a:cubicBezTo>
                  <a:cubicBezTo>
                    <a:pt x="130" y="3"/>
                    <a:pt x="167" y="40"/>
                    <a:pt x="167" y="85"/>
                  </a:cubicBezTo>
                  <a:cubicBezTo>
                    <a:pt x="167" y="131"/>
                    <a:pt x="130" y="168"/>
                    <a:pt x="85" y="1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Freeform 45"/>
            <p:cNvSpPr>
              <a:spLocks noEditPoints="1"/>
            </p:cNvSpPr>
            <p:nvPr userDrawn="1"/>
          </p:nvSpPr>
          <p:spPr bwMode="auto">
            <a:xfrm>
              <a:off x="9091692" y="4667536"/>
              <a:ext cx="39688" cy="36513"/>
            </a:xfrm>
            <a:custGeom>
              <a:avLst/>
              <a:gdLst>
                <a:gd name="T0" fmla="*/ 13 w 26"/>
                <a:gd name="T1" fmla="*/ 16 h 25"/>
                <a:gd name="T2" fmla="*/ 11 w 26"/>
                <a:gd name="T3" fmla="*/ 25 h 25"/>
                <a:gd name="T4" fmla="*/ 7 w 26"/>
                <a:gd name="T5" fmla="*/ 24 h 25"/>
                <a:gd name="T6" fmla="*/ 9 w 26"/>
                <a:gd name="T7" fmla="*/ 19 h 25"/>
                <a:gd name="T8" fmla="*/ 10 w 26"/>
                <a:gd name="T9" fmla="*/ 14 h 25"/>
                <a:gd name="T10" fmla="*/ 10 w 26"/>
                <a:gd name="T11" fmla="*/ 14 h 25"/>
                <a:gd name="T12" fmla="*/ 13 w 26"/>
                <a:gd name="T13" fmla="*/ 16 h 25"/>
                <a:gd name="T14" fmla="*/ 25 w 26"/>
                <a:gd name="T15" fmla="*/ 0 h 25"/>
                <a:gd name="T16" fmla="*/ 26 w 26"/>
                <a:gd name="T17" fmla="*/ 2 h 25"/>
                <a:gd name="T18" fmla="*/ 21 w 26"/>
                <a:gd name="T19" fmla="*/ 7 h 25"/>
                <a:gd name="T20" fmla="*/ 18 w 26"/>
                <a:gd name="T21" fmla="*/ 9 h 25"/>
                <a:gd name="T22" fmla="*/ 22 w 26"/>
                <a:gd name="T23" fmla="*/ 11 h 25"/>
                <a:gd name="T24" fmla="*/ 22 w 26"/>
                <a:gd name="T25" fmla="*/ 11 h 25"/>
                <a:gd name="T26" fmla="*/ 23 w 26"/>
                <a:gd name="T27" fmla="*/ 9 h 25"/>
                <a:gd name="T28" fmla="*/ 23 w 26"/>
                <a:gd name="T29" fmla="*/ 9 h 25"/>
                <a:gd name="T30" fmla="*/ 24 w 26"/>
                <a:gd name="T31" fmla="*/ 9 h 25"/>
                <a:gd name="T32" fmla="*/ 25 w 26"/>
                <a:gd name="T33" fmla="*/ 14 h 25"/>
                <a:gd name="T34" fmla="*/ 26 w 26"/>
                <a:gd name="T35" fmla="*/ 15 h 25"/>
                <a:gd name="T36" fmla="*/ 26 w 26"/>
                <a:gd name="T37" fmla="*/ 16 h 25"/>
                <a:gd name="T38" fmla="*/ 25 w 26"/>
                <a:gd name="T39" fmla="*/ 16 h 25"/>
                <a:gd name="T40" fmla="*/ 23 w 26"/>
                <a:gd name="T41" fmla="*/ 16 h 25"/>
                <a:gd name="T42" fmla="*/ 22 w 26"/>
                <a:gd name="T43" fmla="*/ 15 h 25"/>
                <a:gd name="T44" fmla="*/ 13 w 26"/>
                <a:gd name="T45" fmla="*/ 11 h 25"/>
                <a:gd name="T46" fmla="*/ 4 w 26"/>
                <a:gd name="T47" fmla="*/ 13 h 25"/>
                <a:gd name="T48" fmla="*/ 2 w 26"/>
                <a:gd name="T49" fmla="*/ 8 h 25"/>
                <a:gd name="T50" fmla="*/ 2 w 26"/>
                <a:gd name="T51" fmla="*/ 8 h 25"/>
                <a:gd name="T52" fmla="*/ 3 w 26"/>
                <a:gd name="T53" fmla="*/ 8 h 25"/>
                <a:gd name="T54" fmla="*/ 5 w 26"/>
                <a:gd name="T55" fmla="*/ 10 h 25"/>
                <a:gd name="T56" fmla="*/ 11 w 26"/>
                <a:gd name="T57" fmla="*/ 10 h 25"/>
                <a:gd name="T58" fmla="*/ 11 w 26"/>
                <a:gd name="T59" fmla="*/ 9 h 25"/>
                <a:gd name="T60" fmla="*/ 8 w 26"/>
                <a:gd name="T61" fmla="*/ 3 h 25"/>
                <a:gd name="T62" fmla="*/ 9 w 26"/>
                <a:gd name="T63" fmla="*/ 2 h 25"/>
                <a:gd name="T64" fmla="*/ 10 w 26"/>
                <a:gd name="T65" fmla="*/ 2 h 25"/>
                <a:gd name="T66" fmla="*/ 11 w 26"/>
                <a:gd name="T67" fmla="*/ 5 h 25"/>
                <a:gd name="T68" fmla="*/ 12 w 26"/>
                <a:gd name="T69" fmla="*/ 6 h 25"/>
                <a:gd name="T70" fmla="*/ 15 w 26"/>
                <a:gd name="T71" fmla="*/ 8 h 25"/>
                <a:gd name="T72" fmla="*/ 22 w 26"/>
                <a:gd name="T73" fmla="*/ 2 h 25"/>
                <a:gd name="T74" fmla="*/ 24 w 26"/>
                <a:gd name="T75" fmla="*/ 0 h 25"/>
                <a:gd name="T76" fmla="*/ 25 w 26"/>
                <a:gd name="T7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6" h="25">
                  <a:moveTo>
                    <a:pt x="13" y="16"/>
                  </a:moveTo>
                  <a:cubicBezTo>
                    <a:pt x="14" y="18"/>
                    <a:pt x="13" y="24"/>
                    <a:pt x="11" y="25"/>
                  </a:cubicBezTo>
                  <a:cubicBezTo>
                    <a:pt x="10" y="25"/>
                    <a:pt x="7" y="25"/>
                    <a:pt x="7" y="24"/>
                  </a:cubicBezTo>
                  <a:cubicBezTo>
                    <a:pt x="7" y="22"/>
                    <a:pt x="8" y="21"/>
                    <a:pt x="9" y="19"/>
                  </a:cubicBezTo>
                  <a:cubicBezTo>
                    <a:pt x="10" y="18"/>
                    <a:pt x="9" y="16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5"/>
                    <a:pt x="12" y="15"/>
                    <a:pt x="13" y="16"/>
                  </a:cubicBezTo>
                  <a:close/>
                  <a:moveTo>
                    <a:pt x="25" y="0"/>
                  </a:moveTo>
                  <a:cubicBezTo>
                    <a:pt x="25" y="0"/>
                    <a:pt x="26" y="1"/>
                    <a:pt x="26" y="2"/>
                  </a:cubicBezTo>
                  <a:cubicBezTo>
                    <a:pt x="26" y="3"/>
                    <a:pt x="23" y="6"/>
                    <a:pt x="21" y="7"/>
                  </a:cubicBezTo>
                  <a:cubicBezTo>
                    <a:pt x="20" y="8"/>
                    <a:pt x="19" y="8"/>
                    <a:pt x="18" y="9"/>
                  </a:cubicBezTo>
                  <a:cubicBezTo>
                    <a:pt x="19" y="10"/>
                    <a:pt x="20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4" y="9"/>
                  </a:cubicBezTo>
                  <a:cubicBezTo>
                    <a:pt x="23" y="11"/>
                    <a:pt x="24" y="12"/>
                    <a:pt x="25" y="14"/>
                  </a:cubicBezTo>
                  <a:cubicBezTo>
                    <a:pt x="26" y="14"/>
                    <a:pt x="25" y="15"/>
                    <a:pt x="26" y="15"/>
                  </a:cubicBezTo>
                  <a:cubicBezTo>
                    <a:pt x="26" y="16"/>
                    <a:pt x="26" y="15"/>
                    <a:pt x="26" y="16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4" y="16"/>
                    <a:pt x="24" y="16"/>
                    <a:pt x="23" y="16"/>
                  </a:cubicBezTo>
                  <a:cubicBezTo>
                    <a:pt x="23" y="16"/>
                    <a:pt x="22" y="15"/>
                    <a:pt x="22" y="15"/>
                  </a:cubicBezTo>
                  <a:cubicBezTo>
                    <a:pt x="19" y="13"/>
                    <a:pt x="16" y="11"/>
                    <a:pt x="13" y="11"/>
                  </a:cubicBezTo>
                  <a:cubicBezTo>
                    <a:pt x="11" y="12"/>
                    <a:pt x="6" y="14"/>
                    <a:pt x="4" y="13"/>
                  </a:cubicBezTo>
                  <a:cubicBezTo>
                    <a:pt x="2" y="13"/>
                    <a:pt x="0" y="9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4" y="9"/>
                    <a:pt x="5" y="10"/>
                    <a:pt x="5" y="10"/>
                  </a:cubicBezTo>
                  <a:cubicBezTo>
                    <a:pt x="7" y="10"/>
                    <a:pt x="10" y="10"/>
                    <a:pt x="11" y="1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6"/>
                    <a:pt x="7" y="6"/>
                    <a:pt x="8" y="3"/>
                  </a:cubicBezTo>
                  <a:cubicBezTo>
                    <a:pt x="8" y="2"/>
                    <a:pt x="9" y="2"/>
                    <a:pt x="9" y="2"/>
                  </a:cubicBezTo>
                  <a:cubicBezTo>
                    <a:pt x="9" y="2"/>
                    <a:pt x="10" y="2"/>
                    <a:pt x="10" y="2"/>
                  </a:cubicBezTo>
                  <a:cubicBezTo>
                    <a:pt x="10" y="3"/>
                    <a:pt x="11" y="4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4" y="8"/>
                    <a:pt x="15" y="8"/>
                  </a:cubicBezTo>
                  <a:cubicBezTo>
                    <a:pt x="16" y="8"/>
                    <a:pt x="21" y="4"/>
                    <a:pt x="22" y="2"/>
                  </a:cubicBezTo>
                  <a:cubicBezTo>
                    <a:pt x="23" y="2"/>
                    <a:pt x="23" y="0"/>
                    <a:pt x="24" y="0"/>
                  </a:cubicBezTo>
                  <a:cubicBezTo>
                    <a:pt x="25" y="0"/>
                    <a:pt x="2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Freeform 46"/>
            <p:cNvSpPr>
              <a:spLocks noEditPoints="1"/>
            </p:cNvSpPr>
            <p:nvPr userDrawn="1"/>
          </p:nvSpPr>
          <p:spPr bwMode="auto">
            <a:xfrm>
              <a:off x="9120267" y="4715161"/>
              <a:ext cx="53975" cy="44450"/>
            </a:xfrm>
            <a:custGeom>
              <a:avLst/>
              <a:gdLst>
                <a:gd name="T0" fmla="*/ 32 w 36"/>
                <a:gd name="T1" fmla="*/ 11 h 30"/>
                <a:gd name="T2" fmla="*/ 36 w 36"/>
                <a:gd name="T3" fmla="*/ 16 h 30"/>
                <a:gd name="T4" fmla="*/ 30 w 36"/>
                <a:gd name="T5" fmla="*/ 16 h 30"/>
                <a:gd name="T6" fmla="*/ 26 w 36"/>
                <a:gd name="T7" fmla="*/ 13 h 30"/>
                <a:gd name="T8" fmla="*/ 27 w 36"/>
                <a:gd name="T9" fmla="*/ 16 h 30"/>
                <a:gd name="T10" fmla="*/ 23 w 36"/>
                <a:gd name="T11" fmla="*/ 22 h 30"/>
                <a:gd name="T12" fmla="*/ 14 w 36"/>
                <a:gd name="T13" fmla="*/ 21 h 30"/>
                <a:gd name="T14" fmla="*/ 14 w 36"/>
                <a:gd name="T15" fmla="*/ 24 h 30"/>
                <a:gd name="T16" fmla="*/ 14 w 36"/>
                <a:gd name="T17" fmla="*/ 30 h 30"/>
                <a:gd name="T18" fmla="*/ 10 w 36"/>
                <a:gd name="T19" fmla="*/ 24 h 30"/>
                <a:gd name="T20" fmla="*/ 1 w 36"/>
                <a:gd name="T21" fmla="*/ 18 h 30"/>
                <a:gd name="T22" fmla="*/ 3 w 36"/>
                <a:gd name="T23" fmla="*/ 19 h 30"/>
                <a:gd name="T24" fmla="*/ 9 w 36"/>
                <a:gd name="T25" fmla="*/ 24 h 30"/>
                <a:gd name="T26" fmla="*/ 9 w 36"/>
                <a:gd name="T27" fmla="*/ 23 h 30"/>
                <a:gd name="T28" fmla="*/ 6 w 36"/>
                <a:gd name="T29" fmla="*/ 20 h 30"/>
                <a:gd name="T30" fmla="*/ 4 w 36"/>
                <a:gd name="T31" fmla="*/ 12 h 30"/>
                <a:gd name="T32" fmla="*/ 8 w 36"/>
                <a:gd name="T33" fmla="*/ 18 h 30"/>
                <a:gd name="T34" fmla="*/ 12 w 36"/>
                <a:gd name="T35" fmla="*/ 20 h 30"/>
                <a:gd name="T36" fmla="*/ 17 w 36"/>
                <a:gd name="T37" fmla="*/ 19 h 30"/>
                <a:gd name="T38" fmla="*/ 14 w 36"/>
                <a:gd name="T39" fmla="*/ 16 h 30"/>
                <a:gd name="T40" fmla="*/ 21 w 36"/>
                <a:gd name="T41" fmla="*/ 20 h 30"/>
                <a:gd name="T42" fmla="*/ 24 w 36"/>
                <a:gd name="T43" fmla="*/ 18 h 30"/>
                <a:gd name="T44" fmla="*/ 14 w 36"/>
                <a:gd name="T45" fmla="*/ 12 h 30"/>
                <a:gd name="T46" fmla="*/ 10 w 36"/>
                <a:gd name="T47" fmla="*/ 14 h 30"/>
                <a:gd name="T48" fmla="*/ 10 w 36"/>
                <a:gd name="T49" fmla="*/ 12 h 30"/>
                <a:gd name="T50" fmla="*/ 14 w 36"/>
                <a:gd name="T51" fmla="*/ 6 h 30"/>
                <a:gd name="T52" fmla="*/ 21 w 36"/>
                <a:gd name="T53" fmla="*/ 10 h 30"/>
                <a:gd name="T54" fmla="*/ 32 w 36"/>
                <a:gd name="T55" fmla="*/ 14 h 30"/>
                <a:gd name="T56" fmla="*/ 32 w 36"/>
                <a:gd name="T57" fmla="*/ 14 h 30"/>
                <a:gd name="T58" fmla="*/ 29 w 36"/>
                <a:gd name="T59" fmla="*/ 6 h 30"/>
                <a:gd name="T60" fmla="*/ 32 w 36"/>
                <a:gd name="T61" fmla="*/ 6 h 30"/>
                <a:gd name="T62" fmla="*/ 34 w 36"/>
                <a:gd name="T63" fmla="*/ 0 h 30"/>
                <a:gd name="T64" fmla="*/ 29 w 36"/>
                <a:gd name="T6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6" h="30">
                  <a:moveTo>
                    <a:pt x="32" y="6"/>
                  </a:moveTo>
                  <a:cubicBezTo>
                    <a:pt x="33" y="8"/>
                    <a:pt x="31" y="10"/>
                    <a:pt x="32" y="11"/>
                  </a:cubicBezTo>
                  <a:cubicBezTo>
                    <a:pt x="32" y="11"/>
                    <a:pt x="32" y="12"/>
                    <a:pt x="32" y="12"/>
                  </a:cubicBezTo>
                  <a:cubicBezTo>
                    <a:pt x="34" y="12"/>
                    <a:pt x="36" y="14"/>
                    <a:pt x="36" y="16"/>
                  </a:cubicBezTo>
                  <a:cubicBezTo>
                    <a:pt x="36" y="17"/>
                    <a:pt x="34" y="19"/>
                    <a:pt x="33" y="19"/>
                  </a:cubicBezTo>
                  <a:cubicBezTo>
                    <a:pt x="32" y="18"/>
                    <a:pt x="30" y="16"/>
                    <a:pt x="30" y="16"/>
                  </a:cubicBezTo>
                  <a:cubicBezTo>
                    <a:pt x="29" y="14"/>
                    <a:pt x="27" y="14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4"/>
                    <a:pt x="27" y="14"/>
                    <a:pt x="27" y="16"/>
                  </a:cubicBezTo>
                  <a:cubicBezTo>
                    <a:pt x="27" y="18"/>
                    <a:pt x="28" y="21"/>
                    <a:pt x="24" y="23"/>
                  </a:cubicBezTo>
                  <a:cubicBezTo>
                    <a:pt x="24" y="22"/>
                    <a:pt x="24" y="22"/>
                    <a:pt x="23" y="22"/>
                  </a:cubicBezTo>
                  <a:cubicBezTo>
                    <a:pt x="22" y="22"/>
                    <a:pt x="21" y="20"/>
                    <a:pt x="20" y="20"/>
                  </a:cubicBezTo>
                  <a:cubicBezTo>
                    <a:pt x="19" y="22"/>
                    <a:pt x="16" y="21"/>
                    <a:pt x="14" y="21"/>
                  </a:cubicBezTo>
                  <a:cubicBezTo>
                    <a:pt x="13" y="21"/>
                    <a:pt x="13" y="22"/>
                    <a:pt x="13" y="22"/>
                  </a:cubicBezTo>
                  <a:cubicBezTo>
                    <a:pt x="14" y="22"/>
                    <a:pt x="14" y="23"/>
                    <a:pt x="14" y="24"/>
                  </a:cubicBezTo>
                  <a:cubicBezTo>
                    <a:pt x="15" y="24"/>
                    <a:pt x="18" y="26"/>
                    <a:pt x="18" y="28"/>
                  </a:cubicBezTo>
                  <a:cubicBezTo>
                    <a:pt x="18" y="29"/>
                    <a:pt x="16" y="30"/>
                    <a:pt x="14" y="30"/>
                  </a:cubicBezTo>
                  <a:cubicBezTo>
                    <a:pt x="14" y="28"/>
                    <a:pt x="13" y="26"/>
                    <a:pt x="11" y="25"/>
                  </a:cubicBezTo>
                  <a:cubicBezTo>
                    <a:pt x="10" y="25"/>
                    <a:pt x="11" y="24"/>
                    <a:pt x="10" y="24"/>
                  </a:cubicBezTo>
                  <a:cubicBezTo>
                    <a:pt x="9" y="25"/>
                    <a:pt x="8" y="26"/>
                    <a:pt x="7" y="26"/>
                  </a:cubicBezTo>
                  <a:cubicBezTo>
                    <a:pt x="3" y="25"/>
                    <a:pt x="0" y="22"/>
                    <a:pt x="1" y="18"/>
                  </a:cubicBezTo>
                  <a:cubicBezTo>
                    <a:pt x="2" y="17"/>
                    <a:pt x="2" y="16"/>
                    <a:pt x="2" y="15"/>
                  </a:cubicBezTo>
                  <a:cubicBezTo>
                    <a:pt x="3" y="16"/>
                    <a:pt x="3" y="18"/>
                    <a:pt x="3" y="19"/>
                  </a:cubicBezTo>
                  <a:cubicBezTo>
                    <a:pt x="3" y="19"/>
                    <a:pt x="3" y="20"/>
                    <a:pt x="4" y="20"/>
                  </a:cubicBezTo>
                  <a:cubicBezTo>
                    <a:pt x="5" y="22"/>
                    <a:pt x="7" y="23"/>
                    <a:pt x="9" y="24"/>
                  </a:cubicBezTo>
                  <a:cubicBezTo>
                    <a:pt x="9" y="24"/>
                    <a:pt x="9" y="24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8" y="22"/>
                    <a:pt x="8" y="21"/>
                  </a:cubicBezTo>
                  <a:cubicBezTo>
                    <a:pt x="8" y="21"/>
                    <a:pt x="7" y="20"/>
                    <a:pt x="6" y="20"/>
                  </a:cubicBezTo>
                  <a:cubicBezTo>
                    <a:pt x="5" y="19"/>
                    <a:pt x="3" y="14"/>
                    <a:pt x="4" y="13"/>
                  </a:cubicBezTo>
                  <a:cubicBezTo>
                    <a:pt x="4" y="13"/>
                    <a:pt x="4" y="12"/>
                    <a:pt x="4" y="12"/>
                  </a:cubicBezTo>
                  <a:cubicBezTo>
                    <a:pt x="5" y="12"/>
                    <a:pt x="5" y="12"/>
                    <a:pt x="5" y="13"/>
                  </a:cubicBezTo>
                  <a:cubicBezTo>
                    <a:pt x="6" y="14"/>
                    <a:pt x="7" y="16"/>
                    <a:pt x="8" y="18"/>
                  </a:cubicBezTo>
                  <a:cubicBezTo>
                    <a:pt x="9" y="18"/>
                    <a:pt x="10" y="19"/>
                    <a:pt x="11" y="20"/>
                  </a:cubicBezTo>
                  <a:cubicBezTo>
                    <a:pt x="11" y="20"/>
                    <a:pt x="11" y="20"/>
                    <a:pt x="12" y="20"/>
                  </a:cubicBezTo>
                  <a:cubicBezTo>
                    <a:pt x="13" y="19"/>
                    <a:pt x="14" y="19"/>
                    <a:pt x="16" y="19"/>
                  </a:cubicBezTo>
                  <a:cubicBezTo>
                    <a:pt x="16" y="19"/>
                    <a:pt x="17" y="19"/>
                    <a:pt x="17" y="19"/>
                  </a:cubicBezTo>
                  <a:cubicBezTo>
                    <a:pt x="17" y="18"/>
                    <a:pt x="15" y="17"/>
                    <a:pt x="15" y="17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6" y="14"/>
                    <a:pt x="17" y="16"/>
                    <a:pt x="19" y="18"/>
                  </a:cubicBezTo>
                  <a:cubicBezTo>
                    <a:pt x="20" y="19"/>
                    <a:pt x="20" y="19"/>
                    <a:pt x="21" y="20"/>
                  </a:cubicBezTo>
                  <a:cubicBezTo>
                    <a:pt x="22" y="20"/>
                    <a:pt x="23" y="21"/>
                    <a:pt x="24" y="20"/>
                  </a:cubicBezTo>
                  <a:cubicBezTo>
                    <a:pt x="24" y="19"/>
                    <a:pt x="24" y="19"/>
                    <a:pt x="24" y="18"/>
                  </a:cubicBezTo>
                  <a:cubicBezTo>
                    <a:pt x="24" y="15"/>
                    <a:pt x="20" y="12"/>
                    <a:pt x="17" y="12"/>
                  </a:cubicBezTo>
                  <a:cubicBezTo>
                    <a:pt x="16" y="11"/>
                    <a:pt x="14" y="10"/>
                    <a:pt x="14" y="12"/>
                  </a:cubicBezTo>
                  <a:cubicBezTo>
                    <a:pt x="14" y="12"/>
                    <a:pt x="13" y="14"/>
                    <a:pt x="13" y="14"/>
                  </a:cubicBezTo>
                  <a:cubicBezTo>
                    <a:pt x="12" y="14"/>
                    <a:pt x="11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3"/>
                    <a:pt x="10" y="13"/>
                    <a:pt x="10" y="12"/>
                  </a:cubicBezTo>
                  <a:cubicBezTo>
                    <a:pt x="10" y="12"/>
                    <a:pt x="9" y="12"/>
                    <a:pt x="9" y="11"/>
                  </a:cubicBezTo>
                  <a:cubicBezTo>
                    <a:pt x="9" y="10"/>
                    <a:pt x="13" y="6"/>
                    <a:pt x="14" y="6"/>
                  </a:cubicBezTo>
                  <a:cubicBezTo>
                    <a:pt x="16" y="8"/>
                    <a:pt x="17" y="8"/>
                    <a:pt x="19" y="9"/>
                  </a:cubicBezTo>
                  <a:cubicBezTo>
                    <a:pt x="20" y="9"/>
                    <a:pt x="21" y="10"/>
                    <a:pt x="21" y="10"/>
                  </a:cubicBezTo>
                  <a:cubicBezTo>
                    <a:pt x="23" y="11"/>
                    <a:pt x="24" y="11"/>
                    <a:pt x="26" y="12"/>
                  </a:cubicBezTo>
                  <a:cubicBezTo>
                    <a:pt x="28" y="12"/>
                    <a:pt x="30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0" y="13"/>
                    <a:pt x="27" y="12"/>
                    <a:pt x="28" y="10"/>
                  </a:cubicBezTo>
                  <a:cubicBezTo>
                    <a:pt x="28" y="8"/>
                    <a:pt x="30" y="8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1" y="6"/>
                    <a:pt x="31" y="6"/>
                    <a:pt x="32" y="6"/>
                  </a:cubicBezTo>
                  <a:close/>
                  <a:moveTo>
                    <a:pt x="3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33" y="2"/>
                    <a:pt x="29" y="6"/>
                    <a:pt x="26" y="6"/>
                  </a:cubicBezTo>
                  <a:cubicBezTo>
                    <a:pt x="25" y="4"/>
                    <a:pt x="27" y="2"/>
                    <a:pt x="29" y="0"/>
                  </a:cubicBezTo>
                  <a:cubicBezTo>
                    <a:pt x="30" y="1"/>
                    <a:pt x="32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4" name="Freeform 47"/>
            <p:cNvSpPr>
              <a:spLocks noEditPoints="1"/>
            </p:cNvSpPr>
            <p:nvPr userDrawn="1"/>
          </p:nvSpPr>
          <p:spPr bwMode="auto">
            <a:xfrm>
              <a:off x="9037717" y="4621498"/>
              <a:ext cx="53975" cy="46038"/>
            </a:xfrm>
            <a:custGeom>
              <a:avLst/>
              <a:gdLst>
                <a:gd name="T0" fmla="*/ 13 w 36"/>
                <a:gd name="T1" fmla="*/ 14 h 30"/>
                <a:gd name="T2" fmla="*/ 10 w 36"/>
                <a:gd name="T3" fmla="*/ 17 h 30"/>
                <a:gd name="T4" fmla="*/ 10 w 36"/>
                <a:gd name="T5" fmla="*/ 17 h 30"/>
                <a:gd name="T6" fmla="*/ 13 w 36"/>
                <a:gd name="T7" fmla="*/ 14 h 30"/>
                <a:gd name="T8" fmla="*/ 13 w 36"/>
                <a:gd name="T9" fmla="*/ 14 h 30"/>
                <a:gd name="T10" fmla="*/ 26 w 36"/>
                <a:gd name="T11" fmla="*/ 1 h 30"/>
                <a:gd name="T12" fmla="*/ 27 w 36"/>
                <a:gd name="T13" fmla="*/ 1 h 30"/>
                <a:gd name="T14" fmla="*/ 25 w 36"/>
                <a:gd name="T15" fmla="*/ 7 h 30"/>
                <a:gd name="T16" fmla="*/ 22 w 36"/>
                <a:gd name="T17" fmla="*/ 10 h 30"/>
                <a:gd name="T18" fmla="*/ 22 w 36"/>
                <a:gd name="T19" fmla="*/ 11 h 30"/>
                <a:gd name="T20" fmla="*/ 25 w 36"/>
                <a:gd name="T21" fmla="*/ 11 h 30"/>
                <a:gd name="T22" fmla="*/ 26 w 36"/>
                <a:gd name="T23" fmla="*/ 10 h 30"/>
                <a:gd name="T24" fmla="*/ 29 w 36"/>
                <a:gd name="T25" fmla="*/ 13 h 30"/>
                <a:gd name="T26" fmla="*/ 28 w 36"/>
                <a:gd name="T27" fmla="*/ 14 h 30"/>
                <a:gd name="T28" fmla="*/ 21 w 36"/>
                <a:gd name="T29" fmla="*/ 14 h 30"/>
                <a:gd name="T30" fmla="*/ 19 w 36"/>
                <a:gd name="T31" fmla="*/ 13 h 30"/>
                <a:gd name="T32" fmla="*/ 16 w 36"/>
                <a:gd name="T33" fmla="*/ 18 h 30"/>
                <a:gd name="T34" fmla="*/ 16 w 36"/>
                <a:gd name="T35" fmla="*/ 18 h 30"/>
                <a:gd name="T36" fmla="*/ 21 w 36"/>
                <a:gd name="T37" fmla="*/ 20 h 30"/>
                <a:gd name="T38" fmla="*/ 20 w 36"/>
                <a:gd name="T39" fmla="*/ 24 h 30"/>
                <a:gd name="T40" fmla="*/ 20 w 36"/>
                <a:gd name="T41" fmla="*/ 27 h 30"/>
                <a:gd name="T42" fmla="*/ 14 w 36"/>
                <a:gd name="T43" fmla="*/ 27 h 30"/>
                <a:gd name="T44" fmla="*/ 15 w 36"/>
                <a:gd name="T45" fmla="*/ 21 h 30"/>
                <a:gd name="T46" fmla="*/ 14 w 36"/>
                <a:gd name="T47" fmla="*/ 21 h 30"/>
                <a:gd name="T48" fmla="*/ 9 w 36"/>
                <a:gd name="T49" fmla="*/ 28 h 30"/>
                <a:gd name="T50" fmla="*/ 9 w 36"/>
                <a:gd name="T51" fmla="*/ 28 h 30"/>
                <a:gd name="T52" fmla="*/ 9 w 36"/>
                <a:gd name="T53" fmla="*/ 22 h 30"/>
                <a:gd name="T54" fmla="*/ 11 w 36"/>
                <a:gd name="T55" fmla="*/ 20 h 30"/>
                <a:gd name="T56" fmla="*/ 8 w 36"/>
                <a:gd name="T57" fmla="*/ 20 h 30"/>
                <a:gd name="T58" fmla="*/ 6 w 36"/>
                <a:gd name="T59" fmla="*/ 21 h 30"/>
                <a:gd name="T60" fmla="*/ 1 w 36"/>
                <a:gd name="T61" fmla="*/ 23 h 30"/>
                <a:gd name="T62" fmla="*/ 0 w 36"/>
                <a:gd name="T63" fmla="*/ 22 h 30"/>
                <a:gd name="T64" fmla="*/ 1 w 36"/>
                <a:gd name="T65" fmla="*/ 19 h 30"/>
                <a:gd name="T66" fmla="*/ 3 w 36"/>
                <a:gd name="T67" fmla="*/ 15 h 30"/>
                <a:gd name="T68" fmla="*/ 13 w 36"/>
                <a:gd name="T69" fmla="*/ 13 h 30"/>
                <a:gd name="T70" fmla="*/ 16 w 36"/>
                <a:gd name="T71" fmla="*/ 14 h 30"/>
                <a:gd name="T72" fmla="*/ 16 w 36"/>
                <a:gd name="T73" fmla="*/ 14 h 30"/>
                <a:gd name="T74" fmla="*/ 16 w 36"/>
                <a:gd name="T75" fmla="*/ 13 h 30"/>
                <a:gd name="T76" fmla="*/ 15 w 36"/>
                <a:gd name="T77" fmla="*/ 13 h 30"/>
                <a:gd name="T78" fmla="*/ 13 w 36"/>
                <a:gd name="T79" fmla="*/ 8 h 30"/>
                <a:gd name="T80" fmla="*/ 13 w 36"/>
                <a:gd name="T81" fmla="*/ 8 h 30"/>
                <a:gd name="T82" fmla="*/ 18 w 36"/>
                <a:gd name="T83" fmla="*/ 11 h 30"/>
                <a:gd name="T84" fmla="*/ 20 w 36"/>
                <a:gd name="T85" fmla="*/ 9 h 30"/>
                <a:gd name="T86" fmla="*/ 21 w 36"/>
                <a:gd name="T87" fmla="*/ 7 h 30"/>
                <a:gd name="T88" fmla="*/ 24 w 36"/>
                <a:gd name="T89" fmla="*/ 4 h 30"/>
                <a:gd name="T90" fmla="*/ 26 w 36"/>
                <a:gd name="T91" fmla="*/ 1 h 30"/>
                <a:gd name="T92" fmla="*/ 26 w 36"/>
                <a:gd name="T93" fmla="*/ 1 h 30"/>
                <a:gd name="T94" fmla="*/ 31 w 36"/>
                <a:gd name="T95" fmla="*/ 3 h 30"/>
                <a:gd name="T96" fmla="*/ 35 w 36"/>
                <a:gd name="T97" fmla="*/ 7 h 30"/>
                <a:gd name="T98" fmla="*/ 36 w 36"/>
                <a:gd name="T99" fmla="*/ 9 h 30"/>
                <a:gd name="T100" fmla="*/ 31 w 36"/>
                <a:gd name="T101" fmla="*/ 10 h 30"/>
                <a:gd name="T102" fmla="*/ 31 w 36"/>
                <a:gd name="T103" fmla="*/ 8 h 30"/>
                <a:gd name="T104" fmla="*/ 30 w 36"/>
                <a:gd name="T105" fmla="*/ 8 h 30"/>
                <a:gd name="T106" fmla="*/ 31 w 36"/>
                <a:gd name="T107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6" h="30">
                  <a:moveTo>
                    <a:pt x="13" y="14"/>
                  </a:moveTo>
                  <a:cubicBezTo>
                    <a:pt x="13" y="14"/>
                    <a:pt x="10" y="16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3" y="19"/>
                    <a:pt x="14" y="17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lose/>
                  <a:moveTo>
                    <a:pt x="26" y="1"/>
                  </a:moveTo>
                  <a:cubicBezTo>
                    <a:pt x="26" y="1"/>
                    <a:pt x="26" y="1"/>
                    <a:pt x="27" y="1"/>
                  </a:cubicBezTo>
                  <a:cubicBezTo>
                    <a:pt x="27" y="2"/>
                    <a:pt x="25" y="6"/>
                    <a:pt x="25" y="7"/>
                  </a:cubicBezTo>
                  <a:cubicBezTo>
                    <a:pt x="24" y="8"/>
                    <a:pt x="22" y="10"/>
                    <a:pt x="22" y="10"/>
                  </a:cubicBezTo>
                  <a:cubicBezTo>
                    <a:pt x="22" y="10"/>
                    <a:pt x="22" y="10"/>
                    <a:pt x="22" y="11"/>
                  </a:cubicBezTo>
                  <a:cubicBezTo>
                    <a:pt x="23" y="12"/>
                    <a:pt x="25" y="12"/>
                    <a:pt x="25" y="11"/>
                  </a:cubicBezTo>
                  <a:cubicBezTo>
                    <a:pt x="26" y="10"/>
                    <a:pt x="25" y="10"/>
                    <a:pt x="26" y="10"/>
                  </a:cubicBezTo>
                  <a:cubicBezTo>
                    <a:pt x="27" y="10"/>
                    <a:pt x="29" y="12"/>
                    <a:pt x="29" y="13"/>
                  </a:cubicBezTo>
                  <a:cubicBezTo>
                    <a:pt x="29" y="13"/>
                    <a:pt x="29" y="14"/>
                    <a:pt x="28" y="14"/>
                  </a:cubicBezTo>
                  <a:cubicBezTo>
                    <a:pt x="25" y="13"/>
                    <a:pt x="23" y="14"/>
                    <a:pt x="21" y="14"/>
                  </a:cubicBezTo>
                  <a:cubicBezTo>
                    <a:pt x="20" y="14"/>
                    <a:pt x="20" y="13"/>
                    <a:pt x="19" y="13"/>
                  </a:cubicBezTo>
                  <a:cubicBezTo>
                    <a:pt x="18" y="14"/>
                    <a:pt x="16" y="17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8" y="19"/>
                    <a:pt x="19" y="17"/>
                    <a:pt x="21" y="20"/>
                  </a:cubicBezTo>
                  <a:cubicBezTo>
                    <a:pt x="21" y="22"/>
                    <a:pt x="20" y="22"/>
                    <a:pt x="20" y="24"/>
                  </a:cubicBezTo>
                  <a:cubicBezTo>
                    <a:pt x="19" y="25"/>
                    <a:pt x="20" y="26"/>
                    <a:pt x="20" y="27"/>
                  </a:cubicBezTo>
                  <a:cubicBezTo>
                    <a:pt x="19" y="30"/>
                    <a:pt x="15" y="29"/>
                    <a:pt x="14" y="27"/>
                  </a:cubicBezTo>
                  <a:cubicBezTo>
                    <a:pt x="13" y="26"/>
                    <a:pt x="15" y="22"/>
                    <a:pt x="15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1" y="22"/>
                    <a:pt x="11" y="26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8" y="27"/>
                    <a:pt x="9" y="24"/>
                    <a:pt x="9" y="22"/>
                  </a:cubicBezTo>
                  <a:cubicBezTo>
                    <a:pt x="10" y="22"/>
                    <a:pt x="11" y="21"/>
                    <a:pt x="11" y="20"/>
                  </a:cubicBezTo>
                  <a:cubicBezTo>
                    <a:pt x="10" y="20"/>
                    <a:pt x="9" y="19"/>
                    <a:pt x="8" y="20"/>
                  </a:cubicBezTo>
                  <a:cubicBezTo>
                    <a:pt x="7" y="20"/>
                    <a:pt x="7" y="21"/>
                    <a:pt x="6" y="21"/>
                  </a:cubicBezTo>
                  <a:cubicBezTo>
                    <a:pt x="5" y="22"/>
                    <a:pt x="3" y="23"/>
                    <a:pt x="1" y="23"/>
                  </a:cubicBezTo>
                  <a:cubicBezTo>
                    <a:pt x="1" y="23"/>
                    <a:pt x="1" y="22"/>
                    <a:pt x="0" y="22"/>
                  </a:cubicBezTo>
                  <a:cubicBezTo>
                    <a:pt x="1" y="20"/>
                    <a:pt x="1" y="20"/>
                    <a:pt x="1" y="19"/>
                  </a:cubicBezTo>
                  <a:cubicBezTo>
                    <a:pt x="1" y="18"/>
                    <a:pt x="3" y="17"/>
                    <a:pt x="3" y="15"/>
                  </a:cubicBezTo>
                  <a:cubicBezTo>
                    <a:pt x="7" y="15"/>
                    <a:pt x="9" y="13"/>
                    <a:pt x="13" y="13"/>
                  </a:cubicBezTo>
                  <a:cubicBezTo>
                    <a:pt x="14" y="13"/>
                    <a:pt x="15" y="15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2" y="12"/>
                    <a:pt x="12" y="10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10"/>
                    <a:pt x="17" y="11"/>
                    <a:pt x="18" y="11"/>
                  </a:cubicBezTo>
                  <a:cubicBezTo>
                    <a:pt x="19" y="10"/>
                    <a:pt x="19" y="10"/>
                    <a:pt x="20" y="9"/>
                  </a:cubicBezTo>
                  <a:cubicBezTo>
                    <a:pt x="20" y="8"/>
                    <a:pt x="21" y="8"/>
                    <a:pt x="21" y="7"/>
                  </a:cubicBezTo>
                  <a:cubicBezTo>
                    <a:pt x="22" y="6"/>
                    <a:pt x="23" y="5"/>
                    <a:pt x="24" y="4"/>
                  </a:cubicBezTo>
                  <a:cubicBezTo>
                    <a:pt x="24" y="4"/>
                    <a:pt x="25" y="1"/>
                    <a:pt x="26" y="1"/>
                  </a:cubicBezTo>
                  <a:cubicBezTo>
                    <a:pt x="25" y="0"/>
                    <a:pt x="26" y="1"/>
                    <a:pt x="26" y="1"/>
                  </a:cubicBezTo>
                  <a:close/>
                  <a:moveTo>
                    <a:pt x="31" y="3"/>
                  </a:moveTo>
                  <a:cubicBezTo>
                    <a:pt x="32" y="4"/>
                    <a:pt x="34" y="5"/>
                    <a:pt x="35" y="7"/>
                  </a:cubicBezTo>
                  <a:cubicBezTo>
                    <a:pt x="35" y="8"/>
                    <a:pt x="36" y="9"/>
                    <a:pt x="36" y="9"/>
                  </a:cubicBezTo>
                  <a:cubicBezTo>
                    <a:pt x="35" y="12"/>
                    <a:pt x="32" y="12"/>
                    <a:pt x="31" y="10"/>
                  </a:cubicBezTo>
                  <a:cubicBezTo>
                    <a:pt x="31" y="10"/>
                    <a:pt x="31" y="9"/>
                    <a:pt x="31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6"/>
                    <a:pt x="29" y="4"/>
                    <a:pt x="3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Freeform 48"/>
            <p:cNvSpPr>
              <a:spLocks noEditPoints="1"/>
            </p:cNvSpPr>
            <p:nvPr userDrawn="1"/>
          </p:nvSpPr>
          <p:spPr bwMode="auto">
            <a:xfrm>
              <a:off x="8913891" y="4588168"/>
              <a:ext cx="36513" cy="52388"/>
            </a:xfrm>
            <a:custGeom>
              <a:avLst/>
              <a:gdLst>
                <a:gd name="T0" fmla="*/ 14 w 24"/>
                <a:gd name="T1" fmla="*/ 5 h 34"/>
                <a:gd name="T2" fmla="*/ 14 w 24"/>
                <a:gd name="T3" fmla="*/ 5 h 34"/>
                <a:gd name="T4" fmla="*/ 14 w 24"/>
                <a:gd name="T5" fmla="*/ 5 h 34"/>
                <a:gd name="T6" fmla="*/ 14 w 24"/>
                <a:gd name="T7" fmla="*/ 4 h 34"/>
                <a:gd name="T8" fmla="*/ 14 w 24"/>
                <a:gd name="T9" fmla="*/ 4 h 34"/>
                <a:gd name="T10" fmla="*/ 14 w 24"/>
                <a:gd name="T11" fmla="*/ 4 h 34"/>
                <a:gd name="T12" fmla="*/ 14 w 24"/>
                <a:gd name="T13" fmla="*/ 4 h 34"/>
                <a:gd name="T14" fmla="*/ 20 w 24"/>
                <a:gd name="T15" fmla="*/ 2 h 34"/>
                <a:gd name="T16" fmla="*/ 14 w 24"/>
                <a:gd name="T17" fmla="*/ 7 h 34"/>
                <a:gd name="T18" fmla="*/ 22 w 24"/>
                <a:gd name="T19" fmla="*/ 15 h 34"/>
                <a:gd name="T20" fmla="*/ 16 w 24"/>
                <a:gd name="T21" fmla="*/ 18 h 34"/>
                <a:gd name="T22" fmla="*/ 15 w 24"/>
                <a:gd name="T23" fmla="*/ 23 h 34"/>
                <a:gd name="T24" fmla="*/ 17 w 24"/>
                <a:gd name="T25" fmla="*/ 22 h 34"/>
                <a:gd name="T26" fmla="*/ 24 w 24"/>
                <a:gd name="T27" fmla="*/ 24 h 34"/>
                <a:gd name="T28" fmla="*/ 18 w 24"/>
                <a:gd name="T29" fmla="*/ 26 h 34"/>
                <a:gd name="T30" fmla="*/ 9 w 24"/>
                <a:gd name="T31" fmla="*/ 32 h 34"/>
                <a:gd name="T32" fmla="*/ 16 w 24"/>
                <a:gd name="T33" fmla="*/ 27 h 34"/>
                <a:gd name="T34" fmla="*/ 10 w 24"/>
                <a:gd name="T35" fmla="*/ 29 h 34"/>
                <a:gd name="T36" fmla="*/ 7 w 24"/>
                <a:gd name="T37" fmla="*/ 28 h 34"/>
                <a:gd name="T38" fmla="*/ 14 w 24"/>
                <a:gd name="T39" fmla="*/ 25 h 34"/>
                <a:gd name="T40" fmla="*/ 13 w 24"/>
                <a:gd name="T41" fmla="*/ 24 h 34"/>
                <a:gd name="T42" fmla="*/ 14 w 24"/>
                <a:gd name="T43" fmla="*/ 19 h 34"/>
                <a:gd name="T44" fmla="*/ 9 w 24"/>
                <a:gd name="T45" fmla="*/ 22 h 34"/>
                <a:gd name="T46" fmla="*/ 9 w 24"/>
                <a:gd name="T47" fmla="*/ 20 h 34"/>
                <a:gd name="T48" fmla="*/ 17 w 24"/>
                <a:gd name="T49" fmla="*/ 16 h 34"/>
                <a:gd name="T50" fmla="*/ 14 w 24"/>
                <a:gd name="T51" fmla="*/ 10 h 34"/>
                <a:gd name="T52" fmla="*/ 7 w 24"/>
                <a:gd name="T53" fmla="*/ 17 h 34"/>
                <a:gd name="T54" fmla="*/ 4 w 24"/>
                <a:gd name="T55" fmla="*/ 26 h 34"/>
                <a:gd name="T56" fmla="*/ 2 w 24"/>
                <a:gd name="T57" fmla="*/ 19 h 34"/>
                <a:gd name="T58" fmla="*/ 6 w 24"/>
                <a:gd name="T59" fmla="*/ 12 h 34"/>
                <a:gd name="T60" fmla="*/ 12 w 24"/>
                <a:gd name="T61" fmla="*/ 7 h 34"/>
                <a:gd name="T62" fmla="*/ 8 w 24"/>
                <a:gd name="T63" fmla="*/ 6 h 34"/>
                <a:gd name="T64" fmla="*/ 1 w 24"/>
                <a:gd name="T65" fmla="*/ 3 h 34"/>
                <a:gd name="T66" fmla="*/ 4 w 24"/>
                <a:gd name="T67" fmla="*/ 7 h 34"/>
                <a:gd name="T68" fmla="*/ 0 w 24"/>
                <a:gd name="T69" fmla="*/ 5 h 34"/>
                <a:gd name="T70" fmla="*/ 1 w 24"/>
                <a:gd name="T71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34">
                  <a:moveTo>
                    <a:pt x="14" y="5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lose/>
                  <a:moveTo>
                    <a:pt x="14" y="4"/>
                  </a:move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lose/>
                  <a:moveTo>
                    <a:pt x="16" y="1"/>
                  </a:moveTo>
                  <a:cubicBezTo>
                    <a:pt x="17" y="0"/>
                    <a:pt x="19" y="1"/>
                    <a:pt x="20" y="2"/>
                  </a:cubicBezTo>
                  <a:cubicBezTo>
                    <a:pt x="20" y="2"/>
                    <a:pt x="21" y="2"/>
                    <a:pt x="20" y="2"/>
                  </a:cubicBezTo>
                  <a:cubicBezTo>
                    <a:pt x="20" y="4"/>
                    <a:pt x="16" y="5"/>
                    <a:pt x="14" y="7"/>
                  </a:cubicBezTo>
                  <a:cubicBezTo>
                    <a:pt x="15" y="8"/>
                    <a:pt x="16" y="7"/>
                    <a:pt x="18" y="8"/>
                  </a:cubicBezTo>
                  <a:cubicBezTo>
                    <a:pt x="20" y="8"/>
                    <a:pt x="24" y="12"/>
                    <a:pt x="22" y="15"/>
                  </a:cubicBezTo>
                  <a:cubicBezTo>
                    <a:pt x="21" y="16"/>
                    <a:pt x="20" y="16"/>
                    <a:pt x="19" y="16"/>
                  </a:cubicBezTo>
                  <a:cubicBezTo>
                    <a:pt x="18" y="17"/>
                    <a:pt x="17" y="16"/>
                    <a:pt x="16" y="18"/>
                  </a:cubicBezTo>
                  <a:cubicBezTo>
                    <a:pt x="16" y="18"/>
                    <a:pt x="16" y="19"/>
                    <a:pt x="17" y="20"/>
                  </a:cubicBezTo>
                  <a:cubicBezTo>
                    <a:pt x="16" y="21"/>
                    <a:pt x="16" y="22"/>
                    <a:pt x="15" y="23"/>
                  </a:cubicBezTo>
                  <a:cubicBezTo>
                    <a:pt x="16" y="24"/>
                    <a:pt x="16" y="24"/>
                    <a:pt x="17" y="24"/>
                  </a:cubicBezTo>
                  <a:cubicBezTo>
                    <a:pt x="17" y="23"/>
                    <a:pt x="17" y="23"/>
                    <a:pt x="17" y="22"/>
                  </a:cubicBezTo>
                  <a:cubicBezTo>
                    <a:pt x="18" y="22"/>
                    <a:pt x="21" y="22"/>
                    <a:pt x="22" y="22"/>
                  </a:cubicBezTo>
                  <a:cubicBezTo>
                    <a:pt x="23" y="22"/>
                    <a:pt x="23" y="24"/>
                    <a:pt x="24" y="24"/>
                  </a:cubicBezTo>
                  <a:cubicBezTo>
                    <a:pt x="23" y="25"/>
                    <a:pt x="23" y="25"/>
                    <a:pt x="23" y="26"/>
                  </a:cubicBezTo>
                  <a:cubicBezTo>
                    <a:pt x="21" y="27"/>
                    <a:pt x="20" y="24"/>
                    <a:pt x="18" y="26"/>
                  </a:cubicBezTo>
                  <a:cubicBezTo>
                    <a:pt x="17" y="27"/>
                    <a:pt x="19" y="29"/>
                    <a:pt x="19" y="31"/>
                  </a:cubicBezTo>
                  <a:cubicBezTo>
                    <a:pt x="18" y="34"/>
                    <a:pt x="11" y="34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2" y="30"/>
                    <a:pt x="16" y="30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4" y="27"/>
                    <a:pt x="12" y="29"/>
                    <a:pt x="10" y="29"/>
                  </a:cubicBezTo>
                  <a:cubicBezTo>
                    <a:pt x="10" y="29"/>
                    <a:pt x="8" y="29"/>
                    <a:pt x="8" y="29"/>
                  </a:cubicBezTo>
                  <a:cubicBezTo>
                    <a:pt x="8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9" y="27"/>
                    <a:pt x="14" y="26"/>
                    <a:pt x="14" y="25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3" y="24"/>
                    <a:pt x="13" y="24"/>
                  </a:cubicBezTo>
                  <a:cubicBezTo>
                    <a:pt x="13" y="23"/>
                    <a:pt x="13" y="22"/>
                    <a:pt x="13" y="22"/>
                  </a:cubicBezTo>
                  <a:cubicBezTo>
                    <a:pt x="13" y="21"/>
                    <a:pt x="14" y="20"/>
                    <a:pt x="14" y="19"/>
                  </a:cubicBezTo>
                  <a:cubicBezTo>
                    <a:pt x="14" y="19"/>
                    <a:pt x="14" y="19"/>
                    <a:pt x="13" y="19"/>
                  </a:cubicBezTo>
                  <a:cubicBezTo>
                    <a:pt x="12" y="18"/>
                    <a:pt x="10" y="21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1"/>
                    <a:pt x="9" y="20"/>
                  </a:cubicBezTo>
                  <a:cubicBezTo>
                    <a:pt x="9" y="18"/>
                    <a:pt x="12" y="16"/>
                    <a:pt x="14" y="17"/>
                  </a:cubicBezTo>
                  <a:cubicBezTo>
                    <a:pt x="15" y="17"/>
                    <a:pt x="16" y="16"/>
                    <a:pt x="17" y="16"/>
                  </a:cubicBezTo>
                  <a:cubicBezTo>
                    <a:pt x="17" y="15"/>
                    <a:pt x="18" y="14"/>
                    <a:pt x="18" y="14"/>
                  </a:cubicBezTo>
                  <a:cubicBezTo>
                    <a:pt x="19" y="11"/>
                    <a:pt x="16" y="10"/>
                    <a:pt x="14" y="10"/>
                  </a:cubicBezTo>
                  <a:cubicBezTo>
                    <a:pt x="12" y="10"/>
                    <a:pt x="10" y="12"/>
                    <a:pt x="10" y="13"/>
                  </a:cubicBezTo>
                  <a:cubicBezTo>
                    <a:pt x="9" y="14"/>
                    <a:pt x="8" y="16"/>
                    <a:pt x="7" y="17"/>
                  </a:cubicBezTo>
                  <a:cubicBezTo>
                    <a:pt x="6" y="18"/>
                    <a:pt x="6" y="19"/>
                    <a:pt x="5" y="20"/>
                  </a:cubicBezTo>
                  <a:cubicBezTo>
                    <a:pt x="4" y="22"/>
                    <a:pt x="5" y="24"/>
                    <a:pt x="4" y="26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1" y="20"/>
                    <a:pt x="2" y="19"/>
                  </a:cubicBezTo>
                  <a:cubicBezTo>
                    <a:pt x="2" y="18"/>
                    <a:pt x="3" y="17"/>
                    <a:pt x="3" y="16"/>
                  </a:cubicBezTo>
                  <a:cubicBezTo>
                    <a:pt x="4" y="15"/>
                    <a:pt x="5" y="14"/>
                    <a:pt x="6" y="12"/>
                  </a:cubicBezTo>
                  <a:cubicBezTo>
                    <a:pt x="8" y="11"/>
                    <a:pt x="11" y="9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0" y="7"/>
                    <a:pt x="8" y="7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2" y="4"/>
                    <a:pt x="14" y="2"/>
                    <a:pt x="16" y="1"/>
                  </a:cubicBezTo>
                  <a:close/>
                  <a:moveTo>
                    <a:pt x="1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4" y="7"/>
                    <a:pt x="4" y="7"/>
                  </a:cubicBezTo>
                  <a:cubicBezTo>
                    <a:pt x="4" y="9"/>
                    <a:pt x="5" y="9"/>
                    <a:pt x="4" y="10"/>
                  </a:cubicBezTo>
                  <a:cubicBezTo>
                    <a:pt x="1" y="10"/>
                    <a:pt x="0" y="9"/>
                    <a:pt x="0" y="5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Freeform 49"/>
            <p:cNvSpPr>
              <a:spLocks noEditPoints="1"/>
            </p:cNvSpPr>
            <p:nvPr userDrawn="1"/>
          </p:nvSpPr>
          <p:spPr bwMode="auto">
            <a:xfrm>
              <a:off x="8971042" y="4589759"/>
              <a:ext cx="50800" cy="52388"/>
            </a:xfrm>
            <a:custGeom>
              <a:avLst/>
              <a:gdLst>
                <a:gd name="T0" fmla="*/ 17 w 34"/>
                <a:gd name="T1" fmla="*/ 16 h 34"/>
                <a:gd name="T2" fmla="*/ 20 w 34"/>
                <a:gd name="T3" fmla="*/ 27 h 34"/>
                <a:gd name="T4" fmla="*/ 18 w 34"/>
                <a:gd name="T5" fmla="*/ 21 h 34"/>
                <a:gd name="T6" fmla="*/ 20 w 34"/>
                <a:gd name="T7" fmla="*/ 21 h 34"/>
                <a:gd name="T8" fmla="*/ 25 w 34"/>
                <a:gd name="T9" fmla="*/ 18 h 34"/>
                <a:gd name="T10" fmla="*/ 22 w 34"/>
                <a:gd name="T11" fmla="*/ 20 h 34"/>
                <a:gd name="T12" fmla="*/ 21 w 34"/>
                <a:gd name="T13" fmla="*/ 14 h 34"/>
                <a:gd name="T14" fmla="*/ 28 w 34"/>
                <a:gd name="T15" fmla="*/ 6 h 34"/>
                <a:gd name="T16" fmla="*/ 26 w 34"/>
                <a:gd name="T17" fmla="*/ 10 h 34"/>
                <a:gd name="T18" fmla="*/ 28 w 34"/>
                <a:gd name="T19" fmla="*/ 6 h 34"/>
                <a:gd name="T20" fmla="*/ 26 w 34"/>
                <a:gd name="T21" fmla="*/ 0 h 34"/>
                <a:gd name="T22" fmla="*/ 28 w 34"/>
                <a:gd name="T23" fmla="*/ 5 h 34"/>
                <a:gd name="T24" fmla="*/ 34 w 34"/>
                <a:gd name="T25" fmla="*/ 9 h 34"/>
                <a:gd name="T26" fmla="*/ 28 w 34"/>
                <a:gd name="T27" fmla="*/ 13 h 34"/>
                <a:gd name="T28" fmla="*/ 28 w 34"/>
                <a:gd name="T29" fmla="*/ 17 h 34"/>
                <a:gd name="T30" fmla="*/ 27 w 34"/>
                <a:gd name="T31" fmla="*/ 25 h 34"/>
                <a:gd name="T32" fmla="*/ 32 w 34"/>
                <a:gd name="T33" fmla="*/ 31 h 34"/>
                <a:gd name="T34" fmla="*/ 26 w 34"/>
                <a:gd name="T35" fmla="*/ 30 h 34"/>
                <a:gd name="T36" fmla="*/ 22 w 34"/>
                <a:gd name="T37" fmla="*/ 30 h 34"/>
                <a:gd name="T38" fmla="*/ 15 w 34"/>
                <a:gd name="T39" fmla="*/ 29 h 34"/>
                <a:gd name="T40" fmla="*/ 13 w 34"/>
                <a:gd name="T41" fmla="*/ 26 h 34"/>
                <a:gd name="T42" fmla="*/ 13 w 34"/>
                <a:gd name="T43" fmla="*/ 31 h 34"/>
                <a:gd name="T44" fmla="*/ 10 w 34"/>
                <a:gd name="T45" fmla="*/ 27 h 34"/>
                <a:gd name="T46" fmla="*/ 8 w 34"/>
                <a:gd name="T47" fmla="*/ 23 h 34"/>
                <a:gd name="T48" fmla="*/ 2 w 34"/>
                <a:gd name="T49" fmla="*/ 19 h 34"/>
                <a:gd name="T50" fmla="*/ 4 w 34"/>
                <a:gd name="T51" fmla="*/ 16 h 34"/>
                <a:gd name="T52" fmla="*/ 13 w 34"/>
                <a:gd name="T53" fmla="*/ 15 h 34"/>
                <a:gd name="T54" fmla="*/ 16 w 34"/>
                <a:gd name="T55" fmla="*/ 9 h 34"/>
                <a:gd name="T56" fmla="*/ 11 w 34"/>
                <a:gd name="T57" fmla="*/ 7 h 34"/>
                <a:gd name="T58" fmla="*/ 10 w 34"/>
                <a:gd name="T59" fmla="*/ 5 h 34"/>
                <a:gd name="T60" fmla="*/ 12 w 34"/>
                <a:gd name="T61" fmla="*/ 6 h 34"/>
                <a:gd name="T62" fmla="*/ 20 w 34"/>
                <a:gd name="T63" fmla="*/ 0 h 34"/>
                <a:gd name="T64" fmla="*/ 23 w 34"/>
                <a:gd name="T65" fmla="*/ 1 h 34"/>
                <a:gd name="T66" fmla="*/ 17 w 34"/>
                <a:gd name="T67" fmla="*/ 11 h 34"/>
                <a:gd name="T68" fmla="*/ 19 w 34"/>
                <a:gd name="T69" fmla="*/ 11 h 34"/>
                <a:gd name="T70" fmla="*/ 23 w 34"/>
                <a:gd name="T71" fmla="*/ 7 h 34"/>
                <a:gd name="T72" fmla="*/ 26 w 34"/>
                <a:gd name="T7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" h="34">
                  <a:moveTo>
                    <a:pt x="21" y="13"/>
                  </a:moveTo>
                  <a:cubicBezTo>
                    <a:pt x="19" y="14"/>
                    <a:pt x="18" y="15"/>
                    <a:pt x="17" y="16"/>
                  </a:cubicBezTo>
                  <a:cubicBezTo>
                    <a:pt x="16" y="18"/>
                    <a:pt x="12" y="21"/>
                    <a:pt x="14" y="24"/>
                  </a:cubicBezTo>
                  <a:cubicBezTo>
                    <a:pt x="15" y="26"/>
                    <a:pt x="17" y="28"/>
                    <a:pt x="20" y="27"/>
                  </a:cubicBezTo>
                  <a:cubicBezTo>
                    <a:pt x="20" y="27"/>
                    <a:pt x="20" y="27"/>
                    <a:pt x="21" y="27"/>
                  </a:cubicBezTo>
                  <a:cubicBezTo>
                    <a:pt x="20" y="25"/>
                    <a:pt x="19" y="22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1" y="22"/>
                    <a:pt x="24" y="24"/>
                    <a:pt x="24" y="23"/>
                  </a:cubicBezTo>
                  <a:cubicBezTo>
                    <a:pt x="25" y="22"/>
                    <a:pt x="26" y="19"/>
                    <a:pt x="25" y="18"/>
                  </a:cubicBezTo>
                  <a:cubicBezTo>
                    <a:pt x="25" y="18"/>
                    <a:pt x="25" y="18"/>
                    <a:pt x="24" y="18"/>
                  </a:cubicBezTo>
                  <a:cubicBezTo>
                    <a:pt x="24" y="18"/>
                    <a:pt x="23" y="19"/>
                    <a:pt x="22" y="20"/>
                  </a:cubicBezTo>
                  <a:cubicBezTo>
                    <a:pt x="22" y="20"/>
                    <a:pt x="22" y="19"/>
                    <a:pt x="21" y="19"/>
                  </a:cubicBezTo>
                  <a:cubicBezTo>
                    <a:pt x="21" y="17"/>
                    <a:pt x="21" y="16"/>
                    <a:pt x="21" y="14"/>
                  </a:cubicBezTo>
                  <a:cubicBezTo>
                    <a:pt x="22" y="13"/>
                    <a:pt x="21" y="13"/>
                    <a:pt x="21" y="13"/>
                  </a:cubicBezTo>
                  <a:close/>
                  <a:moveTo>
                    <a:pt x="28" y="6"/>
                  </a:moveTo>
                  <a:cubicBezTo>
                    <a:pt x="28" y="7"/>
                    <a:pt x="26" y="9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7" y="10"/>
                    <a:pt x="30" y="9"/>
                    <a:pt x="30" y="9"/>
                  </a:cubicBezTo>
                  <a:cubicBezTo>
                    <a:pt x="30" y="8"/>
                    <a:pt x="29" y="7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lose/>
                  <a:moveTo>
                    <a:pt x="26" y="0"/>
                  </a:moveTo>
                  <a:cubicBezTo>
                    <a:pt x="28" y="1"/>
                    <a:pt x="29" y="1"/>
                    <a:pt x="29" y="3"/>
                  </a:cubicBezTo>
                  <a:cubicBezTo>
                    <a:pt x="29" y="3"/>
                    <a:pt x="28" y="4"/>
                    <a:pt x="28" y="5"/>
                  </a:cubicBezTo>
                  <a:cubicBezTo>
                    <a:pt x="29" y="7"/>
                    <a:pt x="32" y="7"/>
                    <a:pt x="34" y="8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2" y="11"/>
                    <a:pt x="30" y="11"/>
                    <a:pt x="29" y="11"/>
                  </a:cubicBezTo>
                  <a:cubicBezTo>
                    <a:pt x="28" y="12"/>
                    <a:pt x="28" y="12"/>
                    <a:pt x="28" y="13"/>
                  </a:cubicBezTo>
                  <a:cubicBezTo>
                    <a:pt x="26" y="13"/>
                    <a:pt x="25" y="13"/>
                    <a:pt x="24" y="15"/>
                  </a:cubicBezTo>
                  <a:cubicBezTo>
                    <a:pt x="25" y="16"/>
                    <a:pt x="28" y="16"/>
                    <a:pt x="28" y="17"/>
                  </a:cubicBezTo>
                  <a:cubicBezTo>
                    <a:pt x="28" y="18"/>
                    <a:pt x="28" y="21"/>
                    <a:pt x="28" y="22"/>
                  </a:cubicBezTo>
                  <a:cubicBezTo>
                    <a:pt x="27" y="23"/>
                    <a:pt x="26" y="24"/>
                    <a:pt x="27" y="25"/>
                  </a:cubicBezTo>
                  <a:cubicBezTo>
                    <a:pt x="27" y="26"/>
                    <a:pt x="29" y="26"/>
                    <a:pt x="30" y="27"/>
                  </a:cubicBezTo>
                  <a:cubicBezTo>
                    <a:pt x="31" y="28"/>
                    <a:pt x="32" y="29"/>
                    <a:pt x="32" y="31"/>
                  </a:cubicBezTo>
                  <a:cubicBezTo>
                    <a:pt x="32" y="32"/>
                    <a:pt x="30" y="34"/>
                    <a:pt x="28" y="33"/>
                  </a:cubicBezTo>
                  <a:cubicBezTo>
                    <a:pt x="27" y="33"/>
                    <a:pt x="26" y="31"/>
                    <a:pt x="26" y="30"/>
                  </a:cubicBezTo>
                  <a:cubicBezTo>
                    <a:pt x="25" y="30"/>
                    <a:pt x="25" y="30"/>
                    <a:pt x="24" y="29"/>
                  </a:cubicBezTo>
                  <a:cubicBezTo>
                    <a:pt x="24" y="29"/>
                    <a:pt x="22" y="30"/>
                    <a:pt x="22" y="30"/>
                  </a:cubicBezTo>
                  <a:cubicBezTo>
                    <a:pt x="21" y="30"/>
                    <a:pt x="21" y="30"/>
                    <a:pt x="20" y="30"/>
                  </a:cubicBezTo>
                  <a:cubicBezTo>
                    <a:pt x="19" y="30"/>
                    <a:pt x="17" y="30"/>
                    <a:pt x="15" y="29"/>
                  </a:cubicBezTo>
                  <a:cubicBezTo>
                    <a:pt x="15" y="28"/>
                    <a:pt x="14" y="27"/>
                    <a:pt x="14" y="26"/>
                  </a:cubicBezTo>
                  <a:cubicBezTo>
                    <a:pt x="14" y="26"/>
                    <a:pt x="14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7"/>
                    <a:pt x="14" y="31"/>
                    <a:pt x="13" y="31"/>
                  </a:cubicBezTo>
                  <a:cubicBezTo>
                    <a:pt x="12" y="31"/>
                    <a:pt x="12" y="30"/>
                    <a:pt x="11" y="30"/>
                  </a:cubicBezTo>
                  <a:cubicBezTo>
                    <a:pt x="10" y="29"/>
                    <a:pt x="11" y="28"/>
                    <a:pt x="10" y="27"/>
                  </a:cubicBezTo>
                  <a:cubicBezTo>
                    <a:pt x="10" y="26"/>
                    <a:pt x="9" y="25"/>
                    <a:pt x="9" y="25"/>
                  </a:cubicBezTo>
                  <a:cubicBezTo>
                    <a:pt x="8" y="24"/>
                    <a:pt x="9" y="23"/>
                    <a:pt x="8" y="23"/>
                  </a:cubicBezTo>
                  <a:cubicBezTo>
                    <a:pt x="8" y="23"/>
                    <a:pt x="4" y="24"/>
                    <a:pt x="3" y="23"/>
                  </a:cubicBezTo>
                  <a:cubicBezTo>
                    <a:pt x="2" y="23"/>
                    <a:pt x="0" y="21"/>
                    <a:pt x="2" y="19"/>
                  </a:cubicBezTo>
                  <a:cubicBezTo>
                    <a:pt x="2" y="19"/>
                    <a:pt x="3" y="19"/>
                    <a:pt x="3" y="18"/>
                  </a:cubicBezTo>
                  <a:cubicBezTo>
                    <a:pt x="4" y="18"/>
                    <a:pt x="3" y="17"/>
                    <a:pt x="4" y="16"/>
                  </a:cubicBezTo>
                  <a:cubicBezTo>
                    <a:pt x="4" y="16"/>
                    <a:pt x="6" y="17"/>
                    <a:pt x="6" y="17"/>
                  </a:cubicBezTo>
                  <a:cubicBezTo>
                    <a:pt x="8" y="17"/>
                    <a:pt x="12" y="16"/>
                    <a:pt x="13" y="15"/>
                  </a:cubicBezTo>
                  <a:cubicBezTo>
                    <a:pt x="13" y="14"/>
                    <a:pt x="14" y="12"/>
                    <a:pt x="14" y="11"/>
                  </a:cubicBezTo>
                  <a:cubicBezTo>
                    <a:pt x="14" y="10"/>
                    <a:pt x="15" y="10"/>
                    <a:pt x="16" y="9"/>
                  </a:cubicBezTo>
                  <a:cubicBezTo>
                    <a:pt x="16" y="9"/>
                    <a:pt x="16" y="9"/>
                    <a:pt x="15" y="8"/>
                  </a:cubicBezTo>
                  <a:cubicBezTo>
                    <a:pt x="14" y="8"/>
                    <a:pt x="13" y="8"/>
                    <a:pt x="11" y="7"/>
                  </a:cubicBezTo>
                  <a:cubicBezTo>
                    <a:pt x="11" y="7"/>
                    <a:pt x="11" y="7"/>
                    <a:pt x="10" y="6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0" y="5"/>
                    <a:pt x="10" y="5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7" y="5"/>
                    <a:pt x="17" y="4"/>
                  </a:cubicBezTo>
                  <a:cubicBezTo>
                    <a:pt x="18" y="3"/>
                    <a:pt x="18" y="1"/>
                    <a:pt x="20" y="0"/>
                  </a:cubicBezTo>
                  <a:cubicBezTo>
                    <a:pt x="21" y="0"/>
                    <a:pt x="22" y="0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3"/>
                    <a:pt x="21" y="3"/>
                    <a:pt x="20" y="5"/>
                  </a:cubicBezTo>
                  <a:cubicBezTo>
                    <a:pt x="18" y="6"/>
                    <a:pt x="18" y="9"/>
                    <a:pt x="17" y="11"/>
                  </a:cubicBezTo>
                  <a:cubicBezTo>
                    <a:pt x="17" y="11"/>
                    <a:pt x="16" y="12"/>
                    <a:pt x="16" y="13"/>
                  </a:cubicBezTo>
                  <a:cubicBezTo>
                    <a:pt x="18" y="13"/>
                    <a:pt x="18" y="11"/>
                    <a:pt x="19" y="11"/>
                  </a:cubicBezTo>
                  <a:cubicBezTo>
                    <a:pt x="20" y="11"/>
                    <a:pt x="22" y="11"/>
                    <a:pt x="22" y="10"/>
                  </a:cubicBezTo>
                  <a:cubicBezTo>
                    <a:pt x="23" y="9"/>
                    <a:pt x="22" y="8"/>
                    <a:pt x="23" y="7"/>
                  </a:cubicBezTo>
                  <a:cubicBezTo>
                    <a:pt x="24" y="6"/>
                    <a:pt x="24" y="4"/>
                    <a:pt x="25" y="3"/>
                  </a:cubicBezTo>
                  <a:cubicBezTo>
                    <a:pt x="26" y="2"/>
                    <a:pt x="2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Freeform 50"/>
            <p:cNvSpPr>
              <a:spLocks noEditPoints="1"/>
            </p:cNvSpPr>
            <p:nvPr userDrawn="1"/>
          </p:nvSpPr>
          <p:spPr bwMode="auto">
            <a:xfrm>
              <a:off x="8756730" y="4715171"/>
              <a:ext cx="52389" cy="44450"/>
            </a:xfrm>
            <a:custGeom>
              <a:avLst/>
              <a:gdLst>
                <a:gd name="T0" fmla="*/ 15 w 35"/>
                <a:gd name="T1" fmla="*/ 20 h 30"/>
                <a:gd name="T2" fmla="*/ 16 w 35"/>
                <a:gd name="T3" fmla="*/ 24 h 30"/>
                <a:gd name="T4" fmla="*/ 18 w 35"/>
                <a:gd name="T5" fmla="*/ 23 h 30"/>
                <a:gd name="T6" fmla="*/ 20 w 35"/>
                <a:gd name="T7" fmla="*/ 24 h 30"/>
                <a:gd name="T8" fmla="*/ 20 w 35"/>
                <a:gd name="T9" fmla="*/ 24 h 30"/>
                <a:gd name="T10" fmla="*/ 21 w 35"/>
                <a:gd name="T11" fmla="*/ 22 h 30"/>
                <a:gd name="T12" fmla="*/ 16 w 35"/>
                <a:gd name="T13" fmla="*/ 20 h 30"/>
                <a:gd name="T14" fmla="*/ 15 w 35"/>
                <a:gd name="T15" fmla="*/ 20 h 30"/>
                <a:gd name="T16" fmla="*/ 14 w 35"/>
                <a:gd name="T17" fmla="*/ 7 h 30"/>
                <a:gd name="T18" fmla="*/ 16 w 35"/>
                <a:gd name="T19" fmla="*/ 13 h 30"/>
                <a:gd name="T20" fmla="*/ 18 w 35"/>
                <a:gd name="T21" fmla="*/ 13 h 30"/>
                <a:gd name="T22" fmla="*/ 18 w 35"/>
                <a:gd name="T23" fmla="*/ 13 h 30"/>
                <a:gd name="T24" fmla="*/ 14 w 35"/>
                <a:gd name="T25" fmla="*/ 6 h 30"/>
                <a:gd name="T26" fmla="*/ 14 w 35"/>
                <a:gd name="T27" fmla="*/ 6 h 30"/>
                <a:gd name="T28" fmla="*/ 14 w 35"/>
                <a:gd name="T29" fmla="*/ 7 h 30"/>
                <a:gd name="T30" fmla="*/ 0 w 35"/>
                <a:gd name="T31" fmla="*/ 14 h 30"/>
                <a:gd name="T32" fmla="*/ 6 w 35"/>
                <a:gd name="T33" fmla="*/ 9 h 30"/>
                <a:gd name="T34" fmla="*/ 11 w 35"/>
                <a:gd name="T35" fmla="*/ 10 h 30"/>
                <a:gd name="T36" fmla="*/ 12 w 35"/>
                <a:gd name="T37" fmla="*/ 3 h 30"/>
                <a:gd name="T38" fmla="*/ 15 w 35"/>
                <a:gd name="T39" fmla="*/ 0 h 30"/>
                <a:gd name="T40" fmla="*/ 18 w 35"/>
                <a:gd name="T41" fmla="*/ 6 h 30"/>
                <a:gd name="T42" fmla="*/ 20 w 35"/>
                <a:gd name="T43" fmla="*/ 10 h 30"/>
                <a:gd name="T44" fmla="*/ 20 w 35"/>
                <a:gd name="T45" fmla="*/ 9 h 30"/>
                <a:gd name="T46" fmla="*/ 22 w 35"/>
                <a:gd name="T47" fmla="*/ 5 h 30"/>
                <a:gd name="T48" fmla="*/ 24 w 35"/>
                <a:gd name="T49" fmla="*/ 5 h 30"/>
                <a:gd name="T50" fmla="*/ 24 w 35"/>
                <a:gd name="T51" fmla="*/ 9 h 30"/>
                <a:gd name="T52" fmla="*/ 25 w 35"/>
                <a:gd name="T53" fmla="*/ 14 h 30"/>
                <a:gd name="T54" fmla="*/ 25 w 35"/>
                <a:gd name="T55" fmla="*/ 16 h 30"/>
                <a:gd name="T56" fmla="*/ 30 w 35"/>
                <a:gd name="T57" fmla="*/ 18 h 30"/>
                <a:gd name="T58" fmla="*/ 31 w 35"/>
                <a:gd name="T59" fmla="*/ 20 h 30"/>
                <a:gd name="T60" fmla="*/ 34 w 35"/>
                <a:gd name="T61" fmla="*/ 22 h 30"/>
                <a:gd name="T62" fmla="*/ 35 w 35"/>
                <a:gd name="T63" fmla="*/ 23 h 30"/>
                <a:gd name="T64" fmla="*/ 35 w 35"/>
                <a:gd name="T65" fmla="*/ 23 h 30"/>
                <a:gd name="T66" fmla="*/ 29 w 35"/>
                <a:gd name="T67" fmla="*/ 23 h 30"/>
                <a:gd name="T68" fmla="*/ 26 w 35"/>
                <a:gd name="T69" fmla="*/ 23 h 30"/>
                <a:gd name="T70" fmla="*/ 25 w 35"/>
                <a:gd name="T71" fmla="*/ 24 h 30"/>
                <a:gd name="T72" fmla="*/ 21 w 35"/>
                <a:gd name="T73" fmla="*/ 26 h 30"/>
                <a:gd name="T74" fmla="*/ 21 w 35"/>
                <a:gd name="T75" fmla="*/ 28 h 30"/>
                <a:gd name="T76" fmla="*/ 19 w 35"/>
                <a:gd name="T77" fmla="*/ 28 h 30"/>
                <a:gd name="T78" fmla="*/ 17 w 35"/>
                <a:gd name="T79" fmla="*/ 30 h 30"/>
                <a:gd name="T80" fmla="*/ 14 w 35"/>
                <a:gd name="T81" fmla="*/ 30 h 30"/>
                <a:gd name="T82" fmla="*/ 14 w 35"/>
                <a:gd name="T83" fmla="*/ 30 h 30"/>
                <a:gd name="T84" fmla="*/ 9 w 35"/>
                <a:gd name="T85" fmla="*/ 28 h 30"/>
                <a:gd name="T86" fmla="*/ 11 w 35"/>
                <a:gd name="T87" fmla="*/ 26 h 30"/>
                <a:gd name="T88" fmla="*/ 11 w 35"/>
                <a:gd name="T89" fmla="*/ 23 h 30"/>
                <a:gd name="T90" fmla="*/ 10 w 35"/>
                <a:gd name="T91" fmla="*/ 17 h 30"/>
                <a:gd name="T92" fmla="*/ 8 w 35"/>
                <a:gd name="T93" fmla="*/ 16 h 30"/>
                <a:gd name="T94" fmla="*/ 6 w 35"/>
                <a:gd name="T95" fmla="*/ 16 h 30"/>
                <a:gd name="T96" fmla="*/ 4 w 35"/>
                <a:gd name="T97" fmla="*/ 15 h 30"/>
                <a:gd name="T98" fmla="*/ 0 w 35"/>
                <a:gd name="T99" fmla="*/ 14 h 30"/>
                <a:gd name="T100" fmla="*/ 0 w 35"/>
                <a:gd name="T101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5" h="30">
                  <a:moveTo>
                    <a:pt x="15" y="20"/>
                  </a:moveTo>
                  <a:cubicBezTo>
                    <a:pt x="15" y="22"/>
                    <a:pt x="16" y="22"/>
                    <a:pt x="16" y="24"/>
                  </a:cubicBezTo>
                  <a:cubicBezTo>
                    <a:pt x="18" y="24"/>
                    <a:pt x="18" y="23"/>
                    <a:pt x="18" y="23"/>
                  </a:cubicBezTo>
                  <a:cubicBezTo>
                    <a:pt x="19" y="23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1" y="23"/>
                    <a:pt x="21" y="22"/>
                  </a:cubicBezTo>
                  <a:cubicBezTo>
                    <a:pt x="20" y="21"/>
                    <a:pt x="18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lose/>
                  <a:moveTo>
                    <a:pt x="14" y="7"/>
                  </a:moveTo>
                  <a:cubicBezTo>
                    <a:pt x="14" y="10"/>
                    <a:pt x="12" y="12"/>
                    <a:pt x="16" y="13"/>
                  </a:cubicBezTo>
                  <a:cubicBezTo>
                    <a:pt x="17" y="13"/>
                    <a:pt x="17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6" y="11"/>
                    <a:pt x="16" y="8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7"/>
                  </a:cubicBezTo>
                  <a:close/>
                  <a:moveTo>
                    <a:pt x="0" y="14"/>
                  </a:moveTo>
                  <a:cubicBezTo>
                    <a:pt x="1" y="13"/>
                    <a:pt x="5" y="9"/>
                    <a:pt x="6" y="9"/>
                  </a:cubicBezTo>
                  <a:cubicBezTo>
                    <a:pt x="8" y="9"/>
                    <a:pt x="9" y="10"/>
                    <a:pt x="11" y="10"/>
                  </a:cubicBezTo>
                  <a:cubicBezTo>
                    <a:pt x="12" y="8"/>
                    <a:pt x="12" y="6"/>
                    <a:pt x="12" y="3"/>
                  </a:cubicBezTo>
                  <a:cubicBezTo>
                    <a:pt x="12" y="2"/>
                    <a:pt x="14" y="0"/>
                    <a:pt x="15" y="0"/>
                  </a:cubicBezTo>
                  <a:cubicBezTo>
                    <a:pt x="16" y="2"/>
                    <a:pt x="17" y="4"/>
                    <a:pt x="18" y="6"/>
                  </a:cubicBezTo>
                  <a:cubicBezTo>
                    <a:pt x="18" y="7"/>
                    <a:pt x="18" y="9"/>
                    <a:pt x="20" y="10"/>
                  </a:cubicBezTo>
                  <a:cubicBezTo>
                    <a:pt x="20" y="10"/>
                    <a:pt x="20" y="10"/>
                    <a:pt x="20" y="9"/>
                  </a:cubicBezTo>
                  <a:cubicBezTo>
                    <a:pt x="21" y="9"/>
                    <a:pt x="21" y="6"/>
                    <a:pt x="22" y="5"/>
                  </a:cubicBezTo>
                  <a:cubicBezTo>
                    <a:pt x="22" y="5"/>
                    <a:pt x="23" y="5"/>
                    <a:pt x="24" y="5"/>
                  </a:cubicBezTo>
                  <a:cubicBezTo>
                    <a:pt x="25" y="6"/>
                    <a:pt x="24" y="8"/>
                    <a:pt x="24" y="9"/>
                  </a:cubicBezTo>
                  <a:cubicBezTo>
                    <a:pt x="24" y="11"/>
                    <a:pt x="25" y="12"/>
                    <a:pt x="25" y="14"/>
                  </a:cubicBezTo>
                  <a:cubicBezTo>
                    <a:pt x="26" y="15"/>
                    <a:pt x="25" y="15"/>
                    <a:pt x="25" y="16"/>
                  </a:cubicBezTo>
                  <a:cubicBezTo>
                    <a:pt x="26" y="18"/>
                    <a:pt x="29" y="17"/>
                    <a:pt x="30" y="18"/>
                  </a:cubicBezTo>
                  <a:cubicBezTo>
                    <a:pt x="31" y="19"/>
                    <a:pt x="31" y="20"/>
                    <a:pt x="31" y="20"/>
                  </a:cubicBezTo>
                  <a:cubicBezTo>
                    <a:pt x="32" y="21"/>
                    <a:pt x="33" y="21"/>
                    <a:pt x="34" y="22"/>
                  </a:cubicBezTo>
                  <a:cubicBezTo>
                    <a:pt x="34" y="22"/>
                    <a:pt x="35" y="22"/>
                    <a:pt x="35" y="23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3" y="22"/>
                    <a:pt x="31" y="23"/>
                    <a:pt x="29" y="23"/>
                  </a:cubicBezTo>
                  <a:cubicBezTo>
                    <a:pt x="28" y="23"/>
                    <a:pt x="27" y="22"/>
                    <a:pt x="26" y="23"/>
                  </a:cubicBezTo>
                  <a:cubicBezTo>
                    <a:pt x="26" y="23"/>
                    <a:pt x="25" y="24"/>
                    <a:pt x="25" y="24"/>
                  </a:cubicBezTo>
                  <a:cubicBezTo>
                    <a:pt x="24" y="25"/>
                    <a:pt x="22" y="24"/>
                    <a:pt x="21" y="26"/>
                  </a:cubicBezTo>
                  <a:cubicBezTo>
                    <a:pt x="21" y="26"/>
                    <a:pt x="21" y="27"/>
                    <a:pt x="21" y="28"/>
                  </a:cubicBezTo>
                  <a:cubicBezTo>
                    <a:pt x="20" y="28"/>
                    <a:pt x="20" y="28"/>
                    <a:pt x="19" y="28"/>
                  </a:cubicBezTo>
                  <a:cubicBezTo>
                    <a:pt x="18" y="28"/>
                    <a:pt x="18" y="29"/>
                    <a:pt x="17" y="30"/>
                  </a:cubicBezTo>
                  <a:cubicBezTo>
                    <a:pt x="16" y="30"/>
                    <a:pt x="15" y="28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3" y="28"/>
                    <a:pt x="11" y="28"/>
                    <a:pt x="9" y="28"/>
                  </a:cubicBezTo>
                  <a:cubicBezTo>
                    <a:pt x="10" y="26"/>
                    <a:pt x="11" y="26"/>
                    <a:pt x="11" y="26"/>
                  </a:cubicBezTo>
                  <a:cubicBezTo>
                    <a:pt x="12" y="25"/>
                    <a:pt x="11" y="24"/>
                    <a:pt x="11" y="23"/>
                  </a:cubicBezTo>
                  <a:cubicBezTo>
                    <a:pt x="10" y="21"/>
                    <a:pt x="10" y="19"/>
                    <a:pt x="10" y="17"/>
                  </a:cubicBezTo>
                  <a:cubicBezTo>
                    <a:pt x="9" y="17"/>
                    <a:pt x="9" y="17"/>
                    <a:pt x="8" y="16"/>
                  </a:cubicBezTo>
                  <a:cubicBezTo>
                    <a:pt x="7" y="16"/>
                    <a:pt x="6" y="16"/>
                    <a:pt x="6" y="16"/>
                  </a:cubicBezTo>
                  <a:cubicBezTo>
                    <a:pt x="5" y="16"/>
                    <a:pt x="4" y="15"/>
                    <a:pt x="4" y="15"/>
                  </a:cubicBezTo>
                  <a:cubicBezTo>
                    <a:pt x="2" y="14"/>
                    <a:pt x="1" y="15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Freeform 51"/>
            <p:cNvSpPr>
              <a:spLocks noEditPoints="1"/>
            </p:cNvSpPr>
            <p:nvPr userDrawn="1"/>
          </p:nvSpPr>
          <p:spPr bwMode="auto">
            <a:xfrm>
              <a:off x="8791655" y="4653259"/>
              <a:ext cx="50800" cy="55563"/>
            </a:xfrm>
            <a:custGeom>
              <a:avLst/>
              <a:gdLst>
                <a:gd name="T0" fmla="*/ 20 w 34"/>
                <a:gd name="T1" fmla="*/ 18 h 37"/>
                <a:gd name="T2" fmla="*/ 22 w 34"/>
                <a:gd name="T3" fmla="*/ 19 h 37"/>
                <a:gd name="T4" fmla="*/ 20 w 34"/>
                <a:gd name="T5" fmla="*/ 17 h 37"/>
                <a:gd name="T6" fmla="*/ 14 w 34"/>
                <a:gd name="T7" fmla="*/ 22 h 37"/>
                <a:gd name="T8" fmla="*/ 14 w 34"/>
                <a:gd name="T9" fmla="*/ 24 h 37"/>
                <a:gd name="T10" fmla="*/ 15 w 34"/>
                <a:gd name="T11" fmla="*/ 22 h 37"/>
                <a:gd name="T12" fmla="*/ 14 w 34"/>
                <a:gd name="T13" fmla="*/ 22 h 37"/>
                <a:gd name="T14" fmla="*/ 16 w 34"/>
                <a:gd name="T15" fmla="*/ 20 h 37"/>
                <a:gd name="T16" fmla="*/ 16 w 34"/>
                <a:gd name="T17" fmla="*/ 20 h 37"/>
                <a:gd name="T18" fmla="*/ 16 w 34"/>
                <a:gd name="T19" fmla="*/ 19 h 37"/>
                <a:gd name="T20" fmla="*/ 10 w 34"/>
                <a:gd name="T21" fmla="*/ 5 h 37"/>
                <a:gd name="T22" fmla="*/ 6 w 34"/>
                <a:gd name="T23" fmla="*/ 17 h 37"/>
                <a:gd name="T24" fmla="*/ 8 w 34"/>
                <a:gd name="T25" fmla="*/ 20 h 37"/>
                <a:gd name="T26" fmla="*/ 15 w 34"/>
                <a:gd name="T27" fmla="*/ 16 h 37"/>
                <a:gd name="T28" fmla="*/ 20 w 34"/>
                <a:gd name="T29" fmla="*/ 14 h 37"/>
                <a:gd name="T30" fmla="*/ 25 w 34"/>
                <a:gd name="T31" fmla="*/ 15 h 37"/>
                <a:gd name="T32" fmla="*/ 23 w 34"/>
                <a:gd name="T33" fmla="*/ 27 h 37"/>
                <a:gd name="T34" fmla="*/ 18 w 34"/>
                <a:gd name="T35" fmla="*/ 27 h 37"/>
                <a:gd name="T36" fmla="*/ 17 w 34"/>
                <a:gd name="T37" fmla="*/ 24 h 37"/>
                <a:gd name="T38" fmla="*/ 13 w 34"/>
                <a:gd name="T39" fmla="*/ 25 h 37"/>
                <a:gd name="T40" fmla="*/ 12 w 34"/>
                <a:gd name="T41" fmla="*/ 17 h 37"/>
                <a:gd name="T42" fmla="*/ 10 w 34"/>
                <a:gd name="T43" fmla="*/ 22 h 37"/>
                <a:gd name="T44" fmla="*/ 17 w 34"/>
                <a:gd name="T45" fmla="*/ 32 h 37"/>
                <a:gd name="T46" fmla="*/ 20 w 34"/>
                <a:gd name="T47" fmla="*/ 33 h 37"/>
                <a:gd name="T48" fmla="*/ 24 w 34"/>
                <a:gd name="T49" fmla="*/ 29 h 37"/>
                <a:gd name="T50" fmla="*/ 23 w 34"/>
                <a:gd name="T51" fmla="*/ 28 h 37"/>
                <a:gd name="T52" fmla="*/ 26 w 34"/>
                <a:gd name="T53" fmla="*/ 25 h 37"/>
                <a:gd name="T54" fmla="*/ 21 w 34"/>
                <a:gd name="T55" fmla="*/ 10 h 37"/>
                <a:gd name="T56" fmla="*/ 17 w 34"/>
                <a:gd name="T57" fmla="*/ 6 h 37"/>
                <a:gd name="T58" fmla="*/ 10 w 34"/>
                <a:gd name="T59" fmla="*/ 5 h 37"/>
                <a:gd name="T60" fmla="*/ 12 w 34"/>
                <a:gd name="T61" fmla="*/ 1 h 37"/>
                <a:gd name="T62" fmla="*/ 27 w 34"/>
                <a:gd name="T63" fmla="*/ 12 h 37"/>
                <a:gd name="T64" fmla="*/ 31 w 34"/>
                <a:gd name="T65" fmla="*/ 27 h 37"/>
                <a:gd name="T66" fmla="*/ 26 w 34"/>
                <a:gd name="T67" fmla="*/ 30 h 37"/>
                <a:gd name="T68" fmla="*/ 20 w 34"/>
                <a:gd name="T69" fmla="*/ 35 h 37"/>
                <a:gd name="T70" fmla="*/ 19 w 34"/>
                <a:gd name="T71" fmla="*/ 37 h 37"/>
                <a:gd name="T72" fmla="*/ 14 w 34"/>
                <a:gd name="T73" fmla="*/ 35 h 37"/>
                <a:gd name="T74" fmla="*/ 8 w 34"/>
                <a:gd name="T75" fmla="*/ 27 h 37"/>
                <a:gd name="T76" fmla="*/ 3 w 34"/>
                <a:gd name="T77" fmla="*/ 23 h 37"/>
                <a:gd name="T78" fmla="*/ 4 w 34"/>
                <a:gd name="T79" fmla="*/ 8 h 37"/>
                <a:gd name="T80" fmla="*/ 5 w 34"/>
                <a:gd name="T81" fmla="*/ 5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" h="37">
                  <a:moveTo>
                    <a:pt x="20" y="17"/>
                  </a:moveTo>
                  <a:cubicBezTo>
                    <a:pt x="20" y="17"/>
                    <a:pt x="20" y="18"/>
                    <a:pt x="20" y="18"/>
                  </a:cubicBezTo>
                  <a:cubicBezTo>
                    <a:pt x="20" y="18"/>
                    <a:pt x="21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1" y="17"/>
                    <a:pt x="21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lose/>
                  <a:moveTo>
                    <a:pt x="14" y="22"/>
                  </a:moveTo>
                  <a:cubicBezTo>
                    <a:pt x="14" y="23"/>
                    <a:pt x="14" y="23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5" y="23"/>
                    <a:pt x="14" y="23"/>
                    <a:pt x="15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lose/>
                  <a:moveTo>
                    <a:pt x="16" y="19"/>
                  </a:moveTo>
                  <a:cubicBezTo>
                    <a:pt x="16" y="19"/>
                    <a:pt x="16" y="19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lose/>
                  <a:moveTo>
                    <a:pt x="10" y="5"/>
                  </a:moveTo>
                  <a:cubicBezTo>
                    <a:pt x="9" y="6"/>
                    <a:pt x="8" y="7"/>
                    <a:pt x="7" y="8"/>
                  </a:cubicBezTo>
                  <a:cubicBezTo>
                    <a:pt x="5" y="11"/>
                    <a:pt x="6" y="14"/>
                    <a:pt x="6" y="17"/>
                  </a:cubicBezTo>
                  <a:cubicBezTo>
                    <a:pt x="6" y="18"/>
                    <a:pt x="7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19"/>
                    <a:pt x="8" y="12"/>
                    <a:pt x="12" y="12"/>
                  </a:cubicBezTo>
                  <a:cubicBezTo>
                    <a:pt x="13" y="12"/>
                    <a:pt x="14" y="15"/>
                    <a:pt x="15" y="16"/>
                  </a:cubicBezTo>
                  <a:cubicBezTo>
                    <a:pt x="16" y="16"/>
                    <a:pt x="18" y="16"/>
                    <a:pt x="19" y="15"/>
                  </a:cubicBezTo>
                  <a:cubicBezTo>
                    <a:pt x="19" y="15"/>
                    <a:pt x="19" y="15"/>
                    <a:pt x="20" y="14"/>
                  </a:cubicBezTo>
                  <a:cubicBezTo>
                    <a:pt x="21" y="14"/>
                    <a:pt x="22" y="13"/>
                    <a:pt x="24" y="13"/>
                  </a:cubicBezTo>
                  <a:cubicBezTo>
                    <a:pt x="24" y="14"/>
                    <a:pt x="24" y="14"/>
                    <a:pt x="25" y="15"/>
                  </a:cubicBezTo>
                  <a:cubicBezTo>
                    <a:pt x="25" y="16"/>
                    <a:pt x="24" y="17"/>
                    <a:pt x="24" y="18"/>
                  </a:cubicBezTo>
                  <a:cubicBezTo>
                    <a:pt x="24" y="21"/>
                    <a:pt x="24" y="24"/>
                    <a:pt x="23" y="27"/>
                  </a:cubicBezTo>
                  <a:cubicBezTo>
                    <a:pt x="22" y="27"/>
                    <a:pt x="22" y="28"/>
                    <a:pt x="21" y="29"/>
                  </a:cubicBezTo>
                  <a:cubicBezTo>
                    <a:pt x="20" y="28"/>
                    <a:pt x="19" y="28"/>
                    <a:pt x="18" y="27"/>
                  </a:cubicBezTo>
                  <a:cubicBezTo>
                    <a:pt x="18" y="26"/>
                    <a:pt x="18" y="25"/>
                    <a:pt x="18" y="25"/>
                  </a:cubicBezTo>
                  <a:cubicBezTo>
                    <a:pt x="18" y="25"/>
                    <a:pt x="17" y="25"/>
                    <a:pt x="17" y="24"/>
                  </a:cubicBezTo>
                  <a:cubicBezTo>
                    <a:pt x="17" y="24"/>
                    <a:pt x="17" y="25"/>
                    <a:pt x="16" y="25"/>
                  </a:cubicBezTo>
                  <a:cubicBezTo>
                    <a:pt x="15" y="25"/>
                    <a:pt x="14" y="26"/>
                    <a:pt x="13" y="25"/>
                  </a:cubicBezTo>
                  <a:cubicBezTo>
                    <a:pt x="13" y="25"/>
                    <a:pt x="12" y="24"/>
                    <a:pt x="12" y="24"/>
                  </a:cubicBezTo>
                  <a:cubicBezTo>
                    <a:pt x="12" y="23"/>
                    <a:pt x="15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8"/>
                    <a:pt x="10" y="21"/>
                    <a:pt x="10" y="22"/>
                  </a:cubicBezTo>
                  <a:cubicBezTo>
                    <a:pt x="10" y="23"/>
                    <a:pt x="11" y="23"/>
                    <a:pt x="11" y="25"/>
                  </a:cubicBezTo>
                  <a:cubicBezTo>
                    <a:pt x="12" y="27"/>
                    <a:pt x="15" y="30"/>
                    <a:pt x="17" y="32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9" y="33"/>
                    <a:pt x="20" y="33"/>
                    <a:pt x="20" y="33"/>
                  </a:cubicBezTo>
                  <a:cubicBezTo>
                    <a:pt x="21" y="33"/>
                    <a:pt x="23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4" y="29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4" y="27"/>
                    <a:pt x="25" y="28"/>
                    <a:pt x="26" y="27"/>
                  </a:cubicBezTo>
                  <a:cubicBezTo>
                    <a:pt x="26" y="26"/>
                    <a:pt x="26" y="25"/>
                    <a:pt x="26" y="25"/>
                  </a:cubicBezTo>
                  <a:cubicBezTo>
                    <a:pt x="27" y="24"/>
                    <a:pt x="29" y="24"/>
                    <a:pt x="30" y="23"/>
                  </a:cubicBezTo>
                  <a:cubicBezTo>
                    <a:pt x="31" y="19"/>
                    <a:pt x="25" y="12"/>
                    <a:pt x="21" y="10"/>
                  </a:cubicBezTo>
                  <a:cubicBezTo>
                    <a:pt x="21" y="9"/>
                    <a:pt x="20" y="8"/>
                    <a:pt x="19" y="7"/>
                  </a:cubicBezTo>
                  <a:cubicBezTo>
                    <a:pt x="18" y="7"/>
                    <a:pt x="18" y="7"/>
                    <a:pt x="17" y="6"/>
                  </a:cubicBezTo>
                  <a:cubicBezTo>
                    <a:pt x="15" y="5"/>
                    <a:pt x="14" y="3"/>
                    <a:pt x="12" y="3"/>
                  </a:cubicBezTo>
                  <a:cubicBezTo>
                    <a:pt x="11" y="3"/>
                    <a:pt x="10" y="4"/>
                    <a:pt x="10" y="5"/>
                  </a:cubicBezTo>
                  <a:close/>
                  <a:moveTo>
                    <a:pt x="7" y="5"/>
                  </a:moveTo>
                  <a:cubicBezTo>
                    <a:pt x="9" y="3"/>
                    <a:pt x="10" y="1"/>
                    <a:pt x="12" y="1"/>
                  </a:cubicBezTo>
                  <a:cubicBezTo>
                    <a:pt x="16" y="0"/>
                    <a:pt x="20" y="5"/>
                    <a:pt x="24" y="9"/>
                  </a:cubicBezTo>
                  <a:cubicBezTo>
                    <a:pt x="25" y="10"/>
                    <a:pt x="26" y="11"/>
                    <a:pt x="27" y="12"/>
                  </a:cubicBezTo>
                  <a:cubicBezTo>
                    <a:pt x="29" y="15"/>
                    <a:pt x="33" y="17"/>
                    <a:pt x="34" y="20"/>
                  </a:cubicBezTo>
                  <a:cubicBezTo>
                    <a:pt x="34" y="21"/>
                    <a:pt x="33" y="27"/>
                    <a:pt x="31" y="27"/>
                  </a:cubicBezTo>
                  <a:cubicBezTo>
                    <a:pt x="30" y="28"/>
                    <a:pt x="27" y="27"/>
                    <a:pt x="26" y="29"/>
                  </a:cubicBezTo>
                  <a:cubicBezTo>
                    <a:pt x="26" y="29"/>
                    <a:pt x="26" y="30"/>
                    <a:pt x="26" y="30"/>
                  </a:cubicBezTo>
                  <a:cubicBezTo>
                    <a:pt x="26" y="31"/>
                    <a:pt x="23" y="34"/>
                    <a:pt x="22" y="35"/>
                  </a:cubicBezTo>
                  <a:cubicBezTo>
                    <a:pt x="21" y="35"/>
                    <a:pt x="20" y="35"/>
                    <a:pt x="20" y="35"/>
                  </a:cubicBezTo>
                  <a:cubicBezTo>
                    <a:pt x="19" y="36"/>
                    <a:pt x="20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8" y="37"/>
                    <a:pt x="17" y="37"/>
                    <a:pt x="16" y="37"/>
                  </a:cubicBezTo>
                  <a:cubicBezTo>
                    <a:pt x="16" y="37"/>
                    <a:pt x="14" y="35"/>
                    <a:pt x="14" y="35"/>
                  </a:cubicBezTo>
                  <a:cubicBezTo>
                    <a:pt x="14" y="33"/>
                    <a:pt x="12" y="31"/>
                    <a:pt x="11" y="29"/>
                  </a:cubicBezTo>
                  <a:cubicBezTo>
                    <a:pt x="10" y="28"/>
                    <a:pt x="8" y="27"/>
                    <a:pt x="8" y="27"/>
                  </a:cubicBezTo>
                  <a:cubicBezTo>
                    <a:pt x="7" y="26"/>
                    <a:pt x="6" y="25"/>
                    <a:pt x="5" y="25"/>
                  </a:cubicBezTo>
                  <a:cubicBezTo>
                    <a:pt x="5" y="24"/>
                    <a:pt x="4" y="23"/>
                    <a:pt x="3" y="23"/>
                  </a:cubicBezTo>
                  <a:cubicBezTo>
                    <a:pt x="0" y="18"/>
                    <a:pt x="1" y="17"/>
                    <a:pt x="2" y="12"/>
                  </a:cubicBezTo>
                  <a:cubicBezTo>
                    <a:pt x="2" y="11"/>
                    <a:pt x="3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7"/>
                    <a:pt x="5" y="6"/>
                    <a:pt x="5" y="5"/>
                  </a:cubicBezTo>
                  <a:cubicBezTo>
                    <a:pt x="6" y="5"/>
                    <a:pt x="7" y="5"/>
                    <a:pt x="7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Freeform 52"/>
            <p:cNvSpPr>
              <a:spLocks noEditPoints="1"/>
            </p:cNvSpPr>
            <p:nvPr userDrawn="1"/>
          </p:nvSpPr>
          <p:spPr bwMode="auto">
            <a:xfrm>
              <a:off x="8847216" y="4611977"/>
              <a:ext cx="46038" cy="58738"/>
            </a:xfrm>
            <a:custGeom>
              <a:avLst/>
              <a:gdLst>
                <a:gd name="T0" fmla="*/ 8 w 31"/>
                <a:gd name="T1" fmla="*/ 31 h 39"/>
                <a:gd name="T2" fmla="*/ 9 w 31"/>
                <a:gd name="T3" fmla="*/ 30 h 39"/>
                <a:gd name="T4" fmla="*/ 8 w 31"/>
                <a:gd name="T5" fmla="*/ 26 h 39"/>
                <a:gd name="T6" fmla="*/ 18 w 31"/>
                <a:gd name="T7" fmla="*/ 18 h 39"/>
                <a:gd name="T8" fmla="*/ 18 w 31"/>
                <a:gd name="T9" fmla="*/ 21 h 39"/>
                <a:gd name="T10" fmla="*/ 19 w 31"/>
                <a:gd name="T11" fmla="*/ 18 h 39"/>
                <a:gd name="T12" fmla="*/ 7 w 31"/>
                <a:gd name="T13" fmla="*/ 22 h 39"/>
                <a:gd name="T14" fmla="*/ 6 w 31"/>
                <a:gd name="T15" fmla="*/ 23 h 39"/>
                <a:gd name="T16" fmla="*/ 7 w 31"/>
                <a:gd name="T17" fmla="*/ 22 h 39"/>
                <a:gd name="T18" fmla="*/ 7 w 31"/>
                <a:gd name="T19" fmla="*/ 22 h 39"/>
                <a:gd name="T20" fmla="*/ 23 w 31"/>
                <a:gd name="T21" fmla="*/ 12 h 39"/>
                <a:gd name="T22" fmla="*/ 23 w 31"/>
                <a:gd name="T23" fmla="*/ 12 h 39"/>
                <a:gd name="T24" fmla="*/ 23 w 31"/>
                <a:gd name="T25" fmla="*/ 11 h 39"/>
                <a:gd name="T26" fmla="*/ 10 w 31"/>
                <a:gd name="T27" fmla="*/ 19 h 39"/>
                <a:gd name="T28" fmla="*/ 10 w 31"/>
                <a:gd name="T29" fmla="*/ 23 h 39"/>
                <a:gd name="T30" fmla="*/ 10 w 31"/>
                <a:gd name="T31" fmla="*/ 19 h 39"/>
                <a:gd name="T32" fmla="*/ 15 w 31"/>
                <a:gd name="T33" fmla="*/ 13 h 39"/>
                <a:gd name="T34" fmla="*/ 16 w 31"/>
                <a:gd name="T35" fmla="*/ 14 h 39"/>
                <a:gd name="T36" fmla="*/ 15 w 31"/>
                <a:gd name="T37" fmla="*/ 13 h 39"/>
                <a:gd name="T38" fmla="*/ 9 w 31"/>
                <a:gd name="T39" fmla="*/ 16 h 39"/>
                <a:gd name="T40" fmla="*/ 9 w 31"/>
                <a:gd name="T41" fmla="*/ 18 h 39"/>
                <a:gd name="T42" fmla="*/ 9 w 31"/>
                <a:gd name="T43" fmla="*/ 16 h 39"/>
                <a:gd name="T44" fmla="*/ 19 w 31"/>
                <a:gd name="T45" fmla="*/ 4 h 39"/>
                <a:gd name="T46" fmla="*/ 23 w 31"/>
                <a:gd name="T47" fmla="*/ 7 h 39"/>
                <a:gd name="T48" fmla="*/ 29 w 31"/>
                <a:gd name="T49" fmla="*/ 9 h 39"/>
                <a:gd name="T50" fmla="*/ 25 w 31"/>
                <a:gd name="T51" fmla="*/ 16 h 39"/>
                <a:gd name="T52" fmla="*/ 29 w 31"/>
                <a:gd name="T53" fmla="*/ 26 h 39"/>
                <a:gd name="T54" fmla="*/ 30 w 31"/>
                <a:gd name="T55" fmla="*/ 30 h 39"/>
                <a:gd name="T56" fmla="*/ 31 w 31"/>
                <a:gd name="T57" fmla="*/ 32 h 39"/>
                <a:gd name="T58" fmla="*/ 22 w 31"/>
                <a:gd name="T59" fmla="*/ 23 h 39"/>
                <a:gd name="T60" fmla="*/ 16 w 31"/>
                <a:gd name="T61" fmla="*/ 29 h 39"/>
                <a:gd name="T62" fmla="*/ 15 w 31"/>
                <a:gd name="T63" fmla="*/ 22 h 39"/>
                <a:gd name="T64" fmla="*/ 15 w 31"/>
                <a:gd name="T65" fmla="*/ 19 h 39"/>
                <a:gd name="T66" fmla="*/ 12 w 31"/>
                <a:gd name="T67" fmla="*/ 19 h 39"/>
                <a:gd name="T68" fmla="*/ 13 w 31"/>
                <a:gd name="T69" fmla="*/ 29 h 39"/>
                <a:gd name="T70" fmla="*/ 17 w 31"/>
                <a:gd name="T71" fmla="*/ 34 h 39"/>
                <a:gd name="T72" fmla="*/ 14 w 31"/>
                <a:gd name="T73" fmla="*/ 33 h 39"/>
                <a:gd name="T74" fmla="*/ 12 w 31"/>
                <a:gd name="T75" fmla="*/ 32 h 39"/>
                <a:gd name="T76" fmla="*/ 7 w 31"/>
                <a:gd name="T77" fmla="*/ 39 h 39"/>
                <a:gd name="T78" fmla="*/ 6 w 31"/>
                <a:gd name="T79" fmla="*/ 33 h 39"/>
                <a:gd name="T80" fmla="*/ 6 w 31"/>
                <a:gd name="T81" fmla="*/ 26 h 39"/>
                <a:gd name="T82" fmla="*/ 2 w 31"/>
                <a:gd name="T83" fmla="*/ 29 h 39"/>
                <a:gd name="T84" fmla="*/ 4 w 31"/>
                <a:gd name="T85" fmla="*/ 13 h 39"/>
                <a:gd name="T86" fmla="*/ 6 w 31"/>
                <a:gd name="T87" fmla="*/ 9 h 39"/>
                <a:gd name="T88" fmla="*/ 3 w 31"/>
                <a:gd name="T89" fmla="*/ 23 h 39"/>
                <a:gd name="T90" fmla="*/ 3 w 31"/>
                <a:gd name="T91" fmla="*/ 27 h 39"/>
                <a:gd name="T92" fmla="*/ 9 w 31"/>
                <a:gd name="T93" fmla="*/ 14 h 39"/>
                <a:gd name="T94" fmla="*/ 13 w 31"/>
                <a:gd name="T95" fmla="*/ 15 h 39"/>
                <a:gd name="T96" fmla="*/ 12 w 31"/>
                <a:gd name="T97" fmla="*/ 9 h 39"/>
                <a:gd name="T98" fmla="*/ 11 w 31"/>
                <a:gd name="T99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" h="39">
                  <a:moveTo>
                    <a:pt x="8" y="26"/>
                  </a:moveTo>
                  <a:cubicBezTo>
                    <a:pt x="8" y="27"/>
                    <a:pt x="8" y="30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9" y="31"/>
                    <a:pt x="9" y="30"/>
                  </a:cubicBezTo>
                  <a:cubicBezTo>
                    <a:pt x="9" y="29"/>
                    <a:pt x="11" y="27"/>
                    <a:pt x="9" y="26"/>
                  </a:cubicBezTo>
                  <a:cubicBezTo>
                    <a:pt x="9" y="26"/>
                    <a:pt x="9" y="26"/>
                    <a:pt x="8" y="26"/>
                  </a:cubicBezTo>
                  <a:cubicBezTo>
                    <a:pt x="9" y="26"/>
                    <a:pt x="8" y="26"/>
                    <a:pt x="8" y="26"/>
                  </a:cubicBezTo>
                  <a:close/>
                  <a:moveTo>
                    <a:pt x="18" y="18"/>
                  </a:moveTo>
                  <a:cubicBezTo>
                    <a:pt x="18" y="19"/>
                    <a:pt x="17" y="20"/>
                    <a:pt x="17" y="21"/>
                  </a:cubicBezTo>
                  <a:cubicBezTo>
                    <a:pt x="17" y="21"/>
                    <a:pt x="17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1" y="19"/>
                    <a:pt x="19" y="18"/>
                  </a:cubicBezTo>
                  <a:cubicBezTo>
                    <a:pt x="19" y="17"/>
                    <a:pt x="19" y="17"/>
                    <a:pt x="18" y="18"/>
                  </a:cubicBezTo>
                  <a:close/>
                  <a:moveTo>
                    <a:pt x="7" y="22"/>
                  </a:moveTo>
                  <a:cubicBezTo>
                    <a:pt x="7" y="22"/>
                    <a:pt x="7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lose/>
                  <a:moveTo>
                    <a:pt x="23" y="11"/>
                  </a:move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lose/>
                  <a:moveTo>
                    <a:pt x="10" y="19"/>
                  </a:moveTo>
                  <a:cubicBezTo>
                    <a:pt x="9" y="20"/>
                    <a:pt x="9" y="23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1" y="22"/>
                    <a:pt x="11" y="20"/>
                    <a:pt x="11" y="19"/>
                  </a:cubicBezTo>
                  <a:cubicBezTo>
                    <a:pt x="11" y="19"/>
                    <a:pt x="10" y="19"/>
                    <a:pt x="10" y="19"/>
                  </a:cubicBezTo>
                  <a:close/>
                  <a:moveTo>
                    <a:pt x="15" y="13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3"/>
                    <a:pt x="16" y="13"/>
                  </a:cubicBezTo>
                  <a:cubicBezTo>
                    <a:pt x="16" y="13"/>
                    <a:pt x="16" y="13"/>
                    <a:pt x="15" y="13"/>
                  </a:cubicBezTo>
                  <a:cubicBezTo>
                    <a:pt x="16" y="13"/>
                    <a:pt x="16" y="13"/>
                    <a:pt x="15" y="13"/>
                  </a:cubicBezTo>
                  <a:close/>
                  <a:moveTo>
                    <a:pt x="9" y="16"/>
                  </a:moveTo>
                  <a:cubicBezTo>
                    <a:pt x="8" y="17"/>
                    <a:pt x="8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9" y="15"/>
                    <a:pt x="9" y="16"/>
                    <a:pt x="9" y="16"/>
                  </a:cubicBezTo>
                  <a:close/>
                  <a:moveTo>
                    <a:pt x="11" y="1"/>
                  </a:moveTo>
                  <a:cubicBezTo>
                    <a:pt x="13" y="0"/>
                    <a:pt x="17" y="2"/>
                    <a:pt x="19" y="4"/>
                  </a:cubicBezTo>
                  <a:cubicBezTo>
                    <a:pt x="19" y="5"/>
                    <a:pt x="19" y="6"/>
                    <a:pt x="20" y="6"/>
                  </a:cubicBezTo>
                  <a:cubicBezTo>
                    <a:pt x="21" y="7"/>
                    <a:pt x="22" y="7"/>
                    <a:pt x="23" y="7"/>
                  </a:cubicBezTo>
                  <a:cubicBezTo>
                    <a:pt x="24" y="8"/>
                    <a:pt x="25" y="9"/>
                    <a:pt x="25" y="9"/>
                  </a:cubicBezTo>
                  <a:cubicBezTo>
                    <a:pt x="27" y="9"/>
                    <a:pt x="28" y="9"/>
                    <a:pt x="29" y="9"/>
                  </a:cubicBezTo>
                  <a:cubicBezTo>
                    <a:pt x="29" y="9"/>
                    <a:pt x="29" y="9"/>
                    <a:pt x="29" y="10"/>
                  </a:cubicBezTo>
                  <a:cubicBezTo>
                    <a:pt x="28" y="12"/>
                    <a:pt x="25" y="14"/>
                    <a:pt x="25" y="16"/>
                  </a:cubicBezTo>
                  <a:cubicBezTo>
                    <a:pt x="25" y="18"/>
                    <a:pt x="27" y="19"/>
                    <a:pt x="27" y="21"/>
                  </a:cubicBezTo>
                  <a:cubicBezTo>
                    <a:pt x="28" y="23"/>
                    <a:pt x="29" y="24"/>
                    <a:pt x="29" y="26"/>
                  </a:cubicBezTo>
                  <a:cubicBezTo>
                    <a:pt x="29" y="26"/>
                    <a:pt x="29" y="27"/>
                    <a:pt x="30" y="27"/>
                  </a:cubicBezTo>
                  <a:cubicBezTo>
                    <a:pt x="30" y="28"/>
                    <a:pt x="30" y="29"/>
                    <a:pt x="30" y="30"/>
                  </a:cubicBezTo>
                  <a:cubicBezTo>
                    <a:pt x="30" y="31"/>
                    <a:pt x="31" y="31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29" y="31"/>
                    <a:pt x="27" y="30"/>
                    <a:pt x="25" y="28"/>
                  </a:cubicBezTo>
                  <a:cubicBezTo>
                    <a:pt x="24" y="26"/>
                    <a:pt x="23" y="24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0" y="25"/>
                    <a:pt x="19" y="27"/>
                    <a:pt x="16" y="29"/>
                  </a:cubicBezTo>
                  <a:cubicBezTo>
                    <a:pt x="15" y="28"/>
                    <a:pt x="13" y="26"/>
                    <a:pt x="14" y="25"/>
                  </a:cubicBezTo>
                  <a:cubicBezTo>
                    <a:pt x="14" y="24"/>
                    <a:pt x="15" y="23"/>
                    <a:pt x="15" y="22"/>
                  </a:cubicBezTo>
                  <a:cubicBezTo>
                    <a:pt x="15" y="22"/>
                    <a:pt x="14" y="21"/>
                    <a:pt x="14" y="21"/>
                  </a:cubicBezTo>
                  <a:cubicBezTo>
                    <a:pt x="14" y="20"/>
                    <a:pt x="14" y="19"/>
                    <a:pt x="15" y="19"/>
                  </a:cubicBezTo>
                  <a:cubicBezTo>
                    <a:pt x="15" y="18"/>
                    <a:pt x="14" y="15"/>
                    <a:pt x="13" y="16"/>
                  </a:cubicBezTo>
                  <a:cubicBezTo>
                    <a:pt x="12" y="16"/>
                    <a:pt x="12" y="18"/>
                    <a:pt x="12" y="19"/>
                  </a:cubicBezTo>
                  <a:cubicBezTo>
                    <a:pt x="12" y="20"/>
                    <a:pt x="13" y="21"/>
                    <a:pt x="13" y="23"/>
                  </a:cubicBezTo>
                  <a:cubicBezTo>
                    <a:pt x="13" y="25"/>
                    <a:pt x="11" y="26"/>
                    <a:pt x="13" y="29"/>
                  </a:cubicBezTo>
                  <a:cubicBezTo>
                    <a:pt x="14" y="31"/>
                    <a:pt x="17" y="33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6" y="34"/>
                    <a:pt x="15" y="34"/>
                    <a:pt x="14" y="33"/>
                  </a:cubicBezTo>
                  <a:cubicBezTo>
                    <a:pt x="13" y="33"/>
                    <a:pt x="13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4"/>
                    <a:pt x="11" y="37"/>
                    <a:pt x="8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38"/>
                    <a:pt x="5" y="36"/>
                    <a:pt x="5" y="35"/>
                  </a:cubicBezTo>
                  <a:cubicBezTo>
                    <a:pt x="5" y="34"/>
                    <a:pt x="5" y="33"/>
                    <a:pt x="6" y="33"/>
                  </a:cubicBezTo>
                  <a:cubicBezTo>
                    <a:pt x="6" y="31"/>
                    <a:pt x="6" y="28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7"/>
                    <a:pt x="3" y="29"/>
                    <a:pt x="2" y="29"/>
                  </a:cubicBezTo>
                  <a:cubicBezTo>
                    <a:pt x="0" y="27"/>
                    <a:pt x="2" y="23"/>
                    <a:pt x="3" y="21"/>
                  </a:cubicBezTo>
                  <a:cubicBezTo>
                    <a:pt x="3" y="19"/>
                    <a:pt x="4" y="14"/>
                    <a:pt x="4" y="13"/>
                  </a:cubicBezTo>
                  <a:cubicBezTo>
                    <a:pt x="3" y="12"/>
                    <a:pt x="3" y="11"/>
                    <a:pt x="3" y="11"/>
                  </a:cubicBezTo>
                  <a:cubicBezTo>
                    <a:pt x="3" y="9"/>
                    <a:pt x="5" y="9"/>
                    <a:pt x="6" y="9"/>
                  </a:cubicBezTo>
                  <a:cubicBezTo>
                    <a:pt x="7" y="11"/>
                    <a:pt x="6" y="12"/>
                    <a:pt x="6" y="14"/>
                  </a:cubicBezTo>
                  <a:cubicBezTo>
                    <a:pt x="5" y="17"/>
                    <a:pt x="4" y="21"/>
                    <a:pt x="3" y="23"/>
                  </a:cubicBezTo>
                  <a:cubicBezTo>
                    <a:pt x="3" y="24"/>
                    <a:pt x="3" y="25"/>
                    <a:pt x="3" y="26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6"/>
                    <a:pt x="8" y="22"/>
                    <a:pt x="8" y="22"/>
                  </a:cubicBezTo>
                  <a:cubicBezTo>
                    <a:pt x="9" y="20"/>
                    <a:pt x="5" y="15"/>
                    <a:pt x="9" y="14"/>
                  </a:cubicBezTo>
                  <a:cubicBezTo>
                    <a:pt x="10" y="15"/>
                    <a:pt x="12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3"/>
                    <a:pt x="13" y="13"/>
                    <a:pt x="11" y="12"/>
                  </a:cubicBezTo>
                  <a:cubicBezTo>
                    <a:pt x="11" y="11"/>
                    <a:pt x="11" y="10"/>
                    <a:pt x="12" y="9"/>
                  </a:cubicBezTo>
                  <a:cubicBezTo>
                    <a:pt x="13" y="10"/>
                    <a:pt x="14" y="10"/>
                    <a:pt x="15" y="10"/>
                  </a:cubicBezTo>
                  <a:cubicBezTo>
                    <a:pt x="15" y="7"/>
                    <a:pt x="11" y="3"/>
                    <a:pt x="1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54594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9405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-深色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-3175"/>
            <a:ext cx="12192000" cy="6861175"/>
          </a:xfrm>
          <a:prstGeom prst="rect">
            <a:avLst/>
          </a:prstGeom>
          <a:blipFill dpi="0" rotWithShape="1">
            <a:blip r:embed="rId2">
              <a:alphaModFix amt="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25422" y="781579"/>
            <a:ext cx="10741155" cy="529166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848374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1573932" y="6055360"/>
            <a:ext cx="546947" cy="5486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0" b="1">
                <a:solidFill>
                  <a:schemeClr val="accent3"/>
                </a:solidFill>
                <a:latin typeface="+mn-lt"/>
              </a:defRPr>
            </a:lvl1pPr>
          </a:lstStyle>
          <a:p>
            <a:fld id="{27C45CD9-0508-4D1E-923D-4DFDAA610D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7288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6" r:id="rId3"/>
    <p:sldLayoutId id="2147483661" r:id="rId4"/>
    <p:sldLayoutId id="2147483650" r:id="rId5"/>
    <p:sldLayoutId id="2147483662" r:id="rId6"/>
    <p:sldLayoutId id="2147483664" r:id="rId7"/>
    <p:sldLayoutId id="2147483655" r:id="rId8"/>
    <p:sldLayoutId id="2147483665" r:id="rId9"/>
    <p:sldLayoutId id="2147483663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dirty="0"/>
              <a:t>脂蛋白研究进展</a:t>
            </a:r>
          </a:p>
        </p:txBody>
      </p:sp>
      <p:sp>
        <p:nvSpPr>
          <p:cNvPr id="5" name="副标题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CN" altLang="en-US" dirty="0"/>
              <a:t>报告人 许荣仁</a:t>
            </a:r>
          </a:p>
        </p:txBody>
      </p:sp>
    </p:spTree>
    <p:extLst>
      <p:ext uri="{BB962C8B-B14F-4D97-AF65-F5344CB8AC3E}">
        <p14:creationId xmlns:p14="http://schemas.microsoft.com/office/powerpoint/2010/main" val="19464069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FDA92B6-3D44-4224-9D91-2262677A3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/>
              <a:t>kmeans</a:t>
            </a:r>
            <a:r>
              <a:rPr lang="zh-CN" altLang="en-US" dirty="0"/>
              <a:t>聚类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630D8E5-EBAB-4D6C-96F6-E753A18067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FFA</a:t>
            </a:r>
            <a:r>
              <a:rPr lang="zh-CN" altLang="en-US" dirty="0"/>
              <a:t>的组间分布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9345826-C5E8-445A-ABA3-603808262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10</a:t>
            </a:fld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9890A825-D488-4BD7-AE5E-11EF817515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2590" y="1958502"/>
            <a:ext cx="3968164" cy="396816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724750B6-0DA2-4B37-AA1E-C24921FE8F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" y="1964467"/>
            <a:ext cx="6713726" cy="396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9061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FDA92B6-3D44-4224-9D91-2262677A3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/>
              <a:t>kmeans</a:t>
            </a:r>
            <a:r>
              <a:rPr lang="zh-CN" altLang="en-US" dirty="0"/>
              <a:t>聚类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630D8E5-EBAB-4D6C-96F6-E753A18067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UA</a:t>
            </a:r>
            <a:r>
              <a:rPr lang="zh-CN" altLang="en-US" dirty="0"/>
              <a:t>的组间分布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9345826-C5E8-445A-ABA3-603808262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11</a:t>
            </a:fld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7194788E-3761-41B8-8ED2-4D863D4F50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9300" y="1956645"/>
            <a:ext cx="3942452" cy="397002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CC44D6BC-891A-4C66-B210-AF5F56F458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259" y="1956644"/>
            <a:ext cx="6773286" cy="399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771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预后差异</a:t>
            </a:r>
            <a:endParaRPr lang="en-US" altLang="zh-CN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02</a:t>
            </a:r>
            <a:endParaRPr lang="zh-CN" altLang="en-US" dirty="0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pPr/>
              <a:t>12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161730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E81DF07-4E64-496D-82C1-8125D328D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有无终点事件分组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A2802E3-34E4-47F4-A45F-F40862BB36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3677" y="1227667"/>
            <a:ext cx="5767077" cy="4698999"/>
          </a:xfrm>
        </p:spPr>
        <p:txBody>
          <a:bodyPr/>
          <a:lstStyle/>
          <a:p>
            <a:r>
              <a:rPr lang="zh-CN" altLang="en-US" dirty="0"/>
              <a:t>有终点事件：</a:t>
            </a:r>
            <a:r>
              <a:rPr lang="en-US" altLang="zh-CN" dirty="0"/>
              <a:t>32</a:t>
            </a:r>
          </a:p>
          <a:p>
            <a:r>
              <a:rPr lang="zh-CN" altLang="en-US" dirty="0"/>
              <a:t>无终点事件：</a:t>
            </a:r>
            <a:r>
              <a:rPr lang="en-US" altLang="zh-CN" dirty="0"/>
              <a:t>138</a:t>
            </a:r>
          </a:p>
          <a:p>
            <a:r>
              <a:rPr lang="zh-CN" altLang="en-US" dirty="0"/>
              <a:t>比较分子</a:t>
            </a:r>
            <a:r>
              <a:rPr lang="en-US" altLang="zh-CN" dirty="0"/>
              <a:t>_</a:t>
            </a:r>
            <a:r>
              <a:rPr lang="zh-CN" altLang="en-US" dirty="0"/>
              <a:t>组分在两组中的分布</a:t>
            </a:r>
            <a:endParaRPr lang="en-US" altLang="zh-CN" dirty="0"/>
          </a:p>
          <a:p>
            <a:pPr lvl="1"/>
            <a:r>
              <a:rPr lang="zh-CN" altLang="en-US" dirty="0"/>
              <a:t>非参数检验</a:t>
            </a:r>
            <a:r>
              <a:rPr lang="en-US" altLang="zh-CN" dirty="0"/>
              <a:t>p</a:t>
            </a:r>
            <a:r>
              <a:rPr lang="zh-CN" altLang="en-US" dirty="0"/>
              <a:t>值</a:t>
            </a:r>
            <a:r>
              <a:rPr lang="en-US" altLang="zh-CN" dirty="0"/>
              <a:t>&lt;0.05</a:t>
            </a:r>
          </a:p>
          <a:p>
            <a:pPr lvl="1"/>
            <a:r>
              <a:rPr lang="en-US" altLang="zh-CN" dirty="0"/>
              <a:t>27</a:t>
            </a:r>
            <a:r>
              <a:rPr lang="zh-CN" altLang="en-US" dirty="0"/>
              <a:t>脂质</a:t>
            </a:r>
            <a:r>
              <a:rPr lang="en-US" altLang="zh-CN" dirty="0"/>
              <a:t>+28</a:t>
            </a:r>
            <a:r>
              <a:rPr lang="zh-CN" altLang="en-US" dirty="0"/>
              <a:t>蛋白质</a:t>
            </a:r>
            <a:endParaRPr lang="en-US" altLang="zh-CN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7F2C934-435C-4780-8D8B-1CB624010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13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BDC3E915-7522-4EA4-9573-C146C02DAE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458"/>
          <a:stretch/>
        </p:blipFill>
        <p:spPr>
          <a:xfrm>
            <a:off x="495291" y="930275"/>
            <a:ext cx="5125040" cy="5392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1551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E81DF07-4E64-496D-82C1-8125D328D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有无终点事件分组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A2802E3-34E4-47F4-A45F-F40862BB36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9415" y="1308311"/>
            <a:ext cx="4891340" cy="4618355"/>
          </a:xfrm>
        </p:spPr>
        <p:txBody>
          <a:bodyPr/>
          <a:lstStyle/>
          <a:p>
            <a:r>
              <a:rPr lang="en-US" altLang="zh-CN" dirty="0"/>
              <a:t>CEC</a:t>
            </a:r>
            <a:r>
              <a:rPr lang="zh-CN" altLang="en-US" dirty="0"/>
              <a:t>无差异</a:t>
            </a:r>
            <a:endParaRPr lang="en-US" altLang="zh-CN" dirty="0"/>
          </a:p>
          <a:p>
            <a:r>
              <a:rPr lang="en-US" altLang="zh-CN" dirty="0"/>
              <a:t>21</a:t>
            </a:r>
            <a:r>
              <a:rPr lang="zh-CN" altLang="en-US" dirty="0"/>
              <a:t>个临床指标无差异</a:t>
            </a:r>
            <a:endParaRPr lang="en-US" altLang="zh-CN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7F2C934-435C-4780-8D8B-1CB624010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14</a:t>
            </a:fld>
            <a:endParaRPr lang="zh-CN" altLang="en-US"/>
          </a:p>
        </p:txBody>
      </p:sp>
      <p:pic>
        <p:nvPicPr>
          <p:cNvPr id="6" name="图片 5" descr="表格&#10;&#10;描述已自动生成">
            <a:extLst>
              <a:ext uri="{FF2B5EF4-FFF2-40B4-BE49-F238E27FC236}">
                <a16:creationId xmlns:a16="http://schemas.microsoft.com/office/drawing/2014/main" id="{C79E9623-7A32-4573-A4B9-CF74927AA2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690" y="1308311"/>
            <a:ext cx="5274310" cy="4618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6783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下一步计划</a:t>
            </a:r>
            <a:endParaRPr lang="en-US" altLang="zh-CN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03</a:t>
            </a:r>
            <a:endParaRPr lang="zh-CN" altLang="en-US" dirty="0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pPr/>
              <a:t>15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198969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下一步计划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继续寻找不同预后间的分子差异</a:t>
            </a:r>
            <a:endParaRPr lang="en-US" altLang="zh-CN" dirty="0"/>
          </a:p>
          <a:p>
            <a:pPr lvl="1"/>
            <a:r>
              <a:rPr lang="zh-CN" altLang="en-US" dirty="0"/>
              <a:t>含量相对高低、相关系数</a:t>
            </a:r>
            <a:endParaRPr lang="en-US" altLang="zh-CN" dirty="0"/>
          </a:p>
          <a:p>
            <a:r>
              <a:rPr lang="zh-CN" altLang="en-US" dirty="0"/>
              <a:t>用</a:t>
            </a:r>
            <a:r>
              <a:rPr lang="en-US" altLang="zh-CN" dirty="0"/>
              <a:t>CEC</a:t>
            </a:r>
            <a:r>
              <a:rPr lang="zh-CN" altLang="en-US" dirty="0"/>
              <a:t>分组，比较临床指标、分子的差异</a:t>
            </a:r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40118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谢谢！</a:t>
            </a:r>
          </a:p>
        </p:txBody>
      </p:sp>
      <p:sp>
        <p:nvSpPr>
          <p:cNvPr id="5" name="副标题 4">
            <a:extLst>
              <a:ext uri="{FF2B5EF4-FFF2-40B4-BE49-F238E27FC236}">
                <a16:creationId xmlns:a16="http://schemas.microsoft.com/office/drawing/2014/main" id="{3BA2B26B-394B-484F-8CD6-55DFC5EC11F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42007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主要议程</a:t>
            </a: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2</a:t>
            </a:fld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CN" altLang="en-US" dirty="0"/>
              <a:t>聚类与临床指标</a:t>
            </a:r>
            <a:endParaRPr lang="en-US" altLang="zh-CN" dirty="0"/>
          </a:p>
          <a:p>
            <a:r>
              <a:rPr lang="zh-CN" altLang="en-US" dirty="0"/>
              <a:t>预后差异</a:t>
            </a:r>
            <a:endParaRPr lang="en-US" altLang="zh-CN" dirty="0"/>
          </a:p>
          <a:p>
            <a:r>
              <a:rPr lang="zh-CN" altLang="en-US" dirty="0"/>
              <a:t>下一步计划</a:t>
            </a:r>
          </a:p>
        </p:txBody>
      </p:sp>
    </p:spTree>
    <p:extLst>
      <p:ext uri="{BB962C8B-B14F-4D97-AF65-F5344CB8AC3E}">
        <p14:creationId xmlns:p14="http://schemas.microsoft.com/office/powerpoint/2010/main" val="2691667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聚类与临床指标</a:t>
            </a:r>
            <a:endParaRPr lang="en-US" altLang="zh-CN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01</a:t>
            </a:r>
            <a:endParaRPr lang="zh-CN" altLang="en-US" dirty="0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pPr/>
              <a:t>3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2904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数据归一化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227668"/>
            <a:ext cx="4853354" cy="4462618"/>
          </a:xfrm>
        </p:spPr>
        <p:txBody>
          <a:bodyPr>
            <a:normAutofit/>
          </a:bodyPr>
          <a:lstStyle/>
          <a:p>
            <a:r>
              <a:rPr lang="zh-CN" altLang="en-US" dirty="0"/>
              <a:t>蛋白质、脂质各自求和</a:t>
            </a:r>
            <a:endParaRPr lang="en-US" altLang="zh-CN" dirty="0"/>
          </a:p>
          <a:p>
            <a:pPr lvl="1"/>
            <a:r>
              <a:rPr lang="zh-CN" altLang="en-US" dirty="0"/>
              <a:t>蛋白质求和 </a:t>
            </a:r>
            <a:r>
              <a:rPr lang="en-US" altLang="zh-CN" dirty="0"/>
              <a:t>[16148, 18673]</a:t>
            </a:r>
            <a:r>
              <a:rPr lang="zh-CN" altLang="en-US" dirty="0"/>
              <a:t>，均值</a:t>
            </a:r>
            <a:r>
              <a:rPr lang="en-US" altLang="zh-CN" dirty="0"/>
              <a:t>17745</a:t>
            </a:r>
          </a:p>
          <a:p>
            <a:pPr lvl="1"/>
            <a:r>
              <a:rPr lang="zh-CN" altLang="en-US" dirty="0"/>
              <a:t>脂质求和 </a:t>
            </a:r>
            <a:r>
              <a:rPr lang="en-US" altLang="zh-CN" dirty="0"/>
              <a:t>[4388, 27618]</a:t>
            </a:r>
            <a:r>
              <a:rPr lang="zh-CN" altLang="en-US" dirty="0"/>
              <a:t>，均值为</a:t>
            </a:r>
            <a:r>
              <a:rPr lang="en-US" altLang="zh-CN" dirty="0"/>
              <a:t>5827</a:t>
            </a:r>
          </a:p>
          <a:p>
            <a:pPr lvl="1"/>
            <a:r>
              <a:rPr lang="zh-CN" altLang="en-US" dirty="0"/>
              <a:t>脂质去掉最大值</a:t>
            </a:r>
            <a:r>
              <a:rPr lang="en-US" altLang="zh-CN" dirty="0"/>
              <a:t>27618</a:t>
            </a:r>
            <a:r>
              <a:rPr lang="zh-CN" altLang="en-US" dirty="0"/>
              <a:t>后是</a:t>
            </a:r>
            <a:r>
              <a:rPr lang="en-US" altLang="zh-CN" dirty="0"/>
              <a:t>[4388, 7035]</a:t>
            </a:r>
          </a:p>
          <a:p>
            <a:r>
              <a:rPr lang="zh-CN" altLang="en-US" dirty="0"/>
              <a:t>含量 </a:t>
            </a:r>
            <a:r>
              <a:rPr lang="en-US" altLang="zh-CN" dirty="0"/>
              <a:t>/ </a:t>
            </a:r>
            <a:r>
              <a:rPr lang="zh-CN" altLang="en-US" dirty="0"/>
              <a:t>和 </a:t>
            </a:r>
            <a:r>
              <a:rPr lang="en-US" altLang="zh-CN" dirty="0"/>
              <a:t>* 10000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4</a:t>
            </a:fld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B57510FA-4FD7-44D7-9301-AD33216914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876404"/>
            <a:ext cx="5001970" cy="233011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8C8B2290-A07F-4474-B5AB-01C9457EF6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3743890"/>
            <a:ext cx="5020611" cy="2311470"/>
          </a:xfrm>
          <a:prstGeom prst="rect">
            <a:avLst/>
          </a:prstGeom>
        </p:spPr>
      </p:pic>
      <p:sp>
        <p:nvSpPr>
          <p:cNvPr id="9" name="箭头: 右弧形 8">
            <a:extLst>
              <a:ext uri="{FF2B5EF4-FFF2-40B4-BE49-F238E27FC236}">
                <a16:creationId xmlns:a16="http://schemas.microsoft.com/office/drawing/2014/main" id="{DC152A5E-81CC-4F1F-B9C6-0D4AA11B9700}"/>
              </a:ext>
            </a:extLst>
          </p:cNvPr>
          <p:cNvSpPr/>
          <p:nvPr/>
        </p:nvSpPr>
        <p:spPr>
          <a:xfrm>
            <a:off x="11245174" y="2879387"/>
            <a:ext cx="328758" cy="1128409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10" name="图片 9" descr="表格&#10;&#10;描述已自动生成">
            <a:extLst>
              <a:ext uri="{FF2B5EF4-FFF2-40B4-BE49-F238E27FC236}">
                <a16:creationId xmlns:a16="http://schemas.microsoft.com/office/drawing/2014/main" id="{293376E6-01B4-48D5-825C-415768C2284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1780" r="43130"/>
          <a:stretch/>
        </p:blipFill>
        <p:spPr bwMode="auto">
          <a:xfrm>
            <a:off x="609600" y="4559951"/>
            <a:ext cx="5167133" cy="149540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722505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/>
              <a:t>kmeans</a:t>
            </a:r>
            <a:r>
              <a:rPr lang="zh-CN" altLang="en-US" dirty="0"/>
              <a:t>聚类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227667"/>
            <a:ext cx="5816958" cy="4698999"/>
          </a:xfrm>
        </p:spPr>
        <p:txBody>
          <a:bodyPr>
            <a:normAutofit/>
          </a:bodyPr>
          <a:lstStyle/>
          <a:p>
            <a:r>
              <a:rPr lang="zh-CN" altLang="en-US" sz="2000" dirty="0">
                <a:latin typeface="+mn-ea"/>
              </a:rPr>
              <a:t>进行每行归一化</a:t>
            </a:r>
            <a:endParaRPr lang="en-US" altLang="zh-CN" sz="2000" dirty="0">
              <a:latin typeface="+mn-ea"/>
            </a:endParaRPr>
          </a:p>
          <a:p>
            <a:r>
              <a:rPr lang="zh-CN" altLang="en-US" sz="2000" dirty="0">
                <a:latin typeface="+mn-ea"/>
              </a:rPr>
              <a:t>使用预训练过的</a:t>
            </a:r>
            <a:r>
              <a:rPr lang="en-US" altLang="zh-CN" sz="2000" dirty="0">
                <a:latin typeface="+mn-ea"/>
              </a:rPr>
              <a:t>VGG</a:t>
            </a:r>
            <a:r>
              <a:rPr lang="zh-CN" altLang="en-US" sz="2000" dirty="0">
                <a:latin typeface="+mn-ea"/>
              </a:rPr>
              <a:t>模型提取特征</a:t>
            </a:r>
            <a:endParaRPr lang="en-US" altLang="zh-CN" sz="2000" dirty="0">
              <a:latin typeface="+mn-ea"/>
            </a:endParaRPr>
          </a:p>
          <a:p>
            <a:r>
              <a:rPr lang="zh-CN" altLang="en-US" sz="2000" dirty="0">
                <a:latin typeface="+mn-ea"/>
              </a:rPr>
              <a:t>聚</a:t>
            </a:r>
            <a:r>
              <a:rPr lang="en-US" altLang="zh-CN" sz="2000" dirty="0">
                <a:latin typeface="+mn-ea"/>
              </a:rPr>
              <a:t>3</a:t>
            </a:r>
            <a:r>
              <a:rPr lang="zh-CN" altLang="en-US" sz="2000" dirty="0">
                <a:latin typeface="+mn-ea"/>
              </a:rPr>
              <a:t>类</a:t>
            </a:r>
            <a:endParaRPr lang="en-US" altLang="zh-CN" sz="2000" dirty="0">
              <a:latin typeface="+mn-ea"/>
            </a:endParaRPr>
          </a:p>
          <a:p>
            <a:r>
              <a:rPr lang="zh-CN" altLang="en-US" sz="2000" dirty="0">
                <a:latin typeface="+mn-ea"/>
              </a:rPr>
              <a:t>对特征做</a:t>
            </a:r>
            <a:r>
              <a:rPr lang="en-US" altLang="zh-CN" sz="2000" dirty="0">
                <a:latin typeface="+mn-ea"/>
              </a:rPr>
              <a:t>t-SNE</a:t>
            </a:r>
            <a:r>
              <a:rPr lang="zh-CN" altLang="en-US" sz="2000" dirty="0">
                <a:latin typeface="+mn-ea"/>
              </a:rPr>
              <a:t>降维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5</a:t>
            </a:fld>
            <a:endParaRPr lang="zh-CN" altLang="en-US"/>
          </a:p>
        </p:txBody>
      </p:sp>
      <p:pic>
        <p:nvPicPr>
          <p:cNvPr id="8" name="图片 7" descr="图表, 散点图&#10;&#10;描述已自动生成">
            <a:extLst>
              <a:ext uri="{FF2B5EF4-FFF2-40B4-BE49-F238E27FC236}">
                <a16:creationId xmlns:a16="http://schemas.microsoft.com/office/drawing/2014/main" id="{79E42390-B182-4F29-AE3B-F381AB8766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3095" y="1281958"/>
            <a:ext cx="5274310" cy="440753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B4F69AD2-A6FD-4425-BD34-94E2E223EE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4318" y="4252988"/>
            <a:ext cx="3765853" cy="225401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B0C06E18-435A-46E4-B497-649AB6CCBFE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776" t="5827" r="6225" b="6989"/>
          <a:stretch/>
        </p:blipFill>
        <p:spPr>
          <a:xfrm>
            <a:off x="3456195" y="2023719"/>
            <a:ext cx="2100030" cy="208057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3D8DB0A-8BD7-44C7-BC47-FDD751BAB25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773" t="7248" r="5456" b="5958"/>
          <a:stretch/>
        </p:blipFill>
        <p:spPr>
          <a:xfrm>
            <a:off x="220345" y="2848321"/>
            <a:ext cx="2365517" cy="2354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8332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7569B38-7986-479A-AE74-75909E7F8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/>
              <a:t>kmeans</a:t>
            </a:r>
            <a:r>
              <a:rPr lang="zh-CN" altLang="en-US" dirty="0"/>
              <a:t>聚类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B68349E-9F73-4D43-9000-6109F91650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227667"/>
            <a:ext cx="5111263" cy="4698999"/>
          </a:xfrm>
        </p:spPr>
        <p:txBody>
          <a:bodyPr/>
          <a:lstStyle/>
          <a:p>
            <a:r>
              <a:rPr lang="zh-CN" altLang="en-US" dirty="0"/>
              <a:t>不做每行归一化</a:t>
            </a:r>
            <a:endParaRPr lang="en-US" altLang="zh-CN" dirty="0"/>
          </a:p>
          <a:p>
            <a:r>
              <a:rPr lang="zh-CN" altLang="en-US" dirty="0"/>
              <a:t>聚</a:t>
            </a:r>
            <a:r>
              <a:rPr lang="en-US" altLang="zh-CN" dirty="0"/>
              <a:t>2</a:t>
            </a:r>
            <a:r>
              <a:rPr lang="zh-CN" altLang="en-US" dirty="0"/>
              <a:t>类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920AB95-3B63-45FF-8AAB-117B12264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6</a:t>
            </a:fld>
            <a:endParaRPr lang="zh-CN" altLang="en-US"/>
          </a:p>
        </p:txBody>
      </p:sp>
      <p:pic>
        <p:nvPicPr>
          <p:cNvPr id="8" name="图片 7" descr="图表, 散点图&#10;&#10;描述已自动生成">
            <a:extLst>
              <a:ext uri="{FF2B5EF4-FFF2-40B4-BE49-F238E27FC236}">
                <a16:creationId xmlns:a16="http://schemas.microsoft.com/office/drawing/2014/main" id="{9B11010D-AE3C-4F5D-97AF-EC9BB1F693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597367"/>
            <a:ext cx="5274310" cy="5256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1502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7569B38-7986-479A-AE74-75909E7F8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/>
              <a:t>kmeans</a:t>
            </a:r>
            <a:r>
              <a:rPr lang="zh-CN" altLang="en-US" dirty="0"/>
              <a:t>聚类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B68349E-9F73-4D43-9000-6109F91650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227667"/>
            <a:ext cx="5111263" cy="4698999"/>
          </a:xfrm>
        </p:spPr>
        <p:txBody>
          <a:bodyPr/>
          <a:lstStyle/>
          <a:p>
            <a:r>
              <a:rPr lang="zh-CN" altLang="en-US" dirty="0"/>
              <a:t>不做每行归一化</a:t>
            </a:r>
            <a:endParaRPr lang="en-US" altLang="zh-CN" dirty="0"/>
          </a:p>
          <a:p>
            <a:r>
              <a:rPr lang="zh-CN" altLang="en-US" dirty="0"/>
              <a:t>聚</a:t>
            </a:r>
            <a:r>
              <a:rPr lang="en-US" altLang="zh-CN" dirty="0"/>
              <a:t>3</a:t>
            </a:r>
            <a:r>
              <a:rPr lang="zh-CN" altLang="en-US" dirty="0"/>
              <a:t>类</a:t>
            </a:r>
            <a:endParaRPr lang="en-US" altLang="zh-CN" dirty="0"/>
          </a:p>
          <a:p>
            <a:pPr lvl="1"/>
            <a:r>
              <a:rPr lang="zh-CN" altLang="en-US" dirty="0"/>
              <a:t>与</a:t>
            </a:r>
            <a:r>
              <a:rPr lang="en-US" altLang="zh-CN" dirty="0"/>
              <a:t>2</a:t>
            </a:r>
            <a:r>
              <a:rPr lang="zh-CN" altLang="en-US" dirty="0"/>
              <a:t>类相比，只是</a:t>
            </a:r>
            <a:r>
              <a:rPr lang="en-US" altLang="zh-CN" dirty="0"/>
              <a:t>SM80</a:t>
            </a:r>
            <a:r>
              <a:rPr lang="zh-CN" altLang="en-US" dirty="0"/>
              <a:t>单独成为</a:t>
            </a:r>
            <a:r>
              <a:rPr lang="en-US" altLang="zh-CN" dirty="0"/>
              <a:t>1</a:t>
            </a:r>
            <a:r>
              <a:rPr lang="zh-CN" altLang="en-US" dirty="0"/>
              <a:t>类，剩余</a:t>
            </a:r>
            <a:r>
              <a:rPr lang="en-US" altLang="zh-CN" dirty="0"/>
              <a:t>2</a:t>
            </a:r>
            <a:r>
              <a:rPr lang="zh-CN" altLang="en-US" dirty="0"/>
              <a:t>类与只分</a:t>
            </a:r>
            <a:r>
              <a:rPr lang="en-US" altLang="zh-CN" dirty="0"/>
              <a:t>2</a:t>
            </a:r>
            <a:r>
              <a:rPr lang="zh-CN" altLang="en-US" dirty="0"/>
              <a:t>类几乎完全一致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920AB95-3B63-45FF-8AAB-117B12264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7</a:t>
            </a:fld>
            <a:endParaRPr lang="zh-CN" altLang="en-US"/>
          </a:p>
        </p:txBody>
      </p:sp>
      <p:pic>
        <p:nvPicPr>
          <p:cNvPr id="7" name="图片 6" descr="图表, 散点图&#10;&#10;描述已自动生成">
            <a:extLst>
              <a:ext uri="{FF2B5EF4-FFF2-40B4-BE49-F238E27FC236}">
                <a16:creationId xmlns:a16="http://schemas.microsoft.com/office/drawing/2014/main" id="{13A87A88-EDEF-4D31-88B0-9472156684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4617" y="487891"/>
            <a:ext cx="5274310" cy="5438775"/>
          </a:xfrm>
          <a:prstGeom prst="rect">
            <a:avLst/>
          </a:prstGeom>
        </p:spPr>
      </p:pic>
      <p:sp>
        <p:nvSpPr>
          <p:cNvPr id="5" name="椭圆 4">
            <a:extLst>
              <a:ext uri="{FF2B5EF4-FFF2-40B4-BE49-F238E27FC236}">
                <a16:creationId xmlns:a16="http://schemas.microsoft.com/office/drawing/2014/main" id="{D9DFD657-BC8D-4060-89BA-7BCFB6B2A591}"/>
              </a:ext>
            </a:extLst>
          </p:cNvPr>
          <p:cNvSpPr/>
          <p:nvPr/>
        </p:nvSpPr>
        <p:spPr>
          <a:xfrm>
            <a:off x="8638162" y="1718553"/>
            <a:ext cx="440987" cy="453958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06271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7569B38-7986-479A-AE74-75909E7F8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/>
              <a:t>kmeans</a:t>
            </a:r>
            <a:r>
              <a:rPr lang="zh-CN" altLang="en-US" dirty="0"/>
              <a:t>聚类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B68349E-9F73-4D43-9000-6109F91650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227667"/>
            <a:ext cx="5111263" cy="4698999"/>
          </a:xfrm>
        </p:spPr>
        <p:txBody>
          <a:bodyPr/>
          <a:lstStyle/>
          <a:p>
            <a:r>
              <a:rPr lang="zh-CN" altLang="en-US" dirty="0"/>
              <a:t>只有</a:t>
            </a:r>
            <a:r>
              <a:rPr lang="en-US" altLang="zh-CN" dirty="0"/>
              <a:t>UA(</a:t>
            </a:r>
            <a:r>
              <a:rPr lang="en-US" altLang="zh-CN" dirty="0" err="1"/>
              <a:t>umol</a:t>
            </a:r>
            <a:r>
              <a:rPr lang="en-US" altLang="zh-CN" dirty="0"/>
              <a:t>/l)</a:t>
            </a:r>
            <a:r>
              <a:rPr lang="zh-CN" altLang="en-US" dirty="0"/>
              <a:t>指标有差异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920AB95-3B63-45FF-8AAB-117B12264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8</a:t>
            </a:fld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8039FA8D-C14C-4DA7-92A9-319EB57009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3657" y="1604894"/>
            <a:ext cx="4602879" cy="4450466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BACE4F1B-BB8F-4D8C-B6DA-4751769A62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8938" y="2168823"/>
            <a:ext cx="5357324" cy="3886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6931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7569B38-7986-479A-AE74-75909E7F8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/>
              <a:t>kmeans</a:t>
            </a:r>
            <a:r>
              <a:rPr lang="zh-CN" altLang="en-US" dirty="0"/>
              <a:t>聚类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B68349E-9F73-4D43-9000-6109F91650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227667"/>
            <a:ext cx="5111263" cy="4698999"/>
          </a:xfrm>
        </p:spPr>
        <p:txBody>
          <a:bodyPr/>
          <a:lstStyle/>
          <a:p>
            <a:r>
              <a:rPr lang="zh-CN" altLang="en-US" dirty="0"/>
              <a:t>不做每行归一化</a:t>
            </a:r>
            <a:endParaRPr lang="en-US" altLang="zh-CN" dirty="0"/>
          </a:p>
          <a:p>
            <a:r>
              <a:rPr lang="zh-CN" altLang="en-US" dirty="0"/>
              <a:t>聚</a:t>
            </a:r>
            <a:r>
              <a:rPr lang="en-US" altLang="zh-CN" dirty="0"/>
              <a:t>4</a:t>
            </a:r>
            <a:r>
              <a:rPr lang="zh-CN" altLang="en-US" dirty="0"/>
              <a:t>类</a:t>
            </a:r>
            <a:endParaRPr lang="en-US" altLang="zh-CN" dirty="0"/>
          </a:p>
          <a:p>
            <a:pPr lvl="1"/>
            <a:r>
              <a:rPr lang="en-US" altLang="zh-CN" dirty="0"/>
              <a:t>SM80</a:t>
            </a:r>
            <a:r>
              <a:rPr lang="zh-CN" altLang="en-US" dirty="0"/>
              <a:t>单独</a:t>
            </a:r>
            <a:endParaRPr lang="en-US" altLang="zh-CN" dirty="0"/>
          </a:p>
          <a:p>
            <a:pPr lvl="1"/>
            <a:r>
              <a:rPr lang="en-US" altLang="zh-CN" dirty="0"/>
              <a:t>65</a:t>
            </a:r>
            <a:r>
              <a:rPr lang="zh-CN" altLang="en-US" dirty="0"/>
              <a:t>：</a:t>
            </a:r>
            <a:r>
              <a:rPr lang="en-US" altLang="zh-CN" dirty="0"/>
              <a:t>77</a:t>
            </a:r>
            <a:r>
              <a:rPr lang="zh-CN" altLang="en-US" dirty="0"/>
              <a:t>：</a:t>
            </a:r>
            <a:r>
              <a:rPr lang="en-US" altLang="zh-CN" dirty="0"/>
              <a:t>28</a:t>
            </a:r>
          </a:p>
          <a:p>
            <a:r>
              <a:rPr lang="en-US" altLang="zh-CN" dirty="0"/>
              <a:t>UA</a:t>
            </a:r>
            <a:r>
              <a:rPr lang="zh-CN" altLang="en-US" dirty="0"/>
              <a:t>、</a:t>
            </a:r>
            <a:r>
              <a:rPr lang="en-US" altLang="zh-CN" dirty="0"/>
              <a:t>FFA</a:t>
            </a:r>
            <a:r>
              <a:rPr lang="zh-CN" altLang="en-US" dirty="0"/>
              <a:t>有差异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920AB95-3B63-45FF-8AAB-117B12264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9</a:t>
            </a:fld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C7D336CE-3825-4E8F-8E2D-EE1A94C4CF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696514"/>
            <a:ext cx="5305032" cy="5074379"/>
          </a:xfrm>
          <a:prstGeom prst="rect">
            <a:avLst/>
          </a:prstGeom>
        </p:spPr>
      </p:pic>
      <p:sp>
        <p:nvSpPr>
          <p:cNvPr id="5" name="椭圆 4">
            <a:extLst>
              <a:ext uri="{FF2B5EF4-FFF2-40B4-BE49-F238E27FC236}">
                <a16:creationId xmlns:a16="http://schemas.microsoft.com/office/drawing/2014/main" id="{D9DFD657-BC8D-4060-89BA-7BCFB6B2A591}"/>
              </a:ext>
            </a:extLst>
          </p:cNvPr>
          <p:cNvSpPr/>
          <p:nvPr/>
        </p:nvSpPr>
        <p:spPr>
          <a:xfrm>
            <a:off x="10512358" y="2766922"/>
            <a:ext cx="324255" cy="339442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15394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teach">
      <a:dk1>
        <a:srgbClr val="11344A"/>
      </a:dk1>
      <a:lt1>
        <a:srgbClr val="E6F5FF"/>
      </a:lt1>
      <a:dk2>
        <a:srgbClr val="11344A"/>
      </a:dk2>
      <a:lt2>
        <a:srgbClr val="E6F5FF"/>
      </a:lt2>
      <a:accent1>
        <a:srgbClr val="115D8A"/>
      </a:accent1>
      <a:accent2>
        <a:srgbClr val="19B5CA"/>
      </a:accent2>
      <a:accent3>
        <a:srgbClr val="FFCA0F"/>
      </a:accent3>
      <a:accent4>
        <a:srgbClr val="D28527"/>
      </a:accent4>
      <a:accent5>
        <a:srgbClr val="CE2424"/>
      </a:accent5>
      <a:accent6>
        <a:srgbClr val="37990E"/>
      </a:accent6>
      <a:hlink>
        <a:srgbClr val="0563C1"/>
      </a:hlink>
      <a:folHlink>
        <a:srgbClr val="954F72"/>
      </a:folHlink>
    </a:clrScheme>
    <a:fontScheme name="teach">
      <a:majorFont>
        <a:latin typeface="Candara"/>
        <a:ea typeface="微软雅黑"/>
        <a:cs typeface=""/>
      </a:majorFont>
      <a:minorFont>
        <a:latin typeface="Candara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22934</TotalTime>
  <Words>285</Words>
  <Application>Microsoft Office PowerPoint</Application>
  <PresentationFormat>宽屏</PresentationFormat>
  <Paragraphs>74</Paragraphs>
  <Slides>17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23" baseType="lpstr">
      <vt:lpstr>等线</vt:lpstr>
      <vt:lpstr>微软雅黑</vt:lpstr>
      <vt:lpstr>Arial</vt:lpstr>
      <vt:lpstr>Candara</vt:lpstr>
      <vt:lpstr>Wingdings</vt:lpstr>
      <vt:lpstr>Office 主题​​</vt:lpstr>
      <vt:lpstr>脂蛋白研究进展</vt:lpstr>
      <vt:lpstr>主要议程</vt:lpstr>
      <vt:lpstr>聚类与临床指标</vt:lpstr>
      <vt:lpstr>数据归一化</vt:lpstr>
      <vt:lpstr>kmeans聚类</vt:lpstr>
      <vt:lpstr>kmeans聚类</vt:lpstr>
      <vt:lpstr>kmeans聚类</vt:lpstr>
      <vt:lpstr>kmeans聚类</vt:lpstr>
      <vt:lpstr>kmeans聚类</vt:lpstr>
      <vt:lpstr>kmeans聚类</vt:lpstr>
      <vt:lpstr>kmeans聚类</vt:lpstr>
      <vt:lpstr>预后差异</vt:lpstr>
      <vt:lpstr>有无终点事件分组</vt:lpstr>
      <vt:lpstr>有无终点事件分组</vt:lpstr>
      <vt:lpstr>下一步计划</vt:lpstr>
      <vt:lpstr>下一步计划</vt:lpstr>
      <vt:lpstr>谢谢！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教务处PPT模板001</dc:title>
  <dc:creator>现代教育技术中心</dc:creator>
  <cp:lastModifiedBy>许 荣仁</cp:lastModifiedBy>
  <cp:revision>89</cp:revision>
  <dcterms:created xsi:type="dcterms:W3CDTF">2019-08-12T09:30:56Z</dcterms:created>
  <dcterms:modified xsi:type="dcterms:W3CDTF">2022-11-08T06:26:55Z</dcterms:modified>
</cp:coreProperties>
</file>