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84" r:id="rId3"/>
    <p:sldId id="299" r:id="rId4"/>
    <p:sldId id="358" r:id="rId5"/>
    <p:sldId id="370" r:id="rId6"/>
    <p:sldId id="375" r:id="rId7"/>
    <p:sldId id="362" r:id="rId8"/>
    <p:sldId id="371" r:id="rId9"/>
    <p:sldId id="372" r:id="rId10"/>
    <p:sldId id="376" r:id="rId11"/>
    <p:sldId id="378" r:id="rId12"/>
    <p:sldId id="373" r:id="rId13"/>
    <p:sldId id="276" r:id="rId14"/>
    <p:sldId id="346" r:id="rId15"/>
    <p:sldId id="377" r:id="rId16"/>
    <p:sldId id="382" r:id="rId17"/>
    <p:sldId id="379" r:id="rId18"/>
    <p:sldId id="380" r:id="rId19"/>
    <p:sldId id="381" r:id="rId20"/>
    <p:sldId id="289" r:id="rId21"/>
    <p:sldId id="291" r:id="rId22"/>
    <p:sldId id="280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85402"/>
    <a:srgbClr val="CA6F02"/>
    <a:srgbClr val="D18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C6C346-0BDF-4BA7-AB06-9028BA60B6DF}" v="125" dt="2022-11-22T09:48:15.1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深色样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中度样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65" autoAdjust="0"/>
    <p:restoredTop sz="94714" autoAdjust="0"/>
  </p:normalViewPr>
  <p:slideViewPr>
    <p:cSldViewPr snapToGrid="0">
      <p:cViewPr varScale="1">
        <p:scale>
          <a:sx n="118" d="100"/>
          <a:sy n="118" d="100"/>
        </p:scale>
        <p:origin x="677" y="86"/>
      </p:cViewPr>
      <p:guideLst/>
    </p:cSldViewPr>
  </p:slideViewPr>
  <p:outlineViewPr>
    <p:cViewPr>
      <p:scale>
        <a:sx n="33" d="100"/>
        <a:sy n="33" d="100"/>
      </p:scale>
      <p:origin x="0" y="-12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许 荣仁" userId="a51c77e00fced653" providerId="LiveId" clId="{5BC6C346-0BDF-4BA7-AB06-9028BA60B6DF}"/>
    <pc:docChg chg="undo redo custSel addSld delSld modSld sldOrd">
      <pc:chgData name="许 荣仁" userId="a51c77e00fced653" providerId="LiveId" clId="{5BC6C346-0BDF-4BA7-AB06-9028BA60B6DF}" dt="2022-11-22T09:48:44.221" v="2156" actId="478"/>
      <pc:docMkLst>
        <pc:docMk/>
      </pc:docMkLst>
      <pc:sldChg chg="modSp mod ord">
        <pc:chgData name="许 荣仁" userId="a51c77e00fced653" providerId="LiveId" clId="{5BC6C346-0BDF-4BA7-AB06-9028BA60B6DF}" dt="2022-11-22T05:22:41.730" v="1448" actId="20577"/>
        <pc:sldMkLst>
          <pc:docMk/>
          <pc:sldMk cId="262904033" sldId="276"/>
        </pc:sldMkLst>
        <pc:spChg chg="mod">
          <ac:chgData name="许 荣仁" userId="a51c77e00fced653" providerId="LiveId" clId="{5BC6C346-0BDF-4BA7-AB06-9028BA60B6DF}" dt="2022-11-22T05:22:41.730" v="1448" actId="20577"/>
          <ac:spMkLst>
            <pc:docMk/>
            <pc:sldMk cId="262904033" sldId="276"/>
            <ac:spMk id="2" creationId="{00000000-0000-0000-0000-000000000000}"/>
          </ac:spMkLst>
        </pc:spChg>
        <pc:spChg chg="mod">
          <ac:chgData name="许 荣仁" userId="a51c77e00fced653" providerId="LiveId" clId="{5BC6C346-0BDF-4BA7-AB06-9028BA60B6DF}" dt="2022-11-22T05:22:37.305" v="1439" actId="20577"/>
          <ac:spMkLst>
            <pc:docMk/>
            <pc:sldMk cId="262904033" sldId="276"/>
            <ac:spMk id="9" creationId="{00000000-0000-0000-0000-000000000000}"/>
          </ac:spMkLst>
        </pc:spChg>
      </pc:sldChg>
      <pc:sldChg chg="modSp mod">
        <pc:chgData name="许 荣仁" userId="a51c77e00fced653" providerId="LiveId" clId="{5BC6C346-0BDF-4BA7-AB06-9028BA60B6DF}" dt="2022-11-22T05:22:14.698" v="1429" actId="20577"/>
        <pc:sldMkLst>
          <pc:docMk/>
          <pc:sldMk cId="2691667110" sldId="284"/>
        </pc:sldMkLst>
        <pc:spChg chg="mod">
          <ac:chgData name="许 荣仁" userId="a51c77e00fced653" providerId="LiveId" clId="{5BC6C346-0BDF-4BA7-AB06-9028BA60B6DF}" dt="2022-11-22T05:22:14.698" v="1429" actId="20577"/>
          <ac:spMkLst>
            <pc:docMk/>
            <pc:sldMk cId="2691667110" sldId="284"/>
            <ac:spMk id="4" creationId="{00000000-0000-0000-0000-000000000000}"/>
          </ac:spMkLst>
        </pc:spChg>
      </pc:sldChg>
      <pc:sldChg chg="modSp mod">
        <pc:chgData name="许 荣仁" userId="a51c77e00fced653" providerId="LiveId" clId="{5BC6C346-0BDF-4BA7-AB06-9028BA60B6DF}" dt="2022-11-22T06:25:50.879" v="1823" actId="20577"/>
        <pc:sldMkLst>
          <pc:docMk/>
          <pc:sldMk cId="2824011865" sldId="291"/>
        </pc:sldMkLst>
        <pc:spChg chg="mod">
          <ac:chgData name="许 荣仁" userId="a51c77e00fced653" providerId="LiveId" clId="{5BC6C346-0BDF-4BA7-AB06-9028BA60B6DF}" dt="2022-11-22T06:25:50.879" v="1823" actId="20577"/>
          <ac:spMkLst>
            <pc:docMk/>
            <pc:sldMk cId="2824011865" sldId="291"/>
            <ac:spMk id="3" creationId="{00000000-0000-0000-0000-000000000000}"/>
          </ac:spMkLst>
        </pc:spChg>
      </pc:sldChg>
      <pc:sldChg chg="modSp mod">
        <pc:chgData name="许 荣仁" userId="a51c77e00fced653" providerId="LiveId" clId="{5BC6C346-0BDF-4BA7-AB06-9028BA60B6DF}" dt="2022-11-22T05:22:20.544" v="1431" actId="20577"/>
        <pc:sldMkLst>
          <pc:docMk/>
          <pc:sldMk cId="2716173000" sldId="299"/>
        </pc:sldMkLst>
        <pc:spChg chg="mod">
          <ac:chgData name="许 荣仁" userId="a51c77e00fced653" providerId="LiveId" clId="{5BC6C346-0BDF-4BA7-AB06-9028BA60B6DF}" dt="2022-11-21T11:56:09.042" v="466"/>
          <ac:spMkLst>
            <pc:docMk/>
            <pc:sldMk cId="2716173000" sldId="299"/>
            <ac:spMk id="2" creationId="{00000000-0000-0000-0000-000000000000}"/>
          </ac:spMkLst>
        </pc:spChg>
        <pc:spChg chg="mod">
          <ac:chgData name="许 荣仁" userId="a51c77e00fced653" providerId="LiveId" clId="{5BC6C346-0BDF-4BA7-AB06-9028BA60B6DF}" dt="2022-11-22T05:22:20.544" v="1431" actId="20577"/>
          <ac:spMkLst>
            <pc:docMk/>
            <pc:sldMk cId="2716173000" sldId="299"/>
            <ac:spMk id="9" creationId="{00000000-0000-0000-0000-000000000000}"/>
          </ac:spMkLst>
        </pc:spChg>
      </pc:sldChg>
      <pc:sldChg chg="delSp modSp add del mod">
        <pc:chgData name="许 荣仁" userId="a51c77e00fced653" providerId="LiveId" clId="{5BC6C346-0BDF-4BA7-AB06-9028BA60B6DF}" dt="2022-11-22T05:28:25.174" v="1473" actId="20577"/>
        <pc:sldMkLst>
          <pc:docMk/>
          <pc:sldMk cId="2854833295" sldId="346"/>
        </pc:sldMkLst>
        <pc:spChg chg="mod">
          <ac:chgData name="许 荣仁" userId="a51c77e00fced653" providerId="LiveId" clId="{5BC6C346-0BDF-4BA7-AB06-9028BA60B6DF}" dt="2022-11-22T05:28:25.174" v="1473" actId="20577"/>
          <ac:spMkLst>
            <pc:docMk/>
            <pc:sldMk cId="2854833295" sldId="346"/>
            <ac:spMk id="3" creationId="{00000000-0000-0000-0000-000000000000}"/>
          </ac:spMkLst>
        </pc:spChg>
        <pc:picChg chg="del">
          <ac:chgData name="许 荣仁" userId="a51c77e00fced653" providerId="LiveId" clId="{5BC6C346-0BDF-4BA7-AB06-9028BA60B6DF}" dt="2022-11-22T05:28:18.520" v="1472" actId="478"/>
          <ac:picMkLst>
            <pc:docMk/>
            <pc:sldMk cId="2854833295" sldId="346"/>
            <ac:picMk id="9" creationId="{B4F69AD2-A6FD-4425-BD34-94E2E223EED3}"/>
          </ac:picMkLst>
        </pc:picChg>
        <pc:picChg chg="del">
          <ac:chgData name="许 荣仁" userId="a51c77e00fced653" providerId="LiveId" clId="{5BC6C346-0BDF-4BA7-AB06-9028BA60B6DF}" dt="2022-11-22T05:28:17.312" v="1471" actId="478"/>
          <ac:picMkLst>
            <pc:docMk/>
            <pc:sldMk cId="2854833295" sldId="346"/>
            <ac:picMk id="10" creationId="{B0C06E18-435A-46E4-B497-649AB6CCBFED}"/>
          </ac:picMkLst>
        </pc:picChg>
        <pc:picChg chg="del">
          <ac:chgData name="许 荣仁" userId="a51c77e00fced653" providerId="LiveId" clId="{5BC6C346-0BDF-4BA7-AB06-9028BA60B6DF}" dt="2022-11-22T05:28:16.762" v="1470" actId="478"/>
          <ac:picMkLst>
            <pc:docMk/>
            <pc:sldMk cId="2854833295" sldId="346"/>
            <ac:picMk id="11" creationId="{D3D8DB0A-8BD7-44C7-BC47-FDD751BAB25E}"/>
          </ac:picMkLst>
        </pc:picChg>
      </pc:sldChg>
      <pc:sldChg chg="del">
        <pc:chgData name="许 荣仁" userId="a51c77e00fced653" providerId="LiveId" clId="{5BC6C346-0BDF-4BA7-AB06-9028BA60B6DF}" dt="2022-11-21T11:33:36.928" v="448" actId="2696"/>
        <pc:sldMkLst>
          <pc:docMk/>
          <pc:sldMk cId="2872250599" sldId="351"/>
        </pc:sldMkLst>
      </pc:sldChg>
      <pc:sldChg chg="addSp delSp modSp mod">
        <pc:chgData name="许 荣仁" userId="a51c77e00fced653" providerId="LiveId" clId="{5BC6C346-0BDF-4BA7-AB06-9028BA60B6DF}" dt="2022-11-21T04:47:14.762" v="368" actId="1076"/>
        <pc:sldMkLst>
          <pc:docMk/>
          <pc:sldMk cId="1792155196" sldId="358"/>
        </pc:sldMkLst>
        <pc:spChg chg="mod">
          <ac:chgData name="许 荣仁" userId="a51c77e00fced653" providerId="LiveId" clId="{5BC6C346-0BDF-4BA7-AB06-9028BA60B6DF}" dt="2022-11-16T13:31:16.291" v="24" actId="20577"/>
          <ac:spMkLst>
            <pc:docMk/>
            <pc:sldMk cId="1792155196" sldId="358"/>
            <ac:spMk id="2" creationId="{8E81DF07-4E64-496D-82C1-8125D328D708}"/>
          </ac:spMkLst>
        </pc:spChg>
        <pc:spChg chg="mod">
          <ac:chgData name="许 荣仁" userId="a51c77e00fced653" providerId="LiveId" clId="{5BC6C346-0BDF-4BA7-AB06-9028BA60B6DF}" dt="2022-11-20T13:22:00.515" v="80" actId="20577"/>
          <ac:spMkLst>
            <pc:docMk/>
            <pc:sldMk cId="1792155196" sldId="358"/>
            <ac:spMk id="3" creationId="{FA2802E3-34E4-47F4-A45F-F40862BB36CF}"/>
          </ac:spMkLst>
        </pc:spChg>
        <pc:picChg chg="add mod">
          <ac:chgData name="许 荣仁" userId="a51c77e00fced653" providerId="LiveId" clId="{5BC6C346-0BDF-4BA7-AB06-9028BA60B6DF}" dt="2022-11-21T04:47:12.178" v="367" actId="1076"/>
          <ac:picMkLst>
            <pc:docMk/>
            <pc:sldMk cId="1792155196" sldId="358"/>
            <ac:picMk id="6" creationId="{9EAC5760-34F2-4924-B041-346EB569C8C2}"/>
          </ac:picMkLst>
        </pc:picChg>
        <pc:picChg chg="del">
          <ac:chgData name="许 荣仁" userId="a51c77e00fced653" providerId="LiveId" clId="{5BC6C346-0BDF-4BA7-AB06-9028BA60B6DF}" dt="2022-11-16T13:31:23.114" v="25" actId="478"/>
          <ac:picMkLst>
            <pc:docMk/>
            <pc:sldMk cId="1792155196" sldId="358"/>
            <ac:picMk id="7" creationId="{BDC3E915-7522-4EA4-9573-C146C02DAE10}"/>
          </ac:picMkLst>
        </pc:picChg>
        <pc:picChg chg="add mod">
          <ac:chgData name="许 荣仁" userId="a51c77e00fced653" providerId="LiveId" clId="{5BC6C346-0BDF-4BA7-AB06-9028BA60B6DF}" dt="2022-11-21T04:47:14.762" v="368" actId="1076"/>
          <ac:picMkLst>
            <pc:docMk/>
            <pc:sldMk cId="1792155196" sldId="358"/>
            <ac:picMk id="7" creationId="{D80CAE11-0C7E-4EEA-B6AA-6DCAE4EE78A7}"/>
          </ac:picMkLst>
        </pc:picChg>
      </pc:sldChg>
      <pc:sldChg chg="del">
        <pc:chgData name="许 荣仁" userId="a51c77e00fced653" providerId="LiveId" clId="{5BC6C346-0BDF-4BA7-AB06-9028BA60B6DF}" dt="2022-11-21T11:33:36.928" v="448" actId="2696"/>
        <pc:sldMkLst>
          <pc:docMk/>
          <pc:sldMk cId="2775150259" sldId="361"/>
        </pc:sldMkLst>
      </pc:sldChg>
      <pc:sldChg chg="addSp delSp modSp mod">
        <pc:chgData name="许 荣仁" userId="a51c77e00fced653" providerId="LiveId" clId="{5BC6C346-0BDF-4BA7-AB06-9028BA60B6DF}" dt="2022-11-21T04:47:31.243" v="371" actId="1076"/>
        <pc:sldMkLst>
          <pc:docMk/>
          <pc:sldMk cId="4245678355" sldId="362"/>
        </pc:sldMkLst>
        <pc:spChg chg="mod">
          <ac:chgData name="许 荣仁" userId="a51c77e00fced653" providerId="LiveId" clId="{5BC6C346-0BDF-4BA7-AB06-9028BA60B6DF}" dt="2022-11-21T04:37:23.559" v="329" actId="20577"/>
          <ac:spMkLst>
            <pc:docMk/>
            <pc:sldMk cId="4245678355" sldId="362"/>
            <ac:spMk id="2" creationId="{8E81DF07-4E64-496D-82C1-8125D328D708}"/>
          </ac:spMkLst>
        </pc:spChg>
        <pc:spChg chg="mod">
          <ac:chgData name="许 荣仁" userId="a51c77e00fced653" providerId="LiveId" clId="{5BC6C346-0BDF-4BA7-AB06-9028BA60B6DF}" dt="2022-11-21T04:38:57.813" v="352" actId="20577"/>
          <ac:spMkLst>
            <pc:docMk/>
            <pc:sldMk cId="4245678355" sldId="362"/>
            <ac:spMk id="3" creationId="{FA2802E3-34E4-47F4-A45F-F40862BB36CF}"/>
          </ac:spMkLst>
        </pc:spChg>
        <pc:picChg chg="del">
          <ac:chgData name="许 荣仁" userId="a51c77e00fced653" providerId="LiveId" clId="{5BC6C346-0BDF-4BA7-AB06-9028BA60B6DF}" dt="2022-11-21T04:38:04.508" v="330" actId="478"/>
          <ac:picMkLst>
            <pc:docMk/>
            <pc:sldMk cId="4245678355" sldId="362"/>
            <ac:picMk id="6" creationId="{C79E9623-7A32-4573-A4B9-CF74927AA27C}"/>
          </ac:picMkLst>
        </pc:picChg>
        <pc:picChg chg="add mod">
          <ac:chgData name="许 荣仁" userId="a51c77e00fced653" providerId="LiveId" clId="{5BC6C346-0BDF-4BA7-AB06-9028BA60B6DF}" dt="2022-11-21T04:38:15.584" v="335" actId="14100"/>
          <ac:picMkLst>
            <pc:docMk/>
            <pc:sldMk cId="4245678355" sldId="362"/>
            <ac:picMk id="7" creationId="{E5EE056F-3156-47EF-B4D1-840E9B7CAA8D}"/>
          </ac:picMkLst>
        </pc:picChg>
        <pc:picChg chg="add mod">
          <ac:chgData name="许 荣仁" userId="a51c77e00fced653" providerId="LiveId" clId="{5BC6C346-0BDF-4BA7-AB06-9028BA60B6DF}" dt="2022-11-21T04:47:31.243" v="371" actId="1076"/>
          <ac:picMkLst>
            <pc:docMk/>
            <pc:sldMk cId="4245678355" sldId="362"/>
            <ac:picMk id="8" creationId="{E9CC0909-CBA9-4A85-B1A0-EBA7B541F6A1}"/>
          </ac:picMkLst>
        </pc:picChg>
      </pc:sldChg>
      <pc:sldChg chg="del">
        <pc:chgData name="许 荣仁" userId="a51c77e00fced653" providerId="LiveId" clId="{5BC6C346-0BDF-4BA7-AB06-9028BA60B6DF}" dt="2022-11-21T11:33:36.928" v="448" actId="2696"/>
        <pc:sldMkLst>
          <pc:docMk/>
          <pc:sldMk cId="1990627111" sldId="363"/>
        </pc:sldMkLst>
      </pc:sldChg>
      <pc:sldChg chg="del">
        <pc:chgData name="许 荣仁" userId="a51c77e00fced653" providerId="LiveId" clId="{5BC6C346-0BDF-4BA7-AB06-9028BA60B6DF}" dt="2022-11-21T11:33:36.928" v="448" actId="2696"/>
        <pc:sldMkLst>
          <pc:docMk/>
          <pc:sldMk cId="3349693130" sldId="365"/>
        </pc:sldMkLst>
      </pc:sldChg>
      <pc:sldChg chg="del">
        <pc:chgData name="许 荣仁" userId="a51c77e00fced653" providerId="LiveId" clId="{5BC6C346-0BDF-4BA7-AB06-9028BA60B6DF}" dt="2022-11-21T11:33:36.928" v="448" actId="2696"/>
        <pc:sldMkLst>
          <pc:docMk/>
          <pc:sldMk cId="3991539424" sldId="366"/>
        </pc:sldMkLst>
      </pc:sldChg>
      <pc:sldChg chg="del">
        <pc:chgData name="许 荣仁" userId="a51c77e00fced653" providerId="LiveId" clId="{5BC6C346-0BDF-4BA7-AB06-9028BA60B6DF}" dt="2022-11-21T11:33:36.928" v="448" actId="2696"/>
        <pc:sldMkLst>
          <pc:docMk/>
          <pc:sldMk cId="3407906168" sldId="367"/>
        </pc:sldMkLst>
      </pc:sldChg>
      <pc:sldChg chg="del">
        <pc:chgData name="许 荣仁" userId="a51c77e00fced653" providerId="LiveId" clId="{5BC6C346-0BDF-4BA7-AB06-9028BA60B6DF}" dt="2022-11-21T11:33:36.928" v="448" actId="2696"/>
        <pc:sldMkLst>
          <pc:docMk/>
          <pc:sldMk cId="198777133" sldId="368"/>
        </pc:sldMkLst>
      </pc:sldChg>
      <pc:sldChg chg="addSp modSp new del mod">
        <pc:chgData name="许 荣仁" userId="a51c77e00fced653" providerId="LiveId" clId="{5BC6C346-0BDF-4BA7-AB06-9028BA60B6DF}" dt="2022-11-21T04:47:21.271" v="369" actId="47"/>
        <pc:sldMkLst>
          <pc:docMk/>
          <pc:sldMk cId="2461503552" sldId="369"/>
        </pc:sldMkLst>
        <pc:spChg chg="mod">
          <ac:chgData name="许 荣仁" userId="a51c77e00fced653" providerId="LiveId" clId="{5BC6C346-0BDF-4BA7-AB06-9028BA60B6DF}" dt="2022-11-20T13:22:11.786" v="88" actId="20577"/>
          <ac:spMkLst>
            <pc:docMk/>
            <pc:sldMk cId="2461503552" sldId="369"/>
            <ac:spMk id="2" creationId="{2E2926DE-D960-47E5-8259-DF18FD042B70}"/>
          </ac:spMkLst>
        </pc:spChg>
        <pc:spChg chg="mod">
          <ac:chgData name="许 荣仁" userId="a51c77e00fced653" providerId="LiveId" clId="{5BC6C346-0BDF-4BA7-AB06-9028BA60B6DF}" dt="2022-11-20T13:24:51.764" v="181" actId="20577"/>
          <ac:spMkLst>
            <pc:docMk/>
            <pc:sldMk cId="2461503552" sldId="369"/>
            <ac:spMk id="3" creationId="{C9FF797B-6735-45E3-AA21-521F732F57DE}"/>
          </ac:spMkLst>
        </pc:spChg>
        <pc:picChg chg="add mod">
          <ac:chgData name="许 荣仁" userId="a51c77e00fced653" providerId="LiveId" clId="{5BC6C346-0BDF-4BA7-AB06-9028BA60B6DF}" dt="2022-11-20T13:23:34.986" v="91" actId="1076"/>
          <ac:picMkLst>
            <pc:docMk/>
            <pc:sldMk cId="2461503552" sldId="369"/>
            <ac:picMk id="6" creationId="{5D333E80-0530-45D4-9789-C0A04C4A4645}"/>
          </ac:picMkLst>
        </pc:picChg>
      </pc:sldChg>
      <pc:sldChg chg="addSp delSp modSp new mod modNotesTx">
        <pc:chgData name="许 荣仁" userId="a51c77e00fced653" providerId="LiveId" clId="{5BC6C346-0BDF-4BA7-AB06-9028BA60B6DF}" dt="2022-11-20T15:03:44.668" v="308" actId="20577"/>
        <pc:sldMkLst>
          <pc:docMk/>
          <pc:sldMk cId="3884347224" sldId="370"/>
        </pc:sldMkLst>
        <pc:spChg chg="mod">
          <ac:chgData name="许 荣仁" userId="a51c77e00fced653" providerId="LiveId" clId="{5BC6C346-0BDF-4BA7-AB06-9028BA60B6DF}" dt="2022-11-20T13:25:28.011" v="191" actId="20577"/>
          <ac:spMkLst>
            <pc:docMk/>
            <pc:sldMk cId="3884347224" sldId="370"/>
            <ac:spMk id="2" creationId="{79CBF389-57DE-4624-9CFA-FE035B9CCBBB}"/>
          </ac:spMkLst>
        </pc:spChg>
        <pc:spChg chg="del">
          <ac:chgData name="许 荣仁" userId="a51c77e00fced653" providerId="LiveId" clId="{5BC6C346-0BDF-4BA7-AB06-9028BA60B6DF}" dt="2022-11-20T13:25:30.077" v="192" actId="22"/>
          <ac:spMkLst>
            <pc:docMk/>
            <pc:sldMk cId="3884347224" sldId="370"/>
            <ac:spMk id="3" creationId="{FC9C6039-235C-4914-B2EC-0AEB8D80F875}"/>
          </ac:spMkLst>
        </pc:spChg>
        <pc:spChg chg="add del mod">
          <ac:chgData name="许 荣仁" userId="a51c77e00fced653" providerId="LiveId" clId="{5BC6C346-0BDF-4BA7-AB06-9028BA60B6DF}" dt="2022-11-20T14:24:41.813" v="223" actId="22"/>
          <ac:spMkLst>
            <pc:docMk/>
            <pc:sldMk cId="3884347224" sldId="370"/>
            <ac:spMk id="14" creationId="{2FB8C7EA-EFD1-4A51-A942-BC7AD11B5330}"/>
          </ac:spMkLst>
        </pc:spChg>
        <pc:picChg chg="add del mod ord">
          <ac:chgData name="许 荣仁" userId="a51c77e00fced653" providerId="LiveId" clId="{5BC6C346-0BDF-4BA7-AB06-9028BA60B6DF}" dt="2022-11-20T13:28:13.924" v="209" actId="478"/>
          <ac:picMkLst>
            <pc:docMk/>
            <pc:sldMk cId="3884347224" sldId="370"/>
            <ac:picMk id="6" creationId="{96796DFB-2BBE-4E48-B31F-456A2076B36D}"/>
          </ac:picMkLst>
        </pc:picChg>
        <pc:picChg chg="add del mod">
          <ac:chgData name="许 荣仁" userId="a51c77e00fced653" providerId="LiveId" clId="{5BC6C346-0BDF-4BA7-AB06-9028BA60B6DF}" dt="2022-11-20T13:28:15.698" v="210" actId="478"/>
          <ac:picMkLst>
            <pc:docMk/>
            <pc:sldMk cId="3884347224" sldId="370"/>
            <ac:picMk id="8" creationId="{3B557920-6403-4EF9-8352-63BB04A3A5F9}"/>
          </ac:picMkLst>
        </pc:picChg>
        <pc:picChg chg="add del mod">
          <ac:chgData name="许 荣仁" userId="a51c77e00fced653" providerId="LiveId" clId="{5BC6C346-0BDF-4BA7-AB06-9028BA60B6DF}" dt="2022-11-20T13:28:18.232" v="211" actId="478"/>
          <ac:picMkLst>
            <pc:docMk/>
            <pc:sldMk cId="3884347224" sldId="370"/>
            <ac:picMk id="10" creationId="{05FE5C89-A644-4247-8E75-154FC368A24C}"/>
          </ac:picMkLst>
        </pc:picChg>
        <pc:picChg chg="add del mod">
          <ac:chgData name="许 荣仁" userId="a51c77e00fced653" providerId="LiveId" clId="{5BC6C346-0BDF-4BA7-AB06-9028BA60B6DF}" dt="2022-11-20T13:28:19.133" v="212" actId="478"/>
          <ac:picMkLst>
            <pc:docMk/>
            <pc:sldMk cId="3884347224" sldId="370"/>
            <ac:picMk id="12" creationId="{A1EE3EE3-2025-4E33-A583-6DA861225E66}"/>
          </ac:picMkLst>
        </pc:picChg>
        <pc:picChg chg="add mod">
          <ac:chgData name="许 荣仁" userId="a51c77e00fced653" providerId="LiveId" clId="{5BC6C346-0BDF-4BA7-AB06-9028BA60B6DF}" dt="2022-11-20T14:25:05.113" v="253" actId="1036"/>
          <ac:picMkLst>
            <pc:docMk/>
            <pc:sldMk cId="3884347224" sldId="370"/>
            <ac:picMk id="16" creationId="{EEFF3818-58C2-4D27-9B2B-119B0CA85EC7}"/>
          </ac:picMkLst>
        </pc:picChg>
        <pc:picChg chg="add mod">
          <ac:chgData name="许 荣仁" userId="a51c77e00fced653" providerId="LiveId" clId="{5BC6C346-0BDF-4BA7-AB06-9028BA60B6DF}" dt="2022-11-20T14:25:05.113" v="253" actId="1036"/>
          <ac:picMkLst>
            <pc:docMk/>
            <pc:sldMk cId="3884347224" sldId="370"/>
            <ac:picMk id="18" creationId="{82A50CB8-D8A9-466C-8C4D-8EFA2B448159}"/>
          </ac:picMkLst>
        </pc:picChg>
        <pc:picChg chg="add mod">
          <ac:chgData name="许 荣仁" userId="a51c77e00fced653" providerId="LiveId" clId="{5BC6C346-0BDF-4BA7-AB06-9028BA60B6DF}" dt="2022-11-20T14:25:05.113" v="253" actId="1036"/>
          <ac:picMkLst>
            <pc:docMk/>
            <pc:sldMk cId="3884347224" sldId="370"/>
            <ac:picMk id="20" creationId="{4DDC8973-491B-4BFC-A299-C84D297D6C7D}"/>
          </ac:picMkLst>
        </pc:picChg>
        <pc:picChg chg="add mod ord">
          <ac:chgData name="许 荣仁" userId="a51c77e00fced653" providerId="LiveId" clId="{5BC6C346-0BDF-4BA7-AB06-9028BA60B6DF}" dt="2022-11-20T14:25:11.254" v="254" actId="14100"/>
          <ac:picMkLst>
            <pc:docMk/>
            <pc:sldMk cId="3884347224" sldId="370"/>
            <ac:picMk id="22" creationId="{A8493947-98EA-4A26-B502-7F8AE3792553}"/>
          </ac:picMkLst>
        </pc:picChg>
        <pc:picChg chg="add mod">
          <ac:chgData name="许 荣仁" userId="a51c77e00fced653" providerId="LiveId" clId="{5BC6C346-0BDF-4BA7-AB06-9028BA60B6DF}" dt="2022-11-20T14:26:40.516" v="273" actId="1076"/>
          <ac:picMkLst>
            <pc:docMk/>
            <pc:sldMk cId="3884347224" sldId="370"/>
            <ac:picMk id="24" creationId="{D7D52DAE-A34F-427E-B584-0FF8036E1E16}"/>
          </ac:picMkLst>
        </pc:picChg>
        <pc:picChg chg="add del mod">
          <ac:chgData name="许 荣仁" userId="a51c77e00fced653" providerId="LiveId" clId="{5BC6C346-0BDF-4BA7-AB06-9028BA60B6DF}" dt="2022-11-20T14:29:50.656" v="282" actId="478"/>
          <ac:picMkLst>
            <pc:docMk/>
            <pc:sldMk cId="3884347224" sldId="370"/>
            <ac:picMk id="26" creationId="{0008D6B3-13AE-4B9F-BE4B-F0AA854BE40D}"/>
          </ac:picMkLst>
        </pc:picChg>
        <pc:picChg chg="add mod ord">
          <ac:chgData name="许 荣仁" userId="a51c77e00fced653" providerId="LiveId" clId="{5BC6C346-0BDF-4BA7-AB06-9028BA60B6DF}" dt="2022-11-20T14:29:24.741" v="281" actId="167"/>
          <ac:picMkLst>
            <pc:docMk/>
            <pc:sldMk cId="3884347224" sldId="370"/>
            <ac:picMk id="28" creationId="{3AB3D3B5-C961-4E82-BB37-A564E39597B1}"/>
          </ac:picMkLst>
        </pc:picChg>
        <pc:picChg chg="add mod">
          <ac:chgData name="许 荣仁" userId="a51c77e00fced653" providerId="LiveId" clId="{5BC6C346-0BDF-4BA7-AB06-9028BA60B6DF}" dt="2022-11-20T14:30:17.091" v="291" actId="14100"/>
          <ac:picMkLst>
            <pc:docMk/>
            <pc:sldMk cId="3884347224" sldId="370"/>
            <ac:picMk id="30" creationId="{91BEB4A7-6629-4AB5-A6B4-0F04E2FA8D10}"/>
          </ac:picMkLst>
        </pc:picChg>
      </pc:sldChg>
      <pc:sldChg chg="addSp delSp modSp add mod">
        <pc:chgData name="许 荣仁" userId="a51c77e00fced653" providerId="LiveId" clId="{5BC6C346-0BDF-4BA7-AB06-9028BA60B6DF}" dt="2022-11-21T06:30:45.099" v="385" actId="14100"/>
        <pc:sldMkLst>
          <pc:docMk/>
          <pc:sldMk cId="385346991" sldId="371"/>
        </pc:sldMkLst>
        <pc:spChg chg="mod">
          <ac:chgData name="许 荣仁" userId="a51c77e00fced653" providerId="LiveId" clId="{5BC6C346-0BDF-4BA7-AB06-9028BA60B6DF}" dt="2022-11-21T04:39:29.879" v="356" actId="20577"/>
          <ac:spMkLst>
            <pc:docMk/>
            <pc:sldMk cId="385346991" sldId="371"/>
            <ac:spMk id="2" creationId="{2E2926DE-D960-47E5-8259-DF18FD042B70}"/>
          </ac:spMkLst>
        </pc:spChg>
        <pc:spChg chg="del">
          <ac:chgData name="许 荣仁" userId="a51c77e00fced653" providerId="LiveId" clId="{5BC6C346-0BDF-4BA7-AB06-9028BA60B6DF}" dt="2022-11-21T04:47:44.160" v="372" actId="478"/>
          <ac:spMkLst>
            <pc:docMk/>
            <pc:sldMk cId="385346991" sldId="371"/>
            <ac:spMk id="3" creationId="{C9FF797B-6735-45E3-AA21-521F732F57DE}"/>
          </ac:spMkLst>
        </pc:spChg>
        <pc:spChg chg="add mod">
          <ac:chgData name="许 荣仁" userId="a51c77e00fced653" providerId="LiveId" clId="{5BC6C346-0BDF-4BA7-AB06-9028BA60B6DF}" dt="2022-11-21T04:47:44.160" v="372" actId="478"/>
          <ac:spMkLst>
            <pc:docMk/>
            <pc:sldMk cId="385346991" sldId="371"/>
            <ac:spMk id="9" creationId="{0506D17E-35D8-4D5E-BB40-CEB54A82552E}"/>
          </ac:spMkLst>
        </pc:spChg>
        <pc:picChg chg="del">
          <ac:chgData name="许 荣仁" userId="a51c77e00fced653" providerId="LiveId" clId="{5BC6C346-0BDF-4BA7-AB06-9028BA60B6DF}" dt="2022-11-21T04:40:28.661" v="357" actId="478"/>
          <ac:picMkLst>
            <pc:docMk/>
            <pc:sldMk cId="385346991" sldId="371"/>
            <ac:picMk id="6" creationId="{5D333E80-0530-45D4-9789-C0A04C4A4645}"/>
          </ac:picMkLst>
        </pc:picChg>
        <pc:picChg chg="add del mod">
          <ac:chgData name="许 荣仁" userId="a51c77e00fced653" providerId="LiveId" clId="{5BC6C346-0BDF-4BA7-AB06-9028BA60B6DF}" dt="2022-11-21T04:47:45.749" v="373" actId="478"/>
          <ac:picMkLst>
            <pc:docMk/>
            <pc:sldMk cId="385346991" sldId="371"/>
            <ac:picMk id="7" creationId="{4C78BF76-D25D-4D08-B8B1-6BC4E311F871}"/>
          </ac:picMkLst>
        </pc:picChg>
        <pc:picChg chg="add del mod">
          <ac:chgData name="许 荣仁" userId="a51c77e00fced653" providerId="LiveId" clId="{5BC6C346-0BDF-4BA7-AB06-9028BA60B6DF}" dt="2022-11-21T06:30:21.320" v="381" actId="478"/>
          <ac:picMkLst>
            <pc:docMk/>
            <pc:sldMk cId="385346991" sldId="371"/>
            <ac:picMk id="11" creationId="{6A5E0688-6E83-4894-ABF0-5F311565A50A}"/>
          </ac:picMkLst>
        </pc:picChg>
        <pc:picChg chg="add mod">
          <ac:chgData name="许 荣仁" userId="a51c77e00fced653" providerId="LiveId" clId="{5BC6C346-0BDF-4BA7-AB06-9028BA60B6DF}" dt="2022-11-21T06:30:45.099" v="385" actId="14100"/>
          <ac:picMkLst>
            <pc:docMk/>
            <pc:sldMk cId="385346991" sldId="371"/>
            <ac:picMk id="13" creationId="{172FB1C9-8F86-4E0D-9DCF-883C28627440}"/>
          </ac:picMkLst>
        </pc:picChg>
      </pc:sldChg>
      <pc:sldChg chg="addSp modSp new mod">
        <pc:chgData name="许 荣仁" userId="a51c77e00fced653" providerId="LiveId" clId="{5BC6C346-0BDF-4BA7-AB06-9028BA60B6DF}" dt="2022-11-21T06:31:19.579" v="401" actId="1076"/>
        <pc:sldMkLst>
          <pc:docMk/>
          <pc:sldMk cId="2895124603" sldId="372"/>
        </pc:sldMkLst>
        <pc:spChg chg="mod">
          <ac:chgData name="许 荣仁" userId="a51c77e00fced653" providerId="LiveId" clId="{5BC6C346-0BDF-4BA7-AB06-9028BA60B6DF}" dt="2022-11-21T06:31:12.626" v="398" actId="20577"/>
          <ac:spMkLst>
            <pc:docMk/>
            <pc:sldMk cId="2895124603" sldId="372"/>
            <ac:spMk id="2" creationId="{7F5F4A03-D227-4A99-BE9C-18B029A3DF13}"/>
          </ac:spMkLst>
        </pc:spChg>
        <pc:picChg chg="add mod">
          <ac:chgData name="许 荣仁" userId="a51c77e00fced653" providerId="LiveId" clId="{5BC6C346-0BDF-4BA7-AB06-9028BA60B6DF}" dt="2022-11-21T06:31:19.579" v="401" actId="1076"/>
          <ac:picMkLst>
            <pc:docMk/>
            <pc:sldMk cId="2895124603" sldId="372"/>
            <ac:picMk id="6" creationId="{177E89EC-3CC0-453F-B781-D83DBF39490D}"/>
          </ac:picMkLst>
        </pc:picChg>
      </pc:sldChg>
      <pc:sldChg chg="addSp delSp modSp new mod ord">
        <pc:chgData name="许 荣仁" userId="a51c77e00fced653" providerId="LiveId" clId="{5BC6C346-0BDF-4BA7-AB06-9028BA60B6DF}" dt="2022-11-22T03:45:38.606" v="1309"/>
        <pc:sldMkLst>
          <pc:docMk/>
          <pc:sldMk cId="2919834461" sldId="373"/>
        </pc:sldMkLst>
        <pc:spChg chg="mod">
          <ac:chgData name="许 荣仁" userId="a51c77e00fced653" providerId="LiveId" clId="{5BC6C346-0BDF-4BA7-AB06-9028BA60B6DF}" dt="2022-11-21T09:30:02.478" v="444" actId="20577"/>
          <ac:spMkLst>
            <pc:docMk/>
            <pc:sldMk cId="2919834461" sldId="373"/>
            <ac:spMk id="2" creationId="{3932716F-CFC0-4599-8BAD-716BD8EA1589}"/>
          </ac:spMkLst>
        </pc:spChg>
        <pc:spChg chg="del">
          <ac:chgData name="许 荣仁" userId="a51c77e00fced653" providerId="LiveId" clId="{5BC6C346-0BDF-4BA7-AB06-9028BA60B6DF}" dt="2022-11-21T09:27:31.133" v="409" actId="22"/>
          <ac:spMkLst>
            <pc:docMk/>
            <pc:sldMk cId="2919834461" sldId="373"/>
            <ac:spMk id="3" creationId="{F88F0F55-2756-4169-8121-ADA6C7460C7E}"/>
          </ac:spMkLst>
        </pc:spChg>
        <pc:spChg chg="add del mod">
          <ac:chgData name="许 荣仁" userId="a51c77e00fced653" providerId="LiveId" clId="{5BC6C346-0BDF-4BA7-AB06-9028BA60B6DF}" dt="2022-11-21T09:30:05.917" v="445" actId="478"/>
          <ac:spMkLst>
            <pc:docMk/>
            <pc:sldMk cId="2919834461" sldId="373"/>
            <ac:spMk id="10" creationId="{1F863E45-4083-4113-AD75-60ECC2C9FE2B}"/>
          </ac:spMkLst>
        </pc:spChg>
        <pc:picChg chg="add del mod">
          <ac:chgData name="许 荣仁" userId="a51c77e00fced653" providerId="LiveId" clId="{5BC6C346-0BDF-4BA7-AB06-9028BA60B6DF}" dt="2022-11-21T09:27:39.900" v="412" actId="478"/>
          <ac:picMkLst>
            <pc:docMk/>
            <pc:sldMk cId="2919834461" sldId="373"/>
            <ac:picMk id="6" creationId="{D04FC761-8D11-475C-A665-1155F34A162F}"/>
          </ac:picMkLst>
        </pc:picChg>
        <pc:picChg chg="add del mod ord">
          <ac:chgData name="许 荣仁" userId="a51c77e00fced653" providerId="LiveId" clId="{5BC6C346-0BDF-4BA7-AB06-9028BA60B6DF}" dt="2022-11-21T09:27:35.797" v="411" actId="478"/>
          <ac:picMkLst>
            <pc:docMk/>
            <pc:sldMk cId="2919834461" sldId="373"/>
            <ac:picMk id="8" creationId="{56A3C663-4FD8-44F6-B1ED-C73892F707D4}"/>
          </ac:picMkLst>
        </pc:picChg>
        <pc:picChg chg="add mod">
          <ac:chgData name="许 荣仁" userId="a51c77e00fced653" providerId="LiveId" clId="{5BC6C346-0BDF-4BA7-AB06-9028BA60B6DF}" dt="2022-11-21T09:28:44.040" v="414" actId="1076"/>
          <ac:picMkLst>
            <pc:docMk/>
            <pc:sldMk cId="2919834461" sldId="373"/>
            <ac:picMk id="12" creationId="{80447475-4080-4487-9BCF-479BD7C7DE90}"/>
          </ac:picMkLst>
        </pc:picChg>
        <pc:picChg chg="add mod">
          <ac:chgData name="许 荣仁" userId="a51c77e00fced653" providerId="LiveId" clId="{5BC6C346-0BDF-4BA7-AB06-9028BA60B6DF}" dt="2022-11-21T09:29:04.509" v="416" actId="1076"/>
          <ac:picMkLst>
            <pc:docMk/>
            <pc:sldMk cId="2919834461" sldId="373"/>
            <ac:picMk id="14" creationId="{9B0A70DA-4BCB-46A0-BBB4-6A731F55AAC0}"/>
          </ac:picMkLst>
        </pc:picChg>
      </pc:sldChg>
      <pc:sldChg chg="addSp delSp modSp new del mod">
        <pc:chgData name="许 荣仁" userId="a51c77e00fced653" providerId="LiveId" clId="{5BC6C346-0BDF-4BA7-AB06-9028BA60B6DF}" dt="2022-11-22T04:56:54.504" v="1403" actId="47"/>
        <pc:sldMkLst>
          <pc:docMk/>
          <pc:sldMk cId="4176624061" sldId="374"/>
        </pc:sldMkLst>
        <pc:spChg chg="add del">
          <ac:chgData name="许 荣仁" userId="a51c77e00fced653" providerId="LiveId" clId="{5BC6C346-0BDF-4BA7-AB06-9028BA60B6DF}" dt="2022-11-21T12:13:08.766" v="486"/>
          <ac:spMkLst>
            <pc:docMk/>
            <pc:sldMk cId="4176624061" sldId="374"/>
            <ac:spMk id="3" creationId="{68E46FDD-4C4F-4C13-ADB2-8FF2D3DEA16F}"/>
          </ac:spMkLst>
        </pc:spChg>
        <pc:spChg chg="add del">
          <ac:chgData name="许 荣仁" userId="a51c77e00fced653" providerId="LiveId" clId="{5BC6C346-0BDF-4BA7-AB06-9028BA60B6DF}" dt="2022-11-21T12:12:20.149" v="469" actId="22"/>
          <ac:spMkLst>
            <pc:docMk/>
            <pc:sldMk cId="4176624061" sldId="374"/>
            <ac:spMk id="6" creationId="{4F997133-4E0E-4CCB-B0DF-EADA65EAB242}"/>
          </ac:spMkLst>
        </pc:spChg>
        <pc:spChg chg="add del">
          <ac:chgData name="许 荣仁" userId="a51c77e00fced653" providerId="LiveId" clId="{5BC6C346-0BDF-4BA7-AB06-9028BA60B6DF}" dt="2022-11-21T12:12:22.459" v="471" actId="22"/>
          <ac:spMkLst>
            <pc:docMk/>
            <pc:sldMk cId="4176624061" sldId="374"/>
            <ac:spMk id="8" creationId="{E5CCB3D1-673D-45A7-826F-8C271BA3021E}"/>
          </ac:spMkLst>
        </pc:spChg>
        <pc:spChg chg="add del">
          <ac:chgData name="许 荣仁" userId="a51c77e00fced653" providerId="LiveId" clId="{5BC6C346-0BDF-4BA7-AB06-9028BA60B6DF}" dt="2022-11-21T12:12:32.180" v="475" actId="22"/>
          <ac:spMkLst>
            <pc:docMk/>
            <pc:sldMk cId="4176624061" sldId="374"/>
            <ac:spMk id="10" creationId="{A42F1FF5-BD5C-4B2E-8BA2-A495B8F3F0A0}"/>
          </ac:spMkLst>
        </pc:spChg>
        <pc:spChg chg="add del">
          <ac:chgData name="许 荣仁" userId="a51c77e00fced653" providerId="LiveId" clId="{5BC6C346-0BDF-4BA7-AB06-9028BA60B6DF}" dt="2022-11-21T12:12:33.792" v="477" actId="22"/>
          <ac:spMkLst>
            <pc:docMk/>
            <pc:sldMk cId="4176624061" sldId="374"/>
            <ac:spMk id="12" creationId="{3960F11A-EBBA-4FED-9445-49D1E4A8976D}"/>
          </ac:spMkLst>
        </pc:spChg>
        <pc:spChg chg="add del">
          <ac:chgData name="许 荣仁" userId="a51c77e00fced653" providerId="LiveId" clId="{5BC6C346-0BDF-4BA7-AB06-9028BA60B6DF}" dt="2022-11-21T12:12:40.560" v="479" actId="22"/>
          <ac:spMkLst>
            <pc:docMk/>
            <pc:sldMk cId="4176624061" sldId="374"/>
            <ac:spMk id="14" creationId="{13300BC5-1AA1-42B5-AA50-880585011B1A}"/>
          </ac:spMkLst>
        </pc:spChg>
        <pc:spChg chg="add del">
          <ac:chgData name="许 荣仁" userId="a51c77e00fced653" providerId="LiveId" clId="{5BC6C346-0BDF-4BA7-AB06-9028BA60B6DF}" dt="2022-11-21T12:12:48.159" v="481" actId="22"/>
          <ac:spMkLst>
            <pc:docMk/>
            <pc:sldMk cId="4176624061" sldId="374"/>
            <ac:spMk id="16" creationId="{7166A004-59E3-452B-9FF7-EBF4FAC7F23B}"/>
          </ac:spMkLst>
        </pc:spChg>
        <pc:spChg chg="add mod">
          <ac:chgData name="许 荣仁" userId="a51c77e00fced653" providerId="LiveId" clId="{5BC6C346-0BDF-4BA7-AB06-9028BA60B6DF}" dt="2022-11-21T12:13:54.040" v="497" actId="1076"/>
          <ac:spMkLst>
            <pc:docMk/>
            <pc:sldMk cId="4176624061" sldId="374"/>
            <ac:spMk id="22" creationId="{95A8B914-C009-4620-B965-E69204D828F1}"/>
          </ac:spMkLst>
        </pc:spChg>
        <pc:graphicFrameChg chg="add mod">
          <ac:chgData name="许 荣仁" userId="a51c77e00fced653" providerId="LiveId" clId="{5BC6C346-0BDF-4BA7-AB06-9028BA60B6DF}" dt="2022-11-21T12:13:08.758" v="485"/>
          <ac:graphicFrameMkLst>
            <pc:docMk/>
            <pc:sldMk cId="4176624061" sldId="374"/>
            <ac:graphicFrameMk id="19" creationId="{8C9D73A3-5AF2-4168-AD14-80BD65B51C53}"/>
          </ac:graphicFrameMkLst>
        </pc:graphicFrameChg>
        <pc:picChg chg="add mod">
          <ac:chgData name="许 荣仁" userId="a51c77e00fced653" providerId="LiveId" clId="{5BC6C346-0BDF-4BA7-AB06-9028BA60B6DF}" dt="2022-11-21T12:13:50.994" v="496" actId="1076"/>
          <ac:picMkLst>
            <pc:docMk/>
            <pc:sldMk cId="4176624061" sldId="374"/>
            <ac:picMk id="18" creationId="{55A6A591-ECD4-40DA-BB03-F378F485C104}"/>
          </ac:picMkLst>
        </pc:picChg>
        <pc:picChg chg="add del mod">
          <ac:chgData name="许 荣仁" userId="a51c77e00fced653" providerId="LiveId" clId="{5BC6C346-0BDF-4BA7-AB06-9028BA60B6DF}" dt="2022-11-21T12:13:37.168" v="491" actId="478"/>
          <ac:picMkLst>
            <pc:docMk/>
            <pc:sldMk cId="4176624061" sldId="374"/>
            <ac:picMk id="20" creationId="{045A5694-8C6B-45B9-883A-D732733EEFD1}"/>
          </ac:picMkLst>
        </pc:picChg>
        <pc:picChg chg="add mod modCrop">
          <ac:chgData name="许 荣仁" userId="a51c77e00fced653" providerId="LiveId" clId="{5BC6C346-0BDF-4BA7-AB06-9028BA60B6DF}" dt="2022-11-21T12:14:08.208" v="501" actId="1076"/>
          <ac:picMkLst>
            <pc:docMk/>
            <pc:sldMk cId="4176624061" sldId="374"/>
            <ac:picMk id="24" creationId="{8F8165FC-13EC-4D3E-953F-9FB1B55EC978}"/>
          </ac:picMkLst>
        </pc:picChg>
      </pc:sldChg>
      <pc:sldChg chg="addSp delSp modSp new mod ord">
        <pc:chgData name="许 荣仁" userId="a51c77e00fced653" providerId="LiveId" clId="{5BC6C346-0BDF-4BA7-AB06-9028BA60B6DF}" dt="2022-11-22T03:45:31.310" v="1307"/>
        <pc:sldMkLst>
          <pc:docMk/>
          <pc:sldMk cId="476465559" sldId="375"/>
        </pc:sldMkLst>
        <pc:spChg chg="mod">
          <ac:chgData name="许 荣仁" userId="a51c77e00fced653" providerId="LiveId" clId="{5BC6C346-0BDF-4BA7-AB06-9028BA60B6DF}" dt="2022-11-21T16:01:42.664" v="633" actId="20577"/>
          <ac:spMkLst>
            <pc:docMk/>
            <pc:sldMk cId="476465559" sldId="375"/>
            <ac:spMk id="2" creationId="{16D56B6D-9B9F-4F88-A347-9F563CB19590}"/>
          </ac:spMkLst>
        </pc:spChg>
        <pc:spChg chg="add del mod">
          <ac:chgData name="许 荣仁" userId="a51c77e00fced653" providerId="LiveId" clId="{5BC6C346-0BDF-4BA7-AB06-9028BA60B6DF}" dt="2022-11-21T16:10:50.771" v="684"/>
          <ac:spMkLst>
            <pc:docMk/>
            <pc:sldMk cId="476465559" sldId="375"/>
            <ac:spMk id="3" creationId="{335CEEF8-6E7B-45D6-B402-111C19537994}"/>
          </ac:spMkLst>
        </pc:spChg>
        <pc:spChg chg="add mod">
          <ac:chgData name="许 荣仁" userId="a51c77e00fced653" providerId="LiveId" clId="{5BC6C346-0BDF-4BA7-AB06-9028BA60B6DF}" dt="2022-11-22T03:44:35.974" v="1304" actId="1076"/>
          <ac:spMkLst>
            <pc:docMk/>
            <pc:sldMk cId="476465559" sldId="375"/>
            <ac:spMk id="15" creationId="{6F9EDE25-C700-43EC-8D44-ED36518F47BC}"/>
          </ac:spMkLst>
        </pc:spChg>
        <pc:spChg chg="add del mod">
          <ac:chgData name="许 荣仁" userId="a51c77e00fced653" providerId="LiveId" clId="{5BC6C346-0BDF-4BA7-AB06-9028BA60B6DF}" dt="2022-11-21T16:15:51.080" v="947" actId="478"/>
          <ac:spMkLst>
            <pc:docMk/>
            <pc:sldMk cId="476465559" sldId="375"/>
            <ac:spMk id="18" creationId="{ADC919E5-3FFD-45C3-80F4-894341A4B5CC}"/>
          </ac:spMkLst>
        </pc:spChg>
        <pc:spChg chg="add del mod">
          <ac:chgData name="许 荣仁" userId="a51c77e00fced653" providerId="LiveId" clId="{5BC6C346-0BDF-4BA7-AB06-9028BA60B6DF}" dt="2022-11-22T03:00:26.867" v="1089" actId="478"/>
          <ac:spMkLst>
            <pc:docMk/>
            <pc:sldMk cId="476465559" sldId="375"/>
            <ac:spMk id="19" creationId="{38614B43-4F47-4D18-9F8B-E6D817D7ACAE}"/>
          </ac:spMkLst>
        </pc:spChg>
        <pc:spChg chg="add del mod">
          <ac:chgData name="许 荣仁" userId="a51c77e00fced653" providerId="LiveId" clId="{5BC6C346-0BDF-4BA7-AB06-9028BA60B6DF}" dt="2022-11-22T03:00:24.849" v="1088" actId="478"/>
          <ac:spMkLst>
            <pc:docMk/>
            <pc:sldMk cId="476465559" sldId="375"/>
            <ac:spMk id="20" creationId="{2E6E8CC2-D7D7-4434-A7FC-2C458A8BF5B0}"/>
          </ac:spMkLst>
        </pc:spChg>
        <pc:spChg chg="add del mod">
          <ac:chgData name="许 荣仁" userId="a51c77e00fced653" providerId="LiveId" clId="{5BC6C346-0BDF-4BA7-AB06-9028BA60B6DF}" dt="2022-11-22T02:37:47.891" v="1021"/>
          <ac:spMkLst>
            <pc:docMk/>
            <pc:sldMk cId="476465559" sldId="375"/>
            <ac:spMk id="22" creationId="{BE8E078B-F5C6-4D11-ABC5-5D55F67A5C25}"/>
          </ac:spMkLst>
        </pc:spChg>
        <pc:spChg chg="add mod">
          <ac:chgData name="许 荣仁" userId="a51c77e00fced653" providerId="LiveId" clId="{5BC6C346-0BDF-4BA7-AB06-9028BA60B6DF}" dt="2022-11-22T03:24:54.113" v="1260" actId="1076"/>
          <ac:spMkLst>
            <pc:docMk/>
            <pc:sldMk cId="476465559" sldId="375"/>
            <ac:spMk id="29" creationId="{5D062082-CF0F-426B-8995-FCFF2AC1EEEF}"/>
          </ac:spMkLst>
        </pc:spChg>
        <pc:graphicFrameChg chg="add del mod">
          <ac:chgData name="许 荣仁" userId="a51c77e00fced653" providerId="LiveId" clId="{5BC6C346-0BDF-4BA7-AB06-9028BA60B6DF}" dt="2022-11-21T16:10:50.697" v="683"/>
          <ac:graphicFrameMkLst>
            <pc:docMk/>
            <pc:sldMk cId="476465559" sldId="375"/>
            <ac:graphicFrameMk id="13" creationId="{AC931CDF-5273-46E9-BB48-8D75B8B136A1}"/>
          </ac:graphicFrameMkLst>
        </pc:graphicFrameChg>
        <pc:graphicFrameChg chg="add del mod modGraphic">
          <ac:chgData name="许 荣仁" userId="a51c77e00fced653" providerId="LiveId" clId="{5BC6C346-0BDF-4BA7-AB06-9028BA60B6DF}" dt="2022-11-22T02:37:42.482" v="1016" actId="478"/>
          <ac:graphicFrameMkLst>
            <pc:docMk/>
            <pc:sldMk cId="476465559" sldId="375"/>
            <ac:graphicFrameMk id="14" creationId="{9F395DB3-E449-471C-94E8-621E38DDFA35}"/>
          </ac:graphicFrameMkLst>
        </pc:graphicFrameChg>
        <pc:graphicFrameChg chg="add del mod">
          <ac:chgData name="许 荣仁" userId="a51c77e00fced653" providerId="LiveId" clId="{5BC6C346-0BDF-4BA7-AB06-9028BA60B6DF}" dt="2022-11-22T02:37:47.823" v="1020"/>
          <ac:graphicFrameMkLst>
            <pc:docMk/>
            <pc:sldMk cId="476465559" sldId="375"/>
            <ac:graphicFrameMk id="23" creationId="{6923612F-3E14-47EF-B272-5397FD6DE1B6}"/>
          </ac:graphicFrameMkLst>
        </pc:graphicFrameChg>
        <pc:graphicFrameChg chg="add mod modGraphic">
          <ac:chgData name="许 荣仁" userId="a51c77e00fced653" providerId="LiveId" clId="{5BC6C346-0BDF-4BA7-AB06-9028BA60B6DF}" dt="2022-11-22T03:41:47.984" v="1295" actId="14100"/>
          <ac:graphicFrameMkLst>
            <pc:docMk/>
            <pc:sldMk cId="476465559" sldId="375"/>
            <ac:graphicFrameMk id="24" creationId="{585ACF53-0953-4361-AEE9-1CF49F64D1BB}"/>
          </ac:graphicFrameMkLst>
        </pc:graphicFrameChg>
        <pc:graphicFrameChg chg="add mod">
          <ac:chgData name="许 荣仁" userId="a51c77e00fced653" providerId="LiveId" clId="{5BC6C346-0BDF-4BA7-AB06-9028BA60B6DF}" dt="2022-11-22T03:40:55.358" v="1273"/>
          <ac:graphicFrameMkLst>
            <pc:docMk/>
            <pc:sldMk cId="476465559" sldId="375"/>
            <ac:graphicFrameMk id="30" creationId="{5F79D6DC-7230-4C10-A0F8-F0150F291AB3}"/>
          </ac:graphicFrameMkLst>
        </pc:graphicFrameChg>
        <pc:graphicFrameChg chg="add mod">
          <ac:chgData name="许 荣仁" userId="a51c77e00fced653" providerId="LiveId" clId="{5BC6C346-0BDF-4BA7-AB06-9028BA60B6DF}" dt="2022-11-22T03:41:16.714" v="1281"/>
          <ac:graphicFrameMkLst>
            <pc:docMk/>
            <pc:sldMk cId="476465559" sldId="375"/>
            <ac:graphicFrameMk id="31" creationId="{5F79D6DC-7230-4C10-A0F8-F0150F291AB3}"/>
          </ac:graphicFrameMkLst>
        </pc:graphicFrameChg>
        <pc:graphicFrameChg chg="add mod">
          <ac:chgData name="许 荣仁" userId="a51c77e00fced653" providerId="LiveId" clId="{5BC6C346-0BDF-4BA7-AB06-9028BA60B6DF}" dt="2022-11-22T03:41:30.040" v="1288"/>
          <ac:graphicFrameMkLst>
            <pc:docMk/>
            <pc:sldMk cId="476465559" sldId="375"/>
            <ac:graphicFrameMk id="32" creationId="{5F79D6DC-7230-4C10-A0F8-F0150F291AB3}"/>
          </ac:graphicFrameMkLst>
        </pc:graphicFrameChg>
        <pc:graphicFrameChg chg="add mod">
          <ac:chgData name="许 荣仁" userId="a51c77e00fced653" providerId="LiveId" clId="{5BC6C346-0BDF-4BA7-AB06-9028BA60B6DF}" dt="2022-11-22T03:44:23.813" v="1299"/>
          <ac:graphicFrameMkLst>
            <pc:docMk/>
            <pc:sldMk cId="476465559" sldId="375"/>
            <ac:graphicFrameMk id="34" creationId="{48468E05-A114-4FBE-9BC0-FE3EBD011BD2}"/>
          </ac:graphicFrameMkLst>
        </pc:graphicFrameChg>
        <pc:picChg chg="add del mod ord">
          <ac:chgData name="许 荣仁" userId="a51c77e00fced653" providerId="LiveId" clId="{5BC6C346-0BDF-4BA7-AB06-9028BA60B6DF}" dt="2022-11-21T15:43:49.103" v="566" actId="22"/>
          <ac:picMkLst>
            <pc:docMk/>
            <pc:sldMk cId="476465559" sldId="375"/>
            <ac:picMk id="6" creationId="{7285320B-A08A-428A-A8D1-22C31F6945DA}"/>
          </ac:picMkLst>
        </pc:picChg>
        <pc:picChg chg="add del mod">
          <ac:chgData name="许 荣仁" userId="a51c77e00fced653" providerId="LiveId" clId="{5BC6C346-0BDF-4BA7-AB06-9028BA60B6DF}" dt="2022-11-21T15:44:05.356" v="569" actId="478"/>
          <ac:picMkLst>
            <pc:docMk/>
            <pc:sldMk cId="476465559" sldId="375"/>
            <ac:picMk id="8" creationId="{E50D5A97-9E88-4017-ACB9-2006A21613AC}"/>
          </ac:picMkLst>
        </pc:picChg>
        <pc:picChg chg="add del mod">
          <ac:chgData name="许 荣仁" userId="a51c77e00fced653" providerId="LiveId" clId="{5BC6C346-0BDF-4BA7-AB06-9028BA60B6DF}" dt="2022-11-21T16:17:09.344" v="992" actId="21"/>
          <ac:picMkLst>
            <pc:docMk/>
            <pc:sldMk cId="476465559" sldId="375"/>
            <ac:picMk id="10" creationId="{CFB4C6B8-E47E-4131-B79B-9835723E147B}"/>
          </ac:picMkLst>
        </pc:picChg>
        <pc:picChg chg="add del mod">
          <ac:chgData name="许 荣仁" userId="a51c77e00fced653" providerId="LiveId" clId="{5BC6C346-0BDF-4BA7-AB06-9028BA60B6DF}" dt="2022-11-22T03:00:22.777" v="1086" actId="478"/>
          <ac:picMkLst>
            <pc:docMk/>
            <pc:sldMk cId="476465559" sldId="375"/>
            <ac:picMk id="12" creationId="{0F1E596B-D0D7-4FD4-B33C-02305603E187}"/>
          </ac:picMkLst>
        </pc:picChg>
        <pc:picChg chg="add del mod">
          <ac:chgData name="许 荣仁" userId="a51c77e00fced653" providerId="LiveId" clId="{5BC6C346-0BDF-4BA7-AB06-9028BA60B6DF}" dt="2022-11-22T03:00:23.497" v="1087" actId="478"/>
          <ac:picMkLst>
            <pc:docMk/>
            <pc:sldMk cId="476465559" sldId="375"/>
            <ac:picMk id="17" creationId="{6BE12177-EBCD-49C4-B7FF-80D60C8BD458}"/>
          </ac:picMkLst>
        </pc:picChg>
        <pc:picChg chg="add del mod">
          <ac:chgData name="许 荣仁" userId="a51c77e00fced653" providerId="LiveId" clId="{5BC6C346-0BDF-4BA7-AB06-9028BA60B6DF}" dt="2022-11-22T03:24:16.763" v="1227" actId="478"/>
          <ac:picMkLst>
            <pc:docMk/>
            <pc:sldMk cId="476465559" sldId="375"/>
            <ac:picMk id="26" creationId="{03FE5B60-7D62-4407-B600-ED90263944B5}"/>
          </ac:picMkLst>
        </pc:picChg>
        <pc:picChg chg="add mod">
          <ac:chgData name="许 荣仁" userId="a51c77e00fced653" providerId="LiveId" clId="{5BC6C346-0BDF-4BA7-AB06-9028BA60B6DF}" dt="2022-11-22T03:45:20.014" v="1305" actId="1076"/>
          <ac:picMkLst>
            <pc:docMk/>
            <pc:sldMk cId="476465559" sldId="375"/>
            <ac:picMk id="28" creationId="{19BAD155-E662-402B-B436-19F407164E33}"/>
          </ac:picMkLst>
        </pc:picChg>
        <pc:picChg chg="add del mod">
          <ac:chgData name="许 荣仁" userId="a51c77e00fced653" providerId="LiveId" clId="{5BC6C346-0BDF-4BA7-AB06-9028BA60B6DF}" dt="2022-11-22T03:44:20.606" v="1296" actId="478"/>
          <ac:picMkLst>
            <pc:docMk/>
            <pc:sldMk cId="476465559" sldId="375"/>
            <ac:picMk id="33" creationId="{DC6124A9-A92C-424A-BA86-B5E513F59C62}"/>
          </ac:picMkLst>
        </pc:picChg>
        <pc:picChg chg="add mod">
          <ac:chgData name="许 荣仁" userId="a51c77e00fced653" providerId="LiveId" clId="{5BC6C346-0BDF-4BA7-AB06-9028BA60B6DF}" dt="2022-11-22T03:44:29.206" v="1302" actId="14100"/>
          <ac:picMkLst>
            <pc:docMk/>
            <pc:sldMk cId="476465559" sldId="375"/>
            <ac:picMk id="35" creationId="{EDE25E1C-A8EC-4369-8BB1-BD104085D656}"/>
          </ac:picMkLst>
        </pc:picChg>
      </pc:sldChg>
      <pc:sldChg chg="addSp modSp add mod">
        <pc:chgData name="许 荣仁" userId="a51c77e00fced653" providerId="LiveId" clId="{5BC6C346-0BDF-4BA7-AB06-9028BA60B6DF}" dt="2022-11-22T03:50:29.262" v="1402" actId="1036"/>
        <pc:sldMkLst>
          <pc:docMk/>
          <pc:sldMk cId="2457696117" sldId="376"/>
        </pc:sldMkLst>
        <pc:spChg chg="mod">
          <ac:chgData name="许 荣仁" userId="a51c77e00fced653" providerId="LiveId" clId="{5BC6C346-0BDF-4BA7-AB06-9028BA60B6DF}" dt="2022-11-22T03:50:29.262" v="1402" actId="1036"/>
          <ac:spMkLst>
            <pc:docMk/>
            <pc:sldMk cId="2457696117" sldId="376"/>
            <ac:spMk id="15" creationId="{6F9EDE25-C700-43EC-8D44-ED36518F47BC}"/>
          </ac:spMkLst>
        </pc:spChg>
        <pc:spChg chg="mod">
          <ac:chgData name="许 荣仁" userId="a51c77e00fced653" providerId="LiveId" clId="{5BC6C346-0BDF-4BA7-AB06-9028BA60B6DF}" dt="2022-11-22T03:50:20.050" v="1385" actId="1035"/>
          <ac:spMkLst>
            <pc:docMk/>
            <pc:sldMk cId="2457696117" sldId="376"/>
            <ac:spMk id="19" creationId="{38614B43-4F47-4D18-9F8B-E6D817D7ACAE}"/>
          </ac:spMkLst>
        </pc:spChg>
        <pc:spChg chg="mod">
          <ac:chgData name="许 荣仁" userId="a51c77e00fced653" providerId="LiveId" clId="{5BC6C346-0BDF-4BA7-AB06-9028BA60B6DF}" dt="2022-11-22T03:50:20.050" v="1385" actId="1035"/>
          <ac:spMkLst>
            <pc:docMk/>
            <pc:sldMk cId="2457696117" sldId="376"/>
            <ac:spMk id="20" creationId="{2E6E8CC2-D7D7-4434-A7FC-2C458A8BF5B0}"/>
          </ac:spMkLst>
        </pc:spChg>
        <pc:graphicFrameChg chg="add mod">
          <ac:chgData name="许 荣仁" userId="a51c77e00fced653" providerId="LiveId" clId="{5BC6C346-0BDF-4BA7-AB06-9028BA60B6DF}" dt="2022-11-22T03:46:45.842" v="1312"/>
          <ac:graphicFrameMkLst>
            <pc:docMk/>
            <pc:sldMk cId="2457696117" sldId="376"/>
            <ac:graphicFrameMk id="10" creationId="{5F79D6DC-7230-4C10-A0F8-F0150F291AB3}"/>
          </ac:graphicFrameMkLst>
        </pc:graphicFrameChg>
        <pc:graphicFrameChg chg="add mod">
          <ac:chgData name="许 荣仁" userId="a51c77e00fced653" providerId="LiveId" clId="{5BC6C346-0BDF-4BA7-AB06-9028BA60B6DF}" dt="2022-11-22T03:49:34.807" v="1317"/>
          <ac:graphicFrameMkLst>
            <pc:docMk/>
            <pc:sldMk cId="2457696117" sldId="376"/>
            <ac:graphicFrameMk id="11" creationId="{E16648FB-181B-47E3-A797-7BD3C016CA2B}"/>
          </ac:graphicFrameMkLst>
        </pc:graphicFrameChg>
        <pc:graphicFrameChg chg="add mod">
          <ac:chgData name="许 荣仁" userId="a51c77e00fced653" providerId="LiveId" clId="{5BC6C346-0BDF-4BA7-AB06-9028BA60B6DF}" dt="2022-11-22T03:49:52.475" v="1327"/>
          <ac:graphicFrameMkLst>
            <pc:docMk/>
            <pc:sldMk cId="2457696117" sldId="376"/>
            <ac:graphicFrameMk id="13" creationId="{5F79D6DC-7230-4C10-A0F8-F0150F291AB3}"/>
          </ac:graphicFrameMkLst>
        </pc:graphicFrameChg>
        <pc:graphicFrameChg chg="modGraphic">
          <ac:chgData name="许 荣仁" userId="a51c77e00fced653" providerId="LiveId" clId="{5BC6C346-0BDF-4BA7-AB06-9028BA60B6DF}" dt="2022-11-22T03:18:31.127" v="1093" actId="20577"/>
          <ac:graphicFrameMkLst>
            <pc:docMk/>
            <pc:sldMk cId="2457696117" sldId="376"/>
            <ac:graphicFrameMk id="14" creationId="{9F395DB3-E449-471C-94E8-621E38DDFA35}"/>
          </ac:graphicFrameMkLst>
        </pc:graphicFrameChg>
        <pc:picChg chg="add mod">
          <ac:chgData name="许 荣仁" userId="a51c77e00fced653" providerId="LiveId" clId="{5BC6C346-0BDF-4BA7-AB06-9028BA60B6DF}" dt="2022-11-22T03:50:20.050" v="1385" actId="1035"/>
          <ac:picMkLst>
            <pc:docMk/>
            <pc:sldMk cId="2457696117" sldId="376"/>
            <ac:picMk id="3" creationId="{5CD26F00-3E0A-4744-873D-64945AB11656}"/>
          </ac:picMkLst>
        </pc:picChg>
        <pc:picChg chg="add mod">
          <ac:chgData name="许 荣仁" userId="a51c77e00fced653" providerId="LiveId" clId="{5BC6C346-0BDF-4BA7-AB06-9028BA60B6DF}" dt="2022-11-22T03:50:20.050" v="1385" actId="1035"/>
          <ac:picMkLst>
            <pc:docMk/>
            <pc:sldMk cId="2457696117" sldId="376"/>
            <ac:picMk id="5" creationId="{CA7B5A78-4EB2-43A1-953E-4787460C92B3}"/>
          </ac:picMkLst>
        </pc:picChg>
        <pc:picChg chg="mod">
          <ac:chgData name="许 荣仁" userId="a51c77e00fced653" providerId="LiveId" clId="{5BC6C346-0BDF-4BA7-AB06-9028BA60B6DF}" dt="2022-11-22T03:50:20.050" v="1385" actId="1035"/>
          <ac:picMkLst>
            <pc:docMk/>
            <pc:sldMk cId="2457696117" sldId="376"/>
            <ac:picMk id="12" creationId="{0F1E596B-D0D7-4FD4-B33C-02305603E187}"/>
          </ac:picMkLst>
        </pc:picChg>
        <pc:picChg chg="mod">
          <ac:chgData name="许 荣仁" userId="a51c77e00fced653" providerId="LiveId" clId="{5BC6C346-0BDF-4BA7-AB06-9028BA60B6DF}" dt="2022-11-22T03:50:20.050" v="1385" actId="1035"/>
          <ac:picMkLst>
            <pc:docMk/>
            <pc:sldMk cId="2457696117" sldId="376"/>
            <ac:picMk id="17" creationId="{6BE12177-EBCD-49C4-B7FF-80D60C8BD458}"/>
          </ac:picMkLst>
        </pc:picChg>
      </pc:sldChg>
      <pc:sldChg chg="new del">
        <pc:chgData name="许 荣仁" userId="a51c77e00fced653" providerId="LiveId" clId="{5BC6C346-0BDF-4BA7-AB06-9028BA60B6DF}" dt="2022-11-22T05:26:40.558" v="1450" actId="47"/>
        <pc:sldMkLst>
          <pc:docMk/>
          <pc:sldMk cId="1401031715" sldId="377"/>
        </pc:sldMkLst>
      </pc:sldChg>
      <pc:sldChg chg="addSp delSp modSp add mod">
        <pc:chgData name="许 荣仁" userId="a51c77e00fced653" providerId="LiveId" clId="{5BC6C346-0BDF-4BA7-AB06-9028BA60B6DF}" dt="2022-11-22T06:27:31.457" v="1827" actId="20577"/>
        <pc:sldMkLst>
          <pc:docMk/>
          <pc:sldMk cId="1472928241" sldId="377"/>
        </pc:sldMkLst>
        <pc:spChg chg="add del mod">
          <ac:chgData name="许 荣仁" userId="a51c77e00fced653" providerId="LiveId" clId="{5BC6C346-0BDF-4BA7-AB06-9028BA60B6DF}" dt="2022-11-22T05:27:09.899" v="1461"/>
          <ac:spMkLst>
            <pc:docMk/>
            <pc:sldMk cId="1472928241" sldId="377"/>
            <ac:spMk id="7" creationId="{44BBE5B4-E02B-4AA7-92FB-036246A5DCAB}"/>
          </ac:spMkLst>
        </pc:spChg>
        <pc:spChg chg="mod">
          <ac:chgData name="许 荣仁" userId="a51c77e00fced653" providerId="LiveId" clId="{5BC6C346-0BDF-4BA7-AB06-9028BA60B6DF}" dt="2022-11-22T05:49:35.739" v="1633" actId="1076"/>
          <ac:spMkLst>
            <pc:docMk/>
            <pc:sldMk cId="1472928241" sldId="377"/>
            <ac:spMk id="15" creationId="{6F9EDE25-C700-43EC-8D44-ED36518F47BC}"/>
          </ac:spMkLst>
        </pc:spChg>
        <pc:spChg chg="del">
          <ac:chgData name="许 荣仁" userId="a51c77e00fced653" providerId="LiveId" clId="{5BC6C346-0BDF-4BA7-AB06-9028BA60B6DF}" dt="2022-11-22T05:38:47.691" v="1511" actId="478"/>
          <ac:spMkLst>
            <pc:docMk/>
            <pc:sldMk cId="1472928241" sldId="377"/>
            <ac:spMk id="19" creationId="{38614B43-4F47-4D18-9F8B-E6D817D7ACAE}"/>
          </ac:spMkLst>
        </pc:spChg>
        <pc:spChg chg="del">
          <ac:chgData name="许 荣仁" userId="a51c77e00fced653" providerId="LiveId" clId="{5BC6C346-0BDF-4BA7-AB06-9028BA60B6DF}" dt="2022-11-22T05:38:49.266" v="1512" actId="478"/>
          <ac:spMkLst>
            <pc:docMk/>
            <pc:sldMk cId="1472928241" sldId="377"/>
            <ac:spMk id="20" creationId="{2E6E8CC2-D7D7-4434-A7FC-2C458A8BF5B0}"/>
          </ac:spMkLst>
        </pc:spChg>
        <pc:graphicFrameChg chg="add del mod">
          <ac:chgData name="许 荣仁" userId="a51c77e00fced653" providerId="LiveId" clId="{5BC6C346-0BDF-4BA7-AB06-9028BA60B6DF}" dt="2022-11-22T05:26:58.036" v="1456"/>
          <ac:graphicFrameMkLst>
            <pc:docMk/>
            <pc:sldMk cId="1472928241" sldId="377"/>
            <ac:graphicFrameMk id="8" creationId="{D597D29C-420E-4DDB-AB9F-36DF7B2A3896}"/>
          </ac:graphicFrameMkLst>
        </pc:graphicFrameChg>
        <pc:graphicFrameChg chg="add del mod">
          <ac:chgData name="许 荣仁" userId="a51c77e00fced653" providerId="LiveId" clId="{5BC6C346-0BDF-4BA7-AB06-9028BA60B6DF}" dt="2022-11-22T05:27:00.324" v="1458"/>
          <ac:graphicFrameMkLst>
            <pc:docMk/>
            <pc:sldMk cId="1472928241" sldId="377"/>
            <ac:graphicFrameMk id="9" creationId="{D49E765B-A20C-4ED0-9167-6C2DB253BBE2}"/>
          </ac:graphicFrameMkLst>
        </pc:graphicFrameChg>
        <pc:graphicFrameChg chg="add del mod">
          <ac:chgData name="许 荣仁" userId="a51c77e00fced653" providerId="LiveId" clId="{5BC6C346-0BDF-4BA7-AB06-9028BA60B6DF}" dt="2022-11-22T05:27:09.829" v="1460"/>
          <ac:graphicFrameMkLst>
            <pc:docMk/>
            <pc:sldMk cId="1472928241" sldId="377"/>
            <ac:graphicFrameMk id="10" creationId="{30C5F1B7-5469-4F13-92DD-30E96B335C06}"/>
          </ac:graphicFrameMkLst>
        </pc:graphicFrameChg>
        <pc:graphicFrameChg chg="add mod modGraphic">
          <ac:chgData name="许 荣仁" userId="a51c77e00fced653" providerId="LiveId" clId="{5BC6C346-0BDF-4BA7-AB06-9028BA60B6DF}" dt="2022-11-22T06:27:31.457" v="1827" actId="20577"/>
          <ac:graphicFrameMkLst>
            <pc:docMk/>
            <pc:sldMk cId="1472928241" sldId="377"/>
            <ac:graphicFrameMk id="11" creationId="{1CFA6ECD-60B4-4632-ABE9-841919DBCD98}"/>
          </ac:graphicFrameMkLst>
        </pc:graphicFrameChg>
        <pc:graphicFrameChg chg="del">
          <ac:chgData name="许 荣仁" userId="a51c77e00fced653" providerId="LiveId" clId="{5BC6C346-0BDF-4BA7-AB06-9028BA60B6DF}" dt="2022-11-22T05:26:53.628" v="1452" actId="478"/>
          <ac:graphicFrameMkLst>
            <pc:docMk/>
            <pc:sldMk cId="1472928241" sldId="377"/>
            <ac:graphicFrameMk id="14" creationId="{9F395DB3-E449-471C-94E8-621E38DDFA35}"/>
          </ac:graphicFrameMkLst>
        </pc:graphicFrameChg>
        <pc:graphicFrameChg chg="add mod">
          <ac:chgData name="许 荣仁" userId="a51c77e00fced653" providerId="LiveId" clId="{5BC6C346-0BDF-4BA7-AB06-9028BA60B6DF}" dt="2022-11-22T05:38:54.581" v="1520"/>
          <ac:graphicFrameMkLst>
            <pc:docMk/>
            <pc:sldMk cId="1472928241" sldId="377"/>
            <ac:graphicFrameMk id="18" creationId="{97D1DD2A-99C3-4AFD-A003-BC4F9DD1BA81}"/>
          </ac:graphicFrameMkLst>
        </pc:graphicFrameChg>
        <pc:graphicFrameChg chg="add mod">
          <ac:chgData name="许 荣仁" userId="a51c77e00fced653" providerId="LiveId" clId="{5BC6C346-0BDF-4BA7-AB06-9028BA60B6DF}" dt="2022-11-22T05:39:12.630" v="1526"/>
          <ac:graphicFrameMkLst>
            <pc:docMk/>
            <pc:sldMk cId="1472928241" sldId="377"/>
            <ac:graphicFrameMk id="21" creationId="{ECA4755A-A6F4-4893-8118-BD94EC365274}"/>
          </ac:graphicFrameMkLst>
        </pc:graphicFrameChg>
        <pc:graphicFrameChg chg="add mod">
          <ac:chgData name="许 荣仁" userId="a51c77e00fced653" providerId="LiveId" clId="{5BC6C346-0BDF-4BA7-AB06-9028BA60B6DF}" dt="2022-11-22T05:39:34.742" v="1532"/>
          <ac:graphicFrameMkLst>
            <pc:docMk/>
            <pc:sldMk cId="1472928241" sldId="377"/>
            <ac:graphicFrameMk id="22" creationId="{A1AD46BD-ED96-4529-8416-29398D044445}"/>
          </ac:graphicFrameMkLst>
        </pc:graphicFrameChg>
        <pc:picChg chg="del">
          <ac:chgData name="许 荣仁" userId="a51c77e00fced653" providerId="LiveId" clId="{5BC6C346-0BDF-4BA7-AB06-9028BA60B6DF}" dt="2022-11-22T05:38:50.683" v="1514" actId="478"/>
          <ac:picMkLst>
            <pc:docMk/>
            <pc:sldMk cId="1472928241" sldId="377"/>
            <ac:picMk id="3" creationId="{5CD26F00-3E0A-4744-873D-64945AB11656}"/>
          </ac:picMkLst>
        </pc:picChg>
        <pc:picChg chg="del">
          <ac:chgData name="许 荣仁" userId="a51c77e00fced653" providerId="LiveId" clId="{5BC6C346-0BDF-4BA7-AB06-9028BA60B6DF}" dt="2022-11-22T05:38:51.081" v="1515" actId="478"/>
          <ac:picMkLst>
            <pc:docMk/>
            <pc:sldMk cId="1472928241" sldId="377"/>
            <ac:picMk id="5" creationId="{CA7B5A78-4EB2-43A1-953E-4787460C92B3}"/>
          </ac:picMkLst>
        </pc:picChg>
        <pc:picChg chg="del">
          <ac:chgData name="许 荣仁" userId="a51c77e00fced653" providerId="LiveId" clId="{5BC6C346-0BDF-4BA7-AB06-9028BA60B6DF}" dt="2022-11-22T05:38:43.105" v="1510" actId="478"/>
          <ac:picMkLst>
            <pc:docMk/>
            <pc:sldMk cId="1472928241" sldId="377"/>
            <ac:picMk id="12" creationId="{0F1E596B-D0D7-4FD4-B33C-02305603E187}"/>
          </ac:picMkLst>
        </pc:picChg>
        <pc:picChg chg="add mod">
          <ac:chgData name="许 荣仁" userId="a51c77e00fced653" providerId="LiveId" clId="{5BC6C346-0BDF-4BA7-AB06-9028BA60B6DF}" dt="2022-11-22T05:38:59.162" v="1523" actId="1076"/>
          <ac:picMkLst>
            <pc:docMk/>
            <pc:sldMk cId="1472928241" sldId="377"/>
            <ac:picMk id="13" creationId="{8B734487-51BC-467A-9BD1-8AD07747D6A0}"/>
          </ac:picMkLst>
        </pc:picChg>
        <pc:picChg chg="add mod">
          <ac:chgData name="许 荣仁" userId="a51c77e00fced653" providerId="LiveId" clId="{5BC6C346-0BDF-4BA7-AB06-9028BA60B6DF}" dt="2022-11-22T05:39:17.890" v="1529" actId="14100"/>
          <ac:picMkLst>
            <pc:docMk/>
            <pc:sldMk cId="1472928241" sldId="377"/>
            <ac:picMk id="16" creationId="{22C8DF50-9E4A-43BD-AE0A-F05B29C2A94A}"/>
          </ac:picMkLst>
        </pc:picChg>
        <pc:picChg chg="del">
          <ac:chgData name="许 荣仁" userId="a51c77e00fced653" providerId="LiveId" clId="{5BC6C346-0BDF-4BA7-AB06-9028BA60B6DF}" dt="2022-11-22T05:38:49.858" v="1513" actId="478"/>
          <ac:picMkLst>
            <pc:docMk/>
            <pc:sldMk cId="1472928241" sldId="377"/>
            <ac:picMk id="17" creationId="{6BE12177-EBCD-49C4-B7FF-80D60C8BD458}"/>
          </ac:picMkLst>
        </pc:picChg>
        <pc:picChg chg="add mod">
          <ac:chgData name="许 荣仁" userId="a51c77e00fced653" providerId="LiveId" clId="{5BC6C346-0BDF-4BA7-AB06-9028BA60B6DF}" dt="2022-11-22T05:39:42.106" v="1535" actId="14100"/>
          <ac:picMkLst>
            <pc:docMk/>
            <pc:sldMk cId="1472928241" sldId="377"/>
            <ac:picMk id="23" creationId="{A46733D4-F3C5-4DC6-BA2D-C1D15C46E64A}"/>
          </ac:picMkLst>
        </pc:picChg>
      </pc:sldChg>
      <pc:sldChg chg="addSp delSp modSp add mod">
        <pc:chgData name="许 荣仁" userId="a51c77e00fced653" providerId="LiveId" clId="{5BC6C346-0BDF-4BA7-AB06-9028BA60B6DF}" dt="2022-11-22T06:25:18.465" v="1787" actId="20577"/>
        <pc:sldMkLst>
          <pc:docMk/>
          <pc:sldMk cId="792104616" sldId="378"/>
        </pc:sldMkLst>
        <pc:spChg chg="add del mod">
          <ac:chgData name="许 荣仁" userId="a51c77e00fced653" providerId="LiveId" clId="{5BC6C346-0BDF-4BA7-AB06-9028BA60B6DF}" dt="2022-11-22T06:19:48.375" v="1639" actId="478"/>
          <ac:spMkLst>
            <pc:docMk/>
            <pc:sldMk cId="792104616" sldId="378"/>
            <ac:spMk id="7" creationId="{622CCA5B-EAC5-45E5-91C5-335B101D7279}"/>
          </ac:spMkLst>
        </pc:spChg>
        <pc:spChg chg="mod">
          <ac:chgData name="许 荣仁" userId="a51c77e00fced653" providerId="LiveId" clId="{5BC6C346-0BDF-4BA7-AB06-9028BA60B6DF}" dt="2022-11-22T06:25:18.465" v="1787" actId="20577"/>
          <ac:spMkLst>
            <pc:docMk/>
            <pc:sldMk cId="792104616" sldId="378"/>
            <ac:spMk id="15" creationId="{6F9EDE25-C700-43EC-8D44-ED36518F47BC}"/>
          </ac:spMkLst>
        </pc:spChg>
        <pc:spChg chg="add mod">
          <ac:chgData name="许 荣仁" userId="a51c77e00fced653" providerId="LiveId" clId="{5BC6C346-0BDF-4BA7-AB06-9028BA60B6DF}" dt="2022-11-22T06:22:54.288" v="1742" actId="20577"/>
          <ac:spMkLst>
            <pc:docMk/>
            <pc:sldMk cId="792104616" sldId="378"/>
            <ac:spMk id="18" creationId="{A4A7B3EC-C7C5-464B-98BF-98A826BCEBDC}"/>
          </ac:spMkLst>
        </pc:spChg>
        <pc:spChg chg="del">
          <ac:chgData name="许 荣仁" userId="a51c77e00fced653" providerId="LiveId" clId="{5BC6C346-0BDF-4BA7-AB06-9028BA60B6DF}" dt="2022-11-22T06:19:43.655" v="1638" actId="478"/>
          <ac:spMkLst>
            <pc:docMk/>
            <pc:sldMk cId="792104616" sldId="378"/>
            <ac:spMk id="19" creationId="{38614B43-4F47-4D18-9F8B-E6D817D7ACAE}"/>
          </ac:spMkLst>
        </pc:spChg>
        <pc:spChg chg="del">
          <ac:chgData name="许 荣仁" userId="a51c77e00fced653" providerId="LiveId" clId="{5BC6C346-0BDF-4BA7-AB06-9028BA60B6DF}" dt="2022-11-22T06:19:40.294" v="1637" actId="478"/>
          <ac:spMkLst>
            <pc:docMk/>
            <pc:sldMk cId="792104616" sldId="378"/>
            <ac:spMk id="20" creationId="{2E6E8CC2-D7D7-4434-A7FC-2C458A8BF5B0}"/>
          </ac:spMkLst>
        </pc:spChg>
        <pc:graphicFrameChg chg="del">
          <ac:chgData name="许 荣仁" userId="a51c77e00fced653" providerId="LiveId" clId="{5BC6C346-0BDF-4BA7-AB06-9028BA60B6DF}" dt="2022-11-22T06:19:34.330" v="1635" actId="478"/>
          <ac:graphicFrameMkLst>
            <pc:docMk/>
            <pc:sldMk cId="792104616" sldId="378"/>
            <ac:graphicFrameMk id="14" creationId="{9F395DB3-E449-471C-94E8-621E38DDFA35}"/>
          </ac:graphicFrameMkLst>
        </pc:graphicFrameChg>
        <pc:picChg chg="del">
          <ac:chgData name="许 荣仁" userId="a51c77e00fced653" providerId="LiveId" clId="{5BC6C346-0BDF-4BA7-AB06-9028BA60B6DF}" dt="2022-11-22T06:19:40.294" v="1637" actId="478"/>
          <ac:picMkLst>
            <pc:docMk/>
            <pc:sldMk cId="792104616" sldId="378"/>
            <ac:picMk id="3" creationId="{5CD26F00-3E0A-4744-873D-64945AB11656}"/>
          </ac:picMkLst>
        </pc:picChg>
        <pc:picChg chg="del">
          <ac:chgData name="许 荣仁" userId="a51c77e00fced653" providerId="LiveId" clId="{5BC6C346-0BDF-4BA7-AB06-9028BA60B6DF}" dt="2022-11-22T06:19:43.655" v="1638" actId="478"/>
          <ac:picMkLst>
            <pc:docMk/>
            <pc:sldMk cId="792104616" sldId="378"/>
            <ac:picMk id="5" creationId="{CA7B5A78-4EB2-43A1-953E-4787460C92B3}"/>
          </ac:picMkLst>
        </pc:picChg>
        <pc:picChg chg="add del mod">
          <ac:chgData name="许 荣仁" userId="a51c77e00fced653" providerId="LiveId" clId="{5BC6C346-0BDF-4BA7-AB06-9028BA60B6DF}" dt="2022-11-22T06:20:43.119" v="1645" actId="478"/>
          <ac:picMkLst>
            <pc:docMk/>
            <pc:sldMk cId="792104616" sldId="378"/>
            <ac:picMk id="9" creationId="{F3502DD8-D786-48F8-8845-7170089EEA09}"/>
          </ac:picMkLst>
        </pc:picChg>
        <pc:picChg chg="add mod">
          <ac:chgData name="许 荣仁" userId="a51c77e00fced653" providerId="LiveId" clId="{5BC6C346-0BDF-4BA7-AB06-9028BA60B6DF}" dt="2022-11-22T06:22:05.648" v="1718" actId="1076"/>
          <ac:picMkLst>
            <pc:docMk/>
            <pc:sldMk cId="792104616" sldId="378"/>
            <ac:picMk id="11" creationId="{3E41F93C-2F1A-4711-97DB-363FFE57CB0E}"/>
          </ac:picMkLst>
        </pc:picChg>
        <pc:picChg chg="del">
          <ac:chgData name="许 荣仁" userId="a51c77e00fced653" providerId="LiveId" clId="{5BC6C346-0BDF-4BA7-AB06-9028BA60B6DF}" dt="2022-11-22T06:19:36.206" v="1636" actId="478"/>
          <ac:picMkLst>
            <pc:docMk/>
            <pc:sldMk cId="792104616" sldId="378"/>
            <ac:picMk id="12" creationId="{0F1E596B-D0D7-4FD4-B33C-02305603E187}"/>
          </ac:picMkLst>
        </pc:picChg>
        <pc:picChg chg="del">
          <ac:chgData name="许 荣仁" userId="a51c77e00fced653" providerId="LiveId" clId="{5BC6C346-0BDF-4BA7-AB06-9028BA60B6DF}" dt="2022-11-22T06:19:40.294" v="1637" actId="478"/>
          <ac:picMkLst>
            <pc:docMk/>
            <pc:sldMk cId="792104616" sldId="378"/>
            <ac:picMk id="17" creationId="{6BE12177-EBCD-49C4-B7FF-80D60C8BD458}"/>
          </ac:picMkLst>
        </pc:picChg>
      </pc:sldChg>
      <pc:sldChg chg="addSp delSp modSp new mod">
        <pc:chgData name="许 荣仁" userId="a51c77e00fced653" providerId="LiveId" clId="{5BC6C346-0BDF-4BA7-AB06-9028BA60B6DF}" dt="2022-11-22T09:48:32.156" v="2154" actId="1076"/>
        <pc:sldMkLst>
          <pc:docMk/>
          <pc:sldMk cId="2529906596" sldId="379"/>
        </pc:sldMkLst>
        <pc:spChg chg="mod">
          <ac:chgData name="许 荣仁" userId="a51c77e00fced653" providerId="LiveId" clId="{5BC6C346-0BDF-4BA7-AB06-9028BA60B6DF}" dt="2022-11-22T09:24:51.818" v="1956" actId="20577"/>
          <ac:spMkLst>
            <pc:docMk/>
            <pc:sldMk cId="2529906596" sldId="379"/>
            <ac:spMk id="2" creationId="{E72E093C-C870-4B2E-BE9E-F17EC816B360}"/>
          </ac:spMkLst>
        </pc:spChg>
        <pc:spChg chg="del">
          <ac:chgData name="许 荣仁" userId="a51c77e00fced653" providerId="LiveId" clId="{5BC6C346-0BDF-4BA7-AB06-9028BA60B6DF}" dt="2022-11-22T09:20:49.864" v="1898"/>
          <ac:spMkLst>
            <pc:docMk/>
            <pc:sldMk cId="2529906596" sldId="379"/>
            <ac:spMk id="3" creationId="{7F8E6871-8E37-4C22-B83D-38C8D430A490}"/>
          </ac:spMkLst>
        </pc:spChg>
        <pc:spChg chg="add del mod">
          <ac:chgData name="许 荣仁" userId="a51c77e00fced653" providerId="LiveId" clId="{5BC6C346-0BDF-4BA7-AB06-9028BA60B6DF}" dt="2022-11-22T09:21:35.303" v="1914"/>
          <ac:spMkLst>
            <pc:docMk/>
            <pc:sldMk cId="2529906596" sldId="379"/>
            <ac:spMk id="8" creationId="{F93533AF-EBD1-448F-A518-CE39B72F5181}"/>
          </ac:spMkLst>
        </pc:spChg>
        <pc:spChg chg="add del mod">
          <ac:chgData name="许 荣仁" userId="a51c77e00fced653" providerId="LiveId" clId="{5BC6C346-0BDF-4BA7-AB06-9028BA60B6DF}" dt="2022-11-22T09:48:02.015" v="2146" actId="478"/>
          <ac:spMkLst>
            <pc:docMk/>
            <pc:sldMk cId="2529906596" sldId="379"/>
            <ac:spMk id="10" creationId="{71352D1B-5B5B-4F46-8EE0-8CF4992F966C}"/>
          </ac:spMkLst>
        </pc:spChg>
        <pc:spChg chg="add mod">
          <ac:chgData name="许 荣仁" userId="a51c77e00fced653" providerId="LiveId" clId="{5BC6C346-0BDF-4BA7-AB06-9028BA60B6DF}" dt="2022-11-22T09:48:02.015" v="2146" actId="478"/>
          <ac:spMkLst>
            <pc:docMk/>
            <pc:sldMk cId="2529906596" sldId="379"/>
            <ac:spMk id="18" creationId="{43C53561-DB26-41C9-A93C-5B8ADA606953}"/>
          </ac:spMkLst>
        </pc:spChg>
        <pc:spChg chg="add mod">
          <ac:chgData name="许 荣仁" userId="a51c77e00fced653" providerId="LiveId" clId="{5BC6C346-0BDF-4BA7-AB06-9028BA60B6DF}" dt="2022-11-22T09:48:02.600" v="2147"/>
          <ac:spMkLst>
            <pc:docMk/>
            <pc:sldMk cId="2529906596" sldId="379"/>
            <ac:spMk id="19" creationId="{30323D8D-73A4-4013-B31A-682C3CDC8438}"/>
          </ac:spMkLst>
        </pc:spChg>
        <pc:graphicFrameChg chg="add mod">
          <ac:chgData name="许 荣仁" userId="a51c77e00fced653" providerId="LiveId" clId="{5BC6C346-0BDF-4BA7-AB06-9028BA60B6DF}" dt="2022-11-22T09:21:01.371" v="1902"/>
          <ac:graphicFrameMkLst>
            <pc:docMk/>
            <pc:sldMk cId="2529906596" sldId="379"/>
            <ac:graphicFrameMk id="6" creationId="{C5C0DCFD-2C94-4075-B36E-0CAA4299EFEB}"/>
          </ac:graphicFrameMkLst>
        </pc:graphicFrameChg>
        <pc:graphicFrameChg chg="add mod">
          <ac:chgData name="许 荣仁" userId="a51c77e00fced653" providerId="LiveId" clId="{5BC6C346-0BDF-4BA7-AB06-9028BA60B6DF}" dt="2022-11-22T09:23:02.652" v="1930"/>
          <ac:graphicFrameMkLst>
            <pc:docMk/>
            <pc:sldMk cId="2529906596" sldId="379"/>
            <ac:graphicFrameMk id="11" creationId="{7AB8F420-2904-492A-B700-5DC13C2DA880}"/>
          </ac:graphicFrameMkLst>
        </pc:graphicFrameChg>
        <pc:picChg chg="add del mod">
          <ac:chgData name="许 荣仁" userId="a51c77e00fced653" providerId="LiveId" clId="{5BC6C346-0BDF-4BA7-AB06-9028BA60B6DF}" dt="2022-11-22T09:22:59.597" v="1927" actId="478"/>
          <ac:picMkLst>
            <pc:docMk/>
            <pc:sldMk cId="2529906596" sldId="379"/>
            <ac:picMk id="5" creationId="{7B44E1E7-FE97-4E66-931C-CF9AC29290D5}"/>
          </ac:picMkLst>
        </pc:picChg>
        <pc:picChg chg="add del mod">
          <ac:chgData name="许 荣仁" userId="a51c77e00fced653" providerId="LiveId" clId="{5BC6C346-0BDF-4BA7-AB06-9028BA60B6DF}" dt="2022-11-22T09:45:44.501" v="2051" actId="478"/>
          <ac:picMkLst>
            <pc:docMk/>
            <pc:sldMk cId="2529906596" sldId="379"/>
            <ac:picMk id="7" creationId="{C5B6D1CD-73E7-42C7-B6BE-B67F74EA0394}"/>
          </ac:picMkLst>
        </pc:picChg>
        <pc:picChg chg="add mod">
          <ac:chgData name="许 荣仁" userId="a51c77e00fced653" providerId="LiveId" clId="{5BC6C346-0BDF-4BA7-AB06-9028BA60B6DF}" dt="2022-11-22T09:48:32.156" v="2154" actId="1076"/>
          <ac:picMkLst>
            <pc:docMk/>
            <pc:sldMk cId="2529906596" sldId="379"/>
            <ac:picMk id="12" creationId="{C7DE016E-A43F-4E42-8E69-DF95C502AE0A}"/>
          </ac:picMkLst>
        </pc:picChg>
        <pc:picChg chg="add mod">
          <ac:chgData name="许 荣仁" userId="a51c77e00fced653" providerId="LiveId" clId="{5BC6C346-0BDF-4BA7-AB06-9028BA60B6DF}" dt="2022-11-22T09:46:07.422" v="2055" actId="14100"/>
          <ac:picMkLst>
            <pc:docMk/>
            <pc:sldMk cId="2529906596" sldId="379"/>
            <ac:picMk id="14" creationId="{CD354C38-3582-4853-958A-065E539E8C58}"/>
          </ac:picMkLst>
        </pc:picChg>
        <pc:picChg chg="add mod">
          <ac:chgData name="许 荣仁" userId="a51c77e00fced653" providerId="LiveId" clId="{5BC6C346-0BDF-4BA7-AB06-9028BA60B6DF}" dt="2022-11-22T09:46:21.669" v="2059" actId="14100"/>
          <ac:picMkLst>
            <pc:docMk/>
            <pc:sldMk cId="2529906596" sldId="379"/>
            <ac:picMk id="16" creationId="{C83D40B5-80BE-4EB4-BFCF-9F362CF569B8}"/>
          </ac:picMkLst>
        </pc:picChg>
      </pc:sldChg>
      <pc:sldChg chg="addSp delSp modSp add mod">
        <pc:chgData name="许 荣仁" userId="a51c77e00fced653" providerId="LiveId" clId="{5BC6C346-0BDF-4BA7-AB06-9028BA60B6DF}" dt="2022-11-22T09:48:44.221" v="2156" actId="478"/>
        <pc:sldMkLst>
          <pc:docMk/>
          <pc:sldMk cId="3753934319" sldId="380"/>
        </pc:sldMkLst>
        <pc:spChg chg="mod">
          <ac:chgData name="许 荣仁" userId="a51c77e00fced653" providerId="LiveId" clId="{5BC6C346-0BDF-4BA7-AB06-9028BA60B6DF}" dt="2022-11-22T09:24:55.051" v="1957" actId="20577"/>
          <ac:spMkLst>
            <pc:docMk/>
            <pc:sldMk cId="3753934319" sldId="380"/>
            <ac:spMk id="2" creationId="{E72E093C-C870-4B2E-BE9E-F17EC816B360}"/>
          </ac:spMkLst>
        </pc:spChg>
        <pc:spChg chg="add del mod">
          <ac:chgData name="许 荣仁" userId="a51c77e00fced653" providerId="LiveId" clId="{5BC6C346-0BDF-4BA7-AB06-9028BA60B6DF}" dt="2022-11-22T09:24:33.720" v="1952"/>
          <ac:spMkLst>
            <pc:docMk/>
            <pc:sldMk cId="3753934319" sldId="380"/>
            <ac:spMk id="6" creationId="{31C75140-F965-4A72-B025-6A1C2D11D8AE}"/>
          </ac:spMkLst>
        </pc:spChg>
        <pc:spChg chg="add del">
          <ac:chgData name="许 荣仁" userId="a51c77e00fced653" providerId="LiveId" clId="{5BC6C346-0BDF-4BA7-AB06-9028BA60B6DF}" dt="2022-11-22T09:30:13.278" v="1965" actId="22"/>
          <ac:spMkLst>
            <pc:docMk/>
            <pc:sldMk cId="3753934319" sldId="380"/>
            <ac:spMk id="19" creationId="{C5A184F5-A009-4F7C-A5DB-724277684FC5}"/>
          </ac:spMkLst>
        </pc:spChg>
        <pc:spChg chg="add del">
          <ac:chgData name="许 荣仁" userId="a51c77e00fced653" providerId="LiveId" clId="{5BC6C346-0BDF-4BA7-AB06-9028BA60B6DF}" dt="2022-11-22T09:30:26.262" v="1967" actId="22"/>
          <ac:spMkLst>
            <pc:docMk/>
            <pc:sldMk cId="3753934319" sldId="380"/>
            <ac:spMk id="21" creationId="{A0976015-DD84-4F64-87E2-BB748CA38039}"/>
          </ac:spMkLst>
        </pc:spChg>
        <pc:spChg chg="add del mod">
          <ac:chgData name="许 荣仁" userId="a51c77e00fced653" providerId="LiveId" clId="{5BC6C346-0BDF-4BA7-AB06-9028BA60B6DF}" dt="2022-11-22T09:48:09.511" v="2148" actId="478"/>
          <ac:spMkLst>
            <pc:docMk/>
            <pc:sldMk cId="3753934319" sldId="380"/>
            <ac:spMk id="27" creationId="{DB6E1874-BADD-43C8-BF3E-F4BC39A71200}"/>
          </ac:spMkLst>
        </pc:spChg>
        <pc:spChg chg="add del mod">
          <ac:chgData name="许 荣仁" userId="a51c77e00fced653" providerId="LiveId" clId="{5BC6C346-0BDF-4BA7-AB06-9028BA60B6DF}" dt="2022-11-22T09:48:44.221" v="2156" actId="478"/>
          <ac:spMkLst>
            <pc:docMk/>
            <pc:sldMk cId="3753934319" sldId="380"/>
            <ac:spMk id="29" creationId="{F28B18DB-5712-482C-9519-F1F7CC6C5BDF}"/>
          </ac:spMkLst>
        </pc:spChg>
        <pc:spChg chg="add mod">
          <ac:chgData name="许 荣仁" userId="a51c77e00fced653" providerId="LiveId" clId="{5BC6C346-0BDF-4BA7-AB06-9028BA60B6DF}" dt="2022-11-22T09:48:10.066" v="2149"/>
          <ac:spMkLst>
            <pc:docMk/>
            <pc:sldMk cId="3753934319" sldId="380"/>
            <ac:spMk id="30" creationId="{726A8CF9-9378-4C1E-82EC-38512F792815}"/>
          </ac:spMkLst>
        </pc:spChg>
        <pc:graphicFrameChg chg="add mod">
          <ac:chgData name="许 荣仁" userId="a51c77e00fced653" providerId="LiveId" clId="{5BC6C346-0BDF-4BA7-AB06-9028BA60B6DF}" dt="2022-11-22T09:21:49.795" v="1923"/>
          <ac:graphicFrameMkLst>
            <pc:docMk/>
            <pc:sldMk cId="3753934319" sldId="380"/>
            <ac:graphicFrameMk id="8" creationId="{4CEC9446-E66A-43A3-82CA-6377BEE1557F}"/>
          </ac:graphicFrameMkLst>
        </pc:graphicFrameChg>
        <pc:graphicFrameChg chg="add mod">
          <ac:chgData name="许 荣仁" userId="a51c77e00fced653" providerId="LiveId" clId="{5BC6C346-0BDF-4BA7-AB06-9028BA60B6DF}" dt="2022-11-22T09:23:22.621" v="1937"/>
          <ac:graphicFrameMkLst>
            <pc:docMk/>
            <pc:sldMk cId="3753934319" sldId="380"/>
            <ac:graphicFrameMk id="10" creationId="{FBFFF0B5-3C77-4548-8F54-F92E13ACB9AB}"/>
          </ac:graphicFrameMkLst>
        </pc:graphicFrameChg>
        <pc:graphicFrameChg chg="add mod">
          <ac:chgData name="许 荣仁" userId="a51c77e00fced653" providerId="LiveId" clId="{5BC6C346-0BDF-4BA7-AB06-9028BA60B6DF}" dt="2022-11-22T09:24:07.754" v="1945"/>
          <ac:graphicFrameMkLst>
            <pc:docMk/>
            <pc:sldMk cId="3753934319" sldId="380"/>
            <ac:graphicFrameMk id="12" creationId="{FBFFF0B5-3C77-4548-8F54-F92E13ACB9AB}"/>
          </ac:graphicFrameMkLst>
        </pc:graphicFrameChg>
        <pc:graphicFrameChg chg="add mod">
          <ac:chgData name="许 荣仁" userId="a51c77e00fced653" providerId="LiveId" clId="{5BC6C346-0BDF-4BA7-AB06-9028BA60B6DF}" dt="2022-11-22T09:24:33.666" v="1951"/>
          <ac:graphicFrameMkLst>
            <pc:docMk/>
            <pc:sldMk cId="3753934319" sldId="380"/>
            <ac:graphicFrameMk id="14" creationId="{4CEC9446-E66A-43A3-82CA-6377BEE1557F}"/>
          </ac:graphicFrameMkLst>
        </pc:graphicFrameChg>
        <pc:graphicFrameChg chg="add mod">
          <ac:chgData name="许 荣仁" userId="a51c77e00fced653" providerId="LiveId" clId="{5BC6C346-0BDF-4BA7-AB06-9028BA60B6DF}" dt="2022-11-22T09:29:50.145" v="1960"/>
          <ac:graphicFrameMkLst>
            <pc:docMk/>
            <pc:sldMk cId="3753934319" sldId="380"/>
            <ac:graphicFrameMk id="16" creationId="{4CEC9446-E66A-43A3-82CA-6377BEE1557F}"/>
          </ac:graphicFrameMkLst>
        </pc:graphicFrameChg>
        <pc:graphicFrameChg chg="add mod">
          <ac:chgData name="许 荣仁" userId="a51c77e00fced653" providerId="LiveId" clId="{5BC6C346-0BDF-4BA7-AB06-9028BA60B6DF}" dt="2022-11-22T09:29:57.333" v="1963"/>
          <ac:graphicFrameMkLst>
            <pc:docMk/>
            <pc:sldMk cId="3753934319" sldId="380"/>
            <ac:graphicFrameMk id="17" creationId="{4CEC9446-E66A-43A3-82CA-6377BEE1557F}"/>
          </ac:graphicFrameMkLst>
        </pc:graphicFrameChg>
        <pc:picChg chg="del mod">
          <ac:chgData name="许 荣仁" userId="a51c77e00fced653" providerId="LiveId" clId="{5BC6C346-0BDF-4BA7-AB06-9028BA60B6DF}" dt="2022-11-22T09:21:46.628" v="1918" actId="478"/>
          <ac:picMkLst>
            <pc:docMk/>
            <pc:sldMk cId="3753934319" sldId="380"/>
            <ac:picMk id="5" creationId="{7B44E1E7-FE97-4E66-931C-CF9AC29290D5}"/>
          </ac:picMkLst>
        </pc:picChg>
        <pc:picChg chg="del">
          <ac:chgData name="许 荣仁" userId="a51c77e00fced653" providerId="LiveId" clId="{5BC6C346-0BDF-4BA7-AB06-9028BA60B6DF}" dt="2022-11-22T09:21:45.489" v="1916" actId="478"/>
          <ac:picMkLst>
            <pc:docMk/>
            <pc:sldMk cId="3753934319" sldId="380"/>
            <ac:picMk id="7" creationId="{C5B6D1CD-73E7-42C7-B6BE-B67F74EA0394}"/>
          </ac:picMkLst>
        </pc:picChg>
        <pc:picChg chg="add del mod">
          <ac:chgData name="许 荣仁" userId="a51c77e00fced653" providerId="LiveId" clId="{5BC6C346-0BDF-4BA7-AB06-9028BA60B6DF}" dt="2022-11-22T09:21:55.418" v="1926" actId="478"/>
          <ac:picMkLst>
            <pc:docMk/>
            <pc:sldMk cId="3753934319" sldId="380"/>
            <ac:picMk id="9" creationId="{919BD587-0751-422E-A1AA-DAA1F9AF182A}"/>
          </ac:picMkLst>
        </pc:picChg>
        <pc:picChg chg="add del mod">
          <ac:chgData name="许 荣仁" userId="a51c77e00fced653" providerId="LiveId" clId="{5BC6C346-0BDF-4BA7-AB06-9028BA60B6DF}" dt="2022-11-22T09:24:04.890" v="1942" actId="478"/>
          <ac:picMkLst>
            <pc:docMk/>
            <pc:sldMk cId="3753934319" sldId="380"/>
            <ac:picMk id="11" creationId="{02C36A67-3DE9-4A85-93BF-77EF7BBFB8DC}"/>
          </ac:picMkLst>
        </pc:picChg>
        <pc:picChg chg="add mod">
          <ac:chgData name="许 荣仁" userId="a51c77e00fced653" providerId="LiveId" clId="{5BC6C346-0BDF-4BA7-AB06-9028BA60B6DF}" dt="2022-11-22T09:48:20.197" v="2152" actId="1076"/>
          <ac:picMkLst>
            <pc:docMk/>
            <pc:sldMk cId="3753934319" sldId="380"/>
            <ac:picMk id="13" creationId="{96741372-F5D7-4ADF-9C00-7943C959BFD0}"/>
          </ac:picMkLst>
        </pc:picChg>
        <pc:picChg chg="add del mod">
          <ac:chgData name="许 荣仁" userId="a51c77e00fced653" providerId="LiveId" clId="{5BC6C346-0BDF-4BA7-AB06-9028BA60B6DF}" dt="2022-11-22T09:35:27.318" v="2035" actId="478"/>
          <ac:picMkLst>
            <pc:docMk/>
            <pc:sldMk cId="3753934319" sldId="380"/>
            <ac:picMk id="15" creationId="{DB8E6BC4-67B3-418E-87FB-5B0487D99D89}"/>
          </ac:picMkLst>
        </pc:picChg>
        <pc:picChg chg="add mod">
          <ac:chgData name="许 荣仁" userId="a51c77e00fced653" providerId="LiveId" clId="{5BC6C346-0BDF-4BA7-AB06-9028BA60B6DF}" dt="2022-11-22T09:31:18.919" v="1998" actId="14100"/>
          <ac:picMkLst>
            <pc:docMk/>
            <pc:sldMk cId="3753934319" sldId="380"/>
            <ac:picMk id="23" creationId="{30DC1961-6E0E-42CD-8C6A-40A300EAF9FA}"/>
          </ac:picMkLst>
        </pc:picChg>
        <pc:picChg chg="add mod">
          <ac:chgData name="许 荣仁" userId="a51c77e00fced653" providerId="LiveId" clId="{5BC6C346-0BDF-4BA7-AB06-9028BA60B6DF}" dt="2022-11-22T09:31:33.502" v="2009" actId="14100"/>
          <ac:picMkLst>
            <pc:docMk/>
            <pc:sldMk cId="3753934319" sldId="380"/>
            <ac:picMk id="25" creationId="{3B0D6706-5C70-4868-9F71-240E6FDF2073}"/>
          </ac:picMkLst>
        </pc:picChg>
      </pc:sldChg>
      <pc:sldChg chg="addSp delSp modSp add mod">
        <pc:chgData name="许 荣仁" userId="a51c77e00fced653" providerId="LiveId" clId="{5BC6C346-0BDF-4BA7-AB06-9028BA60B6DF}" dt="2022-11-22T09:48:39.902" v="2155" actId="478"/>
        <pc:sldMkLst>
          <pc:docMk/>
          <pc:sldMk cId="985505827" sldId="381"/>
        </pc:sldMkLst>
        <pc:spChg chg="add del mod">
          <ac:chgData name="许 荣仁" userId="a51c77e00fced653" providerId="LiveId" clId="{5BC6C346-0BDF-4BA7-AB06-9028BA60B6DF}" dt="2022-11-22T09:32:10.898" v="2013" actId="22"/>
          <ac:spMkLst>
            <pc:docMk/>
            <pc:sldMk cId="985505827" sldId="381"/>
            <ac:spMk id="5" creationId="{258F3198-8355-4729-AC1F-0FA14AE5F8E9}"/>
          </ac:spMkLst>
        </pc:spChg>
        <pc:spChg chg="add del mod">
          <ac:chgData name="许 荣仁" userId="a51c77e00fced653" providerId="LiveId" clId="{5BC6C346-0BDF-4BA7-AB06-9028BA60B6DF}" dt="2022-11-22T09:48:14.023" v="2150" actId="478"/>
          <ac:spMkLst>
            <pc:docMk/>
            <pc:sldMk cId="985505827" sldId="381"/>
            <ac:spMk id="9" creationId="{09EACB67-FB67-4844-91C9-4C9581D1E249}"/>
          </ac:spMkLst>
        </pc:spChg>
        <pc:spChg chg="add del mod">
          <ac:chgData name="许 荣仁" userId="a51c77e00fced653" providerId="LiveId" clId="{5BC6C346-0BDF-4BA7-AB06-9028BA60B6DF}" dt="2022-11-22T09:48:39.902" v="2155" actId="478"/>
          <ac:spMkLst>
            <pc:docMk/>
            <pc:sldMk cId="985505827" sldId="381"/>
            <ac:spMk id="17" creationId="{EFBA262E-549C-43C0-8A87-86E629173058}"/>
          </ac:spMkLst>
        </pc:spChg>
        <pc:spChg chg="add mod">
          <ac:chgData name="许 荣仁" userId="a51c77e00fced653" providerId="LiveId" clId="{5BC6C346-0BDF-4BA7-AB06-9028BA60B6DF}" dt="2022-11-22T09:48:15.140" v="2151"/>
          <ac:spMkLst>
            <pc:docMk/>
            <pc:sldMk cId="985505827" sldId="381"/>
            <ac:spMk id="20" creationId="{C1226D1C-40FB-4F03-BB99-02A289A6457B}"/>
          </ac:spMkLst>
        </pc:spChg>
        <pc:picChg chg="add del mod ord">
          <ac:chgData name="许 荣仁" userId="a51c77e00fced653" providerId="LiveId" clId="{5BC6C346-0BDF-4BA7-AB06-9028BA60B6DF}" dt="2022-11-22T09:34:38.624" v="2017" actId="478"/>
          <ac:picMkLst>
            <pc:docMk/>
            <pc:sldMk cId="985505827" sldId="381"/>
            <ac:picMk id="7" creationId="{FDF0C734-9608-4D4A-9EAA-34550F4A2F29}"/>
          </ac:picMkLst>
        </pc:picChg>
        <pc:picChg chg="add mod">
          <ac:chgData name="许 荣仁" userId="a51c77e00fced653" providerId="LiveId" clId="{5BC6C346-0BDF-4BA7-AB06-9028BA60B6DF}" dt="2022-11-22T09:35:05.996" v="2025" actId="1076"/>
          <ac:picMkLst>
            <pc:docMk/>
            <pc:sldMk cId="985505827" sldId="381"/>
            <ac:picMk id="11" creationId="{4315F3A6-1FDC-4592-AFCC-DBAC7FDF4B05}"/>
          </ac:picMkLst>
        </pc:picChg>
        <pc:picChg chg="mod">
          <ac:chgData name="许 荣仁" userId="a51c77e00fced653" providerId="LiveId" clId="{5BC6C346-0BDF-4BA7-AB06-9028BA60B6DF}" dt="2022-11-22T09:35:17.420" v="2033" actId="1076"/>
          <ac:picMkLst>
            <pc:docMk/>
            <pc:sldMk cId="985505827" sldId="381"/>
            <ac:picMk id="13" creationId="{96741372-F5D7-4ADF-9C00-7943C959BFD0}"/>
          </ac:picMkLst>
        </pc:picChg>
        <pc:picChg chg="add mod">
          <ac:chgData name="许 荣仁" userId="a51c77e00fced653" providerId="LiveId" clId="{5BC6C346-0BDF-4BA7-AB06-9028BA60B6DF}" dt="2022-11-22T09:35:13.163" v="2032" actId="1036"/>
          <ac:picMkLst>
            <pc:docMk/>
            <pc:sldMk cId="985505827" sldId="381"/>
            <ac:picMk id="14" creationId="{EA57D0CD-67F3-4935-BDFB-CC58BC70CE6F}"/>
          </ac:picMkLst>
        </pc:picChg>
        <pc:picChg chg="del">
          <ac:chgData name="许 荣仁" userId="a51c77e00fced653" providerId="LiveId" clId="{5BC6C346-0BDF-4BA7-AB06-9028BA60B6DF}" dt="2022-11-22T09:31:50.500" v="2012" actId="478"/>
          <ac:picMkLst>
            <pc:docMk/>
            <pc:sldMk cId="985505827" sldId="381"/>
            <ac:picMk id="15" creationId="{DB8E6BC4-67B3-418E-87FB-5B0487D99D89}"/>
          </ac:picMkLst>
        </pc:picChg>
        <pc:picChg chg="del">
          <ac:chgData name="许 荣仁" userId="a51c77e00fced653" providerId="LiveId" clId="{5BC6C346-0BDF-4BA7-AB06-9028BA60B6DF}" dt="2022-11-22T09:31:48.003" v="2011" actId="478"/>
          <ac:picMkLst>
            <pc:docMk/>
            <pc:sldMk cId="985505827" sldId="381"/>
            <ac:picMk id="23" creationId="{30DC1961-6E0E-42CD-8C6A-40A300EAF9FA}"/>
          </ac:picMkLst>
        </pc:picChg>
        <pc:picChg chg="del">
          <ac:chgData name="许 荣仁" userId="a51c77e00fced653" providerId="LiveId" clId="{5BC6C346-0BDF-4BA7-AB06-9028BA60B6DF}" dt="2022-11-22T09:31:48.003" v="2011" actId="478"/>
          <ac:picMkLst>
            <pc:docMk/>
            <pc:sldMk cId="985505827" sldId="381"/>
            <ac:picMk id="25" creationId="{3B0D6706-5C70-4868-9F71-240E6FDF2073}"/>
          </ac:picMkLst>
        </pc:picChg>
      </pc:sldChg>
      <pc:sldChg chg="addSp delSp modSp add mod ord">
        <pc:chgData name="许 荣仁" userId="a51c77e00fced653" providerId="LiveId" clId="{5BC6C346-0BDF-4BA7-AB06-9028BA60B6DF}" dt="2022-11-22T09:48:24.420" v="2153" actId="1076"/>
        <pc:sldMkLst>
          <pc:docMk/>
          <pc:sldMk cId="896078596" sldId="382"/>
        </pc:sldMkLst>
        <pc:spChg chg="del">
          <ac:chgData name="许 荣仁" userId="a51c77e00fced653" providerId="LiveId" clId="{5BC6C346-0BDF-4BA7-AB06-9028BA60B6DF}" dt="2022-11-22T09:44:57.991" v="2040" actId="22"/>
          <ac:spMkLst>
            <pc:docMk/>
            <pc:sldMk cId="896078596" sldId="382"/>
            <ac:spMk id="10" creationId="{71352D1B-5B5B-4F46-8EE0-8CF4992F966C}"/>
          </ac:spMkLst>
        </pc:spChg>
        <pc:spChg chg="add mod">
          <ac:chgData name="许 荣仁" userId="a51c77e00fced653" providerId="LiveId" clId="{5BC6C346-0BDF-4BA7-AB06-9028BA60B6DF}" dt="2022-11-22T09:47:22.182" v="2139" actId="1076"/>
          <ac:spMkLst>
            <pc:docMk/>
            <pc:sldMk cId="896078596" sldId="382"/>
            <ac:spMk id="13" creationId="{28106F02-ECBF-4D08-A5B3-C4E7047C4EF3}"/>
          </ac:spMkLst>
        </pc:spChg>
        <pc:picChg chg="add mod ord">
          <ac:chgData name="许 荣仁" userId="a51c77e00fced653" providerId="LiveId" clId="{5BC6C346-0BDF-4BA7-AB06-9028BA60B6DF}" dt="2022-11-22T09:45:02.006" v="2042" actId="14100"/>
          <ac:picMkLst>
            <pc:docMk/>
            <pc:sldMk cId="896078596" sldId="382"/>
            <ac:picMk id="5" creationId="{528A42BC-3ADD-43D8-9B90-4DA413649C86}"/>
          </ac:picMkLst>
        </pc:picChg>
        <pc:picChg chg="mod">
          <ac:chgData name="许 荣仁" userId="a51c77e00fced653" providerId="LiveId" clId="{5BC6C346-0BDF-4BA7-AB06-9028BA60B6DF}" dt="2022-11-22T09:48:24.420" v="2153" actId="1076"/>
          <ac:picMkLst>
            <pc:docMk/>
            <pc:sldMk cId="896078596" sldId="382"/>
            <ac:picMk id="7" creationId="{C5B6D1CD-73E7-42C7-B6BE-B67F74EA0394}"/>
          </ac:picMkLst>
        </pc:picChg>
        <pc:picChg chg="add mod">
          <ac:chgData name="许 荣仁" userId="a51c77e00fced653" providerId="LiveId" clId="{5BC6C346-0BDF-4BA7-AB06-9028BA60B6DF}" dt="2022-11-22T09:45:36.406" v="2050" actId="1076"/>
          <ac:picMkLst>
            <pc:docMk/>
            <pc:sldMk cId="896078596" sldId="382"/>
            <ac:picMk id="8" creationId="{1672188B-B8C0-45CF-B80B-51A254247CEF}"/>
          </ac:picMkLst>
        </pc:picChg>
        <pc:picChg chg="del">
          <ac:chgData name="许 荣仁" userId="a51c77e00fced653" providerId="LiveId" clId="{5BC6C346-0BDF-4BA7-AB06-9028BA60B6DF}" dt="2022-11-22T09:45:09.020" v="2045" actId="478"/>
          <ac:picMkLst>
            <pc:docMk/>
            <pc:sldMk cId="896078596" sldId="382"/>
            <ac:picMk id="12" creationId="{C7DE016E-A43F-4E42-8E69-DF95C502AE0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E96E1-346F-477A-9CFD-97562368FF53}" type="datetimeFigureOut">
              <a:rPr lang="zh-CN" altLang="en-US" smtClean="0"/>
              <a:t>2022/11/20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499FE-432E-4C91-A380-102EEE5AAE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20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Apoa</a:t>
            </a:r>
            <a:r>
              <a:rPr lang="en-US" altLang="zh-CN" dirty="0"/>
              <a:t> (1,2) p=0.08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499FE-432E-4C91-A380-102EEE5AAEBA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419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499FE-432E-4C91-A380-102EEE5AAEBA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0701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499FE-432E-4C91-A380-102EEE5AAEBA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5221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 userDrawn="1"/>
        </p:nvSpPr>
        <p:spPr>
          <a:xfrm>
            <a:off x="33250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 userDrawn="1"/>
        </p:nvSpPr>
        <p:spPr>
          <a:xfrm>
            <a:off x="12284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444215" y="1426996"/>
            <a:ext cx="7196667" cy="1110758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单行标题</a:t>
            </a:r>
            <a:r>
              <a:rPr lang="en-US" altLang="zh-CN" dirty="0"/>
              <a:t>-</a:t>
            </a:r>
            <a:r>
              <a:rPr lang="zh-CN" altLang="en-US" dirty="0"/>
              <a:t>单击编辑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444216" y="2639029"/>
            <a:ext cx="7196667" cy="52650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单击编辑副标题</a:t>
            </a:r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531610"/>
            <a:ext cx="1133862" cy="1633920"/>
          </a:xfrm>
          <a:custGeom>
            <a:avLst/>
            <a:gdLst>
              <a:gd name="connsiteX0" fmla="*/ 0 w 1133862"/>
              <a:gd name="connsiteY0" fmla="*/ 0 h 1633920"/>
              <a:gd name="connsiteX1" fmla="*/ 1133862 w 1133862"/>
              <a:gd name="connsiteY1" fmla="*/ 0 h 1633920"/>
              <a:gd name="connsiteX2" fmla="*/ 992802 w 1133862"/>
              <a:gd name="connsiteY2" fmla="*/ 1633920 h 1633920"/>
              <a:gd name="connsiteX3" fmla="*/ 0 w 1133862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3862" h="1633920">
                <a:moveTo>
                  <a:pt x="0" y="0"/>
                </a:moveTo>
                <a:lnTo>
                  <a:pt x="1133862" y="0"/>
                </a:lnTo>
                <a:lnTo>
                  <a:pt x="992802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73" name="任意多边形 72"/>
          <p:cNvSpPr/>
          <p:nvPr userDrawn="1"/>
        </p:nvSpPr>
        <p:spPr>
          <a:xfrm>
            <a:off x="0" y="1426996"/>
            <a:ext cx="997527" cy="1633920"/>
          </a:xfrm>
          <a:custGeom>
            <a:avLst/>
            <a:gdLst>
              <a:gd name="connsiteX0" fmla="*/ 0 w 997527"/>
              <a:gd name="connsiteY0" fmla="*/ 0 h 1633920"/>
              <a:gd name="connsiteX1" fmla="*/ 997527 w 997527"/>
              <a:gd name="connsiteY1" fmla="*/ 0 h 1633920"/>
              <a:gd name="connsiteX2" fmla="*/ 856467 w 997527"/>
              <a:gd name="connsiteY2" fmla="*/ 1633920 h 1633920"/>
              <a:gd name="connsiteX3" fmla="*/ 0 w 997527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7527" h="1633920">
                <a:moveTo>
                  <a:pt x="0" y="0"/>
                </a:moveTo>
                <a:lnTo>
                  <a:pt x="997527" y="0"/>
                </a:lnTo>
                <a:lnTo>
                  <a:pt x="856467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74" name="任意多边形 73"/>
          <p:cNvSpPr/>
          <p:nvPr userDrawn="1"/>
        </p:nvSpPr>
        <p:spPr>
          <a:xfrm>
            <a:off x="7414943" y="5505963"/>
            <a:ext cx="4777057" cy="1015861"/>
          </a:xfrm>
          <a:custGeom>
            <a:avLst/>
            <a:gdLst>
              <a:gd name="connsiteX0" fmla="*/ 93012 w 4777057"/>
              <a:gd name="connsiteY0" fmla="*/ 0 h 1015861"/>
              <a:gd name="connsiteX1" fmla="*/ 4777057 w 4777057"/>
              <a:gd name="connsiteY1" fmla="*/ 0 h 1015861"/>
              <a:gd name="connsiteX2" fmla="*/ 4777057 w 4777057"/>
              <a:gd name="connsiteY2" fmla="*/ 1015861 h 1015861"/>
              <a:gd name="connsiteX3" fmla="*/ 0 w 4777057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7057" h="1015861">
                <a:moveTo>
                  <a:pt x="93012" y="0"/>
                </a:moveTo>
                <a:lnTo>
                  <a:pt x="4777057" y="0"/>
                </a:lnTo>
                <a:lnTo>
                  <a:pt x="4777057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5" name="任意多边形 74"/>
          <p:cNvSpPr/>
          <p:nvPr userDrawn="1"/>
        </p:nvSpPr>
        <p:spPr>
          <a:xfrm>
            <a:off x="7621131" y="5393904"/>
            <a:ext cx="4570869" cy="1015861"/>
          </a:xfrm>
          <a:custGeom>
            <a:avLst/>
            <a:gdLst>
              <a:gd name="connsiteX0" fmla="*/ 93012 w 4570869"/>
              <a:gd name="connsiteY0" fmla="*/ 0 h 1015861"/>
              <a:gd name="connsiteX1" fmla="*/ 4570869 w 4570869"/>
              <a:gd name="connsiteY1" fmla="*/ 0 h 1015861"/>
              <a:gd name="connsiteX2" fmla="*/ 4570869 w 4570869"/>
              <a:gd name="connsiteY2" fmla="*/ 1015861 h 1015861"/>
              <a:gd name="connsiteX3" fmla="*/ 0 w 4570869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0869" h="1015861">
                <a:moveTo>
                  <a:pt x="93012" y="0"/>
                </a:moveTo>
                <a:lnTo>
                  <a:pt x="4570869" y="0"/>
                </a:lnTo>
                <a:lnTo>
                  <a:pt x="4570869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grpSp>
        <p:nvGrpSpPr>
          <p:cNvPr id="76" name="组合 75"/>
          <p:cNvGrpSpPr/>
          <p:nvPr userDrawn="1"/>
        </p:nvGrpSpPr>
        <p:grpSpPr>
          <a:xfrm>
            <a:off x="8369141" y="5633721"/>
            <a:ext cx="3326956" cy="56164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77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36462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 userDrawn="1"/>
        </p:nvSpPr>
        <p:spPr>
          <a:xfrm>
            <a:off x="0" y="-3175"/>
            <a:ext cx="8574578" cy="6861175"/>
          </a:xfrm>
          <a:custGeom>
            <a:avLst/>
            <a:gdLst>
              <a:gd name="connsiteX0" fmla="*/ 63979 w 8574578"/>
              <a:gd name="connsiteY0" fmla="*/ 0 h 6861175"/>
              <a:gd name="connsiteX1" fmla="*/ 8574578 w 8574578"/>
              <a:gd name="connsiteY1" fmla="*/ 0 h 6861175"/>
              <a:gd name="connsiteX2" fmla="*/ 7852508 w 8574578"/>
              <a:gd name="connsiteY2" fmla="*/ 6861175 h 6861175"/>
              <a:gd name="connsiteX3" fmla="*/ 0 w 8574578"/>
              <a:gd name="connsiteY3" fmla="*/ 6861175 h 6861175"/>
              <a:gd name="connsiteX4" fmla="*/ 0 w 8574578"/>
              <a:gd name="connsiteY4" fmla="*/ 607935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74578" h="6861175">
                <a:moveTo>
                  <a:pt x="63979" y="0"/>
                </a:moveTo>
                <a:lnTo>
                  <a:pt x="8574578" y="0"/>
                </a:lnTo>
                <a:lnTo>
                  <a:pt x="7852508" y="6861175"/>
                </a:lnTo>
                <a:lnTo>
                  <a:pt x="0" y="6861175"/>
                </a:lnTo>
                <a:lnTo>
                  <a:pt x="0" y="60793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任意多边形 34"/>
          <p:cNvSpPr/>
          <p:nvPr userDrawn="1"/>
        </p:nvSpPr>
        <p:spPr>
          <a:xfrm>
            <a:off x="0" y="-3175"/>
            <a:ext cx="8363989" cy="6861175"/>
          </a:xfrm>
          <a:custGeom>
            <a:avLst/>
            <a:gdLst>
              <a:gd name="connsiteX0" fmla="*/ 0 w 8363989"/>
              <a:gd name="connsiteY0" fmla="*/ 0 h 6861175"/>
              <a:gd name="connsiteX1" fmla="*/ 8363989 w 8363989"/>
              <a:gd name="connsiteY1" fmla="*/ 0 h 6861175"/>
              <a:gd name="connsiteX2" fmla="*/ 7641919 w 8363989"/>
              <a:gd name="connsiteY2" fmla="*/ 6861175 h 6861175"/>
              <a:gd name="connsiteX3" fmla="*/ 0 w 8363989"/>
              <a:gd name="connsiteY3" fmla="*/ 6861175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63989" h="6861175">
                <a:moveTo>
                  <a:pt x="0" y="0"/>
                </a:moveTo>
                <a:lnTo>
                  <a:pt x="8363989" y="0"/>
                </a:lnTo>
                <a:lnTo>
                  <a:pt x="7641919" y="6861175"/>
                </a:lnTo>
                <a:lnTo>
                  <a:pt x="0" y="68611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914400" y="2066925"/>
            <a:ext cx="6688667" cy="1325563"/>
          </a:xfrm>
        </p:spPr>
        <p:txBody>
          <a:bodyPr>
            <a:normAutofit/>
          </a:bodyPr>
          <a:lstStyle>
            <a:lvl1pPr>
              <a:defRPr sz="8800" b="1"/>
            </a:lvl1pPr>
          </a:lstStyle>
          <a:p>
            <a:r>
              <a:rPr lang="zh-CN" altLang="en-US" dirty="0"/>
              <a:t>结束语</a:t>
            </a:r>
          </a:p>
        </p:txBody>
      </p:sp>
      <p:sp>
        <p:nvSpPr>
          <p:cNvPr id="6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914400" y="3547533"/>
            <a:ext cx="6688667" cy="1422399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单击以编辑副标题</a:t>
            </a:r>
          </a:p>
        </p:txBody>
      </p:sp>
      <p:grpSp>
        <p:nvGrpSpPr>
          <p:cNvPr id="33" name="组合 32"/>
          <p:cNvGrpSpPr/>
          <p:nvPr userDrawn="1"/>
        </p:nvGrpSpPr>
        <p:grpSpPr>
          <a:xfrm>
            <a:off x="9392920" y="6168231"/>
            <a:ext cx="2447720" cy="41321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34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65567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-多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 userDrawn="1"/>
        </p:nvSpPr>
        <p:spPr>
          <a:xfrm>
            <a:off x="33250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 userDrawn="1"/>
        </p:nvSpPr>
        <p:spPr>
          <a:xfrm>
            <a:off x="121920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 userDrawn="1"/>
        </p:nvSpPr>
        <p:spPr>
          <a:xfrm>
            <a:off x="0" y="1531610"/>
            <a:ext cx="1133862" cy="1633920"/>
          </a:xfrm>
          <a:custGeom>
            <a:avLst/>
            <a:gdLst>
              <a:gd name="connsiteX0" fmla="*/ 0 w 1133862"/>
              <a:gd name="connsiteY0" fmla="*/ 0 h 1633920"/>
              <a:gd name="connsiteX1" fmla="*/ 1133862 w 1133862"/>
              <a:gd name="connsiteY1" fmla="*/ 0 h 1633920"/>
              <a:gd name="connsiteX2" fmla="*/ 992802 w 1133862"/>
              <a:gd name="connsiteY2" fmla="*/ 1633920 h 1633920"/>
              <a:gd name="connsiteX3" fmla="*/ 0 w 1133862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3862" h="1633920">
                <a:moveTo>
                  <a:pt x="0" y="0"/>
                </a:moveTo>
                <a:lnTo>
                  <a:pt x="1133862" y="0"/>
                </a:lnTo>
                <a:lnTo>
                  <a:pt x="992802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35" name="任意多边形 34"/>
          <p:cNvSpPr/>
          <p:nvPr userDrawn="1"/>
        </p:nvSpPr>
        <p:spPr>
          <a:xfrm>
            <a:off x="0" y="1426996"/>
            <a:ext cx="997527" cy="1633920"/>
          </a:xfrm>
          <a:custGeom>
            <a:avLst/>
            <a:gdLst>
              <a:gd name="connsiteX0" fmla="*/ 0 w 997527"/>
              <a:gd name="connsiteY0" fmla="*/ 0 h 1633920"/>
              <a:gd name="connsiteX1" fmla="*/ 997527 w 997527"/>
              <a:gd name="connsiteY1" fmla="*/ 0 h 1633920"/>
              <a:gd name="connsiteX2" fmla="*/ 856467 w 997527"/>
              <a:gd name="connsiteY2" fmla="*/ 1633920 h 1633920"/>
              <a:gd name="connsiteX3" fmla="*/ 0 w 997527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7527" h="1633920">
                <a:moveTo>
                  <a:pt x="0" y="0"/>
                </a:moveTo>
                <a:lnTo>
                  <a:pt x="997527" y="0"/>
                </a:lnTo>
                <a:lnTo>
                  <a:pt x="856467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1" name="任意多边形 40"/>
          <p:cNvSpPr/>
          <p:nvPr userDrawn="1"/>
        </p:nvSpPr>
        <p:spPr>
          <a:xfrm>
            <a:off x="7414943" y="5505963"/>
            <a:ext cx="4777057" cy="1015861"/>
          </a:xfrm>
          <a:custGeom>
            <a:avLst/>
            <a:gdLst>
              <a:gd name="connsiteX0" fmla="*/ 93012 w 4777057"/>
              <a:gd name="connsiteY0" fmla="*/ 0 h 1015861"/>
              <a:gd name="connsiteX1" fmla="*/ 4777057 w 4777057"/>
              <a:gd name="connsiteY1" fmla="*/ 0 h 1015861"/>
              <a:gd name="connsiteX2" fmla="*/ 4777057 w 4777057"/>
              <a:gd name="connsiteY2" fmla="*/ 1015861 h 1015861"/>
              <a:gd name="connsiteX3" fmla="*/ 0 w 4777057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7057" h="1015861">
                <a:moveTo>
                  <a:pt x="93012" y="0"/>
                </a:moveTo>
                <a:lnTo>
                  <a:pt x="4777057" y="0"/>
                </a:lnTo>
                <a:lnTo>
                  <a:pt x="4777057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39" name="任意多边形 38"/>
          <p:cNvSpPr/>
          <p:nvPr userDrawn="1"/>
        </p:nvSpPr>
        <p:spPr>
          <a:xfrm>
            <a:off x="7621131" y="5393904"/>
            <a:ext cx="4570869" cy="1015861"/>
          </a:xfrm>
          <a:custGeom>
            <a:avLst/>
            <a:gdLst>
              <a:gd name="connsiteX0" fmla="*/ 93012 w 4570869"/>
              <a:gd name="connsiteY0" fmla="*/ 0 h 1015861"/>
              <a:gd name="connsiteX1" fmla="*/ 4570869 w 4570869"/>
              <a:gd name="connsiteY1" fmla="*/ 0 h 1015861"/>
              <a:gd name="connsiteX2" fmla="*/ 4570869 w 4570869"/>
              <a:gd name="connsiteY2" fmla="*/ 1015861 h 1015861"/>
              <a:gd name="connsiteX3" fmla="*/ 0 w 4570869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0869" h="1015861">
                <a:moveTo>
                  <a:pt x="93012" y="0"/>
                </a:moveTo>
                <a:lnTo>
                  <a:pt x="4570869" y="0"/>
                </a:lnTo>
                <a:lnTo>
                  <a:pt x="4570869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426995"/>
            <a:ext cx="7196667" cy="1738535"/>
          </a:xfrm>
        </p:spPr>
        <p:txBody>
          <a:bodyPr anchor="b"/>
          <a:lstStyle>
            <a:lvl1pPr algn="l"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多行标题 </a:t>
            </a:r>
            <a:r>
              <a:rPr lang="en-US" altLang="zh-CN" dirty="0"/>
              <a:t>- </a:t>
            </a:r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165530"/>
            <a:ext cx="7196667" cy="95773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单击以编辑副标题</a:t>
            </a:r>
          </a:p>
        </p:txBody>
      </p:sp>
      <p:grpSp>
        <p:nvGrpSpPr>
          <p:cNvPr id="34" name="组合 33"/>
          <p:cNvGrpSpPr/>
          <p:nvPr userDrawn="1"/>
        </p:nvGrpSpPr>
        <p:grpSpPr>
          <a:xfrm>
            <a:off x="8369141" y="5633721"/>
            <a:ext cx="3326956" cy="56164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36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84517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0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 l="-65111" t="-46" r="65111" b="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3515360" y="-7017"/>
            <a:ext cx="8546252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3679375" y="-7017"/>
            <a:ext cx="8546252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任意多边形 7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6" name="任意多边形 75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479303"/>
            <a:ext cx="3351345" cy="1040377"/>
          </a:xfrm>
          <a:custGeom>
            <a:avLst/>
            <a:gdLst>
              <a:gd name="connsiteX0" fmla="*/ 0 w 1724201"/>
              <a:gd name="connsiteY0" fmla="*/ 0 h 1253737"/>
              <a:gd name="connsiteX1" fmla="*/ 1724201 w 1724201"/>
              <a:gd name="connsiteY1" fmla="*/ 0 h 1253737"/>
              <a:gd name="connsiteX2" fmla="*/ 1609409 w 1724201"/>
              <a:gd name="connsiteY2" fmla="*/ 1253737 h 1253737"/>
              <a:gd name="connsiteX3" fmla="*/ 0 w 1724201"/>
              <a:gd name="connsiteY3" fmla="*/ 1253737 h 125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201" h="1253737">
                <a:moveTo>
                  <a:pt x="0" y="0"/>
                </a:moveTo>
                <a:lnTo>
                  <a:pt x="1724201" y="0"/>
                </a:lnTo>
                <a:lnTo>
                  <a:pt x="1609409" y="1253737"/>
                </a:lnTo>
                <a:lnTo>
                  <a:pt x="0" y="12537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6" name="任意多边形 45"/>
          <p:cNvSpPr/>
          <p:nvPr userDrawn="1"/>
        </p:nvSpPr>
        <p:spPr>
          <a:xfrm>
            <a:off x="0" y="1376196"/>
            <a:ext cx="3112008" cy="1050059"/>
          </a:xfrm>
          <a:custGeom>
            <a:avLst/>
            <a:gdLst>
              <a:gd name="connsiteX0" fmla="*/ 0 w 1523014"/>
              <a:gd name="connsiteY0" fmla="*/ 0 h 1265404"/>
              <a:gd name="connsiteX1" fmla="*/ 1523014 w 1523014"/>
              <a:gd name="connsiteY1" fmla="*/ 0 h 1265404"/>
              <a:gd name="connsiteX2" fmla="*/ 1407154 w 1523014"/>
              <a:gd name="connsiteY2" fmla="*/ 1265404 h 1265404"/>
              <a:gd name="connsiteX3" fmla="*/ 0 w 1523014"/>
              <a:gd name="connsiteY3" fmla="*/ 1265404 h 126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3014" h="1265404">
                <a:moveTo>
                  <a:pt x="0" y="0"/>
                </a:moveTo>
                <a:lnTo>
                  <a:pt x="1523014" y="0"/>
                </a:lnTo>
                <a:lnTo>
                  <a:pt x="1407154" y="1265404"/>
                </a:lnTo>
                <a:lnTo>
                  <a:pt x="0" y="126540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1" name="标题 1"/>
          <p:cNvSpPr>
            <a:spLocks noGrp="1"/>
          </p:cNvSpPr>
          <p:nvPr>
            <p:ph type="title" hasCustomPrompt="1"/>
          </p:nvPr>
        </p:nvSpPr>
        <p:spPr>
          <a:xfrm>
            <a:off x="1" y="1376196"/>
            <a:ext cx="2861352" cy="1050059"/>
          </a:xfrm>
        </p:spPr>
        <p:txBody>
          <a:bodyPr anchor="ctr">
            <a:normAutofit/>
          </a:bodyPr>
          <a:lstStyle>
            <a:lvl1pPr algn="r">
              <a:defRPr sz="44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目录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>
          <a:xfrm>
            <a:off x="4745168" y="1487414"/>
            <a:ext cx="6605587" cy="4343400"/>
          </a:xfrm>
        </p:spPr>
        <p:txBody>
          <a:bodyPr>
            <a:normAutofit/>
          </a:bodyPr>
          <a:lstStyle>
            <a:lvl1pPr marL="571500" indent="-571500">
              <a:lnSpc>
                <a:spcPct val="120000"/>
              </a:lnSpc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4000"/>
            </a:lvl1pPr>
            <a:lvl2pPr>
              <a:defRPr sz="3200"/>
            </a:lvl2pPr>
          </a:lstStyle>
          <a:p>
            <a:pPr lvl="0"/>
            <a:r>
              <a:rPr lang="zh-CN" altLang="en-US" dirty="0"/>
              <a:t>编辑母版文本样式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45223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-多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7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 l="-69930" r="6993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2191895" y="-7017"/>
            <a:ext cx="9869717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2355910" y="-7017"/>
            <a:ext cx="9869717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任意多边形 7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6" name="任意多边形 75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479303"/>
            <a:ext cx="1724201" cy="1253737"/>
          </a:xfrm>
          <a:custGeom>
            <a:avLst/>
            <a:gdLst>
              <a:gd name="connsiteX0" fmla="*/ 0 w 1724201"/>
              <a:gd name="connsiteY0" fmla="*/ 0 h 1253737"/>
              <a:gd name="connsiteX1" fmla="*/ 1724201 w 1724201"/>
              <a:gd name="connsiteY1" fmla="*/ 0 h 1253737"/>
              <a:gd name="connsiteX2" fmla="*/ 1609409 w 1724201"/>
              <a:gd name="connsiteY2" fmla="*/ 1253737 h 1253737"/>
              <a:gd name="connsiteX3" fmla="*/ 0 w 1724201"/>
              <a:gd name="connsiteY3" fmla="*/ 1253737 h 125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201" h="1253737">
                <a:moveTo>
                  <a:pt x="0" y="0"/>
                </a:moveTo>
                <a:lnTo>
                  <a:pt x="1724201" y="0"/>
                </a:lnTo>
                <a:lnTo>
                  <a:pt x="1609409" y="1253737"/>
                </a:lnTo>
                <a:lnTo>
                  <a:pt x="0" y="12537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6" name="任意多边形 45"/>
          <p:cNvSpPr/>
          <p:nvPr userDrawn="1"/>
        </p:nvSpPr>
        <p:spPr>
          <a:xfrm>
            <a:off x="0" y="1376196"/>
            <a:ext cx="1523014" cy="1265404"/>
          </a:xfrm>
          <a:custGeom>
            <a:avLst/>
            <a:gdLst>
              <a:gd name="connsiteX0" fmla="*/ 0 w 1523014"/>
              <a:gd name="connsiteY0" fmla="*/ 0 h 1265404"/>
              <a:gd name="connsiteX1" fmla="*/ 1523014 w 1523014"/>
              <a:gd name="connsiteY1" fmla="*/ 0 h 1265404"/>
              <a:gd name="connsiteX2" fmla="*/ 1407154 w 1523014"/>
              <a:gd name="connsiteY2" fmla="*/ 1265404 h 1265404"/>
              <a:gd name="connsiteX3" fmla="*/ 0 w 1523014"/>
              <a:gd name="connsiteY3" fmla="*/ 1265404 h 126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3014" h="1265404">
                <a:moveTo>
                  <a:pt x="0" y="0"/>
                </a:moveTo>
                <a:lnTo>
                  <a:pt x="1523014" y="0"/>
                </a:lnTo>
                <a:lnTo>
                  <a:pt x="1407154" y="1265404"/>
                </a:lnTo>
                <a:lnTo>
                  <a:pt x="0" y="126540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1" name="标题 1"/>
          <p:cNvSpPr>
            <a:spLocks noGrp="1"/>
          </p:cNvSpPr>
          <p:nvPr>
            <p:ph type="title" hasCustomPrompt="1"/>
          </p:nvPr>
        </p:nvSpPr>
        <p:spPr>
          <a:xfrm>
            <a:off x="3426832" y="1206856"/>
            <a:ext cx="8281907" cy="1152806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zh-CN" altLang="en-US" dirty="0"/>
              <a:t>小节标题</a:t>
            </a:r>
          </a:p>
        </p:txBody>
      </p:sp>
      <p:sp>
        <p:nvSpPr>
          <p:cNvPr id="42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3426832" y="2386651"/>
            <a:ext cx="8281907" cy="51377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小节副标题</a:t>
            </a: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479303"/>
            <a:ext cx="1339403" cy="1049700"/>
          </a:xfrm>
        </p:spPr>
        <p:txBody>
          <a:bodyPr anchor="ctr">
            <a:noAutofit/>
          </a:bodyPr>
          <a:lstStyle>
            <a:lvl1pPr marL="0" indent="0" algn="ctr">
              <a:buNone/>
              <a:defRPr sz="7200" b="1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4693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64459"/>
            <a:ext cx="10744200" cy="665816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9" y="1227667"/>
            <a:ext cx="10741155" cy="4698999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6" name="任意多边形 15"/>
          <p:cNvSpPr/>
          <p:nvPr userDrawn="1"/>
        </p:nvSpPr>
        <p:spPr>
          <a:xfrm>
            <a:off x="0" y="316846"/>
            <a:ext cx="366713" cy="613429"/>
          </a:xfrm>
          <a:custGeom>
            <a:avLst/>
            <a:gdLst>
              <a:gd name="connsiteX0" fmla="*/ 0 w 366713"/>
              <a:gd name="connsiteY0" fmla="*/ 0 h 613429"/>
              <a:gd name="connsiteX1" fmla="*/ 366713 w 366713"/>
              <a:gd name="connsiteY1" fmla="*/ 0 h 613429"/>
              <a:gd name="connsiteX2" fmla="*/ 315070 w 366713"/>
              <a:gd name="connsiteY2" fmla="*/ 613429 h 613429"/>
              <a:gd name="connsiteX3" fmla="*/ 0 w 366713"/>
              <a:gd name="connsiteY3" fmla="*/ 613429 h 613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713" h="613429">
                <a:moveTo>
                  <a:pt x="0" y="0"/>
                </a:moveTo>
                <a:lnTo>
                  <a:pt x="366713" y="0"/>
                </a:lnTo>
                <a:lnTo>
                  <a:pt x="315070" y="613429"/>
                </a:lnTo>
                <a:lnTo>
                  <a:pt x="0" y="6134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 17"/>
          <p:cNvSpPr/>
          <p:nvPr userDrawn="1"/>
        </p:nvSpPr>
        <p:spPr>
          <a:xfrm>
            <a:off x="0" y="264459"/>
            <a:ext cx="271463" cy="613429"/>
          </a:xfrm>
          <a:custGeom>
            <a:avLst/>
            <a:gdLst>
              <a:gd name="connsiteX0" fmla="*/ 0 w 271463"/>
              <a:gd name="connsiteY0" fmla="*/ 0 h 613429"/>
              <a:gd name="connsiteX1" fmla="*/ 271463 w 271463"/>
              <a:gd name="connsiteY1" fmla="*/ 0 h 613429"/>
              <a:gd name="connsiteX2" fmla="*/ 219820 w 271463"/>
              <a:gd name="connsiteY2" fmla="*/ 613429 h 613429"/>
              <a:gd name="connsiteX3" fmla="*/ 0 w 271463"/>
              <a:gd name="connsiteY3" fmla="*/ 613429 h 613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463" h="613429">
                <a:moveTo>
                  <a:pt x="0" y="0"/>
                </a:moveTo>
                <a:lnTo>
                  <a:pt x="271463" y="0"/>
                </a:lnTo>
                <a:lnTo>
                  <a:pt x="219820" y="613429"/>
                </a:lnTo>
                <a:lnTo>
                  <a:pt x="0" y="61342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8424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9" y="635001"/>
            <a:ext cx="10741155" cy="5291666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61523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3"/>
          </p:nvPr>
        </p:nvSpPr>
        <p:spPr>
          <a:xfrm>
            <a:off x="304124" y="221381"/>
            <a:ext cx="10832305" cy="5833980"/>
          </a:xfrm>
        </p:spPr>
        <p:txBody>
          <a:bodyPr anchor="t"/>
          <a:lstStyle>
            <a:lvl1pPr algn="ctr">
              <a:defRPr/>
            </a:lvl1pPr>
          </a:lstStyle>
          <a:p>
            <a:endParaRPr lang="zh-CN" altLang="en-US" dirty="0"/>
          </a:p>
        </p:txBody>
      </p:sp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 hasCustomPrompt="1"/>
          </p:nvPr>
        </p:nvSpPr>
        <p:spPr>
          <a:xfrm>
            <a:off x="-22652" y="385562"/>
            <a:ext cx="1984107" cy="732848"/>
          </a:xfrm>
          <a:solidFill>
            <a:schemeClr val="accent1"/>
          </a:solidFill>
          <a:effectLst>
            <a:outerShdw dist="127000" dir="2040000" algn="ctr" rotWithShape="0">
              <a:schemeClr val="accent2"/>
            </a:outerShdw>
          </a:effectLst>
        </p:spPr>
        <p:txBody>
          <a:bodyPr wrap="square" lIns="180000" tIns="180000" rIns="180000" bIns="180000">
            <a:spAutoFit/>
          </a:bodyPr>
          <a:lstStyle>
            <a:lvl1pPr marL="0" indent="0" algn="r">
              <a:lnSpc>
                <a:spcPct val="100000"/>
              </a:lnSpc>
              <a:buNone/>
              <a:defRPr sz="2400">
                <a:solidFill>
                  <a:schemeClr val="bg2"/>
                </a:solidFill>
                <a:effectLst/>
              </a:defRPr>
            </a:lvl1pPr>
          </a:lstStyle>
          <a:p>
            <a:pPr lvl="0"/>
            <a:r>
              <a:rPr lang="zh-CN" altLang="en-US" dirty="0"/>
              <a:t>图片说明</a:t>
            </a:r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5459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940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-深色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25422" y="781579"/>
            <a:ext cx="10741155" cy="52916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4837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1573932" y="6055360"/>
            <a:ext cx="546947" cy="5486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b="1">
                <a:solidFill>
                  <a:schemeClr val="accent3"/>
                </a:solidFill>
                <a:latin typeface="+mn-lt"/>
              </a:defRPr>
            </a:lvl1pPr>
          </a:lstStyle>
          <a:p>
            <a:fld id="{27C45CD9-0508-4D1E-923D-4DFDAA610D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728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6" r:id="rId3"/>
    <p:sldLayoutId id="2147483661" r:id="rId4"/>
    <p:sldLayoutId id="2147483650" r:id="rId5"/>
    <p:sldLayoutId id="2147483662" r:id="rId6"/>
    <p:sldLayoutId id="2147483664" r:id="rId7"/>
    <p:sldLayoutId id="2147483655" r:id="rId8"/>
    <p:sldLayoutId id="2147483665" r:id="rId9"/>
    <p:sldLayoutId id="2147483663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脂蛋白研究进展</a:t>
            </a:r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报告人 许荣仁</a:t>
            </a:r>
          </a:p>
        </p:txBody>
      </p:sp>
    </p:spTree>
    <p:extLst>
      <p:ext uri="{BB962C8B-B14F-4D97-AF65-F5344CB8AC3E}">
        <p14:creationId xmlns:p14="http://schemas.microsoft.com/office/powerpoint/2010/main" val="1946406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D56B6D-9B9F-4F88-A347-9F563CB19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组间分子差异</a:t>
            </a:r>
          </a:p>
        </p:txBody>
      </p:sp>
      <p:graphicFrame>
        <p:nvGraphicFramePr>
          <p:cNvPr id="14" name="内容占位符 13">
            <a:extLst>
              <a:ext uri="{FF2B5EF4-FFF2-40B4-BE49-F238E27FC236}">
                <a16:creationId xmlns:a16="http://schemas.microsoft.com/office/drawing/2014/main" id="{9F395DB3-E449-471C-94E8-621E38DDFA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7236760"/>
              </p:ext>
            </p:extLst>
          </p:nvPr>
        </p:nvGraphicFramePr>
        <p:xfrm>
          <a:off x="731437" y="1504078"/>
          <a:ext cx="2563365" cy="2445352"/>
        </p:xfrm>
        <a:graphic>
          <a:graphicData uri="http://schemas.openxmlformats.org/drawingml/2006/table">
            <a:tbl>
              <a:tblPr/>
              <a:tblGrid>
                <a:gridCol w="448852">
                  <a:extLst>
                    <a:ext uri="{9D8B030D-6E8A-4147-A177-3AD203B41FA5}">
                      <a16:colId xmlns:a16="http://schemas.microsoft.com/office/drawing/2014/main" val="3526635346"/>
                    </a:ext>
                  </a:extLst>
                </a:gridCol>
                <a:gridCol w="696367">
                  <a:extLst>
                    <a:ext uri="{9D8B030D-6E8A-4147-A177-3AD203B41FA5}">
                      <a16:colId xmlns:a16="http://schemas.microsoft.com/office/drawing/2014/main" val="906814826"/>
                    </a:ext>
                  </a:extLst>
                </a:gridCol>
                <a:gridCol w="709073">
                  <a:extLst>
                    <a:ext uri="{9D8B030D-6E8A-4147-A177-3AD203B41FA5}">
                      <a16:colId xmlns:a16="http://schemas.microsoft.com/office/drawing/2014/main" val="2823122995"/>
                    </a:ext>
                  </a:extLst>
                </a:gridCol>
                <a:gridCol w="709073">
                  <a:extLst>
                    <a:ext uri="{9D8B030D-6E8A-4147-A177-3AD203B41FA5}">
                      <a16:colId xmlns:a16="http://schemas.microsoft.com/office/drawing/2014/main" val="1204212597"/>
                    </a:ext>
                  </a:extLst>
                </a:gridCol>
              </a:tblGrid>
              <a:tr h="34933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组别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总差异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脂质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蛋白质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543221"/>
                  </a:ext>
                </a:extLst>
              </a:tr>
              <a:tr h="34933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0-1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236563"/>
                  </a:ext>
                </a:extLst>
              </a:tr>
              <a:tr h="34933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0-2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3247789"/>
                  </a:ext>
                </a:extLst>
              </a:tr>
              <a:tr h="34933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0-3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5356090"/>
                  </a:ext>
                </a:extLst>
              </a:tr>
              <a:tr h="34933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1-2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4902996"/>
                  </a:ext>
                </a:extLst>
              </a:tr>
              <a:tr h="34933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1-3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4339887"/>
                  </a:ext>
                </a:extLst>
              </a:tr>
              <a:tr h="34933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2-3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9885322"/>
                  </a:ext>
                </a:extLst>
              </a:tr>
            </a:tbl>
          </a:graphicData>
        </a:graphic>
      </p:graphicFrame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100F887-B4B8-4054-8D6C-BF60BDDA8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10</a:t>
            </a:fld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F1E596B-D0D7-4FD4-B33C-02305603E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9081" y="1069796"/>
            <a:ext cx="2880610" cy="3345470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6F9EDE25-C700-43EC-8D44-ED36518F47BC}"/>
              </a:ext>
            </a:extLst>
          </p:cNvPr>
          <p:cNvSpPr txBox="1"/>
          <p:nvPr/>
        </p:nvSpPr>
        <p:spPr>
          <a:xfrm>
            <a:off x="535898" y="4433750"/>
            <a:ext cx="7418962" cy="1451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前三个对比中，有差异的脂质分子多，后面的蛋白质分子多</a:t>
            </a:r>
            <a:endParaRPr lang="en-US" altLang="zh-CN" dirty="0"/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0-3</a:t>
            </a:r>
            <a:r>
              <a:rPr lang="zh-CN" altLang="en-US" dirty="0"/>
              <a:t>的</a:t>
            </a:r>
            <a:r>
              <a:rPr lang="en-US" altLang="zh-CN" dirty="0"/>
              <a:t>CEC</a:t>
            </a:r>
            <a:r>
              <a:rPr lang="zh-CN" altLang="en-US" dirty="0"/>
              <a:t>差异最大。但</a:t>
            </a:r>
            <a:r>
              <a:rPr lang="en-US" altLang="zh-CN" dirty="0"/>
              <a:t>0-2</a:t>
            </a:r>
            <a:r>
              <a:rPr lang="zh-CN" altLang="en-US" dirty="0"/>
              <a:t>差异分子最多</a:t>
            </a:r>
            <a:endParaRPr lang="en-US" altLang="zh-CN" dirty="0"/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选择</a:t>
            </a:r>
            <a:r>
              <a:rPr lang="en-US" altLang="zh-CN" dirty="0"/>
              <a:t>0-2</a:t>
            </a:r>
            <a:r>
              <a:rPr lang="zh-CN" altLang="en-US" dirty="0"/>
              <a:t>和</a:t>
            </a:r>
            <a:r>
              <a:rPr lang="en-US" altLang="zh-CN" dirty="0"/>
              <a:t>0-3</a:t>
            </a:r>
            <a:r>
              <a:rPr lang="zh-CN" altLang="en-US" dirty="0"/>
              <a:t>都有差异的分子，在</a:t>
            </a:r>
            <a:r>
              <a:rPr lang="en-US" altLang="zh-CN" dirty="0"/>
              <a:t>0-2</a:t>
            </a:r>
            <a:r>
              <a:rPr lang="zh-CN" altLang="en-US" dirty="0"/>
              <a:t>组中倍数变化最大</a:t>
            </a:r>
            <a:endParaRPr lang="en-US" altLang="zh-CN" dirty="0"/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1-2</a:t>
            </a:r>
            <a:r>
              <a:rPr lang="zh-CN" altLang="en-US" dirty="0"/>
              <a:t>对比差异最小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6BE12177-EBCD-49C4-B7FF-80D60C8BD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7773" y="1108753"/>
            <a:ext cx="2964437" cy="449619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38614B43-4F47-4D18-9F8B-E6D817D7ACAE}"/>
              </a:ext>
            </a:extLst>
          </p:cNvPr>
          <p:cNvSpPr txBox="1"/>
          <p:nvPr/>
        </p:nvSpPr>
        <p:spPr>
          <a:xfrm>
            <a:off x="4856162" y="762019"/>
            <a:ext cx="25616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+mj-ea"/>
                <a:ea typeface="+mj-ea"/>
              </a:rPr>
              <a:t>0-2</a:t>
            </a:r>
            <a:r>
              <a:rPr lang="zh-CN" altLang="en-US" sz="1400" dirty="0">
                <a:latin typeface="+mj-ea"/>
                <a:ea typeface="+mj-ea"/>
              </a:rPr>
              <a:t>变化倍数大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2E6E8CC2-D7D7-4434-A7FC-2C458A8BF5B0}"/>
              </a:ext>
            </a:extLst>
          </p:cNvPr>
          <p:cNvSpPr txBox="1"/>
          <p:nvPr/>
        </p:nvSpPr>
        <p:spPr>
          <a:xfrm>
            <a:off x="7954860" y="790911"/>
            <a:ext cx="25616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+mj-ea"/>
                <a:ea typeface="+mj-ea"/>
              </a:rPr>
              <a:t>0-3</a:t>
            </a:r>
            <a:r>
              <a:rPr lang="zh-CN" altLang="en-US" sz="1400" dirty="0">
                <a:latin typeface="+mj-ea"/>
                <a:ea typeface="+mj-ea"/>
              </a:rPr>
              <a:t>变化倍数大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CD26F00-3E0A-4744-873D-64945AB116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7773" y="1646048"/>
            <a:ext cx="3452714" cy="207530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A7B5A78-4EB2-43A1-953E-4787460C92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7774" y="3879618"/>
            <a:ext cx="3452714" cy="207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696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D56B6D-9B9F-4F88-A347-9F563CB19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组间分子差异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100F887-B4B8-4054-8D6C-BF60BDDA8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11</a:t>
            </a:fld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F9EDE25-C700-43EC-8D44-ED36518F47BC}"/>
              </a:ext>
            </a:extLst>
          </p:cNvPr>
          <p:cNvSpPr txBox="1"/>
          <p:nvPr/>
        </p:nvSpPr>
        <p:spPr>
          <a:xfrm>
            <a:off x="561838" y="1381785"/>
            <a:ext cx="4762433" cy="1451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大部分分子含量都是与</a:t>
            </a:r>
            <a:r>
              <a:rPr lang="en-US" altLang="zh-CN" dirty="0"/>
              <a:t>CEC</a:t>
            </a:r>
            <a:r>
              <a:rPr lang="zh-CN" altLang="en-US" dirty="0"/>
              <a:t>正相关</a:t>
            </a:r>
            <a:endParaRPr lang="en-US" altLang="zh-CN" dirty="0"/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但倍数变化不大</a:t>
            </a:r>
            <a:endParaRPr lang="en-US" altLang="zh-CN" dirty="0"/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脂质比蛋白质倍数高</a:t>
            </a:r>
            <a:endParaRPr lang="en-US" altLang="zh-CN" dirty="0"/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zh-CN" altLang="en-US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E41F93C-2F1A-4711-97DB-363FFE57C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4843" y="1331750"/>
            <a:ext cx="5749089" cy="3961035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A4A7B3EC-C7C5-464B-98BF-98A826BCEBDC}"/>
              </a:ext>
            </a:extLst>
          </p:cNvPr>
          <p:cNvSpPr txBox="1"/>
          <p:nvPr/>
        </p:nvSpPr>
        <p:spPr>
          <a:xfrm>
            <a:off x="7203053" y="5501249"/>
            <a:ext cx="4256597" cy="411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dirty="0">
                <a:latin typeface="+mj-ea"/>
                <a:ea typeface="+mj-ea"/>
              </a:rPr>
              <a:t>0-2</a:t>
            </a:r>
            <a:r>
              <a:rPr lang="zh-CN" altLang="en-US" dirty="0">
                <a:latin typeface="+mj-ea"/>
                <a:ea typeface="+mj-ea"/>
              </a:rPr>
              <a:t>对比所有分子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92104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32716F-CFC0-4599-8BAD-716BD8EA1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各组心血管事件数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A48B9D4-12FF-4A01-AB44-14F679FA9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12</a:t>
            </a:fld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0447475-4080-4487-9BCF-479BD7C7D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1359554"/>
            <a:ext cx="4511431" cy="443522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B0A70DA-4BCB-46A0-BBB4-6A731F55AA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8447" y="1340502"/>
            <a:ext cx="4541914" cy="447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834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聚类组间差异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02</a:t>
            </a:r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13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2904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kmeans</a:t>
            </a:r>
            <a:r>
              <a:rPr lang="zh-CN" altLang="en-US" dirty="0"/>
              <a:t>聚类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27667"/>
            <a:ext cx="5816958" cy="4698999"/>
          </a:xfrm>
        </p:spPr>
        <p:txBody>
          <a:bodyPr>
            <a:normAutofit/>
          </a:bodyPr>
          <a:lstStyle/>
          <a:p>
            <a:r>
              <a:rPr lang="zh-CN" altLang="en-US" sz="2000" dirty="0">
                <a:latin typeface="+mn-ea"/>
              </a:rPr>
              <a:t>进行每行归一化</a:t>
            </a:r>
            <a:endParaRPr lang="en-US" altLang="zh-CN" sz="2000" dirty="0">
              <a:latin typeface="+mn-ea"/>
            </a:endParaRPr>
          </a:p>
          <a:p>
            <a:r>
              <a:rPr lang="zh-CN" altLang="en-US" sz="2000" dirty="0">
                <a:latin typeface="+mn-ea"/>
              </a:rPr>
              <a:t>使用预训练过的</a:t>
            </a:r>
            <a:r>
              <a:rPr lang="en-US" altLang="zh-CN" sz="2000" dirty="0">
                <a:latin typeface="+mn-ea"/>
              </a:rPr>
              <a:t>VGG</a:t>
            </a:r>
            <a:r>
              <a:rPr lang="zh-CN" altLang="en-US" sz="2000" dirty="0">
                <a:latin typeface="+mn-ea"/>
              </a:rPr>
              <a:t>模型提取特征</a:t>
            </a:r>
            <a:endParaRPr lang="en-US" altLang="zh-CN" sz="2000" dirty="0">
              <a:latin typeface="+mn-ea"/>
            </a:endParaRPr>
          </a:p>
          <a:p>
            <a:r>
              <a:rPr lang="zh-CN" altLang="en-US" sz="2000" dirty="0">
                <a:latin typeface="+mn-ea"/>
              </a:rPr>
              <a:t>聚</a:t>
            </a:r>
            <a:r>
              <a:rPr lang="en-US" altLang="zh-CN" sz="2000" dirty="0">
                <a:latin typeface="+mn-ea"/>
              </a:rPr>
              <a:t>3</a:t>
            </a:r>
            <a:r>
              <a:rPr lang="zh-CN" altLang="en-US" sz="2000" dirty="0">
                <a:latin typeface="+mn-ea"/>
              </a:rPr>
              <a:t>类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14</a:t>
            </a:fld>
            <a:endParaRPr lang="zh-CN" altLang="en-US"/>
          </a:p>
        </p:txBody>
      </p:sp>
      <p:pic>
        <p:nvPicPr>
          <p:cNvPr id="8" name="图片 7" descr="图表, 散点图&#10;&#10;描述已自动生成">
            <a:extLst>
              <a:ext uri="{FF2B5EF4-FFF2-40B4-BE49-F238E27FC236}">
                <a16:creationId xmlns:a16="http://schemas.microsoft.com/office/drawing/2014/main" id="{79E42390-B182-4F29-AE3B-F381AB876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095" y="1281958"/>
            <a:ext cx="5274310" cy="440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33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D56B6D-9B9F-4F88-A347-9F563CB19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组间分子差异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100F887-B4B8-4054-8D6C-BF60BDDA8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15</a:t>
            </a:fld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F9EDE25-C700-43EC-8D44-ED36518F47BC}"/>
              </a:ext>
            </a:extLst>
          </p:cNvPr>
          <p:cNvSpPr txBox="1"/>
          <p:nvPr/>
        </p:nvSpPr>
        <p:spPr>
          <a:xfrm>
            <a:off x="522928" y="3939363"/>
            <a:ext cx="3595115" cy="1450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都比按</a:t>
            </a:r>
            <a:r>
              <a:rPr lang="en-US" altLang="zh-CN" dirty="0"/>
              <a:t>CEC</a:t>
            </a:r>
            <a:r>
              <a:rPr lang="zh-CN" altLang="en-US" dirty="0"/>
              <a:t>分组差异大</a:t>
            </a:r>
            <a:endParaRPr lang="en-US" altLang="zh-CN" dirty="0"/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1-2</a:t>
            </a:r>
            <a:r>
              <a:rPr lang="zh-CN" altLang="en-US" dirty="0"/>
              <a:t>差异最大</a:t>
            </a:r>
            <a:endParaRPr lang="en-US" altLang="zh-CN" dirty="0"/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0-1</a:t>
            </a:r>
            <a:r>
              <a:rPr lang="zh-CN" altLang="en-US" dirty="0"/>
              <a:t>蛋白质差异占比多</a:t>
            </a:r>
            <a:endParaRPr lang="en-US" altLang="zh-CN" dirty="0"/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0-1</a:t>
            </a:r>
            <a:r>
              <a:rPr lang="zh-CN" altLang="en-US" dirty="0"/>
              <a:t>低组分差异大</a:t>
            </a:r>
          </a:p>
        </p:txBody>
      </p:sp>
      <p:graphicFrame>
        <p:nvGraphicFramePr>
          <p:cNvPr id="11" name="内容占位符 10">
            <a:extLst>
              <a:ext uri="{FF2B5EF4-FFF2-40B4-BE49-F238E27FC236}">
                <a16:creationId xmlns:a16="http://schemas.microsoft.com/office/drawing/2014/main" id="{1CFA6ECD-60B4-4632-ABE9-841919DBCD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2480366"/>
              </p:ext>
            </p:extLst>
          </p:nvPr>
        </p:nvGraphicFramePr>
        <p:xfrm>
          <a:off x="682186" y="1395916"/>
          <a:ext cx="2803905" cy="1451680"/>
        </p:xfrm>
        <a:graphic>
          <a:graphicData uri="http://schemas.openxmlformats.org/drawingml/2006/table">
            <a:tbl>
              <a:tblPr/>
              <a:tblGrid>
                <a:gridCol w="632676">
                  <a:extLst>
                    <a:ext uri="{9D8B030D-6E8A-4147-A177-3AD203B41FA5}">
                      <a16:colId xmlns:a16="http://schemas.microsoft.com/office/drawing/2014/main" val="644102793"/>
                    </a:ext>
                  </a:extLst>
                </a:gridCol>
                <a:gridCol w="790845">
                  <a:extLst>
                    <a:ext uri="{9D8B030D-6E8A-4147-A177-3AD203B41FA5}">
                      <a16:colId xmlns:a16="http://schemas.microsoft.com/office/drawing/2014/main" val="3183605522"/>
                    </a:ext>
                  </a:extLst>
                </a:gridCol>
                <a:gridCol w="690192">
                  <a:extLst>
                    <a:ext uri="{9D8B030D-6E8A-4147-A177-3AD203B41FA5}">
                      <a16:colId xmlns:a16="http://schemas.microsoft.com/office/drawing/2014/main" val="3097756672"/>
                    </a:ext>
                  </a:extLst>
                </a:gridCol>
                <a:gridCol w="690192">
                  <a:extLst>
                    <a:ext uri="{9D8B030D-6E8A-4147-A177-3AD203B41FA5}">
                      <a16:colId xmlns:a16="http://schemas.microsoft.com/office/drawing/2014/main" val="2080547019"/>
                    </a:ext>
                  </a:extLst>
                </a:gridCol>
              </a:tblGrid>
              <a:tr h="36292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组别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总差异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脂质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蛋白质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1228856"/>
                  </a:ext>
                </a:extLst>
              </a:tr>
              <a:tr h="36292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0-1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288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173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8230162"/>
                  </a:ext>
                </a:extLst>
              </a:tr>
              <a:tr h="36292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0-2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396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288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109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370156"/>
                  </a:ext>
                </a:extLst>
              </a:tr>
              <a:tr h="36292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1-2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699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432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268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305285"/>
                  </a:ext>
                </a:extLst>
              </a:tr>
            </a:tbl>
          </a:graphicData>
        </a:graphic>
      </p:graphicFrame>
      <p:pic>
        <p:nvPicPr>
          <p:cNvPr id="13" name="图片 12">
            <a:extLst>
              <a:ext uri="{FF2B5EF4-FFF2-40B4-BE49-F238E27FC236}">
                <a16:creationId xmlns:a16="http://schemas.microsoft.com/office/drawing/2014/main" id="{8B734487-51BC-467A-9BD1-8AD07747D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7741" y="1385368"/>
            <a:ext cx="3430626" cy="206477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2C8DF50-9E4A-43BD-AE0A-F05B29C2A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5380" y="3633550"/>
            <a:ext cx="3430626" cy="206202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46733D4-F3C5-4DC6-BA2D-C1D15C46E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4861" y="1385368"/>
            <a:ext cx="3430626" cy="20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928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2E093C-C870-4B2E-BE9E-F17EC816B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聚类内的</a:t>
            </a:r>
            <a:r>
              <a:rPr lang="en-US" altLang="zh-CN" dirty="0"/>
              <a:t>CEC</a:t>
            </a:r>
            <a:r>
              <a:rPr lang="zh-CN" altLang="en-US" dirty="0"/>
              <a:t>分布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7D7F031-0655-4153-9304-593007159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16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5B6D1CD-73E7-42C7-B6BE-B67F74EA0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709" y="1078435"/>
            <a:ext cx="4123684" cy="2478597"/>
          </a:xfrm>
          <a:prstGeom prst="rect">
            <a:avLst/>
          </a:prstGeom>
        </p:spPr>
      </p:pic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528A42BC-3ADD-43D8-9B90-4DA413649C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" y="1078435"/>
            <a:ext cx="4123685" cy="2556406"/>
          </a:xfr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672188B-B8C0-45CF-B80B-51A254247C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4031530"/>
            <a:ext cx="4669283" cy="1694819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28106F02-ECBF-4D08-A5B3-C4E7047C4EF3}"/>
              </a:ext>
            </a:extLst>
          </p:cNvPr>
          <p:cNvSpPr txBox="1"/>
          <p:nvPr/>
        </p:nvSpPr>
        <p:spPr>
          <a:xfrm>
            <a:off x="5656634" y="3933376"/>
            <a:ext cx="6112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zh-CN" altLang="en-US" dirty="0"/>
              <a:t>对聚类作卡方检验，无显著差异</a:t>
            </a:r>
          </a:p>
        </p:txBody>
      </p:sp>
    </p:spTree>
    <p:extLst>
      <p:ext uri="{BB962C8B-B14F-4D97-AF65-F5344CB8AC3E}">
        <p14:creationId xmlns:p14="http://schemas.microsoft.com/office/powerpoint/2010/main" val="896078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2E093C-C870-4B2E-BE9E-F17EC816B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聚类内的</a:t>
            </a:r>
            <a:r>
              <a:rPr lang="en-US" altLang="zh-CN" dirty="0"/>
              <a:t>CEC</a:t>
            </a:r>
            <a:r>
              <a:rPr lang="zh-CN" altLang="en-US" dirty="0"/>
              <a:t>分布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7D7F031-0655-4153-9304-593007159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17</a:t>
            </a:fld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7DE016E-A43F-4E42-8E69-DF95C502A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634" y="1172470"/>
            <a:ext cx="4098589" cy="246351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D354C38-3582-4853-958A-065E539E8C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" y="1227668"/>
            <a:ext cx="3780818" cy="264027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83D40B5-80BE-4EB4-BFCF-9F362CF569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" y="3930239"/>
            <a:ext cx="4614537" cy="1700093"/>
          </a:xfrm>
          <a:prstGeom prst="rect">
            <a:avLst/>
          </a:prstGeom>
        </p:spPr>
      </p:pic>
      <p:sp>
        <p:nvSpPr>
          <p:cNvPr id="18" name="内容占位符 17">
            <a:extLst>
              <a:ext uri="{FF2B5EF4-FFF2-40B4-BE49-F238E27FC236}">
                <a16:creationId xmlns:a16="http://schemas.microsoft.com/office/drawing/2014/main" id="{43C53561-DB26-41C9-A93C-5B8ADA6069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0323D8D-73A4-4013-B31A-682C3CDC8438}"/>
              </a:ext>
            </a:extLst>
          </p:cNvPr>
          <p:cNvSpPr txBox="1"/>
          <p:nvPr/>
        </p:nvSpPr>
        <p:spPr>
          <a:xfrm>
            <a:off x="5656634" y="3933376"/>
            <a:ext cx="6112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zh-CN" altLang="en-US" dirty="0"/>
              <a:t>对聚类作卡方检验，无显著差异</a:t>
            </a:r>
          </a:p>
        </p:txBody>
      </p:sp>
    </p:spTree>
    <p:extLst>
      <p:ext uri="{BB962C8B-B14F-4D97-AF65-F5344CB8AC3E}">
        <p14:creationId xmlns:p14="http://schemas.microsoft.com/office/powerpoint/2010/main" val="2529906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2E093C-C870-4B2E-BE9E-F17EC816B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聚类内的</a:t>
            </a:r>
            <a:r>
              <a:rPr lang="en-US" altLang="zh-CN" dirty="0"/>
              <a:t>CEC-</a:t>
            </a:r>
            <a:r>
              <a:rPr lang="zh-CN" altLang="en-US" dirty="0"/>
              <a:t>终点事件分布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7D7F031-0655-4153-9304-593007159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18</a:t>
            </a:fld>
            <a:endParaRPr lang="zh-CN" altLang="en-US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96741372-F5D7-4ADF-9C00-7943C959B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634" y="1087182"/>
            <a:ext cx="4032084" cy="242354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30DC1961-6E0E-42CD-8C6A-40A300EAF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874" y="1070760"/>
            <a:ext cx="3955070" cy="346232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3B0D6706-5C70-4868-9F71-240E6FDF20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59" y="4591454"/>
            <a:ext cx="3959418" cy="1660189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726A8CF9-9378-4C1E-82EC-38512F792815}"/>
              </a:ext>
            </a:extLst>
          </p:cNvPr>
          <p:cNvSpPr txBox="1"/>
          <p:nvPr/>
        </p:nvSpPr>
        <p:spPr>
          <a:xfrm>
            <a:off x="5656634" y="3933376"/>
            <a:ext cx="6112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zh-CN" altLang="en-US" dirty="0"/>
              <a:t>对聚类作卡方检验，无显著差异</a:t>
            </a:r>
          </a:p>
        </p:txBody>
      </p:sp>
    </p:spTree>
    <p:extLst>
      <p:ext uri="{BB962C8B-B14F-4D97-AF65-F5344CB8AC3E}">
        <p14:creationId xmlns:p14="http://schemas.microsoft.com/office/powerpoint/2010/main" val="3753934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2E093C-C870-4B2E-BE9E-F17EC816B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聚类内的</a:t>
            </a:r>
            <a:r>
              <a:rPr lang="en-US" altLang="zh-CN" dirty="0"/>
              <a:t>CEC-</a:t>
            </a:r>
            <a:r>
              <a:rPr lang="zh-CN" altLang="en-US" dirty="0"/>
              <a:t>终点事件分布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7D7F031-0655-4153-9304-593007159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19</a:t>
            </a:fld>
            <a:endParaRPr lang="zh-CN" altLang="en-US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96741372-F5D7-4ADF-9C00-7943C959B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7605" y="1227667"/>
            <a:ext cx="4032084" cy="242354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315F3A6-1FDC-4592-AFCC-DBAC7FDF4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" y="924157"/>
            <a:ext cx="3696512" cy="400195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A57D0CD-67F3-4935-BDFB-CC58BC70CE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" y="4958539"/>
            <a:ext cx="3696512" cy="1325772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C1226D1C-40FB-4F03-BB99-02A289A6457B}"/>
              </a:ext>
            </a:extLst>
          </p:cNvPr>
          <p:cNvSpPr txBox="1"/>
          <p:nvPr/>
        </p:nvSpPr>
        <p:spPr>
          <a:xfrm>
            <a:off x="5656634" y="3933376"/>
            <a:ext cx="6112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zh-CN" altLang="en-US" dirty="0"/>
              <a:t>对聚类作卡方检验，无显著差异</a:t>
            </a:r>
          </a:p>
        </p:txBody>
      </p:sp>
    </p:spTree>
    <p:extLst>
      <p:ext uri="{BB962C8B-B14F-4D97-AF65-F5344CB8AC3E}">
        <p14:creationId xmlns:p14="http://schemas.microsoft.com/office/powerpoint/2010/main" val="985505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主要议程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</a:t>
            </a:fld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zh-CN" dirty="0"/>
              <a:t>CEC</a:t>
            </a:r>
            <a:r>
              <a:rPr lang="zh-CN" altLang="en-US" dirty="0"/>
              <a:t>组间差异</a:t>
            </a:r>
            <a:endParaRPr lang="en-US" altLang="zh-CN" dirty="0"/>
          </a:p>
          <a:p>
            <a:r>
              <a:rPr lang="zh-CN" altLang="en-US" dirty="0"/>
              <a:t>聚类组间差异</a:t>
            </a:r>
            <a:endParaRPr lang="en-US" altLang="zh-CN" dirty="0"/>
          </a:p>
          <a:p>
            <a:r>
              <a:rPr lang="zh-CN" altLang="en-US" dirty="0"/>
              <a:t>下一步计划</a:t>
            </a:r>
          </a:p>
        </p:txBody>
      </p:sp>
    </p:spTree>
    <p:extLst>
      <p:ext uri="{BB962C8B-B14F-4D97-AF65-F5344CB8AC3E}">
        <p14:creationId xmlns:p14="http://schemas.microsoft.com/office/powerpoint/2010/main" val="2691667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下一步计划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03</a:t>
            </a:r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20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198969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下一步计划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寻找</a:t>
            </a:r>
            <a:r>
              <a:rPr lang="en-US" altLang="zh-CN" dirty="0"/>
              <a:t>CEC</a:t>
            </a:r>
            <a:r>
              <a:rPr lang="zh-CN" altLang="en-US" dirty="0"/>
              <a:t>分组与聚类之间的关系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40118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谢谢！</a:t>
            </a:r>
          </a:p>
        </p:txBody>
      </p:sp>
      <p:sp>
        <p:nvSpPr>
          <p:cNvPr id="5" name="副标题 4">
            <a:extLst>
              <a:ext uri="{FF2B5EF4-FFF2-40B4-BE49-F238E27FC236}">
                <a16:creationId xmlns:a16="http://schemas.microsoft.com/office/drawing/2014/main" id="{3BA2B26B-394B-484F-8CD6-55DFC5EC11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200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CEC</a:t>
            </a:r>
            <a:r>
              <a:rPr lang="zh-CN" altLang="en-US" dirty="0"/>
              <a:t>组间差异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16173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81DF07-4E64-496D-82C1-8125D328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分三组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2802E3-34E4-47F4-A45F-F40862BB3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9661" y="1227667"/>
            <a:ext cx="4671094" cy="4698999"/>
          </a:xfrm>
        </p:spPr>
        <p:txBody>
          <a:bodyPr/>
          <a:lstStyle/>
          <a:p>
            <a:r>
              <a:rPr lang="zh-CN" altLang="en-US" dirty="0"/>
              <a:t>每组</a:t>
            </a:r>
            <a:r>
              <a:rPr lang="en-US" altLang="zh-CN" dirty="0"/>
              <a:t>56</a:t>
            </a:r>
            <a:r>
              <a:rPr lang="zh-CN" altLang="en-US" dirty="0"/>
              <a:t>或</a:t>
            </a:r>
            <a:r>
              <a:rPr lang="en-US" altLang="zh-CN" dirty="0"/>
              <a:t>57</a:t>
            </a:r>
            <a:r>
              <a:rPr lang="zh-CN" altLang="en-US" dirty="0"/>
              <a:t>人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7F2C934-435C-4780-8D8B-1CB624010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4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EAC5760-34F2-4924-B041-346EB569C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354525"/>
            <a:ext cx="5285362" cy="424247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80CAE11-0C7E-4EEA-B6AA-6DCAE4EE7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8731" y="3348903"/>
            <a:ext cx="4259949" cy="224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155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3AB3D3B5-C961-4E82-BB37-A564E3959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9061" y="3429000"/>
            <a:ext cx="7212688" cy="248055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79CBF389-57DE-4624-9CFA-FE035B9CC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分三组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4CAE975-69C9-4FF7-B179-F71463B0A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5</a:t>
            </a:fld>
            <a:endParaRPr lang="zh-CN" altLang="en-US"/>
          </a:p>
        </p:txBody>
      </p:sp>
      <p:pic>
        <p:nvPicPr>
          <p:cNvPr id="22" name="内容占位符 21">
            <a:extLst>
              <a:ext uri="{FF2B5EF4-FFF2-40B4-BE49-F238E27FC236}">
                <a16:creationId xmlns:a16="http://schemas.microsoft.com/office/drawing/2014/main" id="{A8493947-98EA-4A26-B502-7F8AE37925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09597" y="3531503"/>
            <a:ext cx="3510894" cy="2733109"/>
          </a:xfr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EFF3818-58C2-4D27-9B2B-119B0CA85E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99" y="870987"/>
            <a:ext cx="3514929" cy="266051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2A50CB8-D8A9-466C-8C4D-8EFA2B4481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4529" y="870987"/>
            <a:ext cx="3349968" cy="266051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DDC8973-491B-4BFC-A299-C84D297D6C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4497" y="870987"/>
            <a:ext cx="3447252" cy="2660517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D7D52DAE-A34F-427E-B584-0FF8036E1E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20491" y="3604095"/>
            <a:ext cx="3386495" cy="2660517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91BEB4A7-6629-4AB5-A6B4-0F04E2FA8D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06985" y="3567644"/>
            <a:ext cx="3414763" cy="269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347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D56B6D-9B9F-4F88-A347-9F563CB19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组间分子差异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100F887-B4B8-4054-8D6C-BF60BDDA8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6</a:t>
            </a:fld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F9EDE25-C700-43EC-8D44-ED36518F47BC}"/>
              </a:ext>
            </a:extLst>
          </p:cNvPr>
          <p:cNvSpPr txBox="1"/>
          <p:nvPr/>
        </p:nvSpPr>
        <p:spPr>
          <a:xfrm>
            <a:off x="609600" y="4531751"/>
            <a:ext cx="3746866" cy="1797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0-2</a:t>
            </a:r>
            <a:r>
              <a:rPr lang="zh-CN" altLang="en-US" dirty="0"/>
              <a:t>变化最多</a:t>
            </a:r>
            <a:endParaRPr lang="en-US" altLang="zh-CN" dirty="0"/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0-1</a:t>
            </a:r>
            <a:r>
              <a:rPr lang="zh-CN" altLang="en-US" dirty="0"/>
              <a:t>脂质多</a:t>
            </a:r>
            <a:endParaRPr lang="en-US" altLang="zh-CN" dirty="0"/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1-2</a:t>
            </a:r>
            <a:r>
              <a:rPr lang="zh-CN" altLang="en-US" dirty="0"/>
              <a:t>蛋白质多</a:t>
            </a:r>
            <a:endParaRPr lang="en-US" altLang="zh-CN" dirty="0"/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脂质的变化集中在后面的组分</a:t>
            </a:r>
            <a:endParaRPr lang="en-US" altLang="zh-CN" dirty="0"/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蛋白质变化分布比较均匀</a:t>
            </a:r>
          </a:p>
        </p:txBody>
      </p:sp>
      <p:graphicFrame>
        <p:nvGraphicFramePr>
          <p:cNvPr id="24" name="内容占位符 23">
            <a:extLst>
              <a:ext uri="{FF2B5EF4-FFF2-40B4-BE49-F238E27FC236}">
                <a16:creationId xmlns:a16="http://schemas.microsoft.com/office/drawing/2014/main" id="{585ACF53-0953-4361-AEE9-1CF49F64D1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470837"/>
              </p:ext>
            </p:extLst>
          </p:nvPr>
        </p:nvGraphicFramePr>
        <p:xfrm>
          <a:off x="734065" y="988805"/>
          <a:ext cx="3234821" cy="1451680"/>
        </p:xfrm>
        <a:graphic>
          <a:graphicData uri="http://schemas.openxmlformats.org/drawingml/2006/table">
            <a:tbl>
              <a:tblPr/>
              <a:tblGrid>
                <a:gridCol w="606781">
                  <a:extLst>
                    <a:ext uri="{9D8B030D-6E8A-4147-A177-3AD203B41FA5}">
                      <a16:colId xmlns:a16="http://schemas.microsoft.com/office/drawing/2014/main" val="4271049484"/>
                    </a:ext>
                  </a:extLst>
                </a:gridCol>
                <a:gridCol w="1035512">
                  <a:extLst>
                    <a:ext uri="{9D8B030D-6E8A-4147-A177-3AD203B41FA5}">
                      <a16:colId xmlns:a16="http://schemas.microsoft.com/office/drawing/2014/main" val="2296974264"/>
                    </a:ext>
                  </a:extLst>
                </a:gridCol>
                <a:gridCol w="796264">
                  <a:extLst>
                    <a:ext uri="{9D8B030D-6E8A-4147-A177-3AD203B41FA5}">
                      <a16:colId xmlns:a16="http://schemas.microsoft.com/office/drawing/2014/main" val="2566962651"/>
                    </a:ext>
                  </a:extLst>
                </a:gridCol>
                <a:gridCol w="796264">
                  <a:extLst>
                    <a:ext uri="{9D8B030D-6E8A-4147-A177-3AD203B41FA5}">
                      <a16:colId xmlns:a16="http://schemas.microsoft.com/office/drawing/2014/main" val="4171849745"/>
                    </a:ext>
                  </a:extLst>
                </a:gridCol>
              </a:tblGrid>
              <a:tr h="36292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组别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总差异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脂质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蛋白质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730028"/>
                  </a:ext>
                </a:extLst>
              </a:tr>
              <a:tr h="36292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0-1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94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82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8980679"/>
                  </a:ext>
                </a:extLst>
              </a:tr>
              <a:tr h="36292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0-2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104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81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9436992"/>
                  </a:ext>
                </a:extLst>
              </a:tr>
              <a:tr h="36292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1-2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49976"/>
                  </a:ext>
                </a:extLst>
              </a:tr>
            </a:tbl>
          </a:graphicData>
        </a:graphic>
      </p:graphicFrame>
      <p:pic>
        <p:nvPicPr>
          <p:cNvPr id="28" name="图片 27">
            <a:extLst>
              <a:ext uri="{FF2B5EF4-FFF2-40B4-BE49-F238E27FC236}">
                <a16:creationId xmlns:a16="http://schemas.microsoft.com/office/drawing/2014/main" id="{19BAD155-E662-402B-B436-19F407164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965" y="264458"/>
            <a:ext cx="6662970" cy="5539711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5D062082-CF0F-426B-8995-FCFF2AC1EEEF}"/>
              </a:ext>
            </a:extLst>
          </p:cNvPr>
          <p:cNvSpPr txBox="1"/>
          <p:nvPr/>
        </p:nvSpPr>
        <p:spPr>
          <a:xfrm>
            <a:off x="6919609" y="5804169"/>
            <a:ext cx="2587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0-2</a:t>
            </a:r>
            <a:r>
              <a:rPr lang="zh-CN" altLang="en-US" dirty="0"/>
              <a:t>对比的</a:t>
            </a:r>
            <a:r>
              <a:rPr lang="en-US" altLang="zh-CN" dirty="0"/>
              <a:t>log2FC</a:t>
            </a:r>
            <a:r>
              <a:rPr lang="zh-CN" altLang="en-US" dirty="0"/>
              <a:t>变化</a:t>
            </a: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EDE25E1C-A8EC-4369-8BB1-BD104085D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65" y="2550538"/>
            <a:ext cx="3234821" cy="194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465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81DF07-4E64-496D-82C1-8125D328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分四组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2802E3-34E4-47F4-A45F-F40862BB3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9415" y="1308311"/>
            <a:ext cx="4891340" cy="4618355"/>
          </a:xfrm>
        </p:spPr>
        <p:txBody>
          <a:bodyPr/>
          <a:lstStyle/>
          <a:p>
            <a:r>
              <a:rPr lang="zh-CN" altLang="en-US" dirty="0"/>
              <a:t>每组</a:t>
            </a:r>
            <a:r>
              <a:rPr lang="en-US" altLang="zh-CN" dirty="0"/>
              <a:t>42</a:t>
            </a:r>
            <a:r>
              <a:rPr lang="zh-CN" altLang="en-US" dirty="0"/>
              <a:t>或</a:t>
            </a:r>
            <a:r>
              <a:rPr lang="en-US" altLang="zh-CN" dirty="0"/>
              <a:t>43</a:t>
            </a:r>
            <a:r>
              <a:rPr lang="zh-CN" altLang="en-US" dirty="0"/>
              <a:t>人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7F2C934-435C-4780-8D8B-1CB624010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7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5EE056F-3156-47EF-B4D1-840E9B7CA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1308312"/>
            <a:ext cx="5201734" cy="399650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9CC0909-CBA9-4A85-B1A0-EBA7B541F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9415" y="2619983"/>
            <a:ext cx="5275575" cy="268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678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2926DE-D960-47E5-8259-DF18FD042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分四组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2217404-F01E-4C87-B684-519B366B2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8</a:t>
            </a:fld>
            <a:endParaRPr lang="zh-CN" altLang="en-US"/>
          </a:p>
        </p:txBody>
      </p:sp>
      <p:sp>
        <p:nvSpPr>
          <p:cNvPr id="9" name="内容占位符 8">
            <a:extLst>
              <a:ext uri="{FF2B5EF4-FFF2-40B4-BE49-F238E27FC236}">
                <a16:creationId xmlns:a16="http://schemas.microsoft.com/office/drawing/2014/main" id="{0506D17E-35D8-4D5E-BB40-CEB54A825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172FB1C9-8F86-4E0D-9DCF-883C28627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967079"/>
            <a:ext cx="10330811" cy="514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46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5F4A03-D227-4A99-BE9C-18B029A3D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分四组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86D10D8-34D3-4002-BB98-B8EAE26CF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B3C1D85-E510-4C35-8AD8-2AFAAAFD0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9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77E89EC-3CC0-453F-B781-D83DBF394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993738"/>
            <a:ext cx="10453991" cy="5166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124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teach">
      <a:dk1>
        <a:srgbClr val="11344A"/>
      </a:dk1>
      <a:lt1>
        <a:srgbClr val="E6F5FF"/>
      </a:lt1>
      <a:dk2>
        <a:srgbClr val="11344A"/>
      </a:dk2>
      <a:lt2>
        <a:srgbClr val="E6F5FF"/>
      </a:lt2>
      <a:accent1>
        <a:srgbClr val="115D8A"/>
      </a:accent1>
      <a:accent2>
        <a:srgbClr val="19B5CA"/>
      </a:accent2>
      <a:accent3>
        <a:srgbClr val="FFCA0F"/>
      </a:accent3>
      <a:accent4>
        <a:srgbClr val="D28527"/>
      </a:accent4>
      <a:accent5>
        <a:srgbClr val="CE2424"/>
      </a:accent5>
      <a:accent6>
        <a:srgbClr val="37990E"/>
      </a:accent6>
      <a:hlink>
        <a:srgbClr val="0563C1"/>
      </a:hlink>
      <a:folHlink>
        <a:srgbClr val="954F72"/>
      </a:folHlink>
    </a:clrScheme>
    <a:fontScheme name="teach">
      <a:majorFont>
        <a:latin typeface="Candara"/>
        <a:ea typeface="微软雅黑"/>
        <a:cs typeface=""/>
      </a:majorFont>
      <a:minorFont>
        <a:latin typeface="Candar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25614</TotalTime>
  <Words>392</Words>
  <Application>Microsoft Office PowerPoint</Application>
  <PresentationFormat>宽屏</PresentationFormat>
  <Paragraphs>143</Paragraphs>
  <Slides>22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8" baseType="lpstr">
      <vt:lpstr>微软雅黑</vt:lpstr>
      <vt:lpstr>等线</vt:lpstr>
      <vt:lpstr>Arial</vt:lpstr>
      <vt:lpstr>Candara</vt:lpstr>
      <vt:lpstr>Wingdings</vt:lpstr>
      <vt:lpstr>Office 主题​​</vt:lpstr>
      <vt:lpstr>脂蛋白研究进展</vt:lpstr>
      <vt:lpstr>主要议程</vt:lpstr>
      <vt:lpstr>CEC组间差异</vt:lpstr>
      <vt:lpstr>分三组</vt:lpstr>
      <vt:lpstr>分三组</vt:lpstr>
      <vt:lpstr>组间分子差异</vt:lpstr>
      <vt:lpstr>分四组</vt:lpstr>
      <vt:lpstr>分四组</vt:lpstr>
      <vt:lpstr>分四组</vt:lpstr>
      <vt:lpstr>组间分子差异</vt:lpstr>
      <vt:lpstr>组间分子差异</vt:lpstr>
      <vt:lpstr>各组心血管事件数</vt:lpstr>
      <vt:lpstr>聚类组间差异</vt:lpstr>
      <vt:lpstr>kmeans聚类</vt:lpstr>
      <vt:lpstr>组间分子差异</vt:lpstr>
      <vt:lpstr>聚类内的CEC分布</vt:lpstr>
      <vt:lpstr>聚类内的CEC分布</vt:lpstr>
      <vt:lpstr>聚类内的CEC-终点事件分布</vt:lpstr>
      <vt:lpstr>聚类内的CEC-终点事件分布</vt:lpstr>
      <vt:lpstr>下一步计划</vt:lpstr>
      <vt:lpstr>下一步计划</vt:lpstr>
      <vt:lpstr>谢谢！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教务处PPT模板001</dc:title>
  <dc:creator>现代教育技术中心</dc:creator>
  <cp:lastModifiedBy>许 荣仁</cp:lastModifiedBy>
  <cp:revision>90</cp:revision>
  <dcterms:created xsi:type="dcterms:W3CDTF">2019-08-12T09:30:56Z</dcterms:created>
  <dcterms:modified xsi:type="dcterms:W3CDTF">2022-11-22T09:48:48Z</dcterms:modified>
</cp:coreProperties>
</file>