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84" r:id="rId3"/>
    <p:sldId id="299" r:id="rId4"/>
    <p:sldId id="358" r:id="rId5"/>
    <p:sldId id="383" r:id="rId6"/>
    <p:sldId id="388" r:id="rId7"/>
    <p:sldId id="362" r:id="rId8"/>
    <p:sldId id="372" r:id="rId9"/>
    <p:sldId id="389" r:id="rId10"/>
    <p:sldId id="390" r:id="rId11"/>
    <p:sldId id="401" r:id="rId12"/>
    <p:sldId id="276" r:id="rId13"/>
    <p:sldId id="384" r:id="rId14"/>
    <p:sldId id="398" r:id="rId15"/>
    <p:sldId id="397" r:id="rId16"/>
    <p:sldId id="392" r:id="rId17"/>
    <p:sldId id="394" r:id="rId18"/>
    <p:sldId id="393" r:id="rId19"/>
    <p:sldId id="395" r:id="rId20"/>
    <p:sldId id="396" r:id="rId21"/>
    <p:sldId id="386" r:id="rId22"/>
    <p:sldId id="387" r:id="rId23"/>
    <p:sldId id="399" r:id="rId24"/>
    <p:sldId id="400" r:id="rId25"/>
    <p:sldId id="289" r:id="rId26"/>
    <p:sldId id="291" r:id="rId27"/>
    <p:sldId id="280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85402"/>
    <a:srgbClr val="CA6F02"/>
    <a:srgbClr val="D1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CE5EF6-9CA6-4536-AB8E-922C7891C4A9}" v="96" dt="2022-12-06T03:26:56.465"/>
    <p1510:client id="{B016FCAC-08DB-964F-A143-627864EC5D99}" v="131" dt="2022-12-06T06:27:48.718"/>
    <p1510:client id="{CF56C700-96C0-4304-BDFC-45DDB3F2D0DC}" v="1534" dt="2022-12-06T06:23:55.5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uu Rongen" userId="a51c77e00fced653" providerId="LiveId" clId="{B016FCAC-08DB-964F-A143-627864EC5D99}"/>
    <pc:docChg chg="addSld modSld sldOrd">
      <pc:chgData name="Xuu Rongen" userId="a51c77e00fced653" providerId="LiveId" clId="{B016FCAC-08DB-964F-A143-627864EC5D99}" dt="2022-12-06T06:27:48.718" v="168" actId="20577"/>
      <pc:docMkLst>
        <pc:docMk/>
      </pc:docMkLst>
      <pc:sldChg chg="modSp mod">
        <pc:chgData name="Xuu Rongen" userId="a51c77e00fced653" providerId="LiveId" clId="{B016FCAC-08DB-964F-A143-627864EC5D99}" dt="2022-12-06T06:27:48.718" v="168" actId="20577"/>
        <pc:sldMkLst>
          <pc:docMk/>
          <pc:sldMk cId="2824011865" sldId="291"/>
        </pc:sldMkLst>
        <pc:spChg chg="mod">
          <ac:chgData name="Xuu Rongen" userId="a51c77e00fced653" providerId="LiveId" clId="{B016FCAC-08DB-964F-A143-627864EC5D99}" dt="2022-12-06T06:27:48.718" v="168" actId="20577"/>
          <ac:spMkLst>
            <pc:docMk/>
            <pc:sldMk cId="2824011865" sldId="291"/>
            <ac:spMk id="3" creationId="{00000000-0000-0000-0000-000000000000}"/>
          </ac:spMkLst>
        </pc:spChg>
      </pc:sldChg>
      <pc:sldChg chg="modSp mod">
        <pc:chgData name="Xuu Rongen" userId="a51c77e00fced653" providerId="LiveId" clId="{B016FCAC-08DB-964F-A143-627864EC5D99}" dt="2022-12-05T12:52:24.212" v="8" actId="20577"/>
        <pc:sldMkLst>
          <pc:docMk/>
          <pc:sldMk cId="2716173000" sldId="299"/>
        </pc:sldMkLst>
        <pc:spChg chg="mod">
          <ac:chgData name="Xuu Rongen" userId="a51c77e00fced653" providerId="LiveId" clId="{B016FCAC-08DB-964F-A143-627864EC5D99}" dt="2022-12-05T12:52:24.212" v="8" actId="20577"/>
          <ac:spMkLst>
            <pc:docMk/>
            <pc:sldMk cId="2716173000" sldId="299"/>
            <ac:spMk id="2" creationId="{00000000-0000-0000-0000-000000000000}"/>
          </ac:spMkLst>
        </pc:spChg>
      </pc:sldChg>
      <pc:sldChg chg="modSp mod">
        <pc:chgData name="Xuu Rongen" userId="a51c77e00fced653" providerId="LiveId" clId="{B016FCAC-08DB-964F-A143-627864EC5D99}" dt="2022-12-05T15:13:24.061" v="38" actId="20577"/>
        <pc:sldMkLst>
          <pc:docMk/>
          <pc:sldMk cId="2854833295" sldId="346"/>
        </pc:sldMkLst>
        <pc:spChg chg="mod">
          <ac:chgData name="Xuu Rongen" userId="a51c77e00fced653" providerId="LiveId" clId="{B016FCAC-08DB-964F-A143-627864EC5D99}" dt="2022-12-05T15:13:24.061" v="38" actId="20577"/>
          <ac:spMkLst>
            <pc:docMk/>
            <pc:sldMk cId="2854833295" sldId="346"/>
            <ac:spMk id="3" creationId="{00000000-0000-0000-0000-000000000000}"/>
          </ac:spMkLst>
        </pc:spChg>
      </pc:sldChg>
      <pc:sldChg chg="modSp mod">
        <pc:chgData name="Xuu Rongen" userId="a51c77e00fced653" providerId="LiveId" clId="{B016FCAC-08DB-964F-A143-627864EC5D99}" dt="2022-12-05T12:53:26.275" v="37" actId="14100"/>
        <pc:sldMkLst>
          <pc:docMk/>
          <pc:sldMk cId="1792155196" sldId="358"/>
        </pc:sldMkLst>
        <pc:spChg chg="mod">
          <ac:chgData name="Xuu Rongen" userId="a51c77e00fced653" providerId="LiveId" clId="{B016FCAC-08DB-964F-A143-627864EC5D99}" dt="2022-12-05T12:53:19.840" v="36" actId="20577"/>
          <ac:spMkLst>
            <pc:docMk/>
            <pc:sldMk cId="1792155196" sldId="358"/>
            <ac:spMk id="2" creationId="{8E81DF07-4E64-496D-82C1-8125D328D708}"/>
          </ac:spMkLst>
        </pc:spChg>
        <pc:spChg chg="mod">
          <ac:chgData name="Xuu Rongen" userId="a51c77e00fced653" providerId="LiveId" clId="{B016FCAC-08DB-964F-A143-627864EC5D99}" dt="2022-12-05T12:53:26.275" v="37" actId="14100"/>
          <ac:spMkLst>
            <pc:docMk/>
            <pc:sldMk cId="1792155196" sldId="358"/>
            <ac:spMk id="3" creationId="{FA2802E3-34E4-47F4-A45F-F40862BB36CF}"/>
          </ac:spMkLst>
        </pc:spChg>
      </pc:sldChg>
      <pc:sldChg chg="modSp new mod ord">
        <pc:chgData name="Xuu Rongen" userId="a51c77e00fced653" providerId="LiveId" clId="{B016FCAC-08DB-964F-A143-627864EC5D99}" dt="2022-12-05T12:53:00.616" v="30" actId="20577"/>
        <pc:sldMkLst>
          <pc:docMk/>
          <pc:sldMk cId="1572442990" sldId="383"/>
        </pc:sldMkLst>
        <pc:spChg chg="mod">
          <ac:chgData name="Xuu Rongen" userId="a51c77e00fced653" providerId="LiveId" clId="{B016FCAC-08DB-964F-A143-627864EC5D99}" dt="2022-12-05T12:53:00.616" v="30" actId="20577"/>
          <ac:spMkLst>
            <pc:docMk/>
            <pc:sldMk cId="1572442990" sldId="383"/>
            <ac:spMk id="2" creationId="{7A1F79DA-8506-29BE-47EC-4C78B3706A14}"/>
          </ac:spMkLst>
        </pc:spChg>
      </pc:sldChg>
    </pc:docChg>
  </pc:docChgLst>
  <pc:docChgLst>
    <pc:chgData name="许 荣仁" userId="a51c77e00fced653" providerId="LiveId" clId="{CF56C700-96C0-4304-BDFC-45DDB3F2D0DC}"/>
    <pc:docChg chg="undo redo custSel addSld delSld modSld sldOrd">
      <pc:chgData name="许 荣仁" userId="a51c77e00fced653" providerId="LiveId" clId="{CF56C700-96C0-4304-BDFC-45DDB3F2D0DC}" dt="2022-12-06T06:23:55.505" v="1544" actId="20577"/>
      <pc:docMkLst>
        <pc:docMk/>
      </pc:docMkLst>
      <pc:sldChg chg="modSp mod">
        <pc:chgData name="许 荣仁" userId="a51c77e00fced653" providerId="LiveId" clId="{CF56C700-96C0-4304-BDFC-45DDB3F2D0DC}" dt="2022-12-05T13:19:32.308" v="160" actId="20577"/>
        <pc:sldMkLst>
          <pc:docMk/>
          <pc:sldMk cId="262904033" sldId="276"/>
        </pc:sldMkLst>
        <pc:spChg chg="mod">
          <ac:chgData name="许 荣仁" userId="a51c77e00fced653" providerId="LiveId" clId="{CF56C700-96C0-4304-BDFC-45DDB3F2D0DC}" dt="2022-12-05T13:19:32.308" v="160" actId="20577"/>
          <ac:spMkLst>
            <pc:docMk/>
            <pc:sldMk cId="262904033" sldId="276"/>
            <ac:spMk id="2" creationId="{00000000-0000-0000-0000-000000000000}"/>
          </ac:spMkLst>
        </pc:spChg>
      </pc:sldChg>
      <pc:sldChg chg="modSp mod">
        <pc:chgData name="许 荣仁" userId="a51c77e00fced653" providerId="LiveId" clId="{CF56C700-96C0-4304-BDFC-45DDB3F2D0DC}" dt="2022-12-05T13:20:40.578" v="207" actId="20577"/>
        <pc:sldMkLst>
          <pc:docMk/>
          <pc:sldMk cId="519896990" sldId="289"/>
        </pc:sldMkLst>
        <pc:spChg chg="mod">
          <ac:chgData name="许 荣仁" userId="a51c77e00fced653" providerId="LiveId" clId="{CF56C700-96C0-4304-BDFC-45DDB3F2D0DC}" dt="2022-12-05T13:20:40.578" v="207" actId="20577"/>
          <ac:spMkLst>
            <pc:docMk/>
            <pc:sldMk cId="519896990" sldId="289"/>
            <ac:spMk id="9" creationId="{00000000-0000-0000-0000-000000000000}"/>
          </ac:spMkLst>
        </pc:spChg>
      </pc:sldChg>
      <pc:sldChg chg="modSp mod">
        <pc:chgData name="许 荣仁" userId="a51c77e00fced653" providerId="LiveId" clId="{CF56C700-96C0-4304-BDFC-45DDB3F2D0DC}" dt="2022-12-06T06:12:29.257" v="1503" actId="20577"/>
        <pc:sldMkLst>
          <pc:docMk/>
          <pc:sldMk cId="2824011865" sldId="291"/>
        </pc:sldMkLst>
        <pc:spChg chg="mod">
          <ac:chgData name="许 荣仁" userId="a51c77e00fced653" providerId="LiveId" clId="{CF56C700-96C0-4304-BDFC-45DDB3F2D0DC}" dt="2022-12-06T06:12:29.257" v="1503" actId="20577"/>
          <ac:spMkLst>
            <pc:docMk/>
            <pc:sldMk cId="2824011865" sldId="291"/>
            <ac:spMk id="3" creationId="{00000000-0000-0000-0000-000000000000}"/>
          </ac:spMkLst>
        </pc:spChg>
      </pc:sldChg>
      <pc:sldChg chg="addSp delSp modSp del mod">
        <pc:chgData name="许 荣仁" userId="a51c77e00fced653" providerId="LiveId" clId="{CF56C700-96C0-4304-BDFC-45DDB3F2D0DC}" dt="2022-12-06T03:45:08.858" v="1091" actId="47"/>
        <pc:sldMkLst>
          <pc:docMk/>
          <pc:sldMk cId="2854833295" sldId="346"/>
        </pc:sldMkLst>
        <pc:spChg chg="mod">
          <ac:chgData name="许 荣仁" userId="a51c77e00fced653" providerId="LiveId" clId="{CF56C700-96C0-4304-BDFC-45DDB3F2D0DC}" dt="2022-12-05T13:19:51.443" v="170" actId="20577"/>
          <ac:spMkLst>
            <pc:docMk/>
            <pc:sldMk cId="2854833295" sldId="346"/>
            <ac:spMk id="2" creationId="{00000000-0000-0000-0000-000000000000}"/>
          </ac:spMkLst>
        </pc:spChg>
        <pc:spChg chg="mod">
          <ac:chgData name="许 荣仁" userId="a51c77e00fced653" providerId="LiveId" clId="{CF56C700-96C0-4304-BDFC-45DDB3F2D0DC}" dt="2022-12-05T16:29:52.420" v="910" actId="14100"/>
          <ac:spMkLst>
            <pc:docMk/>
            <pc:sldMk cId="2854833295" sldId="346"/>
            <ac:spMk id="3" creationId="{00000000-0000-0000-0000-000000000000}"/>
          </ac:spMkLst>
        </pc:spChg>
        <pc:picChg chg="add del mod">
          <ac:chgData name="许 荣仁" userId="a51c77e00fced653" providerId="LiveId" clId="{CF56C700-96C0-4304-BDFC-45DDB3F2D0DC}" dt="2022-12-05T16:27:49.335" v="765" actId="478"/>
          <ac:picMkLst>
            <pc:docMk/>
            <pc:sldMk cId="2854833295" sldId="346"/>
            <ac:picMk id="6" creationId="{B35A7154-D0FC-44BD-ACEB-BDCA3DC40EBB}"/>
          </ac:picMkLst>
        </pc:picChg>
        <pc:picChg chg="del">
          <ac:chgData name="许 荣仁" userId="a51c77e00fced653" providerId="LiveId" clId="{CF56C700-96C0-4304-BDFC-45DDB3F2D0DC}" dt="2022-12-05T13:21:07.730" v="243" actId="478"/>
          <ac:picMkLst>
            <pc:docMk/>
            <pc:sldMk cId="2854833295" sldId="346"/>
            <ac:picMk id="8" creationId="{79E42390-B182-4F29-AE3B-F381AB876618}"/>
          </ac:picMkLst>
        </pc:picChg>
        <pc:picChg chg="add mod">
          <ac:chgData name="许 荣仁" userId="a51c77e00fced653" providerId="LiveId" clId="{CF56C700-96C0-4304-BDFC-45DDB3F2D0DC}" dt="2022-12-05T16:29:55.812" v="911" actId="14100"/>
          <ac:picMkLst>
            <pc:docMk/>
            <pc:sldMk cId="2854833295" sldId="346"/>
            <ac:picMk id="9" creationId="{807402DD-196C-42C0-A05A-87A42CAA870B}"/>
          </ac:picMkLst>
        </pc:picChg>
        <pc:picChg chg="add mod">
          <ac:chgData name="许 荣仁" userId="a51c77e00fced653" providerId="LiveId" clId="{CF56C700-96C0-4304-BDFC-45DDB3F2D0DC}" dt="2022-12-05T16:30:02.468" v="949" actId="1038"/>
          <ac:picMkLst>
            <pc:docMk/>
            <pc:sldMk cId="2854833295" sldId="346"/>
            <ac:picMk id="11" creationId="{7DDAF022-C38C-4D1A-882A-89DB54BEBB37}"/>
          </ac:picMkLst>
        </pc:picChg>
      </pc:sldChg>
      <pc:sldChg chg="delSp modSp mod ord">
        <pc:chgData name="许 荣仁" userId="a51c77e00fced653" providerId="LiveId" clId="{CF56C700-96C0-4304-BDFC-45DDB3F2D0DC}" dt="2022-12-05T13:08:27.033" v="109" actId="20577"/>
        <pc:sldMkLst>
          <pc:docMk/>
          <pc:sldMk cId="1792155196" sldId="358"/>
        </pc:sldMkLst>
        <pc:spChg chg="mod">
          <ac:chgData name="许 荣仁" userId="a51c77e00fced653" providerId="LiveId" clId="{CF56C700-96C0-4304-BDFC-45DDB3F2D0DC}" dt="2022-12-05T13:08:27.033" v="109" actId="20577"/>
          <ac:spMkLst>
            <pc:docMk/>
            <pc:sldMk cId="1792155196" sldId="358"/>
            <ac:spMk id="3" creationId="{FA2802E3-34E4-47F4-A45F-F40862BB36CF}"/>
          </ac:spMkLst>
        </pc:spChg>
        <pc:picChg chg="del">
          <ac:chgData name="许 荣仁" userId="a51c77e00fced653" providerId="LiveId" clId="{CF56C700-96C0-4304-BDFC-45DDB3F2D0DC}" dt="2022-12-05T13:00:45.432" v="16" actId="478"/>
          <ac:picMkLst>
            <pc:docMk/>
            <pc:sldMk cId="1792155196" sldId="358"/>
            <ac:picMk id="7" creationId="{D80CAE11-0C7E-4EEA-B6AA-6DCAE4EE78A7}"/>
          </ac:picMkLst>
        </pc:picChg>
      </pc:sldChg>
      <pc:sldChg chg="delSp modSp mod">
        <pc:chgData name="许 荣仁" userId="a51c77e00fced653" providerId="LiveId" clId="{CF56C700-96C0-4304-BDFC-45DDB3F2D0DC}" dt="2022-12-05T13:15:30.891" v="144" actId="20577"/>
        <pc:sldMkLst>
          <pc:docMk/>
          <pc:sldMk cId="4245678355" sldId="362"/>
        </pc:sldMkLst>
        <pc:spChg chg="mod">
          <ac:chgData name="许 荣仁" userId="a51c77e00fced653" providerId="LiveId" clId="{CF56C700-96C0-4304-BDFC-45DDB3F2D0DC}" dt="2022-12-05T13:14:22.390" v="120" actId="20577"/>
          <ac:spMkLst>
            <pc:docMk/>
            <pc:sldMk cId="4245678355" sldId="362"/>
            <ac:spMk id="2" creationId="{8E81DF07-4E64-496D-82C1-8125D328D708}"/>
          </ac:spMkLst>
        </pc:spChg>
        <pc:spChg chg="mod">
          <ac:chgData name="许 荣仁" userId="a51c77e00fced653" providerId="LiveId" clId="{CF56C700-96C0-4304-BDFC-45DDB3F2D0DC}" dt="2022-12-05T13:15:30.891" v="144" actId="20577"/>
          <ac:spMkLst>
            <pc:docMk/>
            <pc:sldMk cId="4245678355" sldId="362"/>
            <ac:spMk id="3" creationId="{FA2802E3-34E4-47F4-A45F-F40862BB36CF}"/>
          </ac:spMkLst>
        </pc:spChg>
        <pc:picChg chg="del">
          <ac:chgData name="许 荣仁" userId="a51c77e00fced653" providerId="LiveId" clId="{CF56C700-96C0-4304-BDFC-45DDB3F2D0DC}" dt="2022-12-05T13:14:58.114" v="140" actId="478"/>
          <ac:picMkLst>
            <pc:docMk/>
            <pc:sldMk cId="4245678355" sldId="362"/>
            <ac:picMk id="8" creationId="{E9CC0909-CBA9-4A85-B1A0-EBA7B541F6A1}"/>
          </ac:picMkLst>
        </pc:picChg>
      </pc:sldChg>
      <pc:sldChg chg="del ord">
        <pc:chgData name="许 荣仁" userId="a51c77e00fced653" providerId="LiveId" clId="{CF56C700-96C0-4304-BDFC-45DDB3F2D0DC}" dt="2022-12-05T13:14:08.683" v="113" actId="47"/>
        <pc:sldMkLst>
          <pc:docMk/>
          <pc:sldMk cId="3884347224" sldId="370"/>
        </pc:sldMkLst>
      </pc:sldChg>
      <pc:sldChg chg="del">
        <pc:chgData name="许 荣仁" userId="a51c77e00fced653" providerId="LiveId" clId="{CF56C700-96C0-4304-BDFC-45DDB3F2D0DC}" dt="2022-12-05T13:14:41.339" v="128" actId="47"/>
        <pc:sldMkLst>
          <pc:docMk/>
          <pc:sldMk cId="385346991" sldId="371"/>
        </pc:sldMkLst>
      </pc:sldChg>
      <pc:sldChg chg="addSp delSp modSp mod">
        <pc:chgData name="许 荣仁" userId="a51c77e00fced653" providerId="LiveId" clId="{CF56C700-96C0-4304-BDFC-45DDB3F2D0DC}" dt="2022-12-05T14:58:44.878" v="408" actId="20577"/>
        <pc:sldMkLst>
          <pc:docMk/>
          <pc:sldMk cId="2895124603" sldId="372"/>
        </pc:sldMkLst>
        <pc:spChg chg="mod">
          <ac:chgData name="许 荣仁" userId="a51c77e00fced653" providerId="LiveId" clId="{CF56C700-96C0-4304-BDFC-45DDB3F2D0DC}" dt="2022-12-05T13:14:49.875" v="138" actId="20577"/>
          <ac:spMkLst>
            <pc:docMk/>
            <pc:sldMk cId="2895124603" sldId="372"/>
            <ac:spMk id="2" creationId="{7F5F4A03-D227-4A99-BE9C-18B029A3DF13}"/>
          </ac:spMkLst>
        </pc:spChg>
        <pc:spChg chg="mod">
          <ac:chgData name="许 荣仁" userId="a51c77e00fced653" providerId="LiveId" clId="{CF56C700-96C0-4304-BDFC-45DDB3F2D0DC}" dt="2022-12-05T14:58:44.878" v="408" actId="20577"/>
          <ac:spMkLst>
            <pc:docMk/>
            <pc:sldMk cId="2895124603" sldId="372"/>
            <ac:spMk id="3" creationId="{886D10D8-34D3-4002-BB98-B8EAE26CFAEF}"/>
          </ac:spMkLst>
        </pc:spChg>
        <pc:picChg chg="del">
          <ac:chgData name="许 荣仁" userId="a51c77e00fced653" providerId="LiveId" clId="{CF56C700-96C0-4304-BDFC-45DDB3F2D0DC}" dt="2022-12-05T13:14:54.346" v="139" actId="478"/>
          <ac:picMkLst>
            <pc:docMk/>
            <pc:sldMk cId="2895124603" sldId="372"/>
            <ac:picMk id="6" creationId="{177E89EC-3CC0-453F-B781-D83DBF39490D}"/>
          </ac:picMkLst>
        </pc:picChg>
        <pc:picChg chg="add mod">
          <ac:chgData name="许 荣仁" userId="a51c77e00fced653" providerId="LiveId" clId="{CF56C700-96C0-4304-BDFC-45DDB3F2D0DC}" dt="2022-12-05T13:16:16.916" v="147" actId="1076"/>
          <ac:picMkLst>
            <pc:docMk/>
            <pc:sldMk cId="2895124603" sldId="372"/>
            <ac:picMk id="7" creationId="{8AD7104A-B927-4648-8CC4-F5766CEBC272}"/>
          </ac:picMkLst>
        </pc:picChg>
      </pc:sldChg>
      <pc:sldChg chg="del">
        <pc:chgData name="许 荣仁" userId="a51c77e00fced653" providerId="LiveId" clId="{CF56C700-96C0-4304-BDFC-45DDB3F2D0DC}" dt="2022-12-05T13:16:46.632" v="151" actId="47"/>
        <pc:sldMkLst>
          <pc:docMk/>
          <pc:sldMk cId="2919834461" sldId="373"/>
        </pc:sldMkLst>
      </pc:sldChg>
      <pc:sldChg chg="del">
        <pc:chgData name="许 荣仁" userId="a51c77e00fced653" providerId="LiveId" clId="{CF56C700-96C0-4304-BDFC-45DDB3F2D0DC}" dt="2022-12-05T13:14:13.340" v="114" actId="47"/>
        <pc:sldMkLst>
          <pc:docMk/>
          <pc:sldMk cId="476465559" sldId="375"/>
        </pc:sldMkLst>
      </pc:sldChg>
      <pc:sldChg chg="del">
        <pc:chgData name="许 荣仁" userId="a51c77e00fced653" providerId="LiveId" clId="{CF56C700-96C0-4304-BDFC-45DDB3F2D0DC}" dt="2022-12-05T13:16:36.638" v="149" actId="47"/>
        <pc:sldMkLst>
          <pc:docMk/>
          <pc:sldMk cId="2457696117" sldId="376"/>
        </pc:sldMkLst>
      </pc:sldChg>
      <pc:sldChg chg="del">
        <pc:chgData name="许 荣仁" userId="a51c77e00fced653" providerId="LiveId" clId="{CF56C700-96C0-4304-BDFC-45DDB3F2D0DC}" dt="2022-12-05T13:20:29.116" v="202" actId="47"/>
        <pc:sldMkLst>
          <pc:docMk/>
          <pc:sldMk cId="1472928241" sldId="377"/>
        </pc:sldMkLst>
      </pc:sldChg>
      <pc:sldChg chg="del">
        <pc:chgData name="许 荣仁" userId="a51c77e00fced653" providerId="LiveId" clId="{CF56C700-96C0-4304-BDFC-45DDB3F2D0DC}" dt="2022-12-05T13:16:41.706" v="150" actId="47"/>
        <pc:sldMkLst>
          <pc:docMk/>
          <pc:sldMk cId="792104616" sldId="378"/>
        </pc:sldMkLst>
      </pc:sldChg>
      <pc:sldChg chg="del">
        <pc:chgData name="许 荣仁" userId="a51c77e00fced653" providerId="LiveId" clId="{CF56C700-96C0-4304-BDFC-45DDB3F2D0DC}" dt="2022-12-05T13:20:29.116" v="202" actId="47"/>
        <pc:sldMkLst>
          <pc:docMk/>
          <pc:sldMk cId="2529906596" sldId="379"/>
        </pc:sldMkLst>
      </pc:sldChg>
      <pc:sldChg chg="del">
        <pc:chgData name="许 荣仁" userId="a51c77e00fced653" providerId="LiveId" clId="{CF56C700-96C0-4304-BDFC-45DDB3F2D0DC}" dt="2022-12-05T13:20:29.116" v="202" actId="47"/>
        <pc:sldMkLst>
          <pc:docMk/>
          <pc:sldMk cId="3753934319" sldId="380"/>
        </pc:sldMkLst>
      </pc:sldChg>
      <pc:sldChg chg="del">
        <pc:chgData name="许 荣仁" userId="a51c77e00fced653" providerId="LiveId" clId="{CF56C700-96C0-4304-BDFC-45DDB3F2D0DC}" dt="2022-12-05T13:20:29.116" v="202" actId="47"/>
        <pc:sldMkLst>
          <pc:docMk/>
          <pc:sldMk cId="985505827" sldId="381"/>
        </pc:sldMkLst>
      </pc:sldChg>
      <pc:sldChg chg="del">
        <pc:chgData name="许 荣仁" userId="a51c77e00fced653" providerId="LiveId" clId="{CF56C700-96C0-4304-BDFC-45DDB3F2D0DC}" dt="2022-12-05T13:20:29.116" v="202" actId="47"/>
        <pc:sldMkLst>
          <pc:docMk/>
          <pc:sldMk cId="896078596" sldId="382"/>
        </pc:sldMkLst>
      </pc:sldChg>
      <pc:sldChg chg="addSp modSp mod">
        <pc:chgData name="许 荣仁" userId="a51c77e00fced653" providerId="LiveId" clId="{CF56C700-96C0-4304-BDFC-45DDB3F2D0DC}" dt="2022-12-05T13:59:02.064" v="263" actId="20577"/>
        <pc:sldMkLst>
          <pc:docMk/>
          <pc:sldMk cId="1572442990" sldId="383"/>
        </pc:sldMkLst>
        <pc:spChg chg="mod">
          <ac:chgData name="许 荣仁" userId="a51c77e00fced653" providerId="LiveId" clId="{CF56C700-96C0-4304-BDFC-45DDB3F2D0DC}" dt="2022-12-05T13:14:33.802" v="127" actId="20577"/>
          <ac:spMkLst>
            <pc:docMk/>
            <pc:sldMk cId="1572442990" sldId="383"/>
            <ac:spMk id="2" creationId="{7A1F79DA-8506-29BE-47EC-4C78B3706A14}"/>
          </ac:spMkLst>
        </pc:spChg>
        <pc:spChg chg="mod">
          <ac:chgData name="许 荣仁" userId="a51c77e00fced653" providerId="LiveId" clId="{CF56C700-96C0-4304-BDFC-45DDB3F2D0DC}" dt="2022-12-05T13:59:02.064" v="263" actId="20577"/>
          <ac:spMkLst>
            <pc:docMk/>
            <pc:sldMk cId="1572442990" sldId="383"/>
            <ac:spMk id="3" creationId="{1ADB0AF3-B8D3-3DEC-74C0-EB4AF426FDAB}"/>
          </ac:spMkLst>
        </pc:spChg>
        <pc:picChg chg="add mod">
          <ac:chgData name="许 荣仁" userId="a51c77e00fced653" providerId="LiveId" clId="{CF56C700-96C0-4304-BDFC-45DDB3F2D0DC}" dt="2022-12-05T13:09:45.480" v="111" actId="1076"/>
          <ac:picMkLst>
            <pc:docMk/>
            <pc:sldMk cId="1572442990" sldId="383"/>
            <ac:picMk id="6" creationId="{90B2B227-8906-43F4-8884-6A4F8B1F66CD}"/>
          </ac:picMkLst>
        </pc:picChg>
      </pc:sldChg>
      <pc:sldChg chg="addSp delSp modSp new mod ord">
        <pc:chgData name="许 荣仁" userId="a51c77e00fced653" providerId="LiveId" clId="{CF56C700-96C0-4304-BDFC-45DDB3F2D0DC}" dt="2022-12-06T03:45:05.906" v="1090"/>
        <pc:sldMkLst>
          <pc:docMk/>
          <pc:sldMk cId="3847862485" sldId="384"/>
        </pc:sldMkLst>
        <pc:spChg chg="mod">
          <ac:chgData name="许 荣仁" userId="a51c77e00fced653" providerId="LiveId" clId="{CF56C700-96C0-4304-BDFC-45DDB3F2D0DC}" dt="2022-12-06T03:43:46.169" v="1073" actId="20577"/>
          <ac:spMkLst>
            <pc:docMk/>
            <pc:sldMk cId="3847862485" sldId="384"/>
            <ac:spMk id="2" creationId="{7D50B261-E7DD-427A-8617-96DFF9603655}"/>
          </ac:spMkLst>
        </pc:spChg>
        <pc:spChg chg="mod">
          <ac:chgData name="许 荣仁" userId="a51c77e00fced653" providerId="LiveId" clId="{CF56C700-96C0-4304-BDFC-45DDB3F2D0DC}" dt="2022-12-06T03:45:05.906" v="1090"/>
          <ac:spMkLst>
            <pc:docMk/>
            <pc:sldMk cId="3847862485" sldId="384"/>
            <ac:spMk id="3" creationId="{A13E2C5D-2134-464C-9B4F-29B7713C80E4}"/>
          </ac:spMkLst>
        </pc:spChg>
        <pc:grpChg chg="add del mod">
          <ac:chgData name="许 荣仁" userId="a51c77e00fced653" providerId="LiveId" clId="{CF56C700-96C0-4304-BDFC-45DDB3F2D0DC}" dt="2022-12-06T03:44:12.267" v="1076" actId="165"/>
          <ac:grpSpMkLst>
            <pc:docMk/>
            <pc:sldMk cId="3847862485" sldId="384"/>
            <ac:grpSpMk id="15" creationId="{8CB605F5-8C84-470F-8FF1-86313505CCC9}"/>
          </ac:grpSpMkLst>
        </pc:grpChg>
        <pc:picChg chg="add del mod">
          <ac:chgData name="许 荣仁" userId="a51c77e00fced653" providerId="LiveId" clId="{CF56C700-96C0-4304-BDFC-45DDB3F2D0DC}" dt="2022-12-06T02:34:07.561" v="989" actId="478"/>
          <ac:picMkLst>
            <pc:docMk/>
            <pc:sldMk cId="3847862485" sldId="384"/>
            <ac:picMk id="6" creationId="{DD101707-28AC-4EB9-94F2-6030D8F93958}"/>
          </ac:picMkLst>
        </pc:picChg>
        <pc:picChg chg="add del mod">
          <ac:chgData name="许 荣仁" userId="a51c77e00fced653" providerId="LiveId" clId="{CF56C700-96C0-4304-BDFC-45DDB3F2D0DC}" dt="2022-12-06T03:42:07.223" v="1051" actId="478"/>
          <ac:picMkLst>
            <pc:docMk/>
            <pc:sldMk cId="3847862485" sldId="384"/>
            <ac:picMk id="8" creationId="{E2F8DD48-F1EF-4333-835F-7467DC5E0DD2}"/>
          </ac:picMkLst>
        </pc:picChg>
        <pc:picChg chg="add del mod">
          <ac:chgData name="许 荣仁" userId="a51c77e00fced653" providerId="LiveId" clId="{CF56C700-96C0-4304-BDFC-45DDB3F2D0DC}" dt="2022-12-06T02:35:10.362" v="994" actId="478"/>
          <ac:picMkLst>
            <pc:docMk/>
            <pc:sldMk cId="3847862485" sldId="384"/>
            <ac:picMk id="10" creationId="{E82EA7CA-F38D-4469-B8C6-742A56C2D389}"/>
          </ac:picMkLst>
        </pc:picChg>
        <pc:picChg chg="add del mod">
          <ac:chgData name="许 荣仁" userId="a51c77e00fced653" providerId="LiveId" clId="{CF56C700-96C0-4304-BDFC-45DDB3F2D0DC}" dt="2022-12-06T03:42:39.858" v="1060" actId="478"/>
          <ac:picMkLst>
            <pc:docMk/>
            <pc:sldMk cId="3847862485" sldId="384"/>
            <ac:picMk id="12" creationId="{308FB0E6-7E3E-42FC-A67F-70E9FAA9B10C}"/>
          </ac:picMkLst>
        </pc:picChg>
        <pc:picChg chg="add del mod topLvl modCrop">
          <ac:chgData name="许 荣仁" userId="a51c77e00fced653" providerId="LiveId" clId="{CF56C700-96C0-4304-BDFC-45DDB3F2D0DC}" dt="2022-12-06T03:44:14.727" v="1077" actId="478"/>
          <ac:picMkLst>
            <pc:docMk/>
            <pc:sldMk cId="3847862485" sldId="384"/>
            <ac:picMk id="13" creationId="{64052271-03F9-43D8-8676-AA7203E5136E}"/>
          </ac:picMkLst>
        </pc:picChg>
        <pc:picChg chg="add del mod topLvl">
          <ac:chgData name="许 荣仁" userId="a51c77e00fced653" providerId="LiveId" clId="{CF56C700-96C0-4304-BDFC-45DDB3F2D0DC}" dt="2022-12-06T03:44:49.746" v="1086" actId="478"/>
          <ac:picMkLst>
            <pc:docMk/>
            <pc:sldMk cId="3847862485" sldId="384"/>
            <ac:picMk id="14" creationId="{B908C97A-A98C-46CF-B073-7F1A86457A51}"/>
          </ac:picMkLst>
        </pc:picChg>
        <pc:picChg chg="add mod modCrop">
          <ac:chgData name="许 荣仁" userId="a51c77e00fced653" providerId="LiveId" clId="{CF56C700-96C0-4304-BDFC-45DDB3F2D0DC}" dt="2022-12-06T03:44:46.972" v="1085" actId="14100"/>
          <ac:picMkLst>
            <pc:docMk/>
            <pc:sldMk cId="3847862485" sldId="384"/>
            <ac:picMk id="16" creationId="{3553F23A-A6B8-4A5F-8B17-F2B91A8DEB7F}"/>
          </ac:picMkLst>
        </pc:picChg>
        <pc:picChg chg="add mod">
          <ac:chgData name="许 荣仁" userId="a51c77e00fced653" providerId="LiveId" clId="{CF56C700-96C0-4304-BDFC-45DDB3F2D0DC}" dt="2022-12-06T03:44:58.699" v="1089" actId="14100"/>
          <ac:picMkLst>
            <pc:docMk/>
            <pc:sldMk cId="3847862485" sldId="384"/>
            <ac:picMk id="17" creationId="{3F337EF9-EA73-404A-8D4E-F3844F9CE4B1}"/>
          </ac:picMkLst>
        </pc:picChg>
      </pc:sldChg>
      <pc:sldChg chg="modSp new del mod">
        <pc:chgData name="许 荣仁" userId="a51c77e00fced653" providerId="LiveId" clId="{CF56C700-96C0-4304-BDFC-45DDB3F2D0DC}" dt="2022-12-06T03:41:44.083" v="1047" actId="47"/>
        <pc:sldMkLst>
          <pc:docMk/>
          <pc:sldMk cId="2121772260" sldId="385"/>
        </pc:sldMkLst>
        <pc:spChg chg="mod">
          <ac:chgData name="许 荣仁" userId="a51c77e00fced653" providerId="LiveId" clId="{CF56C700-96C0-4304-BDFC-45DDB3F2D0DC}" dt="2022-12-05T13:20:13.315" v="201" actId="20577"/>
          <ac:spMkLst>
            <pc:docMk/>
            <pc:sldMk cId="2121772260" sldId="385"/>
            <ac:spMk id="2" creationId="{8D59225E-3CC2-4BB8-8438-C3CA578A0C08}"/>
          </ac:spMkLst>
        </pc:spChg>
      </pc:sldChg>
      <pc:sldChg chg="modSp new mod ord">
        <pc:chgData name="许 荣仁" userId="a51c77e00fced653" providerId="LiveId" clId="{CF56C700-96C0-4304-BDFC-45DDB3F2D0DC}" dt="2022-12-05T13:20:52.875" v="242" actId="20577"/>
        <pc:sldMkLst>
          <pc:docMk/>
          <pc:sldMk cId="361705618" sldId="386"/>
        </pc:sldMkLst>
        <pc:spChg chg="mod">
          <ac:chgData name="许 荣仁" userId="a51c77e00fced653" providerId="LiveId" clId="{CF56C700-96C0-4304-BDFC-45DDB3F2D0DC}" dt="2022-12-05T13:20:52.875" v="242" actId="20577"/>
          <ac:spMkLst>
            <pc:docMk/>
            <pc:sldMk cId="361705618" sldId="386"/>
            <ac:spMk id="2" creationId="{205825D5-87F5-4E87-B7AD-A198D72C0519}"/>
          </ac:spMkLst>
        </pc:spChg>
        <pc:spChg chg="mod">
          <ac:chgData name="许 荣仁" userId="a51c77e00fced653" providerId="LiveId" clId="{CF56C700-96C0-4304-BDFC-45DDB3F2D0DC}" dt="2022-12-05T13:20:44.426" v="209" actId="20577"/>
          <ac:spMkLst>
            <pc:docMk/>
            <pc:sldMk cId="361705618" sldId="386"/>
            <ac:spMk id="4" creationId="{C8A046AB-7C27-42EE-B551-F6048109FD29}"/>
          </ac:spMkLst>
        </pc:spChg>
      </pc:sldChg>
      <pc:sldChg chg="addSp delSp modSp add mod">
        <pc:chgData name="许 荣仁" userId="a51c77e00fced653" providerId="LiveId" clId="{CF56C700-96C0-4304-BDFC-45DDB3F2D0DC}" dt="2022-12-06T05:33:39.884" v="1278" actId="478"/>
        <pc:sldMkLst>
          <pc:docMk/>
          <pc:sldMk cId="292536946" sldId="387"/>
        </pc:sldMkLst>
        <pc:spChg chg="mod">
          <ac:chgData name="许 荣仁" userId="a51c77e00fced653" providerId="LiveId" clId="{CF56C700-96C0-4304-BDFC-45DDB3F2D0DC}" dt="2022-12-05T15:00:41.703" v="438" actId="20577"/>
          <ac:spMkLst>
            <pc:docMk/>
            <pc:sldMk cId="292536946" sldId="387"/>
            <ac:spMk id="2" creationId="{8D59225E-3CC2-4BB8-8438-C3CA578A0C08}"/>
          </ac:spMkLst>
        </pc:spChg>
        <pc:spChg chg="mod">
          <ac:chgData name="许 荣仁" userId="a51c77e00fced653" providerId="LiveId" clId="{CF56C700-96C0-4304-BDFC-45DDB3F2D0DC}" dt="2022-12-06T05:16:46.118" v="1242" actId="20577"/>
          <ac:spMkLst>
            <pc:docMk/>
            <pc:sldMk cId="292536946" sldId="387"/>
            <ac:spMk id="3" creationId="{61D26293-AD84-41B2-8375-12AB8ABB2366}"/>
          </ac:spMkLst>
        </pc:spChg>
        <pc:spChg chg="add del">
          <ac:chgData name="许 荣仁" userId="a51c77e00fced653" providerId="LiveId" clId="{CF56C700-96C0-4304-BDFC-45DDB3F2D0DC}" dt="2022-12-06T05:10:33.932" v="1093" actId="22"/>
          <ac:spMkLst>
            <pc:docMk/>
            <pc:sldMk cId="292536946" sldId="387"/>
            <ac:spMk id="6" creationId="{EA606E84-B080-4B07-8A9B-5054934346A5}"/>
          </ac:spMkLst>
        </pc:spChg>
        <pc:spChg chg="add del">
          <ac:chgData name="许 荣仁" userId="a51c77e00fced653" providerId="LiveId" clId="{CF56C700-96C0-4304-BDFC-45DDB3F2D0DC}" dt="2022-12-06T05:10:45.476" v="1099" actId="22"/>
          <ac:spMkLst>
            <pc:docMk/>
            <pc:sldMk cId="292536946" sldId="387"/>
            <ac:spMk id="8" creationId="{B74EF944-4854-4BB0-A0E3-C551E285464A}"/>
          </ac:spMkLst>
        </pc:spChg>
        <pc:spChg chg="add del">
          <ac:chgData name="许 荣仁" userId="a51c77e00fced653" providerId="LiveId" clId="{CF56C700-96C0-4304-BDFC-45DDB3F2D0DC}" dt="2022-12-06T05:10:54.588" v="1101" actId="22"/>
          <ac:spMkLst>
            <pc:docMk/>
            <pc:sldMk cId="292536946" sldId="387"/>
            <ac:spMk id="10" creationId="{060F6AD6-9578-44EF-BCC5-F98CD4A42592}"/>
          </ac:spMkLst>
        </pc:spChg>
        <pc:spChg chg="add del">
          <ac:chgData name="许 荣仁" userId="a51c77e00fced653" providerId="LiveId" clId="{CF56C700-96C0-4304-BDFC-45DDB3F2D0DC}" dt="2022-12-06T05:13:14.853" v="1105" actId="22"/>
          <ac:spMkLst>
            <pc:docMk/>
            <pc:sldMk cId="292536946" sldId="387"/>
            <ac:spMk id="14" creationId="{C3AD952F-7A0F-4CF9-958D-D376CC6ECD95}"/>
          </ac:spMkLst>
        </pc:spChg>
        <pc:spChg chg="add mod">
          <ac:chgData name="许 荣仁" userId="a51c77e00fced653" providerId="LiveId" clId="{CF56C700-96C0-4304-BDFC-45DDB3F2D0DC}" dt="2022-12-06T05:16:07.986" v="1174" actId="14100"/>
          <ac:spMkLst>
            <pc:docMk/>
            <pc:sldMk cId="292536946" sldId="387"/>
            <ac:spMk id="17" creationId="{5A948D18-20C4-4B0D-A064-53BA97D6CDE3}"/>
          </ac:spMkLst>
        </pc:spChg>
        <pc:graphicFrameChg chg="add mod">
          <ac:chgData name="许 荣仁" userId="a51c77e00fced653" providerId="LiveId" clId="{CF56C700-96C0-4304-BDFC-45DDB3F2D0DC}" dt="2022-12-06T05:13:24.167" v="1109"/>
          <ac:graphicFrameMkLst>
            <pc:docMk/>
            <pc:sldMk cId="292536946" sldId="387"/>
            <ac:graphicFrameMk id="15" creationId="{263E43BB-3A36-4F09-8DCC-CD0100CCEC34}"/>
          </ac:graphicFrameMkLst>
        </pc:graphicFrameChg>
        <pc:picChg chg="add mod modCrop">
          <ac:chgData name="许 荣仁" userId="a51c77e00fced653" providerId="LiveId" clId="{CF56C700-96C0-4304-BDFC-45DDB3F2D0DC}" dt="2022-12-06T05:14:38.900" v="1169" actId="732"/>
          <ac:picMkLst>
            <pc:docMk/>
            <pc:sldMk cId="292536946" sldId="387"/>
            <ac:picMk id="12" creationId="{CE75B71B-772E-4548-8A8D-E62E191185D5}"/>
          </ac:picMkLst>
        </pc:picChg>
        <pc:picChg chg="add mod modCrop">
          <ac:chgData name="许 荣仁" userId="a51c77e00fced653" providerId="LiveId" clId="{CF56C700-96C0-4304-BDFC-45DDB3F2D0DC}" dt="2022-12-06T05:15:23.371" v="1170" actId="14100"/>
          <ac:picMkLst>
            <pc:docMk/>
            <pc:sldMk cId="292536946" sldId="387"/>
            <ac:picMk id="16" creationId="{54066211-661F-4E34-A7AA-6E9834E7259D}"/>
          </ac:picMkLst>
        </pc:picChg>
        <pc:picChg chg="add del mod">
          <ac:chgData name="许 荣仁" userId="a51c77e00fced653" providerId="LiveId" clId="{CF56C700-96C0-4304-BDFC-45DDB3F2D0DC}" dt="2022-12-06T05:33:39.884" v="1278" actId="478"/>
          <ac:picMkLst>
            <pc:docMk/>
            <pc:sldMk cId="292536946" sldId="387"/>
            <ac:picMk id="19" creationId="{4EB9ADBF-A9C0-4C1A-B938-24069C6FD7F4}"/>
          </ac:picMkLst>
        </pc:picChg>
      </pc:sldChg>
      <pc:sldChg chg="new del">
        <pc:chgData name="许 荣仁" userId="a51c77e00fced653" providerId="LiveId" clId="{CF56C700-96C0-4304-BDFC-45DDB3F2D0DC}" dt="2022-12-05T13:21:15.736" v="245" actId="47"/>
        <pc:sldMkLst>
          <pc:docMk/>
          <pc:sldMk cId="1658461754" sldId="387"/>
        </pc:sldMkLst>
      </pc:sldChg>
      <pc:sldChg chg="addSp delSp modSp add mod">
        <pc:chgData name="许 荣仁" userId="a51c77e00fced653" providerId="LiveId" clId="{CF56C700-96C0-4304-BDFC-45DDB3F2D0DC}" dt="2022-12-05T15:00:19.767" v="426" actId="20577"/>
        <pc:sldMkLst>
          <pc:docMk/>
          <pc:sldMk cId="1979720813" sldId="388"/>
        </pc:sldMkLst>
        <pc:spChg chg="mod">
          <ac:chgData name="许 荣仁" userId="a51c77e00fced653" providerId="LiveId" clId="{CF56C700-96C0-4304-BDFC-45DDB3F2D0DC}" dt="2022-12-05T15:00:19.767" v="426" actId="20577"/>
          <ac:spMkLst>
            <pc:docMk/>
            <pc:sldMk cId="1979720813" sldId="388"/>
            <ac:spMk id="3" creationId="{1ADB0AF3-B8D3-3DEC-74C0-EB4AF426FDAB}"/>
          </ac:spMkLst>
        </pc:spChg>
        <pc:picChg chg="del">
          <ac:chgData name="许 荣仁" userId="a51c77e00fced653" providerId="LiveId" clId="{CF56C700-96C0-4304-BDFC-45DDB3F2D0DC}" dt="2022-12-05T14:00:21.271" v="307" actId="478"/>
          <ac:picMkLst>
            <pc:docMk/>
            <pc:sldMk cId="1979720813" sldId="388"/>
            <ac:picMk id="6" creationId="{90B2B227-8906-43F4-8884-6A4F8B1F66CD}"/>
          </ac:picMkLst>
        </pc:picChg>
        <pc:picChg chg="add del mod">
          <ac:chgData name="许 荣仁" userId="a51c77e00fced653" providerId="LiveId" clId="{CF56C700-96C0-4304-BDFC-45DDB3F2D0DC}" dt="2022-12-05T14:46:03.451" v="378" actId="478"/>
          <ac:picMkLst>
            <pc:docMk/>
            <pc:sldMk cId="1979720813" sldId="388"/>
            <ac:picMk id="7" creationId="{DBF6A53D-9162-4D68-B123-DC1B8F7C98CA}"/>
          </ac:picMkLst>
        </pc:picChg>
        <pc:picChg chg="add mod">
          <ac:chgData name="许 荣仁" userId="a51c77e00fced653" providerId="LiveId" clId="{CF56C700-96C0-4304-BDFC-45DDB3F2D0DC}" dt="2022-12-05T14:46:06.132" v="380" actId="1076"/>
          <ac:picMkLst>
            <pc:docMk/>
            <pc:sldMk cId="1979720813" sldId="388"/>
            <ac:picMk id="9" creationId="{308DBB2C-EEEB-4CF1-8CDC-A93A1AEC1F04}"/>
          </ac:picMkLst>
        </pc:picChg>
      </pc:sldChg>
      <pc:sldChg chg="addSp delSp modSp add mod">
        <pc:chgData name="许 荣仁" userId="a51c77e00fced653" providerId="LiveId" clId="{CF56C700-96C0-4304-BDFC-45DDB3F2D0DC}" dt="2022-12-05T14:59:55.606" v="418" actId="20577"/>
        <pc:sldMkLst>
          <pc:docMk/>
          <pc:sldMk cId="169071096" sldId="389"/>
        </pc:sldMkLst>
        <pc:spChg chg="mod">
          <ac:chgData name="许 荣仁" userId="a51c77e00fced653" providerId="LiveId" clId="{CF56C700-96C0-4304-BDFC-45DDB3F2D0DC}" dt="2022-12-05T14:59:55.606" v="418" actId="20577"/>
          <ac:spMkLst>
            <pc:docMk/>
            <pc:sldMk cId="169071096" sldId="389"/>
            <ac:spMk id="3" creationId="{886D10D8-34D3-4002-BB98-B8EAE26CFAEF}"/>
          </ac:spMkLst>
        </pc:spChg>
        <pc:picChg chg="add del mod">
          <ac:chgData name="许 荣仁" userId="a51c77e00fced653" providerId="LiveId" clId="{CF56C700-96C0-4304-BDFC-45DDB3F2D0DC}" dt="2022-12-05T14:46:37.852" v="381" actId="478"/>
          <ac:picMkLst>
            <pc:docMk/>
            <pc:sldMk cId="169071096" sldId="389"/>
            <ac:picMk id="6" creationId="{679D07CB-41B1-4293-96C8-FB82CF801949}"/>
          </ac:picMkLst>
        </pc:picChg>
        <pc:picChg chg="del">
          <ac:chgData name="许 荣仁" userId="a51c77e00fced653" providerId="LiveId" clId="{CF56C700-96C0-4304-BDFC-45DDB3F2D0DC}" dt="2022-12-05T14:00:39.086" v="334" actId="478"/>
          <ac:picMkLst>
            <pc:docMk/>
            <pc:sldMk cId="169071096" sldId="389"/>
            <ac:picMk id="7" creationId="{8AD7104A-B927-4648-8CC4-F5766CEBC272}"/>
          </ac:picMkLst>
        </pc:picChg>
        <pc:picChg chg="add mod">
          <ac:chgData name="许 荣仁" userId="a51c77e00fced653" providerId="LiveId" clId="{CF56C700-96C0-4304-BDFC-45DDB3F2D0DC}" dt="2022-12-05T14:46:54.844" v="389" actId="1076"/>
          <ac:picMkLst>
            <pc:docMk/>
            <pc:sldMk cId="169071096" sldId="389"/>
            <ac:picMk id="9" creationId="{E16864FF-5E58-4E93-AA21-B2DE83E44177}"/>
          </ac:picMkLst>
        </pc:picChg>
      </pc:sldChg>
      <pc:sldChg chg="modSp new mod">
        <pc:chgData name="许 荣仁" userId="a51c77e00fced653" providerId="LiveId" clId="{CF56C700-96C0-4304-BDFC-45DDB3F2D0DC}" dt="2022-12-05T15:40:07.544" v="668"/>
        <pc:sldMkLst>
          <pc:docMk/>
          <pc:sldMk cId="2007130638" sldId="390"/>
        </pc:sldMkLst>
        <pc:spChg chg="mod">
          <ac:chgData name="许 荣仁" userId="a51c77e00fced653" providerId="LiveId" clId="{CF56C700-96C0-4304-BDFC-45DDB3F2D0DC}" dt="2022-12-05T15:14:12.024" v="450" actId="20577"/>
          <ac:spMkLst>
            <pc:docMk/>
            <pc:sldMk cId="2007130638" sldId="390"/>
            <ac:spMk id="2" creationId="{F8E3AB6C-5E92-4EAA-8B2E-445D381ECCCE}"/>
          </ac:spMkLst>
        </pc:spChg>
        <pc:spChg chg="mod">
          <ac:chgData name="许 荣仁" userId="a51c77e00fced653" providerId="LiveId" clId="{CF56C700-96C0-4304-BDFC-45DDB3F2D0DC}" dt="2022-12-05T15:40:07.544" v="668"/>
          <ac:spMkLst>
            <pc:docMk/>
            <pc:sldMk cId="2007130638" sldId="390"/>
            <ac:spMk id="3" creationId="{ACC7B9E4-B9DB-4E0F-A470-68137D89F292}"/>
          </ac:spMkLst>
        </pc:spChg>
      </pc:sldChg>
      <pc:sldChg chg="addSp delSp modSp add del mod">
        <pc:chgData name="许 荣仁" userId="a51c77e00fced653" providerId="LiveId" clId="{CF56C700-96C0-4304-BDFC-45DDB3F2D0DC}" dt="2022-12-06T03:43:51.850" v="1074" actId="47"/>
        <pc:sldMkLst>
          <pc:docMk/>
          <pc:sldMk cId="1362192281" sldId="391"/>
        </pc:sldMkLst>
        <pc:spChg chg="mod">
          <ac:chgData name="许 荣仁" userId="a51c77e00fced653" providerId="LiveId" clId="{CF56C700-96C0-4304-BDFC-45DDB3F2D0DC}" dt="2022-12-05T16:30:20.636" v="950" actId="14100"/>
          <ac:spMkLst>
            <pc:docMk/>
            <pc:sldMk cId="1362192281" sldId="391"/>
            <ac:spMk id="3" creationId="{00000000-0000-0000-0000-000000000000}"/>
          </ac:spMkLst>
        </pc:spChg>
        <pc:picChg chg="del">
          <ac:chgData name="许 荣仁" userId="a51c77e00fced653" providerId="LiveId" clId="{CF56C700-96C0-4304-BDFC-45DDB3F2D0DC}" dt="2022-12-05T16:15:09.134" v="674" actId="478"/>
          <ac:picMkLst>
            <pc:docMk/>
            <pc:sldMk cId="1362192281" sldId="391"/>
            <ac:picMk id="6" creationId="{B35A7154-D0FC-44BD-ACEB-BDCA3DC40EBB}"/>
          </ac:picMkLst>
        </pc:picChg>
        <pc:picChg chg="add mod">
          <ac:chgData name="许 荣仁" userId="a51c77e00fced653" providerId="LiveId" clId="{CF56C700-96C0-4304-BDFC-45DDB3F2D0DC}" dt="2022-12-05T16:30:35.130" v="984" actId="1035"/>
          <ac:picMkLst>
            <pc:docMk/>
            <pc:sldMk cId="1362192281" sldId="391"/>
            <ac:picMk id="7" creationId="{24ABF471-CF63-45FF-8EB0-85D87E85162F}"/>
          </ac:picMkLst>
        </pc:picChg>
        <pc:picChg chg="add mod">
          <ac:chgData name="许 荣仁" userId="a51c77e00fced653" providerId="LiveId" clId="{CF56C700-96C0-4304-BDFC-45DDB3F2D0DC}" dt="2022-12-05T16:30:35.130" v="984" actId="1035"/>
          <ac:picMkLst>
            <pc:docMk/>
            <pc:sldMk cId="1362192281" sldId="391"/>
            <ac:picMk id="9" creationId="{9F105C9D-E97E-47D9-8A61-681F5E581E37}"/>
          </ac:picMkLst>
        </pc:picChg>
      </pc:sldChg>
      <pc:sldChg chg="add">
        <pc:chgData name="许 荣仁" userId="a51c77e00fced653" providerId="LiveId" clId="{CF56C700-96C0-4304-BDFC-45DDB3F2D0DC}" dt="2022-12-06T02:36:26.577" v="1014"/>
        <pc:sldMkLst>
          <pc:docMk/>
          <pc:sldMk cId="1810294516" sldId="392"/>
        </pc:sldMkLst>
      </pc:sldChg>
      <pc:sldChg chg="addSp delSp modSp mod">
        <pc:chgData name="许 荣仁" userId="a51c77e00fced653" providerId="LiveId" clId="{CF56C700-96C0-4304-BDFC-45DDB3F2D0DC}" dt="2022-12-06T03:40:41.437" v="1046" actId="20577"/>
        <pc:sldMkLst>
          <pc:docMk/>
          <pc:sldMk cId="1654715699" sldId="395"/>
        </pc:sldMkLst>
        <pc:spChg chg="mod">
          <ac:chgData name="许 荣仁" userId="a51c77e00fced653" providerId="LiveId" clId="{CF56C700-96C0-4304-BDFC-45DDB3F2D0DC}" dt="2022-12-06T03:40:41.437" v="1046" actId="20577"/>
          <ac:spMkLst>
            <pc:docMk/>
            <pc:sldMk cId="1654715699" sldId="395"/>
            <ac:spMk id="3" creationId="{A13E2C5D-2134-464C-9B4F-29B7713C80E4}"/>
          </ac:spMkLst>
        </pc:spChg>
        <pc:picChg chg="del">
          <ac:chgData name="许 荣仁" userId="a51c77e00fced653" providerId="LiveId" clId="{CF56C700-96C0-4304-BDFC-45DDB3F2D0DC}" dt="2022-12-06T03:39:56.951" v="1025" actId="478"/>
          <ac:picMkLst>
            <pc:docMk/>
            <pc:sldMk cId="1654715699" sldId="395"/>
            <ac:picMk id="6" creationId="{BF6F4149-ACC1-A202-3BE0-E573AB849079}"/>
          </ac:picMkLst>
        </pc:picChg>
        <pc:picChg chg="add mod">
          <ac:chgData name="许 荣仁" userId="a51c77e00fced653" providerId="LiveId" clId="{CF56C700-96C0-4304-BDFC-45DDB3F2D0DC}" dt="2022-12-06T03:40:02.895" v="1028" actId="14100"/>
          <ac:picMkLst>
            <pc:docMk/>
            <pc:sldMk cId="1654715699" sldId="395"/>
            <ac:picMk id="8" creationId="{CD1E5D1D-7740-4A5B-8779-115ABAD25B3B}"/>
          </ac:picMkLst>
        </pc:picChg>
        <pc:picChg chg="del">
          <ac:chgData name="许 荣仁" userId="a51c77e00fced653" providerId="LiveId" clId="{CF56C700-96C0-4304-BDFC-45DDB3F2D0DC}" dt="2022-12-06T03:40:15.071" v="1029" actId="478"/>
          <ac:picMkLst>
            <pc:docMk/>
            <pc:sldMk cId="1654715699" sldId="395"/>
            <ac:picMk id="9" creationId="{B9AB731F-B9FE-F7C4-4CE4-8417EBD88FE7}"/>
          </ac:picMkLst>
        </pc:picChg>
        <pc:picChg chg="add mod">
          <ac:chgData name="许 荣仁" userId="a51c77e00fced653" providerId="LiveId" clId="{CF56C700-96C0-4304-BDFC-45DDB3F2D0DC}" dt="2022-12-06T03:40:24.015" v="1033" actId="14100"/>
          <ac:picMkLst>
            <pc:docMk/>
            <pc:sldMk cId="1654715699" sldId="395"/>
            <ac:picMk id="12" creationId="{B911E24B-19AA-4A1D-BDFC-98D764917A0B}"/>
          </ac:picMkLst>
        </pc:picChg>
      </pc:sldChg>
      <pc:sldChg chg="add">
        <pc:chgData name="许 荣仁" userId="a51c77e00fced653" providerId="LiveId" clId="{CF56C700-96C0-4304-BDFC-45DDB3F2D0DC}" dt="2022-12-06T03:37:15.509" v="1015"/>
        <pc:sldMkLst>
          <pc:docMk/>
          <pc:sldMk cId="3730581271" sldId="396"/>
        </pc:sldMkLst>
      </pc:sldChg>
      <pc:sldChg chg="add">
        <pc:chgData name="许 荣仁" userId="a51c77e00fced653" providerId="LiveId" clId="{CF56C700-96C0-4304-BDFC-45DDB3F2D0DC}" dt="2022-12-06T03:41:58.176" v="1050"/>
        <pc:sldMkLst>
          <pc:docMk/>
          <pc:sldMk cId="1815423419" sldId="397"/>
        </pc:sldMkLst>
      </pc:sldChg>
      <pc:sldChg chg="add">
        <pc:chgData name="许 荣仁" userId="a51c77e00fced653" providerId="LiveId" clId="{CF56C700-96C0-4304-BDFC-45DDB3F2D0DC}" dt="2022-12-06T03:43:59.318" v="1075"/>
        <pc:sldMkLst>
          <pc:docMk/>
          <pc:sldMk cId="3111216032" sldId="398"/>
        </pc:sldMkLst>
      </pc:sldChg>
      <pc:sldChg chg="addSp delSp modSp add mod">
        <pc:chgData name="许 荣仁" userId="a51c77e00fced653" providerId="LiveId" clId="{CF56C700-96C0-4304-BDFC-45DDB3F2D0DC}" dt="2022-12-06T06:04:36.831" v="1330" actId="14"/>
        <pc:sldMkLst>
          <pc:docMk/>
          <pc:sldMk cId="471812723" sldId="399"/>
        </pc:sldMkLst>
        <pc:spChg chg="mod">
          <ac:chgData name="许 荣仁" userId="a51c77e00fced653" providerId="LiveId" clId="{CF56C700-96C0-4304-BDFC-45DDB3F2D0DC}" dt="2022-12-06T06:04:36.831" v="1330" actId="14"/>
          <ac:spMkLst>
            <pc:docMk/>
            <pc:sldMk cId="471812723" sldId="399"/>
            <ac:spMk id="3" creationId="{61D26293-AD84-41B2-8375-12AB8ABB2366}"/>
          </ac:spMkLst>
        </pc:spChg>
        <pc:spChg chg="add mod">
          <ac:chgData name="许 荣仁" userId="a51c77e00fced653" providerId="LiveId" clId="{CF56C700-96C0-4304-BDFC-45DDB3F2D0DC}" dt="2022-12-06T05:32:55.470" v="1270" actId="208"/>
          <ac:spMkLst>
            <pc:docMk/>
            <pc:sldMk cId="471812723" sldId="399"/>
            <ac:spMk id="8" creationId="{859C7488-A531-447A-A697-386FBB48D40D}"/>
          </ac:spMkLst>
        </pc:spChg>
        <pc:spChg chg="add del">
          <ac:chgData name="许 荣仁" userId="a51c77e00fced653" providerId="LiveId" clId="{CF56C700-96C0-4304-BDFC-45DDB3F2D0DC}" dt="2022-12-06T05:29:24.861" v="1252" actId="22"/>
          <ac:spMkLst>
            <pc:docMk/>
            <pc:sldMk cId="471812723" sldId="399"/>
            <ac:spMk id="10" creationId="{B8980EC4-382F-4AA8-898A-2AA91B2D05C4}"/>
          </ac:spMkLst>
        </pc:spChg>
        <pc:spChg chg="add mod">
          <ac:chgData name="许 荣仁" userId="a51c77e00fced653" providerId="LiveId" clId="{CF56C700-96C0-4304-BDFC-45DDB3F2D0DC}" dt="2022-12-06T05:33:09.543" v="1274" actId="571"/>
          <ac:spMkLst>
            <pc:docMk/>
            <pc:sldMk cId="471812723" sldId="399"/>
            <ac:spMk id="15" creationId="{6B27954B-886B-4336-9A3A-06D38CDDBAD1}"/>
          </ac:spMkLst>
        </pc:spChg>
        <pc:spChg chg="del">
          <ac:chgData name="许 荣仁" userId="a51c77e00fced653" providerId="LiveId" clId="{CF56C700-96C0-4304-BDFC-45DDB3F2D0DC}" dt="2022-12-06T05:28:47.307" v="1250" actId="478"/>
          <ac:spMkLst>
            <pc:docMk/>
            <pc:sldMk cId="471812723" sldId="399"/>
            <ac:spMk id="17" creationId="{5A948D18-20C4-4B0D-A064-53BA97D6CDE3}"/>
          </ac:spMkLst>
        </pc:spChg>
        <pc:spChg chg="add mod">
          <ac:chgData name="许 荣仁" userId="a51c77e00fced653" providerId="LiveId" clId="{CF56C700-96C0-4304-BDFC-45DDB3F2D0DC}" dt="2022-12-06T05:33:23.488" v="1276" actId="14100"/>
          <ac:spMkLst>
            <pc:docMk/>
            <pc:sldMk cId="471812723" sldId="399"/>
            <ac:spMk id="18" creationId="{8FE4FF23-46AC-48C6-B08A-8429E9062B09}"/>
          </ac:spMkLst>
        </pc:spChg>
        <pc:spChg chg="add mod">
          <ac:chgData name="许 荣仁" userId="a51c77e00fced653" providerId="LiveId" clId="{CF56C700-96C0-4304-BDFC-45DDB3F2D0DC}" dt="2022-12-06T05:33:34.792" v="1277" actId="571"/>
          <ac:spMkLst>
            <pc:docMk/>
            <pc:sldMk cId="471812723" sldId="399"/>
            <ac:spMk id="20" creationId="{29AE53A4-6DB6-494B-A528-137CE4AD216C}"/>
          </ac:spMkLst>
        </pc:spChg>
        <pc:picChg chg="add mod modCrop">
          <ac:chgData name="许 荣仁" userId="a51c77e00fced653" providerId="LiveId" clId="{CF56C700-96C0-4304-BDFC-45DDB3F2D0DC}" dt="2022-12-06T05:33:02.102" v="1272" actId="1076"/>
          <ac:picMkLst>
            <pc:docMk/>
            <pc:sldMk cId="471812723" sldId="399"/>
            <ac:picMk id="7" creationId="{2E79600B-E8C5-45AB-8E5E-37A6F44977CD}"/>
          </ac:picMkLst>
        </pc:picChg>
        <pc:picChg chg="del">
          <ac:chgData name="许 荣仁" userId="a51c77e00fced653" providerId="LiveId" clId="{CF56C700-96C0-4304-BDFC-45DDB3F2D0DC}" dt="2022-12-06T05:28:45.147" v="1248" actId="478"/>
          <ac:picMkLst>
            <pc:docMk/>
            <pc:sldMk cId="471812723" sldId="399"/>
            <ac:picMk id="12" creationId="{CE75B71B-772E-4548-8A8D-E62E191185D5}"/>
          </ac:picMkLst>
        </pc:picChg>
        <pc:picChg chg="add mod">
          <ac:chgData name="许 荣仁" userId="a51c77e00fced653" providerId="LiveId" clId="{CF56C700-96C0-4304-BDFC-45DDB3F2D0DC}" dt="2022-12-06T05:33:09.543" v="1274" actId="571"/>
          <ac:picMkLst>
            <pc:docMk/>
            <pc:sldMk cId="471812723" sldId="399"/>
            <ac:picMk id="14" creationId="{A97D5A06-CC5A-4A63-ABBC-877CF1CF749F}"/>
          </ac:picMkLst>
        </pc:picChg>
        <pc:picChg chg="del">
          <ac:chgData name="许 荣仁" userId="a51c77e00fced653" providerId="LiveId" clId="{CF56C700-96C0-4304-BDFC-45DDB3F2D0DC}" dt="2022-12-06T05:28:44.564" v="1247" actId="478"/>
          <ac:picMkLst>
            <pc:docMk/>
            <pc:sldMk cId="471812723" sldId="399"/>
            <ac:picMk id="16" creationId="{54066211-661F-4E34-A7AA-6E9834E7259D}"/>
          </ac:picMkLst>
        </pc:picChg>
        <pc:picChg chg="del">
          <ac:chgData name="许 荣仁" userId="a51c77e00fced653" providerId="LiveId" clId="{CF56C700-96C0-4304-BDFC-45DDB3F2D0DC}" dt="2022-12-06T05:28:45.691" v="1249" actId="478"/>
          <ac:picMkLst>
            <pc:docMk/>
            <pc:sldMk cId="471812723" sldId="399"/>
            <ac:picMk id="19" creationId="{4EB9ADBF-A9C0-4C1A-B938-24069C6FD7F4}"/>
          </ac:picMkLst>
        </pc:picChg>
      </pc:sldChg>
      <pc:sldChg chg="addSp delSp modSp add mod">
        <pc:chgData name="许 荣仁" userId="a51c77e00fced653" providerId="LiveId" clId="{CF56C700-96C0-4304-BDFC-45DDB3F2D0DC}" dt="2022-12-06T06:14:10.192" v="1518" actId="1076"/>
        <pc:sldMkLst>
          <pc:docMk/>
          <pc:sldMk cId="1415418280" sldId="400"/>
        </pc:sldMkLst>
        <pc:spChg chg="mod">
          <ac:chgData name="许 荣仁" userId="a51c77e00fced653" providerId="LiveId" clId="{CF56C700-96C0-4304-BDFC-45DDB3F2D0DC}" dt="2022-12-06T06:04:56.025" v="1336" actId="20577"/>
          <ac:spMkLst>
            <pc:docMk/>
            <pc:sldMk cId="1415418280" sldId="400"/>
            <ac:spMk id="2" creationId="{8D59225E-3CC2-4BB8-8438-C3CA578A0C08}"/>
          </ac:spMkLst>
        </pc:spChg>
        <pc:spChg chg="mod">
          <ac:chgData name="许 荣仁" userId="a51c77e00fced653" providerId="LiveId" clId="{CF56C700-96C0-4304-BDFC-45DDB3F2D0DC}" dt="2022-12-06T06:06:35.363" v="1417" actId="20577"/>
          <ac:spMkLst>
            <pc:docMk/>
            <pc:sldMk cId="1415418280" sldId="400"/>
            <ac:spMk id="3" creationId="{61D26293-AD84-41B2-8375-12AB8ABB2366}"/>
          </ac:spMkLst>
        </pc:spChg>
        <pc:spChg chg="mod ord">
          <ac:chgData name="许 荣仁" userId="a51c77e00fced653" providerId="LiveId" clId="{CF56C700-96C0-4304-BDFC-45DDB3F2D0DC}" dt="2022-12-06T06:13:18.009" v="1511" actId="164"/>
          <ac:spMkLst>
            <pc:docMk/>
            <pc:sldMk cId="1415418280" sldId="400"/>
            <ac:spMk id="8" creationId="{859C7488-A531-447A-A697-386FBB48D40D}"/>
          </ac:spMkLst>
        </pc:spChg>
        <pc:spChg chg="add mod">
          <ac:chgData name="许 荣仁" userId="a51c77e00fced653" providerId="LiveId" clId="{CF56C700-96C0-4304-BDFC-45DDB3F2D0DC}" dt="2022-12-06T06:14:10.192" v="1518" actId="1076"/>
          <ac:spMkLst>
            <pc:docMk/>
            <pc:sldMk cId="1415418280" sldId="400"/>
            <ac:spMk id="16" creationId="{A92BB69E-538C-42B9-8E4B-5B5CEA3999BC}"/>
          </ac:spMkLst>
        </pc:spChg>
        <pc:spChg chg="del mod ord">
          <ac:chgData name="许 荣仁" userId="a51c77e00fced653" providerId="LiveId" clId="{CF56C700-96C0-4304-BDFC-45DDB3F2D0DC}" dt="2022-12-06T05:43:18.349" v="1293" actId="478"/>
          <ac:spMkLst>
            <pc:docMk/>
            <pc:sldMk cId="1415418280" sldId="400"/>
            <ac:spMk id="18" creationId="{8FE4FF23-46AC-48C6-B08A-8429E9062B09}"/>
          </ac:spMkLst>
        </pc:spChg>
        <pc:spChg chg="del mod ord">
          <ac:chgData name="许 荣仁" userId="a51c77e00fced653" providerId="LiveId" clId="{CF56C700-96C0-4304-BDFC-45DDB3F2D0DC}" dt="2022-12-06T05:43:18.349" v="1293" actId="478"/>
          <ac:spMkLst>
            <pc:docMk/>
            <pc:sldMk cId="1415418280" sldId="400"/>
            <ac:spMk id="20" creationId="{29AE53A4-6DB6-494B-A528-137CE4AD216C}"/>
          </ac:spMkLst>
        </pc:spChg>
        <pc:grpChg chg="add mod">
          <ac:chgData name="许 荣仁" userId="a51c77e00fced653" providerId="LiveId" clId="{CF56C700-96C0-4304-BDFC-45DDB3F2D0DC}" dt="2022-12-06T06:13:20.064" v="1512" actId="14100"/>
          <ac:grpSpMkLst>
            <pc:docMk/>
            <pc:sldMk cId="1415418280" sldId="400"/>
            <ac:grpSpMk id="11" creationId="{4843A465-6E4E-4B69-B038-9555CFCD08A3}"/>
          </ac:grpSpMkLst>
        </pc:grpChg>
        <pc:picChg chg="add del mod">
          <ac:chgData name="许 荣仁" userId="a51c77e00fced653" providerId="LiveId" clId="{CF56C700-96C0-4304-BDFC-45DDB3F2D0DC}" dt="2022-12-06T06:04:51.095" v="1331" actId="478"/>
          <ac:picMkLst>
            <pc:docMk/>
            <pc:sldMk cId="1415418280" sldId="400"/>
            <ac:picMk id="6" creationId="{C147B073-F4D1-468C-BE2C-357978B10B5E}"/>
          </ac:picMkLst>
        </pc:picChg>
        <pc:picChg chg="del">
          <ac:chgData name="许 荣仁" userId="a51c77e00fced653" providerId="LiveId" clId="{CF56C700-96C0-4304-BDFC-45DDB3F2D0DC}" dt="2022-12-06T05:39:32.548" v="1280" actId="478"/>
          <ac:picMkLst>
            <pc:docMk/>
            <pc:sldMk cId="1415418280" sldId="400"/>
            <ac:picMk id="7" creationId="{2E79600B-E8C5-45AB-8E5E-37A6F44977CD}"/>
          </ac:picMkLst>
        </pc:picChg>
        <pc:picChg chg="add mod">
          <ac:chgData name="许 荣仁" userId="a51c77e00fced653" providerId="LiveId" clId="{CF56C700-96C0-4304-BDFC-45DDB3F2D0DC}" dt="2022-12-06T06:13:18.009" v="1511" actId="164"/>
          <ac:picMkLst>
            <pc:docMk/>
            <pc:sldMk cId="1415418280" sldId="400"/>
            <ac:picMk id="10" creationId="{59F078C6-4D1C-488C-A585-1CB2DD51FE38}"/>
          </ac:picMkLst>
        </pc:picChg>
        <pc:picChg chg="add mod">
          <ac:chgData name="许 荣仁" userId="a51c77e00fced653" providerId="LiveId" clId="{CF56C700-96C0-4304-BDFC-45DDB3F2D0DC}" dt="2022-12-06T06:13:54.519" v="1516" actId="14100"/>
          <ac:picMkLst>
            <pc:docMk/>
            <pc:sldMk cId="1415418280" sldId="400"/>
            <ac:picMk id="13" creationId="{3D623E19-B972-430C-B096-FA24B6A51D1C}"/>
          </ac:picMkLst>
        </pc:picChg>
      </pc:sldChg>
      <pc:sldChg chg="addSp delSp modSp new mod">
        <pc:chgData name="许 荣仁" userId="a51c77e00fced653" providerId="LiveId" clId="{CF56C700-96C0-4304-BDFC-45DDB3F2D0DC}" dt="2022-12-06T06:23:55.505" v="1544" actId="20577"/>
        <pc:sldMkLst>
          <pc:docMk/>
          <pc:sldMk cId="1038629837" sldId="401"/>
        </pc:sldMkLst>
        <pc:spChg chg="mod">
          <ac:chgData name="许 荣仁" userId="a51c77e00fced653" providerId="LiveId" clId="{CF56C700-96C0-4304-BDFC-45DDB3F2D0DC}" dt="2022-12-06T06:23:55.505" v="1544" actId="20577"/>
          <ac:spMkLst>
            <pc:docMk/>
            <pc:sldMk cId="1038629837" sldId="401"/>
            <ac:spMk id="2" creationId="{D72AF2C1-FD16-4FFE-B8DC-18F53422D07E}"/>
          </ac:spMkLst>
        </pc:spChg>
        <pc:spChg chg="del">
          <ac:chgData name="许 荣仁" userId="a51c77e00fced653" providerId="LiveId" clId="{CF56C700-96C0-4304-BDFC-45DDB3F2D0DC}" dt="2022-12-06T06:23:36.976" v="1524" actId="22"/>
          <ac:spMkLst>
            <pc:docMk/>
            <pc:sldMk cId="1038629837" sldId="401"/>
            <ac:spMk id="3" creationId="{F4C042EA-95AA-49D8-B52B-D41A2243B80C}"/>
          </ac:spMkLst>
        </pc:spChg>
        <pc:picChg chg="add mod">
          <ac:chgData name="许 荣仁" userId="a51c77e00fced653" providerId="LiveId" clId="{CF56C700-96C0-4304-BDFC-45DDB3F2D0DC}" dt="2022-12-06T06:23:05.577" v="1521" actId="1076"/>
          <ac:picMkLst>
            <pc:docMk/>
            <pc:sldMk cId="1038629837" sldId="401"/>
            <ac:picMk id="6" creationId="{47EC925D-E740-4236-A4AE-A48BE353165C}"/>
          </ac:picMkLst>
        </pc:picChg>
        <pc:picChg chg="add mod">
          <ac:chgData name="许 荣仁" userId="a51c77e00fced653" providerId="LiveId" clId="{CF56C700-96C0-4304-BDFC-45DDB3F2D0DC}" dt="2022-12-06T06:23:22.713" v="1523" actId="1076"/>
          <ac:picMkLst>
            <pc:docMk/>
            <pc:sldMk cId="1038629837" sldId="401"/>
            <ac:picMk id="8" creationId="{58F4CEE6-E925-442B-ABA3-86191CE83B49}"/>
          </ac:picMkLst>
        </pc:picChg>
        <pc:picChg chg="add mod ord">
          <ac:chgData name="许 荣仁" userId="a51c77e00fced653" providerId="LiveId" clId="{CF56C700-96C0-4304-BDFC-45DDB3F2D0DC}" dt="2022-12-06T06:23:39.617" v="1525" actId="1076"/>
          <ac:picMkLst>
            <pc:docMk/>
            <pc:sldMk cId="1038629837" sldId="401"/>
            <ac:picMk id="10" creationId="{C400D28B-F316-416C-AAAA-B599274CE742}"/>
          </ac:picMkLst>
        </pc:picChg>
      </pc:sldChg>
    </pc:docChg>
  </pc:docChgLst>
  <pc:docChgLst>
    <pc:chgData name="许 荣仁" userId="a51c77e00fced653" providerId="LiveId" clId="{87CE5EF6-9CA6-4536-AB8E-922C7891C4A9}"/>
    <pc:docChg chg="undo custSel addSld modSld sldOrd">
      <pc:chgData name="许 荣仁" userId="a51c77e00fced653" providerId="LiveId" clId="{87CE5EF6-9CA6-4536-AB8E-922C7891C4A9}" dt="2022-12-06T03:26:56.465" v="96" actId="20577"/>
      <pc:docMkLst>
        <pc:docMk/>
      </pc:docMkLst>
      <pc:sldChg chg="modSp mod">
        <pc:chgData name="许 荣仁" userId="a51c77e00fced653" providerId="LiveId" clId="{87CE5EF6-9CA6-4536-AB8E-922C7891C4A9}" dt="2022-12-06T02:40:55.091" v="1" actId="14100"/>
        <pc:sldMkLst>
          <pc:docMk/>
          <pc:sldMk cId="2121772260" sldId="385"/>
        </pc:sldMkLst>
        <pc:spChg chg="mod">
          <ac:chgData name="许 荣仁" userId="a51c77e00fced653" providerId="LiveId" clId="{87CE5EF6-9CA6-4536-AB8E-922C7891C4A9}" dt="2022-12-06T02:40:55.091" v="1" actId="14100"/>
          <ac:spMkLst>
            <pc:docMk/>
            <pc:sldMk cId="2121772260" sldId="385"/>
            <ac:spMk id="3" creationId="{61D26293-AD84-41B2-8375-12AB8ABB2366}"/>
          </ac:spMkLst>
        </pc:spChg>
      </pc:sldChg>
      <pc:sldChg chg="addSp delSp modSp mod">
        <pc:chgData name="许 荣仁" userId="a51c77e00fced653" providerId="LiveId" clId="{87CE5EF6-9CA6-4536-AB8E-922C7891C4A9}" dt="2022-12-06T03:06:44.495" v="70" actId="20577"/>
        <pc:sldMkLst>
          <pc:docMk/>
          <pc:sldMk cId="1810294516" sldId="392"/>
        </pc:sldMkLst>
        <pc:spChg chg="mod">
          <ac:chgData name="许 荣仁" userId="a51c77e00fced653" providerId="LiveId" clId="{87CE5EF6-9CA6-4536-AB8E-922C7891C4A9}" dt="2022-12-06T03:06:44.495" v="70" actId="20577"/>
          <ac:spMkLst>
            <pc:docMk/>
            <pc:sldMk cId="1810294516" sldId="392"/>
            <ac:spMk id="3" creationId="{A13E2C5D-2134-464C-9B4F-29B7713C80E4}"/>
          </ac:spMkLst>
        </pc:spChg>
        <pc:picChg chg="add del mod">
          <ac:chgData name="许 荣仁" userId="a51c77e00fced653" providerId="LiveId" clId="{87CE5EF6-9CA6-4536-AB8E-922C7891C4A9}" dt="2022-12-06T03:05:52.951" v="59" actId="478"/>
          <ac:picMkLst>
            <pc:docMk/>
            <pc:sldMk cId="1810294516" sldId="392"/>
            <ac:picMk id="6" creationId="{F139B2A3-7C58-495A-F968-E8CB894D3F22}"/>
          </ac:picMkLst>
        </pc:picChg>
        <pc:picChg chg="del">
          <ac:chgData name="许 荣仁" userId="a51c77e00fced653" providerId="LiveId" clId="{87CE5EF6-9CA6-4536-AB8E-922C7891C4A9}" dt="2022-12-06T02:40:57.656" v="2" actId="478"/>
          <ac:picMkLst>
            <pc:docMk/>
            <pc:sldMk cId="1810294516" sldId="392"/>
            <ac:picMk id="8" creationId="{E2F8DD48-F1EF-4333-835F-7467DC5E0DD2}"/>
          </ac:picMkLst>
        </pc:picChg>
        <pc:picChg chg="add del mod">
          <ac:chgData name="许 荣仁" userId="a51c77e00fced653" providerId="LiveId" clId="{87CE5EF6-9CA6-4536-AB8E-922C7891C4A9}" dt="2022-12-06T03:06:27.791" v="63" actId="478"/>
          <ac:picMkLst>
            <pc:docMk/>
            <pc:sldMk cId="1810294516" sldId="392"/>
            <ac:picMk id="9" creationId="{20C45F0B-C6C7-AE90-1442-10EBA47BF7C1}"/>
          </ac:picMkLst>
        </pc:picChg>
        <pc:picChg chg="add mod">
          <ac:chgData name="许 荣仁" userId="a51c77e00fced653" providerId="LiveId" clId="{87CE5EF6-9CA6-4536-AB8E-922C7891C4A9}" dt="2022-12-06T03:05:59.008" v="62" actId="14100"/>
          <ac:picMkLst>
            <pc:docMk/>
            <pc:sldMk cId="1810294516" sldId="392"/>
            <ac:picMk id="11" creationId="{C1FFAD04-7312-21D1-4135-FCB4E46814F5}"/>
          </ac:picMkLst>
        </pc:picChg>
        <pc:picChg chg="del">
          <ac:chgData name="许 荣仁" userId="a51c77e00fced653" providerId="LiveId" clId="{87CE5EF6-9CA6-4536-AB8E-922C7891C4A9}" dt="2022-12-06T02:41:20.208" v="7" actId="478"/>
          <ac:picMkLst>
            <pc:docMk/>
            <pc:sldMk cId="1810294516" sldId="392"/>
            <ac:picMk id="12" creationId="{308FB0E6-7E3E-42FC-A67F-70E9FAA9B10C}"/>
          </ac:picMkLst>
        </pc:picChg>
        <pc:picChg chg="add mod">
          <ac:chgData name="许 荣仁" userId="a51c77e00fced653" providerId="LiveId" clId="{87CE5EF6-9CA6-4536-AB8E-922C7891C4A9}" dt="2022-12-06T03:06:34.271" v="66" actId="14100"/>
          <ac:picMkLst>
            <pc:docMk/>
            <pc:sldMk cId="1810294516" sldId="392"/>
            <ac:picMk id="14" creationId="{19B64077-08FE-0EF3-DBEE-340F811FFC61}"/>
          </ac:picMkLst>
        </pc:picChg>
      </pc:sldChg>
      <pc:sldChg chg="addSp delSp modSp add mod ord">
        <pc:chgData name="许 荣仁" userId="a51c77e00fced653" providerId="LiveId" clId="{87CE5EF6-9CA6-4536-AB8E-922C7891C4A9}" dt="2022-12-06T03:02:50.463" v="56" actId="20577"/>
        <pc:sldMkLst>
          <pc:docMk/>
          <pc:sldMk cId="602409769" sldId="393"/>
        </pc:sldMkLst>
        <pc:spChg chg="mod">
          <ac:chgData name="许 荣仁" userId="a51c77e00fced653" providerId="LiveId" clId="{87CE5EF6-9CA6-4536-AB8E-922C7891C4A9}" dt="2022-12-06T03:02:50.463" v="56" actId="20577"/>
          <ac:spMkLst>
            <pc:docMk/>
            <pc:sldMk cId="602409769" sldId="393"/>
            <ac:spMk id="3" creationId="{A13E2C5D-2134-464C-9B4F-29B7713C80E4}"/>
          </ac:spMkLst>
        </pc:spChg>
        <pc:picChg chg="del">
          <ac:chgData name="许 荣仁" userId="a51c77e00fced653" providerId="LiveId" clId="{87CE5EF6-9CA6-4536-AB8E-922C7891C4A9}" dt="2022-12-06T03:02:01.383" v="38" actId="478"/>
          <ac:picMkLst>
            <pc:docMk/>
            <pc:sldMk cId="602409769" sldId="393"/>
            <ac:picMk id="6" creationId="{F139B2A3-7C58-495A-F968-E8CB894D3F22}"/>
          </ac:picMkLst>
        </pc:picChg>
        <pc:picChg chg="add mod">
          <ac:chgData name="许 荣仁" userId="a51c77e00fced653" providerId="LiveId" clId="{87CE5EF6-9CA6-4536-AB8E-922C7891C4A9}" dt="2022-12-06T03:02:07.738" v="41" actId="14100"/>
          <ac:picMkLst>
            <pc:docMk/>
            <pc:sldMk cId="602409769" sldId="393"/>
            <ac:picMk id="7" creationId="{CB69FE44-787A-8DDC-678A-4FE074000034}"/>
          </ac:picMkLst>
        </pc:picChg>
        <pc:picChg chg="del">
          <ac:chgData name="许 荣仁" userId="a51c77e00fced653" providerId="LiveId" clId="{87CE5EF6-9CA6-4536-AB8E-922C7891C4A9}" dt="2022-12-06T03:02:28.168" v="44" actId="478"/>
          <ac:picMkLst>
            <pc:docMk/>
            <pc:sldMk cId="602409769" sldId="393"/>
            <ac:picMk id="9" creationId="{20C45F0B-C6C7-AE90-1442-10EBA47BF7C1}"/>
          </ac:picMkLst>
        </pc:picChg>
        <pc:picChg chg="add mod">
          <ac:chgData name="许 荣仁" userId="a51c77e00fced653" providerId="LiveId" clId="{87CE5EF6-9CA6-4536-AB8E-922C7891C4A9}" dt="2022-12-06T03:02:38.450" v="49" actId="14100"/>
          <ac:picMkLst>
            <pc:docMk/>
            <pc:sldMk cId="602409769" sldId="393"/>
            <ac:picMk id="10" creationId="{194330E5-81D4-7A51-1A2C-24083DCCBA8D}"/>
          </ac:picMkLst>
        </pc:picChg>
      </pc:sldChg>
      <pc:sldChg chg="add">
        <pc:chgData name="许 荣仁" userId="a51c77e00fced653" providerId="LiveId" clId="{87CE5EF6-9CA6-4536-AB8E-922C7891C4A9}" dt="2022-12-06T03:05:47.234" v="57"/>
        <pc:sldMkLst>
          <pc:docMk/>
          <pc:sldMk cId="2811638040" sldId="394"/>
        </pc:sldMkLst>
      </pc:sldChg>
      <pc:sldChg chg="addSp delSp modSp add mod">
        <pc:chgData name="许 荣仁" userId="a51c77e00fced653" providerId="LiveId" clId="{87CE5EF6-9CA6-4536-AB8E-922C7891C4A9}" dt="2022-12-06T03:26:56.465" v="96" actId="20577"/>
        <pc:sldMkLst>
          <pc:docMk/>
          <pc:sldMk cId="1654715699" sldId="395"/>
        </pc:sldMkLst>
        <pc:spChg chg="mod">
          <ac:chgData name="许 荣仁" userId="a51c77e00fced653" providerId="LiveId" clId="{87CE5EF6-9CA6-4536-AB8E-922C7891C4A9}" dt="2022-12-06T03:25:15.007" v="72"/>
          <ac:spMkLst>
            <pc:docMk/>
            <pc:sldMk cId="1654715699" sldId="395"/>
            <ac:spMk id="2" creationId="{7D50B261-E7DD-427A-8617-96DFF9603655}"/>
          </ac:spMkLst>
        </pc:spChg>
        <pc:spChg chg="mod">
          <ac:chgData name="许 荣仁" userId="a51c77e00fced653" providerId="LiveId" clId="{87CE5EF6-9CA6-4536-AB8E-922C7891C4A9}" dt="2022-12-06T03:26:56.465" v="96" actId="20577"/>
          <ac:spMkLst>
            <pc:docMk/>
            <pc:sldMk cId="1654715699" sldId="395"/>
            <ac:spMk id="3" creationId="{A13E2C5D-2134-464C-9B4F-29B7713C80E4}"/>
          </ac:spMkLst>
        </pc:spChg>
        <pc:picChg chg="add mod">
          <ac:chgData name="许 荣仁" userId="a51c77e00fced653" providerId="LiveId" clId="{87CE5EF6-9CA6-4536-AB8E-922C7891C4A9}" dt="2022-12-06T03:25:42.172" v="76" actId="14100"/>
          <ac:picMkLst>
            <pc:docMk/>
            <pc:sldMk cId="1654715699" sldId="395"/>
            <ac:picMk id="6" creationId="{BF6F4149-ACC1-A202-3BE0-E573AB849079}"/>
          </ac:picMkLst>
        </pc:picChg>
        <pc:picChg chg="del">
          <ac:chgData name="许 荣仁" userId="a51c77e00fced653" providerId="LiveId" clId="{87CE5EF6-9CA6-4536-AB8E-922C7891C4A9}" dt="2022-12-06T03:25:29.208" v="73" actId="478"/>
          <ac:picMkLst>
            <pc:docMk/>
            <pc:sldMk cId="1654715699" sldId="395"/>
            <ac:picMk id="7" creationId="{CB69FE44-787A-8DDC-678A-4FE074000034}"/>
          </ac:picMkLst>
        </pc:picChg>
        <pc:picChg chg="add mod">
          <ac:chgData name="许 荣仁" userId="a51c77e00fced653" providerId="LiveId" clId="{87CE5EF6-9CA6-4536-AB8E-922C7891C4A9}" dt="2022-12-06T03:26:05.018" v="81" actId="14100"/>
          <ac:picMkLst>
            <pc:docMk/>
            <pc:sldMk cId="1654715699" sldId="395"/>
            <ac:picMk id="9" creationId="{B9AB731F-B9FE-F7C4-4CE4-8417EBD88FE7}"/>
          </ac:picMkLst>
        </pc:picChg>
        <pc:picChg chg="del">
          <ac:chgData name="许 荣仁" userId="a51c77e00fced653" providerId="LiveId" clId="{87CE5EF6-9CA6-4536-AB8E-922C7891C4A9}" dt="2022-12-06T03:25:54.264" v="77" actId="478"/>
          <ac:picMkLst>
            <pc:docMk/>
            <pc:sldMk cId="1654715699" sldId="395"/>
            <ac:picMk id="10" creationId="{194330E5-81D4-7A51-1A2C-24083DCCBA8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E96E1-346F-477A-9CFD-97562368FF53}" type="datetimeFigureOut">
              <a:rPr lang="zh-CN" altLang="en-US" smtClean="0"/>
              <a:t>2022/12/5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99FE-432E-4C91-A380-102EEE5AAE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221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284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444215" y="1426996"/>
            <a:ext cx="7196667" cy="1110758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单行标题</a:t>
            </a:r>
            <a:r>
              <a:rPr lang="en-US" altLang="zh-CN"/>
              <a:t>-</a:t>
            </a:r>
            <a:r>
              <a:rPr lang="zh-CN" altLang="en-US"/>
              <a:t>单击编辑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444216" y="2639029"/>
            <a:ext cx="7196667" cy="52650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单击编辑副标题</a:t>
            </a:r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73" name="任意多边形 72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grpSp>
        <p:nvGrpSpPr>
          <p:cNvPr id="76" name="组合 75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77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646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-3175"/>
            <a:ext cx="8574578" cy="6861175"/>
          </a:xfrm>
          <a:custGeom>
            <a:avLst/>
            <a:gdLst>
              <a:gd name="connsiteX0" fmla="*/ 63979 w 8574578"/>
              <a:gd name="connsiteY0" fmla="*/ 0 h 6861175"/>
              <a:gd name="connsiteX1" fmla="*/ 8574578 w 8574578"/>
              <a:gd name="connsiteY1" fmla="*/ 0 h 6861175"/>
              <a:gd name="connsiteX2" fmla="*/ 7852508 w 8574578"/>
              <a:gd name="connsiteY2" fmla="*/ 6861175 h 6861175"/>
              <a:gd name="connsiteX3" fmla="*/ 0 w 8574578"/>
              <a:gd name="connsiteY3" fmla="*/ 6861175 h 6861175"/>
              <a:gd name="connsiteX4" fmla="*/ 0 w 8574578"/>
              <a:gd name="connsiteY4" fmla="*/ 60793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4578" h="6861175">
                <a:moveTo>
                  <a:pt x="63979" y="0"/>
                </a:moveTo>
                <a:lnTo>
                  <a:pt x="8574578" y="0"/>
                </a:lnTo>
                <a:lnTo>
                  <a:pt x="7852508" y="6861175"/>
                </a:lnTo>
                <a:lnTo>
                  <a:pt x="0" y="6861175"/>
                </a:lnTo>
                <a:lnTo>
                  <a:pt x="0" y="60793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-3175"/>
            <a:ext cx="8363989" cy="6861175"/>
          </a:xfrm>
          <a:custGeom>
            <a:avLst/>
            <a:gdLst>
              <a:gd name="connsiteX0" fmla="*/ 0 w 8363989"/>
              <a:gd name="connsiteY0" fmla="*/ 0 h 6861175"/>
              <a:gd name="connsiteX1" fmla="*/ 8363989 w 8363989"/>
              <a:gd name="connsiteY1" fmla="*/ 0 h 6861175"/>
              <a:gd name="connsiteX2" fmla="*/ 7641919 w 8363989"/>
              <a:gd name="connsiteY2" fmla="*/ 6861175 h 6861175"/>
              <a:gd name="connsiteX3" fmla="*/ 0 w 8363989"/>
              <a:gd name="connsiteY3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3989" h="6861175">
                <a:moveTo>
                  <a:pt x="0" y="0"/>
                </a:moveTo>
                <a:lnTo>
                  <a:pt x="8363989" y="0"/>
                </a:lnTo>
                <a:lnTo>
                  <a:pt x="7641919" y="6861175"/>
                </a:lnTo>
                <a:lnTo>
                  <a:pt x="0" y="6861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914400" y="2066925"/>
            <a:ext cx="6688667" cy="1325563"/>
          </a:xfrm>
        </p:spPr>
        <p:txBody>
          <a:bodyPr>
            <a:normAutofit/>
          </a:bodyPr>
          <a:lstStyle>
            <a:lvl1pPr>
              <a:defRPr sz="8800" b="1"/>
            </a:lvl1pPr>
          </a:lstStyle>
          <a:p>
            <a:r>
              <a:rPr lang="zh-CN" altLang="en-US"/>
              <a:t>结束语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914400" y="3547533"/>
            <a:ext cx="6688667" cy="142239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单击以编辑副标题</a:t>
            </a:r>
          </a:p>
        </p:txBody>
      </p:sp>
      <p:grpSp>
        <p:nvGrpSpPr>
          <p:cNvPr id="33" name="组合 32"/>
          <p:cNvGrpSpPr/>
          <p:nvPr userDrawn="1"/>
        </p:nvGrpSpPr>
        <p:grpSpPr>
          <a:xfrm>
            <a:off x="9392920" y="6168231"/>
            <a:ext cx="2447720" cy="41321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4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556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1920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任意多边形 40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39" name="任意多边形 38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426995"/>
            <a:ext cx="7196667" cy="1738535"/>
          </a:xfrm>
        </p:spPr>
        <p:txBody>
          <a:bodyPr anchor="b"/>
          <a:lstStyle>
            <a:lvl1pPr algn="l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多行标题 </a:t>
            </a:r>
            <a:r>
              <a:rPr lang="en-US" altLang="zh-CN"/>
              <a:t>- </a:t>
            </a:r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65530"/>
            <a:ext cx="7196667" cy="9577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单击以编辑副标题</a:t>
            </a: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6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451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0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5111" t="-46" r="65111" b="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3515360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3679375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3351345" cy="104037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3112008" cy="1050059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1" y="1376196"/>
            <a:ext cx="2861352" cy="1050059"/>
          </a:xfrm>
        </p:spPr>
        <p:txBody>
          <a:bodyPr anchor="ctr">
            <a:normAutofit/>
          </a:bodyPr>
          <a:lstStyle>
            <a:lvl1pPr algn="r">
              <a:defRPr sz="4400" b="1">
                <a:solidFill>
                  <a:schemeClr val="accent3"/>
                </a:solidFill>
              </a:defRPr>
            </a:lvl1pPr>
          </a:lstStyle>
          <a:p>
            <a:r>
              <a:rPr lang="zh-CN" altLang="en-US"/>
              <a:t>目录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4745168" y="1487414"/>
            <a:ext cx="6605587" cy="4343400"/>
          </a:xfrm>
        </p:spPr>
        <p:txBody>
          <a:bodyPr>
            <a:normAutofit/>
          </a:bodyPr>
          <a:lstStyle>
            <a:lvl1pPr marL="571500" indent="-571500">
              <a:lnSpc>
                <a:spcPct val="120000"/>
              </a:lnSpc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4000"/>
            </a:lvl1pPr>
            <a:lvl2pPr>
              <a:defRPr sz="3200"/>
            </a:lvl2pPr>
          </a:lstStyle>
          <a:p>
            <a:pPr lvl="0"/>
            <a:r>
              <a:rPr lang="zh-CN" altLang="en-US"/>
              <a:t>编辑母版文本样式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522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7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9930" r="699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2191895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2355910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1724201" cy="125373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1523014" cy="1265404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3426832" y="1206856"/>
            <a:ext cx="8281907" cy="1152806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zh-CN" altLang="en-US"/>
              <a:t>小节标题</a:t>
            </a:r>
          </a:p>
        </p:txBody>
      </p:sp>
      <p:sp>
        <p:nvSpPr>
          <p:cNvPr id="42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426832" y="2386651"/>
            <a:ext cx="8281907" cy="51377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小节副标题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79303"/>
            <a:ext cx="1339403" cy="1049700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469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459"/>
            <a:ext cx="10744200" cy="665816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10741155" cy="469899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 15"/>
          <p:cNvSpPr/>
          <p:nvPr userDrawn="1"/>
        </p:nvSpPr>
        <p:spPr>
          <a:xfrm>
            <a:off x="0" y="316846"/>
            <a:ext cx="366713" cy="613429"/>
          </a:xfrm>
          <a:custGeom>
            <a:avLst/>
            <a:gdLst>
              <a:gd name="connsiteX0" fmla="*/ 0 w 366713"/>
              <a:gd name="connsiteY0" fmla="*/ 0 h 613429"/>
              <a:gd name="connsiteX1" fmla="*/ 366713 w 366713"/>
              <a:gd name="connsiteY1" fmla="*/ 0 h 613429"/>
              <a:gd name="connsiteX2" fmla="*/ 315070 w 366713"/>
              <a:gd name="connsiteY2" fmla="*/ 613429 h 613429"/>
              <a:gd name="connsiteX3" fmla="*/ 0 w 36671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3" h="613429">
                <a:moveTo>
                  <a:pt x="0" y="0"/>
                </a:moveTo>
                <a:lnTo>
                  <a:pt x="366713" y="0"/>
                </a:lnTo>
                <a:lnTo>
                  <a:pt x="31507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264459"/>
            <a:ext cx="271463" cy="613429"/>
          </a:xfrm>
          <a:custGeom>
            <a:avLst/>
            <a:gdLst>
              <a:gd name="connsiteX0" fmla="*/ 0 w 271463"/>
              <a:gd name="connsiteY0" fmla="*/ 0 h 613429"/>
              <a:gd name="connsiteX1" fmla="*/ 271463 w 271463"/>
              <a:gd name="connsiteY1" fmla="*/ 0 h 613429"/>
              <a:gd name="connsiteX2" fmla="*/ 219820 w 271463"/>
              <a:gd name="connsiteY2" fmla="*/ 613429 h 613429"/>
              <a:gd name="connsiteX3" fmla="*/ 0 w 27146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463" h="613429">
                <a:moveTo>
                  <a:pt x="0" y="0"/>
                </a:moveTo>
                <a:lnTo>
                  <a:pt x="271463" y="0"/>
                </a:lnTo>
                <a:lnTo>
                  <a:pt x="21982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42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635001"/>
            <a:ext cx="10741155" cy="52916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152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3"/>
          </p:nvPr>
        </p:nvSpPr>
        <p:spPr>
          <a:xfrm>
            <a:off x="304124" y="221381"/>
            <a:ext cx="10832305" cy="5833980"/>
          </a:xfrm>
        </p:spPr>
        <p:txBody>
          <a:bodyPr anchor="t"/>
          <a:lstStyle>
            <a:lvl1pPr algn="ctr">
              <a:defRPr/>
            </a:lvl1pPr>
          </a:lstStyle>
          <a:p>
            <a:endParaRPr lang="zh-CN" altLang="en-US"/>
          </a:p>
        </p:txBody>
      </p:sp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-22652" y="385562"/>
            <a:ext cx="1984107" cy="732848"/>
          </a:xfrm>
          <a:solidFill>
            <a:schemeClr val="accent1"/>
          </a:solidFill>
          <a:effectLst>
            <a:outerShdw dist="127000" dir="2040000" algn="ctr" rotWithShape="0">
              <a:schemeClr val="accent2"/>
            </a:outerShdw>
          </a:effectLst>
        </p:spPr>
        <p:txBody>
          <a:bodyPr wrap="square" lIns="180000" tIns="180000" rIns="180000" bIns="180000">
            <a:spAutoFit/>
          </a:bodyPr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zh-CN" altLang="en-US"/>
              <a:t>图片说明</a:t>
            </a:r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459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40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-深色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5422" y="781579"/>
            <a:ext cx="10741155" cy="5291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483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573932" y="6055360"/>
            <a:ext cx="546947" cy="5486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b="1">
                <a:solidFill>
                  <a:schemeClr val="accent3"/>
                </a:solidFill>
                <a:latin typeface="+mn-lt"/>
              </a:defRPr>
            </a:lvl1pPr>
          </a:lstStyle>
          <a:p>
            <a:fld id="{27C45CD9-0508-4D1E-923D-4DFDAA610D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28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6" r:id="rId3"/>
    <p:sldLayoutId id="2147483661" r:id="rId4"/>
    <p:sldLayoutId id="2147483650" r:id="rId5"/>
    <p:sldLayoutId id="2147483662" r:id="rId6"/>
    <p:sldLayoutId id="2147483664" r:id="rId7"/>
    <p:sldLayoutId id="2147483655" r:id="rId8"/>
    <p:sldLayoutId id="2147483665" r:id="rId9"/>
    <p:sldLayoutId id="214748366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/>
              <a:t>脂蛋白研究进展</a:t>
            </a: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/>
              <a:t>报告人 许荣仁</a:t>
            </a:r>
          </a:p>
        </p:txBody>
      </p:sp>
    </p:spTree>
    <p:extLst>
      <p:ext uri="{BB962C8B-B14F-4D97-AF65-F5344CB8AC3E}">
        <p14:creationId xmlns:p14="http://schemas.microsoft.com/office/powerpoint/2010/main" val="194640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E3AB6C-5E92-4EAA-8B2E-445D381EC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三组</a:t>
            </a:r>
            <a:r>
              <a:rPr lang="en-US" altLang="zh-CN"/>
              <a:t>&amp;</a:t>
            </a:r>
            <a:r>
              <a:rPr lang="zh-CN" altLang="en-US"/>
              <a:t>四组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C7B9E4-B9DB-4E0F-A470-68137D89F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/>
              <a:t>三组四组共有</a:t>
            </a:r>
            <a:endParaRPr lang="en-US" altLang="zh-CN"/>
          </a:p>
          <a:p>
            <a:r>
              <a:rPr lang="zh-CN" altLang="en-US"/>
              <a:t>至少出现一次差异</a:t>
            </a:r>
            <a:endParaRPr lang="en-US" altLang="zh-CN"/>
          </a:p>
          <a:p>
            <a:pPr lvl="1"/>
            <a:r>
              <a:rPr lang="en-US" altLang="zh-CN"/>
              <a:t>84</a:t>
            </a:r>
            <a:r>
              <a:rPr lang="zh-CN" altLang="en-US"/>
              <a:t>系数，</a:t>
            </a:r>
            <a:r>
              <a:rPr lang="en-US" altLang="zh-CN"/>
              <a:t>133</a:t>
            </a:r>
            <a:r>
              <a:rPr lang="zh-CN" altLang="en-US"/>
              <a:t>分子</a:t>
            </a:r>
            <a:endParaRPr lang="en-US" altLang="zh-CN"/>
          </a:p>
          <a:p>
            <a:r>
              <a:rPr lang="zh-CN" altLang="en-US"/>
              <a:t>至少出现</a:t>
            </a:r>
            <a:r>
              <a:rPr lang="en-US" altLang="zh-CN"/>
              <a:t>2(</a:t>
            </a:r>
            <a:r>
              <a:rPr lang="zh-CN" altLang="en-US"/>
              <a:t>三组</a:t>
            </a:r>
            <a:r>
              <a:rPr lang="en-US" altLang="zh-CN"/>
              <a:t>)</a:t>
            </a:r>
            <a:r>
              <a:rPr lang="zh-CN" altLang="en-US"/>
              <a:t>或</a:t>
            </a:r>
            <a:r>
              <a:rPr lang="en-US" altLang="zh-CN"/>
              <a:t>3(</a:t>
            </a:r>
            <a:r>
              <a:rPr lang="zh-CN" altLang="en-US"/>
              <a:t>四组</a:t>
            </a:r>
            <a:r>
              <a:rPr lang="en-US" altLang="zh-CN"/>
              <a:t>)</a:t>
            </a:r>
            <a:r>
              <a:rPr lang="zh-CN" altLang="en-US"/>
              <a:t>次差异</a:t>
            </a:r>
            <a:endParaRPr lang="en-US" altLang="zh-CN"/>
          </a:p>
          <a:p>
            <a:pPr lvl="1"/>
            <a:r>
              <a:rPr lang="en-US" altLang="zh-CN"/>
              <a:t>1</a:t>
            </a:r>
            <a:r>
              <a:rPr lang="zh-CN" altLang="en-US"/>
              <a:t>系数，</a:t>
            </a:r>
            <a:r>
              <a:rPr lang="en-US" altLang="zh-CN"/>
              <a:t>12</a:t>
            </a:r>
            <a:r>
              <a:rPr lang="zh-CN" altLang="en-US"/>
              <a:t>分子</a:t>
            </a:r>
            <a:endParaRPr lang="en-US" altLang="zh-CN"/>
          </a:p>
          <a:p>
            <a:pPr lvl="1"/>
            <a:r>
              <a:rPr lang="en-US" altLang="zh-CN"/>
              <a:t>SAA4&amp;SM 42:1;2</a:t>
            </a:r>
          </a:p>
          <a:p>
            <a:pPr lvl="1"/>
            <a:r>
              <a:rPr lang="en-US" altLang="zh-CN"/>
              <a:t>SM 42:1;2, TAG52:0-FA18:0, SAA4, CER(16:0), APOA1, TAG52:5-FA18:2, PC(18:1/18:2)+</a:t>
            </a:r>
            <a:r>
              <a:rPr lang="en-US" altLang="zh-CN" err="1"/>
              <a:t>AcO</a:t>
            </a:r>
            <a:r>
              <a:rPr lang="en-US" altLang="zh-CN"/>
              <a:t>, DAG(18:0/18:1), PC(16:0/18:2)+</a:t>
            </a:r>
            <a:r>
              <a:rPr lang="en-US" altLang="zh-CN" err="1"/>
              <a:t>AcO</a:t>
            </a:r>
            <a:r>
              <a:rPr lang="en-US" altLang="zh-CN"/>
              <a:t>, APOC1, F2, SM 38:3;3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929BA83-1770-4A30-A633-3E56BC30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130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2AF2C1-FD16-4FFE-B8DC-18F53422D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84</a:t>
            </a:r>
            <a:r>
              <a:rPr lang="zh-CN" altLang="en-US"/>
              <a:t>个共有的系数</a:t>
            </a:r>
          </a:p>
        </p:txBody>
      </p:sp>
      <p:pic>
        <p:nvPicPr>
          <p:cNvPr id="10" name="内容占位符 9">
            <a:extLst>
              <a:ext uri="{FF2B5EF4-FFF2-40B4-BE49-F238E27FC236}">
                <a16:creationId xmlns:a16="http://schemas.microsoft.com/office/drawing/2014/main" id="{C400D28B-F316-416C-AAAA-B599274CE7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6271" y="948038"/>
            <a:ext cx="2263336" cy="4198984"/>
          </a:xfr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EAF50D0-C847-4103-9A14-DCE5BA6F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7EC925D-E740-4236-A4AE-A48BE3531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948038"/>
            <a:ext cx="2217612" cy="52582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8F4CEE6-E925-442B-ABA3-86191CE83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7211" y="948038"/>
            <a:ext cx="2309060" cy="527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29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分类模型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04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0B261-E7DD-427A-8617-96DFF960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使用分子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3E2C5D-2134-464C-9B4F-29B7713C8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983" y="1227667"/>
            <a:ext cx="5682771" cy="4698999"/>
          </a:xfrm>
        </p:spPr>
        <p:txBody>
          <a:bodyPr/>
          <a:lstStyle/>
          <a:p>
            <a:r>
              <a:rPr lang="zh-CN" altLang="en-US" sz="2800">
                <a:latin typeface="+mn-ea"/>
              </a:rPr>
              <a:t>分</a:t>
            </a:r>
            <a:r>
              <a:rPr lang="en-US" altLang="zh-CN" sz="2800">
                <a:latin typeface="+mn-ea"/>
              </a:rPr>
              <a:t>3</a:t>
            </a:r>
            <a:r>
              <a:rPr lang="zh-CN" altLang="en-US" sz="2800">
                <a:latin typeface="+mn-ea"/>
              </a:rPr>
              <a:t>类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171</a:t>
            </a:r>
            <a:r>
              <a:rPr lang="zh-CN" altLang="en-US" sz="2800">
                <a:latin typeface="+mn-ea"/>
              </a:rPr>
              <a:t>分子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SVM</a:t>
            </a:r>
            <a:r>
              <a:rPr lang="zh-CN" altLang="en-US" sz="2800">
                <a:latin typeface="+mn-ea"/>
              </a:rPr>
              <a:t>效果最好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52.4%</a:t>
            </a:r>
            <a:endParaRPr lang="zh-CN" altLang="en-US" sz="2800">
              <a:latin typeface="+mn-ea"/>
            </a:endParaRPr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64FA56-CCF5-4F84-9897-4B069F17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553F23A-A6B8-4A5F-8B17-F2B91A8DEB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2" t="1428" r="-1" b="1309"/>
          <a:stretch/>
        </p:blipFill>
        <p:spPr>
          <a:xfrm>
            <a:off x="667966" y="1770435"/>
            <a:ext cx="3419414" cy="346897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F337EF9-EA73-404A-8D4E-F3844F9CE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380" y="1770436"/>
            <a:ext cx="1422791" cy="346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862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0B261-E7DD-427A-8617-96DFF960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使用分子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3E2C5D-2134-464C-9B4F-29B7713C8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983" y="1227667"/>
            <a:ext cx="5682771" cy="4698999"/>
          </a:xfrm>
        </p:spPr>
        <p:txBody>
          <a:bodyPr/>
          <a:lstStyle/>
          <a:p>
            <a:r>
              <a:rPr lang="zh-CN" altLang="en-US" sz="2800">
                <a:latin typeface="+mn-ea"/>
              </a:rPr>
              <a:t>分</a:t>
            </a:r>
            <a:r>
              <a:rPr lang="en-US" altLang="zh-CN" sz="2800">
                <a:latin typeface="+mn-ea"/>
              </a:rPr>
              <a:t>4</a:t>
            </a:r>
            <a:r>
              <a:rPr lang="zh-CN" altLang="en-US" sz="2800">
                <a:latin typeface="+mn-ea"/>
              </a:rPr>
              <a:t>类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139</a:t>
            </a:r>
            <a:r>
              <a:rPr lang="zh-CN" altLang="en-US" sz="2800">
                <a:latin typeface="+mn-ea"/>
              </a:rPr>
              <a:t>分子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SVM</a:t>
            </a:r>
            <a:r>
              <a:rPr lang="zh-CN" altLang="en-US" sz="2800">
                <a:latin typeface="+mn-ea"/>
              </a:rPr>
              <a:t>效果最好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47.1%</a:t>
            </a:r>
            <a:endParaRPr lang="zh-CN" altLang="en-US" sz="2800">
              <a:latin typeface="+mn-ea"/>
            </a:endParaRPr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64FA56-CCF5-4F84-9897-4B069F17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14</a:t>
            </a:fld>
            <a:endParaRPr lang="zh-CN" altLang="en-US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CB605F5-8C84-470F-8FF1-86313505CCC9}"/>
              </a:ext>
            </a:extLst>
          </p:cNvPr>
          <p:cNvGrpSpPr/>
          <p:nvPr/>
        </p:nvGrpSpPr>
        <p:grpSpPr>
          <a:xfrm>
            <a:off x="608239" y="1705583"/>
            <a:ext cx="4706322" cy="3404681"/>
            <a:chOff x="608239" y="1705584"/>
            <a:chExt cx="4286527" cy="3100990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4052271-03F9-43D8-8676-AA7203E513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696" t="2034" b="2477"/>
            <a:stretch/>
          </p:blipFill>
          <p:spPr>
            <a:xfrm>
              <a:off x="608239" y="1705584"/>
              <a:ext cx="3231560" cy="310099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B908C97A-A98C-46CF-B073-7F1A86457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77046" y="1705584"/>
              <a:ext cx="1117720" cy="31009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1216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0B261-E7DD-427A-8617-96DFF960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使用相关系数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3E2C5D-2134-464C-9B4F-29B7713C8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983" y="1227667"/>
            <a:ext cx="5682771" cy="4698999"/>
          </a:xfrm>
        </p:spPr>
        <p:txBody>
          <a:bodyPr/>
          <a:lstStyle/>
          <a:p>
            <a:r>
              <a:rPr lang="zh-CN" altLang="en-US" sz="2800">
                <a:latin typeface="+mn-ea"/>
              </a:rPr>
              <a:t>分</a:t>
            </a:r>
            <a:r>
              <a:rPr lang="en-US" altLang="zh-CN" sz="2800">
                <a:latin typeface="+mn-ea"/>
              </a:rPr>
              <a:t>3</a:t>
            </a:r>
            <a:r>
              <a:rPr lang="zh-CN" altLang="en-US" sz="2800">
                <a:latin typeface="+mn-ea"/>
              </a:rPr>
              <a:t>类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69</a:t>
            </a:r>
            <a:r>
              <a:rPr lang="zh-CN" altLang="en-US" sz="2800">
                <a:latin typeface="+mn-ea"/>
              </a:rPr>
              <a:t>相关系数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SVM</a:t>
            </a:r>
            <a:r>
              <a:rPr lang="zh-CN" altLang="en-US" sz="2800">
                <a:latin typeface="+mn-ea"/>
              </a:rPr>
              <a:t>效果最好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68.8%</a:t>
            </a:r>
            <a:endParaRPr lang="zh-CN" altLang="en-US" sz="2800">
              <a:latin typeface="+mn-ea"/>
            </a:endParaRPr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64FA56-CCF5-4F84-9897-4B069F17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15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2F8DD48-F1EF-4333-835F-7467DC5E0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36379"/>
            <a:ext cx="3147333" cy="317019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08FB0E6-7E3E-42FC-A67F-70E9FAA9B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933" y="1636379"/>
            <a:ext cx="1352130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423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0B261-E7DD-427A-8617-96DFF960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使用相关系数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3E2C5D-2134-464C-9B4F-29B7713C8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983" y="1227667"/>
            <a:ext cx="5682771" cy="4698999"/>
          </a:xfrm>
        </p:spPr>
        <p:txBody>
          <a:bodyPr/>
          <a:lstStyle/>
          <a:p>
            <a:r>
              <a:rPr lang="zh-CN" altLang="en-US" sz="2800">
                <a:latin typeface="+mn-ea"/>
              </a:rPr>
              <a:t>分</a:t>
            </a:r>
            <a:r>
              <a:rPr lang="en-US" altLang="zh-CN" sz="2800">
                <a:latin typeface="+mn-ea"/>
              </a:rPr>
              <a:t>3</a:t>
            </a:r>
            <a:r>
              <a:rPr lang="zh-CN" altLang="en-US" sz="2800">
                <a:latin typeface="+mn-ea"/>
              </a:rPr>
              <a:t>类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15</a:t>
            </a:r>
            <a:r>
              <a:rPr lang="zh-CN" altLang="en-US" sz="2800">
                <a:latin typeface="+mn-ea"/>
              </a:rPr>
              <a:t>相关系数</a:t>
            </a:r>
            <a:endParaRPr lang="en-US" altLang="zh-CN" sz="2800">
              <a:latin typeface="+mn-ea"/>
            </a:endParaRPr>
          </a:p>
          <a:p>
            <a:r>
              <a:rPr lang="zh-CN" altLang="en-US">
                <a:latin typeface="+mn-ea"/>
              </a:rPr>
              <a:t>集成</a:t>
            </a:r>
            <a:r>
              <a:rPr lang="zh-CN" altLang="en-US" sz="2800">
                <a:latin typeface="+mn-ea"/>
              </a:rPr>
              <a:t>分类器效果最好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54.7%</a:t>
            </a:r>
            <a:endParaRPr lang="zh-CN" altLang="en-US" sz="2800">
              <a:latin typeface="+mn-ea"/>
            </a:endParaRPr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64FA56-CCF5-4F84-9897-4B069F17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16</a:t>
            </a:fld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1FFAD04-7312-21D1-4135-FCB4E4681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445" y="1636378"/>
            <a:ext cx="3109463" cy="317019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9B64077-08FE-0EF3-DBEE-340F811FF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909" y="1636378"/>
            <a:ext cx="1278734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94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0B261-E7DD-427A-8617-96DFF960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使用相关系数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3E2C5D-2134-464C-9B4F-29B7713C8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983" y="1227667"/>
            <a:ext cx="5682771" cy="4698999"/>
          </a:xfrm>
        </p:spPr>
        <p:txBody>
          <a:bodyPr/>
          <a:lstStyle/>
          <a:p>
            <a:r>
              <a:rPr lang="zh-CN" altLang="en-US" sz="2800">
                <a:latin typeface="+mn-ea"/>
              </a:rPr>
              <a:t>分</a:t>
            </a:r>
            <a:r>
              <a:rPr lang="en-US" altLang="zh-CN" sz="2800">
                <a:latin typeface="+mn-ea"/>
              </a:rPr>
              <a:t>4</a:t>
            </a:r>
            <a:r>
              <a:rPr lang="zh-CN" altLang="en-US" sz="2800">
                <a:latin typeface="+mn-ea"/>
              </a:rPr>
              <a:t>类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15</a:t>
            </a:r>
            <a:r>
              <a:rPr lang="zh-CN" altLang="en-US" sz="2800">
                <a:latin typeface="+mn-ea"/>
              </a:rPr>
              <a:t>相关系数</a:t>
            </a:r>
            <a:endParaRPr lang="en-US" altLang="zh-CN" sz="2800">
              <a:latin typeface="+mn-ea"/>
            </a:endParaRPr>
          </a:p>
          <a:p>
            <a:r>
              <a:rPr lang="zh-CN" altLang="en-US">
                <a:latin typeface="+mn-ea"/>
              </a:rPr>
              <a:t>集成</a:t>
            </a:r>
            <a:r>
              <a:rPr lang="zh-CN" altLang="en-US" sz="2800">
                <a:latin typeface="+mn-ea"/>
              </a:rPr>
              <a:t>分类器效果最好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47.6%</a:t>
            </a:r>
            <a:endParaRPr lang="zh-CN" altLang="en-US" sz="2800">
              <a:latin typeface="+mn-ea"/>
            </a:endParaRPr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64FA56-CCF5-4F84-9897-4B069F17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139B2A3-7C58-495A-F968-E8CB894D3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637" y="1636379"/>
            <a:ext cx="3086296" cy="317019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0C45F0B-C6C7-AE90-1442-10EBA47BF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909" y="1636378"/>
            <a:ext cx="1171211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38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0B261-E7DD-427A-8617-96DFF960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使用相关系数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3E2C5D-2134-464C-9B4F-29B7713C8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983" y="1227667"/>
            <a:ext cx="5682771" cy="4698999"/>
          </a:xfrm>
        </p:spPr>
        <p:txBody>
          <a:bodyPr/>
          <a:lstStyle/>
          <a:p>
            <a:r>
              <a:rPr lang="zh-CN" altLang="en-US" sz="2800">
                <a:latin typeface="+mn-ea"/>
              </a:rPr>
              <a:t>分</a:t>
            </a:r>
            <a:r>
              <a:rPr lang="en-US" altLang="zh-CN" sz="2800">
                <a:latin typeface="+mn-ea"/>
              </a:rPr>
              <a:t>4</a:t>
            </a:r>
            <a:r>
              <a:rPr lang="zh-CN" altLang="en-US" sz="2800">
                <a:latin typeface="+mn-ea"/>
              </a:rPr>
              <a:t>类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69</a:t>
            </a:r>
            <a:r>
              <a:rPr lang="zh-CN" altLang="en-US" sz="2800">
                <a:latin typeface="+mn-ea"/>
              </a:rPr>
              <a:t>相关系数</a:t>
            </a:r>
            <a:endParaRPr lang="en-US" altLang="zh-CN" sz="2800">
              <a:latin typeface="+mn-ea"/>
            </a:endParaRPr>
          </a:p>
          <a:p>
            <a:r>
              <a:rPr lang="en-US" altLang="zh-CN">
                <a:latin typeface="+mn-ea"/>
              </a:rPr>
              <a:t>SVM</a:t>
            </a:r>
            <a:r>
              <a:rPr lang="zh-CN" altLang="en-US" sz="2800">
                <a:latin typeface="+mn-ea"/>
              </a:rPr>
              <a:t>效果最好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45.3%</a:t>
            </a:r>
            <a:endParaRPr lang="zh-CN" altLang="en-US" sz="2800">
              <a:latin typeface="+mn-ea"/>
            </a:endParaRPr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64FA56-CCF5-4F84-9897-4B069F17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B69FE44-787A-8DDC-678A-4FE074000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44" y="1636378"/>
            <a:ext cx="3127765" cy="317019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94330E5-81D4-7A51-1A2C-24083DCCB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2278" y="1636378"/>
            <a:ext cx="1176748" cy="317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09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0B261-E7DD-427A-8617-96DFF960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分子</a:t>
            </a:r>
            <a:r>
              <a:rPr lang="en-US" altLang="zh-CN"/>
              <a:t>+</a:t>
            </a:r>
            <a:r>
              <a:rPr lang="zh-CN" altLang="en-US"/>
              <a:t>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3E2C5D-2134-464C-9B4F-29B7713C8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983" y="1227667"/>
            <a:ext cx="5682771" cy="4698999"/>
          </a:xfrm>
        </p:spPr>
        <p:txBody>
          <a:bodyPr/>
          <a:lstStyle/>
          <a:p>
            <a:r>
              <a:rPr lang="zh-CN" altLang="en-US" sz="2800">
                <a:latin typeface="+mn-ea"/>
              </a:rPr>
              <a:t>分</a:t>
            </a:r>
            <a:r>
              <a:rPr lang="en-US" altLang="zh-CN" sz="2800">
                <a:latin typeface="+mn-ea"/>
              </a:rPr>
              <a:t>3</a:t>
            </a:r>
            <a:r>
              <a:rPr lang="zh-CN" altLang="en-US" sz="2800">
                <a:latin typeface="+mn-ea"/>
              </a:rPr>
              <a:t>类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69</a:t>
            </a:r>
            <a:r>
              <a:rPr lang="zh-CN" altLang="en-US" sz="2800">
                <a:latin typeface="+mn-ea"/>
              </a:rPr>
              <a:t>相关系数</a:t>
            </a:r>
            <a:r>
              <a:rPr lang="en-US" altLang="zh-CN" sz="2800">
                <a:latin typeface="+mn-ea"/>
              </a:rPr>
              <a:t>+171</a:t>
            </a:r>
            <a:r>
              <a:rPr lang="zh-CN" altLang="en-US" sz="2800">
                <a:latin typeface="+mn-ea"/>
              </a:rPr>
              <a:t>分子</a:t>
            </a:r>
            <a:endParaRPr lang="en-US" altLang="zh-CN" sz="2800">
              <a:latin typeface="+mn-ea"/>
            </a:endParaRPr>
          </a:p>
          <a:p>
            <a:r>
              <a:rPr lang="zh-CN" altLang="en-US">
                <a:latin typeface="+mn-ea"/>
              </a:rPr>
              <a:t>双层神经网络</a:t>
            </a:r>
            <a:r>
              <a:rPr lang="zh-CN" altLang="en-US" sz="2800">
                <a:latin typeface="+mn-ea"/>
              </a:rPr>
              <a:t>效果最好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68.2%</a:t>
            </a:r>
            <a:endParaRPr lang="zh-CN" altLang="en-US" sz="2800">
              <a:latin typeface="+mn-ea"/>
            </a:endParaRPr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64FA56-CCF5-4F84-9897-4B069F17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D1E5D1D-7740-4A5B-8779-115ABAD25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298" y="1636379"/>
            <a:ext cx="3120313" cy="317019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911E24B-19AA-4A1D-BDFC-98D764917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612" y="1636380"/>
            <a:ext cx="1383358" cy="317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15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主要议程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/>
              <a:t>相关系数</a:t>
            </a:r>
            <a:endParaRPr lang="en-US" altLang="zh-CN"/>
          </a:p>
          <a:p>
            <a:r>
              <a:rPr lang="zh-CN" altLang="en-US"/>
              <a:t>分类模型</a:t>
            </a:r>
            <a:endParaRPr lang="en-US" altLang="zh-CN"/>
          </a:p>
          <a:p>
            <a:r>
              <a:rPr lang="zh-CN" altLang="en-US"/>
              <a:t>多因素分析</a:t>
            </a:r>
            <a:endParaRPr lang="en-US" altLang="zh-CN"/>
          </a:p>
          <a:p>
            <a:r>
              <a:rPr lang="zh-CN" altLang="en-US"/>
              <a:t>下一步计划</a:t>
            </a:r>
          </a:p>
        </p:txBody>
      </p:sp>
    </p:spTree>
    <p:extLst>
      <p:ext uri="{BB962C8B-B14F-4D97-AF65-F5344CB8AC3E}">
        <p14:creationId xmlns:p14="http://schemas.microsoft.com/office/powerpoint/2010/main" val="2691667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0B261-E7DD-427A-8617-96DFF960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分子</a:t>
            </a:r>
            <a:r>
              <a:rPr lang="en-US" altLang="zh-CN"/>
              <a:t>+</a:t>
            </a:r>
            <a:r>
              <a:rPr lang="zh-CN" altLang="en-US"/>
              <a:t>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3E2C5D-2134-464C-9B4F-29B7713C8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983" y="1227667"/>
            <a:ext cx="5682771" cy="4698999"/>
          </a:xfrm>
        </p:spPr>
        <p:txBody>
          <a:bodyPr/>
          <a:lstStyle/>
          <a:p>
            <a:r>
              <a:rPr lang="zh-CN" altLang="en-US" sz="2800">
                <a:latin typeface="+mn-ea"/>
              </a:rPr>
              <a:t>分</a:t>
            </a:r>
            <a:r>
              <a:rPr lang="en-US" altLang="zh-CN" sz="2800">
                <a:latin typeface="+mn-ea"/>
              </a:rPr>
              <a:t>4</a:t>
            </a:r>
            <a:r>
              <a:rPr lang="zh-CN" altLang="en-US" sz="2800">
                <a:latin typeface="+mn-ea"/>
              </a:rPr>
              <a:t>类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15</a:t>
            </a:r>
            <a:r>
              <a:rPr lang="zh-CN" altLang="en-US" sz="2800">
                <a:latin typeface="+mn-ea"/>
              </a:rPr>
              <a:t>相关系数</a:t>
            </a:r>
            <a:r>
              <a:rPr lang="en-US" altLang="zh-CN" sz="2800">
                <a:latin typeface="+mn-ea"/>
              </a:rPr>
              <a:t>+139</a:t>
            </a:r>
            <a:r>
              <a:rPr lang="zh-CN" altLang="en-US" sz="2800">
                <a:latin typeface="+mn-ea"/>
              </a:rPr>
              <a:t>分子</a:t>
            </a:r>
            <a:endParaRPr lang="en-US" altLang="zh-CN" sz="2800">
              <a:latin typeface="+mn-ea"/>
            </a:endParaRPr>
          </a:p>
          <a:p>
            <a:r>
              <a:rPr lang="en-US" altLang="zh-CN">
                <a:latin typeface="+mn-ea"/>
              </a:rPr>
              <a:t>SVM</a:t>
            </a:r>
            <a:r>
              <a:rPr lang="zh-CN" altLang="en-US" sz="2800">
                <a:latin typeface="+mn-ea"/>
              </a:rPr>
              <a:t>效果最好</a:t>
            </a:r>
            <a:endParaRPr lang="en-US" altLang="zh-CN" sz="2800">
              <a:latin typeface="+mn-ea"/>
            </a:endParaRPr>
          </a:p>
          <a:p>
            <a:r>
              <a:rPr lang="en-US" altLang="zh-CN" sz="2800">
                <a:latin typeface="+mn-ea"/>
              </a:rPr>
              <a:t>52.4%</a:t>
            </a:r>
            <a:endParaRPr lang="zh-CN" altLang="en-US" sz="2800">
              <a:latin typeface="+mn-ea"/>
            </a:endParaRPr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64FA56-CCF5-4F84-9897-4B069F17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20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F6F4149-ACC1-A202-3BE0-E573AB849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54" y="1636379"/>
            <a:ext cx="3160424" cy="317019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9AB731F-B9FE-F7C4-4CE4-8417EBD88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2278" y="1636379"/>
            <a:ext cx="1231081" cy="317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81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5825D5-87F5-4E87-B7AD-A198D72C0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多因素分析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B81620-A93B-4A67-A2AE-3A04B25C8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8A046AB-7C27-42EE-B551-F6048109FD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A8BDA72-1F42-41C9-BD0A-C4D75B2DC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05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59225E-3CC2-4BB8-8438-C3CA578A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CEC</a:t>
            </a:r>
            <a:r>
              <a:rPr lang="zh-CN" altLang="en-US"/>
              <a:t>与事件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D26293-AD84-41B2-8375-12AB8ABB2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8434" y="1227667"/>
            <a:ext cx="6532320" cy="4698999"/>
          </a:xfrm>
        </p:spPr>
        <p:txBody>
          <a:bodyPr/>
          <a:lstStyle/>
          <a:p>
            <a:r>
              <a:rPr lang="en-US" altLang="zh-CN"/>
              <a:t>CEC</a:t>
            </a:r>
            <a:r>
              <a:rPr lang="zh-CN" altLang="en-US"/>
              <a:t>分组有差异</a:t>
            </a:r>
            <a:endParaRPr lang="en-US" altLang="zh-CN"/>
          </a:p>
          <a:p>
            <a:r>
              <a:rPr lang="zh-CN" altLang="en-US"/>
              <a:t>相互作用和事件单独都没有显著区别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2C26C7-DA69-45E0-AA92-6D318CB68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22</a:t>
            </a:fld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E75B71B-772E-4548-8A8D-E62E191185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136" b="19449"/>
          <a:stretch/>
        </p:blipFill>
        <p:spPr>
          <a:xfrm>
            <a:off x="570689" y="1039599"/>
            <a:ext cx="4247745" cy="243380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54066211-661F-4E34-A7AA-6E9834E725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010"/>
          <a:stretch/>
        </p:blipFill>
        <p:spPr>
          <a:xfrm>
            <a:off x="609599" y="3473406"/>
            <a:ext cx="3668709" cy="2674475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5A948D18-20C4-4B0D-A064-53BA97D6CDE3}"/>
              </a:ext>
            </a:extLst>
          </p:cNvPr>
          <p:cNvSpPr/>
          <p:nvPr/>
        </p:nvSpPr>
        <p:spPr>
          <a:xfrm>
            <a:off x="4215319" y="2146569"/>
            <a:ext cx="486383" cy="557719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36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59225E-3CC2-4BB8-8438-C3CA578A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CEC</a:t>
            </a:r>
            <a:r>
              <a:rPr lang="zh-CN" altLang="en-US"/>
              <a:t>与事件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D26293-AD84-41B2-8375-12AB8ABB2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8434" y="1227667"/>
            <a:ext cx="6532320" cy="4698999"/>
          </a:xfrm>
        </p:spPr>
        <p:txBody>
          <a:bodyPr/>
          <a:lstStyle/>
          <a:p>
            <a:r>
              <a:rPr lang="en-US" altLang="zh-CN"/>
              <a:t>CEC</a:t>
            </a:r>
            <a:r>
              <a:rPr lang="zh-CN" altLang="en-US"/>
              <a:t>分三组或四组</a:t>
            </a:r>
            <a:endParaRPr lang="en-US" altLang="zh-CN"/>
          </a:p>
          <a:p>
            <a:pPr lvl="1"/>
            <a:r>
              <a:rPr lang="zh-CN" altLang="en-US"/>
              <a:t>相互作用和事件单独都没有显著区别</a:t>
            </a:r>
            <a:endParaRPr lang="en-US" altLang="zh-CN"/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2C26C7-DA69-45E0-AA92-6D318CB68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23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E79600B-E8C5-45AB-8E5E-37A6F4497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937" r="19290" b="54562"/>
          <a:stretch/>
        </p:blipFill>
        <p:spPr>
          <a:xfrm>
            <a:off x="419100" y="986789"/>
            <a:ext cx="3634740" cy="522379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859C7488-A531-447A-A697-386FBB48D40D}"/>
              </a:ext>
            </a:extLst>
          </p:cNvPr>
          <p:cNvSpPr/>
          <p:nvPr/>
        </p:nvSpPr>
        <p:spPr>
          <a:xfrm>
            <a:off x="3639312" y="1639824"/>
            <a:ext cx="347472" cy="1219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8FE4FF23-46AC-48C6-B08A-8429E9062B09}"/>
              </a:ext>
            </a:extLst>
          </p:cNvPr>
          <p:cNvSpPr/>
          <p:nvPr/>
        </p:nvSpPr>
        <p:spPr>
          <a:xfrm>
            <a:off x="3639312" y="1889760"/>
            <a:ext cx="347472" cy="5852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9AE53A4-6DB6-494B-A528-137CE4AD216C}"/>
              </a:ext>
            </a:extLst>
          </p:cNvPr>
          <p:cNvSpPr/>
          <p:nvPr/>
        </p:nvSpPr>
        <p:spPr>
          <a:xfrm>
            <a:off x="3639312" y="2615200"/>
            <a:ext cx="347472" cy="1219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1812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59225E-3CC2-4BB8-8438-C3CA578A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聚类与事件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D26293-AD84-41B2-8375-12AB8ABB2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8434" y="1227667"/>
            <a:ext cx="6532320" cy="4698999"/>
          </a:xfrm>
        </p:spPr>
        <p:txBody>
          <a:bodyPr/>
          <a:lstStyle/>
          <a:p>
            <a:r>
              <a:rPr lang="zh-CN" altLang="en-US"/>
              <a:t>聚类</a:t>
            </a:r>
            <a:r>
              <a:rPr lang="en-US" altLang="zh-CN" err="1"/>
              <a:t>Apob</a:t>
            </a:r>
            <a:r>
              <a:rPr lang="zh-CN" altLang="en-US"/>
              <a:t>、</a:t>
            </a:r>
            <a:r>
              <a:rPr lang="en-US" altLang="zh-CN"/>
              <a:t>FFA</a:t>
            </a:r>
          </a:p>
          <a:p>
            <a:r>
              <a:rPr lang="zh-CN" altLang="en-US"/>
              <a:t>事件单独都没有显著区别</a:t>
            </a:r>
            <a:endParaRPr lang="en-US" altLang="zh-CN"/>
          </a:p>
          <a:p>
            <a:r>
              <a:rPr lang="zh-CN" altLang="en-US"/>
              <a:t>相互作用</a:t>
            </a:r>
            <a:r>
              <a:rPr lang="en-US" altLang="zh-CN" err="1"/>
              <a:t>Apob</a:t>
            </a:r>
            <a:endParaRPr lang="en-US" altLang="zh-CN"/>
          </a:p>
          <a:p>
            <a:r>
              <a:rPr lang="en-US" altLang="zh-CN"/>
              <a:t>CEC</a:t>
            </a:r>
            <a:r>
              <a:rPr lang="zh-CN" altLang="en-US"/>
              <a:t>都没有差异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2C26C7-DA69-45E0-AA92-6D318CB68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24</a:t>
            </a:fld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4843A465-6E4E-4B69-B038-9555CFCD08A3}"/>
              </a:ext>
            </a:extLst>
          </p:cNvPr>
          <p:cNvGrpSpPr/>
          <p:nvPr/>
        </p:nvGrpSpPr>
        <p:grpSpPr>
          <a:xfrm>
            <a:off x="257025" y="1138991"/>
            <a:ext cx="4449088" cy="3359857"/>
            <a:chOff x="257024" y="1138991"/>
            <a:chExt cx="4606455" cy="3439105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59F078C6-4D1C-488C-A585-1CB2DD51F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7024" y="1138991"/>
              <a:ext cx="4606455" cy="3439105"/>
            </a:xfrm>
            <a:prstGeom prst="rect">
              <a:avLst/>
            </a:prstGeom>
          </p:spPr>
        </p:pic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59C7488-A531-447A-A697-386FBB48D40D}"/>
                </a:ext>
              </a:extLst>
            </p:cNvPr>
            <p:cNvSpPr/>
            <p:nvPr/>
          </p:nvSpPr>
          <p:spPr>
            <a:xfrm>
              <a:off x="4413504" y="2867686"/>
              <a:ext cx="347472" cy="29004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3D623E19-B972-430C-B096-FA24B6A51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643" y="3244217"/>
            <a:ext cx="4120397" cy="3146014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A92BB69E-538C-42B9-8E4B-5B5CEA3999BC}"/>
              </a:ext>
            </a:extLst>
          </p:cNvPr>
          <p:cNvSpPr/>
          <p:nvPr/>
        </p:nvSpPr>
        <p:spPr>
          <a:xfrm>
            <a:off x="8735568" y="4817224"/>
            <a:ext cx="347472" cy="1219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418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下一步计划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04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8969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下一步计划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/>
              <a:t>对相关系数和分子定量进行多因素分析</a:t>
            </a:r>
            <a:endParaRPr lang="en-US" altLang="zh-CN"/>
          </a:p>
          <a:p>
            <a:r>
              <a:rPr lang="zh-CN" altLang="en-US"/>
              <a:t>用不同特征做分类模型</a:t>
            </a:r>
            <a:endParaRPr lang="en-US" altLang="zh-CN"/>
          </a:p>
          <a:p>
            <a:r>
              <a:rPr lang="zh-CN" altLang="en-US"/>
              <a:t>分类终点事件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0118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谢谢！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3BA2B26B-394B-484F-8CD6-55DFC5EC1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20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CN"/>
              <a:t>相关系数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173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分三组（</a:t>
            </a:r>
            <a:r>
              <a:rPr lang="en-US" altLang="zh-CN"/>
              <a:t>CEC</a:t>
            </a:r>
            <a:r>
              <a:rPr lang="zh-CN" altLang="en-US"/>
              <a:t>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2802E3-34E4-47F4-A45F-F40862BB3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661" y="1227667"/>
            <a:ext cx="4671094" cy="3882597"/>
          </a:xfrm>
        </p:spPr>
        <p:txBody>
          <a:bodyPr/>
          <a:lstStyle/>
          <a:p>
            <a:r>
              <a:rPr lang="zh-CN" altLang="en-US"/>
              <a:t>每组</a:t>
            </a:r>
            <a:r>
              <a:rPr lang="en-US" altLang="zh-CN"/>
              <a:t>56</a:t>
            </a:r>
            <a:r>
              <a:rPr lang="zh-CN" altLang="en-US"/>
              <a:t>或</a:t>
            </a:r>
            <a:r>
              <a:rPr lang="en-US" altLang="zh-CN"/>
              <a:t>57</a:t>
            </a:r>
            <a:r>
              <a:rPr lang="zh-CN" altLang="en-US"/>
              <a:t>人</a:t>
            </a:r>
            <a:endParaRPr lang="en-US" altLang="zh-CN"/>
          </a:p>
          <a:p>
            <a:r>
              <a:rPr lang="en-US" altLang="zh-CN"/>
              <a:t>T-test/</a:t>
            </a:r>
            <a:r>
              <a:rPr lang="zh-CN" altLang="en-US"/>
              <a:t>非参数检验分布差异</a:t>
            </a:r>
            <a:endParaRPr lang="en-US" altLang="zh-CN"/>
          </a:p>
          <a:p>
            <a:r>
              <a:rPr lang="en-US" altLang="zh-CN"/>
              <a:t>holm-</a:t>
            </a:r>
            <a:r>
              <a:rPr lang="en-US" altLang="zh-CN" err="1"/>
              <a:t>sidak</a:t>
            </a:r>
            <a:r>
              <a:rPr lang="zh-CN" altLang="en-US"/>
              <a:t>调整</a:t>
            </a:r>
            <a:r>
              <a:rPr lang="en-US" altLang="zh-CN"/>
              <a:t>p</a:t>
            </a:r>
            <a:r>
              <a:rPr lang="zh-CN" altLang="en-US"/>
              <a:t>值</a:t>
            </a:r>
            <a:endParaRPr lang="en-US" altLang="zh-CN"/>
          </a:p>
          <a:p>
            <a:r>
              <a:rPr lang="en-US" altLang="zh-CN"/>
              <a:t>threshold=0.05</a:t>
            </a:r>
          </a:p>
          <a:p>
            <a:endParaRPr lang="en-US" altLang="zh-CN"/>
          </a:p>
          <a:p>
            <a:r>
              <a:rPr lang="en-US" altLang="zh-CN"/>
              <a:t>341/9870</a:t>
            </a:r>
            <a:r>
              <a:rPr lang="zh-CN" altLang="en-US"/>
              <a:t>存在差异</a:t>
            </a:r>
            <a:endParaRPr lang="en-US" altLang="zh-CN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EAC5760-34F2-4924-B041-346EB569C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354525"/>
            <a:ext cx="5285362" cy="424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55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F79DA-8506-29BE-47EC-4C78B3706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/>
              <a:t>分三组</a:t>
            </a:r>
            <a:r>
              <a:rPr lang="zh-CN" altLang="en-US"/>
              <a:t>（</a:t>
            </a:r>
            <a:r>
              <a:rPr lang="en-US" altLang="zh-CN"/>
              <a:t>CEC</a:t>
            </a:r>
            <a:r>
              <a:rPr lang="zh-CN" altLang="en-US"/>
              <a:t>）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B0AF3-B8D3-3DEC-74C0-EB4AF426F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8681" y="1227667"/>
            <a:ext cx="6422073" cy="4698999"/>
          </a:xfrm>
        </p:spPr>
        <p:txBody>
          <a:bodyPr/>
          <a:lstStyle/>
          <a:p>
            <a:r>
              <a:rPr lang="en-US"/>
              <a:t>341</a:t>
            </a:r>
            <a:r>
              <a:rPr lang="zh-CN" altLang="en-US"/>
              <a:t>系数，</a:t>
            </a:r>
            <a:r>
              <a:rPr lang="en-US" altLang="zh-CN"/>
              <a:t>136</a:t>
            </a:r>
            <a:r>
              <a:rPr lang="zh-CN" altLang="en-US"/>
              <a:t>分子</a:t>
            </a:r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8F4483-8E1C-2952-F1E7-DF6F1DB3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0B2B227-8906-43F4-8884-6A4F8B1F6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227667"/>
            <a:ext cx="3993226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42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F79DA-8506-29BE-47EC-4C78B3706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/>
              <a:t>分三组</a:t>
            </a:r>
            <a:r>
              <a:rPr lang="zh-CN" altLang="en-US"/>
              <a:t>（</a:t>
            </a:r>
            <a:r>
              <a:rPr lang="en-US" altLang="zh-CN"/>
              <a:t>CEC</a:t>
            </a:r>
            <a:r>
              <a:rPr lang="zh-CN" altLang="en-US"/>
              <a:t>）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B0AF3-B8D3-3DEC-74C0-EB4AF426F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8681" y="1227667"/>
            <a:ext cx="6422073" cy="4698999"/>
          </a:xfrm>
        </p:spPr>
        <p:txBody>
          <a:bodyPr/>
          <a:lstStyle/>
          <a:p>
            <a:r>
              <a:rPr lang="zh-CN" altLang="en-US"/>
              <a:t>至少在</a:t>
            </a:r>
            <a:r>
              <a:rPr lang="en-US" altLang="zh-CN"/>
              <a:t>2</a:t>
            </a:r>
            <a:r>
              <a:rPr lang="zh-CN" altLang="en-US"/>
              <a:t>次对比中有差异</a:t>
            </a:r>
            <a:endParaRPr lang="en-US" altLang="zh-CN"/>
          </a:p>
          <a:p>
            <a:r>
              <a:rPr lang="en-US"/>
              <a:t>69</a:t>
            </a:r>
            <a:r>
              <a:rPr lang="zh-CN" altLang="en-US"/>
              <a:t>系数，</a:t>
            </a:r>
            <a:r>
              <a:rPr lang="en-US" altLang="zh-CN"/>
              <a:t>70</a:t>
            </a:r>
            <a:r>
              <a:rPr lang="zh-CN" altLang="en-US"/>
              <a:t>分子</a:t>
            </a:r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8F4483-8E1C-2952-F1E7-DF6F1DB3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08DBB2C-EEEB-4CF1-8CDC-A93A1AEC1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830" y="1089020"/>
            <a:ext cx="3917019" cy="49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20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分四组（</a:t>
            </a:r>
            <a:r>
              <a:rPr lang="en-US" altLang="zh-CN"/>
              <a:t>CEC</a:t>
            </a:r>
            <a:r>
              <a:rPr lang="zh-CN" altLang="en-US"/>
              <a:t>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2802E3-34E4-47F4-A45F-F40862BB3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9415" y="1308311"/>
            <a:ext cx="4891340" cy="4618355"/>
          </a:xfrm>
        </p:spPr>
        <p:txBody>
          <a:bodyPr/>
          <a:lstStyle/>
          <a:p>
            <a:r>
              <a:rPr lang="zh-CN" altLang="en-US"/>
              <a:t>每组</a:t>
            </a:r>
            <a:r>
              <a:rPr lang="en-US" altLang="zh-CN"/>
              <a:t>42</a:t>
            </a:r>
            <a:r>
              <a:rPr lang="zh-CN" altLang="en-US"/>
              <a:t>或</a:t>
            </a:r>
            <a:r>
              <a:rPr lang="en-US" altLang="zh-CN"/>
              <a:t>43</a:t>
            </a:r>
            <a:r>
              <a:rPr lang="zh-CN" altLang="en-US"/>
              <a:t>人</a:t>
            </a:r>
            <a:endParaRPr lang="en-US" altLang="zh-CN"/>
          </a:p>
          <a:p>
            <a:r>
              <a:rPr lang="en-US" altLang="zh-CN"/>
              <a:t>T-test/</a:t>
            </a:r>
            <a:r>
              <a:rPr lang="zh-CN" altLang="en-US"/>
              <a:t>非参数检验分布差异</a:t>
            </a:r>
            <a:endParaRPr lang="en-US" altLang="zh-CN"/>
          </a:p>
          <a:p>
            <a:r>
              <a:rPr lang="en-US" altLang="zh-CN"/>
              <a:t>holm-</a:t>
            </a:r>
            <a:r>
              <a:rPr lang="en-US" altLang="zh-CN" err="1"/>
              <a:t>sidak</a:t>
            </a:r>
            <a:r>
              <a:rPr lang="zh-CN" altLang="en-US"/>
              <a:t>调整</a:t>
            </a:r>
            <a:r>
              <a:rPr lang="en-US" altLang="zh-CN"/>
              <a:t>p</a:t>
            </a:r>
            <a:r>
              <a:rPr lang="zh-CN" altLang="en-US"/>
              <a:t>值</a:t>
            </a:r>
            <a:endParaRPr lang="en-US" altLang="zh-CN"/>
          </a:p>
          <a:p>
            <a:r>
              <a:rPr lang="en-US" altLang="zh-CN"/>
              <a:t>threshold=0.05</a:t>
            </a:r>
          </a:p>
          <a:p>
            <a:endParaRPr lang="en-US" altLang="zh-CN"/>
          </a:p>
          <a:p>
            <a:r>
              <a:rPr lang="en-US" altLang="zh-CN"/>
              <a:t>350/9870</a:t>
            </a:r>
            <a:r>
              <a:rPr lang="zh-CN" altLang="en-US"/>
              <a:t>存在差异</a:t>
            </a:r>
            <a:endParaRPr lang="en-US" altLang="zh-CN"/>
          </a:p>
          <a:p>
            <a:endParaRPr lang="en-US" altLang="zh-CN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5EE056F-3156-47EF-B4D1-840E9B7CA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1308312"/>
            <a:ext cx="5201734" cy="399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78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5F4A03-D227-4A99-BE9C-18B029A3D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分四组（</a:t>
            </a:r>
            <a:r>
              <a:rPr lang="en-US" altLang="zh-CN"/>
              <a:t>CEC</a:t>
            </a:r>
            <a:r>
              <a:rPr lang="zh-CN" altLang="en-US"/>
              <a:t>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6D10D8-34D3-4002-BB98-B8EAE26CF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958" y="1227667"/>
            <a:ext cx="5680796" cy="4698999"/>
          </a:xfrm>
        </p:spPr>
        <p:txBody>
          <a:bodyPr/>
          <a:lstStyle/>
          <a:p>
            <a:r>
              <a:rPr lang="en-US" altLang="zh-CN"/>
              <a:t>350</a:t>
            </a:r>
            <a:r>
              <a:rPr lang="zh-CN" altLang="en-US"/>
              <a:t>系数，</a:t>
            </a:r>
            <a:r>
              <a:rPr lang="en-US" altLang="zh-CN"/>
              <a:t>136</a:t>
            </a:r>
            <a:r>
              <a:rPr lang="zh-CN" altLang="en-US"/>
              <a:t>分子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3C1D85-E510-4C35-8AD8-2AFAAAFD0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AD7104A-B927-4648-8CC4-F5766CEBC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243694"/>
            <a:ext cx="5060359" cy="437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24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5F4A03-D227-4A99-BE9C-18B029A3D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分四组（</a:t>
            </a:r>
            <a:r>
              <a:rPr lang="en-US" altLang="zh-CN"/>
              <a:t>CEC</a:t>
            </a:r>
            <a:r>
              <a:rPr lang="zh-CN" altLang="en-US"/>
              <a:t>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6D10D8-34D3-4002-BB98-B8EAE26CF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4894" y="1227667"/>
            <a:ext cx="4465860" cy="4698999"/>
          </a:xfrm>
        </p:spPr>
        <p:txBody>
          <a:bodyPr/>
          <a:lstStyle/>
          <a:p>
            <a:r>
              <a:rPr lang="zh-CN" altLang="en-US"/>
              <a:t>至少在</a:t>
            </a:r>
            <a:r>
              <a:rPr lang="en-US" altLang="zh-CN"/>
              <a:t>3</a:t>
            </a:r>
            <a:r>
              <a:rPr lang="zh-CN" altLang="en-US"/>
              <a:t>次对比中有差异</a:t>
            </a:r>
            <a:endParaRPr lang="en-US" altLang="zh-CN"/>
          </a:p>
          <a:p>
            <a:r>
              <a:rPr lang="en-US" altLang="zh-CN"/>
              <a:t>15</a:t>
            </a:r>
            <a:r>
              <a:rPr lang="zh-CN" altLang="en-US"/>
              <a:t>系数，</a:t>
            </a:r>
            <a:r>
              <a:rPr lang="en-US" altLang="zh-CN"/>
              <a:t>22</a:t>
            </a:r>
            <a:r>
              <a:rPr lang="zh-CN" altLang="en-US"/>
              <a:t>分子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3C1D85-E510-4C35-8AD8-2AFAAAFD0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16864FF-5E58-4E93-AA21-B2DE83E44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571" y="1166617"/>
            <a:ext cx="6008918" cy="303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1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teach">
      <a:dk1>
        <a:srgbClr val="11344A"/>
      </a:dk1>
      <a:lt1>
        <a:srgbClr val="E6F5FF"/>
      </a:lt1>
      <a:dk2>
        <a:srgbClr val="11344A"/>
      </a:dk2>
      <a:lt2>
        <a:srgbClr val="E6F5FF"/>
      </a:lt2>
      <a:accent1>
        <a:srgbClr val="115D8A"/>
      </a:accent1>
      <a:accent2>
        <a:srgbClr val="19B5CA"/>
      </a:accent2>
      <a:accent3>
        <a:srgbClr val="FFCA0F"/>
      </a:accent3>
      <a:accent4>
        <a:srgbClr val="D28527"/>
      </a:accent4>
      <a:accent5>
        <a:srgbClr val="CE2424"/>
      </a:accent5>
      <a:accent6>
        <a:srgbClr val="37990E"/>
      </a:accent6>
      <a:hlink>
        <a:srgbClr val="0563C1"/>
      </a:hlink>
      <a:folHlink>
        <a:srgbClr val="954F72"/>
      </a:folHlink>
    </a:clrScheme>
    <a:fontScheme name="teach">
      <a:majorFont>
        <a:latin typeface="Candara"/>
        <a:ea typeface="微软雅黑"/>
        <a:cs typeface=""/>
      </a:majorFont>
      <a:minorFont>
        <a:latin typeface="Candar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27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主题​​</vt:lpstr>
      <vt:lpstr>脂蛋白研究进展</vt:lpstr>
      <vt:lpstr>主要议程</vt:lpstr>
      <vt:lpstr>相关系数</vt:lpstr>
      <vt:lpstr>分三组（CEC）</vt:lpstr>
      <vt:lpstr>分三组（CEC）</vt:lpstr>
      <vt:lpstr>分三组（CEC）</vt:lpstr>
      <vt:lpstr>分四组（CEC）</vt:lpstr>
      <vt:lpstr>分四组（CEC）</vt:lpstr>
      <vt:lpstr>分四组（CEC）</vt:lpstr>
      <vt:lpstr>三组&amp;四组</vt:lpstr>
      <vt:lpstr>84个共有的系数</vt:lpstr>
      <vt:lpstr>分类模型</vt:lpstr>
      <vt:lpstr>使用分子</vt:lpstr>
      <vt:lpstr>使用分子</vt:lpstr>
      <vt:lpstr>使用相关系数</vt:lpstr>
      <vt:lpstr>使用相关系数</vt:lpstr>
      <vt:lpstr>使用相关系数</vt:lpstr>
      <vt:lpstr>使用相关系数</vt:lpstr>
      <vt:lpstr>分子+相关系数</vt:lpstr>
      <vt:lpstr>分子+相关系数</vt:lpstr>
      <vt:lpstr>多因素分析</vt:lpstr>
      <vt:lpstr>CEC与事件</vt:lpstr>
      <vt:lpstr>CEC与事件</vt:lpstr>
      <vt:lpstr>聚类与事件</vt:lpstr>
      <vt:lpstr>下一步计划</vt:lpstr>
      <vt:lpstr>下一步计划</vt:lpstr>
      <vt:lpstr>谢谢！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教务处PPT模板001</dc:title>
  <dc:creator>现代教育技术中心</dc:creator>
  <cp:revision>1</cp:revision>
  <dcterms:created xsi:type="dcterms:W3CDTF">2019-08-12T09:30:56Z</dcterms:created>
  <dcterms:modified xsi:type="dcterms:W3CDTF">2022-12-06T06:27:57Z</dcterms:modified>
</cp:coreProperties>
</file>