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284" r:id="rId3"/>
    <p:sldId id="299" r:id="rId4"/>
    <p:sldId id="358" r:id="rId5"/>
    <p:sldId id="402" r:id="rId6"/>
    <p:sldId id="403" r:id="rId7"/>
    <p:sldId id="404" r:id="rId8"/>
    <p:sldId id="407" r:id="rId9"/>
    <p:sldId id="405" r:id="rId10"/>
    <p:sldId id="406" r:id="rId11"/>
    <p:sldId id="408" r:id="rId12"/>
    <p:sldId id="409" r:id="rId13"/>
    <p:sldId id="386" r:id="rId14"/>
    <p:sldId id="412" r:id="rId15"/>
    <p:sldId id="276" r:id="rId16"/>
    <p:sldId id="413" r:id="rId17"/>
    <p:sldId id="411" r:id="rId18"/>
    <p:sldId id="414" r:id="rId19"/>
    <p:sldId id="415" r:id="rId20"/>
    <p:sldId id="416" r:id="rId21"/>
    <p:sldId id="419" r:id="rId22"/>
    <p:sldId id="418" r:id="rId23"/>
    <p:sldId id="420" r:id="rId24"/>
    <p:sldId id="289" r:id="rId25"/>
    <p:sldId id="291" r:id="rId26"/>
    <p:sldId id="280" r:id="rId2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7563"/>
    <a:srgbClr val="FFFFFF"/>
    <a:srgbClr val="985402"/>
    <a:srgbClr val="CA6F02"/>
    <a:srgbClr val="D184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984B68-4156-445F-8723-78E6DFED28D0}" v="88" dt="2023-02-21T07:26:20.2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深色样式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中度样式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中度样式 4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许 荣仁" userId="a51c77e00fced653" providerId="LiveId" clId="{6B984B68-4156-445F-8723-78E6DFED28D0}"/>
    <pc:docChg chg="undo custSel addSld delSld modSld sldOrd">
      <pc:chgData name="许 荣仁" userId="a51c77e00fced653" providerId="LiveId" clId="{6B984B68-4156-445F-8723-78E6DFED28D0}" dt="2023-02-21T07:26:20.245" v="1491" actId="1076"/>
      <pc:docMkLst>
        <pc:docMk/>
      </pc:docMkLst>
      <pc:sldChg chg="modSp mod">
        <pc:chgData name="许 荣仁" userId="a51c77e00fced653" providerId="LiveId" clId="{6B984B68-4156-445F-8723-78E6DFED28D0}" dt="2023-02-20T12:29:33.886" v="1336" actId="20577"/>
        <pc:sldMkLst>
          <pc:docMk/>
          <pc:sldMk cId="262904033" sldId="276"/>
        </pc:sldMkLst>
        <pc:spChg chg="mod">
          <ac:chgData name="许 荣仁" userId="a51c77e00fced653" providerId="LiveId" clId="{6B984B68-4156-445F-8723-78E6DFED28D0}" dt="2023-02-20T12:29:33.886" v="1336" actId="20577"/>
          <ac:spMkLst>
            <pc:docMk/>
            <pc:sldMk cId="262904033" sldId="276"/>
            <ac:spMk id="9" creationId="{00000000-0000-0000-0000-000000000000}"/>
          </ac:spMkLst>
        </pc:spChg>
      </pc:sldChg>
      <pc:sldChg chg="modSp mod">
        <pc:chgData name="许 荣仁" userId="a51c77e00fced653" providerId="LiveId" clId="{6B984B68-4156-445F-8723-78E6DFED28D0}" dt="2023-02-19T10:12:45.565" v="1297" actId="20577"/>
        <pc:sldMkLst>
          <pc:docMk/>
          <pc:sldMk cId="2691667110" sldId="284"/>
        </pc:sldMkLst>
        <pc:spChg chg="mod">
          <ac:chgData name="许 荣仁" userId="a51c77e00fced653" providerId="LiveId" clId="{6B984B68-4156-445F-8723-78E6DFED28D0}" dt="2023-02-19T10:12:45.565" v="1297" actId="20577"/>
          <ac:spMkLst>
            <pc:docMk/>
            <pc:sldMk cId="2691667110" sldId="284"/>
            <ac:spMk id="4" creationId="{00000000-0000-0000-0000-000000000000}"/>
          </ac:spMkLst>
        </pc:spChg>
      </pc:sldChg>
      <pc:sldChg chg="modSp mod">
        <pc:chgData name="许 荣仁" userId="a51c77e00fced653" providerId="LiveId" clId="{6B984B68-4156-445F-8723-78E6DFED28D0}" dt="2023-02-20T15:01:45.792" v="1482" actId="20577"/>
        <pc:sldMkLst>
          <pc:docMk/>
          <pc:sldMk cId="2824011865" sldId="291"/>
        </pc:sldMkLst>
        <pc:spChg chg="mod">
          <ac:chgData name="许 荣仁" userId="a51c77e00fced653" providerId="LiveId" clId="{6B984B68-4156-445F-8723-78E6DFED28D0}" dt="2023-02-20T15:01:45.792" v="1482" actId="20577"/>
          <ac:spMkLst>
            <pc:docMk/>
            <pc:sldMk cId="2824011865" sldId="291"/>
            <ac:spMk id="3" creationId="{00000000-0000-0000-0000-000000000000}"/>
          </ac:spMkLst>
        </pc:spChg>
      </pc:sldChg>
      <pc:sldChg chg="modSp mod">
        <pc:chgData name="许 荣仁" userId="a51c77e00fced653" providerId="LiveId" clId="{6B984B68-4156-445F-8723-78E6DFED28D0}" dt="2023-02-12T09:23:45.054" v="35" actId="20577"/>
        <pc:sldMkLst>
          <pc:docMk/>
          <pc:sldMk cId="2716173000" sldId="299"/>
        </pc:sldMkLst>
        <pc:spChg chg="mod">
          <ac:chgData name="许 荣仁" userId="a51c77e00fced653" providerId="LiveId" clId="{6B984B68-4156-445F-8723-78E6DFED28D0}" dt="2023-02-12T09:23:45.054" v="35" actId="20577"/>
          <ac:spMkLst>
            <pc:docMk/>
            <pc:sldMk cId="2716173000" sldId="299"/>
            <ac:spMk id="2" creationId="{00000000-0000-0000-0000-000000000000}"/>
          </ac:spMkLst>
        </pc:spChg>
      </pc:sldChg>
      <pc:sldChg chg="del">
        <pc:chgData name="许 荣仁" userId="a51c77e00fced653" providerId="LiveId" clId="{6B984B68-4156-445F-8723-78E6DFED28D0}" dt="2023-02-13T13:13:44.213" v="174" actId="47"/>
        <pc:sldMkLst>
          <pc:docMk/>
          <pc:sldMk cId="3847862485" sldId="384"/>
        </pc:sldMkLst>
      </pc:sldChg>
      <pc:sldChg chg="modSp mod ord">
        <pc:chgData name="许 荣仁" userId="a51c77e00fced653" providerId="LiveId" clId="{6B984B68-4156-445F-8723-78E6DFED28D0}" dt="2023-02-20T12:29:28.226" v="1334" actId="20577"/>
        <pc:sldMkLst>
          <pc:docMk/>
          <pc:sldMk cId="361705618" sldId="386"/>
        </pc:sldMkLst>
        <pc:spChg chg="mod">
          <ac:chgData name="许 荣仁" userId="a51c77e00fced653" providerId="LiveId" clId="{6B984B68-4156-445F-8723-78E6DFED28D0}" dt="2023-02-12T09:55:21.457" v="55" actId="20577"/>
          <ac:spMkLst>
            <pc:docMk/>
            <pc:sldMk cId="361705618" sldId="386"/>
            <ac:spMk id="2" creationId="{205825D5-87F5-4E87-B7AD-A198D72C0519}"/>
          </ac:spMkLst>
        </pc:spChg>
        <pc:spChg chg="mod">
          <ac:chgData name="许 荣仁" userId="a51c77e00fced653" providerId="LiveId" clId="{6B984B68-4156-445F-8723-78E6DFED28D0}" dt="2023-02-20T12:29:28.226" v="1334" actId="20577"/>
          <ac:spMkLst>
            <pc:docMk/>
            <pc:sldMk cId="361705618" sldId="386"/>
            <ac:spMk id="4" creationId="{C8A046AB-7C27-42EE-B551-F6048109FD29}"/>
          </ac:spMkLst>
        </pc:spChg>
      </pc:sldChg>
      <pc:sldChg chg="del">
        <pc:chgData name="许 荣仁" userId="a51c77e00fced653" providerId="LiveId" clId="{6B984B68-4156-445F-8723-78E6DFED28D0}" dt="2023-02-12T09:57:04.633" v="138" actId="47"/>
        <pc:sldMkLst>
          <pc:docMk/>
          <pc:sldMk cId="292536946" sldId="387"/>
        </pc:sldMkLst>
      </pc:sldChg>
      <pc:sldChg chg="del">
        <pc:chgData name="许 荣仁" userId="a51c77e00fced653" providerId="LiveId" clId="{6B984B68-4156-445F-8723-78E6DFED28D0}" dt="2023-02-12T09:54:49.010" v="36" actId="47"/>
        <pc:sldMkLst>
          <pc:docMk/>
          <pc:sldMk cId="2007130638" sldId="390"/>
        </pc:sldMkLst>
      </pc:sldChg>
      <pc:sldChg chg="del">
        <pc:chgData name="许 荣仁" userId="a51c77e00fced653" providerId="LiveId" clId="{6B984B68-4156-445F-8723-78E6DFED28D0}" dt="2023-02-13T13:13:44.213" v="174" actId="47"/>
        <pc:sldMkLst>
          <pc:docMk/>
          <pc:sldMk cId="1810294516" sldId="392"/>
        </pc:sldMkLst>
      </pc:sldChg>
      <pc:sldChg chg="del">
        <pc:chgData name="许 荣仁" userId="a51c77e00fced653" providerId="LiveId" clId="{6B984B68-4156-445F-8723-78E6DFED28D0}" dt="2023-02-13T13:13:44.213" v="174" actId="47"/>
        <pc:sldMkLst>
          <pc:docMk/>
          <pc:sldMk cId="602409769" sldId="393"/>
        </pc:sldMkLst>
      </pc:sldChg>
      <pc:sldChg chg="del">
        <pc:chgData name="许 荣仁" userId="a51c77e00fced653" providerId="LiveId" clId="{6B984B68-4156-445F-8723-78E6DFED28D0}" dt="2023-02-13T13:13:44.213" v="174" actId="47"/>
        <pc:sldMkLst>
          <pc:docMk/>
          <pc:sldMk cId="2811638040" sldId="394"/>
        </pc:sldMkLst>
      </pc:sldChg>
      <pc:sldChg chg="del">
        <pc:chgData name="许 荣仁" userId="a51c77e00fced653" providerId="LiveId" clId="{6B984B68-4156-445F-8723-78E6DFED28D0}" dt="2023-02-13T13:13:44.213" v="174" actId="47"/>
        <pc:sldMkLst>
          <pc:docMk/>
          <pc:sldMk cId="1654715699" sldId="395"/>
        </pc:sldMkLst>
      </pc:sldChg>
      <pc:sldChg chg="del">
        <pc:chgData name="许 荣仁" userId="a51c77e00fced653" providerId="LiveId" clId="{6B984B68-4156-445F-8723-78E6DFED28D0}" dt="2023-02-17T12:38:39.692" v="867" actId="47"/>
        <pc:sldMkLst>
          <pc:docMk/>
          <pc:sldMk cId="3730581271" sldId="396"/>
        </pc:sldMkLst>
      </pc:sldChg>
      <pc:sldChg chg="del">
        <pc:chgData name="许 荣仁" userId="a51c77e00fced653" providerId="LiveId" clId="{6B984B68-4156-445F-8723-78E6DFED28D0}" dt="2023-02-13T13:13:44.213" v="174" actId="47"/>
        <pc:sldMkLst>
          <pc:docMk/>
          <pc:sldMk cId="1815423419" sldId="397"/>
        </pc:sldMkLst>
      </pc:sldChg>
      <pc:sldChg chg="del">
        <pc:chgData name="许 荣仁" userId="a51c77e00fced653" providerId="LiveId" clId="{6B984B68-4156-445F-8723-78E6DFED28D0}" dt="2023-02-13T13:13:44.213" v="174" actId="47"/>
        <pc:sldMkLst>
          <pc:docMk/>
          <pc:sldMk cId="3111216032" sldId="398"/>
        </pc:sldMkLst>
      </pc:sldChg>
      <pc:sldChg chg="del">
        <pc:chgData name="许 荣仁" userId="a51c77e00fced653" providerId="LiveId" clId="{6B984B68-4156-445F-8723-78E6DFED28D0}" dt="2023-02-12T09:57:04.633" v="138" actId="47"/>
        <pc:sldMkLst>
          <pc:docMk/>
          <pc:sldMk cId="471812723" sldId="399"/>
        </pc:sldMkLst>
      </pc:sldChg>
      <pc:sldChg chg="del">
        <pc:chgData name="许 荣仁" userId="a51c77e00fced653" providerId="LiveId" clId="{6B984B68-4156-445F-8723-78E6DFED28D0}" dt="2023-02-12T09:57:04.633" v="138" actId="47"/>
        <pc:sldMkLst>
          <pc:docMk/>
          <pc:sldMk cId="1415418280" sldId="400"/>
        </pc:sldMkLst>
      </pc:sldChg>
      <pc:sldChg chg="addSp modSp mod">
        <pc:chgData name="许 荣仁" userId="a51c77e00fced653" providerId="LiveId" clId="{6B984B68-4156-445F-8723-78E6DFED28D0}" dt="2023-02-21T07:13:48.212" v="1490" actId="14100"/>
        <pc:sldMkLst>
          <pc:docMk/>
          <pc:sldMk cId="4029822225" sldId="408"/>
        </pc:sldMkLst>
        <pc:picChg chg="add mod">
          <ac:chgData name="许 荣仁" userId="a51c77e00fced653" providerId="LiveId" clId="{6B984B68-4156-445F-8723-78E6DFED28D0}" dt="2023-02-21T07:13:48.212" v="1490" actId="14100"/>
          <ac:picMkLst>
            <pc:docMk/>
            <pc:sldMk cId="4029822225" sldId="408"/>
            <ac:picMk id="5" creationId="{6E76ED89-0BFA-4AAD-B348-DD7ED28ED38B}"/>
          </ac:picMkLst>
        </pc:picChg>
      </pc:sldChg>
      <pc:sldChg chg="modSp mod">
        <pc:chgData name="许 荣仁" userId="a51c77e00fced653" providerId="LiveId" clId="{6B984B68-4156-445F-8723-78E6DFED28D0}" dt="2023-02-21T07:26:20.245" v="1491" actId="1076"/>
        <pc:sldMkLst>
          <pc:docMk/>
          <pc:sldMk cId="484285484" sldId="409"/>
        </pc:sldMkLst>
        <pc:picChg chg="mod">
          <ac:chgData name="许 荣仁" userId="a51c77e00fced653" providerId="LiveId" clId="{6B984B68-4156-445F-8723-78E6DFED28D0}" dt="2023-02-21T07:26:20.245" v="1491" actId="1076"/>
          <ac:picMkLst>
            <pc:docMk/>
            <pc:sldMk cId="484285484" sldId="409"/>
            <ac:picMk id="11" creationId="{C8E723A6-DE2D-4B54-9D41-AEDEE48F8FC9}"/>
          </ac:picMkLst>
        </pc:picChg>
      </pc:sldChg>
      <pc:sldChg chg="del">
        <pc:chgData name="许 荣仁" userId="a51c77e00fced653" providerId="LiveId" clId="{6B984B68-4156-445F-8723-78E6DFED28D0}" dt="2023-02-19T10:13:26.445" v="1298" actId="2696"/>
        <pc:sldMkLst>
          <pc:docMk/>
          <pc:sldMk cId="411971947" sldId="410"/>
        </pc:sldMkLst>
      </pc:sldChg>
      <pc:sldChg chg="new del">
        <pc:chgData name="许 荣仁" userId="a51c77e00fced653" providerId="LiveId" clId="{6B984B68-4156-445F-8723-78E6DFED28D0}" dt="2023-02-12T09:54:55.954" v="38" actId="47"/>
        <pc:sldMkLst>
          <pc:docMk/>
          <pc:sldMk cId="233486468" sldId="411"/>
        </pc:sldMkLst>
      </pc:sldChg>
      <pc:sldChg chg="addSp modSp new mod ord">
        <pc:chgData name="许 荣仁" userId="a51c77e00fced653" providerId="LiveId" clId="{6B984B68-4156-445F-8723-78E6DFED28D0}" dt="2023-02-19T10:14:28.592" v="1325" actId="20577"/>
        <pc:sldMkLst>
          <pc:docMk/>
          <pc:sldMk cId="923353708" sldId="411"/>
        </pc:sldMkLst>
        <pc:spChg chg="mod">
          <ac:chgData name="许 荣仁" userId="a51c77e00fced653" providerId="LiveId" clId="{6B984B68-4156-445F-8723-78E6DFED28D0}" dt="2023-02-13T13:12:31.905" v="168" actId="20577"/>
          <ac:spMkLst>
            <pc:docMk/>
            <pc:sldMk cId="923353708" sldId="411"/>
            <ac:spMk id="2" creationId="{14320D6C-8148-4113-85FE-458C1EB5DF3D}"/>
          </ac:spMkLst>
        </pc:spChg>
        <pc:spChg chg="mod">
          <ac:chgData name="许 荣仁" userId="a51c77e00fced653" providerId="LiveId" clId="{6B984B68-4156-445F-8723-78E6DFED28D0}" dt="2023-02-19T10:14:28.592" v="1325" actId="20577"/>
          <ac:spMkLst>
            <pc:docMk/>
            <pc:sldMk cId="923353708" sldId="411"/>
            <ac:spMk id="3" creationId="{DCB5F89A-E802-456E-8A60-9BB7DD347291}"/>
          </ac:spMkLst>
        </pc:spChg>
        <pc:picChg chg="add mod">
          <ac:chgData name="许 荣仁" userId="a51c77e00fced653" providerId="LiveId" clId="{6B984B68-4156-445F-8723-78E6DFED28D0}" dt="2023-02-13T13:13:04.328" v="172" actId="14100"/>
          <ac:picMkLst>
            <pc:docMk/>
            <pc:sldMk cId="923353708" sldId="411"/>
            <ac:picMk id="6" creationId="{A9442DD3-BA11-441A-8174-CB357C997859}"/>
          </ac:picMkLst>
        </pc:picChg>
      </pc:sldChg>
      <pc:sldChg chg="addSp delSp modSp new mod ord">
        <pc:chgData name="许 荣仁" userId="a51c77e00fced653" providerId="LiveId" clId="{6B984B68-4156-445F-8723-78E6DFED28D0}" dt="2023-02-20T13:43:42.801" v="1429" actId="1076"/>
        <pc:sldMkLst>
          <pc:docMk/>
          <pc:sldMk cId="2860955633" sldId="412"/>
        </pc:sldMkLst>
        <pc:spChg chg="mod">
          <ac:chgData name="许 荣仁" userId="a51c77e00fced653" providerId="LiveId" clId="{6B984B68-4156-445F-8723-78E6DFED28D0}" dt="2023-02-12T09:56:52.346" v="135" actId="20577"/>
          <ac:spMkLst>
            <pc:docMk/>
            <pc:sldMk cId="2860955633" sldId="412"/>
            <ac:spMk id="2" creationId="{8743BAA0-654A-4DEB-9262-CDFCCA88138F}"/>
          </ac:spMkLst>
        </pc:spChg>
        <pc:spChg chg="mod">
          <ac:chgData name="许 荣仁" userId="a51c77e00fced653" providerId="LiveId" clId="{6B984B68-4156-445F-8723-78E6DFED28D0}" dt="2023-02-20T13:43:39.302" v="1428" actId="20577"/>
          <ac:spMkLst>
            <pc:docMk/>
            <pc:sldMk cId="2860955633" sldId="412"/>
            <ac:spMk id="3" creationId="{B09B40BD-C12A-4167-BACE-3410619BCB3F}"/>
          </ac:spMkLst>
        </pc:spChg>
        <pc:picChg chg="add del mod">
          <ac:chgData name="许 荣仁" userId="a51c77e00fced653" providerId="LiveId" clId="{6B984B68-4156-445F-8723-78E6DFED28D0}" dt="2023-02-20T13:27:06.532" v="1400" actId="478"/>
          <ac:picMkLst>
            <pc:docMk/>
            <pc:sldMk cId="2860955633" sldId="412"/>
            <ac:picMk id="6" creationId="{6F2AD58E-28BD-4EA1-A99A-858AD5FD0BCB}"/>
          </ac:picMkLst>
        </pc:picChg>
        <pc:picChg chg="add del mod">
          <ac:chgData name="许 荣仁" userId="a51c77e00fced653" providerId="LiveId" clId="{6B984B68-4156-445F-8723-78E6DFED28D0}" dt="2023-02-20T13:40:59.831" v="1412" actId="478"/>
          <ac:picMkLst>
            <pc:docMk/>
            <pc:sldMk cId="2860955633" sldId="412"/>
            <ac:picMk id="8" creationId="{956C9D60-3495-4AA5-8F4F-A321F33E18E2}"/>
          </ac:picMkLst>
        </pc:picChg>
        <pc:picChg chg="add del mod">
          <ac:chgData name="许 荣仁" userId="a51c77e00fced653" providerId="LiveId" clId="{6B984B68-4156-445F-8723-78E6DFED28D0}" dt="2023-02-20T13:43:21.886" v="1419" actId="478"/>
          <ac:picMkLst>
            <pc:docMk/>
            <pc:sldMk cId="2860955633" sldId="412"/>
            <ac:picMk id="10" creationId="{13A26893-BB23-4C18-8715-F281D1D9BD1A}"/>
          </ac:picMkLst>
        </pc:picChg>
        <pc:picChg chg="add mod modCrop">
          <ac:chgData name="许 荣仁" userId="a51c77e00fced653" providerId="LiveId" clId="{6B984B68-4156-445F-8723-78E6DFED28D0}" dt="2023-02-20T13:43:42.801" v="1429" actId="1076"/>
          <ac:picMkLst>
            <pc:docMk/>
            <pc:sldMk cId="2860955633" sldId="412"/>
            <ac:picMk id="12" creationId="{9DAA2695-D528-44FE-B340-412AA66AD241}"/>
          </ac:picMkLst>
        </pc:picChg>
      </pc:sldChg>
      <pc:sldChg chg="new del">
        <pc:chgData name="许 荣仁" userId="a51c77e00fced653" providerId="LiveId" clId="{6B984B68-4156-445F-8723-78E6DFED28D0}" dt="2023-02-13T13:13:47.522" v="176" actId="680"/>
        <pc:sldMkLst>
          <pc:docMk/>
          <pc:sldMk cId="2447064866" sldId="413"/>
        </pc:sldMkLst>
      </pc:sldChg>
      <pc:sldChg chg="addSp modSp new mod ord">
        <pc:chgData name="许 荣仁" userId="a51c77e00fced653" providerId="LiveId" clId="{6B984B68-4156-445F-8723-78E6DFED28D0}" dt="2023-02-20T12:33:28.692" v="1397" actId="1076"/>
        <pc:sldMkLst>
          <pc:docMk/>
          <pc:sldMk cId="2597957202" sldId="413"/>
        </pc:sldMkLst>
        <pc:spChg chg="mod">
          <ac:chgData name="许 荣仁" userId="a51c77e00fced653" providerId="LiveId" clId="{6B984B68-4156-445F-8723-78E6DFED28D0}" dt="2023-02-13T13:14:19.370" v="222" actId="20577"/>
          <ac:spMkLst>
            <pc:docMk/>
            <pc:sldMk cId="2597957202" sldId="413"/>
            <ac:spMk id="2" creationId="{6F6475AD-57B9-4C31-AD74-6DEF32C888C6}"/>
          </ac:spMkLst>
        </pc:spChg>
        <pc:spChg chg="mod">
          <ac:chgData name="许 荣仁" userId="a51c77e00fced653" providerId="LiveId" clId="{6B984B68-4156-445F-8723-78E6DFED28D0}" dt="2023-02-20T12:33:24.240" v="1395" actId="20577"/>
          <ac:spMkLst>
            <pc:docMk/>
            <pc:sldMk cId="2597957202" sldId="413"/>
            <ac:spMk id="3" creationId="{48B24359-EF76-4183-A920-0FDC69F40313}"/>
          </ac:spMkLst>
        </pc:spChg>
        <pc:picChg chg="add mod">
          <ac:chgData name="许 荣仁" userId="a51c77e00fced653" providerId="LiveId" clId="{6B984B68-4156-445F-8723-78E6DFED28D0}" dt="2023-02-20T12:33:28.692" v="1397" actId="1076"/>
          <ac:picMkLst>
            <pc:docMk/>
            <pc:sldMk cId="2597957202" sldId="413"/>
            <ac:picMk id="5" creationId="{9BD9CE9D-C0EB-4696-B87A-C3F5281EB26B}"/>
          </ac:picMkLst>
        </pc:picChg>
      </pc:sldChg>
      <pc:sldChg chg="addSp delSp modSp add mod">
        <pc:chgData name="许 荣仁" userId="a51c77e00fced653" providerId="LiveId" clId="{6B984B68-4156-445F-8723-78E6DFED28D0}" dt="2023-02-19T10:14:34.827" v="1327"/>
        <pc:sldMkLst>
          <pc:docMk/>
          <pc:sldMk cId="685591415" sldId="414"/>
        </pc:sldMkLst>
        <pc:spChg chg="mod">
          <ac:chgData name="许 荣仁" userId="a51c77e00fced653" providerId="LiveId" clId="{6B984B68-4156-445F-8723-78E6DFED28D0}" dt="2023-02-13T13:19:00.578" v="477" actId="20577"/>
          <ac:spMkLst>
            <pc:docMk/>
            <pc:sldMk cId="685591415" sldId="414"/>
            <ac:spMk id="2" creationId="{14320D6C-8148-4113-85FE-458C1EB5DF3D}"/>
          </ac:spMkLst>
        </pc:spChg>
        <pc:spChg chg="mod">
          <ac:chgData name="许 荣仁" userId="a51c77e00fced653" providerId="LiveId" clId="{6B984B68-4156-445F-8723-78E6DFED28D0}" dt="2023-02-19T10:14:34.827" v="1327"/>
          <ac:spMkLst>
            <pc:docMk/>
            <pc:sldMk cId="685591415" sldId="414"/>
            <ac:spMk id="3" creationId="{DCB5F89A-E802-456E-8A60-9BB7DD347291}"/>
          </ac:spMkLst>
        </pc:spChg>
        <pc:picChg chg="add del">
          <ac:chgData name="许 荣仁" userId="a51c77e00fced653" providerId="LiveId" clId="{6B984B68-4156-445F-8723-78E6DFED28D0}" dt="2023-02-13T13:19:50.473" v="497" actId="478"/>
          <ac:picMkLst>
            <pc:docMk/>
            <pc:sldMk cId="685591415" sldId="414"/>
            <ac:picMk id="6" creationId="{A9442DD3-BA11-441A-8174-CB357C997859}"/>
          </ac:picMkLst>
        </pc:picChg>
        <pc:picChg chg="add del mod">
          <ac:chgData name="许 荣仁" userId="a51c77e00fced653" providerId="LiveId" clId="{6B984B68-4156-445F-8723-78E6DFED28D0}" dt="2023-02-13T13:19:27.970" v="484" actId="22"/>
          <ac:picMkLst>
            <pc:docMk/>
            <pc:sldMk cId="685591415" sldId="414"/>
            <ac:picMk id="7" creationId="{94B3E299-8916-4C67-9E55-9CFE8BAD4591}"/>
          </ac:picMkLst>
        </pc:picChg>
        <pc:picChg chg="add del mod">
          <ac:chgData name="许 荣仁" userId="a51c77e00fced653" providerId="LiveId" clId="{6B984B68-4156-445F-8723-78E6DFED28D0}" dt="2023-02-13T13:21:35.698" v="555" actId="478"/>
          <ac:picMkLst>
            <pc:docMk/>
            <pc:sldMk cId="685591415" sldId="414"/>
            <ac:picMk id="9" creationId="{12616C8A-C42A-41CE-8B08-60BD15C5E532}"/>
          </ac:picMkLst>
        </pc:picChg>
        <pc:picChg chg="add del mod modCrop">
          <ac:chgData name="许 荣仁" userId="a51c77e00fced653" providerId="LiveId" clId="{6B984B68-4156-445F-8723-78E6DFED28D0}" dt="2023-02-13T13:21:38.203" v="560" actId="22"/>
          <ac:picMkLst>
            <pc:docMk/>
            <pc:sldMk cId="685591415" sldId="414"/>
            <ac:picMk id="11" creationId="{3C3925EC-3D05-4CE0-9000-7AD02334859C}"/>
          </ac:picMkLst>
        </pc:picChg>
      </pc:sldChg>
      <pc:sldChg chg="addSp delSp modSp add mod">
        <pc:chgData name="许 荣仁" userId="a51c77e00fced653" providerId="LiveId" clId="{6B984B68-4156-445F-8723-78E6DFED28D0}" dt="2023-02-19T10:14:39.891" v="1329"/>
        <pc:sldMkLst>
          <pc:docMk/>
          <pc:sldMk cId="2253025705" sldId="415"/>
        </pc:sldMkLst>
        <pc:spChg chg="mod">
          <ac:chgData name="许 荣仁" userId="a51c77e00fced653" providerId="LiveId" clId="{6B984B68-4156-445F-8723-78E6DFED28D0}" dt="2023-02-13T13:20:18.030" v="528" actId="20577"/>
          <ac:spMkLst>
            <pc:docMk/>
            <pc:sldMk cId="2253025705" sldId="415"/>
            <ac:spMk id="2" creationId="{14320D6C-8148-4113-85FE-458C1EB5DF3D}"/>
          </ac:spMkLst>
        </pc:spChg>
        <pc:spChg chg="mod">
          <ac:chgData name="许 荣仁" userId="a51c77e00fced653" providerId="LiveId" clId="{6B984B68-4156-445F-8723-78E6DFED28D0}" dt="2023-02-19T10:14:39.891" v="1329"/>
          <ac:spMkLst>
            <pc:docMk/>
            <pc:sldMk cId="2253025705" sldId="415"/>
            <ac:spMk id="3" creationId="{DCB5F89A-E802-456E-8A60-9BB7DD347291}"/>
          </ac:spMkLst>
        </pc:spChg>
        <pc:picChg chg="add mod">
          <ac:chgData name="许 荣仁" userId="a51c77e00fced653" providerId="LiveId" clId="{6B984B68-4156-445F-8723-78E6DFED28D0}" dt="2023-02-13T13:22:19.817" v="570" actId="1037"/>
          <ac:picMkLst>
            <pc:docMk/>
            <pc:sldMk cId="2253025705" sldId="415"/>
            <ac:picMk id="6" creationId="{B17B809C-C172-4F7C-BA56-9E6F454A1C15}"/>
          </ac:picMkLst>
        </pc:picChg>
        <pc:picChg chg="del mod">
          <ac:chgData name="许 荣仁" userId="a51c77e00fced653" providerId="LiveId" clId="{6B984B68-4156-445F-8723-78E6DFED28D0}" dt="2023-02-13T13:22:21.729" v="571" actId="478"/>
          <ac:picMkLst>
            <pc:docMk/>
            <pc:sldMk cId="2253025705" sldId="415"/>
            <ac:picMk id="9" creationId="{12616C8A-C42A-41CE-8B08-60BD15C5E532}"/>
          </ac:picMkLst>
        </pc:picChg>
      </pc:sldChg>
      <pc:sldChg chg="addSp delSp modSp add mod">
        <pc:chgData name="许 荣仁" userId="a51c77e00fced653" providerId="LiveId" clId="{6B984B68-4156-445F-8723-78E6DFED28D0}" dt="2023-02-19T10:14:44.722" v="1331"/>
        <pc:sldMkLst>
          <pc:docMk/>
          <pc:sldMk cId="2117653632" sldId="416"/>
        </pc:sldMkLst>
        <pc:spChg chg="mod">
          <ac:chgData name="许 荣仁" userId="a51c77e00fced653" providerId="LiveId" clId="{6B984B68-4156-445F-8723-78E6DFED28D0}" dt="2023-02-13T13:20:23.082" v="533" actId="20577"/>
          <ac:spMkLst>
            <pc:docMk/>
            <pc:sldMk cId="2117653632" sldId="416"/>
            <ac:spMk id="2" creationId="{14320D6C-8148-4113-85FE-458C1EB5DF3D}"/>
          </ac:spMkLst>
        </pc:spChg>
        <pc:spChg chg="mod">
          <ac:chgData name="许 荣仁" userId="a51c77e00fced653" providerId="LiveId" clId="{6B984B68-4156-445F-8723-78E6DFED28D0}" dt="2023-02-19T10:14:44.722" v="1331"/>
          <ac:spMkLst>
            <pc:docMk/>
            <pc:sldMk cId="2117653632" sldId="416"/>
            <ac:spMk id="3" creationId="{DCB5F89A-E802-456E-8A60-9BB7DD347291}"/>
          </ac:spMkLst>
        </pc:spChg>
        <pc:picChg chg="add mod">
          <ac:chgData name="许 荣仁" userId="a51c77e00fced653" providerId="LiveId" clId="{6B984B68-4156-445F-8723-78E6DFED28D0}" dt="2023-02-13T13:22:55.240" v="581" actId="1037"/>
          <ac:picMkLst>
            <pc:docMk/>
            <pc:sldMk cId="2117653632" sldId="416"/>
            <ac:picMk id="6" creationId="{8EB22ECD-870E-4D28-8DDC-5E84889A9E2A}"/>
          </ac:picMkLst>
        </pc:picChg>
        <pc:picChg chg="del">
          <ac:chgData name="许 荣仁" userId="a51c77e00fced653" providerId="LiveId" clId="{6B984B68-4156-445F-8723-78E6DFED28D0}" dt="2023-02-13T13:23:03.505" v="582" actId="478"/>
          <ac:picMkLst>
            <pc:docMk/>
            <pc:sldMk cId="2117653632" sldId="416"/>
            <ac:picMk id="9" creationId="{12616C8A-C42A-41CE-8B08-60BD15C5E532}"/>
          </ac:picMkLst>
        </pc:picChg>
      </pc:sldChg>
      <pc:sldChg chg="new del">
        <pc:chgData name="许 荣仁" userId="a51c77e00fced653" providerId="LiveId" clId="{6B984B68-4156-445F-8723-78E6DFED28D0}" dt="2023-02-16T14:42:50.276" v="662" actId="680"/>
        <pc:sldMkLst>
          <pc:docMk/>
          <pc:sldMk cId="2593315470" sldId="417"/>
        </pc:sldMkLst>
      </pc:sldChg>
      <pc:sldChg chg="addSp delSp modSp add del mod ord">
        <pc:chgData name="许 荣仁" userId="a51c77e00fced653" providerId="LiveId" clId="{6B984B68-4156-445F-8723-78E6DFED28D0}" dt="2023-02-18T13:32:15.132" v="1201" actId="47"/>
        <pc:sldMkLst>
          <pc:docMk/>
          <pc:sldMk cId="3956873001" sldId="417"/>
        </pc:sldMkLst>
        <pc:spChg chg="mod">
          <ac:chgData name="许 荣仁" userId="a51c77e00fced653" providerId="LiveId" clId="{6B984B68-4156-445F-8723-78E6DFED28D0}" dt="2023-02-16T15:05:46.439" v="787" actId="20577"/>
          <ac:spMkLst>
            <pc:docMk/>
            <pc:sldMk cId="3956873001" sldId="417"/>
            <ac:spMk id="2" creationId="{14320D6C-8148-4113-85FE-458C1EB5DF3D}"/>
          </ac:spMkLst>
        </pc:spChg>
        <pc:spChg chg="mod">
          <ac:chgData name="许 荣仁" userId="a51c77e00fced653" providerId="LiveId" clId="{6B984B68-4156-445F-8723-78E6DFED28D0}" dt="2023-02-17T12:57:28.294" v="916" actId="20577"/>
          <ac:spMkLst>
            <pc:docMk/>
            <pc:sldMk cId="3956873001" sldId="417"/>
            <ac:spMk id="3" creationId="{DCB5F89A-E802-456E-8A60-9BB7DD347291}"/>
          </ac:spMkLst>
        </pc:spChg>
        <pc:picChg chg="add del">
          <ac:chgData name="许 荣仁" userId="a51c77e00fced653" providerId="LiveId" clId="{6B984B68-4156-445F-8723-78E6DFED28D0}" dt="2023-02-17T12:32:14.220" v="789" actId="478"/>
          <ac:picMkLst>
            <pc:docMk/>
            <pc:sldMk cId="3956873001" sldId="417"/>
            <ac:picMk id="6" creationId="{8EB22ECD-870E-4D28-8DDC-5E84889A9E2A}"/>
          </ac:picMkLst>
        </pc:picChg>
      </pc:sldChg>
      <pc:sldChg chg="addSp delSp modSp add mod ord">
        <pc:chgData name="许 荣仁" userId="a51c77e00fced653" providerId="LiveId" clId="{6B984B68-4156-445F-8723-78E6DFED28D0}" dt="2023-02-21T07:13:08.398" v="1489" actId="14100"/>
        <pc:sldMkLst>
          <pc:docMk/>
          <pc:sldMk cId="2989808397" sldId="418"/>
        </pc:sldMkLst>
        <pc:spChg chg="mod">
          <ac:chgData name="许 荣仁" userId="a51c77e00fced653" providerId="LiveId" clId="{6B984B68-4156-445F-8723-78E6DFED28D0}" dt="2023-02-19T10:15:10.294" v="1332" actId="20577"/>
          <ac:spMkLst>
            <pc:docMk/>
            <pc:sldMk cId="2989808397" sldId="418"/>
            <ac:spMk id="3" creationId="{DCB5F89A-E802-456E-8A60-9BB7DD347291}"/>
          </ac:spMkLst>
        </pc:spChg>
        <pc:graphicFrameChg chg="add del mod">
          <ac:chgData name="许 荣仁" userId="a51c77e00fced653" providerId="LiveId" clId="{6B984B68-4156-445F-8723-78E6DFED28D0}" dt="2023-02-18T12:33:24.788" v="1184"/>
          <ac:graphicFrameMkLst>
            <pc:docMk/>
            <pc:sldMk cId="2989808397" sldId="418"/>
            <ac:graphicFrameMk id="5" creationId="{B4006FE1-88EF-49B5-AD6C-298164CB41A4}"/>
          </ac:graphicFrameMkLst>
        </pc:graphicFrameChg>
        <pc:graphicFrameChg chg="add del mod">
          <ac:chgData name="许 荣仁" userId="a51c77e00fced653" providerId="LiveId" clId="{6B984B68-4156-445F-8723-78E6DFED28D0}" dt="2023-02-18T12:33:30.319" v="1187"/>
          <ac:graphicFrameMkLst>
            <pc:docMk/>
            <pc:sldMk cId="2989808397" sldId="418"/>
            <ac:graphicFrameMk id="7" creationId="{727F7C1A-1AD4-4D7C-9140-9B9663D7B3D8}"/>
          </ac:graphicFrameMkLst>
        </pc:graphicFrameChg>
        <pc:graphicFrameChg chg="add mod modGraphic">
          <ac:chgData name="许 荣仁" userId="a51c77e00fced653" providerId="LiveId" clId="{6B984B68-4156-445F-8723-78E6DFED28D0}" dt="2023-02-21T07:13:08.398" v="1489" actId="14100"/>
          <ac:graphicFrameMkLst>
            <pc:docMk/>
            <pc:sldMk cId="2989808397" sldId="418"/>
            <ac:graphicFrameMk id="8" creationId="{C8DE666A-2781-4C99-9281-19E6C75391D6}"/>
          </ac:graphicFrameMkLst>
        </pc:graphicFrameChg>
        <pc:picChg chg="add del">
          <ac:chgData name="许 荣仁" userId="a51c77e00fced653" providerId="LiveId" clId="{6B984B68-4156-445F-8723-78E6DFED28D0}" dt="2023-02-18T12:33:26.998" v="1185" actId="478"/>
          <ac:picMkLst>
            <pc:docMk/>
            <pc:sldMk cId="2989808397" sldId="418"/>
            <ac:picMk id="6" creationId="{8EB22ECD-870E-4D28-8DDC-5E84889A9E2A}"/>
          </ac:picMkLst>
        </pc:picChg>
      </pc:sldChg>
      <pc:sldChg chg="modSp add mod">
        <pc:chgData name="许 荣仁" userId="a51c77e00fced653" providerId="LiveId" clId="{6B984B68-4156-445F-8723-78E6DFED28D0}" dt="2023-02-18T13:32:00.742" v="1199"/>
        <pc:sldMkLst>
          <pc:docMk/>
          <pc:sldMk cId="108629114" sldId="419"/>
        </pc:sldMkLst>
        <pc:spChg chg="mod">
          <ac:chgData name="许 荣仁" userId="a51c77e00fced653" providerId="LiveId" clId="{6B984B68-4156-445F-8723-78E6DFED28D0}" dt="2023-02-18T13:32:00.742" v="1199"/>
          <ac:spMkLst>
            <pc:docMk/>
            <pc:sldMk cId="108629114" sldId="419"/>
            <ac:spMk id="2" creationId="{6F6475AD-57B9-4C31-AD74-6DEF32C888C6}"/>
          </ac:spMkLst>
        </pc:spChg>
        <pc:spChg chg="mod">
          <ac:chgData name="许 荣仁" userId="a51c77e00fced653" providerId="LiveId" clId="{6B984B68-4156-445F-8723-78E6DFED28D0}" dt="2023-02-18T07:45:17.118" v="1096" actId="207"/>
          <ac:spMkLst>
            <pc:docMk/>
            <pc:sldMk cId="108629114" sldId="419"/>
            <ac:spMk id="3" creationId="{48B24359-EF76-4183-A920-0FDC69F40313}"/>
          </ac:spMkLst>
        </pc:spChg>
      </pc:sldChg>
      <pc:sldChg chg="addSp delSp modSp new mod">
        <pc:chgData name="许 荣仁" userId="a51c77e00fced653" providerId="LiveId" clId="{6B984B68-4156-445F-8723-78E6DFED28D0}" dt="2023-02-20T13:48:52.039" v="1435" actId="1038"/>
        <pc:sldMkLst>
          <pc:docMk/>
          <pc:sldMk cId="1365258026" sldId="420"/>
        </pc:sldMkLst>
        <pc:spChg chg="mod">
          <ac:chgData name="许 荣仁" userId="a51c77e00fced653" providerId="LiveId" clId="{6B984B68-4156-445F-8723-78E6DFED28D0}" dt="2023-02-18T13:32:04.435" v="1200"/>
          <ac:spMkLst>
            <pc:docMk/>
            <pc:sldMk cId="1365258026" sldId="420"/>
            <ac:spMk id="2" creationId="{489C75E6-1B4B-491C-9204-BA7553065CD9}"/>
          </ac:spMkLst>
        </pc:spChg>
        <pc:spChg chg="add del">
          <ac:chgData name="许 荣仁" userId="a51c77e00fced653" providerId="LiveId" clId="{6B984B68-4156-445F-8723-78E6DFED28D0}" dt="2023-02-18T07:02:53.845" v="995"/>
          <ac:spMkLst>
            <pc:docMk/>
            <pc:sldMk cId="1365258026" sldId="420"/>
            <ac:spMk id="3" creationId="{C7605EA3-EFBB-40DD-90F6-C0E6A3F28FC5}"/>
          </ac:spMkLst>
        </pc:spChg>
        <pc:spChg chg="add del mod">
          <ac:chgData name="许 荣仁" userId="a51c77e00fced653" providerId="LiveId" clId="{6B984B68-4156-445F-8723-78E6DFED28D0}" dt="2023-02-18T07:30:39.667" v="1007"/>
          <ac:spMkLst>
            <pc:docMk/>
            <pc:sldMk cId="1365258026" sldId="420"/>
            <ac:spMk id="7" creationId="{C50A6673-820E-4723-80B1-DD1FDC174D3E}"/>
          </ac:spMkLst>
        </pc:spChg>
        <pc:spChg chg="add del mod">
          <ac:chgData name="许 荣仁" userId="a51c77e00fced653" providerId="LiveId" clId="{6B984B68-4156-445F-8723-78E6DFED28D0}" dt="2023-02-18T07:43:45.911" v="1067" actId="478"/>
          <ac:spMkLst>
            <pc:docMk/>
            <pc:sldMk cId="1365258026" sldId="420"/>
            <ac:spMk id="16" creationId="{98FCA8CC-8693-4981-BD27-EBB75670BB80}"/>
          </ac:spMkLst>
        </pc:spChg>
        <pc:spChg chg="add del mod">
          <ac:chgData name="许 荣仁" userId="a51c77e00fced653" providerId="LiveId" clId="{6B984B68-4156-445F-8723-78E6DFED28D0}" dt="2023-02-18T07:43:54.873" v="1073"/>
          <ac:spMkLst>
            <pc:docMk/>
            <pc:sldMk cId="1365258026" sldId="420"/>
            <ac:spMk id="18" creationId="{2A4D8A70-4C90-4A17-BA96-1FDAAFF05A7E}"/>
          </ac:spMkLst>
        </pc:spChg>
        <pc:spChg chg="add mod">
          <ac:chgData name="许 荣仁" userId="a51c77e00fced653" providerId="LiveId" clId="{6B984B68-4156-445F-8723-78E6DFED28D0}" dt="2023-02-20T13:48:52.039" v="1435" actId="1038"/>
          <ac:spMkLst>
            <pc:docMk/>
            <pc:sldMk cId="1365258026" sldId="420"/>
            <ac:spMk id="21" creationId="{50943932-C543-461D-9755-10E6ECBD4921}"/>
          </ac:spMkLst>
        </pc:spChg>
        <pc:spChg chg="add mod">
          <ac:chgData name="许 荣仁" userId="a51c77e00fced653" providerId="LiveId" clId="{6B984B68-4156-445F-8723-78E6DFED28D0}" dt="2023-02-20T13:48:52.039" v="1435" actId="1038"/>
          <ac:spMkLst>
            <pc:docMk/>
            <pc:sldMk cId="1365258026" sldId="420"/>
            <ac:spMk id="22" creationId="{3A0C10A3-F536-4FF3-BEAB-F2D5F8C5D353}"/>
          </ac:spMkLst>
        </pc:spChg>
        <pc:spChg chg="add mod">
          <ac:chgData name="许 荣仁" userId="a51c77e00fced653" providerId="LiveId" clId="{6B984B68-4156-445F-8723-78E6DFED28D0}" dt="2023-02-20T13:48:52.039" v="1435" actId="1038"/>
          <ac:spMkLst>
            <pc:docMk/>
            <pc:sldMk cId="1365258026" sldId="420"/>
            <ac:spMk id="23" creationId="{770E299C-E72E-436E-9287-D79A6A9F397D}"/>
          </ac:spMkLst>
        </pc:spChg>
        <pc:graphicFrameChg chg="add del mod modGraphic">
          <ac:chgData name="许 荣仁" userId="a51c77e00fced653" providerId="LiveId" clId="{6B984B68-4156-445F-8723-78E6DFED28D0}" dt="2023-02-18T07:30:35.133" v="1002" actId="478"/>
          <ac:graphicFrameMkLst>
            <pc:docMk/>
            <pc:sldMk cId="1365258026" sldId="420"/>
            <ac:graphicFrameMk id="5" creationId="{B9149F54-BFCE-49F9-BD83-75E1D81DF857}"/>
          </ac:graphicFrameMkLst>
        </pc:graphicFrameChg>
        <pc:graphicFrameChg chg="add del mod">
          <ac:chgData name="许 荣仁" userId="a51c77e00fced653" providerId="LiveId" clId="{6B984B68-4156-445F-8723-78E6DFED28D0}" dt="2023-02-18T07:30:39.605" v="1006"/>
          <ac:graphicFrameMkLst>
            <pc:docMk/>
            <pc:sldMk cId="1365258026" sldId="420"/>
            <ac:graphicFrameMk id="8" creationId="{37C7E160-B13B-4487-B047-DFF86DAAA4ED}"/>
          </ac:graphicFrameMkLst>
        </pc:graphicFrameChg>
        <pc:graphicFrameChg chg="add del mod modGraphic">
          <ac:chgData name="许 荣仁" userId="a51c77e00fced653" providerId="LiveId" clId="{6B984B68-4156-445F-8723-78E6DFED28D0}" dt="2023-02-18T07:43:50.084" v="1068" actId="478"/>
          <ac:graphicFrameMkLst>
            <pc:docMk/>
            <pc:sldMk cId="1365258026" sldId="420"/>
            <ac:graphicFrameMk id="9" creationId="{C8B3D7C4-8A8A-4139-A7EE-DD8308708947}"/>
          </ac:graphicFrameMkLst>
        </pc:graphicFrameChg>
        <pc:graphicFrameChg chg="add del mod">
          <ac:chgData name="许 荣仁" userId="a51c77e00fced653" providerId="LiveId" clId="{6B984B68-4156-445F-8723-78E6DFED28D0}" dt="2023-02-18T07:32:48.355" v="1029"/>
          <ac:graphicFrameMkLst>
            <pc:docMk/>
            <pc:sldMk cId="1365258026" sldId="420"/>
            <ac:graphicFrameMk id="10" creationId="{0122C787-AF3B-4BDB-923E-CAEAC839C9E7}"/>
          </ac:graphicFrameMkLst>
        </pc:graphicFrameChg>
        <pc:graphicFrameChg chg="add del mod">
          <ac:chgData name="许 荣仁" userId="a51c77e00fced653" providerId="LiveId" clId="{6B984B68-4156-445F-8723-78E6DFED28D0}" dt="2023-02-18T07:36:28.046" v="1039"/>
          <ac:graphicFrameMkLst>
            <pc:docMk/>
            <pc:sldMk cId="1365258026" sldId="420"/>
            <ac:graphicFrameMk id="11" creationId="{CB908324-1DBD-4565-B872-EC12E2F0533D}"/>
          </ac:graphicFrameMkLst>
        </pc:graphicFrameChg>
        <pc:graphicFrameChg chg="add del mod modGraphic">
          <ac:chgData name="许 荣仁" userId="a51c77e00fced653" providerId="LiveId" clId="{6B984B68-4156-445F-8723-78E6DFED28D0}" dt="2023-02-18T07:36:54.372" v="1045"/>
          <ac:graphicFrameMkLst>
            <pc:docMk/>
            <pc:sldMk cId="1365258026" sldId="420"/>
            <ac:graphicFrameMk id="12" creationId="{9BC4FAC0-2C56-483D-AC9E-C879F45CEBB9}"/>
          </ac:graphicFrameMkLst>
        </pc:graphicFrameChg>
        <pc:graphicFrameChg chg="add del mod">
          <ac:chgData name="许 荣仁" userId="a51c77e00fced653" providerId="LiveId" clId="{6B984B68-4156-445F-8723-78E6DFED28D0}" dt="2023-02-18T07:42:28.692" v="1053"/>
          <ac:graphicFrameMkLst>
            <pc:docMk/>
            <pc:sldMk cId="1365258026" sldId="420"/>
            <ac:graphicFrameMk id="13" creationId="{EAE0963A-6F59-4A23-9D76-704F6490E703}"/>
          </ac:graphicFrameMkLst>
        </pc:graphicFrameChg>
        <pc:graphicFrameChg chg="add mod modGraphic">
          <ac:chgData name="许 荣仁" userId="a51c77e00fced653" providerId="LiveId" clId="{6B984B68-4156-445F-8723-78E6DFED28D0}" dt="2023-02-20T13:48:52.039" v="1435" actId="1038"/>
          <ac:graphicFrameMkLst>
            <pc:docMk/>
            <pc:sldMk cId="1365258026" sldId="420"/>
            <ac:graphicFrameMk id="14" creationId="{2AC4CDBC-A002-47A7-AB5C-36007D6D690E}"/>
          </ac:graphicFrameMkLst>
        </pc:graphicFrameChg>
        <pc:graphicFrameChg chg="add del mod">
          <ac:chgData name="许 荣仁" userId="a51c77e00fced653" providerId="LiveId" clId="{6B984B68-4156-445F-8723-78E6DFED28D0}" dt="2023-02-18T07:43:54.808" v="1072"/>
          <ac:graphicFrameMkLst>
            <pc:docMk/>
            <pc:sldMk cId="1365258026" sldId="420"/>
            <ac:graphicFrameMk id="19" creationId="{299A9383-2DC2-489E-B26A-41DBE6ECAD3E}"/>
          </ac:graphicFrameMkLst>
        </pc:graphicFrameChg>
        <pc:graphicFrameChg chg="add mod modGraphic">
          <ac:chgData name="许 荣仁" userId="a51c77e00fced653" providerId="LiveId" clId="{6B984B68-4156-445F-8723-78E6DFED28D0}" dt="2023-02-20T13:48:52.039" v="1435" actId="1038"/>
          <ac:graphicFrameMkLst>
            <pc:docMk/>
            <pc:sldMk cId="1365258026" sldId="420"/>
            <ac:graphicFrameMk id="20" creationId="{39062CB7-326D-455E-B326-9232A5FD8CE6}"/>
          </ac:graphicFrameMkLst>
        </pc:graphicFrameChg>
      </pc:sldChg>
    </pc:docChg>
  </pc:docChgLst>
  <pc:docChgLst>
    <pc:chgData name="许 荣仁" userId="a51c77e00fced653" providerId="LiveId" clId="{B9EF27B4-7735-4B8E-91A9-2A55E5A838B1}"/>
    <pc:docChg chg="undo custSel addSld delSld modSld sldOrd">
      <pc:chgData name="许 荣仁" userId="a51c77e00fced653" providerId="LiveId" clId="{B9EF27B4-7735-4B8E-91A9-2A55E5A838B1}" dt="2023-01-03T02:00:57.658" v="692" actId="478"/>
      <pc:docMkLst>
        <pc:docMk/>
      </pc:docMkLst>
      <pc:sldChg chg="modSp mod">
        <pc:chgData name="许 荣仁" userId="a51c77e00fced653" providerId="LiveId" clId="{B9EF27B4-7735-4B8E-91A9-2A55E5A838B1}" dt="2023-01-01T13:52:51.615" v="113" actId="20577"/>
        <pc:sldMkLst>
          <pc:docMk/>
          <pc:sldMk cId="2691667110" sldId="284"/>
        </pc:sldMkLst>
        <pc:spChg chg="mod">
          <ac:chgData name="许 荣仁" userId="a51c77e00fced653" providerId="LiveId" clId="{B9EF27B4-7735-4B8E-91A9-2A55E5A838B1}" dt="2023-01-01T13:52:51.615" v="113" actId="20577"/>
          <ac:spMkLst>
            <pc:docMk/>
            <pc:sldMk cId="2691667110" sldId="284"/>
            <ac:spMk id="4" creationId="{00000000-0000-0000-0000-000000000000}"/>
          </ac:spMkLst>
        </pc:spChg>
      </pc:sldChg>
      <pc:sldChg chg="addSp delSp modSp mod">
        <pc:chgData name="许 荣仁" userId="a51c77e00fced653" providerId="LiveId" clId="{B9EF27B4-7735-4B8E-91A9-2A55E5A838B1}" dt="2023-01-01T13:53:09.598" v="124" actId="20577"/>
        <pc:sldMkLst>
          <pc:docMk/>
          <pc:sldMk cId="1792155196" sldId="358"/>
        </pc:sldMkLst>
        <pc:spChg chg="mod">
          <ac:chgData name="许 荣仁" userId="a51c77e00fced653" providerId="LiveId" clId="{B9EF27B4-7735-4B8E-91A9-2A55E5A838B1}" dt="2023-01-01T13:33:26.740" v="29" actId="20577"/>
          <ac:spMkLst>
            <pc:docMk/>
            <pc:sldMk cId="1792155196" sldId="358"/>
            <ac:spMk id="2" creationId="{8E81DF07-4E64-496D-82C1-8125D328D708}"/>
          </ac:spMkLst>
        </pc:spChg>
        <pc:spChg chg="mod">
          <ac:chgData name="许 荣仁" userId="a51c77e00fced653" providerId="LiveId" clId="{B9EF27B4-7735-4B8E-91A9-2A55E5A838B1}" dt="2023-01-01T13:53:09.598" v="124" actId="20577"/>
          <ac:spMkLst>
            <pc:docMk/>
            <pc:sldMk cId="1792155196" sldId="358"/>
            <ac:spMk id="3" creationId="{FA2802E3-34E4-47F4-A45F-F40862BB36CF}"/>
          </ac:spMkLst>
        </pc:spChg>
        <pc:spChg chg="add del">
          <ac:chgData name="许 荣仁" userId="a51c77e00fced653" providerId="LiveId" clId="{B9EF27B4-7735-4B8E-91A9-2A55E5A838B1}" dt="2023-01-01T13:35:16.739" v="90"/>
          <ac:spMkLst>
            <pc:docMk/>
            <pc:sldMk cId="1792155196" sldId="358"/>
            <ac:spMk id="5" creationId="{22941951-3184-46F5-8F43-36C2CAE88A6A}"/>
          </ac:spMkLst>
        </pc:spChg>
        <pc:picChg chg="del">
          <ac:chgData name="许 荣仁" userId="a51c77e00fced653" providerId="LiveId" clId="{B9EF27B4-7735-4B8E-91A9-2A55E5A838B1}" dt="2023-01-01T13:36:06.133" v="97" actId="478"/>
          <ac:picMkLst>
            <pc:docMk/>
            <pc:sldMk cId="1792155196" sldId="358"/>
            <ac:picMk id="6" creationId="{9EAC5760-34F2-4924-B041-346EB569C8C2}"/>
          </ac:picMkLst>
        </pc:picChg>
        <pc:picChg chg="add mod">
          <ac:chgData name="许 荣仁" userId="a51c77e00fced653" providerId="LiveId" clId="{B9EF27B4-7735-4B8E-91A9-2A55E5A838B1}" dt="2023-01-01T13:51:25.126" v="103" actId="1076"/>
          <ac:picMkLst>
            <pc:docMk/>
            <pc:sldMk cId="1792155196" sldId="358"/>
            <ac:picMk id="8" creationId="{F6BEBF29-A3EC-43AA-9078-0625068F69B9}"/>
          </ac:picMkLst>
        </pc:picChg>
      </pc:sldChg>
      <pc:sldChg chg="del">
        <pc:chgData name="许 荣仁" userId="a51c77e00fced653" providerId="LiveId" clId="{B9EF27B4-7735-4B8E-91A9-2A55E5A838B1}" dt="2023-01-02T13:05:17.903" v="349" actId="47"/>
        <pc:sldMkLst>
          <pc:docMk/>
          <pc:sldMk cId="4245678355" sldId="362"/>
        </pc:sldMkLst>
      </pc:sldChg>
      <pc:sldChg chg="del">
        <pc:chgData name="许 荣仁" userId="a51c77e00fced653" providerId="LiveId" clId="{B9EF27B4-7735-4B8E-91A9-2A55E5A838B1}" dt="2023-01-02T13:05:23.375" v="350" actId="47"/>
        <pc:sldMkLst>
          <pc:docMk/>
          <pc:sldMk cId="2895124603" sldId="372"/>
        </pc:sldMkLst>
      </pc:sldChg>
      <pc:sldChg chg="del">
        <pc:chgData name="许 荣仁" userId="a51c77e00fced653" providerId="LiveId" clId="{B9EF27B4-7735-4B8E-91A9-2A55E5A838B1}" dt="2023-01-02T13:05:13.120" v="347" actId="47"/>
        <pc:sldMkLst>
          <pc:docMk/>
          <pc:sldMk cId="1572442990" sldId="383"/>
        </pc:sldMkLst>
      </pc:sldChg>
      <pc:sldChg chg="del">
        <pc:chgData name="许 荣仁" userId="a51c77e00fced653" providerId="LiveId" clId="{B9EF27B4-7735-4B8E-91A9-2A55E5A838B1}" dt="2023-01-02T13:05:15.417" v="348" actId="47"/>
        <pc:sldMkLst>
          <pc:docMk/>
          <pc:sldMk cId="1979720813" sldId="388"/>
        </pc:sldMkLst>
      </pc:sldChg>
      <pc:sldChg chg="del">
        <pc:chgData name="许 荣仁" userId="a51c77e00fced653" providerId="LiveId" clId="{B9EF27B4-7735-4B8E-91A9-2A55E5A838B1}" dt="2023-01-02T13:05:24.217" v="351" actId="47"/>
        <pc:sldMkLst>
          <pc:docMk/>
          <pc:sldMk cId="169071096" sldId="389"/>
        </pc:sldMkLst>
      </pc:sldChg>
      <pc:sldChg chg="del">
        <pc:chgData name="许 荣仁" userId="a51c77e00fced653" providerId="LiveId" clId="{B9EF27B4-7735-4B8E-91A9-2A55E5A838B1}" dt="2023-01-02T13:05:28.652" v="352" actId="47"/>
        <pc:sldMkLst>
          <pc:docMk/>
          <pc:sldMk cId="1038629837" sldId="401"/>
        </pc:sldMkLst>
      </pc:sldChg>
      <pc:sldChg chg="addSp delSp modSp new mod ord">
        <pc:chgData name="许 荣仁" userId="a51c77e00fced653" providerId="LiveId" clId="{B9EF27B4-7735-4B8E-91A9-2A55E5A838B1}" dt="2023-01-03T00:41:57.328" v="590" actId="20577"/>
        <pc:sldMkLst>
          <pc:docMk/>
          <pc:sldMk cId="3990613291" sldId="402"/>
        </pc:sldMkLst>
        <pc:spChg chg="mod">
          <ac:chgData name="许 荣仁" userId="a51c77e00fced653" providerId="LiveId" clId="{B9EF27B4-7735-4B8E-91A9-2A55E5A838B1}" dt="2023-01-01T13:53:48.458" v="126"/>
          <ac:spMkLst>
            <pc:docMk/>
            <pc:sldMk cId="3990613291" sldId="402"/>
            <ac:spMk id="2" creationId="{2755D06E-3B56-49D8-8FDE-B49A3DD7717C}"/>
          </ac:spMkLst>
        </pc:spChg>
        <pc:spChg chg="del">
          <ac:chgData name="许 荣仁" userId="a51c77e00fced653" providerId="LiveId" clId="{B9EF27B4-7735-4B8E-91A9-2A55E5A838B1}" dt="2023-01-01T13:54:12.622" v="127" actId="478"/>
          <ac:spMkLst>
            <pc:docMk/>
            <pc:sldMk cId="3990613291" sldId="402"/>
            <ac:spMk id="3" creationId="{3F68E363-A96C-444B-A270-46025ACABB49}"/>
          </ac:spMkLst>
        </pc:spChg>
        <pc:spChg chg="add mod">
          <ac:chgData name="许 荣仁" userId="a51c77e00fced653" providerId="LiveId" clId="{B9EF27B4-7735-4B8E-91A9-2A55E5A838B1}" dt="2023-01-03T00:41:57.328" v="590" actId="20577"/>
          <ac:spMkLst>
            <pc:docMk/>
            <pc:sldMk cId="3990613291" sldId="402"/>
            <ac:spMk id="5" creationId="{35C9312A-30CB-4840-84DD-54A4F5FE02DE}"/>
          </ac:spMkLst>
        </pc:spChg>
        <pc:picChg chg="add mod">
          <ac:chgData name="许 荣仁" userId="a51c77e00fced653" providerId="LiveId" clId="{B9EF27B4-7735-4B8E-91A9-2A55E5A838B1}" dt="2023-01-02T03:47:02.748" v="234" actId="14100"/>
          <ac:picMkLst>
            <pc:docMk/>
            <pc:sldMk cId="3990613291" sldId="402"/>
            <ac:picMk id="7" creationId="{88A3091B-90C2-4013-8AA2-D2DC34272FC9}"/>
          </ac:picMkLst>
        </pc:picChg>
        <pc:picChg chg="add del mod">
          <ac:chgData name="许 荣仁" userId="a51c77e00fced653" providerId="LiveId" clId="{B9EF27B4-7735-4B8E-91A9-2A55E5A838B1}" dt="2023-01-02T13:59:42.757" v="489" actId="21"/>
          <ac:picMkLst>
            <pc:docMk/>
            <pc:sldMk cId="3990613291" sldId="402"/>
            <ac:picMk id="9" creationId="{D1FF3D4E-F008-4566-B735-55FB49B992E4}"/>
          </ac:picMkLst>
        </pc:picChg>
      </pc:sldChg>
      <pc:sldChg chg="addSp delSp modSp add mod ord">
        <pc:chgData name="许 荣仁" userId="a51c77e00fced653" providerId="LiveId" clId="{B9EF27B4-7735-4B8E-91A9-2A55E5A838B1}" dt="2023-01-02T14:00:11.013" v="494" actId="15"/>
        <pc:sldMkLst>
          <pc:docMk/>
          <pc:sldMk cId="3604964933" sldId="403"/>
        </pc:sldMkLst>
        <pc:spChg chg="mod">
          <ac:chgData name="许 荣仁" userId="a51c77e00fced653" providerId="LiveId" clId="{B9EF27B4-7735-4B8E-91A9-2A55E5A838B1}" dt="2023-01-02T14:00:11.013" v="494" actId="15"/>
          <ac:spMkLst>
            <pc:docMk/>
            <pc:sldMk cId="3604964933" sldId="403"/>
            <ac:spMk id="5" creationId="{35C9312A-30CB-4840-84DD-54A4F5FE02DE}"/>
          </ac:spMkLst>
        </pc:spChg>
        <pc:picChg chg="add del">
          <ac:chgData name="许 荣仁" userId="a51c77e00fced653" providerId="LiveId" clId="{B9EF27B4-7735-4B8E-91A9-2A55E5A838B1}" dt="2023-01-02T13:26:48.424" v="366" actId="22"/>
          <ac:picMkLst>
            <pc:docMk/>
            <pc:sldMk cId="3604964933" sldId="403"/>
            <ac:picMk id="6" creationId="{5CE6D012-1D37-4632-80B6-285F2F2A86A8}"/>
          </ac:picMkLst>
        </pc:picChg>
        <pc:picChg chg="add mod">
          <ac:chgData name="许 荣仁" userId="a51c77e00fced653" providerId="LiveId" clId="{B9EF27B4-7735-4B8E-91A9-2A55E5A838B1}" dt="2023-01-02T13:59:49.646" v="493" actId="1076"/>
          <ac:picMkLst>
            <pc:docMk/>
            <pc:sldMk cId="3604964933" sldId="403"/>
            <ac:picMk id="7" creationId="{B133C4D5-68A8-44A6-BAD4-F3232CDC9E8C}"/>
          </ac:picMkLst>
        </pc:picChg>
      </pc:sldChg>
      <pc:sldChg chg="addSp modSp add mod">
        <pc:chgData name="许 荣仁" userId="a51c77e00fced653" providerId="LiveId" clId="{B9EF27B4-7735-4B8E-91A9-2A55E5A838B1}" dt="2023-01-02T13:58:50.878" v="479" actId="14100"/>
        <pc:sldMkLst>
          <pc:docMk/>
          <pc:sldMk cId="2399343966" sldId="404"/>
        </pc:sldMkLst>
        <pc:spChg chg="mod">
          <ac:chgData name="许 荣仁" userId="a51c77e00fced653" providerId="LiveId" clId="{B9EF27B4-7735-4B8E-91A9-2A55E5A838B1}" dt="2023-01-02T09:42:49.720" v="294" actId="20577"/>
          <ac:spMkLst>
            <pc:docMk/>
            <pc:sldMk cId="2399343966" sldId="404"/>
            <ac:spMk id="5" creationId="{35C9312A-30CB-4840-84DD-54A4F5FE02DE}"/>
          </ac:spMkLst>
        </pc:spChg>
        <pc:picChg chg="add mod">
          <ac:chgData name="许 荣仁" userId="a51c77e00fced653" providerId="LiveId" clId="{B9EF27B4-7735-4B8E-91A9-2A55E5A838B1}" dt="2023-01-02T13:58:50.878" v="479" actId="14100"/>
          <ac:picMkLst>
            <pc:docMk/>
            <pc:sldMk cId="2399343966" sldId="404"/>
            <ac:picMk id="6" creationId="{B71EA83F-3C59-4121-BC4B-C5DCAE082644}"/>
          </ac:picMkLst>
        </pc:picChg>
      </pc:sldChg>
      <pc:sldChg chg="addSp modSp add mod">
        <pc:chgData name="许 荣仁" userId="a51c77e00fced653" providerId="LiveId" clId="{B9EF27B4-7735-4B8E-91A9-2A55E5A838B1}" dt="2023-01-02T13:57:22.520" v="467" actId="732"/>
        <pc:sldMkLst>
          <pc:docMk/>
          <pc:sldMk cId="1902816332" sldId="405"/>
        </pc:sldMkLst>
        <pc:spChg chg="mod">
          <ac:chgData name="许 荣仁" userId="a51c77e00fced653" providerId="LiveId" clId="{B9EF27B4-7735-4B8E-91A9-2A55E5A838B1}" dt="2023-01-02T13:55:59.899" v="462" actId="20577"/>
          <ac:spMkLst>
            <pc:docMk/>
            <pc:sldMk cId="1902816332" sldId="405"/>
            <ac:spMk id="5" creationId="{35C9312A-30CB-4840-84DD-54A4F5FE02DE}"/>
          </ac:spMkLst>
        </pc:spChg>
        <pc:picChg chg="add mod">
          <ac:chgData name="许 荣仁" userId="a51c77e00fced653" providerId="LiveId" clId="{B9EF27B4-7735-4B8E-91A9-2A55E5A838B1}" dt="2023-01-02T13:56:35.528" v="464" actId="1076"/>
          <ac:picMkLst>
            <pc:docMk/>
            <pc:sldMk cId="1902816332" sldId="405"/>
            <ac:picMk id="6" creationId="{CBC1A25E-C4A4-424F-85D7-FF3377844B8E}"/>
          </ac:picMkLst>
        </pc:picChg>
        <pc:picChg chg="add mod modCrop">
          <ac:chgData name="许 荣仁" userId="a51c77e00fced653" providerId="LiveId" clId="{B9EF27B4-7735-4B8E-91A9-2A55E5A838B1}" dt="2023-01-02T13:57:22.520" v="467" actId="732"/>
          <ac:picMkLst>
            <pc:docMk/>
            <pc:sldMk cId="1902816332" sldId="405"/>
            <ac:picMk id="8" creationId="{77B5BA7C-66D5-4FB2-8DF8-C34623EC9A57}"/>
          </ac:picMkLst>
        </pc:picChg>
      </pc:sldChg>
      <pc:sldChg chg="addSp delSp modSp add mod">
        <pc:chgData name="许 荣仁" userId="a51c77e00fced653" providerId="LiveId" clId="{B9EF27B4-7735-4B8E-91A9-2A55E5A838B1}" dt="2023-01-03T00:42:54.457" v="619" actId="20577"/>
        <pc:sldMkLst>
          <pc:docMk/>
          <pc:sldMk cId="837781680" sldId="406"/>
        </pc:sldMkLst>
        <pc:spChg chg="mod">
          <ac:chgData name="许 荣仁" userId="a51c77e00fced653" providerId="LiveId" clId="{B9EF27B4-7735-4B8E-91A9-2A55E5A838B1}" dt="2023-01-02T13:30:56.777" v="403" actId="20577"/>
          <ac:spMkLst>
            <pc:docMk/>
            <pc:sldMk cId="837781680" sldId="406"/>
            <ac:spMk id="2" creationId="{2755D06E-3B56-49D8-8FDE-B49A3DD7717C}"/>
          </ac:spMkLst>
        </pc:spChg>
        <pc:spChg chg="mod">
          <ac:chgData name="许 荣仁" userId="a51c77e00fced653" providerId="LiveId" clId="{B9EF27B4-7735-4B8E-91A9-2A55E5A838B1}" dt="2023-01-03T00:42:54.457" v="619" actId="20577"/>
          <ac:spMkLst>
            <pc:docMk/>
            <pc:sldMk cId="837781680" sldId="406"/>
            <ac:spMk id="5" creationId="{35C9312A-30CB-4840-84DD-54A4F5FE02DE}"/>
          </ac:spMkLst>
        </pc:spChg>
        <pc:spChg chg="add mod">
          <ac:chgData name="许 荣仁" userId="a51c77e00fced653" providerId="LiveId" clId="{B9EF27B4-7735-4B8E-91A9-2A55E5A838B1}" dt="2023-01-02T13:28:34.297" v="385" actId="164"/>
          <ac:spMkLst>
            <pc:docMk/>
            <pc:sldMk cId="837781680" sldId="406"/>
            <ac:spMk id="11" creationId="{9C1BE01D-9728-478B-86C8-CD021CBA21AD}"/>
          </ac:spMkLst>
        </pc:spChg>
        <pc:spChg chg="add mod">
          <ac:chgData name="许 荣仁" userId="a51c77e00fced653" providerId="LiveId" clId="{B9EF27B4-7735-4B8E-91A9-2A55E5A838B1}" dt="2023-01-02T13:28:34.297" v="385" actId="164"/>
          <ac:spMkLst>
            <pc:docMk/>
            <pc:sldMk cId="837781680" sldId="406"/>
            <ac:spMk id="12" creationId="{A8D487F4-F79F-49B0-A216-04BF7D12C08B}"/>
          </ac:spMkLst>
        </pc:spChg>
        <pc:spChg chg="add mod">
          <ac:chgData name="许 荣仁" userId="a51c77e00fced653" providerId="LiveId" clId="{B9EF27B4-7735-4B8E-91A9-2A55E5A838B1}" dt="2023-01-02T13:28:34.297" v="385" actId="164"/>
          <ac:spMkLst>
            <pc:docMk/>
            <pc:sldMk cId="837781680" sldId="406"/>
            <ac:spMk id="13" creationId="{73E5C903-6A49-4D73-B957-9B515543706A}"/>
          </ac:spMkLst>
        </pc:spChg>
        <pc:spChg chg="add mod">
          <ac:chgData name="许 荣仁" userId="a51c77e00fced653" providerId="LiveId" clId="{B9EF27B4-7735-4B8E-91A9-2A55E5A838B1}" dt="2023-01-02T13:28:34.297" v="385" actId="164"/>
          <ac:spMkLst>
            <pc:docMk/>
            <pc:sldMk cId="837781680" sldId="406"/>
            <ac:spMk id="14" creationId="{70500757-5B60-49FE-8ECC-4AC739946E9B}"/>
          </ac:spMkLst>
        </pc:spChg>
        <pc:grpChg chg="add mod">
          <ac:chgData name="许 荣仁" userId="a51c77e00fced653" providerId="LiveId" clId="{B9EF27B4-7735-4B8E-91A9-2A55E5A838B1}" dt="2023-01-02T13:28:34.297" v="385" actId="164"/>
          <ac:grpSpMkLst>
            <pc:docMk/>
            <pc:sldMk cId="837781680" sldId="406"/>
            <ac:grpSpMk id="15" creationId="{8F5C1652-693A-4AD2-8921-01E2CDA7A247}"/>
          </ac:grpSpMkLst>
        </pc:grpChg>
        <pc:picChg chg="add del mod">
          <ac:chgData name="许 荣仁" userId="a51c77e00fced653" providerId="LiveId" clId="{B9EF27B4-7735-4B8E-91A9-2A55E5A838B1}" dt="2023-01-02T13:06:07.239" v="360" actId="478"/>
          <ac:picMkLst>
            <pc:docMk/>
            <pc:sldMk cId="837781680" sldId="406"/>
            <ac:picMk id="6" creationId="{55A55870-032F-4AC1-BDB7-DE002612A3E4}"/>
          </ac:picMkLst>
        </pc:picChg>
        <pc:picChg chg="add del mod">
          <ac:chgData name="许 荣仁" userId="a51c77e00fced653" providerId="LiveId" clId="{B9EF27B4-7735-4B8E-91A9-2A55E5A838B1}" dt="2023-01-02T13:26:53.105" v="367" actId="478"/>
          <ac:picMkLst>
            <pc:docMk/>
            <pc:sldMk cId="837781680" sldId="406"/>
            <ac:picMk id="8" creationId="{D080AA40-98F4-47A9-8715-EF8AACB657C3}"/>
          </ac:picMkLst>
        </pc:picChg>
        <pc:picChg chg="add mod">
          <ac:chgData name="许 荣仁" userId="a51c77e00fced653" providerId="LiveId" clId="{B9EF27B4-7735-4B8E-91A9-2A55E5A838B1}" dt="2023-01-02T13:27:01.986" v="372" actId="1076"/>
          <ac:picMkLst>
            <pc:docMk/>
            <pc:sldMk cId="837781680" sldId="406"/>
            <ac:picMk id="10" creationId="{21214E2D-F8EE-4838-B7C8-168261629C8C}"/>
          </ac:picMkLst>
        </pc:picChg>
      </pc:sldChg>
      <pc:sldChg chg="addSp delSp modSp add mod">
        <pc:chgData name="许 荣仁" userId="a51c77e00fced653" providerId="LiveId" clId="{B9EF27B4-7735-4B8E-91A9-2A55E5A838B1}" dt="2023-01-02T13:58:42.454" v="478" actId="1076"/>
        <pc:sldMkLst>
          <pc:docMk/>
          <pc:sldMk cId="1632354686" sldId="407"/>
        </pc:sldMkLst>
        <pc:picChg chg="del">
          <ac:chgData name="许 荣仁" userId="a51c77e00fced653" providerId="LiveId" clId="{B9EF27B4-7735-4B8E-91A9-2A55E5A838B1}" dt="2023-01-02T13:58:37.738" v="475" actId="478"/>
          <ac:picMkLst>
            <pc:docMk/>
            <pc:sldMk cId="1632354686" sldId="407"/>
            <ac:picMk id="6" creationId="{B71EA83F-3C59-4121-BC4B-C5DCAE082644}"/>
          </ac:picMkLst>
        </pc:picChg>
        <pc:picChg chg="add mod">
          <ac:chgData name="许 荣仁" userId="a51c77e00fced653" providerId="LiveId" clId="{B9EF27B4-7735-4B8E-91A9-2A55E5A838B1}" dt="2023-01-02T13:58:42.454" v="478" actId="1076"/>
          <ac:picMkLst>
            <pc:docMk/>
            <pc:sldMk cId="1632354686" sldId="407"/>
            <ac:picMk id="7" creationId="{12AFFCDC-EC8C-4A3B-AC07-D3234D3708FE}"/>
          </ac:picMkLst>
        </pc:picChg>
      </pc:sldChg>
      <pc:sldChg chg="addSp delSp modSp new mod">
        <pc:chgData name="许 荣仁" userId="a51c77e00fced653" providerId="LiveId" clId="{B9EF27B4-7735-4B8E-91A9-2A55E5A838B1}" dt="2023-01-03T01:57:49.838" v="666" actId="1076"/>
        <pc:sldMkLst>
          <pc:docMk/>
          <pc:sldMk cId="4029822225" sldId="408"/>
        </pc:sldMkLst>
        <pc:spChg chg="mod">
          <ac:chgData name="许 荣仁" userId="a51c77e00fced653" providerId="LiveId" clId="{B9EF27B4-7735-4B8E-91A9-2A55E5A838B1}" dt="2023-01-02T14:00:33.377" v="496"/>
          <ac:spMkLst>
            <pc:docMk/>
            <pc:sldMk cId="4029822225" sldId="408"/>
            <ac:spMk id="2" creationId="{97BFAB68-1DE2-4960-BD27-CCE1DEC03910}"/>
          </ac:spMkLst>
        </pc:spChg>
        <pc:spChg chg="del">
          <ac:chgData name="许 荣仁" userId="a51c77e00fced653" providerId="LiveId" clId="{B9EF27B4-7735-4B8E-91A9-2A55E5A838B1}" dt="2023-01-02T14:28:48.832" v="500" actId="478"/>
          <ac:spMkLst>
            <pc:docMk/>
            <pc:sldMk cId="4029822225" sldId="408"/>
            <ac:spMk id="3" creationId="{0DBDFD5E-89E3-4DB9-A2EF-47E52CE98C52}"/>
          </ac:spMkLst>
        </pc:spChg>
        <pc:spChg chg="add mod">
          <ac:chgData name="许 荣仁" userId="a51c77e00fced653" providerId="LiveId" clId="{B9EF27B4-7735-4B8E-91A9-2A55E5A838B1}" dt="2023-01-02T14:30:22.447" v="569" actId="15"/>
          <ac:spMkLst>
            <pc:docMk/>
            <pc:sldMk cId="4029822225" sldId="408"/>
            <ac:spMk id="7" creationId="{E9C73478-AD8C-4E51-9F76-459E16BB0B90}"/>
          </ac:spMkLst>
        </pc:spChg>
        <pc:picChg chg="add del mod">
          <ac:chgData name="许 荣仁" userId="a51c77e00fced653" providerId="LiveId" clId="{B9EF27B4-7735-4B8E-91A9-2A55E5A838B1}" dt="2023-01-02T14:29:05.278" v="501" actId="478"/>
          <ac:picMkLst>
            <pc:docMk/>
            <pc:sldMk cId="4029822225" sldId="408"/>
            <ac:picMk id="6" creationId="{51AC1012-853E-4082-A3E6-28A4A8033143}"/>
          </ac:picMkLst>
        </pc:picChg>
        <pc:picChg chg="add del mod">
          <ac:chgData name="许 荣仁" userId="a51c77e00fced653" providerId="LiveId" clId="{B9EF27B4-7735-4B8E-91A9-2A55E5A838B1}" dt="2023-01-03T01:57:46.744" v="664" actId="478"/>
          <ac:picMkLst>
            <pc:docMk/>
            <pc:sldMk cId="4029822225" sldId="408"/>
            <ac:picMk id="9" creationId="{4BE7E9E3-B2F2-4FF9-9349-57495D35BD23}"/>
          </ac:picMkLst>
        </pc:picChg>
        <pc:picChg chg="add mod">
          <ac:chgData name="许 荣仁" userId="a51c77e00fced653" providerId="LiveId" clId="{B9EF27B4-7735-4B8E-91A9-2A55E5A838B1}" dt="2023-01-03T01:57:49.838" v="666" actId="1076"/>
          <ac:picMkLst>
            <pc:docMk/>
            <pc:sldMk cId="4029822225" sldId="408"/>
            <ac:picMk id="11" creationId="{BCE50C2A-131A-4330-B897-2A529E6ACFD2}"/>
          </ac:picMkLst>
        </pc:picChg>
      </pc:sldChg>
      <pc:sldChg chg="addSp delSp modSp add mod">
        <pc:chgData name="许 荣仁" userId="a51c77e00fced653" providerId="LiveId" clId="{B9EF27B4-7735-4B8E-91A9-2A55E5A838B1}" dt="2023-01-03T01:56:25.799" v="663" actId="14100"/>
        <pc:sldMkLst>
          <pc:docMk/>
          <pc:sldMk cId="484285484" sldId="409"/>
        </pc:sldMkLst>
        <pc:spChg chg="mod">
          <ac:chgData name="许 荣仁" userId="a51c77e00fced653" providerId="LiveId" clId="{B9EF27B4-7735-4B8E-91A9-2A55E5A838B1}" dt="2023-01-03T01:31:26.262" v="655" actId="15"/>
          <ac:spMkLst>
            <pc:docMk/>
            <pc:sldMk cId="484285484" sldId="409"/>
            <ac:spMk id="7" creationId="{E9C73478-AD8C-4E51-9F76-459E16BB0B90}"/>
          </ac:spMkLst>
        </pc:spChg>
        <pc:picChg chg="add mod">
          <ac:chgData name="许 荣仁" userId="a51c77e00fced653" providerId="LiveId" clId="{B9EF27B4-7735-4B8E-91A9-2A55E5A838B1}" dt="2023-01-03T01:26:58.680" v="624" actId="1076"/>
          <ac:picMkLst>
            <pc:docMk/>
            <pc:sldMk cId="484285484" sldId="409"/>
            <ac:picMk id="5" creationId="{417CE55F-576E-4DFD-A574-69BE887BFBCA}"/>
          </ac:picMkLst>
        </pc:picChg>
        <pc:picChg chg="add del mod">
          <ac:chgData name="许 荣仁" userId="a51c77e00fced653" providerId="LiveId" clId="{B9EF27B4-7735-4B8E-91A9-2A55E5A838B1}" dt="2023-01-03T01:56:04.776" v="659" actId="478"/>
          <ac:picMkLst>
            <pc:docMk/>
            <pc:sldMk cId="484285484" sldId="409"/>
            <ac:picMk id="8" creationId="{0096DE36-C995-4662-847F-B69401ECAD16}"/>
          </ac:picMkLst>
        </pc:picChg>
        <pc:picChg chg="del">
          <ac:chgData name="许 荣仁" userId="a51c77e00fced653" providerId="LiveId" clId="{B9EF27B4-7735-4B8E-91A9-2A55E5A838B1}" dt="2023-01-03T00:57:52.274" v="621" actId="478"/>
          <ac:picMkLst>
            <pc:docMk/>
            <pc:sldMk cId="484285484" sldId="409"/>
            <ac:picMk id="9" creationId="{4BE7E9E3-B2F2-4FF9-9349-57495D35BD23}"/>
          </ac:picMkLst>
        </pc:picChg>
        <pc:picChg chg="add mod">
          <ac:chgData name="许 荣仁" userId="a51c77e00fced653" providerId="LiveId" clId="{B9EF27B4-7735-4B8E-91A9-2A55E5A838B1}" dt="2023-01-03T01:56:25.799" v="663" actId="14100"/>
          <ac:picMkLst>
            <pc:docMk/>
            <pc:sldMk cId="484285484" sldId="409"/>
            <ac:picMk id="11" creationId="{C8E723A6-DE2D-4B54-9D41-AEDEE48F8FC9}"/>
          </ac:picMkLst>
        </pc:picChg>
      </pc:sldChg>
      <pc:sldChg chg="delSp modSp add mod">
        <pc:chgData name="许 荣仁" userId="a51c77e00fced653" providerId="LiveId" clId="{B9EF27B4-7735-4B8E-91A9-2A55E5A838B1}" dt="2023-01-03T02:00:57.658" v="692" actId="478"/>
        <pc:sldMkLst>
          <pc:docMk/>
          <pc:sldMk cId="411971947" sldId="410"/>
        </pc:sldMkLst>
        <pc:spChg chg="mod">
          <ac:chgData name="许 荣仁" userId="a51c77e00fced653" providerId="LiveId" clId="{B9EF27B4-7735-4B8E-91A9-2A55E5A838B1}" dt="2023-01-03T02:00:40.930" v="691" actId="20577"/>
          <ac:spMkLst>
            <pc:docMk/>
            <pc:sldMk cId="411971947" sldId="410"/>
            <ac:spMk id="2" creationId="{97BFAB68-1DE2-4960-BD27-CCE1DEC03910}"/>
          </ac:spMkLst>
        </pc:spChg>
        <pc:picChg chg="del">
          <ac:chgData name="许 荣仁" userId="a51c77e00fced653" providerId="LiveId" clId="{B9EF27B4-7735-4B8E-91A9-2A55E5A838B1}" dt="2023-01-03T02:00:57.658" v="692" actId="478"/>
          <ac:picMkLst>
            <pc:docMk/>
            <pc:sldMk cId="411971947" sldId="410"/>
            <ac:picMk id="11" creationId="{BCE50C2A-131A-4330-B897-2A529E6ACFD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5E96E1-346F-477A-9CFD-97562368FF53}" type="datetimeFigureOut">
              <a:rPr lang="zh-CN" altLang="en-US" smtClean="0"/>
              <a:t>2023/2/20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A499FE-432E-4C91-A380-102EEE5AAEB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6205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499FE-432E-4C91-A380-102EEE5AAEBA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5221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矩形 70"/>
          <p:cNvSpPr/>
          <p:nvPr userDrawn="1"/>
        </p:nvSpPr>
        <p:spPr>
          <a:xfrm>
            <a:off x="0" y="-3175"/>
            <a:ext cx="12192000" cy="6861175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平行四边形 14"/>
          <p:cNvSpPr/>
          <p:nvPr userDrawn="1"/>
        </p:nvSpPr>
        <p:spPr>
          <a:xfrm>
            <a:off x="332509" y="-3175"/>
            <a:ext cx="9232669" cy="6861175"/>
          </a:xfrm>
          <a:prstGeom prst="parallelogram">
            <a:avLst>
              <a:gd name="adj" fmla="val 1052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平行四边形 11"/>
          <p:cNvSpPr/>
          <p:nvPr userDrawn="1"/>
        </p:nvSpPr>
        <p:spPr>
          <a:xfrm>
            <a:off x="122849" y="-3175"/>
            <a:ext cx="9232669" cy="6861175"/>
          </a:xfrm>
          <a:prstGeom prst="parallelogram">
            <a:avLst>
              <a:gd name="adj" fmla="val 1052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444215" y="1426996"/>
            <a:ext cx="7196667" cy="1110758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单行标题</a:t>
            </a:r>
            <a:r>
              <a:rPr lang="en-US" altLang="zh-CN"/>
              <a:t>-</a:t>
            </a:r>
            <a:r>
              <a:rPr lang="zh-CN" altLang="en-US"/>
              <a:t>单击编辑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444216" y="2639029"/>
            <a:ext cx="7196667" cy="526501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单击编辑副标题</a:t>
            </a:r>
          </a:p>
        </p:txBody>
      </p:sp>
      <p:sp>
        <p:nvSpPr>
          <p:cNvPr id="72" name="任意多边形 71"/>
          <p:cNvSpPr/>
          <p:nvPr userDrawn="1"/>
        </p:nvSpPr>
        <p:spPr>
          <a:xfrm>
            <a:off x="0" y="1531610"/>
            <a:ext cx="1133862" cy="1633920"/>
          </a:xfrm>
          <a:custGeom>
            <a:avLst/>
            <a:gdLst>
              <a:gd name="connsiteX0" fmla="*/ 0 w 1133862"/>
              <a:gd name="connsiteY0" fmla="*/ 0 h 1633920"/>
              <a:gd name="connsiteX1" fmla="*/ 1133862 w 1133862"/>
              <a:gd name="connsiteY1" fmla="*/ 0 h 1633920"/>
              <a:gd name="connsiteX2" fmla="*/ 992802 w 1133862"/>
              <a:gd name="connsiteY2" fmla="*/ 1633920 h 1633920"/>
              <a:gd name="connsiteX3" fmla="*/ 0 w 1133862"/>
              <a:gd name="connsiteY3" fmla="*/ 1633920 h 16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3862" h="1633920">
                <a:moveTo>
                  <a:pt x="0" y="0"/>
                </a:moveTo>
                <a:lnTo>
                  <a:pt x="1133862" y="0"/>
                </a:lnTo>
                <a:lnTo>
                  <a:pt x="992802" y="1633920"/>
                </a:lnTo>
                <a:lnTo>
                  <a:pt x="0" y="163392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</a:t>
            </a:r>
            <a:endParaRPr lang="zh-CN" altLang="en-US"/>
          </a:p>
        </p:txBody>
      </p:sp>
      <p:sp>
        <p:nvSpPr>
          <p:cNvPr id="73" name="任意多边形 72"/>
          <p:cNvSpPr/>
          <p:nvPr userDrawn="1"/>
        </p:nvSpPr>
        <p:spPr>
          <a:xfrm>
            <a:off x="0" y="1426996"/>
            <a:ext cx="997527" cy="1633920"/>
          </a:xfrm>
          <a:custGeom>
            <a:avLst/>
            <a:gdLst>
              <a:gd name="connsiteX0" fmla="*/ 0 w 997527"/>
              <a:gd name="connsiteY0" fmla="*/ 0 h 1633920"/>
              <a:gd name="connsiteX1" fmla="*/ 997527 w 997527"/>
              <a:gd name="connsiteY1" fmla="*/ 0 h 1633920"/>
              <a:gd name="connsiteX2" fmla="*/ 856467 w 997527"/>
              <a:gd name="connsiteY2" fmla="*/ 1633920 h 1633920"/>
              <a:gd name="connsiteX3" fmla="*/ 0 w 997527"/>
              <a:gd name="connsiteY3" fmla="*/ 1633920 h 16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7527" h="1633920">
                <a:moveTo>
                  <a:pt x="0" y="0"/>
                </a:moveTo>
                <a:lnTo>
                  <a:pt x="997527" y="0"/>
                </a:lnTo>
                <a:lnTo>
                  <a:pt x="856467" y="1633920"/>
                </a:lnTo>
                <a:lnTo>
                  <a:pt x="0" y="163392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</a:t>
            </a:r>
            <a:endParaRPr lang="zh-CN" altLang="en-US"/>
          </a:p>
        </p:txBody>
      </p:sp>
      <p:sp>
        <p:nvSpPr>
          <p:cNvPr id="74" name="任意多边形 73"/>
          <p:cNvSpPr/>
          <p:nvPr userDrawn="1"/>
        </p:nvSpPr>
        <p:spPr>
          <a:xfrm>
            <a:off x="7414943" y="5505963"/>
            <a:ext cx="4777057" cy="1015861"/>
          </a:xfrm>
          <a:custGeom>
            <a:avLst/>
            <a:gdLst>
              <a:gd name="connsiteX0" fmla="*/ 93012 w 4777057"/>
              <a:gd name="connsiteY0" fmla="*/ 0 h 1015861"/>
              <a:gd name="connsiteX1" fmla="*/ 4777057 w 4777057"/>
              <a:gd name="connsiteY1" fmla="*/ 0 h 1015861"/>
              <a:gd name="connsiteX2" fmla="*/ 4777057 w 4777057"/>
              <a:gd name="connsiteY2" fmla="*/ 1015861 h 1015861"/>
              <a:gd name="connsiteX3" fmla="*/ 0 w 4777057"/>
              <a:gd name="connsiteY3" fmla="*/ 1015861 h 101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77057" h="1015861">
                <a:moveTo>
                  <a:pt x="93012" y="0"/>
                </a:moveTo>
                <a:lnTo>
                  <a:pt x="4777057" y="0"/>
                </a:lnTo>
                <a:lnTo>
                  <a:pt x="4777057" y="1015861"/>
                </a:lnTo>
                <a:lnTo>
                  <a:pt x="0" y="101586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sp>
        <p:nvSpPr>
          <p:cNvPr id="75" name="任意多边形 74"/>
          <p:cNvSpPr/>
          <p:nvPr userDrawn="1"/>
        </p:nvSpPr>
        <p:spPr>
          <a:xfrm>
            <a:off x="7621131" y="5393904"/>
            <a:ext cx="4570869" cy="1015861"/>
          </a:xfrm>
          <a:custGeom>
            <a:avLst/>
            <a:gdLst>
              <a:gd name="connsiteX0" fmla="*/ 93012 w 4570869"/>
              <a:gd name="connsiteY0" fmla="*/ 0 h 1015861"/>
              <a:gd name="connsiteX1" fmla="*/ 4570869 w 4570869"/>
              <a:gd name="connsiteY1" fmla="*/ 0 h 1015861"/>
              <a:gd name="connsiteX2" fmla="*/ 4570869 w 4570869"/>
              <a:gd name="connsiteY2" fmla="*/ 1015861 h 1015861"/>
              <a:gd name="connsiteX3" fmla="*/ 0 w 4570869"/>
              <a:gd name="connsiteY3" fmla="*/ 1015861 h 101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0869" h="1015861">
                <a:moveTo>
                  <a:pt x="93012" y="0"/>
                </a:moveTo>
                <a:lnTo>
                  <a:pt x="4570869" y="0"/>
                </a:lnTo>
                <a:lnTo>
                  <a:pt x="4570869" y="1015861"/>
                </a:lnTo>
                <a:lnTo>
                  <a:pt x="0" y="101586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grpSp>
        <p:nvGrpSpPr>
          <p:cNvPr id="76" name="组合 75"/>
          <p:cNvGrpSpPr/>
          <p:nvPr userDrawn="1"/>
        </p:nvGrpSpPr>
        <p:grpSpPr>
          <a:xfrm>
            <a:off x="8369141" y="5633721"/>
            <a:ext cx="3326956" cy="561646"/>
            <a:chOff x="8729742" y="4570696"/>
            <a:chExt cx="2830517" cy="477836"/>
          </a:xfrm>
          <a:solidFill>
            <a:schemeClr val="bg2">
              <a:alpha val="50000"/>
            </a:schemeClr>
          </a:solidFill>
        </p:grpSpPr>
        <p:sp>
          <p:nvSpPr>
            <p:cNvPr id="77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9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0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1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2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736462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-3175"/>
            <a:ext cx="12192000" cy="6861175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任意多边形 36"/>
          <p:cNvSpPr/>
          <p:nvPr userDrawn="1"/>
        </p:nvSpPr>
        <p:spPr>
          <a:xfrm>
            <a:off x="0" y="-3175"/>
            <a:ext cx="8574578" cy="6861175"/>
          </a:xfrm>
          <a:custGeom>
            <a:avLst/>
            <a:gdLst>
              <a:gd name="connsiteX0" fmla="*/ 63979 w 8574578"/>
              <a:gd name="connsiteY0" fmla="*/ 0 h 6861175"/>
              <a:gd name="connsiteX1" fmla="*/ 8574578 w 8574578"/>
              <a:gd name="connsiteY1" fmla="*/ 0 h 6861175"/>
              <a:gd name="connsiteX2" fmla="*/ 7852508 w 8574578"/>
              <a:gd name="connsiteY2" fmla="*/ 6861175 h 6861175"/>
              <a:gd name="connsiteX3" fmla="*/ 0 w 8574578"/>
              <a:gd name="connsiteY3" fmla="*/ 6861175 h 6861175"/>
              <a:gd name="connsiteX4" fmla="*/ 0 w 8574578"/>
              <a:gd name="connsiteY4" fmla="*/ 607935 h 686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74578" h="6861175">
                <a:moveTo>
                  <a:pt x="63979" y="0"/>
                </a:moveTo>
                <a:lnTo>
                  <a:pt x="8574578" y="0"/>
                </a:lnTo>
                <a:lnTo>
                  <a:pt x="7852508" y="6861175"/>
                </a:lnTo>
                <a:lnTo>
                  <a:pt x="0" y="6861175"/>
                </a:lnTo>
                <a:lnTo>
                  <a:pt x="0" y="60793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任意多边形 34"/>
          <p:cNvSpPr/>
          <p:nvPr userDrawn="1"/>
        </p:nvSpPr>
        <p:spPr>
          <a:xfrm>
            <a:off x="0" y="-3175"/>
            <a:ext cx="8363989" cy="6861175"/>
          </a:xfrm>
          <a:custGeom>
            <a:avLst/>
            <a:gdLst>
              <a:gd name="connsiteX0" fmla="*/ 0 w 8363989"/>
              <a:gd name="connsiteY0" fmla="*/ 0 h 6861175"/>
              <a:gd name="connsiteX1" fmla="*/ 8363989 w 8363989"/>
              <a:gd name="connsiteY1" fmla="*/ 0 h 6861175"/>
              <a:gd name="connsiteX2" fmla="*/ 7641919 w 8363989"/>
              <a:gd name="connsiteY2" fmla="*/ 6861175 h 6861175"/>
              <a:gd name="connsiteX3" fmla="*/ 0 w 8363989"/>
              <a:gd name="connsiteY3" fmla="*/ 6861175 h 686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63989" h="6861175">
                <a:moveTo>
                  <a:pt x="0" y="0"/>
                </a:moveTo>
                <a:lnTo>
                  <a:pt x="8363989" y="0"/>
                </a:lnTo>
                <a:lnTo>
                  <a:pt x="7641919" y="6861175"/>
                </a:lnTo>
                <a:lnTo>
                  <a:pt x="0" y="68611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914400" y="2066925"/>
            <a:ext cx="6688667" cy="1325563"/>
          </a:xfrm>
        </p:spPr>
        <p:txBody>
          <a:bodyPr>
            <a:normAutofit/>
          </a:bodyPr>
          <a:lstStyle>
            <a:lvl1pPr>
              <a:defRPr sz="8800" b="1"/>
            </a:lvl1pPr>
          </a:lstStyle>
          <a:p>
            <a:r>
              <a:rPr lang="zh-CN" altLang="en-US"/>
              <a:t>结束语</a:t>
            </a:r>
          </a:p>
        </p:txBody>
      </p:sp>
      <p:sp>
        <p:nvSpPr>
          <p:cNvPr id="6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914400" y="3547533"/>
            <a:ext cx="6688667" cy="1422399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单击以编辑副标题</a:t>
            </a:r>
          </a:p>
        </p:txBody>
      </p:sp>
      <p:grpSp>
        <p:nvGrpSpPr>
          <p:cNvPr id="33" name="组合 32"/>
          <p:cNvGrpSpPr/>
          <p:nvPr userDrawn="1"/>
        </p:nvGrpSpPr>
        <p:grpSpPr>
          <a:xfrm>
            <a:off x="9392920" y="6168231"/>
            <a:ext cx="2447720" cy="413216"/>
            <a:chOff x="8729742" y="4570696"/>
            <a:chExt cx="2830517" cy="477836"/>
          </a:xfrm>
          <a:solidFill>
            <a:schemeClr val="bg2">
              <a:alpha val="50000"/>
            </a:schemeClr>
          </a:solidFill>
        </p:grpSpPr>
        <p:sp>
          <p:nvSpPr>
            <p:cNvPr id="34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65567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-多行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矩形 70"/>
          <p:cNvSpPr/>
          <p:nvPr userDrawn="1"/>
        </p:nvSpPr>
        <p:spPr>
          <a:xfrm>
            <a:off x="0" y="-3175"/>
            <a:ext cx="12192000" cy="6861175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平行四边形 14"/>
          <p:cNvSpPr/>
          <p:nvPr userDrawn="1"/>
        </p:nvSpPr>
        <p:spPr>
          <a:xfrm>
            <a:off x="332509" y="-3175"/>
            <a:ext cx="9232669" cy="6861175"/>
          </a:xfrm>
          <a:prstGeom prst="parallelogram">
            <a:avLst>
              <a:gd name="adj" fmla="val 1052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平行四边形 11"/>
          <p:cNvSpPr/>
          <p:nvPr userDrawn="1"/>
        </p:nvSpPr>
        <p:spPr>
          <a:xfrm>
            <a:off x="121920" y="-3175"/>
            <a:ext cx="9232669" cy="6861175"/>
          </a:xfrm>
          <a:prstGeom prst="parallelogram">
            <a:avLst>
              <a:gd name="adj" fmla="val 1052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任意多边形 36"/>
          <p:cNvSpPr/>
          <p:nvPr userDrawn="1"/>
        </p:nvSpPr>
        <p:spPr>
          <a:xfrm>
            <a:off x="0" y="1531610"/>
            <a:ext cx="1133862" cy="1633920"/>
          </a:xfrm>
          <a:custGeom>
            <a:avLst/>
            <a:gdLst>
              <a:gd name="connsiteX0" fmla="*/ 0 w 1133862"/>
              <a:gd name="connsiteY0" fmla="*/ 0 h 1633920"/>
              <a:gd name="connsiteX1" fmla="*/ 1133862 w 1133862"/>
              <a:gd name="connsiteY1" fmla="*/ 0 h 1633920"/>
              <a:gd name="connsiteX2" fmla="*/ 992802 w 1133862"/>
              <a:gd name="connsiteY2" fmla="*/ 1633920 h 1633920"/>
              <a:gd name="connsiteX3" fmla="*/ 0 w 1133862"/>
              <a:gd name="connsiteY3" fmla="*/ 1633920 h 16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3862" h="1633920">
                <a:moveTo>
                  <a:pt x="0" y="0"/>
                </a:moveTo>
                <a:lnTo>
                  <a:pt x="1133862" y="0"/>
                </a:lnTo>
                <a:lnTo>
                  <a:pt x="992802" y="1633920"/>
                </a:lnTo>
                <a:lnTo>
                  <a:pt x="0" y="163392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</a:t>
            </a:r>
            <a:endParaRPr lang="zh-CN" altLang="en-US"/>
          </a:p>
        </p:txBody>
      </p:sp>
      <p:sp>
        <p:nvSpPr>
          <p:cNvPr id="35" name="任意多边形 34"/>
          <p:cNvSpPr/>
          <p:nvPr userDrawn="1"/>
        </p:nvSpPr>
        <p:spPr>
          <a:xfrm>
            <a:off x="0" y="1426996"/>
            <a:ext cx="997527" cy="1633920"/>
          </a:xfrm>
          <a:custGeom>
            <a:avLst/>
            <a:gdLst>
              <a:gd name="connsiteX0" fmla="*/ 0 w 997527"/>
              <a:gd name="connsiteY0" fmla="*/ 0 h 1633920"/>
              <a:gd name="connsiteX1" fmla="*/ 997527 w 997527"/>
              <a:gd name="connsiteY1" fmla="*/ 0 h 1633920"/>
              <a:gd name="connsiteX2" fmla="*/ 856467 w 997527"/>
              <a:gd name="connsiteY2" fmla="*/ 1633920 h 1633920"/>
              <a:gd name="connsiteX3" fmla="*/ 0 w 997527"/>
              <a:gd name="connsiteY3" fmla="*/ 1633920 h 16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7527" h="1633920">
                <a:moveTo>
                  <a:pt x="0" y="0"/>
                </a:moveTo>
                <a:lnTo>
                  <a:pt x="997527" y="0"/>
                </a:lnTo>
                <a:lnTo>
                  <a:pt x="856467" y="1633920"/>
                </a:lnTo>
                <a:lnTo>
                  <a:pt x="0" y="163392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</a:t>
            </a:r>
            <a:endParaRPr lang="zh-CN" altLang="en-US"/>
          </a:p>
        </p:txBody>
      </p:sp>
      <p:sp>
        <p:nvSpPr>
          <p:cNvPr id="41" name="任意多边形 40"/>
          <p:cNvSpPr/>
          <p:nvPr userDrawn="1"/>
        </p:nvSpPr>
        <p:spPr>
          <a:xfrm>
            <a:off x="7414943" y="5505963"/>
            <a:ext cx="4777057" cy="1015861"/>
          </a:xfrm>
          <a:custGeom>
            <a:avLst/>
            <a:gdLst>
              <a:gd name="connsiteX0" fmla="*/ 93012 w 4777057"/>
              <a:gd name="connsiteY0" fmla="*/ 0 h 1015861"/>
              <a:gd name="connsiteX1" fmla="*/ 4777057 w 4777057"/>
              <a:gd name="connsiteY1" fmla="*/ 0 h 1015861"/>
              <a:gd name="connsiteX2" fmla="*/ 4777057 w 4777057"/>
              <a:gd name="connsiteY2" fmla="*/ 1015861 h 1015861"/>
              <a:gd name="connsiteX3" fmla="*/ 0 w 4777057"/>
              <a:gd name="connsiteY3" fmla="*/ 1015861 h 101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77057" h="1015861">
                <a:moveTo>
                  <a:pt x="93012" y="0"/>
                </a:moveTo>
                <a:lnTo>
                  <a:pt x="4777057" y="0"/>
                </a:lnTo>
                <a:lnTo>
                  <a:pt x="4777057" y="1015861"/>
                </a:lnTo>
                <a:lnTo>
                  <a:pt x="0" y="101586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sp>
        <p:nvSpPr>
          <p:cNvPr id="39" name="任意多边形 38"/>
          <p:cNvSpPr/>
          <p:nvPr userDrawn="1"/>
        </p:nvSpPr>
        <p:spPr>
          <a:xfrm>
            <a:off x="7621131" y="5393904"/>
            <a:ext cx="4570869" cy="1015861"/>
          </a:xfrm>
          <a:custGeom>
            <a:avLst/>
            <a:gdLst>
              <a:gd name="connsiteX0" fmla="*/ 93012 w 4570869"/>
              <a:gd name="connsiteY0" fmla="*/ 0 h 1015861"/>
              <a:gd name="connsiteX1" fmla="*/ 4570869 w 4570869"/>
              <a:gd name="connsiteY1" fmla="*/ 0 h 1015861"/>
              <a:gd name="connsiteX2" fmla="*/ 4570869 w 4570869"/>
              <a:gd name="connsiteY2" fmla="*/ 1015861 h 1015861"/>
              <a:gd name="connsiteX3" fmla="*/ 0 w 4570869"/>
              <a:gd name="connsiteY3" fmla="*/ 1015861 h 101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0869" h="1015861">
                <a:moveTo>
                  <a:pt x="93012" y="0"/>
                </a:moveTo>
                <a:lnTo>
                  <a:pt x="4570869" y="0"/>
                </a:lnTo>
                <a:lnTo>
                  <a:pt x="4570869" y="1015861"/>
                </a:lnTo>
                <a:lnTo>
                  <a:pt x="0" y="101586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426995"/>
            <a:ext cx="7196667" cy="1738535"/>
          </a:xfrm>
        </p:spPr>
        <p:txBody>
          <a:bodyPr anchor="b"/>
          <a:lstStyle>
            <a:lvl1pPr algn="l">
              <a:defRPr sz="6000" b="1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多行标题 </a:t>
            </a:r>
            <a:r>
              <a:rPr lang="en-US" altLang="zh-CN"/>
              <a:t>- </a:t>
            </a:r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165530"/>
            <a:ext cx="7196667" cy="957737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单击以编辑副标题</a:t>
            </a:r>
          </a:p>
        </p:txBody>
      </p:sp>
      <p:grpSp>
        <p:nvGrpSpPr>
          <p:cNvPr id="34" name="组合 33"/>
          <p:cNvGrpSpPr/>
          <p:nvPr userDrawn="1"/>
        </p:nvGrpSpPr>
        <p:grpSpPr>
          <a:xfrm>
            <a:off x="8369141" y="5633721"/>
            <a:ext cx="3326956" cy="561646"/>
            <a:chOff x="8729742" y="4570696"/>
            <a:chExt cx="2830517" cy="477836"/>
          </a:xfrm>
          <a:solidFill>
            <a:schemeClr val="bg2">
              <a:alpha val="50000"/>
            </a:schemeClr>
          </a:solidFill>
        </p:grpSpPr>
        <p:sp>
          <p:nvSpPr>
            <p:cNvPr id="36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5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984517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矩形 70"/>
          <p:cNvSpPr/>
          <p:nvPr userDrawn="1"/>
        </p:nvSpPr>
        <p:spPr>
          <a:xfrm>
            <a:off x="0" y="0"/>
            <a:ext cx="12192000" cy="6861175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stretch>
              <a:fillRect l="-65111" t="-46" r="65111" b="4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任意多边形 74"/>
          <p:cNvSpPr/>
          <p:nvPr userDrawn="1"/>
        </p:nvSpPr>
        <p:spPr>
          <a:xfrm>
            <a:off x="3515360" y="-7017"/>
            <a:ext cx="8546252" cy="6865015"/>
          </a:xfrm>
          <a:custGeom>
            <a:avLst/>
            <a:gdLst>
              <a:gd name="connsiteX0" fmla="*/ 9869717 w 9869717"/>
              <a:gd name="connsiteY0" fmla="*/ 0 h 6865015"/>
              <a:gd name="connsiteX1" fmla="*/ 9869717 w 9869717"/>
              <a:gd name="connsiteY1" fmla="*/ 6865015 h 6865015"/>
              <a:gd name="connsiteX2" fmla="*/ 0 w 9869717"/>
              <a:gd name="connsiteY2" fmla="*/ 6865015 h 6865015"/>
              <a:gd name="connsiteX3" fmla="*/ 736287 w 9869717"/>
              <a:gd name="connsiteY3" fmla="*/ 3840 h 6865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9717" h="6865015">
                <a:moveTo>
                  <a:pt x="9869717" y="0"/>
                </a:moveTo>
                <a:lnTo>
                  <a:pt x="9869717" y="6865015"/>
                </a:lnTo>
                <a:lnTo>
                  <a:pt x="0" y="6865015"/>
                </a:lnTo>
                <a:lnTo>
                  <a:pt x="736287" y="384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任意多边形 73"/>
          <p:cNvSpPr/>
          <p:nvPr userDrawn="1"/>
        </p:nvSpPr>
        <p:spPr>
          <a:xfrm>
            <a:off x="3679375" y="-7017"/>
            <a:ext cx="8546252" cy="6865015"/>
          </a:xfrm>
          <a:custGeom>
            <a:avLst/>
            <a:gdLst>
              <a:gd name="connsiteX0" fmla="*/ 9869717 w 9869717"/>
              <a:gd name="connsiteY0" fmla="*/ 0 h 6865015"/>
              <a:gd name="connsiteX1" fmla="*/ 9869717 w 9869717"/>
              <a:gd name="connsiteY1" fmla="*/ 6865015 h 6865015"/>
              <a:gd name="connsiteX2" fmla="*/ 0 w 9869717"/>
              <a:gd name="connsiteY2" fmla="*/ 6865015 h 6865015"/>
              <a:gd name="connsiteX3" fmla="*/ 736287 w 9869717"/>
              <a:gd name="connsiteY3" fmla="*/ 3840 h 6865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9717" h="6865015">
                <a:moveTo>
                  <a:pt x="9869717" y="0"/>
                </a:moveTo>
                <a:lnTo>
                  <a:pt x="9869717" y="6865015"/>
                </a:lnTo>
                <a:lnTo>
                  <a:pt x="0" y="6865015"/>
                </a:lnTo>
                <a:lnTo>
                  <a:pt x="736287" y="384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任意多边形 76"/>
          <p:cNvSpPr/>
          <p:nvPr userDrawn="1"/>
        </p:nvSpPr>
        <p:spPr>
          <a:xfrm>
            <a:off x="11350755" y="6058959"/>
            <a:ext cx="874872" cy="662516"/>
          </a:xfrm>
          <a:custGeom>
            <a:avLst/>
            <a:gdLst>
              <a:gd name="connsiteX0" fmla="*/ 60660 w 874872"/>
              <a:gd name="connsiteY0" fmla="*/ 0 h 662516"/>
              <a:gd name="connsiteX1" fmla="*/ 874872 w 874872"/>
              <a:gd name="connsiteY1" fmla="*/ 0 h 662516"/>
              <a:gd name="connsiteX2" fmla="*/ 874872 w 874872"/>
              <a:gd name="connsiteY2" fmla="*/ 464985 h 662516"/>
              <a:gd name="connsiteX3" fmla="*/ 856786 w 874872"/>
              <a:gd name="connsiteY3" fmla="*/ 662516 h 662516"/>
              <a:gd name="connsiteX4" fmla="*/ 0 w 874872"/>
              <a:gd name="connsiteY4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72" h="662516">
                <a:moveTo>
                  <a:pt x="60660" y="0"/>
                </a:moveTo>
                <a:lnTo>
                  <a:pt x="874872" y="0"/>
                </a:lnTo>
                <a:lnTo>
                  <a:pt x="874872" y="464985"/>
                </a:lnTo>
                <a:lnTo>
                  <a:pt x="856786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sp>
        <p:nvSpPr>
          <p:cNvPr id="76" name="任意多边形 75"/>
          <p:cNvSpPr/>
          <p:nvPr userDrawn="1"/>
        </p:nvSpPr>
        <p:spPr>
          <a:xfrm>
            <a:off x="11463205" y="6010275"/>
            <a:ext cx="762423" cy="662516"/>
          </a:xfrm>
          <a:custGeom>
            <a:avLst/>
            <a:gdLst>
              <a:gd name="connsiteX0" fmla="*/ 60660 w 762423"/>
              <a:gd name="connsiteY0" fmla="*/ 0 h 662516"/>
              <a:gd name="connsiteX1" fmla="*/ 762423 w 762423"/>
              <a:gd name="connsiteY1" fmla="*/ 0 h 662516"/>
              <a:gd name="connsiteX2" fmla="*/ 762423 w 762423"/>
              <a:gd name="connsiteY2" fmla="*/ 662516 h 662516"/>
              <a:gd name="connsiteX3" fmla="*/ 0 w 762423"/>
              <a:gd name="connsiteY3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423" h="662516">
                <a:moveTo>
                  <a:pt x="60660" y="0"/>
                </a:moveTo>
                <a:lnTo>
                  <a:pt x="762423" y="0"/>
                </a:lnTo>
                <a:lnTo>
                  <a:pt x="762423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sp>
        <p:nvSpPr>
          <p:cNvPr id="72" name="任意多边形 71"/>
          <p:cNvSpPr/>
          <p:nvPr userDrawn="1"/>
        </p:nvSpPr>
        <p:spPr>
          <a:xfrm>
            <a:off x="0" y="1479303"/>
            <a:ext cx="3351345" cy="1040377"/>
          </a:xfrm>
          <a:custGeom>
            <a:avLst/>
            <a:gdLst>
              <a:gd name="connsiteX0" fmla="*/ 0 w 1724201"/>
              <a:gd name="connsiteY0" fmla="*/ 0 h 1253737"/>
              <a:gd name="connsiteX1" fmla="*/ 1724201 w 1724201"/>
              <a:gd name="connsiteY1" fmla="*/ 0 h 1253737"/>
              <a:gd name="connsiteX2" fmla="*/ 1609409 w 1724201"/>
              <a:gd name="connsiteY2" fmla="*/ 1253737 h 1253737"/>
              <a:gd name="connsiteX3" fmla="*/ 0 w 1724201"/>
              <a:gd name="connsiteY3" fmla="*/ 1253737 h 1253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4201" h="1253737">
                <a:moveTo>
                  <a:pt x="0" y="0"/>
                </a:moveTo>
                <a:lnTo>
                  <a:pt x="1724201" y="0"/>
                </a:lnTo>
                <a:lnTo>
                  <a:pt x="1609409" y="1253737"/>
                </a:lnTo>
                <a:lnTo>
                  <a:pt x="0" y="125373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</a:t>
            </a:r>
            <a:endParaRPr lang="zh-CN" altLang="en-US"/>
          </a:p>
        </p:txBody>
      </p:sp>
      <p:sp>
        <p:nvSpPr>
          <p:cNvPr id="46" name="任意多边形 45"/>
          <p:cNvSpPr/>
          <p:nvPr userDrawn="1"/>
        </p:nvSpPr>
        <p:spPr>
          <a:xfrm>
            <a:off x="0" y="1376196"/>
            <a:ext cx="3112008" cy="1050059"/>
          </a:xfrm>
          <a:custGeom>
            <a:avLst/>
            <a:gdLst>
              <a:gd name="connsiteX0" fmla="*/ 0 w 1523014"/>
              <a:gd name="connsiteY0" fmla="*/ 0 h 1265404"/>
              <a:gd name="connsiteX1" fmla="*/ 1523014 w 1523014"/>
              <a:gd name="connsiteY1" fmla="*/ 0 h 1265404"/>
              <a:gd name="connsiteX2" fmla="*/ 1407154 w 1523014"/>
              <a:gd name="connsiteY2" fmla="*/ 1265404 h 1265404"/>
              <a:gd name="connsiteX3" fmla="*/ 0 w 1523014"/>
              <a:gd name="connsiteY3" fmla="*/ 1265404 h 1265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3014" h="1265404">
                <a:moveTo>
                  <a:pt x="0" y="0"/>
                </a:moveTo>
                <a:lnTo>
                  <a:pt x="1523014" y="0"/>
                </a:lnTo>
                <a:lnTo>
                  <a:pt x="1407154" y="1265404"/>
                </a:lnTo>
                <a:lnTo>
                  <a:pt x="0" y="1265404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</a:t>
            </a:r>
            <a:endParaRPr lang="zh-CN" altLang="en-US"/>
          </a:p>
        </p:txBody>
      </p:sp>
      <p:sp>
        <p:nvSpPr>
          <p:cNvPr id="41" name="标题 1"/>
          <p:cNvSpPr>
            <a:spLocks noGrp="1"/>
          </p:cNvSpPr>
          <p:nvPr>
            <p:ph type="title" hasCustomPrompt="1"/>
          </p:nvPr>
        </p:nvSpPr>
        <p:spPr>
          <a:xfrm>
            <a:off x="1" y="1376196"/>
            <a:ext cx="2861352" cy="1050059"/>
          </a:xfrm>
        </p:spPr>
        <p:txBody>
          <a:bodyPr anchor="ctr">
            <a:normAutofit/>
          </a:bodyPr>
          <a:lstStyle>
            <a:lvl1pPr algn="r">
              <a:defRPr sz="4400" b="1">
                <a:solidFill>
                  <a:schemeClr val="accent3"/>
                </a:solidFill>
              </a:defRPr>
            </a:lvl1pPr>
          </a:lstStyle>
          <a:p>
            <a:r>
              <a:rPr lang="zh-CN" altLang="en-US"/>
              <a:t>目录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13"/>
          </p:nvPr>
        </p:nvSpPr>
        <p:spPr>
          <a:xfrm>
            <a:off x="4745168" y="1487414"/>
            <a:ext cx="6605587" cy="4343400"/>
          </a:xfrm>
        </p:spPr>
        <p:txBody>
          <a:bodyPr>
            <a:normAutofit/>
          </a:bodyPr>
          <a:lstStyle>
            <a:lvl1pPr marL="571500" indent="-571500">
              <a:lnSpc>
                <a:spcPct val="120000"/>
              </a:lnSpc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4000"/>
            </a:lvl1pPr>
            <a:lvl2pPr>
              <a:defRPr sz="3200"/>
            </a:lvl2pPr>
          </a:lstStyle>
          <a:p>
            <a:pPr lvl="0"/>
            <a:r>
              <a:rPr lang="zh-CN" altLang="en-US"/>
              <a:t>编辑母版文本样式</a:t>
            </a: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45223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-多行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矩形 70"/>
          <p:cNvSpPr/>
          <p:nvPr userDrawn="1"/>
        </p:nvSpPr>
        <p:spPr>
          <a:xfrm>
            <a:off x="0" y="-3177"/>
            <a:ext cx="12192000" cy="6861175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stretch>
              <a:fillRect l="-69930" r="6993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任意多边形 74"/>
          <p:cNvSpPr/>
          <p:nvPr userDrawn="1"/>
        </p:nvSpPr>
        <p:spPr>
          <a:xfrm>
            <a:off x="2191895" y="-7017"/>
            <a:ext cx="9869717" cy="6865015"/>
          </a:xfrm>
          <a:custGeom>
            <a:avLst/>
            <a:gdLst>
              <a:gd name="connsiteX0" fmla="*/ 9869717 w 9869717"/>
              <a:gd name="connsiteY0" fmla="*/ 0 h 6865015"/>
              <a:gd name="connsiteX1" fmla="*/ 9869717 w 9869717"/>
              <a:gd name="connsiteY1" fmla="*/ 6865015 h 6865015"/>
              <a:gd name="connsiteX2" fmla="*/ 0 w 9869717"/>
              <a:gd name="connsiteY2" fmla="*/ 6865015 h 6865015"/>
              <a:gd name="connsiteX3" fmla="*/ 736287 w 9869717"/>
              <a:gd name="connsiteY3" fmla="*/ 3840 h 6865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9717" h="6865015">
                <a:moveTo>
                  <a:pt x="9869717" y="0"/>
                </a:moveTo>
                <a:lnTo>
                  <a:pt x="9869717" y="6865015"/>
                </a:lnTo>
                <a:lnTo>
                  <a:pt x="0" y="6865015"/>
                </a:lnTo>
                <a:lnTo>
                  <a:pt x="736287" y="384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任意多边形 73"/>
          <p:cNvSpPr/>
          <p:nvPr userDrawn="1"/>
        </p:nvSpPr>
        <p:spPr>
          <a:xfrm>
            <a:off x="2355910" y="-7017"/>
            <a:ext cx="9869717" cy="6865015"/>
          </a:xfrm>
          <a:custGeom>
            <a:avLst/>
            <a:gdLst>
              <a:gd name="connsiteX0" fmla="*/ 9869717 w 9869717"/>
              <a:gd name="connsiteY0" fmla="*/ 0 h 6865015"/>
              <a:gd name="connsiteX1" fmla="*/ 9869717 w 9869717"/>
              <a:gd name="connsiteY1" fmla="*/ 6865015 h 6865015"/>
              <a:gd name="connsiteX2" fmla="*/ 0 w 9869717"/>
              <a:gd name="connsiteY2" fmla="*/ 6865015 h 6865015"/>
              <a:gd name="connsiteX3" fmla="*/ 736287 w 9869717"/>
              <a:gd name="connsiteY3" fmla="*/ 3840 h 6865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9717" h="6865015">
                <a:moveTo>
                  <a:pt x="9869717" y="0"/>
                </a:moveTo>
                <a:lnTo>
                  <a:pt x="9869717" y="6865015"/>
                </a:lnTo>
                <a:lnTo>
                  <a:pt x="0" y="6865015"/>
                </a:lnTo>
                <a:lnTo>
                  <a:pt x="736287" y="384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任意多边形 76"/>
          <p:cNvSpPr/>
          <p:nvPr userDrawn="1"/>
        </p:nvSpPr>
        <p:spPr>
          <a:xfrm>
            <a:off x="11350755" y="6058959"/>
            <a:ext cx="874872" cy="662516"/>
          </a:xfrm>
          <a:custGeom>
            <a:avLst/>
            <a:gdLst>
              <a:gd name="connsiteX0" fmla="*/ 60660 w 874872"/>
              <a:gd name="connsiteY0" fmla="*/ 0 h 662516"/>
              <a:gd name="connsiteX1" fmla="*/ 874872 w 874872"/>
              <a:gd name="connsiteY1" fmla="*/ 0 h 662516"/>
              <a:gd name="connsiteX2" fmla="*/ 874872 w 874872"/>
              <a:gd name="connsiteY2" fmla="*/ 464985 h 662516"/>
              <a:gd name="connsiteX3" fmla="*/ 856786 w 874872"/>
              <a:gd name="connsiteY3" fmla="*/ 662516 h 662516"/>
              <a:gd name="connsiteX4" fmla="*/ 0 w 874872"/>
              <a:gd name="connsiteY4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72" h="662516">
                <a:moveTo>
                  <a:pt x="60660" y="0"/>
                </a:moveTo>
                <a:lnTo>
                  <a:pt x="874872" y="0"/>
                </a:lnTo>
                <a:lnTo>
                  <a:pt x="874872" y="464985"/>
                </a:lnTo>
                <a:lnTo>
                  <a:pt x="856786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sp>
        <p:nvSpPr>
          <p:cNvPr id="76" name="任意多边形 75"/>
          <p:cNvSpPr/>
          <p:nvPr userDrawn="1"/>
        </p:nvSpPr>
        <p:spPr>
          <a:xfrm>
            <a:off x="11463205" y="6010275"/>
            <a:ext cx="762423" cy="662516"/>
          </a:xfrm>
          <a:custGeom>
            <a:avLst/>
            <a:gdLst>
              <a:gd name="connsiteX0" fmla="*/ 60660 w 762423"/>
              <a:gd name="connsiteY0" fmla="*/ 0 h 662516"/>
              <a:gd name="connsiteX1" fmla="*/ 762423 w 762423"/>
              <a:gd name="connsiteY1" fmla="*/ 0 h 662516"/>
              <a:gd name="connsiteX2" fmla="*/ 762423 w 762423"/>
              <a:gd name="connsiteY2" fmla="*/ 662516 h 662516"/>
              <a:gd name="connsiteX3" fmla="*/ 0 w 762423"/>
              <a:gd name="connsiteY3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423" h="662516">
                <a:moveTo>
                  <a:pt x="60660" y="0"/>
                </a:moveTo>
                <a:lnTo>
                  <a:pt x="762423" y="0"/>
                </a:lnTo>
                <a:lnTo>
                  <a:pt x="762423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sp>
        <p:nvSpPr>
          <p:cNvPr id="72" name="任意多边形 71"/>
          <p:cNvSpPr/>
          <p:nvPr userDrawn="1"/>
        </p:nvSpPr>
        <p:spPr>
          <a:xfrm>
            <a:off x="0" y="1479303"/>
            <a:ext cx="1724201" cy="1253737"/>
          </a:xfrm>
          <a:custGeom>
            <a:avLst/>
            <a:gdLst>
              <a:gd name="connsiteX0" fmla="*/ 0 w 1724201"/>
              <a:gd name="connsiteY0" fmla="*/ 0 h 1253737"/>
              <a:gd name="connsiteX1" fmla="*/ 1724201 w 1724201"/>
              <a:gd name="connsiteY1" fmla="*/ 0 h 1253737"/>
              <a:gd name="connsiteX2" fmla="*/ 1609409 w 1724201"/>
              <a:gd name="connsiteY2" fmla="*/ 1253737 h 1253737"/>
              <a:gd name="connsiteX3" fmla="*/ 0 w 1724201"/>
              <a:gd name="connsiteY3" fmla="*/ 1253737 h 1253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4201" h="1253737">
                <a:moveTo>
                  <a:pt x="0" y="0"/>
                </a:moveTo>
                <a:lnTo>
                  <a:pt x="1724201" y="0"/>
                </a:lnTo>
                <a:lnTo>
                  <a:pt x="1609409" y="1253737"/>
                </a:lnTo>
                <a:lnTo>
                  <a:pt x="0" y="125373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</a:t>
            </a:r>
            <a:endParaRPr lang="zh-CN" altLang="en-US"/>
          </a:p>
        </p:txBody>
      </p:sp>
      <p:sp>
        <p:nvSpPr>
          <p:cNvPr id="46" name="任意多边形 45"/>
          <p:cNvSpPr/>
          <p:nvPr userDrawn="1"/>
        </p:nvSpPr>
        <p:spPr>
          <a:xfrm>
            <a:off x="0" y="1376196"/>
            <a:ext cx="1523014" cy="1265404"/>
          </a:xfrm>
          <a:custGeom>
            <a:avLst/>
            <a:gdLst>
              <a:gd name="connsiteX0" fmla="*/ 0 w 1523014"/>
              <a:gd name="connsiteY0" fmla="*/ 0 h 1265404"/>
              <a:gd name="connsiteX1" fmla="*/ 1523014 w 1523014"/>
              <a:gd name="connsiteY1" fmla="*/ 0 h 1265404"/>
              <a:gd name="connsiteX2" fmla="*/ 1407154 w 1523014"/>
              <a:gd name="connsiteY2" fmla="*/ 1265404 h 1265404"/>
              <a:gd name="connsiteX3" fmla="*/ 0 w 1523014"/>
              <a:gd name="connsiteY3" fmla="*/ 1265404 h 1265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3014" h="1265404">
                <a:moveTo>
                  <a:pt x="0" y="0"/>
                </a:moveTo>
                <a:lnTo>
                  <a:pt x="1523014" y="0"/>
                </a:lnTo>
                <a:lnTo>
                  <a:pt x="1407154" y="1265404"/>
                </a:lnTo>
                <a:lnTo>
                  <a:pt x="0" y="1265404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</a:t>
            </a:r>
            <a:endParaRPr lang="zh-CN" altLang="en-US"/>
          </a:p>
        </p:txBody>
      </p:sp>
      <p:sp>
        <p:nvSpPr>
          <p:cNvPr id="41" name="标题 1"/>
          <p:cNvSpPr>
            <a:spLocks noGrp="1"/>
          </p:cNvSpPr>
          <p:nvPr>
            <p:ph type="title" hasCustomPrompt="1"/>
          </p:nvPr>
        </p:nvSpPr>
        <p:spPr>
          <a:xfrm>
            <a:off x="3426832" y="1206856"/>
            <a:ext cx="8281907" cy="1152806"/>
          </a:xfrm>
        </p:spPr>
        <p:txBody>
          <a:bodyPr anchor="b"/>
          <a:lstStyle>
            <a:lvl1pPr>
              <a:defRPr sz="6000" b="1"/>
            </a:lvl1pPr>
          </a:lstStyle>
          <a:p>
            <a:r>
              <a:rPr lang="zh-CN" altLang="en-US"/>
              <a:t>小节标题</a:t>
            </a:r>
          </a:p>
        </p:txBody>
      </p:sp>
      <p:sp>
        <p:nvSpPr>
          <p:cNvPr id="42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3426832" y="2386651"/>
            <a:ext cx="8281907" cy="51377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小节副标题</a:t>
            </a:r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479303"/>
            <a:ext cx="1339403" cy="1049700"/>
          </a:xfrm>
        </p:spPr>
        <p:txBody>
          <a:bodyPr anchor="ctr">
            <a:noAutofit/>
          </a:bodyPr>
          <a:lstStyle>
            <a:lvl1pPr marL="0" indent="0" algn="ctr">
              <a:buNone/>
              <a:defRPr sz="7200" b="1"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lang="en-US" altLang="zh-CN"/>
              <a:t>01</a:t>
            </a: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4693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任意多边形 25"/>
          <p:cNvSpPr/>
          <p:nvPr userDrawn="1"/>
        </p:nvSpPr>
        <p:spPr>
          <a:xfrm>
            <a:off x="1" y="6477000"/>
            <a:ext cx="10559881" cy="381000"/>
          </a:xfrm>
          <a:custGeom>
            <a:avLst/>
            <a:gdLst>
              <a:gd name="connsiteX0" fmla="*/ 0 w 10559881"/>
              <a:gd name="connsiteY0" fmla="*/ 0 h 381000"/>
              <a:gd name="connsiteX1" fmla="*/ 10559881 w 10559881"/>
              <a:gd name="connsiteY1" fmla="*/ 0 h 381000"/>
              <a:gd name="connsiteX2" fmla="*/ 10519784 w 10559881"/>
              <a:gd name="connsiteY2" fmla="*/ 381000 h 381000"/>
              <a:gd name="connsiteX3" fmla="*/ 0 w 10559881"/>
              <a:gd name="connsiteY3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59881" h="381000">
                <a:moveTo>
                  <a:pt x="0" y="0"/>
                </a:moveTo>
                <a:lnTo>
                  <a:pt x="10559881" y="0"/>
                </a:lnTo>
                <a:lnTo>
                  <a:pt x="10519784" y="381000"/>
                </a:lnTo>
                <a:lnTo>
                  <a:pt x="0" y="381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 userDrawn="1"/>
        </p:nvSpPr>
        <p:spPr>
          <a:xfrm>
            <a:off x="11350755" y="6058959"/>
            <a:ext cx="874872" cy="662516"/>
          </a:xfrm>
          <a:custGeom>
            <a:avLst/>
            <a:gdLst>
              <a:gd name="connsiteX0" fmla="*/ 60660 w 874872"/>
              <a:gd name="connsiteY0" fmla="*/ 0 h 662516"/>
              <a:gd name="connsiteX1" fmla="*/ 874872 w 874872"/>
              <a:gd name="connsiteY1" fmla="*/ 0 h 662516"/>
              <a:gd name="connsiteX2" fmla="*/ 874872 w 874872"/>
              <a:gd name="connsiteY2" fmla="*/ 464985 h 662516"/>
              <a:gd name="connsiteX3" fmla="*/ 856786 w 874872"/>
              <a:gd name="connsiteY3" fmla="*/ 662516 h 662516"/>
              <a:gd name="connsiteX4" fmla="*/ 0 w 874872"/>
              <a:gd name="connsiteY4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72" h="662516">
                <a:moveTo>
                  <a:pt x="60660" y="0"/>
                </a:moveTo>
                <a:lnTo>
                  <a:pt x="874872" y="0"/>
                </a:lnTo>
                <a:lnTo>
                  <a:pt x="874872" y="464985"/>
                </a:lnTo>
                <a:lnTo>
                  <a:pt x="856786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sp>
        <p:nvSpPr>
          <p:cNvPr id="8" name="任意多边形 7"/>
          <p:cNvSpPr/>
          <p:nvPr userDrawn="1"/>
        </p:nvSpPr>
        <p:spPr>
          <a:xfrm>
            <a:off x="11463205" y="6010275"/>
            <a:ext cx="762423" cy="662516"/>
          </a:xfrm>
          <a:custGeom>
            <a:avLst/>
            <a:gdLst>
              <a:gd name="connsiteX0" fmla="*/ 60660 w 762423"/>
              <a:gd name="connsiteY0" fmla="*/ 0 h 662516"/>
              <a:gd name="connsiteX1" fmla="*/ 762423 w 762423"/>
              <a:gd name="connsiteY1" fmla="*/ 0 h 662516"/>
              <a:gd name="connsiteX2" fmla="*/ 762423 w 762423"/>
              <a:gd name="connsiteY2" fmla="*/ 662516 h 662516"/>
              <a:gd name="connsiteX3" fmla="*/ 0 w 762423"/>
              <a:gd name="connsiteY3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423" h="662516">
                <a:moveTo>
                  <a:pt x="60660" y="0"/>
                </a:moveTo>
                <a:lnTo>
                  <a:pt x="762423" y="0"/>
                </a:lnTo>
                <a:lnTo>
                  <a:pt x="762423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64459"/>
            <a:ext cx="10744200" cy="665816"/>
          </a:xfrm>
        </p:spPr>
        <p:txBody>
          <a:bodyPr>
            <a:noAutofit/>
          </a:bodyPr>
          <a:lstStyle>
            <a:lvl1pPr>
              <a:defRPr sz="36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599" y="1227667"/>
            <a:ext cx="10741155" cy="469899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6" name="任意多边形 15"/>
          <p:cNvSpPr/>
          <p:nvPr userDrawn="1"/>
        </p:nvSpPr>
        <p:spPr>
          <a:xfrm>
            <a:off x="0" y="316846"/>
            <a:ext cx="366713" cy="613429"/>
          </a:xfrm>
          <a:custGeom>
            <a:avLst/>
            <a:gdLst>
              <a:gd name="connsiteX0" fmla="*/ 0 w 366713"/>
              <a:gd name="connsiteY0" fmla="*/ 0 h 613429"/>
              <a:gd name="connsiteX1" fmla="*/ 366713 w 366713"/>
              <a:gd name="connsiteY1" fmla="*/ 0 h 613429"/>
              <a:gd name="connsiteX2" fmla="*/ 315070 w 366713"/>
              <a:gd name="connsiteY2" fmla="*/ 613429 h 613429"/>
              <a:gd name="connsiteX3" fmla="*/ 0 w 366713"/>
              <a:gd name="connsiteY3" fmla="*/ 613429 h 613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6713" h="613429">
                <a:moveTo>
                  <a:pt x="0" y="0"/>
                </a:moveTo>
                <a:lnTo>
                  <a:pt x="366713" y="0"/>
                </a:lnTo>
                <a:lnTo>
                  <a:pt x="315070" y="613429"/>
                </a:lnTo>
                <a:lnTo>
                  <a:pt x="0" y="61342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任意多边形 17"/>
          <p:cNvSpPr/>
          <p:nvPr userDrawn="1"/>
        </p:nvSpPr>
        <p:spPr>
          <a:xfrm>
            <a:off x="0" y="264459"/>
            <a:ext cx="271463" cy="613429"/>
          </a:xfrm>
          <a:custGeom>
            <a:avLst/>
            <a:gdLst>
              <a:gd name="connsiteX0" fmla="*/ 0 w 271463"/>
              <a:gd name="connsiteY0" fmla="*/ 0 h 613429"/>
              <a:gd name="connsiteX1" fmla="*/ 271463 w 271463"/>
              <a:gd name="connsiteY1" fmla="*/ 0 h 613429"/>
              <a:gd name="connsiteX2" fmla="*/ 219820 w 271463"/>
              <a:gd name="connsiteY2" fmla="*/ 613429 h 613429"/>
              <a:gd name="connsiteX3" fmla="*/ 0 w 271463"/>
              <a:gd name="connsiteY3" fmla="*/ 613429 h 613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1463" h="613429">
                <a:moveTo>
                  <a:pt x="0" y="0"/>
                </a:moveTo>
                <a:lnTo>
                  <a:pt x="271463" y="0"/>
                </a:lnTo>
                <a:lnTo>
                  <a:pt x="219820" y="613429"/>
                </a:lnTo>
                <a:lnTo>
                  <a:pt x="0" y="61342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任意多边形 21"/>
          <p:cNvSpPr/>
          <p:nvPr userDrawn="1"/>
        </p:nvSpPr>
        <p:spPr>
          <a:xfrm>
            <a:off x="0" y="6336063"/>
            <a:ext cx="10388896" cy="521937"/>
          </a:xfrm>
          <a:custGeom>
            <a:avLst/>
            <a:gdLst>
              <a:gd name="connsiteX0" fmla="*/ 0 w 10388896"/>
              <a:gd name="connsiteY0" fmla="*/ 0 h 521937"/>
              <a:gd name="connsiteX1" fmla="*/ 10388896 w 10388896"/>
              <a:gd name="connsiteY1" fmla="*/ 0 h 521937"/>
              <a:gd name="connsiteX2" fmla="*/ 10333967 w 10388896"/>
              <a:gd name="connsiteY2" fmla="*/ 521937 h 521937"/>
              <a:gd name="connsiteX3" fmla="*/ 0 w 10388896"/>
              <a:gd name="connsiteY3" fmla="*/ 521937 h 521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88896" h="521937">
                <a:moveTo>
                  <a:pt x="0" y="0"/>
                </a:moveTo>
                <a:lnTo>
                  <a:pt x="10388896" y="0"/>
                </a:lnTo>
                <a:lnTo>
                  <a:pt x="10333967" y="521937"/>
                </a:lnTo>
                <a:lnTo>
                  <a:pt x="0" y="52193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0" name="组合 49"/>
          <p:cNvGrpSpPr/>
          <p:nvPr userDrawn="1"/>
        </p:nvGrpSpPr>
        <p:grpSpPr>
          <a:xfrm>
            <a:off x="183356" y="6466052"/>
            <a:ext cx="1663478" cy="280823"/>
            <a:chOff x="8729742" y="4570696"/>
            <a:chExt cx="2830517" cy="477836"/>
          </a:xfrm>
          <a:solidFill>
            <a:schemeClr val="accent4"/>
          </a:solidFill>
        </p:grpSpPr>
        <p:sp>
          <p:nvSpPr>
            <p:cNvPr id="51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28424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任意多边形 25"/>
          <p:cNvSpPr/>
          <p:nvPr userDrawn="1"/>
        </p:nvSpPr>
        <p:spPr>
          <a:xfrm>
            <a:off x="1" y="6477000"/>
            <a:ext cx="10559881" cy="381000"/>
          </a:xfrm>
          <a:custGeom>
            <a:avLst/>
            <a:gdLst>
              <a:gd name="connsiteX0" fmla="*/ 0 w 10559881"/>
              <a:gd name="connsiteY0" fmla="*/ 0 h 381000"/>
              <a:gd name="connsiteX1" fmla="*/ 10559881 w 10559881"/>
              <a:gd name="connsiteY1" fmla="*/ 0 h 381000"/>
              <a:gd name="connsiteX2" fmla="*/ 10519784 w 10559881"/>
              <a:gd name="connsiteY2" fmla="*/ 381000 h 381000"/>
              <a:gd name="connsiteX3" fmla="*/ 0 w 10559881"/>
              <a:gd name="connsiteY3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59881" h="381000">
                <a:moveTo>
                  <a:pt x="0" y="0"/>
                </a:moveTo>
                <a:lnTo>
                  <a:pt x="10559881" y="0"/>
                </a:lnTo>
                <a:lnTo>
                  <a:pt x="10519784" y="381000"/>
                </a:lnTo>
                <a:lnTo>
                  <a:pt x="0" y="381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 userDrawn="1"/>
        </p:nvSpPr>
        <p:spPr>
          <a:xfrm>
            <a:off x="11350755" y="6058959"/>
            <a:ext cx="874872" cy="662516"/>
          </a:xfrm>
          <a:custGeom>
            <a:avLst/>
            <a:gdLst>
              <a:gd name="connsiteX0" fmla="*/ 60660 w 874872"/>
              <a:gd name="connsiteY0" fmla="*/ 0 h 662516"/>
              <a:gd name="connsiteX1" fmla="*/ 874872 w 874872"/>
              <a:gd name="connsiteY1" fmla="*/ 0 h 662516"/>
              <a:gd name="connsiteX2" fmla="*/ 874872 w 874872"/>
              <a:gd name="connsiteY2" fmla="*/ 464985 h 662516"/>
              <a:gd name="connsiteX3" fmla="*/ 856786 w 874872"/>
              <a:gd name="connsiteY3" fmla="*/ 662516 h 662516"/>
              <a:gd name="connsiteX4" fmla="*/ 0 w 874872"/>
              <a:gd name="connsiteY4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72" h="662516">
                <a:moveTo>
                  <a:pt x="60660" y="0"/>
                </a:moveTo>
                <a:lnTo>
                  <a:pt x="874872" y="0"/>
                </a:lnTo>
                <a:lnTo>
                  <a:pt x="874872" y="464985"/>
                </a:lnTo>
                <a:lnTo>
                  <a:pt x="856786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sp>
        <p:nvSpPr>
          <p:cNvPr id="8" name="任意多边形 7"/>
          <p:cNvSpPr/>
          <p:nvPr userDrawn="1"/>
        </p:nvSpPr>
        <p:spPr>
          <a:xfrm>
            <a:off x="11463205" y="6010275"/>
            <a:ext cx="762423" cy="662516"/>
          </a:xfrm>
          <a:custGeom>
            <a:avLst/>
            <a:gdLst>
              <a:gd name="connsiteX0" fmla="*/ 60660 w 762423"/>
              <a:gd name="connsiteY0" fmla="*/ 0 h 662516"/>
              <a:gd name="connsiteX1" fmla="*/ 762423 w 762423"/>
              <a:gd name="connsiteY1" fmla="*/ 0 h 662516"/>
              <a:gd name="connsiteX2" fmla="*/ 762423 w 762423"/>
              <a:gd name="connsiteY2" fmla="*/ 662516 h 662516"/>
              <a:gd name="connsiteX3" fmla="*/ 0 w 762423"/>
              <a:gd name="connsiteY3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423" h="662516">
                <a:moveTo>
                  <a:pt x="60660" y="0"/>
                </a:moveTo>
                <a:lnTo>
                  <a:pt x="762423" y="0"/>
                </a:lnTo>
                <a:lnTo>
                  <a:pt x="762423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599" y="635001"/>
            <a:ext cx="10741155" cy="529166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2" name="任意多边形 21"/>
          <p:cNvSpPr/>
          <p:nvPr userDrawn="1"/>
        </p:nvSpPr>
        <p:spPr>
          <a:xfrm>
            <a:off x="0" y="6336063"/>
            <a:ext cx="10388896" cy="521937"/>
          </a:xfrm>
          <a:custGeom>
            <a:avLst/>
            <a:gdLst>
              <a:gd name="connsiteX0" fmla="*/ 0 w 10388896"/>
              <a:gd name="connsiteY0" fmla="*/ 0 h 521937"/>
              <a:gd name="connsiteX1" fmla="*/ 10388896 w 10388896"/>
              <a:gd name="connsiteY1" fmla="*/ 0 h 521937"/>
              <a:gd name="connsiteX2" fmla="*/ 10333967 w 10388896"/>
              <a:gd name="connsiteY2" fmla="*/ 521937 h 521937"/>
              <a:gd name="connsiteX3" fmla="*/ 0 w 10388896"/>
              <a:gd name="connsiteY3" fmla="*/ 521937 h 521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88896" h="521937">
                <a:moveTo>
                  <a:pt x="0" y="0"/>
                </a:moveTo>
                <a:lnTo>
                  <a:pt x="10388896" y="0"/>
                </a:lnTo>
                <a:lnTo>
                  <a:pt x="10333967" y="521937"/>
                </a:lnTo>
                <a:lnTo>
                  <a:pt x="0" y="52193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0" name="组合 49"/>
          <p:cNvGrpSpPr/>
          <p:nvPr userDrawn="1"/>
        </p:nvGrpSpPr>
        <p:grpSpPr>
          <a:xfrm>
            <a:off x="183356" y="6466052"/>
            <a:ext cx="1663478" cy="280823"/>
            <a:chOff x="8729742" y="4570696"/>
            <a:chExt cx="2830517" cy="477836"/>
          </a:xfrm>
          <a:solidFill>
            <a:schemeClr val="accent4"/>
          </a:solidFill>
        </p:grpSpPr>
        <p:sp>
          <p:nvSpPr>
            <p:cNvPr id="51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661523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3"/>
          </p:nvPr>
        </p:nvSpPr>
        <p:spPr>
          <a:xfrm>
            <a:off x="304124" y="221381"/>
            <a:ext cx="10832305" cy="5833980"/>
          </a:xfrm>
        </p:spPr>
        <p:txBody>
          <a:bodyPr anchor="t"/>
          <a:lstStyle>
            <a:lvl1pPr algn="ctr">
              <a:defRPr/>
            </a:lvl1pPr>
          </a:lstStyle>
          <a:p>
            <a:endParaRPr lang="zh-CN" altLang="en-US"/>
          </a:p>
        </p:txBody>
      </p:sp>
      <p:sp>
        <p:nvSpPr>
          <p:cNvPr id="26" name="任意多边形 25"/>
          <p:cNvSpPr/>
          <p:nvPr userDrawn="1"/>
        </p:nvSpPr>
        <p:spPr>
          <a:xfrm>
            <a:off x="1" y="6477000"/>
            <a:ext cx="10559881" cy="381000"/>
          </a:xfrm>
          <a:custGeom>
            <a:avLst/>
            <a:gdLst>
              <a:gd name="connsiteX0" fmla="*/ 0 w 10559881"/>
              <a:gd name="connsiteY0" fmla="*/ 0 h 381000"/>
              <a:gd name="connsiteX1" fmla="*/ 10559881 w 10559881"/>
              <a:gd name="connsiteY1" fmla="*/ 0 h 381000"/>
              <a:gd name="connsiteX2" fmla="*/ 10519784 w 10559881"/>
              <a:gd name="connsiteY2" fmla="*/ 381000 h 381000"/>
              <a:gd name="connsiteX3" fmla="*/ 0 w 10559881"/>
              <a:gd name="connsiteY3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59881" h="381000">
                <a:moveTo>
                  <a:pt x="0" y="0"/>
                </a:moveTo>
                <a:lnTo>
                  <a:pt x="10559881" y="0"/>
                </a:lnTo>
                <a:lnTo>
                  <a:pt x="10519784" y="381000"/>
                </a:lnTo>
                <a:lnTo>
                  <a:pt x="0" y="381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 userDrawn="1"/>
        </p:nvSpPr>
        <p:spPr>
          <a:xfrm>
            <a:off x="11350755" y="6058959"/>
            <a:ext cx="874872" cy="662516"/>
          </a:xfrm>
          <a:custGeom>
            <a:avLst/>
            <a:gdLst>
              <a:gd name="connsiteX0" fmla="*/ 60660 w 874872"/>
              <a:gd name="connsiteY0" fmla="*/ 0 h 662516"/>
              <a:gd name="connsiteX1" fmla="*/ 874872 w 874872"/>
              <a:gd name="connsiteY1" fmla="*/ 0 h 662516"/>
              <a:gd name="connsiteX2" fmla="*/ 874872 w 874872"/>
              <a:gd name="connsiteY2" fmla="*/ 464985 h 662516"/>
              <a:gd name="connsiteX3" fmla="*/ 856786 w 874872"/>
              <a:gd name="connsiteY3" fmla="*/ 662516 h 662516"/>
              <a:gd name="connsiteX4" fmla="*/ 0 w 874872"/>
              <a:gd name="connsiteY4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72" h="662516">
                <a:moveTo>
                  <a:pt x="60660" y="0"/>
                </a:moveTo>
                <a:lnTo>
                  <a:pt x="874872" y="0"/>
                </a:lnTo>
                <a:lnTo>
                  <a:pt x="874872" y="464985"/>
                </a:lnTo>
                <a:lnTo>
                  <a:pt x="856786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sp>
        <p:nvSpPr>
          <p:cNvPr id="8" name="任意多边形 7"/>
          <p:cNvSpPr/>
          <p:nvPr userDrawn="1"/>
        </p:nvSpPr>
        <p:spPr>
          <a:xfrm>
            <a:off x="11463205" y="6010275"/>
            <a:ext cx="762423" cy="662516"/>
          </a:xfrm>
          <a:custGeom>
            <a:avLst/>
            <a:gdLst>
              <a:gd name="connsiteX0" fmla="*/ 60660 w 762423"/>
              <a:gd name="connsiteY0" fmla="*/ 0 h 662516"/>
              <a:gd name="connsiteX1" fmla="*/ 762423 w 762423"/>
              <a:gd name="connsiteY1" fmla="*/ 0 h 662516"/>
              <a:gd name="connsiteX2" fmla="*/ 762423 w 762423"/>
              <a:gd name="connsiteY2" fmla="*/ 662516 h 662516"/>
              <a:gd name="connsiteX3" fmla="*/ 0 w 762423"/>
              <a:gd name="connsiteY3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423" h="662516">
                <a:moveTo>
                  <a:pt x="60660" y="0"/>
                </a:moveTo>
                <a:lnTo>
                  <a:pt x="762423" y="0"/>
                </a:lnTo>
                <a:lnTo>
                  <a:pt x="762423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2" name="任意多边形 21"/>
          <p:cNvSpPr/>
          <p:nvPr userDrawn="1"/>
        </p:nvSpPr>
        <p:spPr>
          <a:xfrm>
            <a:off x="0" y="6336063"/>
            <a:ext cx="10388896" cy="521937"/>
          </a:xfrm>
          <a:custGeom>
            <a:avLst/>
            <a:gdLst>
              <a:gd name="connsiteX0" fmla="*/ 0 w 10388896"/>
              <a:gd name="connsiteY0" fmla="*/ 0 h 521937"/>
              <a:gd name="connsiteX1" fmla="*/ 10388896 w 10388896"/>
              <a:gd name="connsiteY1" fmla="*/ 0 h 521937"/>
              <a:gd name="connsiteX2" fmla="*/ 10333967 w 10388896"/>
              <a:gd name="connsiteY2" fmla="*/ 521937 h 521937"/>
              <a:gd name="connsiteX3" fmla="*/ 0 w 10388896"/>
              <a:gd name="connsiteY3" fmla="*/ 521937 h 521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88896" h="521937">
                <a:moveTo>
                  <a:pt x="0" y="0"/>
                </a:moveTo>
                <a:lnTo>
                  <a:pt x="10388896" y="0"/>
                </a:lnTo>
                <a:lnTo>
                  <a:pt x="10333967" y="521937"/>
                </a:lnTo>
                <a:lnTo>
                  <a:pt x="0" y="52193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 hasCustomPrompt="1"/>
          </p:nvPr>
        </p:nvSpPr>
        <p:spPr>
          <a:xfrm>
            <a:off x="-22652" y="385562"/>
            <a:ext cx="1984107" cy="732848"/>
          </a:xfrm>
          <a:solidFill>
            <a:schemeClr val="accent1"/>
          </a:solidFill>
          <a:effectLst>
            <a:outerShdw dist="127000" dir="2040000" algn="ctr" rotWithShape="0">
              <a:schemeClr val="accent2"/>
            </a:outerShdw>
          </a:effectLst>
        </p:spPr>
        <p:txBody>
          <a:bodyPr wrap="square" lIns="180000" tIns="180000" rIns="180000" bIns="180000">
            <a:spAutoFit/>
          </a:bodyPr>
          <a:lstStyle>
            <a:lvl1pPr marL="0" indent="0" algn="r">
              <a:lnSpc>
                <a:spcPct val="100000"/>
              </a:lnSpc>
              <a:buNone/>
              <a:defRPr sz="2400">
                <a:solidFill>
                  <a:schemeClr val="bg2"/>
                </a:solidFill>
                <a:effectLst/>
              </a:defRPr>
            </a:lvl1pPr>
          </a:lstStyle>
          <a:p>
            <a:pPr lvl="0"/>
            <a:r>
              <a:rPr lang="zh-CN" altLang="en-US"/>
              <a:t>图片说明</a:t>
            </a:r>
          </a:p>
        </p:txBody>
      </p:sp>
      <p:grpSp>
        <p:nvGrpSpPr>
          <p:cNvPr id="50" name="组合 49"/>
          <p:cNvGrpSpPr/>
          <p:nvPr userDrawn="1"/>
        </p:nvGrpSpPr>
        <p:grpSpPr>
          <a:xfrm>
            <a:off x="183356" y="6466052"/>
            <a:ext cx="1663478" cy="280823"/>
            <a:chOff x="8729742" y="4570696"/>
            <a:chExt cx="2830517" cy="477836"/>
          </a:xfrm>
          <a:solidFill>
            <a:schemeClr val="accent4"/>
          </a:solidFill>
        </p:grpSpPr>
        <p:sp>
          <p:nvSpPr>
            <p:cNvPr id="51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54594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9405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-深色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-3175"/>
            <a:ext cx="12192000" cy="6861175"/>
          </a:xfrm>
          <a:prstGeom prst="rect">
            <a:avLst/>
          </a:prstGeom>
          <a:blipFill dpi="0" rotWithShape="1">
            <a:blip r:embed="rId2">
              <a:alphaModFix amt="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25422" y="781579"/>
            <a:ext cx="10741155" cy="529166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848374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1573932" y="6055360"/>
            <a:ext cx="546947" cy="5486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b="1">
                <a:solidFill>
                  <a:schemeClr val="accent3"/>
                </a:solidFill>
                <a:latin typeface="+mn-lt"/>
              </a:defRPr>
            </a:lvl1pPr>
          </a:lstStyle>
          <a:p>
            <a:fld id="{27C45CD9-0508-4D1E-923D-4DFDAA610D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7288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6" r:id="rId3"/>
    <p:sldLayoutId id="2147483661" r:id="rId4"/>
    <p:sldLayoutId id="2147483650" r:id="rId5"/>
    <p:sldLayoutId id="2147483662" r:id="rId6"/>
    <p:sldLayoutId id="2147483664" r:id="rId7"/>
    <p:sldLayoutId id="2147483655" r:id="rId8"/>
    <p:sldLayoutId id="2147483665" r:id="rId9"/>
    <p:sldLayoutId id="2147483663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/>
              <a:t>脂蛋白研究进展</a:t>
            </a:r>
          </a:p>
        </p:txBody>
      </p:sp>
      <p:sp>
        <p:nvSpPr>
          <p:cNvPr id="5" name="副标题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/>
              <a:t>报告人 许荣仁</a:t>
            </a:r>
          </a:p>
        </p:txBody>
      </p:sp>
    </p:spTree>
    <p:extLst>
      <p:ext uri="{BB962C8B-B14F-4D97-AF65-F5344CB8AC3E}">
        <p14:creationId xmlns:p14="http://schemas.microsoft.com/office/powerpoint/2010/main" val="1946406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755D06E-3B56-49D8-8FDE-B49A3DD77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LDL-C HDL-C</a:t>
            </a:r>
            <a:r>
              <a:rPr lang="zh-CN" altLang="en-US"/>
              <a:t>分组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806256C-B183-44ED-B72C-CE94576E4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10</a:t>
            </a:fld>
            <a:endParaRPr lang="zh-CN" altLang="en-US"/>
          </a:p>
        </p:txBody>
      </p:sp>
      <p:sp>
        <p:nvSpPr>
          <p:cNvPr id="5" name="内容占位符 2">
            <a:extLst>
              <a:ext uri="{FF2B5EF4-FFF2-40B4-BE49-F238E27FC236}">
                <a16:creationId xmlns:a16="http://schemas.microsoft.com/office/drawing/2014/main" id="{35C9312A-30CB-4840-84DD-54A4F5FE02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9661" y="1227667"/>
            <a:ext cx="4671094" cy="3882597"/>
          </a:xfrm>
        </p:spPr>
        <p:txBody>
          <a:bodyPr/>
          <a:lstStyle/>
          <a:p>
            <a:r>
              <a:rPr lang="en-US" altLang="zh-CN"/>
              <a:t>LDL-C</a:t>
            </a:r>
            <a:r>
              <a:rPr lang="zh-CN" altLang="en-US"/>
              <a:t>：</a:t>
            </a:r>
            <a:r>
              <a:rPr lang="en-US" altLang="zh-CN"/>
              <a:t>3.37 mmol/L</a:t>
            </a:r>
          </a:p>
          <a:p>
            <a:r>
              <a:rPr lang="en-US" altLang="zh-CN"/>
              <a:t>HDL-C </a:t>
            </a:r>
            <a:r>
              <a:rPr lang="zh-CN" altLang="en-US"/>
              <a:t>：</a:t>
            </a:r>
            <a:r>
              <a:rPr lang="en-US" altLang="zh-CN"/>
              <a:t>1.03 mmol/L</a:t>
            </a:r>
          </a:p>
          <a:p>
            <a:endParaRPr lang="en-US" altLang="zh-CN"/>
          </a:p>
          <a:p>
            <a:r>
              <a:rPr lang="zh-CN" altLang="en-US"/>
              <a:t>数量</a:t>
            </a:r>
            <a:r>
              <a:rPr lang="en-US" altLang="zh-CN"/>
              <a:t>68:79:15:8</a:t>
            </a:r>
          </a:p>
          <a:p>
            <a:r>
              <a:rPr lang="zh-CN" altLang="en-US"/>
              <a:t>终点</a:t>
            </a:r>
            <a:r>
              <a:rPr lang="en-US" altLang="zh-CN"/>
              <a:t>13:15:3:1</a:t>
            </a:r>
          </a:p>
          <a:p>
            <a:endParaRPr lang="en-US" altLang="zh-CN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21214E2D-F8EE-4838-B7C8-168261629C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133" y="1299038"/>
            <a:ext cx="6415528" cy="4453251"/>
          </a:xfrm>
          <a:prstGeom prst="rect">
            <a:avLst/>
          </a:prstGeom>
        </p:spPr>
      </p:pic>
      <p:grpSp>
        <p:nvGrpSpPr>
          <p:cNvPr id="15" name="组合 14">
            <a:extLst>
              <a:ext uri="{FF2B5EF4-FFF2-40B4-BE49-F238E27FC236}">
                <a16:creationId xmlns:a16="http://schemas.microsoft.com/office/drawing/2014/main" id="{8F5C1652-693A-4AD2-8921-01E2CDA7A247}"/>
              </a:ext>
            </a:extLst>
          </p:cNvPr>
          <p:cNvGrpSpPr/>
          <p:nvPr/>
        </p:nvGrpSpPr>
        <p:grpSpPr>
          <a:xfrm>
            <a:off x="841245" y="1543456"/>
            <a:ext cx="4995350" cy="3628523"/>
            <a:chOff x="841245" y="1543456"/>
            <a:chExt cx="4995350" cy="3628523"/>
          </a:xfrm>
        </p:grpSpPr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9C1BE01D-9728-478B-86C8-CD021CBA21AD}"/>
                </a:ext>
              </a:extLst>
            </p:cNvPr>
            <p:cNvSpPr txBox="1"/>
            <p:nvPr/>
          </p:nvSpPr>
          <p:spPr>
            <a:xfrm>
              <a:off x="841245" y="1562911"/>
              <a:ext cx="51414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>
                  <a:solidFill>
                    <a:srgbClr val="FF0000"/>
                  </a:solidFill>
                  <a:latin typeface="+mj-ea"/>
                  <a:ea typeface="+mj-ea"/>
                </a:rPr>
                <a:t>13</a:t>
              </a:r>
              <a:endParaRPr lang="zh-CN" altLang="en-US" sz="1000">
                <a:solidFill>
                  <a:srgbClr val="FF0000"/>
                </a:solidFill>
                <a:latin typeface="+mj-ea"/>
                <a:ea typeface="+mj-ea"/>
              </a:endParaRPr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A8D487F4-F79F-49B0-A216-04BF7D12C08B}"/>
                </a:ext>
              </a:extLst>
            </p:cNvPr>
            <p:cNvSpPr txBox="1"/>
            <p:nvPr/>
          </p:nvSpPr>
          <p:spPr>
            <a:xfrm>
              <a:off x="841245" y="4925758"/>
              <a:ext cx="51414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>
                  <a:solidFill>
                    <a:srgbClr val="FF0000"/>
                  </a:solidFill>
                  <a:latin typeface="+mj-ea"/>
                  <a:ea typeface="+mj-ea"/>
                </a:rPr>
                <a:t>15</a:t>
              </a:r>
              <a:endParaRPr lang="zh-CN" altLang="en-US" sz="1000">
                <a:solidFill>
                  <a:srgbClr val="FF0000"/>
                </a:solidFill>
                <a:latin typeface="+mj-ea"/>
                <a:ea typeface="+mj-ea"/>
              </a:endParaRPr>
            </a:p>
          </p:txBody>
        </p: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73E5C903-6A49-4D73-B957-9B515543706A}"/>
                </a:ext>
              </a:extLst>
            </p:cNvPr>
            <p:cNvSpPr txBox="1"/>
            <p:nvPr/>
          </p:nvSpPr>
          <p:spPr>
            <a:xfrm>
              <a:off x="5322453" y="1543456"/>
              <a:ext cx="51414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>
                  <a:solidFill>
                    <a:srgbClr val="FF0000"/>
                  </a:solidFill>
                  <a:latin typeface="+mj-ea"/>
                  <a:ea typeface="+mj-ea"/>
                </a:rPr>
                <a:t>3</a:t>
              </a:r>
              <a:endParaRPr lang="zh-CN" altLang="en-US" sz="1000">
                <a:solidFill>
                  <a:srgbClr val="FF0000"/>
                </a:solidFill>
                <a:latin typeface="+mj-ea"/>
                <a:ea typeface="+mj-ea"/>
              </a:endParaRPr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70500757-5B60-49FE-8ECC-4AC739946E9B}"/>
                </a:ext>
              </a:extLst>
            </p:cNvPr>
            <p:cNvSpPr txBox="1"/>
            <p:nvPr/>
          </p:nvSpPr>
          <p:spPr>
            <a:xfrm>
              <a:off x="5322453" y="4906303"/>
              <a:ext cx="51414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>
                  <a:solidFill>
                    <a:srgbClr val="FF0000"/>
                  </a:solidFill>
                  <a:latin typeface="+mj-ea"/>
                  <a:ea typeface="+mj-ea"/>
                </a:rPr>
                <a:t>1</a:t>
              </a:r>
              <a:endParaRPr lang="zh-CN" altLang="en-US" sz="1000">
                <a:solidFill>
                  <a:srgbClr val="FF0000"/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377816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BFAB68-1DE2-4960-BD27-CCE1DEC03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LDL-C HDL-C</a:t>
            </a:r>
            <a:r>
              <a:rPr lang="zh-CN" altLang="en-US"/>
              <a:t>分组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484FB12-079F-4F48-8E5A-830A465D4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11</a:t>
            </a:fld>
            <a:endParaRPr lang="zh-CN" altLang="en-US"/>
          </a:p>
        </p:txBody>
      </p:sp>
      <p:sp>
        <p:nvSpPr>
          <p:cNvPr id="7" name="内容占位符 2">
            <a:extLst>
              <a:ext uri="{FF2B5EF4-FFF2-40B4-BE49-F238E27FC236}">
                <a16:creationId xmlns:a16="http://schemas.microsoft.com/office/drawing/2014/main" id="{E9C73478-AD8C-4E51-9F76-459E16BB0B90}"/>
              </a:ext>
            </a:extLst>
          </p:cNvPr>
          <p:cNvSpPr txBox="1">
            <a:spLocks/>
          </p:cNvSpPr>
          <p:nvPr/>
        </p:nvSpPr>
        <p:spPr>
          <a:xfrm>
            <a:off x="6679661" y="1227667"/>
            <a:ext cx="4671094" cy="38825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/>
              <a:t>临床指标差异</a:t>
            </a:r>
            <a:endParaRPr lang="en-US" altLang="zh-CN"/>
          </a:p>
          <a:p>
            <a:r>
              <a:rPr lang="en-US" altLang="zh-CN"/>
              <a:t>TC,</a:t>
            </a:r>
            <a:r>
              <a:rPr lang="zh-CN" altLang="en-US"/>
              <a:t> </a:t>
            </a:r>
            <a:r>
              <a:rPr lang="en-US" altLang="zh-CN" err="1"/>
              <a:t>Apoa</a:t>
            </a:r>
            <a:r>
              <a:rPr lang="en-US" altLang="zh-CN"/>
              <a:t>, </a:t>
            </a:r>
            <a:r>
              <a:rPr lang="en-US" altLang="zh-CN" err="1"/>
              <a:t>Apob</a:t>
            </a:r>
            <a:r>
              <a:rPr lang="en-US" altLang="zh-CN"/>
              <a:t>, </a:t>
            </a:r>
            <a:r>
              <a:rPr lang="en-US" altLang="zh-CN" err="1"/>
              <a:t>Lpa</a:t>
            </a:r>
            <a:r>
              <a:rPr lang="en-US" altLang="zh-CN"/>
              <a:t>, </a:t>
            </a:r>
            <a:r>
              <a:rPr lang="en-US" altLang="zh-CN" err="1"/>
              <a:t>hsCRP</a:t>
            </a:r>
            <a:r>
              <a:rPr lang="en-US" altLang="zh-CN"/>
              <a:t>, CR, CEC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BCE50C2A-131A-4330-B897-2A529E6ACF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691" y="2415452"/>
            <a:ext cx="5456393" cy="202709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6E76ED89-0BFA-4AAD-B348-DD7ED28ED3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4454" y="3013042"/>
            <a:ext cx="3458641" cy="3128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8222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BFAB68-1DE2-4960-BD27-CCE1DEC03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LDL-C HDL-C</a:t>
            </a:r>
            <a:r>
              <a:rPr lang="zh-CN" altLang="en-US"/>
              <a:t>分组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484FB12-079F-4F48-8E5A-830A465D4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12</a:t>
            </a:fld>
            <a:endParaRPr lang="zh-CN" altLang="en-US"/>
          </a:p>
        </p:txBody>
      </p:sp>
      <p:sp>
        <p:nvSpPr>
          <p:cNvPr id="7" name="内容占位符 2">
            <a:extLst>
              <a:ext uri="{FF2B5EF4-FFF2-40B4-BE49-F238E27FC236}">
                <a16:creationId xmlns:a16="http://schemas.microsoft.com/office/drawing/2014/main" id="{E9C73478-AD8C-4E51-9F76-459E16BB0B90}"/>
              </a:ext>
            </a:extLst>
          </p:cNvPr>
          <p:cNvSpPr txBox="1">
            <a:spLocks/>
          </p:cNvSpPr>
          <p:nvPr/>
        </p:nvSpPr>
        <p:spPr>
          <a:xfrm>
            <a:off x="6679661" y="1227667"/>
            <a:ext cx="4671094" cy="38825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/>
              <a:t>相关系数差异</a:t>
            </a:r>
            <a:endParaRPr lang="en-US" altLang="zh-CN"/>
          </a:p>
          <a:p>
            <a:r>
              <a:rPr lang="en-US" altLang="zh-CN"/>
              <a:t>887</a:t>
            </a:r>
            <a:r>
              <a:rPr lang="zh-CN" altLang="en-US"/>
              <a:t>个</a:t>
            </a:r>
            <a:endParaRPr lang="en-US" altLang="zh-CN"/>
          </a:p>
          <a:p>
            <a:pPr lvl="1"/>
            <a:endParaRPr lang="en-US" altLang="zh-CN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17CE55F-576E-4DFD-A574-69BE887BFB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6563" y="1072443"/>
            <a:ext cx="4507361" cy="504965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8E723A6-DE2D-4B54-9D41-AEDEE48F8F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1394" y="3268495"/>
            <a:ext cx="2986538" cy="2739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2854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05825D5-87F5-4E87-B7AD-A198D72C0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其他相关系数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2B81620-A93B-4A67-A2AE-3A04B25C85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8A046AB-7C27-42EE-B551-F6048109FD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/>
              <a:t>02</a:t>
            </a:r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A8BDA72-1F42-41C9-BD0A-C4D75B2DC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7056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743BAA0-654A-4DEB-9262-CDFCCA881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其他相关系数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09B40BD-C12A-4167-BACE-3410619BCB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/>
              <a:t>斯皮尔曼相关系数</a:t>
            </a:r>
            <a:endParaRPr lang="en-US" altLang="zh-CN"/>
          </a:p>
          <a:p>
            <a:endParaRPr lang="en-US" altLang="zh-CN"/>
          </a:p>
          <a:p>
            <a:r>
              <a:rPr lang="zh-CN" altLang="en-US"/>
              <a:t>最大信息数</a:t>
            </a:r>
            <a:endParaRPr lang="en-US" altLang="zh-CN"/>
          </a:p>
          <a:p>
            <a:endParaRPr lang="en-US" altLang="zh-CN"/>
          </a:p>
          <a:p>
            <a:r>
              <a:rPr lang="zh-CN" altLang="en-US"/>
              <a:t>距离相关系数</a:t>
            </a:r>
            <a:endParaRPr lang="en-US" altLang="zh-CN"/>
          </a:p>
          <a:p>
            <a:endParaRPr lang="en-US" altLang="zh-CN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F6DD24D-2ED0-4C2B-B98E-E5FA7E83F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14</a:t>
            </a:fld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9DAA2695-D528-44FE-B340-412AA66AD2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856"/>
          <a:stretch/>
        </p:blipFill>
        <p:spPr>
          <a:xfrm>
            <a:off x="4786009" y="660659"/>
            <a:ext cx="5348046" cy="5441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9556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/>
              <a:t>分类模型</a:t>
            </a:r>
            <a:endParaRPr lang="en-US" altLang="zh-CN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/>
              <a:t>03</a:t>
            </a:r>
            <a:endParaRPr lang="zh-CN" altLang="en-US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9040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F6475AD-57B9-4C31-AD74-6DEF32C88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分类模型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8B24359-EF76-4183-A920-0FDC69F403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/>
              <a:t>CEC</a:t>
            </a:r>
            <a:r>
              <a:rPr lang="zh-CN" altLang="en-US"/>
              <a:t>三等级分类</a:t>
            </a:r>
            <a:endParaRPr lang="en-US" altLang="zh-CN"/>
          </a:p>
          <a:p>
            <a:pPr lvl="1"/>
            <a:r>
              <a:rPr lang="zh-CN" altLang="en-US"/>
              <a:t>排序后均匀划分</a:t>
            </a:r>
            <a:endParaRPr lang="en-US" altLang="zh-CN"/>
          </a:p>
          <a:p>
            <a:r>
              <a:rPr lang="en-US" altLang="zh-CN"/>
              <a:t>SVM</a:t>
            </a:r>
          </a:p>
          <a:p>
            <a:r>
              <a:rPr lang="zh-CN" altLang="en-US"/>
              <a:t>四种相关系数</a:t>
            </a:r>
            <a:endParaRPr lang="en-US" altLang="zh-CN"/>
          </a:p>
          <a:p>
            <a:pPr lvl="1"/>
            <a:r>
              <a:rPr lang="en-US" altLang="zh-CN"/>
              <a:t>131</a:t>
            </a:r>
            <a:r>
              <a:rPr lang="zh-CN" altLang="en-US"/>
              <a:t>脂质</a:t>
            </a:r>
            <a:r>
              <a:rPr lang="en-US" altLang="zh-CN"/>
              <a:t>+105</a:t>
            </a:r>
            <a:r>
              <a:rPr lang="zh-CN" altLang="en-US"/>
              <a:t>蛋白质</a:t>
            </a:r>
            <a:endParaRPr lang="en-US" altLang="zh-CN"/>
          </a:p>
          <a:p>
            <a:pPr lvl="1"/>
            <a:r>
              <a:rPr lang="zh-CN" altLang="en-US"/>
              <a:t>选取：三组比较中至少有两次差异</a:t>
            </a:r>
            <a:endParaRPr lang="en-US" altLang="zh-CN"/>
          </a:p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A2B835D-DCCD-43ED-AAA9-8073A41AC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16</a:t>
            </a:fld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BD9CE9D-C0EB-4696-B87A-C3F5281EB2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5701" y="987040"/>
            <a:ext cx="4915711" cy="394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9572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320D6C-8148-4113-85FE-458C1EB5D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皮尔逊相关系数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CB5F89A-E802-456E-8A60-9BB7DD3472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5855" y="1227667"/>
            <a:ext cx="5844899" cy="4698999"/>
          </a:xfrm>
        </p:spPr>
        <p:txBody>
          <a:bodyPr/>
          <a:lstStyle/>
          <a:p>
            <a:r>
              <a:rPr lang="en-US" altLang="zh-CN"/>
              <a:t>318</a:t>
            </a:r>
            <a:r>
              <a:rPr lang="zh-CN" altLang="en-US"/>
              <a:t>个相关系数</a:t>
            </a:r>
            <a:endParaRPr lang="en-US" altLang="zh-CN"/>
          </a:p>
          <a:p>
            <a:r>
              <a:rPr lang="en-US" altLang="zh-CN"/>
              <a:t>5</a:t>
            </a:r>
            <a:r>
              <a:rPr lang="zh-CN" altLang="en-US"/>
              <a:t>折交叉验证</a:t>
            </a:r>
            <a:endParaRPr lang="en-US" altLang="zh-CN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1039995-26B4-43D8-90A9-C1359A9E1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17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A9442DD3-BA11-441A-8174-CB357C9978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" y="1227667"/>
            <a:ext cx="4747099" cy="4696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3537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320D6C-8148-4113-85FE-458C1EB5D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斯皮尔曼相关系数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CB5F89A-E802-456E-8A60-9BB7DD3472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5855" y="1227667"/>
            <a:ext cx="5844899" cy="4698999"/>
          </a:xfrm>
        </p:spPr>
        <p:txBody>
          <a:bodyPr/>
          <a:lstStyle/>
          <a:p>
            <a:r>
              <a:rPr lang="en-US" altLang="zh-CN"/>
              <a:t>284</a:t>
            </a:r>
            <a:r>
              <a:rPr lang="zh-CN" altLang="en-US"/>
              <a:t>个相关系数</a:t>
            </a:r>
            <a:endParaRPr lang="en-US" altLang="zh-CN"/>
          </a:p>
          <a:p>
            <a:r>
              <a:rPr lang="en-US" altLang="zh-CN"/>
              <a:t>5</a:t>
            </a:r>
            <a:r>
              <a:rPr lang="zh-CN" altLang="en-US"/>
              <a:t>折交叉验证</a:t>
            </a:r>
            <a:endParaRPr lang="en-US" altLang="zh-CN"/>
          </a:p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1039995-26B4-43D8-90A9-C1359A9E1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18</a:t>
            </a:fld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12616C8A-C42A-41CE-8B08-60BD15C5E5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" y="1227667"/>
            <a:ext cx="4747099" cy="4706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5914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320D6C-8148-4113-85FE-458C1EB5D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最大信息数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CB5F89A-E802-456E-8A60-9BB7DD3472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5855" y="1227667"/>
            <a:ext cx="5844899" cy="4698999"/>
          </a:xfrm>
        </p:spPr>
        <p:txBody>
          <a:bodyPr/>
          <a:lstStyle/>
          <a:p>
            <a:r>
              <a:rPr lang="en-US" altLang="zh-CN"/>
              <a:t>211</a:t>
            </a:r>
            <a:r>
              <a:rPr lang="zh-CN" altLang="en-US"/>
              <a:t>个相关系数</a:t>
            </a:r>
            <a:endParaRPr lang="en-US" altLang="zh-CN"/>
          </a:p>
          <a:p>
            <a:r>
              <a:rPr lang="en-US" altLang="zh-CN"/>
              <a:t>5</a:t>
            </a:r>
            <a:r>
              <a:rPr lang="zh-CN" altLang="en-US"/>
              <a:t>折交叉验证</a:t>
            </a:r>
            <a:endParaRPr lang="en-US" altLang="zh-CN"/>
          </a:p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1039995-26B4-43D8-90A9-C1359A9E1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19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17B809C-C172-4F7C-BA56-9E6F454A1C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" y="1227667"/>
            <a:ext cx="4747099" cy="4736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025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/>
              <a:t>主要议程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2</a:t>
            </a:fld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altLang="zh-CN"/>
              <a:t>LDL-C</a:t>
            </a:r>
            <a:r>
              <a:rPr lang="zh-CN" altLang="en-US"/>
              <a:t>分组</a:t>
            </a:r>
            <a:endParaRPr lang="en-US" altLang="zh-CN"/>
          </a:p>
          <a:p>
            <a:r>
              <a:rPr lang="zh-CN" altLang="en-US"/>
              <a:t>其他相关系数</a:t>
            </a:r>
            <a:endParaRPr lang="en-US" altLang="zh-CN"/>
          </a:p>
          <a:p>
            <a:r>
              <a:rPr lang="zh-CN" altLang="en-US"/>
              <a:t>分类模型</a:t>
            </a:r>
            <a:endParaRPr lang="en-US" altLang="zh-CN"/>
          </a:p>
          <a:p>
            <a:r>
              <a:rPr lang="zh-CN" altLang="en-US"/>
              <a:t>下一步计划</a:t>
            </a:r>
          </a:p>
        </p:txBody>
      </p:sp>
    </p:spTree>
    <p:extLst>
      <p:ext uri="{BB962C8B-B14F-4D97-AF65-F5344CB8AC3E}">
        <p14:creationId xmlns:p14="http://schemas.microsoft.com/office/powerpoint/2010/main" val="26916671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320D6C-8148-4113-85FE-458C1EB5D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距离相关系数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CB5F89A-E802-456E-8A60-9BB7DD3472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5855" y="1227667"/>
            <a:ext cx="5844899" cy="4698999"/>
          </a:xfrm>
        </p:spPr>
        <p:txBody>
          <a:bodyPr/>
          <a:lstStyle/>
          <a:p>
            <a:r>
              <a:rPr lang="en-US" altLang="zh-CN"/>
              <a:t>235</a:t>
            </a:r>
            <a:r>
              <a:rPr lang="zh-CN" altLang="en-US"/>
              <a:t>个相关系数</a:t>
            </a:r>
            <a:endParaRPr lang="en-US" altLang="zh-CN"/>
          </a:p>
          <a:p>
            <a:r>
              <a:rPr lang="en-US" altLang="zh-CN"/>
              <a:t>5</a:t>
            </a:r>
            <a:r>
              <a:rPr lang="zh-CN" altLang="en-US"/>
              <a:t>折交叉验证</a:t>
            </a:r>
            <a:endParaRPr lang="en-US" altLang="zh-CN"/>
          </a:p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1039995-26B4-43D8-90A9-C1359A9E1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20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8EB22ECD-870E-4D28-8DDC-5E84889A9E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" y="1227667"/>
            <a:ext cx="4747099" cy="4676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6536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F6475AD-57B9-4C31-AD74-6DEF32C88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多组系数中出现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8B24359-EF76-4183-A920-0FDC69F403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/>
              <a:t>CEC</a:t>
            </a:r>
            <a:r>
              <a:rPr lang="zh-CN" altLang="en-US"/>
              <a:t>三等级分类</a:t>
            </a:r>
            <a:endParaRPr lang="en-US" altLang="zh-CN"/>
          </a:p>
          <a:p>
            <a:r>
              <a:rPr lang="en-US" altLang="zh-CN"/>
              <a:t>SVM</a:t>
            </a:r>
          </a:p>
          <a:p>
            <a:r>
              <a:rPr lang="zh-CN" altLang="en-US"/>
              <a:t>四种相关系数</a:t>
            </a:r>
            <a:endParaRPr lang="en-US" altLang="zh-CN"/>
          </a:p>
          <a:p>
            <a:pPr lvl="1"/>
            <a:r>
              <a:rPr lang="en-US" altLang="zh-CN"/>
              <a:t>131</a:t>
            </a:r>
            <a:r>
              <a:rPr lang="zh-CN" altLang="en-US"/>
              <a:t>脂质</a:t>
            </a:r>
            <a:r>
              <a:rPr lang="en-US" altLang="zh-CN"/>
              <a:t>+105</a:t>
            </a:r>
            <a:r>
              <a:rPr lang="zh-CN" altLang="en-US"/>
              <a:t>蛋白质</a:t>
            </a:r>
            <a:endParaRPr lang="en-US" altLang="zh-CN"/>
          </a:p>
          <a:p>
            <a:pPr lvl="1"/>
            <a:r>
              <a:rPr lang="zh-CN" altLang="en-US"/>
              <a:t>选取：三组比较中至少有两次差异</a:t>
            </a:r>
            <a:endParaRPr lang="en-US" altLang="zh-CN"/>
          </a:p>
          <a:p>
            <a:r>
              <a:rPr lang="zh-CN" altLang="en-US">
                <a:solidFill>
                  <a:srgbClr val="FD7563"/>
                </a:solidFill>
              </a:rPr>
              <a:t>四组相关系数中符合</a:t>
            </a:r>
            <a:r>
              <a:rPr lang="en-US" altLang="zh-CN">
                <a:solidFill>
                  <a:srgbClr val="FD7563"/>
                </a:solidFill>
              </a:rPr>
              <a:t>2</a:t>
            </a:r>
            <a:r>
              <a:rPr lang="zh-CN" altLang="en-US">
                <a:solidFill>
                  <a:srgbClr val="FD7563"/>
                </a:solidFill>
              </a:rPr>
              <a:t>组或</a:t>
            </a:r>
            <a:r>
              <a:rPr lang="en-US" altLang="zh-CN">
                <a:solidFill>
                  <a:srgbClr val="FD7563"/>
                </a:solidFill>
              </a:rPr>
              <a:t>3</a:t>
            </a:r>
            <a:r>
              <a:rPr lang="zh-CN" altLang="en-US">
                <a:solidFill>
                  <a:srgbClr val="FD7563"/>
                </a:solidFill>
              </a:rPr>
              <a:t>组</a:t>
            </a:r>
            <a:endParaRPr lang="en-US" altLang="zh-CN">
              <a:solidFill>
                <a:srgbClr val="FD7563"/>
              </a:solidFill>
            </a:endParaRPr>
          </a:p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A2B835D-DCCD-43ED-AAA9-8073A41AC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6291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320D6C-8148-4113-85FE-458C1EB5D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多组系数中出现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CB5F89A-E802-456E-8A60-9BB7DD3472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5855" y="1227667"/>
            <a:ext cx="5844899" cy="4698999"/>
          </a:xfrm>
        </p:spPr>
        <p:txBody>
          <a:bodyPr/>
          <a:lstStyle/>
          <a:p>
            <a:r>
              <a:rPr lang="zh-CN" altLang="en-US"/>
              <a:t>重复出现不同次数的个数：</a:t>
            </a:r>
            <a:endParaRPr lang="en-US" altLang="zh-CN"/>
          </a:p>
          <a:p>
            <a:pPr lvl="1"/>
            <a:r>
              <a:rPr lang="en-US" altLang="zh-CN"/>
              <a:t>2</a:t>
            </a:r>
            <a:r>
              <a:rPr lang="zh-CN" altLang="en-US"/>
              <a:t>次：</a:t>
            </a:r>
            <a:r>
              <a:rPr lang="en-US" altLang="zh-CN"/>
              <a:t>179</a:t>
            </a:r>
            <a:r>
              <a:rPr lang="zh-CN" altLang="en-US"/>
              <a:t>个（不含</a:t>
            </a:r>
            <a:r>
              <a:rPr lang="en-US" altLang="zh-CN"/>
              <a:t>3</a:t>
            </a:r>
            <a:r>
              <a:rPr lang="zh-CN" altLang="en-US"/>
              <a:t>次的）</a:t>
            </a:r>
            <a:endParaRPr lang="en-US" altLang="zh-CN"/>
          </a:p>
          <a:p>
            <a:pPr lvl="1"/>
            <a:r>
              <a:rPr lang="en-US" altLang="zh-CN"/>
              <a:t>3</a:t>
            </a:r>
            <a:r>
              <a:rPr lang="zh-CN" altLang="en-US"/>
              <a:t>次：</a:t>
            </a:r>
            <a:r>
              <a:rPr lang="en-US" altLang="zh-CN"/>
              <a:t>9</a:t>
            </a:r>
            <a:r>
              <a:rPr lang="zh-CN" altLang="en-US"/>
              <a:t>个</a:t>
            </a:r>
            <a:endParaRPr lang="en-US" altLang="zh-CN"/>
          </a:p>
          <a:p>
            <a:pPr lvl="1"/>
            <a:r>
              <a:rPr lang="en-US" altLang="zh-CN"/>
              <a:t>4</a:t>
            </a:r>
            <a:r>
              <a:rPr lang="zh-CN" altLang="en-US"/>
              <a:t>次：</a:t>
            </a:r>
            <a:r>
              <a:rPr lang="en-US" altLang="zh-CN"/>
              <a:t>0</a:t>
            </a:r>
            <a:r>
              <a:rPr lang="zh-CN" altLang="en-US"/>
              <a:t>个</a:t>
            </a:r>
            <a:endParaRPr lang="en-US" altLang="zh-CN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1039995-26B4-43D8-90A9-C1359A9E1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22</a:t>
            </a:fld>
            <a:endParaRPr lang="zh-CN" altLang="en-US"/>
          </a:p>
        </p:txBody>
      </p:sp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C8DE666A-2781-4C99-9281-19E6C75391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3209047"/>
              </p:ext>
            </p:extLst>
          </p:nvPr>
        </p:nvGraphicFramePr>
        <p:xfrm>
          <a:off x="1018159" y="2081216"/>
          <a:ext cx="3986976" cy="2057646"/>
        </p:xfrm>
        <a:graphic>
          <a:graphicData uri="http://schemas.openxmlformats.org/drawingml/2006/table">
            <a:tbl>
              <a:tblPr/>
              <a:tblGrid>
                <a:gridCol w="996744">
                  <a:extLst>
                    <a:ext uri="{9D8B030D-6E8A-4147-A177-3AD203B41FA5}">
                      <a16:colId xmlns:a16="http://schemas.microsoft.com/office/drawing/2014/main" val="3904684269"/>
                    </a:ext>
                  </a:extLst>
                </a:gridCol>
                <a:gridCol w="996744">
                  <a:extLst>
                    <a:ext uri="{9D8B030D-6E8A-4147-A177-3AD203B41FA5}">
                      <a16:colId xmlns:a16="http://schemas.microsoft.com/office/drawing/2014/main" val="636231756"/>
                    </a:ext>
                  </a:extLst>
                </a:gridCol>
                <a:gridCol w="996744">
                  <a:extLst>
                    <a:ext uri="{9D8B030D-6E8A-4147-A177-3AD203B41FA5}">
                      <a16:colId xmlns:a16="http://schemas.microsoft.com/office/drawing/2014/main" val="386836648"/>
                    </a:ext>
                  </a:extLst>
                </a:gridCol>
                <a:gridCol w="996744">
                  <a:extLst>
                    <a:ext uri="{9D8B030D-6E8A-4147-A177-3AD203B41FA5}">
                      <a16:colId xmlns:a16="http://schemas.microsoft.com/office/drawing/2014/main" val="1506777812"/>
                    </a:ext>
                  </a:extLst>
                </a:gridCol>
              </a:tblGrid>
              <a:tr h="68588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2+3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7272948"/>
                  </a:ext>
                </a:extLst>
              </a:tr>
              <a:tr h="68588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filter p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76.47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57.06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6DC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72.94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22B8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1314445"/>
                  </a:ext>
                </a:extLst>
              </a:tr>
              <a:tr h="68588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no</a:t>
                      </a:r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t</a:t>
                      </a: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 filter p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71.18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2BC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55.29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70.59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7BE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18393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98083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89C75E6-1B4B-491C-9204-BA7553065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多组系数中出现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314779F-2DAC-465D-9885-065B89C04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23</a:t>
            </a:fld>
            <a:endParaRPr lang="zh-CN" altLang="en-US"/>
          </a:p>
        </p:txBody>
      </p:sp>
      <p:graphicFrame>
        <p:nvGraphicFramePr>
          <p:cNvPr id="14" name="表格 13">
            <a:extLst>
              <a:ext uri="{FF2B5EF4-FFF2-40B4-BE49-F238E27FC236}">
                <a16:creationId xmlns:a16="http://schemas.microsoft.com/office/drawing/2014/main" id="{2AC4CDBC-A002-47A7-AB5C-36007D6D69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1039989"/>
              </p:ext>
            </p:extLst>
          </p:nvPr>
        </p:nvGraphicFramePr>
        <p:xfrm>
          <a:off x="5947685" y="2117082"/>
          <a:ext cx="3650272" cy="2480855"/>
        </p:xfrm>
        <a:graphic>
          <a:graphicData uri="http://schemas.openxmlformats.org/drawingml/2006/table">
            <a:tbl>
              <a:tblPr/>
              <a:tblGrid>
                <a:gridCol w="912568">
                  <a:extLst>
                    <a:ext uri="{9D8B030D-6E8A-4147-A177-3AD203B41FA5}">
                      <a16:colId xmlns:a16="http://schemas.microsoft.com/office/drawing/2014/main" val="234907151"/>
                    </a:ext>
                  </a:extLst>
                </a:gridCol>
                <a:gridCol w="912568">
                  <a:extLst>
                    <a:ext uri="{9D8B030D-6E8A-4147-A177-3AD203B41FA5}">
                      <a16:colId xmlns:a16="http://schemas.microsoft.com/office/drawing/2014/main" val="719512085"/>
                    </a:ext>
                  </a:extLst>
                </a:gridCol>
                <a:gridCol w="912568">
                  <a:extLst>
                    <a:ext uri="{9D8B030D-6E8A-4147-A177-3AD203B41FA5}">
                      <a16:colId xmlns:a16="http://schemas.microsoft.com/office/drawing/2014/main" val="2462456508"/>
                    </a:ext>
                  </a:extLst>
                </a:gridCol>
                <a:gridCol w="912568">
                  <a:extLst>
                    <a:ext uri="{9D8B030D-6E8A-4147-A177-3AD203B41FA5}">
                      <a16:colId xmlns:a16="http://schemas.microsoft.com/office/drawing/2014/main" val="3997096660"/>
                    </a:ext>
                  </a:extLst>
                </a:gridCol>
              </a:tblGrid>
              <a:tr h="496171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2+3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9357496"/>
                  </a:ext>
                </a:extLst>
              </a:tr>
              <a:tr h="49617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err="1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pearson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64.12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3ABE6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58.82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69CA8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61.76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FC3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8367740"/>
                  </a:ext>
                </a:extLst>
              </a:tr>
              <a:tr h="49617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spearman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70.59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55.88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3D09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69.41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B3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284672"/>
                  </a:ext>
                </a:extLst>
              </a:tr>
              <a:tr h="49617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mic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51.18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CDA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48.24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50.59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B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1614203"/>
                  </a:ext>
                </a:extLst>
              </a:tr>
              <a:tr h="49617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distance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52.94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D6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56.47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ECF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54.71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DD3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1073090"/>
                  </a:ext>
                </a:extLst>
              </a:tr>
            </a:tbl>
          </a:graphicData>
        </a:graphic>
      </p:graphicFrame>
      <p:graphicFrame>
        <p:nvGraphicFramePr>
          <p:cNvPr id="20" name="内容占位符 19">
            <a:extLst>
              <a:ext uri="{FF2B5EF4-FFF2-40B4-BE49-F238E27FC236}">
                <a16:creationId xmlns:a16="http://schemas.microsoft.com/office/drawing/2014/main" id="{39062CB7-326D-455E-B326-9232A5FD8C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0805231"/>
              </p:ext>
            </p:extLst>
          </p:nvPr>
        </p:nvGraphicFramePr>
        <p:xfrm>
          <a:off x="960637" y="2117081"/>
          <a:ext cx="3650272" cy="2480855"/>
        </p:xfrm>
        <a:graphic>
          <a:graphicData uri="http://schemas.openxmlformats.org/drawingml/2006/table">
            <a:tbl>
              <a:tblPr/>
              <a:tblGrid>
                <a:gridCol w="912568">
                  <a:extLst>
                    <a:ext uri="{9D8B030D-6E8A-4147-A177-3AD203B41FA5}">
                      <a16:colId xmlns:a16="http://schemas.microsoft.com/office/drawing/2014/main" val="1596012162"/>
                    </a:ext>
                  </a:extLst>
                </a:gridCol>
                <a:gridCol w="912568">
                  <a:extLst>
                    <a:ext uri="{9D8B030D-6E8A-4147-A177-3AD203B41FA5}">
                      <a16:colId xmlns:a16="http://schemas.microsoft.com/office/drawing/2014/main" val="1555651420"/>
                    </a:ext>
                  </a:extLst>
                </a:gridCol>
                <a:gridCol w="912568">
                  <a:extLst>
                    <a:ext uri="{9D8B030D-6E8A-4147-A177-3AD203B41FA5}">
                      <a16:colId xmlns:a16="http://schemas.microsoft.com/office/drawing/2014/main" val="711126681"/>
                    </a:ext>
                  </a:extLst>
                </a:gridCol>
                <a:gridCol w="912568">
                  <a:extLst>
                    <a:ext uri="{9D8B030D-6E8A-4147-A177-3AD203B41FA5}">
                      <a16:colId xmlns:a16="http://schemas.microsoft.com/office/drawing/2014/main" val="729595517"/>
                    </a:ext>
                  </a:extLst>
                </a:gridCol>
              </a:tblGrid>
              <a:tr h="496171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2+3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3215528"/>
                  </a:ext>
                </a:extLst>
              </a:tr>
              <a:tr h="49617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pearson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65.29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B55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58.82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57C6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66.47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7B2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3316774"/>
                  </a:ext>
                </a:extLst>
              </a:tr>
              <a:tr h="49617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spearman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66.47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7B25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55.88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6CD8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67.06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2833472"/>
                  </a:ext>
                </a:extLst>
              </a:tr>
              <a:tr h="49617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mic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57.65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C9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48.24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61.76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8BE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8668744"/>
                  </a:ext>
                </a:extLst>
              </a:tr>
              <a:tr h="49617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distance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59.41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1C4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54.71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2D09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64.12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FB8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5627284"/>
                  </a:ext>
                </a:extLst>
              </a:tr>
            </a:tbl>
          </a:graphicData>
        </a:graphic>
      </p:graphicFrame>
      <p:sp>
        <p:nvSpPr>
          <p:cNvPr id="21" name="文本框 20">
            <a:extLst>
              <a:ext uri="{FF2B5EF4-FFF2-40B4-BE49-F238E27FC236}">
                <a16:creationId xmlns:a16="http://schemas.microsoft.com/office/drawing/2014/main" id="{50943932-C543-461D-9755-10E6ECBD4921}"/>
              </a:ext>
            </a:extLst>
          </p:cNvPr>
          <p:cNvSpPr txBox="1"/>
          <p:nvPr/>
        </p:nvSpPr>
        <p:spPr>
          <a:xfrm>
            <a:off x="960637" y="4773038"/>
            <a:ext cx="4227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从各自</a:t>
            </a:r>
            <a:r>
              <a:rPr lang="en-US" altLang="zh-CN"/>
              <a:t>p</a:t>
            </a:r>
            <a:r>
              <a:rPr lang="zh-CN" altLang="en-US"/>
              <a:t>值小于</a:t>
            </a:r>
            <a:r>
              <a:rPr lang="en-US" altLang="zh-CN"/>
              <a:t>0.05</a:t>
            </a:r>
            <a:r>
              <a:rPr lang="zh-CN" altLang="en-US"/>
              <a:t>的特征中选择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3A0C10A3-F536-4FF3-BEAB-F2D5F8C5D353}"/>
              </a:ext>
            </a:extLst>
          </p:cNvPr>
          <p:cNvSpPr txBox="1"/>
          <p:nvPr/>
        </p:nvSpPr>
        <p:spPr>
          <a:xfrm>
            <a:off x="5947685" y="4773038"/>
            <a:ext cx="4227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从各自所有特征中选择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770E299C-E72E-436E-9287-D79A6A9F397D}"/>
              </a:ext>
            </a:extLst>
          </p:cNvPr>
          <p:cNvSpPr txBox="1"/>
          <p:nvPr/>
        </p:nvSpPr>
        <p:spPr>
          <a:xfrm>
            <a:off x="3906886" y="1410348"/>
            <a:ext cx="4227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出现</a:t>
            </a:r>
            <a:r>
              <a:rPr lang="en-US" altLang="zh-CN"/>
              <a:t>2</a:t>
            </a:r>
            <a:r>
              <a:rPr lang="zh-CN" altLang="en-US"/>
              <a:t>或</a:t>
            </a:r>
            <a:r>
              <a:rPr lang="en-US" altLang="zh-CN"/>
              <a:t>3</a:t>
            </a:r>
            <a:r>
              <a:rPr lang="zh-CN" altLang="en-US"/>
              <a:t>次的特征分类效果</a:t>
            </a:r>
          </a:p>
        </p:txBody>
      </p:sp>
    </p:spTree>
    <p:extLst>
      <p:ext uri="{BB962C8B-B14F-4D97-AF65-F5344CB8AC3E}">
        <p14:creationId xmlns:p14="http://schemas.microsoft.com/office/powerpoint/2010/main" val="13652580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下一步计划</a:t>
            </a:r>
            <a:endParaRPr lang="en-US" altLang="zh-CN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/>
              <a:t>04</a:t>
            </a:r>
            <a:endParaRPr lang="zh-CN" altLang="en-US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pPr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98969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下一步计划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/>
              <a:t>CEC</a:t>
            </a:r>
            <a:r>
              <a:rPr lang="zh-CN" altLang="en-US"/>
              <a:t>四分类</a:t>
            </a:r>
            <a:endParaRPr lang="en-US" altLang="zh-CN"/>
          </a:p>
          <a:p>
            <a:pPr lvl="1"/>
            <a:r>
              <a:rPr lang="zh-CN" altLang="en-US"/>
              <a:t>目前准确率约</a:t>
            </a:r>
            <a:r>
              <a:rPr lang="en-US" altLang="zh-CN"/>
              <a:t>60%</a:t>
            </a:r>
          </a:p>
          <a:p>
            <a:r>
              <a:rPr lang="zh-CN" altLang="en-US"/>
              <a:t>选择</a:t>
            </a:r>
            <a:r>
              <a:rPr lang="en-US" altLang="zh-CN"/>
              <a:t>LDL-C</a:t>
            </a:r>
            <a:r>
              <a:rPr lang="zh-CN" altLang="en-US"/>
              <a:t>正常的样本进行分析</a:t>
            </a:r>
            <a:endParaRPr lang="en-US" altLang="zh-CN"/>
          </a:p>
          <a:p>
            <a:endParaRPr lang="en-US" altLang="zh-CN"/>
          </a:p>
          <a:p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40118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谢谢！</a:t>
            </a:r>
          </a:p>
        </p:txBody>
      </p:sp>
      <p:sp>
        <p:nvSpPr>
          <p:cNvPr id="5" name="副标题 4">
            <a:extLst>
              <a:ext uri="{FF2B5EF4-FFF2-40B4-BE49-F238E27FC236}">
                <a16:creationId xmlns:a16="http://schemas.microsoft.com/office/drawing/2014/main" id="{3BA2B26B-394B-484F-8CD6-55DFC5EC11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4200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/>
              <a:t>LDL-C</a:t>
            </a:r>
            <a:r>
              <a:rPr lang="zh-CN" altLang="en-US"/>
              <a:t>分组</a:t>
            </a:r>
            <a:endParaRPr lang="en-US" altLang="zh-CN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/>
              <a:t>01</a:t>
            </a:r>
            <a:endParaRPr lang="zh-CN" altLang="en-US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6173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81DF07-4E64-496D-82C1-8125D328D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LDL-C </a:t>
            </a:r>
            <a:r>
              <a:rPr lang="zh-CN" altLang="en-US"/>
              <a:t>正常</a:t>
            </a:r>
            <a:r>
              <a:rPr lang="en-US" altLang="zh-CN"/>
              <a:t>-</a:t>
            </a:r>
            <a:r>
              <a:rPr lang="zh-CN" altLang="en-US"/>
              <a:t>高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A2802E3-34E4-47F4-A45F-F40862BB36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9661" y="1227667"/>
            <a:ext cx="4671094" cy="3882597"/>
          </a:xfrm>
        </p:spPr>
        <p:txBody>
          <a:bodyPr/>
          <a:lstStyle/>
          <a:p>
            <a:r>
              <a:rPr lang="en-US" altLang="zh-CN"/>
              <a:t>threshold = 3.37 mmol/L</a:t>
            </a:r>
          </a:p>
          <a:p>
            <a:r>
              <a:rPr lang="zh-CN" altLang="en-US"/>
              <a:t>正常</a:t>
            </a:r>
            <a:r>
              <a:rPr lang="en-US" altLang="zh-CN"/>
              <a:t>:</a:t>
            </a:r>
            <a:r>
              <a:rPr lang="zh-CN" altLang="en-US"/>
              <a:t>高</a:t>
            </a:r>
            <a:r>
              <a:rPr lang="en-US" altLang="zh-CN"/>
              <a:t>=147:23</a:t>
            </a:r>
          </a:p>
          <a:p>
            <a:endParaRPr lang="en-US" altLang="zh-CN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7F2C934-435C-4780-8D8B-1CB624010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4</a:t>
            </a:fld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F6BEBF29-A3EC-43AA-9078-0625068F69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876" y="1569397"/>
            <a:ext cx="4682574" cy="3540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1551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755D06E-3B56-49D8-8FDE-B49A3DD77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LDL-C </a:t>
            </a:r>
            <a:r>
              <a:rPr lang="zh-CN" altLang="en-US"/>
              <a:t>正常</a:t>
            </a:r>
            <a:r>
              <a:rPr lang="en-US" altLang="zh-CN"/>
              <a:t>-</a:t>
            </a:r>
            <a:r>
              <a:rPr lang="zh-CN" altLang="en-US"/>
              <a:t>高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806256C-B183-44ED-B72C-CE94576E4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5</a:t>
            </a:fld>
            <a:endParaRPr lang="zh-CN" altLang="en-US"/>
          </a:p>
        </p:txBody>
      </p:sp>
      <p:sp>
        <p:nvSpPr>
          <p:cNvPr id="5" name="内容占位符 2">
            <a:extLst>
              <a:ext uri="{FF2B5EF4-FFF2-40B4-BE49-F238E27FC236}">
                <a16:creationId xmlns:a16="http://schemas.microsoft.com/office/drawing/2014/main" id="{35C9312A-30CB-4840-84DD-54A4F5FE02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9661" y="1227667"/>
            <a:ext cx="4671094" cy="3882597"/>
          </a:xfrm>
        </p:spPr>
        <p:txBody>
          <a:bodyPr/>
          <a:lstStyle/>
          <a:p>
            <a:r>
              <a:rPr lang="en-US" altLang="zh-CN"/>
              <a:t>LDL-C</a:t>
            </a:r>
            <a:r>
              <a:rPr lang="zh-CN" altLang="en-US"/>
              <a:t>：</a:t>
            </a:r>
            <a:r>
              <a:rPr lang="en-US" altLang="zh-CN"/>
              <a:t>3.37 mmol/L</a:t>
            </a:r>
          </a:p>
          <a:p>
            <a:r>
              <a:rPr lang="zh-CN" altLang="en-US"/>
              <a:t>临床指标分析</a:t>
            </a:r>
            <a:endParaRPr lang="en-US" altLang="zh-CN"/>
          </a:p>
          <a:p>
            <a:r>
              <a:rPr lang="en-US" altLang="zh-CN"/>
              <a:t>TG, TC, </a:t>
            </a:r>
            <a:r>
              <a:rPr lang="en-US" altLang="zh-CN" err="1"/>
              <a:t>Apob</a:t>
            </a:r>
            <a:r>
              <a:rPr lang="en-US" altLang="zh-CN"/>
              <a:t>, </a:t>
            </a:r>
            <a:r>
              <a:rPr lang="en-US" altLang="zh-CN" err="1"/>
              <a:t>Lpa</a:t>
            </a:r>
            <a:r>
              <a:rPr lang="en-US" altLang="zh-CN"/>
              <a:t>, CR</a:t>
            </a:r>
          </a:p>
          <a:p>
            <a:r>
              <a:rPr lang="en-US" altLang="zh-CN"/>
              <a:t>HDL-C p=0.079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8A3091B-90C2-4013-8AA2-D2DC34272F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620" y="877248"/>
            <a:ext cx="6226511" cy="5406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613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755D06E-3B56-49D8-8FDE-B49A3DD77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LDL-C </a:t>
            </a:r>
            <a:r>
              <a:rPr lang="zh-CN" altLang="en-US"/>
              <a:t>正常</a:t>
            </a:r>
            <a:r>
              <a:rPr lang="en-US" altLang="zh-CN"/>
              <a:t>-</a:t>
            </a:r>
            <a:r>
              <a:rPr lang="zh-CN" altLang="en-US"/>
              <a:t>高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806256C-B183-44ED-B72C-CE94576E4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6</a:t>
            </a:fld>
            <a:endParaRPr lang="zh-CN" altLang="en-US"/>
          </a:p>
        </p:txBody>
      </p:sp>
      <p:sp>
        <p:nvSpPr>
          <p:cNvPr id="5" name="内容占位符 2">
            <a:extLst>
              <a:ext uri="{FF2B5EF4-FFF2-40B4-BE49-F238E27FC236}">
                <a16:creationId xmlns:a16="http://schemas.microsoft.com/office/drawing/2014/main" id="{35C9312A-30CB-4840-84DD-54A4F5FE02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9661" y="1227667"/>
            <a:ext cx="4671094" cy="3882597"/>
          </a:xfrm>
        </p:spPr>
        <p:txBody>
          <a:bodyPr/>
          <a:lstStyle/>
          <a:p>
            <a:r>
              <a:rPr lang="zh-CN" altLang="en-US"/>
              <a:t>终点事件差异</a:t>
            </a:r>
            <a:endParaRPr lang="en-US" altLang="zh-CN"/>
          </a:p>
          <a:p>
            <a:pPr lvl="1"/>
            <a:r>
              <a:rPr lang="en-US" altLang="zh-CN"/>
              <a:t>normal</a:t>
            </a:r>
            <a:r>
              <a:rPr lang="zh-CN" altLang="en-US"/>
              <a:t>：</a:t>
            </a:r>
            <a:r>
              <a:rPr lang="en-US" altLang="zh-CN"/>
              <a:t>28/147=0.19</a:t>
            </a:r>
          </a:p>
          <a:p>
            <a:pPr lvl="1"/>
            <a:r>
              <a:rPr lang="en-US" altLang="zh-CN"/>
              <a:t>high</a:t>
            </a:r>
            <a:r>
              <a:rPr lang="zh-CN" altLang="en-US"/>
              <a:t>：</a:t>
            </a:r>
            <a:r>
              <a:rPr lang="en-US" altLang="zh-CN"/>
              <a:t>4/23=0.17</a:t>
            </a:r>
          </a:p>
          <a:p>
            <a:r>
              <a:rPr lang="en-US" altLang="zh-CN"/>
              <a:t>CEC p=0.085</a:t>
            </a:r>
          </a:p>
          <a:p>
            <a:endParaRPr lang="en-US" altLang="zh-CN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B133C4D5-68A8-44A6-BAD4-F3232CDC9E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245" y="1801467"/>
            <a:ext cx="3855050" cy="288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9649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755D06E-3B56-49D8-8FDE-B49A3DD77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LDL-C </a:t>
            </a:r>
            <a:r>
              <a:rPr lang="zh-CN" altLang="en-US"/>
              <a:t>正常</a:t>
            </a:r>
            <a:r>
              <a:rPr lang="en-US" altLang="zh-CN"/>
              <a:t>-</a:t>
            </a:r>
            <a:r>
              <a:rPr lang="zh-CN" altLang="en-US"/>
              <a:t>高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806256C-B183-44ED-B72C-CE94576E4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7</a:t>
            </a:fld>
            <a:endParaRPr lang="zh-CN" altLang="en-US"/>
          </a:p>
        </p:txBody>
      </p:sp>
      <p:sp>
        <p:nvSpPr>
          <p:cNvPr id="5" name="内容占位符 2">
            <a:extLst>
              <a:ext uri="{FF2B5EF4-FFF2-40B4-BE49-F238E27FC236}">
                <a16:creationId xmlns:a16="http://schemas.microsoft.com/office/drawing/2014/main" id="{35C9312A-30CB-4840-84DD-54A4F5FE02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9661" y="1227667"/>
            <a:ext cx="4671094" cy="3882597"/>
          </a:xfrm>
        </p:spPr>
        <p:txBody>
          <a:bodyPr/>
          <a:lstStyle/>
          <a:p>
            <a:r>
              <a:rPr lang="zh-CN" altLang="en-US"/>
              <a:t>分子差异</a:t>
            </a:r>
            <a:endParaRPr lang="en-US" altLang="zh-CN"/>
          </a:p>
          <a:p>
            <a:r>
              <a:rPr lang="en-US" altLang="zh-CN"/>
              <a:t>43</a:t>
            </a:r>
            <a:r>
              <a:rPr lang="zh-CN" altLang="en-US"/>
              <a:t>脂质</a:t>
            </a:r>
            <a:r>
              <a:rPr lang="en-US" altLang="zh-CN"/>
              <a:t>+33</a:t>
            </a:r>
            <a:r>
              <a:rPr lang="zh-CN" altLang="en-US"/>
              <a:t>蛋白质</a:t>
            </a:r>
            <a:endParaRPr lang="en-US" altLang="zh-CN"/>
          </a:p>
          <a:p>
            <a:endParaRPr lang="en-US" altLang="zh-CN"/>
          </a:p>
          <a:p>
            <a:endParaRPr lang="en-US" altLang="zh-CN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71EA83F-3C59-4121-BC4B-C5DCAE0826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384" y="807929"/>
            <a:ext cx="5077999" cy="552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3439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755D06E-3B56-49D8-8FDE-B49A3DD77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LDL-C </a:t>
            </a:r>
            <a:r>
              <a:rPr lang="zh-CN" altLang="en-US"/>
              <a:t>正常</a:t>
            </a:r>
            <a:r>
              <a:rPr lang="en-US" altLang="zh-CN"/>
              <a:t>-</a:t>
            </a:r>
            <a:r>
              <a:rPr lang="zh-CN" altLang="en-US"/>
              <a:t>高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806256C-B183-44ED-B72C-CE94576E4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8</a:t>
            </a:fld>
            <a:endParaRPr lang="zh-CN" altLang="en-US"/>
          </a:p>
        </p:txBody>
      </p:sp>
      <p:sp>
        <p:nvSpPr>
          <p:cNvPr id="5" name="内容占位符 2">
            <a:extLst>
              <a:ext uri="{FF2B5EF4-FFF2-40B4-BE49-F238E27FC236}">
                <a16:creationId xmlns:a16="http://schemas.microsoft.com/office/drawing/2014/main" id="{35C9312A-30CB-4840-84DD-54A4F5FE02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9661" y="1227667"/>
            <a:ext cx="4671094" cy="3882597"/>
          </a:xfrm>
        </p:spPr>
        <p:txBody>
          <a:bodyPr/>
          <a:lstStyle/>
          <a:p>
            <a:r>
              <a:rPr lang="zh-CN" altLang="en-US"/>
              <a:t>分子差异</a:t>
            </a:r>
            <a:endParaRPr lang="en-US" altLang="zh-CN"/>
          </a:p>
          <a:p>
            <a:r>
              <a:rPr lang="en-US" altLang="zh-CN"/>
              <a:t>43</a:t>
            </a:r>
            <a:r>
              <a:rPr lang="zh-CN" altLang="en-US"/>
              <a:t>脂质</a:t>
            </a:r>
            <a:r>
              <a:rPr lang="en-US" altLang="zh-CN"/>
              <a:t>+33</a:t>
            </a:r>
            <a:r>
              <a:rPr lang="zh-CN" altLang="en-US"/>
              <a:t>蛋白质</a:t>
            </a:r>
            <a:endParaRPr lang="en-US" altLang="zh-CN"/>
          </a:p>
          <a:p>
            <a:endParaRPr lang="en-US" altLang="zh-CN"/>
          </a:p>
          <a:p>
            <a:endParaRPr lang="en-US" altLang="zh-CN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12AFFCDC-EC8C-4A3B-AC07-D3234D3708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112241"/>
            <a:ext cx="5880050" cy="494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354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755D06E-3B56-49D8-8FDE-B49A3DD77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LDL-C </a:t>
            </a:r>
            <a:r>
              <a:rPr lang="zh-CN" altLang="en-US"/>
              <a:t>正常</a:t>
            </a:r>
            <a:r>
              <a:rPr lang="en-US" altLang="zh-CN"/>
              <a:t>-</a:t>
            </a:r>
            <a:r>
              <a:rPr lang="zh-CN" altLang="en-US"/>
              <a:t>高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806256C-B183-44ED-B72C-CE94576E4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9</a:t>
            </a:fld>
            <a:endParaRPr lang="zh-CN" altLang="en-US"/>
          </a:p>
        </p:txBody>
      </p:sp>
      <p:sp>
        <p:nvSpPr>
          <p:cNvPr id="5" name="内容占位符 2">
            <a:extLst>
              <a:ext uri="{FF2B5EF4-FFF2-40B4-BE49-F238E27FC236}">
                <a16:creationId xmlns:a16="http://schemas.microsoft.com/office/drawing/2014/main" id="{35C9312A-30CB-4840-84DD-54A4F5FE02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9661" y="1227667"/>
            <a:ext cx="4671094" cy="3882597"/>
          </a:xfrm>
        </p:spPr>
        <p:txBody>
          <a:bodyPr/>
          <a:lstStyle/>
          <a:p>
            <a:r>
              <a:rPr lang="zh-CN" altLang="en-US"/>
              <a:t>相关系数差异</a:t>
            </a:r>
            <a:endParaRPr lang="en-US" altLang="zh-CN"/>
          </a:p>
          <a:p>
            <a:r>
              <a:rPr lang="en-US" altLang="zh-CN"/>
              <a:t>378</a:t>
            </a:r>
            <a:r>
              <a:rPr lang="zh-CN" altLang="en-US"/>
              <a:t>系数</a:t>
            </a:r>
            <a:endParaRPr lang="en-US" altLang="zh-CN"/>
          </a:p>
          <a:p>
            <a:endParaRPr lang="en-US" altLang="zh-CN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CBC1A25E-C4A4-424F-85D7-FF3377844B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208" y="1034396"/>
            <a:ext cx="2545301" cy="5113463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7B5BA7C-66D5-4FB2-8DF8-C34623EC9A5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3836"/>
          <a:stretch/>
        </p:blipFill>
        <p:spPr>
          <a:xfrm>
            <a:off x="3395114" y="1034396"/>
            <a:ext cx="1912786" cy="511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8163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teach">
      <a:dk1>
        <a:srgbClr val="11344A"/>
      </a:dk1>
      <a:lt1>
        <a:srgbClr val="E6F5FF"/>
      </a:lt1>
      <a:dk2>
        <a:srgbClr val="11344A"/>
      </a:dk2>
      <a:lt2>
        <a:srgbClr val="E6F5FF"/>
      </a:lt2>
      <a:accent1>
        <a:srgbClr val="115D8A"/>
      </a:accent1>
      <a:accent2>
        <a:srgbClr val="19B5CA"/>
      </a:accent2>
      <a:accent3>
        <a:srgbClr val="FFCA0F"/>
      </a:accent3>
      <a:accent4>
        <a:srgbClr val="D28527"/>
      </a:accent4>
      <a:accent5>
        <a:srgbClr val="CE2424"/>
      </a:accent5>
      <a:accent6>
        <a:srgbClr val="37990E"/>
      </a:accent6>
      <a:hlink>
        <a:srgbClr val="0563C1"/>
      </a:hlink>
      <a:folHlink>
        <a:srgbClr val="954F72"/>
      </a:folHlink>
    </a:clrScheme>
    <a:fontScheme name="teach">
      <a:majorFont>
        <a:latin typeface="Candara"/>
        <a:ea typeface="微软雅黑"/>
        <a:cs typeface=""/>
      </a:majorFont>
      <a:minorFont>
        <a:latin typeface="Candara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26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主题​​</vt:lpstr>
      <vt:lpstr>脂蛋白研究进展</vt:lpstr>
      <vt:lpstr>主要议程</vt:lpstr>
      <vt:lpstr>LDL-C分组</vt:lpstr>
      <vt:lpstr>LDL-C 正常-高</vt:lpstr>
      <vt:lpstr>LDL-C 正常-高</vt:lpstr>
      <vt:lpstr>LDL-C 正常-高</vt:lpstr>
      <vt:lpstr>LDL-C 正常-高</vt:lpstr>
      <vt:lpstr>LDL-C 正常-高</vt:lpstr>
      <vt:lpstr>LDL-C 正常-高</vt:lpstr>
      <vt:lpstr>LDL-C HDL-C分组</vt:lpstr>
      <vt:lpstr>LDL-C HDL-C分组</vt:lpstr>
      <vt:lpstr>LDL-C HDL-C分组</vt:lpstr>
      <vt:lpstr>其他相关系数</vt:lpstr>
      <vt:lpstr>其他相关系数</vt:lpstr>
      <vt:lpstr>分类模型</vt:lpstr>
      <vt:lpstr>分类模型</vt:lpstr>
      <vt:lpstr>皮尔逊相关系数</vt:lpstr>
      <vt:lpstr>斯皮尔曼相关系数</vt:lpstr>
      <vt:lpstr>最大信息数</vt:lpstr>
      <vt:lpstr>距离相关系数</vt:lpstr>
      <vt:lpstr>多组系数中出现</vt:lpstr>
      <vt:lpstr>多组系数中出现</vt:lpstr>
      <vt:lpstr>多组系数中出现</vt:lpstr>
      <vt:lpstr>下一步计划</vt:lpstr>
      <vt:lpstr>下一步计划</vt:lpstr>
      <vt:lpstr>谢谢！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教务处PPT模板001</dc:title>
  <dc:creator>现代教育技术中心</dc:creator>
  <cp:revision>1</cp:revision>
  <dcterms:created xsi:type="dcterms:W3CDTF">2019-08-12T09:30:56Z</dcterms:created>
  <dcterms:modified xsi:type="dcterms:W3CDTF">2023-02-21T07:26:20Z</dcterms:modified>
</cp:coreProperties>
</file>