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84" r:id="rId3"/>
    <p:sldId id="299" r:id="rId4"/>
    <p:sldId id="430" r:id="rId5"/>
    <p:sldId id="432" r:id="rId6"/>
    <p:sldId id="433" r:id="rId7"/>
    <p:sldId id="431" r:id="rId8"/>
    <p:sldId id="386" r:id="rId9"/>
    <p:sldId id="421" r:id="rId10"/>
    <p:sldId id="422" r:id="rId11"/>
    <p:sldId id="426" r:id="rId12"/>
    <p:sldId id="427" r:id="rId13"/>
    <p:sldId id="428" r:id="rId14"/>
    <p:sldId id="276" r:id="rId15"/>
    <p:sldId id="413" r:id="rId16"/>
    <p:sldId id="411" r:id="rId17"/>
    <p:sldId id="414" r:id="rId18"/>
    <p:sldId id="434" r:id="rId19"/>
    <p:sldId id="415" r:id="rId20"/>
    <p:sldId id="416" r:id="rId21"/>
    <p:sldId id="289" r:id="rId22"/>
    <p:sldId id="291" r:id="rId23"/>
    <p:sldId id="280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563"/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7DDD7E-6EEF-4C7F-A83A-E26B5CE48DFE}" v="14" dt="2023-03-07T07:23:45.3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61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BA7DDD7E-6EEF-4C7F-A83A-E26B5CE48DFE}"/>
    <pc:docChg chg="undo custSel addSld delSld modSld sldOrd">
      <pc:chgData name="许 荣仁" userId="a51c77e00fced653" providerId="LiveId" clId="{BA7DDD7E-6EEF-4C7F-A83A-E26B5CE48DFE}" dt="2023-03-07T07:26:27.620" v="1314" actId="14100"/>
      <pc:docMkLst>
        <pc:docMk/>
      </pc:docMkLst>
      <pc:sldChg chg="modSp mod">
        <pc:chgData name="许 荣仁" userId="a51c77e00fced653" providerId="LiveId" clId="{BA7DDD7E-6EEF-4C7F-A83A-E26B5CE48DFE}" dt="2023-03-07T07:18:31.292" v="1204" actId="20577"/>
        <pc:sldMkLst>
          <pc:docMk/>
          <pc:sldMk cId="262904033" sldId="276"/>
        </pc:sldMkLst>
        <pc:spChg chg="mod">
          <ac:chgData name="许 荣仁" userId="a51c77e00fced653" providerId="LiveId" clId="{BA7DDD7E-6EEF-4C7F-A83A-E26B5CE48DFE}" dt="2023-03-07T07:18:31.292" v="1204" actId="20577"/>
          <ac:spMkLst>
            <pc:docMk/>
            <pc:sldMk cId="262904033" sldId="276"/>
            <ac:spMk id="2" creationId="{00000000-0000-0000-0000-000000000000}"/>
          </ac:spMkLst>
        </pc:spChg>
      </pc:sldChg>
      <pc:sldChg chg="modSp mod">
        <pc:chgData name="许 荣仁" userId="a51c77e00fced653" providerId="LiveId" clId="{BA7DDD7E-6EEF-4C7F-A83A-E26B5CE48DFE}" dt="2023-03-07T07:18:47.027" v="1235" actId="20577"/>
        <pc:sldMkLst>
          <pc:docMk/>
          <pc:sldMk cId="2691667110" sldId="284"/>
        </pc:sldMkLst>
        <pc:spChg chg="mod">
          <ac:chgData name="许 荣仁" userId="a51c77e00fced653" providerId="LiveId" clId="{BA7DDD7E-6EEF-4C7F-A83A-E26B5CE48DFE}" dt="2023-03-07T07:18:47.027" v="1235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BA7DDD7E-6EEF-4C7F-A83A-E26B5CE48DFE}" dt="2023-03-07T07:16:55.612" v="1184" actId="20577"/>
        <pc:sldMkLst>
          <pc:docMk/>
          <pc:sldMk cId="2824011865" sldId="291"/>
        </pc:sldMkLst>
        <pc:spChg chg="mod">
          <ac:chgData name="许 荣仁" userId="a51c77e00fced653" providerId="LiveId" clId="{BA7DDD7E-6EEF-4C7F-A83A-E26B5CE48DFE}" dt="2023-03-07T07:16:55.612" v="1184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许 荣仁" userId="a51c77e00fced653" providerId="LiveId" clId="{BA7DDD7E-6EEF-4C7F-A83A-E26B5CE48DFE}" dt="2023-03-04T14:47:07.967" v="57" actId="20577"/>
        <pc:sldMkLst>
          <pc:docMk/>
          <pc:sldMk cId="2716173000" sldId="299"/>
        </pc:sldMkLst>
        <pc:spChg chg="mod">
          <ac:chgData name="许 荣仁" userId="a51c77e00fced653" providerId="LiveId" clId="{BA7DDD7E-6EEF-4C7F-A83A-E26B5CE48DFE}" dt="2023-03-04T14:47:07.967" v="57" actId="20577"/>
          <ac:spMkLst>
            <pc:docMk/>
            <pc:sldMk cId="2716173000" sldId="299"/>
            <ac:spMk id="2" creationId="{00000000-0000-0000-0000-000000000000}"/>
          </ac:spMkLst>
        </pc:spChg>
      </pc:sldChg>
      <pc:sldChg chg="addSp delSp modSp del mod">
        <pc:chgData name="许 荣仁" userId="a51c77e00fced653" providerId="LiveId" clId="{BA7DDD7E-6EEF-4C7F-A83A-E26B5CE48DFE}" dt="2023-03-07T02:27:12.737" v="487" actId="47"/>
        <pc:sldMkLst>
          <pc:docMk/>
          <pc:sldMk cId="1792155196" sldId="358"/>
        </pc:sldMkLst>
        <pc:spChg chg="mod">
          <ac:chgData name="许 荣仁" userId="a51c77e00fced653" providerId="LiveId" clId="{BA7DDD7E-6EEF-4C7F-A83A-E26B5CE48DFE}" dt="2023-03-04T15:02:42.544" v="61" actId="20577"/>
          <ac:spMkLst>
            <pc:docMk/>
            <pc:sldMk cId="1792155196" sldId="358"/>
            <ac:spMk id="2" creationId="{8E81DF07-4E64-496D-82C1-8125D328D708}"/>
          </ac:spMkLst>
        </pc:spChg>
        <pc:spChg chg="del mod">
          <ac:chgData name="许 荣仁" userId="a51c77e00fced653" providerId="LiveId" clId="{BA7DDD7E-6EEF-4C7F-A83A-E26B5CE48DFE}" dt="2023-03-04T15:15:19.305" v="82" actId="22"/>
          <ac:spMkLst>
            <pc:docMk/>
            <pc:sldMk cId="1792155196" sldId="358"/>
            <ac:spMk id="3" creationId="{FA2802E3-34E4-47F4-A45F-F40862BB36CF}"/>
          </ac:spMkLst>
        </pc:spChg>
        <pc:picChg chg="add mod">
          <ac:chgData name="许 荣仁" userId="a51c77e00fced653" providerId="LiveId" clId="{BA7DDD7E-6EEF-4C7F-A83A-E26B5CE48DFE}" dt="2023-03-04T15:15:30.815" v="85" actId="1076"/>
          <ac:picMkLst>
            <pc:docMk/>
            <pc:sldMk cId="1792155196" sldId="358"/>
            <ac:picMk id="6" creationId="{4D81A036-2F53-4EC5-B8ED-C367F347714B}"/>
          </ac:picMkLst>
        </pc:picChg>
        <pc:picChg chg="del">
          <ac:chgData name="许 荣仁" userId="a51c77e00fced653" providerId="LiveId" clId="{BA7DDD7E-6EEF-4C7F-A83A-E26B5CE48DFE}" dt="2023-03-04T15:03:00.576" v="73" actId="478"/>
          <ac:picMkLst>
            <pc:docMk/>
            <pc:sldMk cId="1792155196" sldId="358"/>
            <ac:picMk id="8" creationId="{F6BEBF29-A3EC-43AA-9078-0625068F69B9}"/>
          </ac:picMkLst>
        </pc:picChg>
        <pc:picChg chg="add mod ord">
          <ac:chgData name="许 荣仁" userId="a51c77e00fced653" providerId="LiveId" clId="{BA7DDD7E-6EEF-4C7F-A83A-E26B5CE48DFE}" dt="2023-03-04T15:27:13.471" v="94" actId="14100"/>
          <ac:picMkLst>
            <pc:docMk/>
            <pc:sldMk cId="1792155196" sldId="358"/>
            <ac:picMk id="9" creationId="{E1BB4AFE-DAF7-47ED-813E-6363650519E9}"/>
          </ac:picMkLst>
        </pc:picChg>
        <pc:picChg chg="add mod">
          <ac:chgData name="许 荣仁" userId="a51c77e00fced653" providerId="LiveId" clId="{BA7DDD7E-6EEF-4C7F-A83A-E26B5CE48DFE}" dt="2023-03-04T15:17:10.615" v="89" actId="14100"/>
          <ac:picMkLst>
            <pc:docMk/>
            <pc:sldMk cId="1792155196" sldId="358"/>
            <ac:picMk id="11" creationId="{806A7F74-70C0-4225-B1F0-127FC4290E6D}"/>
          </ac:picMkLst>
        </pc:picChg>
        <pc:picChg chg="add mod">
          <ac:chgData name="许 荣仁" userId="a51c77e00fced653" providerId="LiveId" clId="{BA7DDD7E-6EEF-4C7F-A83A-E26B5CE48DFE}" dt="2023-03-04T15:27:16.968" v="95" actId="14100"/>
          <ac:picMkLst>
            <pc:docMk/>
            <pc:sldMk cId="1792155196" sldId="358"/>
            <ac:picMk id="13" creationId="{FDDA6A57-9A54-41C4-8160-884D1A8BEFE3}"/>
          </ac:picMkLst>
        </pc:picChg>
      </pc:sldChg>
      <pc:sldChg chg="modSp mod">
        <pc:chgData name="许 荣仁" userId="a51c77e00fced653" providerId="LiveId" clId="{BA7DDD7E-6EEF-4C7F-A83A-E26B5CE48DFE}" dt="2023-03-06T07:29:13.704" v="115" actId="20577"/>
        <pc:sldMkLst>
          <pc:docMk/>
          <pc:sldMk cId="361705618" sldId="386"/>
        </pc:sldMkLst>
        <pc:spChg chg="mod">
          <ac:chgData name="许 荣仁" userId="a51c77e00fced653" providerId="LiveId" clId="{BA7DDD7E-6EEF-4C7F-A83A-E26B5CE48DFE}" dt="2023-03-06T07:29:13.704" v="115" actId="20577"/>
          <ac:spMkLst>
            <pc:docMk/>
            <pc:sldMk cId="361705618" sldId="386"/>
            <ac:spMk id="2" creationId="{205825D5-87F5-4E87-B7AD-A198D72C0519}"/>
          </ac:spMkLst>
        </pc:spChg>
      </pc:sldChg>
      <pc:sldChg chg="del">
        <pc:chgData name="许 荣仁" userId="a51c77e00fced653" providerId="LiveId" clId="{BA7DDD7E-6EEF-4C7F-A83A-E26B5CE48DFE}" dt="2023-03-06T08:07:20.790" v="180" actId="47"/>
        <pc:sldMkLst>
          <pc:docMk/>
          <pc:sldMk cId="3990613291" sldId="402"/>
        </pc:sldMkLst>
      </pc:sldChg>
      <pc:sldChg chg="del">
        <pc:chgData name="许 荣仁" userId="a51c77e00fced653" providerId="LiveId" clId="{BA7DDD7E-6EEF-4C7F-A83A-E26B5CE48DFE}" dt="2023-03-07T03:23:45.575" v="689" actId="47"/>
        <pc:sldMkLst>
          <pc:docMk/>
          <pc:sldMk cId="3604964933" sldId="403"/>
        </pc:sldMkLst>
      </pc:sldChg>
      <pc:sldChg chg="del">
        <pc:chgData name="许 荣仁" userId="a51c77e00fced653" providerId="LiveId" clId="{BA7DDD7E-6EEF-4C7F-A83A-E26B5CE48DFE}" dt="2023-03-06T08:07:26.281" v="181" actId="47"/>
        <pc:sldMkLst>
          <pc:docMk/>
          <pc:sldMk cId="2399343966" sldId="404"/>
        </pc:sldMkLst>
      </pc:sldChg>
      <pc:sldChg chg="del">
        <pc:chgData name="许 荣仁" userId="a51c77e00fced653" providerId="LiveId" clId="{BA7DDD7E-6EEF-4C7F-A83A-E26B5CE48DFE}" dt="2023-03-06T08:07:26.281" v="181" actId="47"/>
        <pc:sldMkLst>
          <pc:docMk/>
          <pc:sldMk cId="1902816332" sldId="405"/>
        </pc:sldMkLst>
      </pc:sldChg>
      <pc:sldChg chg="del">
        <pc:chgData name="许 荣仁" userId="a51c77e00fced653" providerId="LiveId" clId="{BA7DDD7E-6EEF-4C7F-A83A-E26B5CE48DFE}" dt="2023-03-06T08:07:26.281" v="181" actId="47"/>
        <pc:sldMkLst>
          <pc:docMk/>
          <pc:sldMk cId="837781680" sldId="406"/>
        </pc:sldMkLst>
      </pc:sldChg>
      <pc:sldChg chg="del">
        <pc:chgData name="许 荣仁" userId="a51c77e00fced653" providerId="LiveId" clId="{BA7DDD7E-6EEF-4C7F-A83A-E26B5CE48DFE}" dt="2023-03-06T08:07:26.281" v="181" actId="47"/>
        <pc:sldMkLst>
          <pc:docMk/>
          <pc:sldMk cId="1632354686" sldId="407"/>
        </pc:sldMkLst>
      </pc:sldChg>
      <pc:sldChg chg="del">
        <pc:chgData name="许 荣仁" userId="a51c77e00fced653" providerId="LiveId" clId="{BA7DDD7E-6EEF-4C7F-A83A-E26B5CE48DFE}" dt="2023-03-06T08:07:26.281" v="181" actId="47"/>
        <pc:sldMkLst>
          <pc:docMk/>
          <pc:sldMk cId="4029822225" sldId="408"/>
        </pc:sldMkLst>
      </pc:sldChg>
      <pc:sldChg chg="del">
        <pc:chgData name="许 荣仁" userId="a51c77e00fced653" providerId="LiveId" clId="{BA7DDD7E-6EEF-4C7F-A83A-E26B5CE48DFE}" dt="2023-03-06T08:07:26.281" v="181" actId="47"/>
        <pc:sldMkLst>
          <pc:docMk/>
          <pc:sldMk cId="484285484" sldId="409"/>
        </pc:sldMkLst>
      </pc:sldChg>
      <pc:sldChg chg="addSp delSp modSp mod">
        <pc:chgData name="许 荣仁" userId="a51c77e00fced653" providerId="LiveId" clId="{BA7DDD7E-6EEF-4C7F-A83A-E26B5CE48DFE}" dt="2023-03-07T07:12:37.897" v="993" actId="465"/>
        <pc:sldMkLst>
          <pc:docMk/>
          <pc:sldMk cId="923353708" sldId="411"/>
        </pc:sldMkLst>
        <pc:spChg chg="mod">
          <ac:chgData name="许 荣仁" userId="a51c77e00fced653" providerId="LiveId" clId="{BA7DDD7E-6EEF-4C7F-A83A-E26B5CE48DFE}" dt="2023-03-07T06:57:43.363" v="778" actId="20577"/>
          <ac:spMkLst>
            <pc:docMk/>
            <pc:sldMk cId="923353708" sldId="411"/>
            <ac:spMk id="2" creationId="{14320D6C-8148-4113-85FE-458C1EB5DF3D}"/>
          </ac:spMkLst>
        </pc:spChg>
        <pc:spChg chg="mod">
          <ac:chgData name="许 荣仁" userId="a51c77e00fced653" providerId="LiveId" clId="{BA7DDD7E-6EEF-4C7F-A83A-E26B5CE48DFE}" dt="2023-03-07T07:00:08.041" v="888" actId="20577"/>
          <ac:spMkLst>
            <pc:docMk/>
            <pc:sldMk cId="923353708" sldId="411"/>
            <ac:spMk id="3" creationId="{DCB5F89A-E802-456E-8A60-9BB7DD347291}"/>
          </ac:spMkLst>
        </pc:spChg>
        <pc:picChg chg="del">
          <ac:chgData name="许 荣仁" userId="a51c77e00fced653" providerId="LiveId" clId="{BA7DDD7E-6EEF-4C7F-A83A-E26B5CE48DFE}" dt="2023-03-07T06:39:22.698" v="697" actId="478"/>
          <ac:picMkLst>
            <pc:docMk/>
            <pc:sldMk cId="923353708" sldId="411"/>
            <ac:picMk id="6" creationId="{A9442DD3-BA11-441A-8174-CB357C997859}"/>
          </ac:picMkLst>
        </pc:picChg>
        <pc:picChg chg="add del mod">
          <ac:chgData name="许 荣仁" userId="a51c77e00fced653" providerId="LiveId" clId="{BA7DDD7E-6EEF-4C7F-A83A-E26B5CE48DFE}" dt="2023-03-07T06:40:07.279" v="703" actId="478"/>
          <ac:picMkLst>
            <pc:docMk/>
            <pc:sldMk cId="923353708" sldId="411"/>
            <ac:picMk id="7" creationId="{2FA9D5DF-C706-4F9B-B83C-178714176340}"/>
          </ac:picMkLst>
        </pc:picChg>
        <pc:picChg chg="add del mod">
          <ac:chgData name="许 荣仁" userId="a51c77e00fced653" providerId="LiveId" clId="{BA7DDD7E-6EEF-4C7F-A83A-E26B5CE48DFE}" dt="2023-03-07T06:56:42.513" v="718" actId="478"/>
          <ac:picMkLst>
            <pc:docMk/>
            <pc:sldMk cId="923353708" sldId="411"/>
            <ac:picMk id="9" creationId="{FCC04ADC-6354-40B4-9BF0-541387DAE502}"/>
          </ac:picMkLst>
        </pc:picChg>
        <pc:picChg chg="add del mod">
          <ac:chgData name="许 荣仁" userId="a51c77e00fced653" providerId="LiveId" clId="{BA7DDD7E-6EEF-4C7F-A83A-E26B5CE48DFE}" dt="2023-03-07T06:56:59.472" v="723" actId="478"/>
          <ac:picMkLst>
            <pc:docMk/>
            <pc:sldMk cId="923353708" sldId="411"/>
            <ac:picMk id="11" creationId="{A13B77A8-5F78-43B1-9E4F-0278F4E2DD69}"/>
          </ac:picMkLst>
        </pc:picChg>
        <pc:picChg chg="add del mod">
          <ac:chgData name="许 荣仁" userId="a51c77e00fced653" providerId="LiveId" clId="{BA7DDD7E-6EEF-4C7F-A83A-E26B5CE48DFE}" dt="2023-03-07T06:57:14.769" v="727" actId="478"/>
          <ac:picMkLst>
            <pc:docMk/>
            <pc:sldMk cId="923353708" sldId="411"/>
            <ac:picMk id="13" creationId="{399B9DA6-3FAD-4E0F-AB5E-58CE3B10D9B7}"/>
          </ac:picMkLst>
        </pc:picChg>
        <pc:picChg chg="add mod">
          <ac:chgData name="许 荣仁" userId="a51c77e00fced653" providerId="LiveId" clId="{BA7DDD7E-6EEF-4C7F-A83A-E26B5CE48DFE}" dt="2023-03-07T06:57:19.718" v="730" actId="14100"/>
          <ac:picMkLst>
            <pc:docMk/>
            <pc:sldMk cId="923353708" sldId="411"/>
            <ac:picMk id="15" creationId="{65256923-1A14-4A29-9302-DF764FE38287}"/>
          </ac:picMkLst>
        </pc:picChg>
        <pc:picChg chg="add mod">
          <ac:chgData name="许 荣仁" userId="a51c77e00fced653" providerId="LiveId" clId="{BA7DDD7E-6EEF-4C7F-A83A-E26B5CE48DFE}" dt="2023-03-07T07:12:33.688" v="992" actId="553"/>
          <ac:picMkLst>
            <pc:docMk/>
            <pc:sldMk cId="923353708" sldId="411"/>
            <ac:picMk id="17" creationId="{0140BCD1-EDED-45D8-AD6C-81BBD172CA5D}"/>
          </ac:picMkLst>
        </pc:picChg>
        <pc:picChg chg="add mod">
          <ac:chgData name="许 荣仁" userId="a51c77e00fced653" providerId="LiveId" clId="{BA7DDD7E-6EEF-4C7F-A83A-E26B5CE48DFE}" dt="2023-03-07T07:12:37.897" v="993" actId="465"/>
          <ac:picMkLst>
            <pc:docMk/>
            <pc:sldMk cId="923353708" sldId="411"/>
            <ac:picMk id="19" creationId="{3D08A114-AED6-4C4A-AA26-5A02A07ABDAE}"/>
          </ac:picMkLst>
        </pc:picChg>
        <pc:picChg chg="add mod">
          <ac:chgData name="许 荣仁" userId="a51c77e00fced653" providerId="LiveId" clId="{BA7DDD7E-6EEF-4C7F-A83A-E26B5CE48DFE}" dt="2023-03-07T07:12:37.897" v="993" actId="465"/>
          <ac:picMkLst>
            <pc:docMk/>
            <pc:sldMk cId="923353708" sldId="411"/>
            <ac:picMk id="21" creationId="{C00CB955-E4A5-4F8B-B017-871D2A0DF52B}"/>
          </ac:picMkLst>
        </pc:picChg>
        <pc:picChg chg="add mod">
          <ac:chgData name="许 荣仁" userId="a51c77e00fced653" providerId="LiveId" clId="{BA7DDD7E-6EEF-4C7F-A83A-E26B5CE48DFE}" dt="2023-03-07T07:12:33.688" v="992" actId="553"/>
          <ac:picMkLst>
            <pc:docMk/>
            <pc:sldMk cId="923353708" sldId="411"/>
            <ac:picMk id="23" creationId="{D48D9D49-21D6-41BC-A18A-AC464DFF8FEA}"/>
          </ac:picMkLst>
        </pc:picChg>
      </pc:sldChg>
      <pc:sldChg chg="del">
        <pc:chgData name="许 荣仁" userId="a51c77e00fced653" providerId="LiveId" clId="{BA7DDD7E-6EEF-4C7F-A83A-E26B5CE48DFE}" dt="2023-03-06T07:30:01.222" v="126" actId="47"/>
        <pc:sldMkLst>
          <pc:docMk/>
          <pc:sldMk cId="2860955633" sldId="412"/>
        </pc:sldMkLst>
      </pc:sldChg>
      <pc:sldChg chg="delSp modSp mod">
        <pc:chgData name="许 荣仁" userId="a51c77e00fced653" providerId="LiveId" clId="{BA7DDD7E-6EEF-4C7F-A83A-E26B5CE48DFE}" dt="2023-03-07T06:59:11.251" v="877" actId="20577"/>
        <pc:sldMkLst>
          <pc:docMk/>
          <pc:sldMk cId="2597957202" sldId="413"/>
        </pc:sldMkLst>
        <pc:spChg chg="mod">
          <ac:chgData name="许 荣仁" userId="a51c77e00fced653" providerId="LiveId" clId="{BA7DDD7E-6EEF-4C7F-A83A-E26B5CE48DFE}" dt="2023-03-07T06:57:58.034" v="793" actId="20577"/>
          <ac:spMkLst>
            <pc:docMk/>
            <pc:sldMk cId="2597957202" sldId="413"/>
            <ac:spMk id="2" creationId="{6F6475AD-57B9-4C31-AD74-6DEF32C888C6}"/>
          </ac:spMkLst>
        </pc:spChg>
        <pc:spChg chg="mod">
          <ac:chgData name="许 荣仁" userId="a51c77e00fced653" providerId="LiveId" clId="{BA7DDD7E-6EEF-4C7F-A83A-E26B5CE48DFE}" dt="2023-03-07T06:59:11.251" v="877" actId="20577"/>
          <ac:spMkLst>
            <pc:docMk/>
            <pc:sldMk cId="2597957202" sldId="413"/>
            <ac:spMk id="3" creationId="{48B24359-EF76-4183-A920-0FDC69F40313}"/>
          </ac:spMkLst>
        </pc:spChg>
        <pc:picChg chg="del">
          <ac:chgData name="许 荣仁" userId="a51c77e00fced653" providerId="LiveId" clId="{BA7DDD7E-6EEF-4C7F-A83A-E26B5CE48DFE}" dt="2023-03-07T06:58:51.185" v="855" actId="478"/>
          <ac:picMkLst>
            <pc:docMk/>
            <pc:sldMk cId="2597957202" sldId="413"/>
            <ac:picMk id="5" creationId="{9BD9CE9D-C0EB-4696-B87A-C3F5281EB26B}"/>
          </ac:picMkLst>
        </pc:picChg>
      </pc:sldChg>
      <pc:sldChg chg="addSp delSp modSp mod">
        <pc:chgData name="许 荣仁" userId="a51c77e00fced653" providerId="LiveId" clId="{BA7DDD7E-6EEF-4C7F-A83A-E26B5CE48DFE}" dt="2023-03-07T07:09:18.234" v="981" actId="20577"/>
        <pc:sldMkLst>
          <pc:docMk/>
          <pc:sldMk cId="685591415" sldId="414"/>
        </pc:sldMkLst>
        <pc:spChg chg="mod">
          <ac:chgData name="许 荣仁" userId="a51c77e00fced653" providerId="LiveId" clId="{BA7DDD7E-6EEF-4C7F-A83A-E26B5CE48DFE}" dt="2023-03-07T07:01:54.379" v="907" actId="20577"/>
          <ac:spMkLst>
            <pc:docMk/>
            <pc:sldMk cId="685591415" sldId="414"/>
            <ac:spMk id="2" creationId="{14320D6C-8148-4113-85FE-458C1EB5DF3D}"/>
          </ac:spMkLst>
        </pc:spChg>
        <pc:spChg chg="mod">
          <ac:chgData name="许 荣仁" userId="a51c77e00fced653" providerId="LiveId" clId="{BA7DDD7E-6EEF-4C7F-A83A-E26B5CE48DFE}" dt="2023-03-07T07:09:18.234" v="981" actId="20577"/>
          <ac:spMkLst>
            <pc:docMk/>
            <pc:sldMk cId="685591415" sldId="414"/>
            <ac:spMk id="3" creationId="{DCB5F89A-E802-456E-8A60-9BB7DD347291}"/>
          </ac:spMkLst>
        </pc:spChg>
        <pc:picChg chg="add mod">
          <ac:chgData name="许 荣仁" userId="a51c77e00fced653" providerId="LiveId" clId="{BA7DDD7E-6EEF-4C7F-A83A-E26B5CE48DFE}" dt="2023-03-07T07:02:01.604" v="911" actId="14100"/>
          <ac:picMkLst>
            <pc:docMk/>
            <pc:sldMk cId="685591415" sldId="414"/>
            <ac:picMk id="6" creationId="{38DA4E81-A7DF-48EE-8578-982F7AEF2F1E}"/>
          </ac:picMkLst>
        </pc:picChg>
        <pc:picChg chg="del">
          <ac:chgData name="许 荣仁" userId="a51c77e00fced653" providerId="LiveId" clId="{BA7DDD7E-6EEF-4C7F-A83A-E26B5CE48DFE}" dt="2023-03-07T07:01:56.426" v="908" actId="478"/>
          <ac:picMkLst>
            <pc:docMk/>
            <pc:sldMk cId="685591415" sldId="414"/>
            <ac:picMk id="9" creationId="{12616C8A-C42A-41CE-8B08-60BD15C5E532}"/>
          </ac:picMkLst>
        </pc:picChg>
      </pc:sldChg>
      <pc:sldChg chg="addSp delSp modSp mod">
        <pc:chgData name="许 荣仁" userId="a51c77e00fced653" providerId="LiveId" clId="{BA7DDD7E-6EEF-4C7F-A83A-E26B5CE48DFE}" dt="2023-03-07T07:09:21.546" v="982" actId="20577"/>
        <pc:sldMkLst>
          <pc:docMk/>
          <pc:sldMk cId="2253025705" sldId="415"/>
        </pc:sldMkLst>
        <pc:spChg chg="mod">
          <ac:chgData name="许 荣仁" userId="a51c77e00fced653" providerId="LiveId" clId="{BA7DDD7E-6EEF-4C7F-A83A-E26B5CE48DFE}" dt="2023-03-07T07:09:21.546" v="982" actId="20577"/>
          <ac:spMkLst>
            <pc:docMk/>
            <pc:sldMk cId="2253025705" sldId="415"/>
            <ac:spMk id="3" creationId="{DCB5F89A-E802-456E-8A60-9BB7DD347291}"/>
          </ac:spMkLst>
        </pc:spChg>
        <pc:picChg chg="del">
          <ac:chgData name="许 荣仁" userId="a51c77e00fced653" providerId="LiveId" clId="{BA7DDD7E-6EEF-4C7F-A83A-E26B5CE48DFE}" dt="2023-03-07T07:06:27.257" v="953" actId="478"/>
          <ac:picMkLst>
            <pc:docMk/>
            <pc:sldMk cId="2253025705" sldId="415"/>
            <ac:picMk id="6" creationId="{B17B809C-C172-4F7C-BA56-9E6F454A1C15}"/>
          </ac:picMkLst>
        </pc:picChg>
        <pc:picChg chg="add mod">
          <ac:chgData name="许 荣仁" userId="a51c77e00fced653" providerId="LiveId" clId="{BA7DDD7E-6EEF-4C7F-A83A-E26B5CE48DFE}" dt="2023-03-07T07:06:32.856" v="957" actId="14100"/>
          <ac:picMkLst>
            <pc:docMk/>
            <pc:sldMk cId="2253025705" sldId="415"/>
            <ac:picMk id="7" creationId="{C018046F-06AA-474B-BE13-064FE8BFDFCE}"/>
          </ac:picMkLst>
        </pc:picChg>
      </pc:sldChg>
      <pc:sldChg chg="addSp delSp modSp mod">
        <pc:chgData name="许 荣仁" userId="a51c77e00fced653" providerId="LiveId" clId="{BA7DDD7E-6EEF-4C7F-A83A-E26B5CE48DFE}" dt="2023-03-07T07:09:24.363" v="983" actId="20577"/>
        <pc:sldMkLst>
          <pc:docMk/>
          <pc:sldMk cId="2117653632" sldId="416"/>
        </pc:sldMkLst>
        <pc:spChg chg="mod">
          <ac:chgData name="许 荣仁" userId="a51c77e00fced653" providerId="LiveId" clId="{BA7DDD7E-6EEF-4C7F-A83A-E26B5CE48DFE}" dt="2023-03-07T07:09:24.363" v="983" actId="20577"/>
          <ac:spMkLst>
            <pc:docMk/>
            <pc:sldMk cId="2117653632" sldId="416"/>
            <ac:spMk id="3" creationId="{DCB5F89A-E802-456E-8A60-9BB7DD347291}"/>
          </ac:spMkLst>
        </pc:spChg>
        <pc:picChg chg="del">
          <ac:chgData name="许 荣仁" userId="a51c77e00fced653" providerId="LiveId" clId="{BA7DDD7E-6EEF-4C7F-A83A-E26B5CE48DFE}" dt="2023-03-07T07:07:24.946" v="965" actId="478"/>
          <ac:picMkLst>
            <pc:docMk/>
            <pc:sldMk cId="2117653632" sldId="416"/>
            <ac:picMk id="6" creationId="{8EB22ECD-870E-4D28-8DDC-5E84889A9E2A}"/>
          </ac:picMkLst>
        </pc:picChg>
        <pc:picChg chg="add mod">
          <ac:chgData name="许 荣仁" userId="a51c77e00fced653" providerId="LiveId" clId="{BA7DDD7E-6EEF-4C7F-A83A-E26B5CE48DFE}" dt="2023-03-07T07:07:32.225" v="969" actId="14100"/>
          <ac:picMkLst>
            <pc:docMk/>
            <pc:sldMk cId="2117653632" sldId="416"/>
            <ac:picMk id="7" creationId="{DB73A116-9D60-4A7B-ADC8-27D2E0B2C3C8}"/>
          </ac:picMkLst>
        </pc:picChg>
      </pc:sldChg>
      <pc:sldChg chg="del">
        <pc:chgData name="许 荣仁" userId="a51c77e00fced653" providerId="LiveId" clId="{BA7DDD7E-6EEF-4C7F-A83A-E26B5CE48DFE}" dt="2023-03-07T07:09:37.633" v="984" actId="2696"/>
        <pc:sldMkLst>
          <pc:docMk/>
          <pc:sldMk cId="2989808397" sldId="418"/>
        </pc:sldMkLst>
      </pc:sldChg>
      <pc:sldChg chg="del">
        <pc:chgData name="许 荣仁" userId="a51c77e00fced653" providerId="LiveId" clId="{BA7DDD7E-6EEF-4C7F-A83A-E26B5CE48DFE}" dt="2023-03-07T07:09:37.633" v="984" actId="2696"/>
        <pc:sldMkLst>
          <pc:docMk/>
          <pc:sldMk cId="108629114" sldId="419"/>
        </pc:sldMkLst>
      </pc:sldChg>
      <pc:sldChg chg="del">
        <pc:chgData name="许 荣仁" userId="a51c77e00fced653" providerId="LiveId" clId="{BA7DDD7E-6EEF-4C7F-A83A-E26B5CE48DFE}" dt="2023-03-07T07:09:37.633" v="984" actId="2696"/>
        <pc:sldMkLst>
          <pc:docMk/>
          <pc:sldMk cId="1365258026" sldId="420"/>
        </pc:sldMkLst>
      </pc:sldChg>
      <pc:sldChg chg="addSp delSp modSp add mod">
        <pc:chgData name="许 荣仁" userId="a51c77e00fced653" providerId="LiveId" clId="{BA7DDD7E-6EEF-4C7F-A83A-E26B5CE48DFE}" dt="2023-03-06T09:21:20.477" v="426" actId="20577"/>
        <pc:sldMkLst>
          <pc:docMk/>
          <pc:sldMk cId="2372010358" sldId="421"/>
        </pc:sldMkLst>
        <pc:spChg chg="mod">
          <ac:chgData name="许 荣仁" userId="a51c77e00fced653" providerId="LiveId" clId="{BA7DDD7E-6EEF-4C7F-A83A-E26B5CE48DFE}" dt="2023-03-06T07:30:45.158" v="152" actId="20577"/>
          <ac:spMkLst>
            <pc:docMk/>
            <pc:sldMk cId="2372010358" sldId="421"/>
            <ac:spMk id="2" creationId="{97BFAB68-1DE2-4960-BD27-CCE1DEC03910}"/>
          </ac:spMkLst>
        </pc:spChg>
        <pc:spChg chg="mod">
          <ac:chgData name="许 荣仁" userId="a51c77e00fced653" providerId="LiveId" clId="{BA7DDD7E-6EEF-4C7F-A83A-E26B5CE48DFE}" dt="2023-03-06T08:06:28.181" v="179" actId="20577"/>
          <ac:spMkLst>
            <pc:docMk/>
            <pc:sldMk cId="2372010358" sldId="421"/>
            <ac:spMk id="7" creationId="{E9C73478-AD8C-4E51-9F76-459E16BB0B90}"/>
          </ac:spMkLst>
        </pc:spChg>
        <pc:spChg chg="add mod">
          <ac:chgData name="许 荣仁" userId="a51c77e00fced653" providerId="LiveId" clId="{BA7DDD7E-6EEF-4C7F-A83A-E26B5CE48DFE}" dt="2023-03-06T09:21:20.477" v="426" actId="20577"/>
          <ac:spMkLst>
            <pc:docMk/>
            <pc:sldMk cId="2372010358" sldId="421"/>
            <ac:spMk id="8" creationId="{3973C92B-39A2-4806-9781-1B1E8746725E}"/>
          </ac:spMkLst>
        </pc:spChg>
        <pc:picChg chg="del">
          <ac:chgData name="许 荣仁" userId="a51c77e00fced653" providerId="LiveId" clId="{BA7DDD7E-6EEF-4C7F-A83A-E26B5CE48DFE}" dt="2023-03-06T07:30:52.333" v="154" actId="478"/>
          <ac:picMkLst>
            <pc:docMk/>
            <pc:sldMk cId="2372010358" sldId="421"/>
            <ac:picMk id="5" creationId="{6E76ED89-0BFA-4AAD-B348-DD7ED28ED38B}"/>
          </ac:picMkLst>
        </pc:picChg>
        <pc:picChg chg="add mod">
          <ac:chgData name="许 荣仁" userId="a51c77e00fced653" providerId="LiveId" clId="{BA7DDD7E-6EEF-4C7F-A83A-E26B5CE48DFE}" dt="2023-03-06T08:47:11.410" v="302" actId="1076"/>
          <ac:picMkLst>
            <pc:docMk/>
            <pc:sldMk cId="2372010358" sldId="421"/>
            <ac:picMk id="6" creationId="{8DC74D86-17CE-4E06-86E8-8232F876788A}"/>
          </ac:picMkLst>
        </pc:picChg>
        <pc:picChg chg="del">
          <ac:chgData name="许 荣仁" userId="a51c77e00fced653" providerId="LiveId" clId="{BA7DDD7E-6EEF-4C7F-A83A-E26B5CE48DFE}" dt="2023-03-06T07:30:49.389" v="153" actId="478"/>
          <ac:picMkLst>
            <pc:docMk/>
            <pc:sldMk cId="2372010358" sldId="421"/>
            <ac:picMk id="11" creationId="{BCE50C2A-131A-4330-B897-2A529E6ACFD2}"/>
          </ac:picMkLst>
        </pc:picChg>
      </pc:sldChg>
      <pc:sldChg chg="addSp delSp modSp new mod">
        <pc:chgData name="许 荣仁" userId="a51c77e00fced653" providerId="LiveId" clId="{BA7DDD7E-6EEF-4C7F-A83A-E26B5CE48DFE}" dt="2023-03-07T07:14:31.595" v="1070" actId="20577"/>
        <pc:sldMkLst>
          <pc:docMk/>
          <pc:sldMk cId="8754345" sldId="422"/>
        </pc:sldMkLst>
        <pc:spChg chg="mod">
          <ac:chgData name="许 荣仁" userId="a51c77e00fced653" providerId="LiveId" clId="{BA7DDD7E-6EEF-4C7F-A83A-E26B5CE48DFE}" dt="2023-03-06T09:15:53.968" v="354" actId="20577"/>
          <ac:spMkLst>
            <pc:docMk/>
            <pc:sldMk cId="8754345" sldId="422"/>
            <ac:spMk id="2" creationId="{E5EA9D27-3FDD-4A20-B489-6B750B7859CA}"/>
          </ac:spMkLst>
        </pc:spChg>
        <pc:spChg chg="mod">
          <ac:chgData name="许 荣仁" userId="a51c77e00fced653" providerId="LiveId" clId="{BA7DDD7E-6EEF-4C7F-A83A-E26B5CE48DFE}" dt="2023-03-07T07:14:31.595" v="1070" actId="20577"/>
          <ac:spMkLst>
            <pc:docMk/>
            <pc:sldMk cId="8754345" sldId="422"/>
            <ac:spMk id="3" creationId="{1E993E4B-EE84-4DAB-B8F4-ED84C63EB153}"/>
          </ac:spMkLst>
        </pc:spChg>
        <pc:picChg chg="add del mod">
          <ac:chgData name="许 荣仁" userId="a51c77e00fced653" providerId="LiveId" clId="{BA7DDD7E-6EEF-4C7F-A83A-E26B5CE48DFE}" dt="2023-03-06T09:18:26.575" v="380" actId="478"/>
          <ac:picMkLst>
            <pc:docMk/>
            <pc:sldMk cId="8754345" sldId="422"/>
            <ac:picMk id="6" creationId="{E62DCA73-DDC8-4A99-BF40-8A98F0166148}"/>
          </ac:picMkLst>
        </pc:picChg>
        <pc:picChg chg="add mod">
          <ac:chgData name="许 荣仁" userId="a51c77e00fced653" providerId="LiveId" clId="{BA7DDD7E-6EEF-4C7F-A83A-E26B5CE48DFE}" dt="2023-03-06T09:18:35.775" v="384" actId="14100"/>
          <ac:picMkLst>
            <pc:docMk/>
            <pc:sldMk cId="8754345" sldId="422"/>
            <ac:picMk id="8" creationId="{E3F7F3D4-006F-4D83-B336-CE6D714799B2}"/>
          </ac:picMkLst>
        </pc:picChg>
      </pc:sldChg>
      <pc:sldChg chg="modSp new del mod">
        <pc:chgData name="许 荣仁" userId="a51c77e00fced653" providerId="LiveId" clId="{BA7DDD7E-6EEF-4C7F-A83A-E26B5CE48DFE}" dt="2023-03-06T09:18:45.607" v="386" actId="47"/>
        <pc:sldMkLst>
          <pc:docMk/>
          <pc:sldMk cId="1162433753" sldId="423"/>
        </pc:sldMkLst>
        <pc:spChg chg="mod">
          <ac:chgData name="许 荣仁" userId="a51c77e00fced653" providerId="LiveId" clId="{BA7DDD7E-6EEF-4C7F-A83A-E26B5CE48DFE}" dt="2023-03-06T09:16:27.320" v="361" actId="20577"/>
          <ac:spMkLst>
            <pc:docMk/>
            <pc:sldMk cId="1162433753" sldId="423"/>
            <ac:spMk id="2" creationId="{9077AB50-E62B-4B42-B441-22FA994ADAA2}"/>
          </ac:spMkLst>
        </pc:spChg>
      </pc:sldChg>
      <pc:sldChg chg="modSp new del mod">
        <pc:chgData name="许 荣仁" userId="a51c77e00fced653" providerId="LiveId" clId="{BA7DDD7E-6EEF-4C7F-A83A-E26B5CE48DFE}" dt="2023-03-06T09:18:45.607" v="386" actId="47"/>
        <pc:sldMkLst>
          <pc:docMk/>
          <pc:sldMk cId="348978093" sldId="424"/>
        </pc:sldMkLst>
        <pc:spChg chg="mod">
          <ac:chgData name="许 荣仁" userId="a51c77e00fced653" providerId="LiveId" clId="{BA7DDD7E-6EEF-4C7F-A83A-E26B5CE48DFE}" dt="2023-03-06T09:16:32.104" v="370" actId="20577"/>
          <ac:spMkLst>
            <pc:docMk/>
            <pc:sldMk cId="348978093" sldId="424"/>
            <ac:spMk id="2" creationId="{13D1CEE2-1170-44D3-9094-6F575DD0271F}"/>
          </ac:spMkLst>
        </pc:spChg>
      </pc:sldChg>
      <pc:sldChg chg="modSp new del mod">
        <pc:chgData name="许 荣仁" userId="a51c77e00fced653" providerId="LiveId" clId="{BA7DDD7E-6EEF-4C7F-A83A-E26B5CE48DFE}" dt="2023-03-06T09:18:45.607" v="386" actId="47"/>
        <pc:sldMkLst>
          <pc:docMk/>
          <pc:sldMk cId="887379280" sldId="425"/>
        </pc:sldMkLst>
        <pc:spChg chg="mod">
          <ac:chgData name="许 荣仁" userId="a51c77e00fced653" providerId="LiveId" clId="{BA7DDD7E-6EEF-4C7F-A83A-E26B5CE48DFE}" dt="2023-03-06T09:16:36.936" v="379" actId="20577"/>
          <ac:spMkLst>
            <pc:docMk/>
            <pc:sldMk cId="887379280" sldId="425"/>
            <ac:spMk id="2" creationId="{2B75FE3F-2A5F-47AD-AC3C-C323DF7F9272}"/>
          </ac:spMkLst>
        </pc:spChg>
      </pc:sldChg>
      <pc:sldChg chg="addSp delSp modSp add mod">
        <pc:chgData name="许 荣仁" userId="a51c77e00fced653" providerId="LiveId" clId="{BA7DDD7E-6EEF-4C7F-A83A-E26B5CE48DFE}" dt="2023-03-07T07:14:51.611" v="1084" actId="20577"/>
        <pc:sldMkLst>
          <pc:docMk/>
          <pc:sldMk cId="158878908" sldId="426"/>
        </pc:sldMkLst>
        <pc:spChg chg="mod">
          <ac:chgData name="许 荣仁" userId="a51c77e00fced653" providerId="LiveId" clId="{BA7DDD7E-6EEF-4C7F-A83A-E26B5CE48DFE}" dt="2023-03-06T09:18:54.855" v="395" actId="20577"/>
          <ac:spMkLst>
            <pc:docMk/>
            <pc:sldMk cId="158878908" sldId="426"/>
            <ac:spMk id="2" creationId="{E5EA9D27-3FDD-4A20-B489-6B750B7859CA}"/>
          </ac:spMkLst>
        </pc:spChg>
        <pc:spChg chg="mod">
          <ac:chgData name="许 荣仁" userId="a51c77e00fced653" providerId="LiveId" clId="{BA7DDD7E-6EEF-4C7F-A83A-E26B5CE48DFE}" dt="2023-03-07T07:14:51.611" v="1084" actId="20577"/>
          <ac:spMkLst>
            <pc:docMk/>
            <pc:sldMk cId="158878908" sldId="426"/>
            <ac:spMk id="3" creationId="{1E993E4B-EE84-4DAB-B8F4-ED84C63EB153}"/>
          </ac:spMkLst>
        </pc:spChg>
        <pc:picChg chg="add mod">
          <ac:chgData name="许 荣仁" userId="a51c77e00fced653" providerId="LiveId" clId="{BA7DDD7E-6EEF-4C7F-A83A-E26B5CE48DFE}" dt="2023-03-06T09:20:03.031" v="413" actId="14100"/>
          <ac:picMkLst>
            <pc:docMk/>
            <pc:sldMk cId="158878908" sldId="426"/>
            <ac:picMk id="6" creationId="{E0C93F12-2924-4CD7-B89A-3FE5046C5312}"/>
          </ac:picMkLst>
        </pc:picChg>
        <pc:picChg chg="del">
          <ac:chgData name="许 荣仁" userId="a51c77e00fced653" providerId="LiveId" clId="{BA7DDD7E-6EEF-4C7F-A83A-E26B5CE48DFE}" dt="2023-03-06T09:19:45.135" v="409" actId="478"/>
          <ac:picMkLst>
            <pc:docMk/>
            <pc:sldMk cId="158878908" sldId="426"/>
            <ac:picMk id="8" creationId="{E3F7F3D4-006F-4D83-B336-CE6D714799B2}"/>
          </ac:picMkLst>
        </pc:picChg>
      </pc:sldChg>
      <pc:sldChg chg="addSp delSp modSp add mod">
        <pc:chgData name="许 荣仁" userId="a51c77e00fced653" providerId="LiveId" clId="{BA7DDD7E-6EEF-4C7F-A83A-E26B5CE48DFE}" dt="2023-03-07T07:15:06.730" v="1098" actId="20577"/>
        <pc:sldMkLst>
          <pc:docMk/>
          <pc:sldMk cId="1552795239" sldId="427"/>
        </pc:sldMkLst>
        <pc:spChg chg="mod">
          <ac:chgData name="许 荣仁" userId="a51c77e00fced653" providerId="LiveId" clId="{BA7DDD7E-6EEF-4C7F-A83A-E26B5CE48DFE}" dt="2023-03-06T09:19:00.008" v="400" actId="20577"/>
          <ac:spMkLst>
            <pc:docMk/>
            <pc:sldMk cId="1552795239" sldId="427"/>
            <ac:spMk id="2" creationId="{E5EA9D27-3FDD-4A20-B489-6B750B7859CA}"/>
          </ac:spMkLst>
        </pc:spChg>
        <pc:spChg chg="mod">
          <ac:chgData name="许 荣仁" userId="a51c77e00fced653" providerId="LiveId" clId="{BA7DDD7E-6EEF-4C7F-A83A-E26B5CE48DFE}" dt="2023-03-07T07:15:06.730" v="1098" actId="20577"/>
          <ac:spMkLst>
            <pc:docMk/>
            <pc:sldMk cId="1552795239" sldId="427"/>
            <ac:spMk id="3" creationId="{1E993E4B-EE84-4DAB-B8F4-ED84C63EB153}"/>
          </ac:spMkLst>
        </pc:spChg>
        <pc:picChg chg="add mod">
          <ac:chgData name="许 荣仁" userId="a51c77e00fced653" providerId="LiveId" clId="{BA7DDD7E-6EEF-4C7F-A83A-E26B5CE48DFE}" dt="2023-03-06T09:20:32.413" v="418" actId="14100"/>
          <ac:picMkLst>
            <pc:docMk/>
            <pc:sldMk cId="1552795239" sldId="427"/>
            <ac:picMk id="6" creationId="{727DB0E9-8930-49DA-AAE1-F30CB30B6344}"/>
          </ac:picMkLst>
        </pc:picChg>
        <pc:picChg chg="del">
          <ac:chgData name="许 荣仁" userId="a51c77e00fced653" providerId="LiveId" clId="{BA7DDD7E-6EEF-4C7F-A83A-E26B5CE48DFE}" dt="2023-03-06T09:20:20.192" v="414" actId="478"/>
          <ac:picMkLst>
            <pc:docMk/>
            <pc:sldMk cId="1552795239" sldId="427"/>
            <ac:picMk id="8" creationId="{E3F7F3D4-006F-4D83-B336-CE6D714799B2}"/>
          </ac:picMkLst>
        </pc:picChg>
      </pc:sldChg>
      <pc:sldChg chg="addSp delSp modSp add mod">
        <pc:chgData name="许 荣仁" userId="a51c77e00fced653" providerId="LiveId" clId="{BA7DDD7E-6EEF-4C7F-A83A-E26B5CE48DFE}" dt="2023-03-07T07:15:22.803" v="1112" actId="20577"/>
        <pc:sldMkLst>
          <pc:docMk/>
          <pc:sldMk cId="1139254238" sldId="428"/>
        </pc:sldMkLst>
        <pc:spChg chg="mod">
          <ac:chgData name="许 荣仁" userId="a51c77e00fced653" providerId="LiveId" clId="{BA7DDD7E-6EEF-4C7F-A83A-E26B5CE48DFE}" dt="2023-03-06T09:19:04.792" v="408" actId="20577"/>
          <ac:spMkLst>
            <pc:docMk/>
            <pc:sldMk cId="1139254238" sldId="428"/>
            <ac:spMk id="2" creationId="{E5EA9D27-3FDD-4A20-B489-6B750B7859CA}"/>
          </ac:spMkLst>
        </pc:spChg>
        <pc:spChg chg="mod">
          <ac:chgData name="许 荣仁" userId="a51c77e00fced653" providerId="LiveId" clId="{BA7DDD7E-6EEF-4C7F-A83A-E26B5CE48DFE}" dt="2023-03-07T07:15:22.803" v="1112" actId="20577"/>
          <ac:spMkLst>
            <pc:docMk/>
            <pc:sldMk cId="1139254238" sldId="428"/>
            <ac:spMk id="3" creationId="{1E993E4B-EE84-4DAB-B8F4-ED84C63EB153}"/>
          </ac:spMkLst>
        </pc:spChg>
        <pc:picChg chg="add mod">
          <ac:chgData name="许 荣仁" userId="a51c77e00fced653" providerId="LiveId" clId="{BA7DDD7E-6EEF-4C7F-A83A-E26B5CE48DFE}" dt="2023-03-06T09:21:05.766" v="425" actId="14100"/>
          <ac:picMkLst>
            <pc:docMk/>
            <pc:sldMk cId="1139254238" sldId="428"/>
            <ac:picMk id="6" creationId="{6535F0E3-BCE1-48B2-9AED-4EEABE3AB4A0}"/>
          </ac:picMkLst>
        </pc:picChg>
        <pc:picChg chg="del">
          <ac:chgData name="许 荣仁" userId="a51c77e00fced653" providerId="LiveId" clId="{BA7DDD7E-6EEF-4C7F-A83A-E26B5CE48DFE}" dt="2023-03-06T09:20:35.489" v="419" actId="478"/>
          <ac:picMkLst>
            <pc:docMk/>
            <pc:sldMk cId="1139254238" sldId="428"/>
            <ac:picMk id="8" creationId="{E3F7F3D4-006F-4D83-B336-CE6D714799B2}"/>
          </ac:picMkLst>
        </pc:picChg>
      </pc:sldChg>
      <pc:sldChg chg="addSp delSp modSp add del mod">
        <pc:chgData name="许 荣仁" userId="a51c77e00fced653" providerId="LiveId" clId="{BA7DDD7E-6EEF-4C7F-A83A-E26B5CE48DFE}" dt="2023-03-07T03:20:24.315" v="677" actId="2696"/>
        <pc:sldMkLst>
          <pc:docMk/>
          <pc:sldMk cId="1974145160" sldId="429"/>
        </pc:sldMkLst>
        <pc:spChg chg="mod">
          <ac:chgData name="许 荣仁" userId="a51c77e00fced653" providerId="LiveId" clId="{BA7DDD7E-6EEF-4C7F-A83A-E26B5CE48DFE}" dt="2023-03-07T02:16:59.480" v="478" actId="20577"/>
          <ac:spMkLst>
            <pc:docMk/>
            <pc:sldMk cId="1974145160" sldId="429"/>
            <ac:spMk id="2" creationId="{8E81DF07-4E64-496D-82C1-8125D328D708}"/>
          </ac:spMkLst>
        </pc:spChg>
        <pc:spChg chg="add mod">
          <ac:chgData name="许 荣仁" userId="a51c77e00fced653" providerId="LiveId" clId="{BA7DDD7E-6EEF-4C7F-A83A-E26B5CE48DFE}" dt="2023-03-07T02:13:54.139" v="464" actId="14100"/>
          <ac:spMkLst>
            <pc:docMk/>
            <pc:sldMk cId="1974145160" sldId="429"/>
            <ac:spMk id="8" creationId="{EB90A307-C222-4A0F-A85C-776D82D53C53}"/>
          </ac:spMkLst>
        </pc:spChg>
        <pc:picChg chg="add mod">
          <ac:chgData name="许 荣仁" userId="a51c77e00fced653" providerId="LiveId" clId="{BA7DDD7E-6EEF-4C7F-A83A-E26B5CE48DFE}" dt="2023-03-07T02:11:16.957" v="431" actId="14100"/>
          <ac:picMkLst>
            <pc:docMk/>
            <pc:sldMk cId="1974145160" sldId="429"/>
            <ac:picMk id="5" creationId="{DC48A528-00A0-4C0F-B1CF-1E188E94224C}"/>
          </ac:picMkLst>
        </pc:picChg>
        <pc:picChg chg="del">
          <ac:chgData name="许 荣仁" userId="a51c77e00fced653" providerId="LiveId" clId="{BA7DDD7E-6EEF-4C7F-A83A-E26B5CE48DFE}" dt="2023-03-07T02:11:05.483" v="428" actId="478"/>
          <ac:picMkLst>
            <pc:docMk/>
            <pc:sldMk cId="1974145160" sldId="429"/>
            <ac:picMk id="6" creationId="{4D81A036-2F53-4EC5-B8ED-C367F347714B}"/>
          </ac:picMkLst>
        </pc:picChg>
        <pc:picChg chg="del">
          <ac:chgData name="许 荣仁" userId="a51c77e00fced653" providerId="LiveId" clId="{BA7DDD7E-6EEF-4C7F-A83A-E26B5CE48DFE}" dt="2023-03-07T02:11:31.917" v="432" actId="478"/>
          <ac:picMkLst>
            <pc:docMk/>
            <pc:sldMk cId="1974145160" sldId="429"/>
            <ac:picMk id="9" creationId="{E1BB4AFE-DAF7-47ED-813E-6363650519E9}"/>
          </ac:picMkLst>
        </pc:picChg>
        <pc:picChg chg="del">
          <ac:chgData name="许 荣仁" userId="a51c77e00fced653" providerId="LiveId" clId="{BA7DDD7E-6EEF-4C7F-A83A-E26B5CE48DFE}" dt="2023-03-07T02:13:30.983" v="436" actId="478"/>
          <ac:picMkLst>
            <pc:docMk/>
            <pc:sldMk cId="1974145160" sldId="429"/>
            <ac:picMk id="11" creationId="{806A7F74-70C0-4225-B1F0-127FC4290E6D}"/>
          </ac:picMkLst>
        </pc:picChg>
        <pc:picChg chg="add mod">
          <ac:chgData name="许 荣仁" userId="a51c77e00fced653" providerId="LiveId" clId="{BA7DDD7E-6EEF-4C7F-A83A-E26B5CE48DFE}" dt="2023-03-07T02:11:42.507" v="435" actId="14100"/>
          <ac:picMkLst>
            <pc:docMk/>
            <pc:sldMk cId="1974145160" sldId="429"/>
            <ac:picMk id="12" creationId="{EF66D78B-2628-4DB3-B5D8-CF1592D99B93}"/>
          </ac:picMkLst>
        </pc:picChg>
        <pc:picChg chg="del">
          <ac:chgData name="许 荣仁" userId="a51c77e00fced653" providerId="LiveId" clId="{BA7DDD7E-6EEF-4C7F-A83A-E26B5CE48DFE}" dt="2023-03-07T02:14:51.479" v="465" actId="478"/>
          <ac:picMkLst>
            <pc:docMk/>
            <pc:sldMk cId="1974145160" sldId="429"/>
            <ac:picMk id="13" creationId="{FDDA6A57-9A54-41C4-8160-884D1A8BEFE3}"/>
          </ac:picMkLst>
        </pc:picChg>
        <pc:picChg chg="add mod">
          <ac:chgData name="许 荣仁" userId="a51c77e00fced653" providerId="LiveId" clId="{BA7DDD7E-6EEF-4C7F-A83A-E26B5CE48DFE}" dt="2023-03-07T02:13:48.504" v="463" actId="1035"/>
          <ac:picMkLst>
            <pc:docMk/>
            <pc:sldMk cId="1974145160" sldId="429"/>
            <ac:picMk id="15" creationId="{76808BF7-1A04-424D-8C2D-69EB187F47F0}"/>
          </ac:picMkLst>
        </pc:picChg>
        <pc:picChg chg="add mod">
          <ac:chgData name="许 荣仁" userId="a51c77e00fced653" providerId="LiveId" clId="{BA7DDD7E-6EEF-4C7F-A83A-E26B5CE48DFE}" dt="2023-03-07T02:15:11.777" v="469" actId="14100"/>
          <ac:picMkLst>
            <pc:docMk/>
            <pc:sldMk cId="1974145160" sldId="429"/>
            <ac:picMk id="17" creationId="{442C9A80-EE68-411D-A8E1-4C7AF2569482}"/>
          </ac:picMkLst>
        </pc:picChg>
      </pc:sldChg>
      <pc:sldChg chg="addSp delSp modSp add mod ord modNotesTx">
        <pc:chgData name="许 荣仁" userId="a51c77e00fced653" providerId="LiveId" clId="{BA7DDD7E-6EEF-4C7F-A83A-E26B5CE48DFE}" dt="2023-03-07T03:21:15.573" v="688" actId="20577"/>
        <pc:sldMkLst>
          <pc:docMk/>
          <pc:sldMk cId="2017202198" sldId="430"/>
        </pc:sldMkLst>
        <pc:spChg chg="mod">
          <ac:chgData name="许 荣仁" userId="a51c77e00fced653" providerId="LiveId" clId="{BA7DDD7E-6EEF-4C7F-A83A-E26B5CE48DFE}" dt="2023-03-07T03:21:15.573" v="688" actId="20577"/>
          <ac:spMkLst>
            <pc:docMk/>
            <pc:sldMk cId="2017202198" sldId="430"/>
            <ac:spMk id="2" creationId="{8E81DF07-4E64-496D-82C1-8125D328D708}"/>
          </ac:spMkLst>
        </pc:spChg>
        <pc:spChg chg="del">
          <ac:chgData name="许 荣仁" userId="a51c77e00fced653" providerId="LiveId" clId="{BA7DDD7E-6EEF-4C7F-A83A-E26B5CE48DFE}" dt="2023-03-07T02:21:04.928" v="479" actId="478"/>
          <ac:spMkLst>
            <pc:docMk/>
            <pc:sldMk cId="2017202198" sldId="430"/>
            <ac:spMk id="8" creationId="{EB90A307-C222-4A0F-A85C-776D82D53C53}"/>
          </ac:spMkLst>
        </pc:spChg>
        <pc:picChg chg="add mod">
          <ac:chgData name="许 荣仁" userId="a51c77e00fced653" providerId="LiveId" clId="{BA7DDD7E-6EEF-4C7F-A83A-E26B5CE48DFE}" dt="2023-03-07T02:21:14.181" v="482" actId="14100"/>
          <ac:picMkLst>
            <pc:docMk/>
            <pc:sldMk cId="2017202198" sldId="430"/>
            <ac:picMk id="6" creationId="{F17438F6-0B7F-4FAB-9F9E-AA13E8E56C54}"/>
          </ac:picMkLst>
        </pc:picChg>
        <pc:picChg chg="add mod">
          <ac:chgData name="许 荣仁" userId="a51c77e00fced653" providerId="LiveId" clId="{BA7DDD7E-6EEF-4C7F-A83A-E26B5CE48DFE}" dt="2023-03-07T02:21:45.805" v="485" actId="14100"/>
          <ac:picMkLst>
            <pc:docMk/>
            <pc:sldMk cId="2017202198" sldId="430"/>
            <ac:picMk id="9" creationId="{10008A63-9C9A-40A6-8B12-7CE0B234A830}"/>
          </ac:picMkLst>
        </pc:picChg>
        <pc:picChg chg="add mod">
          <ac:chgData name="许 荣仁" userId="a51c77e00fced653" providerId="LiveId" clId="{BA7DDD7E-6EEF-4C7F-A83A-E26B5CE48DFE}" dt="2023-03-07T02:30:07.271" v="493" actId="14100"/>
          <ac:picMkLst>
            <pc:docMk/>
            <pc:sldMk cId="2017202198" sldId="430"/>
            <ac:picMk id="11" creationId="{72A18868-8FC6-4DCE-8954-16011D9596BF}"/>
          </ac:picMkLst>
        </pc:picChg>
        <pc:picChg chg="add mod">
          <ac:chgData name="许 荣仁" userId="a51c77e00fced653" providerId="LiveId" clId="{BA7DDD7E-6EEF-4C7F-A83A-E26B5CE48DFE}" dt="2023-03-07T02:30:29.871" v="497" actId="14100"/>
          <ac:picMkLst>
            <pc:docMk/>
            <pc:sldMk cId="2017202198" sldId="430"/>
            <ac:picMk id="14" creationId="{6310EC6D-D157-4409-9B8D-351367EE9521}"/>
          </ac:picMkLst>
        </pc:picChg>
        <pc:picChg chg="del">
          <ac:chgData name="许 荣仁" userId="a51c77e00fced653" providerId="LiveId" clId="{BA7DDD7E-6EEF-4C7F-A83A-E26B5CE48DFE}" dt="2023-03-07T02:29:48.144" v="489" actId="478"/>
          <ac:picMkLst>
            <pc:docMk/>
            <pc:sldMk cId="2017202198" sldId="430"/>
            <ac:picMk id="15" creationId="{76808BF7-1A04-424D-8C2D-69EB187F47F0}"/>
          </ac:picMkLst>
        </pc:picChg>
        <pc:picChg chg="del mod">
          <ac:chgData name="许 荣仁" userId="a51c77e00fced653" providerId="LiveId" clId="{BA7DDD7E-6EEF-4C7F-A83A-E26B5CE48DFE}" dt="2023-03-07T02:30:20.410" v="494" actId="478"/>
          <ac:picMkLst>
            <pc:docMk/>
            <pc:sldMk cId="2017202198" sldId="430"/>
            <ac:picMk id="17" creationId="{442C9A80-EE68-411D-A8E1-4C7AF2569482}"/>
          </ac:picMkLst>
        </pc:picChg>
      </pc:sldChg>
      <pc:sldChg chg="addSp delSp modSp add mod ord modNotesTx">
        <pc:chgData name="许 荣仁" userId="a51c77e00fced653" providerId="LiveId" clId="{BA7DDD7E-6EEF-4C7F-A83A-E26B5CE48DFE}" dt="2023-03-07T07:26:27.620" v="1314" actId="14100"/>
        <pc:sldMkLst>
          <pc:docMk/>
          <pc:sldMk cId="3304409282" sldId="431"/>
        </pc:sldMkLst>
        <pc:spChg chg="mod">
          <ac:chgData name="许 荣仁" userId="a51c77e00fced653" providerId="LiveId" clId="{BA7DDD7E-6EEF-4C7F-A83A-E26B5CE48DFE}" dt="2023-03-07T07:24:33.053" v="1269" actId="20577"/>
          <ac:spMkLst>
            <pc:docMk/>
            <pc:sldMk cId="3304409282" sldId="431"/>
            <ac:spMk id="2" creationId="{8E81DF07-4E64-496D-82C1-8125D328D708}"/>
          </ac:spMkLst>
        </pc:spChg>
        <pc:picChg chg="del">
          <ac:chgData name="许 荣仁" userId="a51c77e00fced653" providerId="LiveId" clId="{BA7DDD7E-6EEF-4C7F-A83A-E26B5CE48DFE}" dt="2023-03-07T07:24:38.356" v="1270" actId="478"/>
          <ac:picMkLst>
            <pc:docMk/>
            <pc:sldMk cId="3304409282" sldId="431"/>
            <ac:picMk id="5" creationId="{DC48A528-00A0-4C0F-B1CF-1E188E94224C}"/>
          </ac:picMkLst>
        </pc:picChg>
        <pc:picChg chg="del">
          <ac:chgData name="许 荣仁" userId="a51c77e00fced653" providerId="LiveId" clId="{BA7DDD7E-6EEF-4C7F-A83A-E26B5CE48DFE}" dt="2023-03-07T07:24:38.356" v="1270" actId="478"/>
          <ac:picMkLst>
            <pc:docMk/>
            <pc:sldMk cId="3304409282" sldId="431"/>
            <ac:picMk id="6" creationId="{F17438F6-0B7F-4FAB-9F9E-AA13E8E56C54}"/>
          </ac:picMkLst>
        </pc:picChg>
        <pc:picChg chg="add mod">
          <ac:chgData name="许 荣仁" userId="a51c77e00fced653" providerId="LiveId" clId="{BA7DDD7E-6EEF-4C7F-A83A-E26B5CE48DFE}" dt="2023-03-07T07:26:21.772" v="1313" actId="14100"/>
          <ac:picMkLst>
            <pc:docMk/>
            <pc:sldMk cId="3304409282" sldId="431"/>
            <ac:picMk id="7" creationId="{0B06D6E7-DD61-49D9-8653-E4CD17011169}"/>
          </ac:picMkLst>
        </pc:picChg>
        <pc:picChg chg="del">
          <ac:chgData name="许 荣仁" userId="a51c77e00fced653" providerId="LiveId" clId="{BA7DDD7E-6EEF-4C7F-A83A-E26B5CE48DFE}" dt="2023-03-07T07:24:38.356" v="1270" actId="478"/>
          <ac:picMkLst>
            <pc:docMk/>
            <pc:sldMk cId="3304409282" sldId="431"/>
            <ac:picMk id="9" creationId="{10008A63-9C9A-40A6-8B12-7CE0B234A830}"/>
          </ac:picMkLst>
        </pc:picChg>
        <pc:picChg chg="add mod">
          <ac:chgData name="许 荣仁" userId="a51c77e00fced653" providerId="LiveId" clId="{BA7DDD7E-6EEF-4C7F-A83A-E26B5CE48DFE}" dt="2023-03-07T07:26:27.620" v="1314" actId="14100"/>
          <ac:picMkLst>
            <pc:docMk/>
            <pc:sldMk cId="3304409282" sldId="431"/>
            <ac:picMk id="10" creationId="{F4235B7D-4909-4550-AB0A-D1E83FD0A806}"/>
          </ac:picMkLst>
        </pc:picChg>
        <pc:picChg chg="del">
          <ac:chgData name="许 荣仁" userId="a51c77e00fced653" providerId="LiveId" clId="{BA7DDD7E-6EEF-4C7F-A83A-E26B5CE48DFE}" dt="2023-03-07T07:24:38.356" v="1270" actId="478"/>
          <ac:picMkLst>
            <pc:docMk/>
            <pc:sldMk cId="3304409282" sldId="431"/>
            <ac:picMk id="12" creationId="{EF66D78B-2628-4DB3-B5D8-CF1592D99B93}"/>
          </ac:picMkLst>
        </pc:picChg>
        <pc:picChg chg="mod">
          <ac:chgData name="许 荣仁" userId="a51c77e00fced653" providerId="LiveId" clId="{BA7DDD7E-6EEF-4C7F-A83A-E26B5CE48DFE}" dt="2023-03-07T07:26:12.991" v="1311" actId="1038"/>
          <ac:picMkLst>
            <pc:docMk/>
            <pc:sldMk cId="3304409282" sldId="431"/>
            <ac:picMk id="15" creationId="{76808BF7-1A04-424D-8C2D-69EB187F47F0}"/>
          </ac:picMkLst>
        </pc:picChg>
        <pc:picChg chg="mod">
          <ac:chgData name="许 荣仁" userId="a51c77e00fced653" providerId="LiveId" clId="{BA7DDD7E-6EEF-4C7F-A83A-E26B5CE48DFE}" dt="2023-03-07T07:26:12.991" v="1311" actId="1038"/>
          <ac:picMkLst>
            <pc:docMk/>
            <pc:sldMk cId="3304409282" sldId="431"/>
            <ac:picMk id="17" creationId="{442C9A80-EE68-411D-A8E1-4C7AF2569482}"/>
          </ac:picMkLst>
        </pc:picChg>
      </pc:sldChg>
      <pc:sldChg chg="addSp delSp modSp add mod modNotesTx">
        <pc:chgData name="许 荣仁" userId="a51c77e00fced653" providerId="LiveId" clId="{BA7DDD7E-6EEF-4C7F-A83A-E26B5CE48DFE}" dt="2023-03-07T03:20:55.333" v="684" actId="6549"/>
        <pc:sldMkLst>
          <pc:docMk/>
          <pc:sldMk cId="3424746795" sldId="432"/>
        </pc:sldMkLst>
        <pc:spChg chg="mod">
          <ac:chgData name="许 荣仁" userId="a51c77e00fced653" providerId="LiveId" clId="{BA7DDD7E-6EEF-4C7F-A83A-E26B5CE48DFE}" dt="2023-03-07T03:20:55.333" v="684" actId="6549"/>
          <ac:spMkLst>
            <pc:docMk/>
            <pc:sldMk cId="3424746795" sldId="432"/>
            <ac:spMk id="2" creationId="{8E81DF07-4E64-496D-82C1-8125D328D708}"/>
          </ac:spMkLst>
        </pc:spChg>
        <pc:picChg chg="del">
          <ac:chgData name="许 荣仁" userId="a51c77e00fced653" providerId="LiveId" clId="{BA7DDD7E-6EEF-4C7F-A83A-E26B5CE48DFE}" dt="2023-03-07T02:44:30.938" v="516" actId="478"/>
          <ac:picMkLst>
            <pc:docMk/>
            <pc:sldMk cId="3424746795" sldId="432"/>
            <ac:picMk id="5" creationId="{DC48A528-00A0-4C0F-B1CF-1E188E94224C}"/>
          </ac:picMkLst>
        </pc:picChg>
        <pc:picChg chg="del">
          <ac:chgData name="许 荣仁" userId="a51c77e00fced653" providerId="LiveId" clId="{BA7DDD7E-6EEF-4C7F-A83A-E26B5CE48DFE}" dt="2023-03-07T02:42:39.146" v="507" actId="478"/>
          <ac:picMkLst>
            <pc:docMk/>
            <pc:sldMk cId="3424746795" sldId="432"/>
            <ac:picMk id="6" creationId="{F17438F6-0B7F-4FAB-9F9E-AA13E8E56C54}"/>
          </ac:picMkLst>
        </pc:picChg>
        <pc:picChg chg="add mod">
          <ac:chgData name="许 荣仁" userId="a51c77e00fced653" providerId="LiveId" clId="{BA7DDD7E-6EEF-4C7F-A83A-E26B5CE48DFE}" dt="2023-03-07T02:42:48.007" v="510" actId="14100"/>
          <ac:picMkLst>
            <pc:docMk/>
            <pc:sldMk cId="3424746795" sldId="432"/>
            <ac:picMk id="7" creationId="{B68AABF3-43E3-4AE7-BDF6-BA64DA282BAB}"/>
          </ac:picMkLst>
        </pc:picChg>
        <pc:picChg chg="del">
          <ac:chgData name="许 荣仁" userId="a51c77e00fced653" providerId="LiveId" clId="{BA7DDD7E-6EEF-4C7F-A83A-E26B5CE48DFE}" dt="2023-03-07T02:43:02.906" v="511" actId="478"/>
          <ac:picMkLst>
            <pc:docMk/>
            <pc:sldMk cId="3424746795" sldId="432"/>
            <ac:picMk id="9" creationId="{10008A63-9C9A-40A6-8B12-7CE0B234A830}"/>
          </ac:picMkLst>
        </pc:picChg>
        <pc:picChg chg="add mod">
          <ac:chgData name="许 荣仁" userId="a51c77e00fced653" providerId="LiveId" clId="{BA7DDD7E-6EEF-4C7F-A83A-E26B5CE48DFE}" dt="2023-03-07T02:43:18.023" v="515" actId="14100"/>
          <ac:picMkLst>
            <pc:docMk/>
            <pc:sldMk cId="3424746795" sldId="432"/>
            <ac:picMk id="10" creationId="{A8220B21-0CAE-4842-840F-C278E578674B}"/>
          </ac:picMkLst>
        </pc:picChg>
        <pc:picChg chg="del">
          <ac:chgData name="许 荣仁" userId="a51c77e00fced653" providerId="LiveId" clId="{BA7DDD7E-6EEF-4C7F-A83A-E26B5CE48DFE}" dt="2023-03-07T03:04:51.443" v="533" actId="478"/>
          <ac:picMkLst>
            <pc:docMk/>
            <pc:sldMk cId="3424746795" sldId="432"/>
            <ac:picMk id="11" creationId="{72A18868-8FC6-4DCE-8954-16011D9596BF}"/>
          </ac:picMkLst>
        </pc:picChg>
        <pc:picChg chg="del">
          <ac:chgData name="许 荣仁" userId="a51c77e00fced653" providerId="LiveId" clId="{BA7DDD7E-6EEF-4C7F-A83A-E26B5CE48DFE}" dt="2023-03-07T02:44:59.586" v="520" actId="478"/>
          <ac:picMkLst>
            <pc:docMk/>
            <pc:sldMk cId="3424746795" sldId="432"/>
            <ac:picMk id="12" creationId="{EF66D78B-2628-4DB3-B5D8-CF1592D99B93}"/>
          </ac:picMkLst>
        </pc:picChg>
        <pc:picChg chg="del">
          <ac:chgData name="许 荣仁" userId="a51c77e00fced653" providerId="LiveId" clId="{BA7DDD7E-6EEF-4C7F-A83A-E26B5CE48DFE}" dt="2023-03-07T02:45:50.738" v="529" actId="478"/>
          <ac:picMkLst>
            <pc:docMk/>
            <pc:sldMk cId="3424746795" sldId="432"/>
            <ac:picMk id="14" creationId="{6310EC6D-D157-4409-9B8D-351367EE9521}"/>
          </ac:picMkLst>
        </pc:picChg>
        <pc:picChg chg="add del mod">
          <ac:chgData name="许 荣仁" userId="a51c77e00fced653" providerId="LiveId" clId="{BA7DDD7E-6EEF-4C7F-A83A-E26B5CE48DFE}" dt="2023-03-07T03:10:34.774" v="604" actId="478"/>
          <ac:picMkLst>
            <pc:docMk/>
            <pc:sldMk cId="3424746795" sldId="432"/>
            <ac:picMk id="15" creationId="{B20D3E7F-77EE-4EB3-8D81-79CFF518302B}"/>
          </ac:picMkLst>
        </pc:picChg>
        <pc:picChg chg="add del mod">
          <ac:chgData name="许 荣仁" userId="a51c77e00fced653" providerId="LiveId" clId="{BA7DDD7E-6EEF-4C7F-A83A-E26B5CE48DFE}" dt="2023-03-07T03:11:51.093" v="613" actId="478"/>
          <ac:picMkLst>
            <pc:docMk/>
            <pc:sldMk cId="3424746795" sldId="432"/>
            <ac:picMk id="17" creationId="{6E0ADA9A-E780-40CC-9807-817199CF67C6}"/>
          </ac:picMkLst>
        </pc:picChg>
        <pc:picChg chg="add mod">
          <ac:chgData name="许 荣仁" userId="a51c77e00fced653" providerId="LiveId" clId="{BA7DDD7E-6EEF-4C7F-A83A-E26B5CE48DFE}" dt="2023-03-07T02:45:58.901" v="532" actId="14100"/>
          <ac:picMkLst>
            <pc:docMk/>
            <pc:sldMk cId="3424746795" sldId="432"/>
            <ac:picMk id="19" creationId="{2765BA40-C729-4755-B778-0BAA0596892E}"/>
          </ac:picMkLst>
        </pc:picChg>
        <pc:picChg chg="add del mod">
          <ac:chgData name="许 荣仁" userId="a51c77e00fced653" providerId="LiveId" clId="{BA7DDD7E-6EEF-4C7F-A83A-E26B5CE48DFE}" dt="2023-03-07T03:09:42.326" v="596" actId="478"/>
          <ac:picMkLst>
            <pc:docMk/>
            <pc:sldMk cId="3424746795" sldId="432"/>
            <ac:picMk id="21" creationId="{246FBDCB-B192-4A24-9F2A-3B68FFDF30CB}"/>
          </ac:picMkLst>
        </pc:picChg>
        <pc:picChg chg="add del mod">
          <ac:chgData name="许 荣仁" userId="a51c77e00fced653" providerId="LiveId" clId="{BA7DDD7E-6EEF-4C7F-A83A-E26B5CE48DFE}" dt="2023-03-07T03:11:50.783" v="612" actId="22"/>
          <ac:picMkLst>
            <pc:docMk/>
            <pc:sldMk cId="3424746795" sldId="432"/>
            <ac:picMk id="23" creationId="{DEDC029F-88F5-44A7-9909-9739F97495FB}"/>
          </ac:picMkLst>
        </pc:picChg>
        <pc:picChg chg="add del mod">
          <ac:chgData name="许 荣仁" userId="a51c77e00fced653" providerId="LiveId" clId="{BA7DDD7E-6EEF-4C7F-A83A-E26B5CE48DFE}" dt="2023-03-07T03:11:49.486" v="608" actId="22"/>
          <ac:picMkLst>
            <pc:docMk/>
            <pc:sldMk cId="3424746795" sldId="432"/>
            <ac:picMk id="25" creationId="{E29E6C67-5BEC-4AF3-89AE-40FA1F04A93B}"/>
          </ac:picMkLst>
        </pc:picChg>
        <pc:picChg chg="add del">
          <ac:chgData name="许 荣仁" userId="a51c77e00fced653" providerId="LiveId" clId="{BA7DDD7E-6EEF-4C7F-A83A-E26B5CE48DFE}" dt="2023-03-07T03:09:42.080" v="595" actId="22"/>
          <ac:picMkLst>
            <pc:docMk/>
            <pc:sldMk cId="3424746795" sldId="432"/>
            <ac:picMk id="27" creationId="{6ADA6004-7C76-4F51-B97B-9619E90FC01D}"/>
          </ac:picMkLst>
        </pc:picChg>
        <pc:picChg chg="add del mod">
          <ac:chgData name="许 荣仁" userId="a51c77e00fced653" providerId="LiveId" clId="{BA7DDD7E-6EEF-4C7F-A83A-E26B5CE48DFE}" dt="2023-03-07T03:10:34.364" v="603" actId="22"/>
          <ac:picMkLst>
            <pc:docMk/>
            <pc:sldMk cId="3424746795" sldId="432"/>
            <ac:picMk id="29" creationId="{CC304E78-7911-4050-BF52-16DFF0CE7F69}"/>
          </ac:picMkLst>
        </pc:picChg>
      </pc:sldChg>
      <pc:sldChg chg="addSp delSp modSp add mod modNotesTx">
        <pc:chgData name="许 荣仁" userId="a51c77e00fced653" providerId="LiveId" clId="{BA7DDD7E-6EEF-4C7F-A83A-E26B5CE48DFE}" dt="2023-03-07T03:21:11.141" v="687" actId="20577"/>
        <pc:sldMkLst>
          <pc:docMk/>
          <pc:sldMk cId="1681020886" sldId="433"/>
        </pc:sldMkLst>
        <pc:spChg chg="mod">
          <ac:chgData name="许 荣仁" userId="a51c77e00fced653" providerId="LiveId" clId="{BA7DDD7E-6EEF-4C7F-A83A-E26B5CE48DFE}" dt="2023-03-07T03:21:11.141" v="687" actId="20577"/>
          <ac:spMkLst>
            <pc:docMk/>
            <pc:sldMk cId="1681020886" sldId="433"/>
            <ac:spMk id="2" creationId="{8E81DF07-4E64-496D-82C1-8125D328D708}"/>
          </ac:spMkLst>
        </pc:spChg>
        <pc:picChg chg="del">
          <ac:chgData name="许 荣仁" userId="a51c77e00fced653" providerId="LiveId" clId="{BA7DDD7E-6EEF-4C7F-A83A-E26B5CE48DFE}" dt="2023-03-07T03:16:41.829" v="658" actId="478"/>
          <ac:picMkLst>
            <pc:docMk/>
            <pc:sldMk cId="1681020886" sldId="433"/>
            <ac:picMk id="5" creationId="{DC48A528-00A0-4C0F-B1CF-1E188E94224C}"/>
          </ac:picMkLst>
        </pc:picChg>
        <pc:picChg chg="del">
          <ac:chgData name="许 荣仁" userId="a51c77e00fced653" providerId="LiveId" clId="{BA7DDD7E-6EEF-4C7F-A83A-E26B5CE48DFE}" dt="2023-03-07T03:19:24.436" v="669" actId="478"/>
          <ac:picMkLst>
            <pc:docMk/>
            <pc:sldMk cId="1681020886" sldId="433"/>
            <ac:picMk id="6" creationId="{F17438F6-0B7F-4FAB-9F9E-AA13E8E56C54}"/>
          </ac:picMkLst>
        </pc:picChg>
        <pc:picChg chg="add mod">
          <ac:chgData name="许 荣仁" userId="a51c77e00fced653" providerId="LiveId" clId="{BA7DDD7E-6EEF-4C7F-A83A-E26B5CE48DFE}" dt="2023-03-07T03:14:30.188" v="656" actId="1037"/>
          <ac:picMkLst>
            <pc:docMk/>
            <pc:sldMk cId="1681020886" sldId="433"/>
            <ac:picMk id="7" creationId="{145EE78C-6A55-476C-B2A1-20A8D556593F}"/>
          </ac:picMkLst>
        </pc:picChg>
        <pc:picChg chg="del">
          <ac:chgData name="许 荣仁" userId="a51c77e00fced653" providerId="LiveId" clId="{BA7DDD7E-6EEF-4C7F-A83A-E26B5CE48DFE}" dt="2023-03-07T03:20:02.908" v="673" actId="478"/>
          <ac:picMkLst>
            <pc:docMk/>
            <pc:sldMk cId="1681020886" sldId="433"/>
            <ac:picMk id="9" creationId="{10008A63-9C9A-40A6-8B12-7CE0B234A830}"/>
          </ac:picMkLst>
        </pc:picChg>
        <pc:picChg chg="add mod">
          <ac:chgData name="许 荣仁" userId="a51c77e00fced653" providerId="LiveId" clId="{BA7DDD7E-6EEF-4C7F-A83A-E26B5CE48DFE}" dt="2023-03-07T03:16:49.714" v="660" actId="14100"/>
          <ac:picMkLst>
            <pc:docMk/>
            <pc:sldMk cId="1681020886" sldId="433"/>
            <ac:picMk id="10" creationId="{C639AE78-A4F4-4AAB-9C4E-B7F05A0B6130}"/>
          </ac:picMkLst>
        </pc:picChg>
        <pc:picChg chg="del">
          <ac:chgData name="许 荣仁" userId="a51c77e00fced653" providerId="LiveId" clId="{BA7DDD7E-6EEF-4C7F-A83A-E26B5CE48DFE}" dt="2023-03-07T03:17:12.445" v="661" actId="478"/>
          <ac:picMkLst>
            <pc:docMk/>
            <pc:sldMk cId="1681020886" sldId="433"/>
            <ac:picMk id="11" creationId="{72A18868-8FC6-4DCE-8954-16011D9596BF}"/>
          </ac:picMkLst>
        </pc:picChg>
        <pc:picChg chg="del">
          <ac:chgData name="许 荣仁" userId="a51c77e00fced653" providerId="LiveId" clId="{BA7DDD7E-6EEF-4C7F-A83A-E26B5CE48DFE}" dt="2023-03-07T03:14:12.460" v="633" actId="478"/>
          <ac:picMkLst>
            <pc:docMk/>
            <pc:sldMk cId="1681020886" sldId="433"/>
            <ac:picMk id="12" creationId="{EF66D78B-2628-4DB3-B5D8-CF1592D99B93}"/>
          </ac:picMkLst>
        </pc:picChg>
        <pc:picChg chg="del">
          <ac:chgData name="许 荣仁" userId="a51c77e00fced653" providerId="LiveId" clId="{BA7DDD7E-6EEF-4C7F-A83A-E26B5CE48DFE}" dt="2023-03-07T03:17:55.636" v="665" actId="478"/>
          <ac:picMkLst>
            <pc:docMk/>
            <pc:sldMk cId="1681020886" sldId="433"/>
            <ac:picMk id="14" creationId="{6310EC6D-D157-4409-9B8D-351367EE9521}"/>
          </ac:picMkLst>
        </pc:picChg>
        <pc:picChg chg="add mod">
          <ac:chgData name="许 荣仁" userId="a51c77e00fced653" providerId="LiveId" clId="{BA7DDD7E-6EEF-4C7F-A83A-E26B5CE48DFE}" dt="2023-03-07T03:17:20.537" v="664" actId="14100"/>
          <ac:picMkLst>
            <pc:docMk/>
            <pc:sldMk cId="1681020886" sldId="433"/>
            <ac:picMk id="15" creationId="{29734F69-3BF5-4FD2-B98B-6BD38F3F0B79}"/>
          </ac:picMkLst>
        </pc:picChg>
        <pc:picChg chg="add mod">
          <ac:chgData name="许 荣仁" userId="a51c77e00fced653" providerId="LiveId" clId="{BA7DDD7E-6EEF-4C7F-A83A-E26B5CE48DFE}" dt="2023-03-07T03:18:03.944" v="668" actId="14100"/>
          <ac:picMkLst>
            <pc:docMk/>
            <pc:sldMk cId="1681020886" sldId="433"/>
            <ac:picMk id="17" creationId="{71D995B7-3373-4C55-BEC8-6EE382B330B3}"/>
          </ac:picMkLst>
        </pc:picChg>
        <pc:picChg chg="add mod">
          <ac:chgData name="许 荣仁" userId="a51c77e00fced653" providerId="LiveId" clId="{BA7DDD7E-6EEF-4C7F-A83A-E26B5CE48DFE}" dt="2023-03-07T03:19:34.231" v="672" actId="14100"/>
          <ac:picMkLst>
            <pc:docMk/>
            <pc:sldMk cId="1681020886" sldId="433"/>
            <ac:picMk id="19" creationId="{F58CED02-1598-430A-BFB7-63E0AF6F4C81}"/>
          </ac:picMkLst>
        </pc:picChg>
        <pc:picChg chg="add mod">
          <ac:chgData name="许 荣仁" userId="a51c77e00fced653" providerId="LiveId" clId="{BA7DDD7E-6EEF-4C7F-A83A-E26B5CE48DFE}" dt="2023-03-07T03:20:13.151" v="676" actId="14100"/>
          <ac:picMkLst>
            <pc:docMk/>
            <pc:sldMk cId="1681020886" sldId="433"/>
            <ac:picMk id="21" creationId="{AD63FF09-4A09-4142-8935-90C8C9A13FD9}"/>
          </ac:picMkLst>
        </pc:picChg>
      </pc:sldChg>
      <pc:sldChg chg="add del">
        <pc:chgData name="许 荣仁" userId="a51c77e00fced653" providerId="LiveId" clId="{BA7DDD7E-6EEF-4C7F-A83A-E26B5CE48DFE}" dt="2023-03-07T03:11:53.991" v="616"/>
        <pc:sldMkLst>
          <pc:docMk/>
          <pc:sldMk cId="3078488346" sldId="433"/>
        </pc:sldMkLst>
      </pc:sldChg>
      <pc:sldChg chg="addSp delSp modSp add mod">
        <pc:chgData name="许 荣仁" userId="a51c77e00fced653" providerId="LiveId" clId="{BA7DDD7E-6EEF-4C7F-A83A-E26B5CE48DFE}" dt="2023-03-07T07:09:14.395" v="979" actId="20577"/>
        <pc:sldMkLst>
          <pc:docMk/>
          <pc:sldMk cId="2404480504" sldId="434"/>
        </pc:sldMkLst>
        <pc:spChg chg="mod">
          <ac:chgData name="许 荣仁" userId="a51c77e00fced653" providerId="LiveId" clId="{BA7DDD7E-6EEF-4C7F-A83A-E26B5CE48DFE}" dt="2023-03-07T07:09:14.395" v="979" actId="20577"/>
          <ac:spMkLst>
            <pc:docMk/>
            <pc:sldMk cId="2404480504" sldId="434"/>
            <ac:spMk id="3" creationId="{DCB5F89A-E802-456E-8A60-9BB7DD347291}"/>
          </ac:spMkLst>
        </pc:spChg>
        <pc:picChg chg="add mod">
          <ac:chgData name="许 荣仁" userId="a51c77e00fced653" providerId="LiveId" clId="{BA7DDD7E-6EEF-4C7F-A83A-E26B5CE48DFE}" dt="2023-03-07T07:05:47.250" v="951" actId="14100"/>
          <ac:picMkLst>
            <pc:docMk/>
            <pc:sldMk cId="2404480504" sldId="434"/>
            <ac:picMk id="6" creationId="{D6F9C016-26E3-42C8-AE6A-33C9AE0D2A0E}"/>
          </ac:picMkLst>
        </pc:picChg>
        <pc:picChg chg="del">
          <ac:chgData name="许 荣仁" userId="a51c77e00fced653" providerId="LiveId" clId="{BA7DDD7E-6EEF-4C7F-A83A-E26B5CE48DFE}" dt="2023-03-07T07:05:36.577" v="946" actId="478"/>
          <ac:picMkLst>
            <pc:docMk/>
            <pc:sldMk cId="2404480504" sldId="434"/>
            <ac:picMk id="9" creationId="{12616C8A-C42A-41CE-8B08-60BD15C5E532}"/>
          </ac:picMkLst>
        </pc:picChg>
      </pc:sldChg>
      <pc:sldChg chg="addSp delSp modSp add del mod">
        <pc:chgData name="许 荣仁" userId="a51c77e00fced653" providerId="LiveId" clId="{BA7DDD7E-6EEF-4C7F-A83A-E26B5CE48DFE}" dt="2023-03-07T07:24:28.526" v="1260" actId="47"/>
        <pc:sldMkLst>
          <pc:docMk/>
          <pc:sldMk cId="2259684831" sldId="435"/>
        </pc:sldMkLst>
        <pc:spChg chg="mod">
          <ac:chgData name="许 荣仁" userId="a51c77e00fced653" providerId="LiveId" clId="{BA7DDD7E-6EEF-4C7F-A83A-E26B5CE48DFE}" dt="2023-03-07T07:23:53.701" v="1253" actId="20577"/>
          <ac:spMkLst>
            <pc:docMk/>
            <pc:sldMk cId="2259684831" sldId="435"/>
            <ac:spMk id="2" creationId="{8E81DF07-4E64-496D-82C1-8125D328D708}"/>
          </ac:spMkLst>
        </pc:spChg>
        <pc:picChg chg="del">
          <ac:chgData name="许 荣仁" userId="a51c77e00fced653" providerId="LiveId" clId="{BA7DDD7E-6EEF-4C7F-A83A-E26B5CE48DFE}" dt="2023-03-07T07:23:58.243" v="1254" actId="478"/>
          <ac:picMkLst>
            <pc:docMk/>
            <pc:sldMk cId="2259684831" sldId="435"/>
            <ac:picMk id="5" creationId="{DC48A528-00A0-4C0F-B1CF-1E188E94224C}"/>
          </ac:picMkLst>
        </pc:picChg>
        <pc:picChg chg="add mod">
          <ac:chgData name="许 荣仁" userId="a51c77e00fced653" providerId="LiveId" clId="{BA7DDD7E-6EEF-4C7F-A83A-E26B5CE48DFE}" dt="2023-03-07T07:24:06.598" v="1259" actId="14100"/>
          <ac:picMkLst>
            <pc:docMk/>
            <pc:sldMk cId="2259684831" sldId="435"/>
            <ac:picMk id="7" creationId="{4EAAADDE-B26E-486D-A2EE-A7BAEAE642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SM171,CEC class1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129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SM13, CEC class 0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5468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SM47,CEC class2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018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SM171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067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241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22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单行标题</a:t>
            </a:r>
            <a:r>
              <a:rPr lang="en-US" altLang="zh-CN"/>
              <a:t>-</a:t>
            </a:r>
            <a:r>
              <a:rPr lang="zh-CN" altLang="en-US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多行标题 </a:t>
            </a:r>
            <a:r>
              <a:rPr lang="en-US" altLang="zh-CN"/>
              <a:t>- </a:t>
            </a:r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/>
              <a:t>编辑母版文本样式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EA9D27-3FDD-4A20-B489-6B750B78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pearson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993E4B-EE84-4DAB-B8F4-ED84C63EB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553" y="1227667"/>
            <a:ext cx="5060201" cy="4698999"/>
          </a:xfrm>
        </p:spPr>
        <p:txBody>
          <a:bodyPr/>
          <a:lstStyle/>
          <a:p>
            <a:r>
              <a:rPr lang="en-US" altLang="zh-CN" dirty="0"/>
              <a:t>68.24 =&gt; 39.22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316DEE-54D2-465E-A171-7972CB2C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3F7F3D4-006F-4D83-B336-CE6D7147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27666"/>
            <a:ext cx="4571400" cy="46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EA9D27-3FDD-4A20-B489-6B750B78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spearman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993E4B-EE84-4DAB-B8F4-ED84C63EB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553" y="1227667"/>
            <a:ext cx="5060201" cy="4698999"/>
          </a:xfrm>
        </p:spPr>
        <p:txBody>
          <a:bodyPr/>
          <a:lstStyle/>
          <a:p>
            <a:r>
              <a:rPr lang="en-US" altLang="zh-CN" dirty="0"/>
              <a:t>75.29 =&gt; 35.29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316DEE-54D2-465E-A171-7972CB2C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0C93F12-2924-4CD7-B89A-3FE5046C5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27666"/>
            <a:ext cx="4510596" cy="46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8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EA9D27-3FDD-4A20-B489-6B750B78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mic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993E4B-EE84-4DAB-B8F4-ED84C63EB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553" y="1227667"/>
            <a:ext cx="5060201" cy="4698999"/>
          </a:xfrm>
        </p:spPr>
        <p:txBody>
          <a:bodyPr/>
          <a:lstStyle/>
          <a:p>
            <a:r>
              <a:rPr lang="en-US" altLang="zh-CN" dirty="0"/>
              <a:t>90.59 =&gt; 37.25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316DEE-54D2-465E-A171-7972CB2C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27DB0E9-8930-49DA-AAE1-F30CB30B6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27667"/>
            <a:ext cx="4695217" cy="469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95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EA9D27-3FDD-4A20-B489-6B750B78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distance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993E4B-EE84-4DAB-B8F4-ED84C63EB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553" y="1227667"/>
            <a:ext cx="5060201" cy="4698999"/>
          </a:xfrm>
        </p:spPr>
        <p:txBody>
          <a:bodyPr/>
          <a:lstStyle/>
          <a:p>
            <a:r>
              <a:rPr lang="en-US" altLang="zh-CN" dirty="0"/>
              <a:t>88.24 =&gt; 41.18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316DEE-54D2-465E-A171-7972CB2C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535F0E3-BCE1-48B2-9AED-4EEABE3AB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27667"/>
            <a:ext cx="4698999" cy="46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54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保留不同组分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6475AD-57B9-4C31-AD74-6DEF32C88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保留不同分组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B24359-EF76-4183-A920-0FDC69F40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0</a:t>
            </a:r>
            <a:r>
              <a:rPr lang="zh-CN" altLang="en-US" dirty="0"/>
              <a:t>，</a:t>
            </a:r>
            <a:r>
              <a:rPr lang="en-US" altLang="zh-CN" dirty="0"/>
              <a:t>8</a:t>
            </a:r>
            <a:r>
              <a:rPr lang="zh-CN" altLang="en-US" dirty="0"/>
              <a:t>都保存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1~7</a:t>
            </a:r>
            <a:r>
              <a:rPr lang="zh-CN" altLang="en-US" dirty="0"/>
              <a:t>保留</a:t>
            </a:r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en-US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6</a:t>
            </a:r>
            <a:r>
              <a:rPr lang="zh-CN" altLang="en-US" dirty="0"/>
              <a:t>组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保留</a:t>
            </a:r>
            <a:r>
              <a:rPr lang="en-US" altLang="zh-CN" dirty="0"/>
              <a:t>0</a:t>
            </a:r>
            <a:r>
              <a:rPr lang="zh-CN" altLang="en-US" dirty="0"/>
              <a:t>，</a:t>
            </a:r>
            <a:r>
              <a:rPr lang="en-US" altLang="zh-CN" dirty="0"/>
              <a:t>2</a:t>
            </a:r>
            <a:r>
              <a:rPr lang="zh-CN" altLang="en-US" dirty="0"/>
              <a:t>，</a:t>
            </a:r>
            <a:r>
              <a:rPr lang="en-US" altLang="zh-CN" dirty="0"/>
              <a:t>4</a:t>
            </a:r>
            <a:r>
              <a:rPr lang="zh-CN" altLang="en-US" dirty="0"/>
              <a:t>，</a:t>
            </a:r>
            <a:r>
              <a:rPr lang="en-US" altLang="zh-CN" dirty="0"/>
              <a:t>6</a:t>
            </a:r>
            <a:r>
              <a:rPr lang="zh-CN" altLang="en-US" dirty="0"/>
              <a:t>，</a:t>
            </a:r>
            <a:r>
              <a:rPr lang="en-US" altLang="zh-CN" dirty="0"/>
              <a:t>8</a:t>
            </a:r>
          </a:p>
          <a:p>
            <a:endParaRPr lang="en-US" altLang="zh-CN" dirty="0"/>
          </a:p>
          <a:p>
            <a:r>
              <a:rPr lang="zh-CN" altLang="en-US" dirty="0"/>
              <a:t>共</a:t>
            </a:r>
            <a:r>
              <a:rPr lang="en-US" altLang="zh-CN" dirty="0"/>
              <a:t>36</a:t>
            </a:r>
            <a:r>
              <a:rPr lang="zh-CN" altLang="en-US" dirty="0"/>
              <a:t>种组合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2B835D-DCCD-43ED-AAA9-8073A41A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957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保留不同组的准确性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0" y="1227667"/>
            <a:ext cx="5407154" cy="4698999"/>
          </a:xfrm>
        </p:spPr>
        <p:txBody>
          <a:bodyPr/>
          <a:lstStyle/>
          <a:p>
            <a:r>
              <a:rPr lang="en-US" altLang="zh-CN" dirty="0"/>
              <a:t>max=0.490</a:t>
            </a:r>
          </a:p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5256923-1A14-4A29-9302-DF764FE38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72" y="1025724"/>
            <a:ext cx="5257374" cy="490094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140BCD1-EDED-45D8-AD6C-81BBD172C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78898"/>
            <a:ext cx="4069433" cy="3581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D08A114-AED6-4C4A-AA26-5A02A07AB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966" y="2793727"/>
            <a:ext cx="4008467" cy="28958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00CB955-E4A5-4F8B-B017-871D2A0DF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9345" y="3539970"/>
            <a:ext cx="4016088" cy="29720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48D9D49-21D6-41BC-A18A-AC464DFF8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345" y="4293835"/>
            <a:ext cx="4016088" cy="2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53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皮尔逊相关系数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9033" y="1200235"/>
            <a:ext cx="5844899" cy="4698999"/>
          </a:xfrm>
        </p:spPr>
        <p:txBody>
          <a:bodyPr/>
          <a:lstStyle/>
          <a:p>
            <a:r>
              <a:rPr lang="en-US" altLang="zh-CN" dirty="0"/>
              <a:t>459</a:t>
            </a:r>
            <a:r>
              <a:rPr lang="zh-CN" altLang="en-US" dirty="0"/>
              <a:t>个相关系数</a:t>
            </a:r>
            <a:endParaRPr lang="en-US" altLang="zh-CN" dirty="0"/>
          </a:p>
          <a:p>
            <a:r>
              <a:rPr lang="en-US" altLang="zh-CN" dirty="0"/>
              <a:t>0_1_3_4_6_7_8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8DA4E81-A7DF-48EE-8578-982F7AEF2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30275"/>
            <a:ext cx="4977384" cy="506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91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斯皮尔曼相关系数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 dirty="0"/>
              <a:t>299</a:t>
            </a:r>
            <a:r>
              <a:rPr lang="zh-CN" altLang="en-US" dirty="0"/>
              <a:t>个相关系数</a:t>
            </a:r>
            <a:endParaRPr lang="en-US" altLang="zh-CN" dirty="0"/>
          </a:p>
          <a:p>
            <a:r>
              <a:rPr lang="en-US" altLang="zh-CN" dirty="0"/>
              <a:t>0_2_3_4_5_6_8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6F9C016-26E3-42C8-AE6A-33C9AE0D2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31" y="1084516"/>
            <a:ext cx="4919729" cy="501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80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最大信息数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 dirty="0"/>
              <a:t>190</a:t>
            </a:r>
            <a:r>
              <a:rPr lang="zh-CN" altLang="en-US" dirty="0"/>
              <a:t>个相关系数</a:t>
            </a:r>
            <a:endParaRPr lang="en-US" altLang="zh-CN" dirty="0"/>
          </a:p>
          <a:p>
            <a:r>
              <a:rPr lang="en-US" altLang="zh-CN" dirty="0"/>
              <a:t>0_7_8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018046F-06AA-474B-BE13-064FE8BFD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52" y="1098634"/>
            <a:ext cx="4651334" cy="4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2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非线性相关</a:t>
            </a:r>
            <a:endParaRPr lang="en-US" altLang="zh-CN" dirty="0"/>
          </a:p>
          <a:p>
            <a:r>
              <a:rPr lang="zh-CN" altLang="en-US" dirty="0"/>
              <a:t>验证集效果</a:t>
            </a:r>
            <a:endParaRPr lang="en-US" altLang="zh-CN" dirty="0"/>
          </a:p>
          <a:p>
            <a:r>
              <a:rPr lang="zh-CN" altLang="en-US" dirty="0"/>
              <a:t>保留不同组分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距离相关系数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 dirty="0"/>
              <a:t>238</a:t>
            </a:r>
            <a:r>
              <a:rPr lang="zh-CN" altLang="en-US" dirty="0"/>
              <a:t>个相关系数</a:t>
            </a:r>
            <a:endParaRPr lang="en-US" altLang="zh-CN" dirty="0"/>
          </a:p>
          <a:p>
            <a:r>
              <a:rPr lang="en-US" altLang="zh-CN" dirty="0"/>
              <a:t>0_1_2_4_5_6_7_8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73A116-9D60-4A7B-ADC8-27D2E0B2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56715"/>
            <a:ext cx="4724128" cy="46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53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对序列进行相似性评价</a:t>
            </a:r>
            <a:r>
              <a:rPr lang="en-US" altLang="zh-CN" dirty="0"/>
              <a:t>/</a:t>
            </a:r>
            <a:r>
              <a:rPr lang="zh-CN" altLang="en-US" dirty="0"/>
              <a:t>聚类的方法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用不同的方法选择特征，进行验证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非线性相关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SM171, CEC class=1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C48A528-00A0-4C0F-B1CF-1E188E942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4" y="1133288"/>
            <a:ext cx="3236417" cy="24565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F66D78B-2628-4DB3-B5D8-CF1592D99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2278" y="1133288"/>
            <a:ext cx="3250910" cy="24536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17438F6-0B7F-4FAB-9F9E-AA13E8E56C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552" y="1133289"/>
            <a:ext cx="3236418" cy="24954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0008A63-9C9A-40A6-8B12-7CE0B234A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6427" y="3709793"/>
            <a:ext cx="3234543" cy="25200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2A18868-8FC6-4DCE-8954-16011D9596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655" y="3709793"/>
            <a:ext cx="3289122" cy="252004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310EC6D-D157-4409-9B8D-351367EE95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8141" y="3709793"/>
            <a:ext cx="3234543" cy="252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02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SM13, CEC class=0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68AABF3-43E3-4AE7-BDF6-BA64DA282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28" y="1133288"/>
            <a:ext cx="3309860" cy="245369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8220B21-0CAE-4842-840F-C278E5786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428" y="3701854"/>
            <a:ext cx="3309860" cy="251900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0D3E7F-77EE-4EB3-8D81-79CFF5183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655" y="1133288"/>
            <a:ext cx="3250911" cy="24535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E0ADA9A-E780-40CC-9807-817199CF6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400" y="1133288"/>
            <a:ext cx="3315169" cy="24535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765BA40-C729-4755-B778-0BAA059689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3400" y="3701855"/>
            <a:ext cx="3309860" cy="252646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46FBDCB-B192-4A24-9F2A-3B68FFDF30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655" y="3674396"/>
            <a:ext cx="3250911" cy="254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4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SM47, CEC class=2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45EE78C-6A55-476C-B2A1-20A8D5565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701" y="1133288"/>
            <a:ext cx="3142761" cy="24743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639AE78-A4F4-4AAB-9C4E-B7F05A0B6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55" y="1133288"/>
            <a:ext cx="3197675" cy="247439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9734F69-3BF5-4FD2-B98B-6BD38F3F0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655" y="3747151"/>
            <a:ext cx="3234543" cy="250556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1D995B7-3373-4C55-BEC8-6EE382B33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701" y="3747152"/>
            <a:ext cx="3142761" cy="248187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58CED02-1598-430A-BFB7-63E0AF6F4C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6427" y="1133288"/>
            <a:ext cx="3278687" cy="247439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D63FF09-4A09-4142-8935-90C8C9A13F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6427" y="3777634"/>
            <a:ext cx="3364197" cy="247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2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其他分布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6808BF7-1A04-424D-8C2D-69EB187F4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182" y="3696579"/>
            <a:ext cx="3236417" cy="253488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42C9A80-EE68-411D-A8E1-4C7AF2569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1951" y="3696579"/>
            <a:ext cx="3314147" cy="245369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06D6E7-DD61-49D9-8653-E4CD17011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182" y="1180289"/>
            <a:ext cx="3325100" cy="23872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4235B7D-4909-4550-AB0A-D1E83FD0A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1432" y="1134160"/>
            <a:ext cx="3224057" cy="243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09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5825D5-87F5-4E87-B7AD-A198D72C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验证集效果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B81620-A93B-4A67-A2AE-3A04B25C8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A046AB-7C27-42EE-B551-F6048109FD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A8BDA72-1F42-41C9-BD0A-C4D75B2D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0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BFAB68-1DE2-4960-BD27-CCE1DEC0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划分验证集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84FB12-079F-4F48-8E5A-830A465D4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E9C73478-AD8C-4E51-9F76-459E16BB0B90}"/>
              </a:ext>
            </a:extLst>
          </p:cNvPr>
          <p:cNvSpPr txBox="1">
            <a:spLocks/>
          </p:cNvSpPr>
          <p:nvPr/>
        </p:nvSpPr>
        <p:spPr>
          <a:xfrm>
            <a:off x="6679661" y="1227667"/>
            <a:ext cx="4671094" cy="388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/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3973C92B-39A2-4806-9781-1B1E8746725E}"/>
              </a:ext>
            </a:extLst>
          </p:cNvPr>
          <p:cNvSpPr txBox="1">
            <a:spLocks/>
          </p:cNvSpPr>
          <p:nvPr/>
        </p:nvSpPr>
        <p:spPr>
          <a:xfrm>
            <a:off x="784699" y="1324944"/>
            <a:ext cx="4671094" cy="388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30%</a:t>
            </a:r>
            <a:r>
              <a:rPr lang="zh-CN" altLang="en-US" dirty="0"/>
              <a:t>（</a:t>
            </a:r>
            <a:r>
              <a:rPr lang="en-US" altLang="zh-CN" dirty="0"/>
              <a:t>n=51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各类别均匀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不参与特征选择</a:t>
            </a:r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DC74D86-17CE-4E06-86E8-8232F8767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340" y="930275"/>
            <a:ext cx="4671094" cy="43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10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20558</TotalTime>
  <Words>210</Words>
  <Application>Microsoft Office PowerPoint</Application>
  <PresentationFormat>宽屏</PresentationFormat>
  <Paragraphs>91</Paragraphs>
  <Slides>23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8" baseType="lpstr">
      <vt:lpstr>等线</vt:lpstr>
      <vt:lpstr>Arial</vt:lpstr>
      <vt:lpstr>Candara</vt:lpstr>
      <vt:lpstr>Wingdings</vt:lpstr>
      <vt:lpstr>Office 主题​​</vt:lpstr>
      <vt:lpstr>脂蛋白研究进展</vt:lpstr>
      <vt:lpstr>主要议程</vt:lpstr>
      <vt:lpstr>非线性相关</vt:lpstr>
      <vt:lpstr>SM171, CEC class=1</vt:lpstr>
      <vt:lpstr>SM13, CEC class=0</vt:lpstr>
      <vt:lpstr>SM47, CEC class=2</vt:lpstr>
      <vt:lpstr>其他分布</vt:lpstr>
      <vt:lpstr>验证集效果</vt:lpstr>
      <vt:lpstr>划分验证集</vt:lpstr>
      <vt:lpstr>pearson</vt:lpstr>
      <vt:lpstr>spearman</vt:lpstr>
      <vt:lpstr>mic</vt:lpstr>
      <vt:lpstr>distance</vt:lpstr>
      <vt:lpstr>保留不同组分</vt:lpstr>
      <vt:lpstr>保留不同分组</vt:lpstr>
      <vt:lpstr>保留不同组的准确性</vt:lpstr>
      <vt:lpstr>皮尔逊相关系数</vt:lpstr>
      <vt:lpstr>斯皮尔曼相关系数</vt:lpstr>
      <vt:lpstr>最大信息数</vt:lpstr>
      <vt:lpstr>距离相关系数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3</cp:revision>
  <dcterms:created xsi:type="dcterms:W3CDTF">2019-08-12T09:30:56Z</dcterms:created>
  <dcterms:modified xsi:type="dcterms:W3CDTF">2023-03-07T07:26:30Z</dcterms:modified>
</cp:coreProperties>
</file>